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7" r:id="rId5"/>
    <p:sldId id="258" r:id="rId6"/>
  </p:sldIdLst>
  <p:sldSz cx="51206400" cy="288036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37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37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37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37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37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37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37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37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37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072" userDrawn="1">
          <p15:clr>
            <a:srgbClr val="A4A3A4"/>
          </p15:clr>
        </p15:guide>
        <p15:guide id="2" pos="161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3" roundtripDataSignature="AMtx7mjnfgwfNmhYokoQ3PkYY2suKU5kH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uart Dunbar" initials="SD" lastIdx="16" clrIdx="0">
    <p:extLst>
      <p:ext uri="{19B8F6BF-5375-455C-9EA6-DF929625EA0E}">
        <p15:presenceInfo xmlns:p15="http://schemas.microsoft.com/office/powerpoint/2012/main" userId="S-1-5-21-861567501-1417001333-682003330-298685" providerId="AD"/>
      </p:ext>
    </p:extLst>
  </p:cmAuthor>
  <p:cmAuthor id="2" name="O'Sullivan, Katherine" initials="OK" lastIdx="1" clrIdx="1">
    <p:extLst>
      <p:ext uri="{19B8F6BF-5375-455C-9EA6-DF929625EA0E}">
        <p15:presenceInfo xmlns:p15="http://schemas.microsoft.com/office/powerpoint/2012/main" userId="S::s01ko1@abdn.ac.uk::e8bcc34d-f5cd-40a4-a539-d948e479547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C61"/>
    <a:srgbClr val="E52147"/>
    <a:srgbClr val="0087B5"/>
    <a:srgbClr val="F59E17"/>
    <a:srgbClr val="63B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EE0B1D-0456-45B6-A934-11BF4E5C16B6}" v="5" dt="2023-09-01T09:15:12.7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4694"/>
  </p:normalViewPr>
  <p:slideViewPr>
    <p:cSldViewPr snapToGrid="0">
      <p:cViewPr varScale="1">
        <p:scale>
          <a:sx n="22" d="100"/>
          <a:sy n="22" d="100"/>
        </p:scale>
        <p:origin x="257" y="62"/>
      </p:cViewPr>
      <p:guideLst>
        <p:guide orient="horz" pos="9072"/>
        <p:guide pos="161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notesMaster" Target="notesMasters/notesMaster1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49" Type="http://schemas.microsoft.com/office/2016/11/relationships/changesInfo" Target="changesInfos/changesInfo1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43" Type="http://customschemas.google.com/relationships/presentationmetadata" Target="metadata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lene Casey" userId="3215b239-79a8-4f7d-9f81-e38fe58dbd0f" providerId="ADAL" clId="{75EE0B1D-0456-45B6-A934-11BF4E5C16B6}"/>
    <pc:docChg chg="undo custSel delSld modSld modMainMaster">
      <pc:chgData name="Arlene Casey" userId="3215b239-79a8-4f7d-9f81-e38fe58dbd0f" providerId="ADAL" clId="{75EE0B1D-0456-45B6-A934-11BF4E5C16B6}" dt="2023-09-01T09:15:12.789" v="590"/>
      <pc:docMkLst>
        <pc:docMk/>
      </pc:docMkLst>
      <pc:sldChg chg="del">
        <pc:chgData name="Arlene Casey" userId="3215b239-79a8-4f7d-9f81-e38fe58dbd0f" providerId="ADAL" clId="{75EE0B1D-0456-45B6-A934-11BF4E5C16B6}" dt="2023-08-31T14:55:17.443" v="0" actId="2696"/>
        <pc:sldMkLst>
          <pc:docMk/>
          <pc:sldMk cId="3908569701" sldId="256"/>
        </pc:sldMkLst>
      </pc:sldChg>
      <pc:sldChg chg="addSp modSp mod">
        <pc:chgData name="Arlene Casey" userId="3215b239-79a8-4f7d-9f81-e38fe58dbd0f" providerId="ADAL" clId="{75EE0B1D-0456-45B6-A934-11BF4E5C16B6}" dt="2023-09-01T09:13:59.655" v="589" actId="313"/>
        <pc:sldMkLst>
          <pc:docMk/>
          <pc:sldMk cId="4264140012" sldId="257"/>
        </pc:sldMkLst>
        <pc:spChg chg="add mod">
          <ac:chgData name="Arlene Casey" userId="3215b239-79a8-4f7d-9f81-e38fe58dbd0f" providerId="ADAL" clId="{75EE0B1D-0456-45B6-A934-11BF4E5C16B6}" dt="2023-08-31T17:18:38.527" v="450" actId="2711"/>
          <ac:spMkLst>
            <pc:docMk/>
            <pc:sldMk cId="4264140012" sldId="257"/>
            <ac:spMk id="2" creationId="{AE6C887F-25FF-AF95-E6D4-78AADEE75B80}"/>
          </ac:spMkLst>
        </pc:spChg>
        <pc:spChg chg="mod">
          <ac:chgData name="Arlene Casey" userId="3215b239-79a8-4f7d-9f81-e38fe58dbd0f" providerId="ADAL" clId="{75EE0B1D-0456-45B6-A934-11BF4E5C16B6}" dt="2023-08-31T15:11:24.348" v="156" actId="14100"/>
          <ac:spMkLst>
            <pc:docMk/>
            <pc:sldMk cId="4264140012" sldId="257"/>
            <ac:spMk id="12" creationId="{14988F07-32A0-F8A1-4B75-13C8B1129C40}"/>
          </ac:spMkLst>
        </pc:spChg>
        <pc:spChg chg="mod">
          <ac:chgData name="Arlene Casey" userId="3215b239-79a8-4f7d-9f81-e38fe58dbd0f" providerId="ADAL" clId="{75EE0B1D-0456-45B6-A934-11BF4E5C16B6}" dt="2023-08-31T14:57:35.092" v="1" actId="255"/>
          <ac:spMkLst>
            <pc:docMk/>
            <pc:sldMk cId="4264140012" sldId="257"/>
            <ac:spMk id="13" creationId="{F1C99AA0-BA06-17D4-7B98-D597AF1BCE1F}"/>
          </ac:spMkLst>
        </pc:spChg>
        <pc:spChg chg="mod">
          <ac:chgData name="Arlene Casey" userId="3215b239-79a8-4f7d-9f81-e38fe58dbd0f" providerId="ADAL" clId="{75EE0B1D-0456-45B6-A934-11BF4E5C16B6}" dt="2023-09-01T09:13:56.455" v="588" actId="1076"/>
          <ac:spMkLst>
            <pc:docMk/>
            <pc:sldMk cId="4264140012" sldId="257"/>
            <ac:spMk id="16" creationId="{8938D988-D856-E6E1-CD4F-E7547F798CCE}"/>
          </ac:spMkLst>
        </pc:spChg>
        <pc:spChg chg="mod">
          <ac:chgData name="Arlene Casey" userId="3215b239-79a8-4f7d-9f81-e38fe58dbd0f" providerId="ADAL" clId="{75EE0B1D-0456-45B6-A934-11BF4E5C16B6}" dt="2023-08-31T15:07:49.659" v="100" actId="255"/>
          <ac:spMkLst>
            <pc:docMk/>
            <pc:sldMk cId="4264140012" sldId="257"/>
            <ac:spMk id="21" creationId="{6A4DAB39-CEF3-D7D4-FD25-70894DB95A5D}"/>
          </ac:spMkLst>
        </pc:spChg>
        <pc:spChg chg="mod">
          <ac:chgData name="Arlene Casey" userId="3215b239-79a8-4f7d-9f81-e38fe58dbd0f" providerId="ADAL" clId="{75EE0B1D-0456-45B6-A934-11BF4E5C16B6}" dt="2023-08-31T15:08:28.235" v="104" actId="1076"/>
          <ac:spMkLst>
            <pc:docMk/>
            <pc:sldMk cId="4264140012" sldId="257"/>
            <ac:spMk id="22" creationId="{57DD1D09-24DF-9519-9CF5-51A2AF934A62}"/>
          </ac:spMkLst>
        </pc:spChg>
        <pc:spChg chg="mod">
          <ac:chgData name="Arlene Casey" userId="3215b239-79a8-4f7d-9f81-e38fe58dbd0f" providerId="ADAL" clId="{75EE0B1D-0456-45B6-A934-11BF4E5C16B6}" dt="2023-08-31T15:07:57.693" v="101" actId="255"/>
          <ac:spMkLst>
            <pc:docMk/>
            <pc:sldMk cId="4264140012" sldId="257"/>
            <ac:spMk id="23" creationId="{002AD005-546D-D757-3444-362575F46709}"/>
          </ac:spMkLst>
        </pc:spChg>
        <pc:spChg chg="mod">
          <ac:chgData name="Arlene Casey" userId="3215b239-79a8-4f7d-9f81-e38fe58dbd0f" providerId="ADAL" clId="{75EE0B1D-0456-45B6-A934-11BF4E5C16B6}" dt="2023-08-31T15:09:07.562" v="108" actId="255"/>
          <ac:spMkLst>
            <pc:docMk/>
            <pc:sldMk cId="4264140012" sldId="257"/>
            <ac:spMk id="24" creationId="{8D77BEEE-4DCD-603D-8ACC-57F0F2EC16CA}"/>
          </ac:spMkLst>
        </pc:spChg>
        <pc:spChg chg="mod">
          <ac:chgData name="Arlene Casey" userId="3215b239-79a8-4f7d-9f81-e38fe58dbd0f" providerId="ADAL" clId="{75EE0B1D-0456-45B6-A934-11BF4E5C16B6}" dt="2023-08-31T15:09:36.906" v="114" actId="1076"/>
          <ac:spMkLst>
            <pc:docMk/>
            <pc:sldMk cId="4264140012" sldId="257"/>
            <ac:spMk id="25" creationId="{4AC137C5-C15A-82D5-159B-13B295BDE843}"/>
          </ac:spMkLst>
        </pc:spChg>
        <pc:spChg chg="mod">
          <ac:chgData name="Arlene Casey" userId="3215b239-79a8-4f7d-9f81-e38fe58dbd0f" providerId="ADAL" clId="{75EE0B1D-0456-45B6-A934-11BF4E5C16B6}" dt="2023-08-31T15:07:27.387" v="96" actId="1076"/>
          <ac:spMkLst>
            <pc:docMk/>
            <pc:sldMk cId="4264140012" sldId="257"/>
            <ac:spMk id="27" creationId="{41851FC0-B55A-C601-70C1-EBA5F936F0AB}"/>
          </ac:spMkLst>
        </pc:spChg>
        <pc:spChg chg="mod">
          <ac:chgData name="Arlene Casey" userId="3215b239-79a8-4f7d-9f81-e38fe58dbd0f" providerId="ADAL" clId="{75EE0B1D-0456-45B6-A934-11BF4E5C16B6}" dt="2023-08-31T15:07:08.360" v="92" actId="1076"/>
          <ac:spMkLst>
            <pc:docMk/>
            <pc:sldMk cId="4264140012" sldId="257"/>
            <ac:spMk id="50" creationId="{FDD25419-95C1-4F05-BAD4-071948FC3472}"/>
          </ac:spMkLst>
        </pc:spChg>
        <pc:spChg chg="mod">
          <ac:chgData name="Arlene Casey" userId="3215b239-79a8-4f7d-9f81-e38fe58dbd0f" providerId="ADAL" clId="{75EE0B1D-0456-45B6-A934-11BF4E5C16B6}" dt="2023-08-31T15:06:51.106" v="90" actId="207"/>
          <ac:spMkLst>
            <pc:docMk/>
            <pc:sldMk cId="4264140012" sldId="257"/>
            <ac:spMk id="51" creationId="{1BC017B9-58DC-7014-8FF0-7169CF4C6051}"/>
          </ac:spMkLst>
        </pc:spChg>
        <pc:spChg chg="mod ord">
          <ac:chgData name="Arlene Casey" userId="3215b239-79a8-4f7d-9f81-e38fe58dbd0f" providerId="ADAL" clId="{75EE0B1D-0456-45B6-A934-11BF4E5C16B6}" dt="2023-09-01T09:13:59.655" v="589" actId="313"/>
          <ac:spMkLst>
            <pc:docMk/>
            <pc:sldMk cId="4264140012" sldId="257"/>
            <ac:spMk id="52" creationId="{D247E7C5-D5B9-EC8E-2B24-71480D43C439}"/>
          </ac:spMkLst>
        </pc:spChg>
        <pc:spChg chg="mod">
          <ac:chgData name="Arlene Casey" userId="3215b239-79a8-4f7d-9f81-e38fe58dbd0f" providerId="ADAL" clId="{75EE0B1D-0456-45B6-A934-11BF4E5C16B6}" dt="2023-08-31T15:03:25.739" v="58" actId="1076"/>
          <ac:spMkLst>
            <pc:docMk/>
            <pc:sldMk cId="4264140012" sldId="257"/>
            <ac:spMk id="53" creationId="{252C570C-9794-DD1F-7926-75893B77A475}"/>
          </ac:spMkLst>
        </pc:spChg>
        <pc:spChg chg="mod">
          <ac:chgData name="Arlene Casey" userId="3215b239-79a8-4f7d-9f81-e38fe58dbd0f" providerId="ADAL" clId="{75EE0B1D-0456-45B6-A934-11BF4E5C16B6}" dt="2023-08-31T15:03:28.137" v="59" actId="1076"/>
          <ac:spMkLst>
            <pc:docMk/>
            <pc:sldMk cId="4264140012" sldId="257"/>
            <ac:spMk id="54" creationId="{27CBA2BD-97BB-BB39-B621-E9EF448B46B9}"/>
          </ac:spMkLst>
        </pc:spChg>
        <pc:spChg chg="mod">
          <ac:chgData name="Arlene Casey" userId="3215b239-79a8-4f7d-9f81-e38fe58dbd0f" providerId="ADAL" clId="{75EE0B1D-0456-45B6-A934-11BF4E5C16B6}" dt="2023-08-31T15:11:39.239" v="158" actId="14100"/>
          <ac:spMkLst>
            <pc:docMk/>
            <pc:sldMk cId="4264140012" sldId="257"/>
            <ac:spMk id="60" creationId="{813B0F96-C8E8-5BFE-5F62-C8BB3862816C}"/>
          </ac:spMkLst>
        </pc:spChg>
        <pc:spChg chg="mod">
          <ac:chgData name="Arlene Casey" userId="3215b239-79a8-4f7d-9f81-e38fe58dbd0f" providerId="ADAL" clId="{75EE0B1D-0456-45B6-A934-11BF4E5C16B6}" dt="2023-08-31T15:04:04.555" v="61" actId="255"/>
          <ac:spMkLst>
            <pc:docMk/>
            <pc:sldMk cId="4264140012" sldId="257"/>
            <ac:spMk id="61" creationId="{A3A886EB-82BF-4787-86C3-DC6C956C9C44}"/>
          </ac:spMkLst>
        </pc:spChg>
        <pc:spChg chg="mod">
          <ac:chgData name="Arlene Casey" userId="3215b239-79a8-4f7d-9f81-e38fe58dbd0f" providerId="ADAL" clId="{75EE0B1D-0456-45B6-A934-11BF4E5C16B6}" dt="2023-08-31T15:27:30.205" v="161" actId="14100"/>
          <ac:spMkLst>
            <pc:docMk/>
            <pc:sldMk cId="4264140012" sldId="257"/>
            <ac:spMk id="62" creationId="{9871400D-816F-BC52-4593-C702D7364582}"/>
          </ac:spMkLst>
        </pc:spChg>
        <pc:spChg chg="mod">
          <ac:chgData name="Arlene Casey" userId="3215b239-79a8-4f7d-9f81-e38fe58dbd0f" providerId="ADAL" clId="{75EE0B1D-0456-45B6-A934-11BF4E5C16B6}" dt="2023-08-31T15:27:37.166" v="162" actId="14100"/>
          <ac:spMkLst>
            <pc:docMk/>
            <pc:sldMk cId="4264140012" sldId="257"/>
            <ac:spMk id="63" creationId="{2B82B3A2-DCD9-D3AA-0C7D-E6D81610890A}"/>
          </ac:spMkLst>
        </pc:spChg>
        <pc:spChg chg="mod">
          <ac:chgData name="Arlene Casey" userId="3215b239-79a8-4f7d-9f81-e38fe58dbd0f" providerId="ADAL" clId="{75EE0B1D-0456-45B6-A934-11BF4E5C16B6}" dt="2023-08-31T17:16:44.371" v="443" actId="1076"/>
          <ac:spMkLst>
            <pc:docMk/>
            <pc:sldMk cId="4264140012" sldId="257"/>
            <ac:spMk id="73" creationId="{2BD75F52-2F44-D24E-371E-92EBDDD81FEF}"/>
          </ac:spMkLst>
        </pc:spChg>
        <pc:spChg chg="mod">
          <ac:chgData name="Arlene Casey" userId="3215b239-79a8-4f7d-9f81-e38fe58dbd0f" providerId="ADAL" clId="{75EE0B1D-0456-45B6-A934-11BF4E5C16B6}" dt="2023-08-31T17:16:04.772" v="422" actId="1076"/>
          <ac:spMkLst>
            <pc:docMk/>
            <pc:sldMk cId="4264140012" sldId="257"/>
            <ac:spMk id="74" creationId="{7C19D740-1194-EB3E-2FA3-892FD58CECC5}"/>
          </ac:spMkLst>
        </pc:spChg>
        <pc:spChg chg="add mod">
          <ac:chgData name="Arlene Casey" userId="3215b239-79a8-4f7d-9f81-e38fe58dbd0f" providerId="ADAL" clId="{75EE0B1D-0456-45B6-A934-11BF4E5C16B6}" dt="2023-09-01T09:13:09.684" v="476" actId="1076"/>
          <ac:spMkLst>
            <pc:docMk/>
            <pc:sldMk cId="4264140012" sldId="257"/>
            <ac:spMk id="75" creationId="{C4B07AD7-24DD-3798-BF31-47DA20D78039}"/>
          </ac:spMkLst>
        </pc:spChg>
        <pc:grpChg chg="mod">
          <ac:chgData name="Arlene Casey" userId="3215b239-79a8-4f7d-9f81-e38fe58dbd0f" providerId="ADAL" clId="{75EE0B1D-0456-45B6-A934-11BF4E5C16B6}" dt="2023-08-31T15:06:51.106" v="90" actId="207"/>
          <ac:grpSpMkLst>
            <pc:docMk/>
            <pc:sldMk cId="4264140012" sldId="257"/>
            <ac:grpSpMk id="19" creationId="{F7E15EBA-D20B-3FC4-D63C-5F0EE3744328}"/>
          </ac:grpSpMkLst>
        </pc:grpChg>
        <pc:grpChg chg="mod">
          <ac:chgData name="Arlene Casey" userId="3215b239-79a8-4f7d-9f81-e38fe58dbd0f" providerId="ADAL" clId="{75EE0B1D-0456-45B6-A934-11BF4E5C16B6}" dt="2023-08-31T15:06:51.106" v="90" actId="207"/>
          <ac:grpSpMkLst>
            <pc:docMk/>
            <pc:sldMk cId="4264140012" sldId="257"/>
            <ac:grpSpMk id="49" creationId="{038FD0CC-43E4-0124-4BA3-411CBC6CDEE6}"/>
          </ac:grpSpMkLst>
        </pc:grpChg>
        <pc:grpChg chg="mod">
          <ac:chgData name="Arlene Casey" userId="3215b239-79a8-4f7d-9f81-e38fe58dbd0f" providerId="ADAL" clId="{75EE0B1D-0456-45B6-A934-11BF4E5C16B6}" dt="2023-08-31T15:48:06.392" v="395" actId="1076"/>
          <ac:grpSpMkLst>
            <pc:docMk/>
            <pc:sldMk cId="4264140012" sldId="257"/>
            <ac:grpSpMk id="69" creationId="{3C94843A-F8ED-0FEE-E98D-D27D78CF3B87}"/>
          </ac:grpSpMkLst>
        </pc:grpChg>
        <pc:picChg chg="mod">
          <ac:chgData name="Arlene Casey" userId="3215b239-79a8-4f7d-9f81-e38fe58dbd0f" providerId="ADAL" clId="{75EE0B1D-0456-45B6-A934-11BF4E5C16B6}" dt="2023-08-31T17:19:20.506" v="451" actId="14100"/>
          <ac:picMkLst>
            <pc:docMk/>
            <pc:sldMk cId="4264140012" sldId="257"/>
            <ac:picMk id="26" creationId="{712A1139-5079-B0CA-8574-5D4C29419912}"/>
          </ac:picMkLst>
        </pc:picChg>
        <pc:picChg chg="mod">
          <ac:chgData name="Arlene Casey" userId="3215b239-79a8-4f7d-9f81-e38fe58dbd0f" providerId="ADAL" clId="{75EE0B1D-0456-45B6-A934-11BF4E5C16B6}" dt="2023-08-31T15:06:51.106" v="90" actId="207"/>
          <ac:picMkLst>
            <pc:docMk/>
            <pc:sldMk cId="4264140012" sldId="257"/>
            <ac:picMk id="48" creationId="{DA936C1A-46CF-F0A4-7E0E-22CE918A199F}"/>
          </ac:picMkLst>
        </pc:picChg>
        <pc:picChg chg="mod">
          <ac:chgData name="Arlene Casey" userId="3215b239-79a8-4f7d-9f81-e38fe58dbd0f" providerId="ADAL" clId="{75EE0B1D-0456-45B6-A934-11BF4E5C16B6}" dt="2023-08-31T15:48:23.146" v="401" actId="14100"/>
          <ac:picMkLst>
            <pc:docMk/>
            <pc:sldMk cId="4264140012" sldId="257"/>
            <ac:picMk id="64" creationId="{BCB02ECC-BA10-DCA3-3A03-4F32340840BA}"/>
          </ac:picMkLst>
        </pc:picChg>
        <pc:picChg chg="mod">
          <ac:chgData name="Arlene Casey" userId="3215b239-79a8-4f7d-9f81-e38fe58dbd0f" providerId="ADAL" clId="{75EE0B1D-0456-45B6-A934-11BF4E5C16B6}" dt="2023-08-31T15:48:18.060" v="399" actId="1076"/>
          <ac:picMkLst>
            <pc:docMk/>
            <pc:sldMk cId="4264140012" sldId="257"/>
            <ac:picMk id="65" creationId="{2B3FD0D5-55E0-4E7F-D660-F114E85E6B3E}"/>
          </ac:picMkLst>
        </pc:picChg>
        <pc:picChg chg="mod">
          <ac:chgData name="Arlene Casey" userId="3215b239-79a8-4f7d-9f81-e38fe58dbd0f" providerId="ADAL" clId="{75EE0B1D-0456-45B6-A934-11BF4E5C16B6}" dt="2023-08-31T15:28:00.301" v="164" actId="14100"/>
          <ac:picMkLst>
            <pc:docMk/>
            <pc:sldMk cId="4264140012" sldId="257"/>
            <ac:picMk id="66" creationId="{6B9E9B76-60F5-BCFA-C08C-633D2135A436}"/>
          </ac:picMkLst>
        </pc:picChg>
        <pc:picChg chg="mod">
          <ac:chgData name="Arlene Casey" userId="3215b239-79a8-4f7d-9f81-e38fe58dbd0f" providerId="ADAL" clId="{75EE0B1D-0456-45B6-A934-11BF4E5C16B6}" dt="2023-08-31T15:48:11.570" v="397" actId="1076"/>
          <ac:picMkLst>
            <pc:docMk/>
            <pc:sldMk cId="4264140012" sldId="257"/>
            <ac:picMk id="67" creationId="{278C6A97-C3A5-B94A-D98C-D742097D94BB}"/>
          </ac:picMkLst>
        </pc:picChg>
        <pc:picChg chg="mod">
          <ac:chgData name="Arlene Casey" userId="3215b239-79a8-4f7d-9f81-e38fe58dbd0f" providerId="ADAL" clId="{75EE0B1D-0456-45B6-A934-11BF4E5C16B6}" dt="2023-08-31T15:29:30.758" v="189" actId="1076"/>
          <ac:picMkLst>
            <pc:docMk/>
            <pc:sldMk cId="4264140012" sldId="257"/>
            <ac:picMk id="68" creationId="{54E867CC-F415-3894-12D8-863108D40C52}"/>
          </ac:picMkLst>
        </pc:picChg>
      </pc:sldChg>
      <pc:sldChg chg="addSp delSp modSp mod">
        <pc:chgData name="Arlene Casey" userId="3215b239-79a8-4f7d-9f81-e38fe58dbd0f" providerId="ADAL" clId="{75EE0B1D-0456-45B6-A934-11BF4E5C16B6}" dt="2023-09-01T09:15:12.789" v="590"/>
        <pc:sldMkLst>
          <pc:docMk/>
          <pc:sldMk cId="3664593836" sldId="258"/>
        </pc:sldMkLst>
        <pc:spChg chg="mod">
          <ac:chgData name="Arlene Casey" userId="3215b239-79a8-4f7d-9f81-e38fe58dbd0f" providerId="ADAL" clId="{75EE0B1D-0456-45B6-A934-11BF4E5C16B6}" dt="2023-08-31T15:43:55.196" v="211" actId="20577"/>
          <ac:spMkLst>
            <pc:docMk/>
            <pc:sldMk cId="3664593836" sldId="258"/>
            <ac:spMk id="2" creationId="{BEFA05CF-F797-436E-963B-A8F15B01E9E5}"/>
          </ac:spMkLst>
        </pc:spChg>
        <pc:spChg chg="mod">
          <ac:chgData name="Arlene Casey" userId="3215b239-79a8-4f7d-9f81-e38fe58dbd0f" providerId="ADAL" clId="{75EE0B1D-0456-45B6-A934-11BF4E5C16B6}" dt="2023-08-31T15:35:52.828" v="197" actId="1076"/>
          <ac:spMkLst>
            <pc:docMk/>
            <pc:sldMk cId="3664593836" sldId="258"/>
            <ac:spMk id="3" creationId="{1DD1113D-E71B-9618-1792-978BB5367F5D}"/>
          </ac:spMkLst>
        </pc:spChg>
        <pc:spChg chg="mod">
          <ac:chgData name="Arlene Casey" userId="3215b239-79a8-4f7d-9f81-e38fe58dbd0f" providerId="ADAL" clId="{75EE0B1D-0456-45B6-A934-11BF4E5C16B6}" dt="2023-08-31T15:35:59.006" v="198" actId="1076"/>
          <ac:spMkLst>
            <pc:docMk/>
            <pc:sldMk cId="3664593836" sldId="258"/>
            <ac:spMk id="4" creationId="{FB4B7B59-BADD-892E-71F6-7D9CAC4E6FA7}"/>
          </ac:spMkLst>
        </pc:spChg>
        <pc:spChg chg="mod">
          <ac:chgData name="Arlene Casey" userId="3215b239-79a8-4f7d-9f81-e38fe58dbd0f" providerId="ADAL" clId="{75EE0B1D-0456-45B6-A934-11BF4E5C16B6}" dt="2023-08-31T15:01:03.532" v="37" actId="1076"/>
          <ac:spMkLst>
            <pc:docMk/>
            <pc:sldMk cId="3664593836" sldId="258"/>
            <ac:spMk id="5" creationId="{D3D69FE5-504E-68E5-553B-4B3B54AE784C}"/>
          </ac:spMkLst>
        </pc:spChg>
        <pc:spChg chg="add mod">
          <ac:chgData name="Arlene Casey" userId="3215b239-79a8-4f7d-9f81-e38fe58dbd0f" providerId="ADAL" clId="{75EE0B1D-0456-45B6-A934-11BF4E5C16B6}" dt="2023-09-01T09:10:29.780" v="474" actId="20577"/>
          <ac:spMkLst>
            <pc:docMk/>
            <pc:sldMk cId="3664593836" sldId="258"/>
            <ac:spMk id="12" creationId="{7C815844-207C-0430-3FF9-602E7B29F209}"/>
          </ac:spMkLst>
        </pc:spChg>
        <pc:spChg chg="mod">
          <ac:chgData name="Arlene Casey" userId="3215b239-79a8-4f7d-9f81-e38fe58dbd0f" providerId="ADAL" clId="{75EE0B1D-0456-45B6-A934-11BF4E5C16B6}" dt="2023-08-31T14:58:33.450" v="10" actId="255"/>
          <ac:spMkLst>
            <pc:docMk/>
            <pc:sldMk cId="3664593836" sldId="258"/>
            <ac:spMk id="13" creationId="{F1C99AA0-BA06-17D4-7B98-D597AF1BCE1F}"/>
          </ac:spMkLst>
        </pc:spChg>
        <pc:spChg chg="del mod">
          <ac:chgData name="Arlene Casey" userId="3215b239-79a8-4f7d-9f81-e38fe58dbd0f" providerId="ADAL" clId="{75EE0B1D-0456-45B6-A934-11BF4E5C16B6}" dt="2023-08-31T15:35:28.574" v="195" actId="478"/>
          <ac:spMkLst>
            <pc:docMk/>
            <pc:sldMk cId="3664593836" sldId="258"/>
            <ac:spMk id="14" creationId="{1670FD28-A726-ACBF-2B69-95DDDD6E5AE2}"/>
          </ac:spMkLst>
        </pc:spChg>
        <pc:spChg chg="add mod">
          <ac:chgData name="Arlene Casey" userId="3215b239-79a8-4f7d-9f81-e38fe58dbd0f" providerId="ADAL" clId="{75EE0B1D-0456-45B6-A934-11BF4E5C16B6}" dt="2023-09-01T09:15:12.789" v="590"/>
          <ac:spMkLst>
            <pc:docMk/>
            <pc:sldMk cId="3664593836" sldId="258"/>
            <ac:spMk id="14" creationId="{6A19B51E-7B89-C3B7-89DC-F3AFBC412AAA}"/>
          </ac:spMkLst>
        </pc:spChg>
        <pc:spChg chg="mod">
          <ac:chgData name="Arlene Casey" userId="3215b239-79a8-4f7d-9f81-e38fe58dbd0f" providerId="ADAL" clId="{75EE0B1D-0456-45B6-A934-11BF4E5C16B6}" dt="2023-08-31T15:35:38.784" v="196" actId="1076"/>
          <ac:spMkLst>
            <pc:docMk/>
            <pc:sldMk cId="3664593836" sldId="258"/>
            <ac:spMk id="16" creationId="{8938D988-D856-E6E1-CD4F-E7547F798CCE}"/>
          </ac:spMkLst>
        </pc:spChg>
        <pc:spChg chg="mod">
          <ac:chgData name="Arlene Casey" userId="3215b239-79a8-4f7d-9f81-e38fe58dbd0f" providerId="ADAL" clId="{75EE0B1D-0456-45B6-A934-11BF4E5C16B6}" dt="2023-09-01T09:07:12.098" v="457" actId="1076"/>
          <ac:spMkLst>
            <pc:docMk/>
            <pc:sldMk cId="3664593836" sldId="258"/>
            <ac:spMk id="17" creationId="{969ADE91-F818-22CB-77EB-A200770640C2}"/>
          </ac:spMkLst>
        </pc:spChg>
        <pc:spChg chg="mod">
          <ac:chgData name="Arlene Casey" userId="3215b239-79a8-4f7d-9f81-e38fe58dbd0f" providerId="ADAL" clId="{75EE0B1D-0456-45B6-A934-11BF4E5C16B6}" dt="2023-08-31T15:01:31.982" v="45" actId="1076"/>
          <ac:spMkLst>
            <pc:docMk/>
            <pc:sldMk cId="3664593836" sldId="258"/>
            <ac:spMk id="238" creationId="{2111EAA5-0C23-74BC-C260-782D7D0B33B1}"/>
          </ac:spMkLst>
        </pc:spChg>
        <pc:spChg chg="mod">
          <ac:chgData name="Arlene Casey" userId="3215b239-79a8-4f7d-9f81-e38fe58dbd0f" providerId="ADAL" clId="{75EE0B1D-0456-45B6-A934-11BF4E5C16B6}" dt="2023-09-01T09:06:53.617" v="452" actId="21"/>
          <ac:spMkLst>
            <pc:docMk/>
            <pc:sldMk cId="3664593836" sldId="258"/>
            <ac:spMk id="240" creationId="{3F397152-9415-1533-AAB5-72D08F97BD20}"/>
          </ac:spMkLst>
        </pc:spChg>
        <pc:spChg chg="del mod">
          <ac:chgData name="Arlene Casey" userId="3215b239-79a8-4f7d-9f81-e38fe58dbd0f" providerId="ADAL" clId="{75EE0B1D-0456-45B6-A934-11BF4E5C16B6}" dt="2023-08-31T17:18:21.804" v="448" actId="478"/>
          <ac:spMkLst>
            <pc:docMk/>
            <pc:sldMk cId="3664593836" sldId="258"/>
            <ac:spMk id="539" creationId="{14416495-151D-299C-43D7-EF424C81F2CE}"/>
          </ac:spMkLst>
        </pc:spChg>
        <pc:spChg chg="add mod">
          <ac:chgData name="Arlene Casey" userId="3215b239-79a8-4f7d-9f81-e38fe58dbd0f" providerId="ADAL" clId="{75EE0B1D-0456-45B6-A934-11BF4E5C16B6}" dt="2023-09-01T09:15:12.789" v="590"/>
          <ac:spMkLst>
            <pc:docMk/>
            <pc:sldMk cId="3664593836" sldId="258"/>
            <ac:spMk id="539" creationId="{2FFE39FF-3180-E756-9D45-C6AABB7BCFAF}"/>
          </ac:spMkLst>
        </pc:spChg>
        <pc:spChg chg="add del mod">
          <ac:chgData name="Arlene Casey" userId="3215b239-79a8-4f7d-9f81-e38fe58dbd0f" providerId="ADAL" clId="{75EE0B1D-0456-45B6-A934-11BF4E5C16B6}" dt="2023-08-31T17:18:28.262" v="449" actId="1076"/>
          <ac:spMkLst>
            <pc:docMk/>
            <pc:sldMk cId="3664593836" sldId="258"/>
            <ac:spMk id="540" creationId="{796A202D-5C2E-B183-658A-8018D998E9FE}"/>
          </ac:spMkLst>
        </pc:spChg>
        <pc:grpChg chg="mod">
          <ac:chgData name="Arlene Casey" userId="3215b239-79a8-4f7d-9f81-e38fe58dbd0f" providerId="ADAL" clId="{75EE0B1D-0456-45B6-A934-11BF4E5C16B6}" dt="2023-08-31T15:00:27.938" v="29" actId="1076"/>
          <ac:grpSpMkLst>
            <pc:docMk/>
            <pc:sldMk cId="3664593836" sldId="258"/>
            <ac:grpSpMk id="7" creationId="{B41546BD-ADF0-38A7-AA33-0286539CE34D}"/>
          </ac:grpSpMkLst>
        </pc:grpChg>
        <pc:grpChg chg="mod">
          <ac:chgData name="Arlene Casey" userId="3215b239-79a8-4f7d-9f81-e38fe58dbd0f" providerId="ADAL" clId="{75EE0B1D-0456-45B6-A934-11BF4E5C16B6}" dt="2023-09-01T09:07:19.429" v="459" actId="14100"/>
          <ac:grpSpMkLst>
            <pc:docMk/>
            <pc:sldMk cId="3664593836" sldId="258"/>
            <ac:grpSpMk id="241" creationId="{B481C4B7-41D2-E7B8-F22B-90DD92BCB198}"/>
          </ac:grpSpMkLst>
        </pc:grpChg>
        <pc:grpChg chg="mod">
          <ac:chgData name="Arlene Casey" userId="3215b239-79a8-4f7d-9f81-e38fe58dbd0f" providerId="ADAL" clId="{75EE0B1D-0456-45B6-A934-11BF4E5C16B6}" dt="2023-08-31T15:28:52.466" v="178" actId="1076"/>
          <ac:grpSpMkLst>
            <pc:docMk/>
            <pc:sldMk cId="3664593836" sldId="258"/>
            <ac:grpSpMk id="536" creationId="{2E5AD86F-B5FB-D08E-9053-8F31647F77E0}"/>
          </ac:grpSpMkLst>
        </pc:grpChg>
        <pc:graphicFrameChg chg="mod">
          <ac:chgData name="Arlene Casey" userId="3215b239-79a8-4f7d-9f81-e38fe58dbd0f" providerId="ADAL" clId="{75EE0B1D-0456-45B6-A934-11BF4E5C16B6}" dt="2023-08-31T15:00:37.407" v="32" actId="1076"/>
          <ac:graphicFrameMkLst>
            <pc:docMk/>
            <pc:sldMk cId="3664593836" sldId="258"/>
            <ac:graphicFrameMk id="239" creationId="{F21358FF-047E-8801-82C1-22E1E28916AD}"/>
          </ac:graphicFrameMkLst>
        </pc:graphicFrameChg>
        <pc:picChg chg="mod">
          <ac:chgData name="Arlene Casey" userId="3215b239-79a8-4f7d-9f81-e38fe58dbd0f" providerId="ADAL" clId="{75EE0B1D-0456-45B6-A934-11BF4E5C16B6}" dt="2023-08-31T15:36:02.388" v="199" actId="1076"/>
          <ac:picMkLst>
            <pc:docMk/>
            <pc:sldMk cId="3664593836" sldId="258"/>
            <ac:picMk id="6" creationId="{D43CC29A-156D-F11D-BCF7-777201DCA541}"/>
          </ac:picMkLst>
        </pc:picChg>
        <pc:picChg chg="mod">
          <ac:chgData name="Arlene Casey" userId="3215b239-79a8-4f7d-9f81-e38fe58dbd0f" providerId="ADAL" clId="{75EE0B1D-0456-45B6-A934-11BF4E5C16B6}" dt="2023-08-31T15:48:36.085" v="404" actId="14100"/>
          <ac:picMkLst>
            <pc:docMk/>
            <pc:sldMk cId="3664593836" sldId="258"/>
            <ac:picMk id="531" creationId="{6EB60F51-55C4-6B55-1F49-C449FACAD29B}"/>
          </ac:picMkLst>
        </pc:picChg>
        <pc:picChg chg="mod">
          <ac:chgData name="Arlene Casey" userId="3215b239-79a8-4f7d-9f81-e38fe58dbd0f" providerId="ADAL" clId="{75EE0B1D-0456-45B6-A934-11BF4E5C16B6}" dt="2023-08-31T15:48:33.478" v="403" actId="1076"/>
          <ac:picMkLst>
            <pc:docMk/>
            <pc:sldMk cId="3664593836" sldId="258"/>
            <ac:picMk id="532" creationId="{7AC441DB-BEA9-9488-A9C5-9CFA05011563}"/>
          </ac:picMkLst>
        </pc:picChg>
        <pc:picChg chg="mod">
          <ac:chgData name="Arlene Casey" userId="3215b239-79a8-4f7d-9f81-e38fe58dbd0f" providerId="ADAL" clId="{75EE0B1D-0456-45B6-A934-11BF4E5C16B6}" dt="2023-08-31T15:28:50.057" v="177" actId="1076"/>
          <ac:picMkLst>
            <pc:docMk/>
            <pc:sldMk cId="3664593836" sldId="258"/>
            <ac:picMk id="533" creationId="{54B27B73-8DE8-8440-C05C-D447E3E68436}"/>
          </ac:picMkLst>
        </pc:picChg>
        <pc:picChg chg="mod">
          <ac:chgData name="Arlene Casey" userId="3215b239-79a8-4f7d-9f81-e38fe58dbd0f" providerId="ADAL" clId="{75EE0B1D-0456-45B6-A934-11BF4E5C16B6}" dt="2023-08-31T15:48:40.754" v="405" actId="14100"/>
          <ac:picMkLst>
            <pc:docMk/>
            <pc:sldMk cId="3664593836" sldId="258"/>
            <ac:picMk id="534" creationId="{2D7AF316-0795-E2C6-9C55-12841390204D}"/>
          </ac:picMkLst>
        </pc:picChg>
        <pc:picChg chg="mod">
          <ac:chgData name="Arlene Casey" userId="3215b239-79a8-4f7d-9f81-e38fe58dbd0f" providerId="ADAL" clId="{75EE0B1D-0456-45B6-A934-11BF4E5C16B6}" dt="2023-08-31T15:29:19.259" v="187" actId="1076"/>
          <ac:picMkLst>
            <pc:docMk/>
            <pc:sldMk cId="3664593836" sldId="258"/>
            <ac:picMk id="535" creationId="{90BC4C03-8F49-32F5-7F2D-2FA1932D8122}"/>
          </ac:picMkLst>
        </pc:picChg>
      </pc:sldChg>
      <pc:sldMasterChg chg="modSp mod modSldLayout">
        <pc:chgData name="Arlene Casey" userId="3215b239-79a8-4f7d-9f81-e38fe58dbd0f" providerId="ADAL" clId="{75EE0B1D-0456-45B6-A934-11BF4E5C16B6}" dt="2023-09-01T09:09:33.771" v="465" actId="1076"/>
        <pc:sldMasterMkLst>
          <pc:docMk/>
          <pc:sldMasterMk cId="0" sldId="2147483648"/>
        </pc:sldMasterMkLst>
        <pc:picChg chg="mod">
          <ac:chgData name="Arlene Casey" userId="3215b239-79a8-4f7d-9f81-e38fe58dbd0f" providerId="ADAL" clId="{75EE0B1D-0456-45B6-A934-11BF4E5C16B6}" dt="2023-09-01T09:09:33.771" v="465" actId="1076"/>
          <ac:picMkLst>
            <pc:docMk/>
            <pc:sldMasterMk cId="0" sldId="2147483648"/>
            <ac:picMk id="8" creationId="{00000000-0000-0000-0000-000000000000}"/>
          </ac:picMkLst>
        </pc:picChg>
        <pc:sldLayoutChg chg="addSp delSp modSp">
          <pc:chgData name="Arlene Casey" userId="3215b239-79a8-4f7d-9f81-e38fe58dbd0f" providerId="ADAL" clId="{75EE0B1D-0456-45B6-A934-11BF4E5C16B6}" dt="2023-09-01T09:09:00.299" v="463" actId="11529"/>
          <pc:sldLayoutMkLst>
            <pc:docMk/>
            <pc:sldMasterMk cId="0" sldId="2147483648"/>
            <pc:sldLayoutMk cId="0" sldId="2147483670"/>
          </pc:sldLayoutMkLst>
          <pc:spChg chg="add del">
            <ac:chgData name="Arlene Casey" userId="3215b239-79a8-4f7d-9f81-e38fe58dbd0f" providerId="ADAL" clId="{75EE0B1D-0456-45B6-A934-11BF4E5C16B6}" dt="2023-09-01T09:09:00.299" v="463" actId="11529"/>
            <ac:spMkLst>
              <pc:docMk/>
              <pc:sldMasterMk cId="0" sldId="2147483648"/>
              <pc:sldLayoutMk cId="0" sldId="2147483670"/>
              <ac:spMk id="2" creationId="{4F13394A-4CC9-4B55-5BB1-33B47A2B7C4D}"/>
            </ac:spMkLst>
          </pc:spChg>
          <pc:spChg chg="add del mod">
            <ac:chgData name="Arlene Casey" userId="3215b239-79a8-4f7d-9f81-e38fe58dbd0f" providerId="ADAL" clId="{75EE0B1D-0456-45B6-A934-11BF4E5C16B6}" dt="2023-09-01T09:09:00.299" v="463" actId="11529"/>
            <ac:spMkLst>
              <pc:docMk/>
              <pc:sldMasterMk cId="0" sldId="2147483648"/>
              <pc:sldLayoutMk cId="0" sldId="2147483670"/>
              <ac:spMk id="3" creationId="{136D05C8-3418-7CDD-6416-AC36C303EA72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noFill/>
            <a:ln w="127"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27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54C-430A-8973-4C2E47A5F11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54C-430A-8973-4C2E47A5F11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54C-430A-8973-4C2E47A5F111}"/>
              </c:ext>
            </c:extLst>
          </c:dPt>
          <c:dPt>
            <c:idx val="3"/>
            <c:bubble3D val="0"/>
            <c:spPr>
              <a:noFill/>
              <a:ln w="127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54C-430A-8973-4C2E47A5F111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73</c:v>
                </c:pt>
                <c:pt idx="1">
                  <c:v>7</c:v>
                </c:pt>
                <c:pt idx="2">
                  <c:v>13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54C-430A-8973-4C2E47A5F1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6E5D4-3C6B-4D23-9FBF-83444A21B39A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789A7-2EA1-4EA4-B1C4-6389BDBB1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51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37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37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37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37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37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37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37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37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37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quadran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313498" y="1255275"/>
            <a:ext cx="48559404" cy="1580750"/>
          </a:xfrm>
          <a:prstGeom prst="rect">
            <a:avLst/>
          </a:prstGeom>
        </p:spPr>
        <p:txBody>
          <a:bodyPr anchor="ctr" anchorCtr="0"/>
          <a:lstStyle>
            <a:lvl1pPr>
              <a:defRPr sz="5378" b="1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312990" y="4008980"/>
            <a:ext cx="48558949" cy="8848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authors / affiliations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1312987" y="5338070"/>
            <a:ext cx="23679797" cy="104006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26192137" y="5338069"/>
            <a:ext cx="23679797" cy="104006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4"/>
          </p:nvPr>
        </p:nvSpPr>
        <p:spPr>
          <a:xfrm>
            <a:off x="1312987" y="16183021"/>
            <a:ext cx="23679797" cy="104006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Content Placeholder 6"/>
          <p:cNvSpPr>
            <a:spLocks noGrp="1"/>
          </p:cNvSpPr>
          <p:nvPr>
            <p:ph sz="quarter" idx="15"/>
          </p:nvPr>
        </p:nvSpPr>
        <p:spPr>
          <a:xfrm>
            <a:off x="26192135" y="16183019"/>
            <a:ext cx="23679797" cy="104006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863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Light" userDrawn="1">
  <p:cSld name="Two Columns Light"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8"/>
          <p:cNvSpPr txBox="1">
            <a:spLocks noGrp="1"/>
          </p:cNvSpPr>
          <p:nvPr>
            <p:ph type="title"/>
          </p:nvPr>
        </p:nvSpPr>
        <p:spPr>
          <a:xfrm>
            <a:off x="1313498" y="5262650"/>
            <a:ext cx="48559404" cy="1484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20" b="1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7" name="Google Shape;127;p48"/>
          <p:cNvSpPr txBox="1">
            <a:spLocks noGrp="1"/>
          </p:cNvSpPr>
          <p:nvPr>
            <p:ph type="body" idx="1"/>
          </p:nvPr>
        </p:nvSpPr>
        <p:spPr>
          <a:xfrm>
            <a:off x="1313498" y="7113319"/>
            <a:ext cx="23756304" cy="19465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763173" lvl="0" indent="-529981" algn="l">
              <a:lnSpc>
                <a:spcPct val="90000"/>
              </a:lnSpc>
              <a:spcBef>
                <a:spcPts val="1669"/>
              </a:spcBef>
              <a:spcAft>
                <a:spcPts val="0"/>
              </a:spcAft>
              <a:buClr>
                <a:schemeClr val="dk1"/>
              </a:buClr>
              <a:buSzPts val="1400"/>
              <a:buChar char="—"/>
              <a:defRPr sz="2420">
                <a:solidFill>
                  <a:schemeClr val="dk1"/>
                </a:solidFill>
              </a:defRPr>
            </a:lvl1pPr>
            <a:lvl2pPr marL="1526348" lvl="1" indent="-508783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200"/>
              <a:buChar char="—"/>
              <a:defRPr sz="2003">
                <a:solidFill>
                  <a:schemeClr val="dk1"/>
                </a:solidFill>
              </a:defRPr>
            </a:lvl2pPr>
            <a:lvl3pPr marL="2289522" lvl="2" indent="-487584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000"/>
              <a:buChar char="—"/>
              <a:defRPr sz="1669">
                <a:solidFill>
                  <a:schemeClr val="dk1"/>
                </a:solidFill>
              </a:defRPr>
            </a:lvl3pPr>
            <a:lvl4pPr marL="3052696" lvl="3" indent="-487584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000"/>
              <a:buChar char="—"/>
              <a:defRPr sz="1669">
                <a:solidFill>
                  <a:schemeClr val="dk1"/>
                </a:solidFill>
              </a:defRPr>
            </a:lvl4pPr>
            <a:lvl5pPr marL="3815869" lvl="4" indent="-487584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000"/>
              <a:buChar char="—"/>
              <a:defRPr sz="1669">
                <a:solidFill>
                  <a:schemeClr val="dk1"/>
                </a:solidFill>
              </a:defRPr>
            </a:lvl5pPr>
            <a:lvl6pPr marL="4579043" lvl="5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5342217" lvl="6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6105391" lvl="7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868564" lvl="8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28" name="Google Shape;128;p48"/>
          <p:cNvSpPr txBox="1">
            <a:spLocks noGrp="1"/>
          </p:cNvSpPr>
          <p:nvPr>
            <p:ph type="body" idx="2"/>
          </p:nvPr>
        </p:nvSpPr>
        <p:spPr>
          <a:xfrm>
            <a:off x="26116598" y="7113318"/>
            <a:ext cx="23756304" cy="19465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763173" lvl="0" indent="-529981" algn="l">
              <a:lnSpc>
                <a:spcPct val="90000"/>
              </a:lnSpc>
              <a:spcBef>
                <a:spcPts val="1669"/>
              </a:spcBef>
              <a:spcAft>
                <a:spcPts val="0"/>
              </a:spcAft>
              <a:buClr>
                <a:schemeClr val="dk1"/>
              </a:buClr>
              <a:buSzPts val="1400"/>
              <a:buChar char="—"/>
              <a:defRPr sz="2420">
                <a:solidFill>
                  <a:schemeClr val="dk1"/>
                </a:solidFill>
              </a:defRPr>
            </a:lvl1pPr>
            <a:lvl2pPr marL="1526348" lvl="1" indent="-508783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200"/>
              <a:buChar char="—"/>
              <a:defRPr sz="2003">
                <a:solidFill>
                  <a:schemeClr val="dk1"/>
                </a:solidFill>
              </a:defRPr>
            </a:lvl2pPr>
            <a:lvl3pPr marL="2289522" lvl="2" indent="-487584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000"/>
              <a:buChar char="—"/>
              <a:defRPr sz="1669">
                <a:solidFill>
                  <a:schemeClr val="dk1"/>
                </a:solidFill>
              </a:defRPr>
            </a:lvl3pPr>
            <a:lvl4pPr marL="3052696" lvl="3" indent="-487584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000"/>
              <a:buChar char="—"/>
              <a:defRPr sz="1669">
                <a:solidFill>
                  <a:schemeClr val="dk1"/>
                </a:solidFill>
              </a:defRPr>
            </a:lvl4pPr>
            <a:lvl5pPr marL="3815869" lvl="4" indent="-487584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000"/>
              <a:buChar char="—"/>
              <a:defRPr sz="1669">
                <a:solidFill>
                  <a:schemeClr val="dk1"/>
                </a:solidFill>
              </a:defRPr>
            </a:lvl5pPr>
            <a:lvl6pPr marL="4579043" lvl="5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5342217" lvl="6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6105391" lvl="7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868564" lvl="8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29" name="Google Shape;129;p48"/>
          <p:cNvSpPr txBox="1"/>
          <p:nvPr/>
        </p:nvSpPr>
        <p:spPr>
          <a:xfrm>
            <a:off x="46799186" y="696721"/>
            <a:ext cx="3073715" cy="970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20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200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313498" y="1255275"/>
            <a:ext cx="48559404" cy="1580750"/>
          </a:xfrm>
          <a:prstGeom prst="rect">
            <a:avLst/>
          </a:prstGeom>
        </p:spPr>
        <p:txBody>
          <a:bodyPr anchor="ctr" anchorCtr="0"/>
          <a:lstStyle>
            <a:lvl1pPr>
              <a:defRPr sz="5378" b="1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312990" y="4008980"/>
            <a:ext cx="48558949" cy="8848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authors / affiliations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quadrant plus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313498" y="1255275"/>
            <a:ext cx="48559404" cy="1580750"/>
          </a:xfrm>
          <a:prstGeom prst="rect">
            <a:avLst/>
          </a:prstGeom>
        </p:spPr>
        <p:txBody>
          <a:bodyPr anchor="ctr" anchorCtr="0"/>
          <a:lstStyle>
            <a:lvl1pPr>
              <a:defRPr sz="5378" b="1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312990" y="4008980"/>
            <a:ext cx="48558949" cy="8848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authors / affiliations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1312984" y="8459544"/>
            <a:ext cx="23679797" cy="90337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26192134" y="8459542"/>
            <a:ext cx="23679797" cy="90337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1570753" y="5213467"/>
            <a:ext cx="48301182" cy="29264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7"/>
          </p:nvPr>
        </p:nvSpPr>
        <p:spPr>
          <a:xfrm>
            <a:off x="1312984" y="17747756"/>
            <a:ext cx="23679797" cy="90337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8"/>
          </p:nvPr>
        </p:nvSpPr>
        <p:spPr>
          <a:xfrm>
            <a:off x="26192134" y="17747756"/>
            <a:ext cx="23679797" cy="90337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680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-content/Text" userDrawn="1">
  <p:cSld name="Multi-content/Text Dar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1"/>
          <p:cNvSpPr txBox="1">
            <a:spLocks noGrp="1"/>
          </p:cNvSpPr>
          <p:nvPr>
            <p:ph type="body" idx="1"/>
          </p:nvPr>
        </p:nvSpPr>
        <p:spPr>
          <a:xfrm>
            <a:off x="1313498" y="5385611"/>
            <a:ext cx="32024005" cy="2114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763173" lvl="0" indent="-381587" algn="l">
              <a:lnSpc>
                <a:spcPct val="90000"/>
              </a:lnSpc>
              <a:spcBef>
                <a:spcPts val="1669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marL="1526348" lvl="1" indent="-5935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2000"/>
              <a:buChar char="—"/>
              <a:defRPr>
                <a:solidFill>
                  <a:schemeClr val="lt1"/>
                </a:solidFill>
              </a:defRPr>
            </a:lvl2pPr>
            <a:lvl3pPr marL="2289522" lvl="2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800"/>
              <a:buChar char="—"/>
              <a:defRPr>
                <a:solidFill>
                  <a:schemeClr val="lt1"/>
                </a:solidFill>
              </a:defRPr>
            </a:lvl3pPr>
            <a:lvl4pPr marL="3052696" lvl="3" indent="-551181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>
                <a:solidFill>
                  <a:schemeClr val="lt1"/>
                </a:solidFill>
              </a:defRPr>
            </a:lvl4pPr>
            <a:lvl5pPr marL="3815869" lvl="4" indent="-551181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>
                <a:solidFill>
                  <a:schemeClr val="lt1"/>
                </a:solidFill>
              </a:defRPr>
            </a:lvl5pPr>
            <a:lvl6pPr marL="4579043" lvl="5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5342217" lvl="6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6105391" lvl="7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6868564" lvl="8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5" name="Google Shape;85;p41"/>
          <p:cNvSpPr txBox="1">
            <a:spLocks noGrp="1"/>
          </p:cNvSpPr>
          <p:nvPr>
            <p:ph type="body" idx="2"/>
          </p:nvPr>
        </p:nvSpPr>
        <p:spPr>
          <a:xfrm>
            <a:off x="34391944" y="24114316"/>
            <a:ext cx="15480960" cy="2414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763173" lvl="0" indent="-381587" algn="l">
              <a:lnSpc>
                <a:spcPct val="90000"/>
              </a:lnSpc>
              <a:spcBef>
                <a:spcPts val="1669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503" b="0">
                <a:solidFill>
                  <a:schemeClr val="lt1"/>
                </a:solidFill>
              </a:defRPr>
            </a:lvl1pPr>
            <a:lvl2pPr marL="1526348" lvl="1" indent="-381587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3338">
                <a:solidFill>
                  <a:schemeClr val="lt1"/>
                </a:solidFill>
              </a:defRPr>
            </a:lvl2pPr>
            <a:lvl3pPr marL="2289522" lvl="2" indent="-381587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005">
                <a:solidFill>
                  <a:schemeClr val="lt1"/>
                </a:solidFill>
              </a:defRPr>
            </a:lvl3pPr>
            <a:lvl4pPr marL="3052696" lvl="3" indent="-381587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71">
                <a:solidFill>
                  <a:schemeClr val="lt1"/>
                </a:solidFill>
              </a:defRPr>
            </a:lvl4pPr>
            <a:lvl5pPr marL="3815869" lvl="4" indent="-381587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71">
                <a:solidFill>
                  <a:schemeClr val="lt1"/>
                </a:solidFill>
              </a:defRPr>
            </a:lvl5pPr>
            <a:lvl6pPr marL="4579043" lvl="5" indent="-381587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71">
                <a:solidFill>
                  <a:schemeClr val="lt1"/>
                </a:solidFill>
              </a:defRPr>
            </a:lvl6pPr>
            <a:lvl7pPr marL="5342217" lvl="6" indent="-381587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71">
                <a:solidFill>
                  <a:schemeClr val="lt1"/>
                </a:solidFill>
              </a:defRPr>
            </a:lvl7pPr>
            <a:lvl8pPr marL="6105391" lvl="7" indent="-381587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71">
                <a:solidFill>
                  <a:schemeClr val="lt1"/>
                </a:solidFill>
              </a:defRPr>
            </a:lvl8pPr>
            <a:lvl9pPr marL="6868564" lvl="8" indent="-381587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71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86" name="Google Shape;86;p41"/>
          <p:cNvSpPr txBox="1">
            <a:spLocks noGrp="1"/>
          </p:cNvSpPr>
          <p:nvPr>
            <p:ph type="body" idx="3"/>
          </p:nvPr>
        </p:nvSpPr>
        <p:spPr>
          <a:xfrm>
            <a:off x="34397634" y="5385611"/>
            <a:ext cx="15481934" cy="18284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763173" lvl="0" indent="-529981" algn="l">
              <a:lnSpc>
                <a:spcPct val="90000"/>
              </a:lnSpc>
              <a:spcBef>
                <a:spcPts val="1669"/>
              </a:spcBef>
              <a:spcAft>
                <a:spcPts val="0"/>
              </a:spcAft>
              <a:buClr>
                <a:schemeClr val="lt1"/>
              </a:buClr>
              <a:buSzPts val="1400"/>
              <a:buChar char="—"/>
              <a:defRPr sz="2337">
                <a:solidFill>
                  <a:schemeClr val="lt1"/>
                </a:solidFill>
              </a:defRPr>
            </a:lvl1pPr>
            <a:lvl2pPr marL="1526348" lvl="1" indent="-508783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200"/>
              <a:buChar char="—"/>
              <a:defRPr sz="2003">
                <a:solidFill>
                  <a:schemeClr val="lt1"/>
                </a:solidFill>
              </a:defRPr>
            </a:lvl2pPr>
            <a:lvl3pPr marL="2289522" lvl="2" indent="-487584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000"/>
              <a:buChar char="—"/>
              <a:defRPr sz="1669">
                <a:solidFill>
                  <a:schemeClr val="lt1"/>
                </a:solidFill>
              </a:defRPr>
            </a:lvl3pPr>
            <a:lvl4pPr marL="3052696" lvl="3" indent="-487584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000"/>
              <a:buChar char="—"/>
              <a:defRPr sz="1669">
                <a:solidFill>
                  <a:schemeClr val="lt1"/>
                </a:solidFill>
              </a:defRPr>
            </a:lvl4pPr>
            <a:lvl5pPr marL="3815869" lvl="4" indent="-487584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000"/>
              <a:buChar char="—"/>
              <a:defRPr sz="1669">
                <a:solidFill>
                  <a:schemeClr val="lt1"/>
                </a:solidFill>
              </a:defRPr>
            </a:lvl5pPr>
            <a:lvl6pPr marL="4579043" lvl="5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5342217" lvl="6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6105391" lvl="7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6868564" lvl="8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313498" y="1255275"/>
            <a:ext cx="48559404" cy="1580750"/>
          </a:xfrm>
          <a:prstGeom prst="rect">
            <a:avLst/>
          </a:prstGeom>
        </p:spPr>
        <p:txBody>
          <a:bodyPr anchor="ctr" anchorCtr="0"/>
          <a:lstStyle>
            <a:lvl1pPr>
              <a:defRPr sz="5378" b="1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312990" y="4008980"/>
            <a:ext cx="48558949" cy="8848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authors / affiliations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-content/Text Light" userDrawn="1">
  <p:cSld name="Multi-content/Text Light"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2"/>
          <p:cNvSpPr txBox="1">
            <a:spLocks noGrp="1"/>
          </p:cNvSpPr>
          <p:nvPr>
            <p:ph type="body" idx="1"/>
          </p:nvPr>
        </p:nvSpPr>
        <p:spPr>
          <a:xfrm>
            <a:off x="34391944" y="24175797"/>
            <a:ext cx="15480960" cy="2414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763173" lvl="0" indent="-381587" algn="l">
              <a:lnSpc>
                <a:spcPct val="90000"/>
              </a:lnSpc>
              <a:spcBef>
                <a:spcPts val="166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614" b="0">
                <a:solidFill>
                  <a:schemeClr val="dk1"/>
                </a:solidFill>
              </a:defRPr>
            </a:lvl1pPr>
            <a:lvl2pPr marL="1526348" lvl="1" indent="-381587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rgbClr val="888A8C"/>
              </a:buClr>
              <a:buSzPts val="2000"/>
              <a:buNone/>
              <a:defRPr sz="3338">
                <a:solidFill>
                  <a:srgbClr val="888A8C"/>
                </a:solidFill>
              </a:defRPr>
            </a:lvl2pPr>
            <a:lvl3pPr marL="2289522" lvl="2" indent="-381587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rgbClr val="888A8C"/>
              </a:buClr>
              <a:buSzPts val="1800"/>
              <a:buNone/>
              <a:defRPr sz="3005">
                <a:solidFill>
                  <a:srgbClr val="888A8C"/>
                </a:solidFill>
              </a:defRPr>
            </a:lvl3pPr>
            <a:lvl4pPr marL="3052696" lvl="3" indent="-381587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rgbClr val="888A8C"/>
              </a:buClr>
              <a:buSzPts val="1600"/>
              <a:buNone/>
              <a:defRPr sz="2671">
                <a:solidFill>
                  <a:srgbClr val="888A8C"/>
                </a:solidFill>
              </a:defRPr>
            </a:lvl4pPr>
            <a:lvl5pPr marL="3815869" lvl="4" indent="-381587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rgbClr val="888A8C"/>
              </a:buClr>
              <a:buSzPts val="1600"/>
              <a:buNone/>
              <a:defRPr sz="2671">
                <a:solidFill>
                  <a:srgbClr val="888A8C"/>
                </a:solidFill>
              </a:defRPr>
            </a:lvl5pPr>
            <a:lvl6pPr marL="4579043" lvl="5" indent="-381587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rgbClr val="888A8C"/>
              </a:buClr>
              <a:buSzPts val="1600"/>
              <a:buNone/>
              <a:defRPr sz="2671">
                <a:solidFill>
                  <a:srgbClr val="888A8C"/>
                </a:solidFill>
              </a:defRPr>
            </a:lvl6pPr>
            <a:lvl7pPr marL="5342217" lvl="6" indent="-381587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rgbClr val="888A8C"/>
              </a:buClr>
              <a:buSzPts val="1600"/>
              <a:buNone/>
              <a:defRPr sz="2671">
                <a:solidFill>
                  <a:srgbClr val="888A8C"/>
                </a:solidFill>
              </a:defRPr>
            </a:lvl7pPr>
            <a:lvl8pPr marL="6105391" lvl="7" indent="-381587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rgbClr val="888A8C"/>
              </a:buClr>
              <a:buSzPts val="1600"/>
              <a:buNone/>
              <a:defRPr sz="2671">
                <a:solidFill>
                  <a:srgbClr val="888A8C"/>
                </a:solidFill>
              </a:defRPr>
            </a:lvl8pPr>
            <a:lvl9pPr marL="6868564" lvl="8" indent="-381587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rgbClr val="888A8C"/>
              </a:buClr>
              <a:buSzPts val="1600"/>
              <a:buNone/>
              <a:defRPr sz="2671">
                <a:solidFill>
                  <a:srgbClr val="888A8C"/>
                </a:solidFill>
              </a:defRPr>
            </a:lvl9pPr>
          </a:lstStyle>
          <a:p>
            <a:endParaRPr dirty="0"/>
          </a:p>
        </p:txBody>
      </p:sp>
      <p:sp>
        <p:nvSpPr>
          <p:cNvPr id="91" name="Google Shape;91;p42"/>
          <p:cNvSpPr txBox="1">
            <a:spLocks noGrp="1"/>
          </p:cNvSpPr>
          <p:nvPr>
            <p:ph type="body" idx="2"/>
          </p:nvPr>
        </p:nvSpPr>
        <p:spPr>
          <a:xfrm>
            <a:off x="1313498" y="5311833"/>
            <a:ext cx="32024005" cy="21278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763173" lvl="0" indent="-381587" algn="l">
              <a:lnSpc>
                <a:spcPct val="90000"/>
              </a:lnSpc>
              <a:spcBef>
                <a:spcPts val="1669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20" b="1">
                <a:solidFill>
                  <a:schemeClr val="tx1"/>
                </a:solidFill>
              </a:defRPr>
            </a:lvl1pPr>
            <a:lvl2pPr marL="1526348" lvl="1" indent="-5935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2000"/>
              <a:buChar char="—"/>
              <a:defRPr>
                <a:solidFill>
                  <a:schemeClr val="dk1"/>
                </a:solidFill>
              </a:defRPr>
            </a:lvl2pPr>
            <a:lvl3pPr marL="2289522" lvl="2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>
                <a:solidFill>
                  <a:schemeClr val="dk1"/>
                </a:solidFill>
              </a:defRPr>
            </a:lvl3pPr>
            <a:lvl4pPr marL="3052696" lvl="3" indent="-551181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600"/>
              <a:buChar char="—"/>
              <a:defRPr>
                <a:solidFill>
                  <a:schemeClr val="dk1"/>
                </a:solidFill>
              </a:defRPr>
            </a:lvl4pPr>
            <a:lvl5pPr marL="3815869" lvl="4" indent="-551181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600"/>
              <a:buChar char="—"/>
              <a:defRPr>
                <a:solidFill>
                  <a:schemeClr val="dk1"/>
                </a:solidFill>
              </a:defRPr>
            </a:lvl5pPr>
            <a:lvl6pPr marL="4579043" lvl="5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5342217" lvl="6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6105391" lvl="7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868564" lvl="8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2" name="Google Shape;92;p42"/>
          <p:cNvSpPr txBox="1">
            <a:spLocks noGrp="1"/>
          </p:cNvSpPr>
          <p:nvPr>
            <p:ph type="body" idx="3"/>
          </p:nvPr>
        </p:nvSpPr>
        <p:spPr>
          <a:xfrm>
            <a:off x="34396663" y="5311833"/>
            <a:ext cx="15481934" cy="1841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763173" lvl="0" indent="-529981" algn="l">
              <a:lnSpc>
                <a:spcPct val="90000"/>
              </a:lnSpc>
              <a:spcBef>
                <a:spcPts val="1669"/>
              </a:spcBef>
              <a:spcAft>
                <a:spcPts val="0"/>
              </a:spcAft>
              <a:buClr>
                <a:schemeClr val="dk1"/>
              </a:buClr>
              <a:buSzPts val="1400"/>
              <a:buChar char="—"/>
              <a:defRPr sz="2420">
                <a:solidFill>
                  <a:schemeClr val="dk1"/>
                </a:solidFill>
              </a:defRPr>
            </a:lvl1pPr>
            <a:lvl2pPr marL="1526348" lvl="1" indent="-508783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200"/>
              <a:buChar char="—"/>
              <a:defRPr sz="2003">
                <a:solidFill>
                  <a:schemeClr val="dk1"/>
                </a:solidFill>
              </a:defRPr>
            </a:lvl2pPr>
            <a:lvl3pPr marL="2289522" lvl="2" indent="-487584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000"/>
              <a:buChar char="—"/>
              <a:defRPr sz="1669">
                <a:solidFill>
                  <a:schemeClr val="dk1"/>
                </a:solidFill>
              </a:defRPr>
            </a:lvl3pPr>
            <a:lvl4pPr marL="3052696" lvl="3" indent="-487584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000"/>
              <a:buChar char="—"/>
              <a:defRPr sz="1669">
                <a:solidFill>
                  <a:schemeClr val="dk1"/>
                </a:solidFill>
              </a:defRPr>
            </a:lvl4pPr>
            <a:lvl5pPr marL="3815869" lvl="4" indent="-487584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000"/>
              <a:buChar char="—"/>
              <a:defRPr sz="1669">
                <a:solidFill>
                  <a:schemeClr val="dk1"/>
                </a:solidFill>
              </a:defRPr>
            </a:lvl5pPr>
            <a:lvl6pPr marL="4579043" lvl="5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5342217" lvl="6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6105391" lvl="7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868564" lvl="8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3" name="Google Shape;93;p42"/>
          <p:cNvSpPr txBox="1"/>
          <p:nvPr/>
        </p:nvSpPr>
        <p:spPr>
          <a:xfrm>
            <a:off x="46799186" y="696721"/>
            <a:ext cx="3073715" cy="970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20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200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313498" y="1255275"/>
            <a:ext cx="48559404" cy="1580750"/>
          </a:xfrm>
          <a:prstGeom prst="rect">
            <a:avLst/>
          </a:prstGeom>
        </p:spPr>
        <p:txBody>
          <a:bodyPr anchor="ctr" anchorCtr="0"/>
          <a:lstStyle>
            <a:lvl1pPr>
              <a:defRPr sz="5378" b="1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312990" y="4008980"/>
            <a:ext cx="48558949" cy="8848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authors / affiliations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+ Text/multi-content" userDrawn="1">
  <p:cSld name="Heading + Text/Multi-content Dar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3"/>
          <p:cNvSpPr txBox="1">
            <a:spLocks noGrp="1"/>
          </p:cNvSpPr>
          <p:nvPr>
            <p:ph type="title"/>
          </p:nvPr>
        </p:nvSpPr>
        <p:spPr>
          <a:xfrm>
            <a:off x="1312985" y="5274951"/>
            <a:ext cx="48546066" cy="120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5341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7" name="Google Shape;97;p43"/>
          <p:cNvSpPr txBox="1">
            <a:spLocks noGrp="1"/>
          </p:cNvSpPr>
          <p:nvPr>
            <p:ph type="body" idx="1"/>
          </p:nvPr>
        </p:nvSpPr>
        <p:spPr>
          <a:xfrm>
            <a:off x="17848898" y="6861119"/>
            <a:ext cx="32024005" cy="19851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763173" lvl="0" indent="-381587" algn="l">
              <a:lnSpc>
                <a:spcPct val="90000"/>
              </a:lnSpc>
              <a:spcBef>
                <a:spcPts val="1669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marL="1526348" lvl="1" indent="-5935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2000"/>
              <a:buChar char="—"/>
              <a:defRPr>
                <a:solidFill>
                  <a:schemeClr val="lt1"/>
                </a:solidFill>
              </a:defRPr>
            </a:lvl2pPr>
            <a:lvl3pPr marL="2289522" lvl="2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800"/>
              <a:buChar char="—"/>
              <a:defRPr>
                <a:solidFill>
                  <a:schemeClr val="lt1"/>
                </a:solidFill>
              </a:defRPr>
            </a:lvl3pPr>
            <a:lvl4pPr marL="3052696" lvl="3" indent="-551181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>
                <a:solidFill>
                  <a:schemeClr val="lt1"/>
                </a:solidFill>
              </a:defRPr>
            </a:lvl4pPr>
            <a:lvl5pPr marL="3815869" lvl="4" indent="-551181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>
                <a:solidFill>
                  <a:schemeClr val="lt1"/>
                </a:solidFill>
              </a:defRPr>
            </a:lvl5pPr>
            <a:lvl6pPr marL="4579043" lvl="5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5342217" lvl="6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6105391" lvl="7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6868564" lvl="8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8" name="Google Shape;98;p43"/>
          <p:cNvSpPr txBox="1">
            <a:spLocks noGrp="1"/>
          </p:cNvSpPr>
          <p:nvPr>
            <p:ph type="body" idx="2"/>
          </p:nvPr>
        </p:nvSpPr>
        <p:spPr>
          <a:xfrm>
            <a:off x="1326840" y="6861118"/>
            <a:ext cx="15481934" cy="1985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763173" lvl="0" indent="-529981" algn="l">
              <a:lnSpc>
                <a:spcPct val="90000"/>
              </a:lnSpc>
              <a:spcBef>
                <a:spcPts val="1669"/>
              </a:spcBef>
              <a:spcAft>
                <a:spcPts val="0"/>
              </a:spcAft>
              <a:buClr>
                <a:schemeClr val="lt1"/>
              </a:buClr>
              <a:buSzPts val="1400"/>
              <a:buChar char="—"/>
              <a:defRPr sz="2337">
                <a:solidFill>
                  <a:schemeClr val="lt1"/>
                </a:solidFill>
              </a:defRPr>
            </a:lvl1pPr>
            <a:lvl2pPr marL="1526348" lvl="1" indent="-508783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200"/>
              <a:buChar char="—"/>
              <a:defRPr sz="2003">
                <a:solidFill>
                  <a:schemeClr val="lt1"/>
                </a:solidFill>
              </a:defRPr>
            </a:lvl2pPr>
            <a:lvl3pPr marL="2289522" lvl="2" indent="-487584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000"/>
              <a:buChar char="—"/>
              <a:defRPr sz="1669">
                <a:solidFill>
                  <a:schemeClr val="lt1"/>
                </a:solidFill>
              </a:defRPr>
            </a:lvl3pPr>
            <a:lvl4pPr marL="3052696" lvl="3" indent="-487584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000"/>
              <a:buChar char="—"/>
              <a:defRPr sz="1669">
                <a:solidFill>
                  <a:schemeClr val="lt1"/>
                </a:solidFill>
              </a:defRPr>
            </a:lvl4pPr>
            <a:lvl5pPr marL="3815869" lvl="4" indent="-487584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000"/>
              <a:buChar char="—"/>
              <a:defRPr sz="1669">
                <a:solidFill>
                  <a:schemeClr val="lt1"/>
                </a:solidFill>
              </a:defRPr>
            </a:lvl5pPr>
            <a:lvl6pPr marL="4579043" lvl="5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5342217" lvl="6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6105391" lvl="7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6868564" lvl="8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9" name="Google Shape;99;p43"/>
          <p:cNvSpPr txBox="1"/>
          <p:nvPr/>
        </p:nvSpPr>
        <p:spPr>
          <a:xfrm>
            <a:off x="46799186" y="696721"/>
            <a:ext cx="3073715" cy="970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200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2003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313498" y="1255275"/>
            <a:ext cx="48559404" cy="1580750"/>
          </a:xfrm>
          <a:prstGeom prst="rect">
            <a:avLst/>
          </a:prstGeom>
        </p:spPr>
        <p:txBody>
          <a:bodyPr anchor="ctr" anchorCtr="0"/>
          <a:lstStyle>
            <a:lvl1pPr>
              <a:defRPr sz="5378" b="1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312990" y="4008980"/>
            <a:ext cx="48558949" cy="8848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authors / affiliations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+ Text/multi-content Light" userDrawn="1">
  <p:cSld name="Heading + Text/multi-content Light"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4"/>
          <p:cNvSpPr txBox="1">
            <a:spLocks noGrp="1"/>
          </p:cNvSpPr>
          <p:nvPr>
            <p:ph type="body" idx="1"/>
          </p:nvPr>
        </p:nvSpPr>
        <p:spPr>
          <a:xfrm>
            <a:off x="17854588" y="8115964"/>
            <a:ext cx="32024005" cy="18412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763173" lvl="0" indent="-381587" algn="l">
              <a:lnSpc>
                <a:spcPct val="90000"/>
              </a:lnSpc>
              <a:spcBef>
                <a:spcPts val="1669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20">
                <a:solidFill>
                  <a:schemeClr val="dk1"/>
                </a:solidFill>
              </a:defRPr>
            </a:lvl1pPr>
            <a:lvl2pPr marL="1526348" lvl="1" indent="-5935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2000"/>
              <a:buChar char="—"/>
              <a:defRPr>
                <a:solidFill>
                  <a:schemeClr val="dk1"/>
                </a:solidFill>
              </a:defRPr>
            </a:lvl2pPr>
            <a:lvl3pPr marL="2289522" lvl="2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>
                <a:solidFill>
                  <a:schemeClr val="dk1"/>
                </a:solidFill>
              </a:defRPr>
            </a:lvl3pPr>
            <a:lvl4pPr marL="3052696" lvl="3" indent="-551181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600"/>
              <a:buChar char="—"/>
              <a:defRPr>
                <a:solidFill>
                  <a:schemeClr val="dk1"/>
                </a:solidFill>
              </a:defRPr>
            </a:lvl4pPr>
            <a:lvl5pPr marL="3815869" lvl="4" indent="-551181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600"/>
              <a:buChar char="—"/>
              <a:defRPr>
                <a:solidFill>
                  <a:schemeClr val="dk1"/>
                </a:solidFill>
              </a:defRPr>
            </a:lvl5pPr>
            <a:lvl6pPr marL="4579043" lvl="5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5342217" lvl="6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6105391" lvl="7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868564" lvl="8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03" name="Google Shape;103;p44"/>
          <p:cNvSpPr txBox="1">
            <a:spLocks noGrp="1"/>
          </p:cNvSpPr>
          <p:nvPr>
            <p:ph type="title"/>
          </p:nvPr>
        </p:nvSpPr>
        <p:spPr>
          <a:xfrm>
            <a:off x="1326836" y="5238026"/>
            <a:ext cx="48546066" cy="2541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689" b="1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4" name="Google Shape;104;p44"/>
          <p:cNvSpPr txBox="1">
            <a:spLocks noGrp="1"/>
          </p:cNvSpPr>
          <p:nvPr>
            <p:ph type="body" idx="2"/>
          </p:nvPr>
        </p:nvSpPr>
        <p:spPr>
          <a:xfrm>
            <a:off x="1314586" y="8115964"/>
            <a:ext cx="15481934" cy="18412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763173" lvl="0" indent="-529981" algn="l">
              <a:lnSpc>
                <a:spcPct val="90000"/>
              </a:lnSpc>
              <a:spcBef>
                <a:spcPts val="1669"/>
              </a:spcBef>
              <a:spcAft>
                <a:spcPts val="0"/>
              </a:spcAft>
              <a:buClr>
                <a:schemeClr val="dk1"/>
              </a:buClr>
              <a:buSzPts val="1400"/>
              <a:buChar char="—"/>
              <a:defRPr sz="2420">
                <a:solidFill>
                  <a:schemeClr val="dk1"/>
                </a:solidFill>
              </a:defRPr>
            </a:lvl1pPr>
            <a:lvl2pPr marL="1526348" lvl="1" indent="-508783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200"/>
              <a:buChar char="—"/>
              <a:defRPr sz="2003">
                <a:solidFill>
                  <a:schemeClr val="dk1"/>
                </a:solidFill>
              </a:defRPr>
            </a:lvl2pPr>
            <a:lvl3pPr marL="2289522" lvl="2" indent="-487584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000"/>
              <a:buChar char="—"/>
              <a:defRPr sz="1669">
                <a:solidFill>
                  <a:schemeClr val="dk1"/>
                </a:solidFill>
              </a:defRPr>
            </a:lvl3pPr>
            <a:lvl4pPr marL="3052696" lvl="3" indent="-487584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000"/>
              <a:buChar char="—"/>
              <a:defRPr sz="1669">
                <a:solidFill>
                  <a:schemeClr val="dk1"/>
                </a:solidFill>
              </a:defRPr>
            </a:lvl4pPr>
            <a:lvl5pPr marL="3815869" lvl="4" indent="-487584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000"/>
              <a:buChar char="—"/>
              <a:defRPr sz="1669">
                <a:solidFill>
                  <a:schemeClr val="dk1"/>
                </a:solidFill>
              </a:defRPr>
            </a:lvl5pPr>
            <a:lvl6pPr marL="4579043" lvl="5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5342217" lvl="6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6105391" lvl="7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868564" lvl="8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05" name="Google Shape;105;p44"/>
          <p:cNvSpPr txBox="1"/>
          <p:nvPr/>
        </p:nvSpPr>
        <p:spPr>
          <a:xfrm>
            <a:off x="46799186" y="696721"/>
            <a:ext cx="3073715" cy="970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20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200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313498" y="1255275"/>
            <a:ext cx="48559404" cy="1580750"/>
          </a:xfrm>
          <a:prstGeom prst="rect">
            <a:avLst/>
          </a:prstGeom>
        </p:spPr>
        <p:txBody>
          <a:bodyPr anchor="ctr" anchorCtr="0"/>
          <a:lstStyle>
            <a:lvl1pPr>
              <a:defRPr sz="5378" b="1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312990" y="4008980"/>
            <a:ext cx="48558949" cy="8848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authors / affiliations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" userDrawn="1">
  <p:cSld name="One Column Dar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5"/>
          <p:cNvSpPr txBox="1">
            <a:spLocks noGrp="1"/>
          </p:cNvSpPr>
          <p:nvPr>
            <p:ph type="body" idx="1"/>
          </p:nvPr>
        </p:nvSpPr>
        <p:spPr>
          <a:xfrm>
            <a:off x="1326842" y="8054485"/>
            <a:ext cx="48552731" cy="1865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763173" lvl="0" indent="-381587" algn="l">
              <a:lnSpc>
                <a:spcPct val="90000"/>
              </a:lnSpc>
              <a:spcBef>
                <a:spcPts val="1669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3338" b="0">
                <a:solidFill>
                  <a:schemeClr val="lt1"/>
                </a:solidFill>
              </a:defRPr>
            </a:lvl1pPr>
            <a:lvl2pPr marL="1526348" lvl="1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800"/>
              <a:buChar char="—"/>
              <a:defRPr/>
            </a:lvl2pPr>
            <a:lvl3pPr marL="2289522" lvl="2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800"/>
              <a:buChar char="—"/>
              <a:defRPr/>
            </a:lvl3pPr>
            <a:lvl4pPr marL="3052696" lvl="3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800"/>
              <a:buChar char="—"/>
              <a:defRPr/>
            </a:lvl4pPr>
            <a:lvl5pPr marL="3815869" lvl="4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800"/>
              <a:buChar char="—"/>
              <a:defRPr/>
            </a:lvl5pPr>
            <a:lvl6pPr marL="4579043" lvl="5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5342217" lvl="6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6105391" lvl="7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6868564" lvl="8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09" name="Google Shape;109;p45"/>
          <p:cNvSpPr txBox="1">
            <a:spLocks noGrp="1"/>
          </p:cNvSpPr>
          <p:nvPr>
            <p:ph type="title"/>
          </p:nvPr>
        </p:nvSpPr>
        <p:spPr>
          <a:xfrm>
            <a:off x="1312985" y="5203324"/>
            <a:ext cx="48546066" cy="2541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0" name="Google Shape;110;p45"/>
          <p:cNvSpPr txBox="1"/>
          <p:nvPr/>
        </p:nvSpPr>
        <p:spPr>
          <a:xfrm>
            <a:off x="46799186" y="696721"/>
            <a:ext cx="3073715" cy="970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200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2003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313498" y="1255275"/>
            <a:ext cx="48559404" cy="1580750"/>
          </a:xfrm>
          <a:prstGeom prst="rect">
            <a:avLst/>
          </a:prstGeom>
        </p:spPr>
        <p:txBody>
          <a:bodyPr anchor="ctr" anchorCtr="0"/>
          <a:lstStyle>
            <a:lvl1pPr>
              <a:defRPr sz="5378" b="1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312990" y="4008980"/>
            <a:ext cx="48558949" cy="8848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authors / affiliations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Light" userDrawn="1">
  <p:cSld name="Three Columns Light"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6"/>
          <p:cNvSpPr txBox="1">
            <a:spLocks noGrp="1"/>
          </p:cNvSpPr>
          <p:nvPr>
            <p:ph type="title"/>
          </p:nvPr>
        </p:nvSpPr>
        <p:spPr>
          <a:xfrm>
            <a:off x="1312530" y="5238058"/>
            <a:ext cx="48559404" cy="206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20" b="1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4" name="Google Shape;114;p46"/>
          <p:cNvSpPr txBox="1">
            <a:spLocks noGrp="1"/>
          </p:cNvSpPr>
          <p:nvPr>
            <p:ph type="body" idx="1"/>
          </p:nvPr>
        </p:nvSpPr>
        <p:spPr>
          <a:xfrm>
            <a:off x="1313498" y="7623465"/>
            <a:ext cx="15495274" cy="18893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763173" lvl="0" indent="-529981" algn="l">
              <a:lnSpc>
                <a:spcPct val="90000"/>
              </a:lnSpc>
              <a:spcBef>
                <a:spcPts val="1669"/>
              </a:spcBef>
              <a:spcAft>
                <a:spcPts val="0"/>
              </a:spcAft>
              <a:buClr>
                <a:schemeClr val="dk1"/>
              </a:buClr>
              <a:buSzPts val="1400"/>
              <a:buChar char="—"/>
              <a:defRPr sz="2420">
                <a:solidFill>
                  <a:schemeClr val="dk1"/>
                </a:solidFill>
              </a:defRPr>
            </a:lvl1pPr>
            <a:lvl2pPr marL="1526348" lvl="1" indent="-508783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200"/>
              <a:buChar char="—"/>
              <a:defRPr sz="2003">
                <a:solidFill>
                  <a:schemeClr val="dk1"/>
                </a:solidFill>
              </a:defRPr>
            </a:lvl2pPr>
            <a:lvl3pPr marL="2289522" lvl="2" indent="-487584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000"/>
              <a:buChar char="—"/>
              <a:defRPr sz="1669">
                <a:solidFill>
                  <a:schemeClr val="dk1"/>
                </a:solidFill>
              </a:defRPr>
            </a:lvl3pPr>
            <a:lvl4pPr marL="3052696" lvl="3" indent="-487584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000"/>
              <a:buChar char="—"/>
              <a:defRPr sz="1669">
                <a:solidFill>
                  <a:schemeClr val="dk1"/>
                </a:solidFill>
              </a:defRPr>
            </a:lvl4pPr>
            <a:lvl5pPr marL="3815869" lvl="4" indent="-487584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000"/>
              <a:buChar char="—"/>
              <a:defRPr sz="1669">
                <a:solidFill>
                  <a:schemeClr val="dk1"/>
                </a:solidFill>
              </a:defRPr>
            </a:lvl5pPr>
            <a:lvl6pPr marL="4579043" lvl="5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5342217" lvl="6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6105391" lvl="7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868564" lvl="8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5" name="Google Shape;115;p46"/>
          <p:cNvSpPr txBox="1">
            <a:spLocks noGrp="1"/>
          </p:cNvSpPr>
          <p:nvPr>
            <p:ph type="body" idx="2"/>
          </p:nvPr>
        </p:nvSpPr>
        <p:spPr>
          <a:xfrm>
            <a:off x="17845563" y="7623465"/>
            <a:ext cx="15495274" cy="18893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763173" lvl="0" indent="-529981" algn="l">
              <a:lnSpc>
                <a:spcPct val="90000"/>
              </a:lnSpc>
              <a:spcBef>
                <a:spcPts val="1669"/>
              </a:spcBef>
              <a:spcAft>
                <a:spcPts val="0"/>
              </a:spcAft>
              <a:buClr>
                <a:schemeClr val="dk1"/>
              </a:buClr>
              <a:buSzPts val="1400"/>
              <a:buChar char="—"/>
              <a:defRPr sz="2420">
                <a:solidFill>
                  <a:schemeClr val="dk1"/>
                </a:solidFill>
              </a:defRPr>
            </a:lvl1pPr>
            <a:lvl2pPr marL="1526348" lvl="1" indent="-508783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200"/>
              <a:buChar char="—"/>
              <a:defRPr sz="2003">
                <a:solidFill>
                  <a:schemeClr val="dk1"/>
                </a:solidFill>
              </a:defRPr>
            </a:lvl2pPr>
            <a:lvl3pPr marL="2289522" lvl="2" indent="-487584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000"/>
              <a:buChar char="—"/>
              <a:defRPr sz="1669">
                <a:solidFill>
                  <a:schemeClr val="dk1"/>
                </a:solidFill>
              </a:defRPr>
            </a:lvl3pPr>
            <a:lvl4pPr marL="3052696" lvl="3" indent="-487584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000"/>
              <a:buChar char="—"/>
              <a:defRPr sz="1669">
                <a:solidFill>
                  <a:schemeClr val="dk1"/>
                </a:solidFill>
              </a:defRPr>
            </a:lvl4pPr>
            <a:lvl5pPr marL="3815869" lvl="4" indent="-487584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000"/>
              <a:buChar char="—"/>
              <a:defRPr sz="1669">
                <a:solidFill>
                  <a:schemeClr val="dk1"/>
                </a:solidFill>
              </a:defRPr>
            </a:lvl5pPr>
            <a:lvl6pPr marL="4579043" lvl="5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5342217" lvl="6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6105391" lvl="7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868564" lvl="8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6" name="Google Shape;116;p46"/>
          <p:cNvSpPr txBox="1">
            <a:spLocks noGrp="1"/>
          </p:cNvSpPr>
          <p:nvPr>
            <p:ph type="body" idx="3"/>
          </p:nvPr>
        </p:nvSpPr>
        <p:spPr>
          <a:xfrm>
            <a:off x="34377628" y="7623465"/>
            <a:ext cx="15495274" cy="18893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763173" lvl="0" indent="-529981" algn="l">
              <a:lnSpc>
                <a:spcPct val="90000"/>
              </a:lnSpc>
              <a:spcBef>
                <a:spcPts val="1669"/>
              </a:spcBef>
              <a:spcAft>
                <a:spcPts val="0"/>
              </a:spcAft>
              <a:buClr>
                <a:schemeClr val="dk1"/>
              </a:buClr>
              <a:buSzPts val="1400"/>
              <a:buChar char="—"/>
              <a:defRPr sz="2420">
                <a:solidFill>
                  <a:schemeClr val="dk1"/>
                </a:solidFill>
              </a:defRPr>
            </a:lvl1pPr>
            <a:lvl2pPr marL="1526348" lvl="1" indent="-508783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200"/>
              <a:buChar char="—"/>
              <a:defRPr sz="2003">
                <a:solidFill>
                  <a:schemeClr val="dk1"/>
                </a:solidFill>
              </a:defRPr>
            </a:lvl2pPr>
            <a:lvl3pPr marL="2289522" lvl="2" indent="-487584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000"/>
              <a:buChar char="—"/>
              <a:defRPr sz="1669">
                <a:solidFill>
                  <a:schemeClr val="dk1"/>
                </a:solidFill>
              </a:defRPr>
            </a:lvl3pPr>
            <a:lvl4pPr marL="3052696" lvl="3" indent="-487584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000"/>
              <a:buChar char="—"/>
              <a:defRPr sz="1669">
                <a:solidFill>
                  <a:schemeClr val="dk1"/>
                </a:solidFill>
              </a:defRPr>
            </a:lvl4pPr>
            <a:lvl5pPr marL="3815869" lvl="4" indent="-487584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000"/>
              <a:buChar char="—"/>
              <a:defRPr sz="1669">
                <a:solidFill>
                  <a:schemeClr val="dk1"/>
                </a:solidFill>
              </a:defRPr>
            </a:lvl5pPr>
            <a:lvl6pPr marL="4579043" lvl="5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5342217" lvl="6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6105391" lvl="7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868564" lvl="8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7" name="Google Shape;117;p46"/>
          <p:cNvSpPr txBox="1"/>
          <p:nvPr/>
        </p:nvSpPr>
        <p:spPr>
          <a:xfrm>
            <a:off x="46799186" y="696721"/>
            <a:ext cx="3073715" cy="970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20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200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313498" y="1255275"/>
            <a:ext cx="48559404" cy="1580750"/>
          </a:xfrm>
          <a:prstGeom prst="rect">
            <a:avLst/>
          </a:prstGeom>
        </p:spPr>
        <p:txBody>
          <a:bodyPr anchor="ctr" anchorCtr="0"/>
          <a:lstStyle>
            <a:lvl1pPr>
              <a:defRPr sz="5378" b="1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312990" y="4008980"/>
            <a:ext cx="48558949" cy="8848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authors / affiliations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 userDrawn="1">
  <p:cSld name="Two columns Dar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7"/>
          <p:cNvSpPr txBox="1">
            <a:spLocks noGrp="1"/>
          </p:cNvSpPr>
          <p:nvPr>
            <p:ph type="title"/>
          </p:nvPr>
        </p:nvSpPr>
        <p:spPr>
          <a:xfrm>
            <a:off x="1326838" y="5238059"/>
            <a:ext cx="48559404" cy="2148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2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1" name="Google Shape;121;p47"/>
          <p:cNvSpPr txBox="1">
            <a:spLocks noGrp="1"/>
          </p:cNvSpPr>
          <p:nvPr>
            <p:ph type="body" idx="1"/>
          </p:nvPr>
        </p:nvSpPr>
        <p:spPr>
          <a:xfrm>
            <a:off x="1326838" y="7721833"/>
            <a:ext cx="23756304" cy="18856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763173" lvl="0" indent="-529981" algn="l">
              <a:lnSpc>
                <a:spcPct val="90000"/>
              </a:lnSpc>
              <a:spcBef>
                <a:spcPts val="1669"/>
              </a:spcBef>
              <a:spcAft>
                <a:spcPts val="0"/>
              </a:spcAft>
              <a:buClr>
                <a:schemeClr val="lt1"/>
              </a:buClr>
              <a:buSzPts val="1400"/>
              <a:buChar char="—"/>
              <a:defRPr sz="2420">
                <a:solidFill>
                  <a:schemeClr val="lt1"/>
                </a:solidFill>
              </a:defRPr>
            </a:lvl1pPr>
            <a:lvl2pPr marL="1526348" lvl="1" indent="-508783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200"/>
              <a:buChar char="—"/>
              <a:defRPr sz="2003">
                <a:solidFill>
                  <a:schemeClr val="lt1"/>
                </a:solidFill>
              </a:defRPr>
            </a:lvl2pPr>
            <a:lvl3pPr marL="2289522" lvl="2" indent="-487584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000"/>
              <a:buChar char="—"/>
              <a:defRPr sz="1669">
                <a:solidFill>
                  <a:schemeClr val="lt1"/>
                </a:solidFill>
              </a:defRPr>
            </a:lvl3pPr>
            <a:lvl4pPr marL="3052696" lvl="3" indent="-487584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000"/>
              <a:buChar char="—"/>
              <a:defRPr sz="1669">
                <a:solidFill>
                  <a:schemeClr val="lt1"/>
                </a:solidFill>
              </a:defRPr>
            </a:lvl4pPr>
            <a:lvl5pPr marL="3815869" lvl="4" indent="-487584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000"/>
              <a:buChar char="—"/>
              <a:defRPr sz="1669">
                <a:solidFill>
                  <a:schemeClr val="lt1"/>
                </a:solidFill>
              </a:defRPr>
            </a:lvl5pPr>
            <a:lvl6pPr marL="4579043" lvl="5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5342217" lvl="6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6105391" lvl="7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6868564" lvl="8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22" name="Google Shape;122;p47"/>
          <p:cNvSpPr txBox="1">
            <a:spLocks noGrp="1"/>
          </p:cNvSpPr>
          <p:nvPr>
            <p:ph type="body" idx="2"/>
          </p:nvPr>
        </p:nvSpPr>
        <p:spPr>
          <a:xfrm>
            <a:off x="26116598" y="7721833"/>
            <a:ext cx="23756304" cy="18856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763173" lvl="0" indent="-529981" algn="l">
              <a:lnSpc>
                <a:spcPct val="90000"/>
              </a:lnSpc>
              <a:spcBef>
                <a:spcPts val="1669"/>
              </a:spcBef>
              <a:spcAft>
                <a:spcPts val="0"/>
              </a:spcAft>
              <a:buClr>
                <a:schemeClr val="lt1"/>
              </a:buClr>
              <a:buSzPts val="1400"/>
              <a:buChar char="—"/>
              <a:defRPr sz="2420">
                <a:solidFill>
                  <a:schemeClr val="lt1"/>
                </a:solidFill>
              </a:defRPr>
            </a:lvl1pPr>
            <a:lvl2pPr marL="1526348" lvl="1" indent="-508783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200"/>
              <a:buChar char="—"/>
              <a:defRPr sz="2003">
                <a:solidFill>
                  <a:schemeClr val="lt1"/>
                </a:solidFill>
              </a:defRPr>
            </a:lvl2pPr>
            <a:lvl3pPr marL="2289522" lvl="2" indent="-487584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000"/>
              <a:buChar char="—"/>
              <a:defRPr sz="1669">
                <a:solidFill>
                  <a:schemeClr val="lt1"/>
                </a:solidFill>
              </a:defRPr>
            </a:lvl3pPr>
            <a:lvl4pPr marL="3052696" lvl="3" indent="-487584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000"/>
              <a:buChar char="—"/>
              <a:defRPr sz="1669">
                <a:solidFill>
                  <a:schemeClr val="lt1"/>
                </a:solidFill>
              </a:defRPr>
            </a:lvl4pPr>
            <a:lvl5pPr marL="3815869" lvl="4" indent="-487584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000"/>
              <a:buChar char="—"/>
              <a:defRPr sz="1669">
                <a:solidFill>
                  <a:schemeClr val="lt1"/>
                </a:solidFill>
              </a:defRPr>
            </a:lvl5pPr>
            <a:lvl6pPr marL="4579043" lvl="5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5342217" lvl="6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6105391" lvl="7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6868564" lvl="8" indent="-572380" algn="l">
              <a:lnSpc>
                <a:spcPct val="90000"/>
              </a:lnSpc>
              <a:spcBef>
                <a:spcPts val="83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23" name="Google Shape;123;p47"/>
          <p:cNvSpPr txBox="1"/>
          <p:nvPr/>
        </p:nvSpPr>
        <p:spPr>
          <a:xfrm>
            <a:off x="46799186" y="696721"/>
            <a:ext cx="3073715" cy="970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200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2003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313498" y="1255275"/>
            <a:ext cx="48559404" cy="1580750"/>
          </a:xfrm>
          <a:prstGeom prst="rect">
            <a:avLst/>
          </a:prstGeom>
        </p:spPr>
        <p:txBody>
          <a:bodyPr anchor="ctr" anchorCtr="0"/>
          <a:lstStyle>
            <a:lvl1pPr>
              <a:defRPr sz="5378" b="1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312990" y="4008980"/>
            <a:ext cx="48558949" cy="8848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authors / affiliations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" y="1"/>
            <a:ext cx="51206400" cy="338863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12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" y="3688773"/>
            <a:ext cx="51206400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-1" y="27109097"/>
            <a:ext cx="51206400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1" y="27567393"/>
            <a:ext cx="5714855" cy="1106555"/>
          </a:xfrm>
          <a:prstGeom prst="rect">
            <a:avLst/>
          </a:prstGeom>
        </p:spPr>
      </p:pic>
      <p:sp>
        <p:nvSpPr>
          <p:cNvPr id="16" name="Google Shape;91;p42"/>
          <p:cNvSpPr txBox="1">
            <a:spLocks/>
          </p:cNvSpPr>
          <p:nvPr userDrawn="1"/>
        </p:nvSpPr>
        <p:spPr>
          <a:xfrm>
            <a:off x="1313498" y="1236207"/>
            <a:ext cx="48559404" cy="1751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35319" marR="0" lvl="0" indent="-567660" algn="l" rtl="0">
              <a:lnSpc>
                <a:spcPct val="90000"/>
              </a:lnSpc>
              <a:spcBef>
                <a:spcPts val="248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8000" b="1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70638" marR="0" lvl="1" indent="-883026" algn="l" rtl="0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—"/>
              <a:defRPr sz="347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405957" marR="0" lvl="2" indent="-851489" algn="l" rtl="0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—"/>
              <a:defRPr sz="347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541276" marR="0" lvl="3" indent="-819953" algn="l" rtl="0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—"/>
              <a:defRPr sz="347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676595" marR="0" lvl="4" indent="-819953" algn="l" rtl="0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—"/>
              <a:defRPr sz="347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811914" marR="0" lvl="5" indent="-851489" algn="l" rtl="0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47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947233" marR="0" lvl="6" indent="-851489" algn="l" rtl="0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47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9082552" marR="0" lvl="7" indent="-851489" algn="l" rtl="0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47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0217871" marR="0" lvl="8" indent="-851489" algn="l" rtl="0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47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GB" sz="5378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841" userDrawn="1">
          <p15:clr>
            <a:srgbClr val="F26B43"/>
          </p15:clr>
        </p15:guide>
        <p15:guide id="2" orient="horz" pos="840" userDrawn="1">
          <p15:clr>
            <a:srgbClr val="F26B43"/>
          </p15:clr>
        </p15:guide>
        <p15:guide id="3" pos="31415" userDrawn="1">
          <p15:clr>
            <a:srgbClr val="F26B43"/>
          </p15:clr>
        </p15:guide>
        <p15:guide id="4" orient="horz" pos="17304" userDrawn="1">
          <p15:clr>
            <a:srgbClr val="F26B43"/>
          </p15:clr>
        </p15:guide>
        <p15:guide id="5" orient="horz" pos="2982" userDrawn="1">
          <p15:clr>
            <a:srgbClr val="F26B43"/>
          </p15:clr>
        </p15:guide>
        <p15:guide id="6" orient="horz" pos="4444" userDrawn="1">
          <p15:clr>
            <a:srgbClr val="F26B43"/>
          </p15:clr>
        </p15:guide>
        <p15:guide id="7" pos="2772" userDrawn="1">
          <p15:clr>
            <a:srgbClr val="F26B43"/>
          </p15:clr>
        </p15:guide>
        <p15:guide id="8" pos="3440" userDrawn="1">
          <p15:clr>
            <a:srgbClr val="F26B43"/>
          </p15:clr>
        </p15:guide>
        <p15:guide id="9" pos="5377" userDrawn="1">
          <p15:clr>
            <a:srgbClr val="F26B43"/>
          </p15:clr>
        </p15:guide>
        <p15:guide id="10" pos="6043" userDrawn="1">
          <p15:clr>
            <a:srgbClr val="F26B43"/>
          </p15:clr>
        </p15:guide>
        <p15:guide id="11" pos="7980" userDrawn="1">
          <p15:clr>
            <a:srgbClr val="F26B43"/>
          </p15:clr>
        </p15:guide>
        <p15:guide id="12" pos="8643" userDrawn="1">
          <p15:clr>
            <a:srgbClr val="F26B43"/>
          </p15:clr>
        </p15:guide>
        <p15:guide id="13" pos="10588" userDrawn="1">
          <p15:clr>
            <a:srgbClr val="F26B43"/>
          </p15:clr>
        </p15:guide>
        <p15:guide id="14" pos="11248" userDrawn="1">
          <p15:clr>
            <a:srgbClr val="F26B43"/>
          </p15:clr>
        </p15:guide>
        <p15:guide id="15" pos="13188" userDrawn="1">
          <p15:clr>
            <a:srgbClr val="F26B43"/>
          </p15:clr>
        </p15:guide>
        <p15:guide id="16" pos="13856" userDrawn="1">
          <p15:clr>
            <a:srgbClr val="F26B43"/>
          </p15:clr>
        </p15:guide>
        <p15:guide id="17" pos="15792" userDrawn="1">
          <p15:clr>
            <a:srgbClr val="F26B43"/>
          </p15:clr>
        </p15:guide>
        <p15:guide id="18" pos="16460" userDrawn="1">
          <p15:clr>
            <a:srgbClr val="F26B43"/>
          </p15:clr>
        </p15:guide>
        <p15:guide id="19" pos="18395" userDrawn="1">
          <p15:clr>
            <a:srgbClr val="F26B43"/>
          </p15:clr>
        </p15:guide>
        <p15:guide id="20" pos="19060" userDrawn="1">
          <p15:clr>
            <a:srgbClr val="F26B43"/>
          </p15:clr>
        </p15:guide>
        <p15:guide id="21" pos="21000" userDrawn="1">
          <p15:clr>
            <a:srgbClr val="F26B43"/>
          </p15:clr>
        </p15:guide>
        <p15:guide id="22" pos="21668" userDrawn="1">
          <p15:clr>
            <a:srgbClr val="F26B43"/>
          </p15:clr>
        </p15:guide>
        <p15:guide id="23" pos="23605" userDrawn="1">
          <p15:clr>
            <a:srgbClr val="F26B43"/>
          </p15:clr>
        </p15:guide>
        <p15:guide id="24" pos="24271" userDrawn="1">
          <p15:clr>
            <a:srgbClr val="F26B43"/>
          </p15:clr>
        </p15:guide>
        <p15:guide id="25" pos="26208" userDrawn="1">
          <p15:clr>
            <a:srgbClr val="F26B43"/>
          </p15:clr>
        </p15:guide>
        <p15:guide id="26" pos="26872" userDrawn="1">
          <p15:clr>
            <a:srgbClr val="F26B43"/>
          </p15:clr>
        </p15:guide>
        <p15:guide id="27" pos="28812" userDrawn="1">
          <p15:clr>
            <a:srgbClr val="F26B43"/>
          </p15:clr>
        </p15:guide>
        <p15:guide id="28" pos="29480" userDrawn="1">
          <p15:clr>
            <a:srgbClr val="F26B43"/>
          </p15:clr>
        </p15:guide>
        <p15:guide id="29" pos="32256" userDrawn="1">
          <p15:clr>
            <a:srgbClr val="F26B43"/>
          </p15:clr>
        </p15:guide>
        <p15:guide id="30" orient="horz" pos="5120" userDrawn="1">
          <p15:clr>
            <a:srgbClr val="F26B43"/>
          </p15:clr>
        </p15:guide>
        <p15:guide id="31" orient="horz" pos="7262" userDrawn="1">
          <p15:clr>
            <a:srgbClr val="F26B43"/>
          </p15:clr>
        </p15:guide>
        <p15:guide id="32" orient="horz" pos="6586" userDrawn="1">
          <p15:clr>
            <a:srgbClr val="F26B43"/>
          </p15:clr>
        </p15:guide>
        <p15:guide id="33" orient="horz" pos="8728" userDrawn="1">
          <p15:clr>
            <a:srgbClr val="F26B43"/>
          </p15:clr>
        </p15:guide>
        <p15:guide id="34" orient="horz" pos="9408" userDrawn="1">
          <p15:clr>
            <a:srgbClr val="F26B43"/>
          </p15:clr>
        </p15:guide>
        <p15:guide id="35" orient="horz" pos="10870" userDrawn="1">
          <p15:clr>
            <a:srgbClr val="F26B43"/>
          </p15:clr>
        </p15:guide>
        <p15:guide id="36" orient="horz" pos="11550" userDrawn="1">
          <p15:clr>
            <a:srgbClr val="F26B43"/>
          </p15:clr>
        </p15:guide>
        <p15:guide id="37" orient="horz" pos="13011" userDrawn="1">
          <p15:clr>
            <a:srgbClr val="F26B43"/>
          </p15:clr>
        </p15:guide>
        <p15:guide id="38" orient="horz" pos="13692" userDrawn="1">
          <p15:clr>
            <a:srgbClr val="F26B43"/>
          </p15:clr>
        </p15:guide>
        <p15:guide id="39" orient="horz" pos="15153" userDrawn="1">
          <p15:clr>
            <a:srgbClr val="F26B43"/>
          </p15:clr>
        </p15:guide>
        <p15:guide id="40" orient="horz" pos="158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svg"/><Relationship Id="rId18" Type="http://schemas.openxmlformats.org/officeDocument/2006/relationships/image" Target="../media/image18.jpe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svg"/><Relationship Id="rId11" Type="http://schemas.openxmlformats.org/officeDocument/2006/relationships/image" Target="../media/image11.tmp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19" Type="http://schemas.openxmlformats.org/officeDocument/2006/relationships/image" Target="../media/image19.jpe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chart" Target="../charts/chart1.xml"/><Relationship Id="rId7" Type="http://schemas.openxmlformats.org/officeDocument/2006/relationships/image" Target="../media/image1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58BCD44-60C9-C01B-21FA-373DF33AD36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6116598" y="7721833"/>
            <a:ext cx="23756304" cy="188568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C99AA0-BA06-17D4-7B98-D597AF1BCE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3498" y="1255275"/>
            <a:ext cx="48559404" cy="1580750"/>
          </a:xfrm>
        </p:spPr>
        <p:txBody>
          <a:bodyPr/>
          <a:lstStyle/>
          <a:p>
            <a:r>
              <a:rPr lang="en-GB" sz="9600" b="0" dirty="0">
                <a:solidFill>
                  <a:srgbClr val="FFFFFF"/>
                </a:solidFill>
              </a:rPr>
              <a:t>SARA : Semi-automated risk assessment of data provenance and clinical free-text in TREs</a:t>
            </a:r>
            <a:endParaRPr lang="en-GB" sz="9600" dirty="0"/>
          </a:p>
          <a:p>
            <a:endParaRPr lang="en-US" sz="9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38D988-D856-E6E1-CD4F-E7547F798CCE}"/>
              </a:ext>
            </a:extLst>
          </p:cNvPr>
          <p:cNvSpPr/>
          <p:nvPr/>
        </p:nvSpPr>
        <p:spPr>
          <a:xfrm>
            <a:off x="1779729" y="7764172"/>
            <a:ext cx="23756304" cy="1885609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endParaRPr lang="en-US" sz="5400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9ADE91-F818-22CB-77EB-A200770640C2}"/>
              </a:ext>
            </a:extLst>
          </p:cNvPr>
          <p:cNvSpPr/>
          <p:nvPr/>
        </p:nvSpPr>
        <p:spPr>
          <a:xfrm>
            <a:off x="26042834" y="7723186"/>
            <a:ext cx="23756304" cy="1885609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2"/>
                </a:solidFill>
              </a:ln>
              <a:noFill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7E15EBA-D20B-3FC4-D63C-5F0EE3744328}"/>
              </a:ext>
            </a:extLst>
          </p:cNvPr>
          <p:cNvGrpSpPr/>
          <p:nvPr/>
        </p:nvGrpSpPr>
        <p:grpSpPr>
          <a:xfrm>
            <a:off x="4878442" y="11128092"/>
            <a:ext cx="8723885" cy="8313041"/>
            <a:chOff x="4621509" y="-1396041"/>
            <a:chExt cx="4495800" cy="3737725"/>
          </a:xfrm>
          <a:noFill/>
        </p:grpSpPr>
        <p:pic>
          <p:nvPicPr>
            <p:cNvPr id="48" name="Content Placeholder 7">
              <a:extLst>
                <a:ext uri="{FF2B5EF4-FFF2-40B4-BE49-F238E27FC236}">
                  <a16:creationId xmlns:a16="http://schemas.microsoft.com/office/drawing/2014/main" id="{DA936C1A-46CF-F0A4-7E0E-22CE918A1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21509" y="-1396041"/>
              <a:ext cx="4495800" cy="3737725"/>
            </a:xfrm>
            <a:prstGeom prst="rect">
              <a:avLst/>
            </a:prstGeom>
            <a:grpFill/>
          </p:spPr>
        </p:pic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38FD0CC-43E4-0124-4BA3-411CBC6CDEE6}"/>
                </a:ext>
              </a:extLst>
            </p:cNvPr>
            <p:cNvGrpSpPr/>
            <p:nvPr/>
          </p:nvGrpSpPr>
          <p:grpSpPr>
            <a:xfrm>
              <a:off x="6935991" y="317266"/>
              <a:ext cx="1505150" cy="1297331"/>
              <a:chOff x="6931396" y="331524"/>
              <a:chExt cx="1505150" cy="1297331"/>
            </a:xfrm>
            <a:grpFill/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DD25419-95C1-4F05-BAD4-071948FC3472}"/>
                  </a:ext>
                </a:extLst>
              </p:cNvPr>
              <p:cNvSpPr txBox="1"/>
              <p:nvPr/>
            </p:nvSpPr>
            <p:spPr>
              <a:xfrm rot="18123483">
                <a:off x="7700078" y="766632"/>
                <a:ext cx="1171575" cy="30136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>
                    <a:solidFill>
                      <a:schemeClr val="bg1"/>
                    </a:solidFill>
                  </a:rPr>
                  <a:t>Treatment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BC017B9-58DC-7014-8FF0-7169CF4C6051}"/>
                  </a:ext>
                </a:extLst>
              </p:cNvPr>
              <p:cNvSpPr txBox="1"/>
              <p:nvPr/>
            </p:nvSpPr>
            <p:spPr>
              <a:xfrm rot="19918633">
                <a:off x="6931396" y="1338250"/>
                <a:ext cx="1171574" cy="29060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GB" sz="3600" b="1" dirty="0">
                    <a:solidFill>
                      <a:schemeClr val="bg1"/>
                    </a:solidFill>
                  </a:rPr>
                  <a:t>Rare</a:t>
                </a: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95B53D2-146D-4933-B5BA-EFAE3F152F42}"/>
              </a:ext>
            </a:extLst>
          </p:cNvPr>
          <p:cNvGrpSpPr/>
          <p:nvPr/>
        </p:nvGrpSpPr>
        <p:grpSpPr>
          <a:xfrm>
            <a:off x="2448930" y="10828127"/>
            <a:ext cx="2135948" cy="3197855"/>
            <a:chOff x="821102" y="1937924"/>
            <a:chExt cx="3629712" cy="320687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C97D3C4-156B-D5ED-64FB-7EAEA94B0C89}"/>
                </a:ext>
              </a:extLst>
            </p:cNvPr>
            <p:cNvGrpSpPr/>
            <p:nvPr/>
          </p:nvGrpSpPr>
          <p:grpSpPr>
            <a:xfrm>
              <a:off x="838200" y="3639200"/>
              <a:ext cx="2895600" cy="609600"/>
              <a:chOff x="838200" y="2781300"/>
              <a:chExt cx="2895600" cy="609600"/>
            </a:xfrm>
          </p:grpSpPr>
          <p:sp>
            <p:nvSpPr>
              <p:cNvPr id="46" name="Rectangle: Diagonal Corners Rounded 29">
                <a:extLst>
                  <a:ext uri="{FF2B5EF4-FFF2-40B4-BE49-F238E27FC236}">
                    <a16:creationId xmlns:a16="http://schemas.microsoft.com/office/drawing/2014/main" id="{58050AD9-5CF9-01F4-FE80-83B102844017}"/>
                  </a:ext>
                </a:extLst>
              </p:cNvPr>
              <p:cNvSpPr/>
              <p:nvPr/>
            </p:nvSpPr>
            <p:spPr>
              <a:xfrm>
                <a:off x="838200" y="2819400"/>
                <a:ext cx="2895600" cy="533400"/>
              </a:xfrm>
              <a:prstGeom prst="round2DiagRect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3612"/>
              </a:p>
            </p:txBody>
          </p:sp>
          <p:sp>
            <p:nvSpPr>
              <p:cNvPr id="47" name="Rectangle: Diagonal Corners Rounded 30">
                <a:extLst>
                  <a:ext uri="{FF2B5EF4-FFF2-40B4-BE49-F238E27FC236}">
                    <a16:creationId xmlns:a16="http://schemas.microsoft.com/office/drawing/2014/main" id="{EEDA2357-9500-0078-FE57-1465FD2EB329}"/>
                  </a:ext>
                </a:extLst>
              </p:cNvPr>
              <p:cNvSpPr/>
              <p:nvPr/>
            </p:nvSpPr>
            <p:spPr>
              <a:xfrm>
                <a:off x="838200" y="2781300"/>
                <a:ext cx="838200" cy="609600"/>
              </a:xfrm>
              <a:prstGeom prst="round2Diag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12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2EFFCAB-A086-2DDB-D9C7-35E50F77166B}"/>
                </a:ext>
              </a:extLst>
            </p:cNvPr>
            <p:cNvGrpSpPr/>
            <p:nvPr/>
          </p:nvGrpSpPr>
          <p:grpSpPr>
            <a:xfrm>
              <a:off x="838200" y="2819400"/>
              <a:ext cx="2895600" cy="609600"/>
              <a:chOff x="838200" y="2781300"/>
              <a:chExt cx="2895600" cy="609600"/>
            </a:xfrm>
          </p:grpSpPr>
          <p:sp>
            <p:nvSpPr>
              <p:cNvPr id="44" name="Rectangle: Diagonal Corners Rounded 25">
                <a:extLst>
                  <a:ext uri="{FF2B5EF4-FFF2-40B4-BE49-F238E27FC236}">
                    <a16:creationId xmlns:a16="http://schemas.microsoft.com/office/drawing/2014/main" id="{4C9AFFD7-724E-121A-B2B2-3DD183012F20}"/>
                  </a:ext>
                </a:extLst>
              </p:cNvPr>
              <p:cNvSpPr/>
              <p:nvPr/>
            </p:nvSpPr>
            <p:spPr>
              <a:xfrm>
                <a:off x="838200" y="2819400"/>
                <a:ext cx="2895600" cy="533400"/>
              </a:xfrm>
              <a:prstGeom prst="round2Diag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3612"/>
              </a:p>
            </p:txBody>
          </p:sp>
          <p:sp>
            <p:nvSpPr>
              <p:cNvPr id="45" name="Rectangle: Diagonal Corners Rounded 26">
                <a:extLst>
                  <a:ext uri="{FF2B5EF4-FFF2-40B4-BE49-F238E27FC236}">
                    <a16:creationId xmlns:a16="http://schemas.microsoft.com/office/drawing/2014/main" id="{374988B5-0D3B-E8FF-8567-6120B895AA26}"/>
                  </a:ext>
                </a:extLst>
              </p:cNvPr>
              <p:cNvSpPr/>
              <p:nvPr/>
            </p:nvSpPr>
            <p:spPr>
              <a:xfrm>
                <a:off x="838200" y="2781300"/>
                <a:ext cx="838200" cy="609600"/>
              </a:xfrm>
              <a:prstGeom prst="round2Diag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12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06C59EB-F955-791C-612F-5D32FC706595}"/>
                </a:ext>
              </a:extLst>
            </p:cNvPr>
            <p:cNvGrpSpPr/>
            <p:nvPr/>
          </p:nvGrpSpPr>
          <p:grpSpPr>
            <a:xfrm>
              <a:off x="834855" y="4535200"/>
              <a:ext cx="2895600" cy="609600"/>
              <a:chOff x="838200" y="2781300"/>
              <a:chExt cx="2895600" cy="609600"/>
            </a:xfrm>
          </p:grpSpPr>
          <p:sp>
            <p:nvSpPr>
              <p:cNvPr id="42" name="Rectangle: Diagonal Corners Rounded 23">
                <a:extLst>
                  <a:ext uri="{FF2B5EF4-FFF2-40B4-BE49-F238E27FC236}">
                    <a16:creationId xmlns:a16="http://schemas.microsoft.com/office/drawing/2014/main" id="{EF02E61D-D118-0497-6206-21543E44B8D7}"/>
                  </a:ext>
                </a:extLst>
              </p:cNvPr>
              <p:cNvSpPr/>
              <p:nvPr/>
            </p:nvSpPr>
            <p:spPr>
              <a:xfrm>
                <a:off x="838200" y="2819400"/>
                <a:ext cx="2895600" cy="533400"/>
              </a:xfrm>
              <a:prstGeom prst="round2DiagRect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3612"/>
              </a:p>
            </p:txBody>
          </p:sp>
          <p:sp>
            <p:nvSpPr>
              <p:cNvPr id="43" name="Rectangle: Diagonal Corners Rounded 24">
                <a:extLst>
                  <a:ext uri="{FF2B5EF4-FFF2-40B4-BE49-F238E27FC236}">
                    <a16:creationId xmlns:a16="http://schemas.microsoft.com/office/drawing/2014/main" id="{3891A3ED-8E7C-0FC2-470C-B48BBAE7AF17}"/>
                  </a:ext>
                </a:extLst>
              </p:cNvPr>
              <p:cNvSpPr/>
              <p:nvPr/>
            </p:nvSpPr>
            <p:spPr>
              <a:xfrm>
                <a:off x="838200" y="2781300"/>
                <a:ext cx="838200" cy="609600"/>
              </a:xfrm>
              <a:prstGeom prst="round2Diag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12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3C88D4C-7D13-F67D-80BF-5FE31C8D3066}"/>
                </a:ext>
              </a:extLst>
            </p:cNvPr>
            <p:cNvSpPr txBox="1"/>
            <p:nvPr/>
          </p:nvSpPr>
          <p:spPr>
            <a:xfrm>
              <a:off x="2057052" y="2910038"/>
              <a:ext cx="1371603" cy="252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7">
                  <a:solidFill>
                    <a:schemeClr val="tx2"/>
                  </a:solidFill>
                </a:rPr>
                <a:t>Dates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2BD7381-C882-B241-6C32-C90A2CB5AE6F}"/>
                </a:ext>
              </a:extLst>
            </p:cNvPr>
            <p:cNvSpPr txBox="1"/>
            <p:nvPr/>
          </p:nvSpPr>
          <p:spPr>
            <a:xfrm>
              <a:off x="1685440" y="3791519"/>
              <a:ext cx="1371603" cy="396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7" dirty="0">
                  <a:solidFill>
                    <a:schemeClr val="tx2"/>
                  </a:solidFill>
                </a:rPr>
                <a:t>Addresses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6651509-9001-2264-69EC-759B9C0D93A7}"/>
                </a:ext>
              </a:extLst>
            </p:cNvPr>
            <p:cNvSpPr txBox="1"/>
            <p:nvPr/>
          </p:nvSpPr>
          <p:spPr>
            <a:xfrm>
              <a:off x="1555217" y="4606714"/>
              <a:ext cx="2895597" cy="252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7" dirty="0">
                  <a:solidFill>
                    <a:schemeClr val="tx2"/>
                  </a:solidFill>
                </a:rPr>
                <a:t>Phone Numbers</a:t>
              </a:r>
            </a:p>
          </p:txBody>
        </p:sp>
        <p:pic>
          <p:nvPicPr>
            <p:cNvPr id="34" name="Graphic 33" descr="Daily calendar outline">
              <a:extLst>
                <a:ext uri="{FF2B5EF4-FFF2-40B4-BE49-F238E27FC236}">
                  <a16:creationId xmlns:a16="http://schemas.microsoft.com/office/drawing/2014/main" id="{27721A2E-1E45-FBA3-F683-98DAEAFF9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5402" y="2821868"/>
              <a:ext cx="609600" cy="609600"/>
            </a:xfrm>
            <a:prstGeom prst="rect">
              <a:avLst/>
            </a:prstGeom>
          </p:spPr>
        </p:pic>
        <p:pic>
          <p:nvPicPr>
            <p:cNvPr id="35" name="Graphic 34" descr="Address Book outline">
              <a:extLst>
                <a:ext uri="{FF2B5EF4-FFF2-40B4-BE49-F238E27FC236}">
                  <a16:creationId xmlns:a16="http://schemas.microsoft.com/office/drawing/2014/main" id="{07F0D8F4-009E-EE69-DBA5-DEB7C2016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35402" y="3636732"/>
              <a:ext cx="609600" cy="609600"/>
            </a:xfrm>
            <a:prstGeom prst="rect">
              <a:avLst/>
            </a:prstGeom>
          </p:spPr>
        </p:pic>
        <p:pic>
          <p:nvPicPr>
            <p:cNvPr id="36" name="Graphic 35" descr="Speaker phone outline">
              <a:extLst>
                <a:ext uri="{FF2B5EF4-FFF2-40B4-BE49-F238E27FC236}">
                  <a16:creationId xmlns:a16="http://schemas.microsoft.com/office/drawing/2014/main" id="{18B7F790-66CD-C37D-4EA9-A4365CBB3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155" y="4573300"/>
              <a:ext cx="533400" cy="533400"/>
            </a:xfrm>
            <a:prstGeom prst="rect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9253841-1678-95A4-F3C3-CE6CC71E5827}"/>
                </a:ext>
              </a:extLst>
            </p:cNvPr>
            <p:cNvGrpSpPr/>
            <p:nvPr/>
          </p:nvGrpSpPr>
          <p:grpSpPr>
            <a:xfrm>
              <a:off x="821102" y="1937924"/>
              <a:ext cx="2909353" cy="609600"/>
              <a:chOff x="824447" y="2785288"/>
              <a:chExt cx="2909353" cy="609600"/>
            </a:xfrm>
          </p:grpSpPr>
          <p:sp>
            <p:nvSpPr>
              <p:cNvPr id="40" name="Rectangle: Diagonal Corners Rounded 19">
                <a:extLst>
                  <a:ext uri="{FF2B5EF4-FFF2-40B4-BE49-F238E27FC236}">
                    <a16:creationId xmlns:a16="http://schemas.microsoft.com/office/drawing/2014/main" id="{B923884A-56F8-E3CD-6D29-BF070E97AD09}"/>
                  </a:ext>
                </a:extLst>
              </p:cNvPr>
              <p:cNvSpPr/>
              <p:nvPr/>
            </p:nvSpPr>
            <p:spPr>
              <a:xfrm>
                <a:off x="838200" y="2819400"/>
                <a:ext cx="2895600" cy="533400"/>
              </a:xfrm>
              <a:prstGeom prst="round2Diag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3612"/>
              </a:p>
            </p:txBody>
          </p:sp>
          <p:sp>
            <p:nvSpPr>
              <p:cNvPr id="41" name="Rectangle: Diagonal Corners Rounded 20">
                <a:extLst>
                  <a:ext uri="{FF2B5EF4-FFF2-40B4-BE49-F238E27FC236}">
                    <a16:creationId xmlns:a16="http://schemas.microsoft.com/office/drawing/2014/main" id="{FBD90D20-82A7-5BD8-9703-6E2159AE7047}"/>
                  </a:ext>
                </a:extLst>
              </p:cNvPr>
              <p:cNvSpPr/>
              <p:nvPr/>
            </p:nvSpPr>
            <p:spPr>
              <a:xfrm>
                <a:off x="824447" y="2785288"/>
                <a:ext cx="838200" cy="609600"/>
              </a:xfrm>
              <a:prstGeom prst="round2Diag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12"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B49EC06-9B68-E006-99CE-29983076EBB6}"/>
                </a:ext>
              </a:extLst>
            </p:cNvPr>
            <p:cNvSpPr txBox="1"/>
            <p:nvPr/>
          </p:nvSpPr>
          <p:spPr>
            <a:xfrm>
              <a:off x="1673055" y="2069203"/>
              <a:ext cx="1371603" cy="252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7">
                  <a:solidFill>
                    <a:schemeClr val="tx2"/>
                  </a:solidFill>
                </a:rPr>
                <a:t>Names</a:t>
              </a:r>
            </a:p>
          </p:txBody>
        </p:sp>
        <p:pic>
          <p:nvPicPr>
            <p:cNvPr id="39" name="Graphic 38" descr="Employee badge outline">
              <a:extLst>
                <a:ext uri="{FF2B5EF4-FFF2-40B4-BE49-F238E27FC236}">
                  <a16:creationId xmlns:a16="http://schemas.microsoft.com/office/drawing/2014/main" id="{3E33C79D-75E4-F5D3-1EC0-D172AB274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49155" y="1937924"/>
              <a:ext cx="609600" cy="559286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A4DAB39-CEF3-D7D4-FD25-70894DB95A5D}"/>
              </a:ext>
            </a:extLst>
          </p:cNvPr>
          <p:cNvSpPr txBox="1"/>
          <p:nvPr/>
        </p:nvSpPr>
        <p:spPr>
          <a:xfrm>
            <a:off x="3162730" y="10989307"/>
            <a:ext cx="90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names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DD1D09-24DF-9519-9CF5-51A2AF934A62}"/>
              </a:ext>
            </a:extLst>
          </p:cNvPr>
          <p:cNvSpPr txBox="1"/>
          <p:nvPr/>
        </p:nvSpPr>
        <p:spPr>
          <a:xfrm>
            <a:off x="2814338" y="12693699"/>
            <a:ext cx="1530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addresses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2AD005-546D-D757-3444-362575F46709}"/>
              </a:ext>
            </a:extLst>
          </p:cNvPr>
          <p:cNvSpPr txBox="1"/>
          <p:nvPr/>
        </p:nvSpPr>
        <p:spPr>
          <a:xfrm>
            <a:off x="3126506" y="11886992"/>
            <a:ext cx="90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dates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77BEEE-4DCD-603D-8ACC-57F0F2EC16CA}"/>
              </a:ext>
            </a:extLst>
          </p:cNvPr>
          <p:cNvSpPr txBox="1"/>
          <p:nvPr/>
        </p:nvSpPr>
        <p:spPr>
          <a:xfrm>
            <a:off x="2762187" y="13495939"/>
            <a:ext cx="163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phone no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C137C5-C15A-82D5-159B-13B295BDE843}"/>
              </a:ext>
            </a:extLst>
          </p:cNvPr>
          <p:cNvSpPr txBox="1"/>
          <p:nvPr/>
        </p:nvSpPr>
        <p:spPr>
          <a:xfrm>
            <a:off x="13838443" y="12607920"/>
            <a:ext cx="5121602" cy="3459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4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Indirect Identifiers: </a:t>
            </a:r>
            <a:r>
              <a:rPr lang="en-US" sz="44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information that increases the risk of patient identification</a:t>
            </a:r>
          </a:p>
          <a:p>
            <a:pPr>
              <a:lnSpc>
                <a:spcPct val="110000"/>
              </a:lnSpc>
            </a:pPr>
            <a:endParaRPr lang="en-US" sz="2420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26" name="Picture 25" descr="A screenshot of a data analysis&#10;&#10;Description automatically generated">
            <a:extLst>
              <a:ext uri="{FF2B5EF4-FFF2-40B4-BE49-F238E27FC236}">
                <a16:creationId xmlns:a16="http://schemas.microsoft.com/office/drawing/2014/main" id="{712A1139-5079-B0CA-8574-5D4C294199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16693" y="20271163"/>
            <a:ext cx="8297204" cy="624777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1851FC0-B55A-C601-70C1-EBA5F936F0AB}"/>
              </a:ext>
            </a:extLst>
          </p:cNvPr>
          <p:cNvSpPr txBox="1"/>
          <p:nvPr/>
        </p:nvSpPr>
        <p:spPr>
          <a:xfrm>
            <a:off x="10506276" y="24491097"/>
            <a:ext cx="809964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Privacy risk dashboard for clinical free-text</a:t>
            </a:r>
          </a:p>
        </p:txBody>
      </p:sp>
      <p:sp>
        <p:nvSpPr>
          <p:cNvPr id="53" name="Rectangle: Rounded Corners 38">
            <a:extLst>
              <a:ext uri="{FF2B5EF4-FFF2-40B4-BE49-F238E27FC236}">
                <a16:creationId xmlns:a16="http://schemas.microsoft.com/office/drawing/2014/main" id="{252C570C-9794-DD1F-7926-75893B77A475}"/>
              </a:ext>
            </a:extLst>
          </p:cNvPr>
          <p:cNvSpPr/>
          <p:nvPr/>
        </p:nvSpPr>
        <p:spPr>
          <a:xfrm>
            <a:off x="28677575" y="13259207"/>
            <a:ext cx="3447625" cy="15760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14669">
              <a:buClrTx/>
              <a:defRPr/>
            </a:pPr>
            <a:r>
              <a:rPr lang="en-GB" sz="4400" kern="12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TRE Analysts</a:t>
            </a:r>
          </a:p>
        </p:txBody>
      </p:sp>
      <p:sp>
        <p:nvSpPr>
          <p:cNvPr id="54" name="Rectangle: Rounded Corners 41">
            <a:extLst>
              <a:ext uri="{FF2B5EF4-FFF2-40B4-BE49-F238E27FC236}">
                <a16:creationId xmlns:a16="http://schemas.microsoft.com/office/drawing/2014/main" id="{27CBA2BD-97BB-BB39-B621-E9EF448B46B9}"/>
              </a:ext>
            </a:extLst>
          </p:cNvPr>
          <p:cNvSpPr/>
          <p:nvPr/>
        </p:nvSpPr>
        <p:spPr>
          <a:xfrm>
            <a:off x="26393944" y="11740907"/>
            <a:ext cx="3784131" cy="116778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14669">
              <a:buClrTx/>
              <a:defRPr/>
            </a:pPr>
            <a:r>
              <a:rPr lang="en-GB" sz="4400" kern="12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Researchers</a:t>
            </a:r>
          </a:p>
        </p:txBody>
      </p:sp>
      <p:sp>
        <p:nvSpPr>
          <p:cNvPr id="55" name="Rectangle: Rounded Corners 36">
            <a:extLst>
              <a:ext uri="{FF2B5EF4-FFF2-40B4-BE49-F238E27FC236}">
                <a16:creationId xmlns:a16="http://schemas.microsoft.com/office/drawing/2014/main" id="{8615AE27-6FC2-FCB2-29E4-5688204C3F2F}"/>
              </a:ext>
            </a:extLst>
          </p:cNvPr>
          <p:cNvSpPr/>
          <p:nvPr/>
        </p:nvSpPr>
        <p:spPr>
          <a:xfrm>
            <a:off x="32149968" y="11482617"/>
            <a:ext cx="6294589" cy="188887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14669">
              <a:buClrTx/>
              <a:defRPr/>
            </a:pPr>
            <a:r>
              <a:rPr lang="en-GB" sz="4400" kern="12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Information</a:t>
            </a:r>
            <a:r>
              <a:rPr lang="en-GB" sz="1882" kern="12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sz="4400" kern="12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Governance and Data Owners</a:t>
            </a:r>
          </a:p>
        </p:txBody>
      </p:sp>
      <p:pic>
        <p:nvPicPr>
          <p:cNvPr id="56" name="Graphic 55" descr="Questions with solid fill">
            <a:extLst>
              <a:ext uri="{FF2B5EF4-FFF2-40B4-BE49-F238E27FC236}">
                <a16:creationId xmlns:a16="http://schemas.microsoft.com/office/drawing/2014/main" id="{2D5F325B-3AC1-73A7-103B-03EDC53344C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214957" y="10733895"/>
            <a:ext cx="1888877" cy="1888877"/>
          </a:xfrm>
          <a:prstGeom prst="rect">
            <a:avLst/>
          </a:prstGeom>
        </p:spPr>
      </p:pic>
      <p:pic>
        <p:nvPicPr>
          <p:cNvPr id="57" name="Picture 5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A7A5349-0B4B-E433-8799-40981B050EC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0212" y="15240305"/>
            <a:ext cx="14631808" cy="9396245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85CE24ED-C423-8A75-CA29-FA4208517D9E}"/>
              </a:ext>
            </a:extLst>
          </p:cNvPr>
          <p:cNvSpPr txBox="1"/>
          <p:nvPr/>
        </p:nvSpPr>
        <p:spPr>
          <a:xfrm>
            <a:off x="30551099" y="23115615"/>
            <a:ext cx="10796834" cy="28129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61480" tIns="30740" rIns="61480" bIns="3074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41" dirty="0">
                <a:solidFill>
                  <a:srgbClr val="38394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{</a:t>
            </a:r>
            <a:r>
              <a:rPr lang="en-US" sz="941" dirty="0">
                <a:solidFill>
                  <a:srgbClr val="F8F8F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
      </a:t>
            </a:r>
            <a:r>
              <a:rPr lang="en-US" sz="941" dirty="0">
                <a:solidFill>
                  <a:srgbClr val="CA7601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"@id"</a:t>
            </a:r>
            <a:r>
              <a:rPr lang="en-US" sz="941" dirty="0">
                <a:solidFill>
                  <a:srgbClr val="38394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:</a:t>
            </a:r>
            <a:r>
              <a:rPr lang="en-US" sz="941" dirty="0">
                <a:solidFill>
                  <a:srgbClr val="F8F8F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 </a:t>
            </a:r>
            <a:r>
              <a:rPr lang="en-US" sz="941" dirty="0">
                <a:solidFill>
                  <a:srgbClr val="50A04F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"file//:</a:t>
            </a:r>
            <a:r>
              <a:rPr lang="en-US" sz="941" dirty="0" err="1">
                <a:solidFill>
                  <a:srgbClr val="50A04F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ProjectA</a:t>
            </a:r>
            <a:r>
              <a:rPr lang="en-US" sz="941" dirty="0">
                <a:solidFill>
                  <a:srgbClr val="50A04F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/validationCheck_1"</a:t>
            </a:r>
            <a:r>
              <a:rPr lang="en-US" sz="941" dirty="0">
                <a:solidFill>
                  <a:srgbClr val="38394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,</a:t>
            </a:r>
            <a:r>
              <a:rPr lang="en-US" sz="941" dirty="0">
                <a:solidFill>
                  <a:srgbClr val="F8F8F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
      </a:t>
            </a:r>
            <a:r>
              <a:rPr lang="en-US" sz="941" dirty="0">
                <a:solidFill>
                  <a:srgbClr val="CA7601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"@type"</a:t>
            </a:r>
            <a:r>
              <a:rPr lang="en-US" sz="941" dirty="0">
                <a:solidFill>
                  <a:srgbClr val="38394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:</a:t>
            </a:r>
            <a:r>
              <a:rPr lang="en-US" sz="941" dirty="0">
                <a:solidFill>
                  <a:srgbClr val="50A04F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 ["</a:t>
            </a:r>
            <a:r>
              <a:rPr lang="en-US" sz="941" dirty="0" err="1">
                <a:solidFill>
                  <a:srgbClr val="50A04F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CreateAction</a:t>
            </a:r>
            <a:r>
              <a:rPr lang="en-US" sz="941" dirty="0">
                <a:solidFill>
                  <a:srgbClr val="50A04F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", </a:t>
            </a:r>
            <a:r>
              <a:rPr lang="en-US" sz="941" b="1" dirty="0" err="1"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shp:ValidationCheck</a:t>
            </a:r>
            <a:r>
              <a:rPr lang="en-US" sz="941" dirty="0">
                <a:solidFill>
                  <a:srgbClr val="50A04F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]</a:t>
            </a:r>
            <a:r>
              <a:rPr lang="en-US" sz="941" dirty="0">
                <a:solidFill>
                  <a:srgbClr val="38394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,</a:t>
            </a:r>
            <a:r>
              <a:rPr lang="en-US" sz="941" dirty="0">
                <a:solidFill>
                  <a:srgbClr val="F8F8F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
      </a:t>
            </a:r>
            <a:r>
              <a:rPr lang="en-US" sz="941" dirty="0">
                <a:solidFill>
                  <a:srgbClr val="CA7601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"agent"</a:t>
            </a:r>
            <a:r>
              <a:rPr lang="en-US" sz="941" dirty="0">
                <a:solidFill>
                  <a:srgbClr val="38394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:</a:t>
            </a:r>
            <a:r>
              <a:rPr lang="en-US" sz="941" dirty="0">
                <a:solidFill>
                  <a:srgbClr val="F8F8F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 </a:t>
            </a:r>
            <a:r>
              <a:rPr lang="en-US" sz="941" dirty="0">
                <a:solidFill>
                  <a:srgbClr val="38394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{</a:t>
            </a:r>
            <a:r>
              <a:rPr lang="en-US" sz="941" dirty="0">
                <a:solidFill>
                  <a:srgbClr val="F8F8F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
        </a:t>
            </a:r>
            <a:r>
              <a:rPr lang="en-US" sz="941" dirty="0">
                <a:solidFill>
                  <a:srgbClr val="CA7601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"@id"</a:t>
            </a:r>
            <a:r>
              <a:rPr lang="en-US" sz="941" dirty="0">
                <a:solidFill>
                  <a:srgbClr val="38394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:</a:t>
            </a:r>
            <a:r>
              <a:rPr lang="en-US" sz="941" dirty="0">
                <a:solidFill>
                  <a:srgbClr val="F8F8F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 </a:t>
            </a:r>
            <a:r>
              <a:rPr lang="en-US" sz="941" dirty="0">
                <a:solidFill>
                  <a:srgbClr val="50A04F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"https://</a:t>
            </a:r>
            <a:r>
              <a:rPr lang="en-US" sz="941" dirty="0" err="1">
                <a:solidFill>
                  <a:srgbClr val="50A04F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www.abdn.ac.uk</a:t>
            </a:r>
            <a:r>
              <a:rPr lang="en-US" sz="941" dirty="0">
                <a:solidFill>
                  <a:srgbClr val="50A04F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/people/</a:t>
            </a:r>
            <a:r>
              <a:rPr lang="en-US" sz="941" dirty="0" err="1">
                <a:solidFill>
                  <a:srgbClr val="50A04F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katherine.osullivan</a:t>
            </a:r>
            <a:r>
              <a:rPr lang="en-US" sz="941" dirty="0">
                <a:solidFill>
                  <a:srgbClr val="50A04F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/"</a:t>
            </a:r>
            <a:r>
              <a:rPr lang="en-US" sz="941" dirty="0">
                <a:solidFill>
                  <a:srgbClr val="F8F8F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
      </a:t>
            </a:r>
            <a:r>
              <a:rPr lang="en-US" sz="941" dirty="0">
                <a:solidFill>
                  <a:srgbClr val="38394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},</a:t>
            </a:r>
            <a:r>
              <a:rPr lang="en-US" sz="941" dirty="0">
                <a:solidFill>
                  <a:srgbClr val="F8F8F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
      </a:t>
            </a:r>
            <a:r>
              <a:rPr lang="en-US" sz="941" dirty="0">
                <a:solidFill>
                  <a:srgbClr val="CA7601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"object"</a:t>
            </a:r>
            <a:r>
              <a:rPr lang="en-US" sz="941" dirty="0">
                <a:solidFill>
                  <a:srgbClr val="38394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:</a:t>
            </a:r>
            <a:r>
              <a:rPr lang="en-US" sz="941" dirty="0">
                <a:solidFill>
                  <a:srgbClr val="F8F8F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 </a:t>
            </a:r>
            <a:r>
              <a:rPr lang="en-US" sz="941" dirty="0">
                <a:solidFill>
                  <a:srgbClr val="38394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{</a:t>
            </a:r>
            <a:r>
              <a:rPr lang="en-US" sz="941" dirty="0">
                <a:solidFill>
                  <a:srgbClr val="F8F8F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
        </a:t>
            </a:r>
            <a:r>
              <a:rPr lang="en-US" sz="941" dirty="0">
                <a:solidFill>
                  <a:srgbClr val="CA7601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"@id"</a:t>
            </a:r>
            <a:r>
              <a:rPr lang="en-US" sz="941" dirty="0">
                <a:solidFill>
                  <a:srgbClr val="38394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:</a:t>
            </a:r>
            <a:r>
              <a:rPr lang="en-US" sz="941" dirty="0">
                <a:solidFill>
                  <a:srgbClr val="F8F8F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 </a:t>
            </a:r>
            <a:r>
              <a:rPr lang="en-US" sz="941" dirty="0">
                <a:solidFill>
                  <a:srgbClr val="50A04F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"file//:</a:t>
            </a:r>
            <a:r>
              <a:rPr lang="en-US" sz="941" dirty="0" err="1">
                <a:solidFill>
                  <a:srgbClr val="50A04F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ProjectA</a:t>
            </a:r>
            <a:r>
              <a:rPr lang="en-US" sz="941" dirty="0">
                <a:solidFill>
                  <a:srgbClr val="50A04F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/</a:t>
            </a:r>
            <a:r>
              <a:rPr lang="en-US" sz="941" dirty="0" err="1">
                <a:solidFill>
                  <a:srgbClr val="50A04F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data.csv</a:t>
            </a:r>
            <a:r>
              <a:rPr lang="en-US" sz="941" dirty="0">
                <a:solidFill>
                  <a:srgbClr val="50A04F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"</a:t>
            </a:r>
            <a:r>
              <a:rPr lang="en-US" sz="941" dirty="0">
                <a:solidFill>
                  <a:srgbClr val="F8F8F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
      </a:t>
            </a:r>
            <a:r>
              <a:rPr lang="en-US" sz="941" dirty="0">
                <a:solidFill>
                  <a:srgbClr val="38394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},</a:t>
            </a:r>
            <a:r>
              <a:rPr lang="en-US" sz="941" dirty="0">
                <a:solidFill>
                  <a:srgbClr val="F8F8F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
      </a:t>
            </a:r>
            <a:r>
              <a:rPr lang="en-US" sz="941" dirty="0">
                <a:solidFill>
                  <a:srgbClr val="CA7601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"result"</a:t>
            </a:r>
            <a:r>
              <a:rPr lang="en-US" sz="941" dirty="0">
                <a:solidFill>
                  <a:srgbClr val="38394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:</a:t>
            </a:r>
            <a:r>
              <a:rPr lang="en-US" sz="941" dirty="0">
                <a:solidFill>
                  <a:srgbClr val="F8F8F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 </a:t>
            </a:r>
            <a:r>
              <a:rPr lang="en-US" sz="941" dirty="0">
                <a:solidFill>
                  <a:srgbClr val="38394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[</a:t>
            </a:r>
            <a:r>
              <a:rPr lang="en-US" sz="941" dirty="0">
                <a:solidFill>
                  <a:srgbClr val="F8F8F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
        </a:t>
            </a:r>
            <a:r>
              <a:rPr lang="en-US" sz="941" dirty="0">
                <a:solidFill>
                  <a:srgbClr val="38394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{</a:t>
            </a:r>
            <a:r>
              <a:rPr lang="en-US" sz="941" dirty="0">
                <a:solidFill>
                  <a:srgbClr val="F8F8F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
          </a:t>
            </a:r>
            <a:r>
              <a:rPr lang="en-US" sz="941" dirty="0">
                <a:solidFill>
                  <a:srgbClr val="CA7601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"@id"</a:t>
            </a:r>
            <a:r>
              <a:rPr lang="en-US" sz="941" dirty="0">
                <a:solidFill>
                  <a:srgbClr val="38394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:</a:t>
            </a:r>
            <a:r>
              <a:rPr lang="en-US" sz="941" dirty="0">
                <a:solidFill>
                  <a:srgbClr val="F8F8F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 </a:t>
            </a:r>
            <a:r>
              <a:rPr lang="en-US" sz="941" dirty="0">
                <a:solidFill>
                  <a:srgbClr val="50A04F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"file//:</a:t>
            </a:r>
            <a:r>
              <a:rPr lang="en-US" sz="941" dirty="0" err="1">
                <a:solidFill>
                  <a:srgbClr val="50A04F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ProjectA</a:t>
            </a:r>
            <a:r>
              <a:rPr lang="en-US" sz="941" dirty="0">
                <a:solidFill>
                  <a:srgbClr val="50A04F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/</a:t>
            </a:r>
            <a:r>
              <a:rPr lang="en-US" sz="941" dirty="0" err="1">
                <a:solidFill>
                  <a:srgbClr val="50A04F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ValidationCheckReport.csv</a:t>
            </a:r>
            <a:r>
              <a:rPr lang="en-US" sz="941" dirty="0">
                <a:solidFill>
                  <a:srgbClr val="50A04F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"</a:t>
            </a:r>
            <a:r>
              <a:rPr lang="en-US" sz="941" dirty="0">
                <a:solidFill>
                  <a:srgbClr val="F8F8F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
        </a:t>
            </a:r>
            <a:r>
              <a:rPr lang="en-US" sz="941" dirty="0">
                <a:solidFill>
                  <a:srgbClr val="38394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}</a:t>
            </a:r>
            <a:r>
              <a:rPr lang="en-US" sz="941" dirty="0">
                <a:solidFill>
                  <a:srgbClr val="F8F8F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      </a:t>
            </a:r>
            <a:r>
              <a:rPr lang="en-US" sz="941" dirty="0">
                <a:solidFill>
                  <a:srgbClr val="38394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]</a:t>
            </a:r>
            <a:r>
              <a:rPr lang="en-US" sz="941" dirty="0">
                <a:solidFill>
                  <a:srgbClr val="F8F8F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
    </a:t>
            </a:r>
            <a:r>
              <a:rPr lang="en-US" sz="941" dirty="0">
                <a:solidFill>
                  <a:srgbClr val="38394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}</a:t>
            </a:r>
            <a:r>
              <a:rPr lang="en-US" sz="94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,</a:t>
            </a:r>
            <a:r>
              <a:rPr lang="en-US" sz="941" dirty="0">
                <a:solidFill>
                  <a:srgbClr val="F8F8F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
  </a:t>
            </a:r>
            <a:r>
              <a:rPr lang="en-US" sz="941" dirty="0">
                <a:solidFill>
                  <a:srgbClr val="38394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{</a:t>
            </a:r>
            <a:r>
              <a:rPr lang="en-US" sz="941" dirty="0">
                <a:solidFill>
                  <a:srgbClr val="F8F8F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
      </a:t>
            </a:r>
            <a:r>
              <a:rPr lang="en-US" sz="941" dirty="0">
                <a:solidFill>
                  <a:srgbClr val="CA7601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"@id"</a:t>
            </a:r>
            <a:r>
              <a:rPr lang="en-US" sz="941" dirty="0">
                <a:solidFill>
                  <a:srgbClr val="38394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:</a:t>
            </a:r>
            <a:r>
              <a:rPr lang="en-US" sz="941" dirty="0">
                <a:solidFill>
                  <a:srgbClr val="F8F8F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 </a:t>
            </a:r>
            <a:r>
              <a:rPr lang="en-US" sz="941" dirty="0">
                <a:solidFill>
                  <a:srgbClr val="50A04F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"file//:</a:t>
            </a:r>
            <a:r>
              <a:rPr lang="en-US" sz="941" dirty="0" err="1">
                <a:solidFill>
                  <a:srgbClr val="50A04F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ProjectA</a:t>
            </a:r>
            <a:r>
              <a:rPr lang="en-US" sz="941" dirty="0">
                <a:solidFill>
                  <a:srgbClr val="50A04F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/</a:t>
            </a:r>
            <a:r>
              <a:rPr lang="en-US" sz="941" dirty="0" err="1">
                <a:solidFill>
                  <a:srgbClr val="50A04F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ValidationCheckReport.csv</a:t>
            </a:r>
            <a:r>
              <a:rPr lang="en-US" sz="941" dirty="0">
                <a:solidFill>
                  <a:srgbClr val="50A04F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"</a:t>
            </a:r>
            <a:r>
              <a:rPr lang="en-US" sz="941" dirty="0">
                <a:solidFill>
                  <a:srgbClr val="38394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,</a:t>
            </a:r>
            <a:r>
              <a:rPr lang="en-US" sz="941" dirty="0">
                <a:solidFill>
                  <a:srgbClr val="F8F8F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
      </a:t>
            </a:r>
            <a:r>
              <a:rPr lang="en-US" sz="941" dirty="0">
                <a:solidFill>
                  <a:srgbClr val="CA7601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"@type"</a:t>
            </a:r>
            <a:r>
              <a:rPr lang="en-US" sz="941" dirty="0">
                <a:solidFill>
                  <a:srgbClr val="38394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:</a:t>
            </a:r>
            <a:r>
              <a:rPr lang="en-US" sz="941" dirty="0">
                <a:solidFill>
                  <a:srgbClr val="F8F8F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 </a:t>
            </a:r>
            <a:r>
              <a:rPr lang="en-US" sz="941" dirty="0">
                <a:solidFill>
                  <a:srgbClr val="38394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[</a:t>
            </a:r>
            <a:r>
              <a:rPr lang="en-US" sz="941" dirty="0">
                <a:solidFill>
                  <a:srgbClr val="50A04F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"File"</a:t>
            </a:r>
            <a:r>
              <a:rPr lang="en-US" sz="941" dirty="0">
                <a:solidFill>
                  <a:srgbClr val="38394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, </a:t>
            </a:r>
            <a:r>
              <a:rPr lang="en-US" sz="941" b="1" dirty="0" err="1"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shp:ValidationCheckReport</a:t>
            </a:r>
            <a:r>
              <a:rPr lang="en-US" sz="941" b="1" dirty="0"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]</a:t>
            </a:r>
            <a:r>
              <a:rPr lang="en-US" sz="941" dirty="0">
                <a:solidFill>
                  <a:srgbClr val="38394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,</a:t>
            </a:r>
            <a:r>
              <a:rPr lang="en-US" sz="941" dirty="0">
                <a:solidFill>
                  <a:srgbClr val="F8F8F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
      </a:t>
            </a:r>
            <a:r>
              <a:rPr lang="en-US" sz="941" dirty="0">
                <a:solidFill>
                  <a:srgbClr val="CA7601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"description"</a:t>
            </a:r>
            <a:r>
              <a:rPr lang="en-US" sz="941" dirty="0">
                <a:solidFill>
                  <a:srgbClr val="38394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:</a:t>
            </a:r>
            <a:r>
              <a:rPr lang="en-US" sz="941" dirty="0">
                <a:solidFill>
                  <a:srgbClr val="F8F8F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 </a:t>
            </a:r>
            <a:r>
              <a:rPr lang="en-US" sz="941" dirty="0">
                <a:solidFill>
                  <a:srgbClr val="50A04F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"This report contains..."</a:t>
            </a:r>
            <a:r>
              <a:rPr lang="en-US" sz="941" dirty="0">
                <a:solidFill>
                  <a:srgbClr val="38394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,</a:t>
            </a:r>
            <a:r>
              <a:rPr lang="en-US" sz="941" dirty="0">
                <a:solidFill>
                  <a:srgbClr val="F8F8F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
      </a:t>
            </a:r>
            <a:r>
              <a:rPr lang="en-US" sz="941" dirty="0">
                <a:solidFill>
                  <a:schemeClr val="accent3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….... </a:t>
            </a:r>
            <a:r>
              <a:rPr lang="en-US" sz="941" dirty="0">
                <a:solidFill>
                  <a:srgbClr val="F8F8F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 </a:t>
            </a:r>
            <a:r>
              <a:rPr lang="en-US" sz="941" dirty="0">
                <a:solidFill>
                  <a:srgbClr val="383942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}</a:t>
            </a:r>
            <a:endParaRPr lang="en-US" sz="941" dirty="0">
              <a:latin typeface="Roboto" panose="02000000000000000000" pitchFamily="2" charset="0"/>
              <a:ea typeface="Roboto" panose="02000000000000000000" pitchFamily="2" charset="0"/>
              <a:cs typeface="+mn-lt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0B3B7B62-09A8-B9B5-F34D-C89D3A063B7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691813" y="17743605"/>
            <a:ext cx="7950830" cy="7624655"/>
          </a:xfrm>
          <a:prstGeom prst="rect">
            <a:avLst/>
          </a:prstGeom>
        </p:spPr>
      </p:pic>
      <p:sp>
        <p:nvSpPr>
          <p:cNvPr id="60" name="TextBox 12">
            <a:extLst>
              <a:ext uri="{FF2B5EF4-FFF2-40B4-BE49-F238E27FC236}">
                <a16:creationId xmlns:a16="http://schemas.microsoft.com/office/drawing/2014/main" id="{813B0F96-C8E8-5BFE-5F62-C8BB3862816C}"/>
              </a:ext>
            </a:extLst>
          </p:cNvPr>
          <p:cNvSpPr txBox="1"/>
          <p:nvPr/>
        </p:nvSpPr>
        <p:spPr>
          <a:xfrm>
            <a:off x="26784300" y="5684942"/>
            <a:ext cx="22434273" cy="23083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spc="-1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Semi-automation of data provenance creation and auditing to improve risk assessment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14988F07-32A0-F8A1-4B75-13C8B1129C40}"/>
              </a:ext>
            </a:extLst>
          </p:cNvPr>
          <p:cNvSpPr txBox="1"/>
          <p:nvPr/>
        </p:nvSpPr>
        <p:spPr>
          <a:xfrm>
            <a:off x="2457024" y="5724871"/>
            <a:ext cx="22136526" cy="22159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spc="-1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Risk assessment in clinical free-text</a:t>
            </a:r>
          </a:p>
          <a:p>
            <a:pPr algn="ctr"/>
            <a:endParaRPr lang="en-US" sz="6600" spc="-10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3A886EB-82BF-4787-86C3-DC6C956C9C44}"/>
              </a:ext>
            </a:extLst>
          </p:cNvPr>
          <p:cNvSpPr txBox="1"/>
          <p:nvPr/>
        </p:nvSpPr>
        <p:spPr>
          <a:xfrm>
            <a:off x="41458860" y="11686928"/>
            <a:ext cx="7759713" cy="5078313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chemeClr val="bg2"/>
                </a:solidFill>
                <a:latin typeface="Segoe UI" panose="020B0502040204020203" pitchFamily="34" charset="0"/>
              </a:rPr>
              <a:t>Data provenance dashboard to provide detailed trace of data flows and ensure accurate processing of data for TRE staff.</a:t>
            </a:r>
            <a:endParaRPr lang="en-US" sz="54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871400D-816F-BC52-4593-C702D7364582}"/>
              </a:ext>
            </a:extLst>
          </p:cNvPr>
          <p:cNvSpPr txBox="1"/>
          <p:nvPr/>
        </p:nvSpPr>
        <p:spPr>
          <a:xfrm>
            <a:off x="27895091" y="8185723"/>
            <a:ext cx="21171613" cy="2070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60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Semi- automating the capture of information from data request to data release easy access and audit trail via a portal.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B82B3A2-DCD9-D3AA-0C7D-E6D81610890A}"/>
              </a:ext>
            </a:extLst>
          </p:cNvPr>
          <p:cNvSpPr txBox="1"/>
          <p:nvPr/>
        </p:nvSpPr>
        <p:spPr>
          <a:xfrm>
            <a:off x="3095641" y="8335763"/>
            <a:ext cx="214979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Understanding and mapping privacy risk of clinical free text and use of a privacy risk dashboard at release stage</a:t>
            </a:r>
          </a:p>
          <a:p>
            <a:endParaRPr lang="en-GB" sz="6000" dirty="0"/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BCB02ECC-BA10-DCA3-3A03-4F32340840BA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8905" y="27394121"/>
            <a:ext cx="2363061" cy="1446769"/>
          </a:xfrm>
          <a:prstGeom prst="rect">
            <a:avLst/>
          </a:prstGeom>
        </p:spPr>
      </p:pic>
      <p:pic>
        <p:nvPicPr>
          <p:cNvPr id="65" name="Picture Placeholder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B3FD0D5-55E0-4E7F-D660-F114E85E6B3E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2727" t="-24527" r="-12870" b="-733"/>
          <a:stretch/>
        </p:blipFill>
        <p:spPr>
          <a:xfrm>
            <a:off x="24439256" y="27036534"/>
            <a:ext cx="1477662" cy="1602783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B9E9B76-60F5-BCFA-C08C-633D2135A436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84420" y="27486306"/>
            <a:ext cx="2308349" cy="961153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278C6A97-C3A5-B94A-D98C-D742097D94B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5162" y="27339460"/>
            <a:ext cx="1523891" cy="113644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54E867CC-F415-3894-12D8-863108D40C5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8262" y="27793137"/>
            <a:ext cx="3433735" cy="783194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3C94843A-F8ED-0FEE-E98D-D27D78CF3B87}"/>
              </a:ext>
            </a:extLst>
          </p:cNvPr>
          <p:cNvGrpSpPr/>
          <p:nvPr/>
        </p:nvGrpSpPr>
        <p:grpSpPr>
          <a:xfrm>
            <a:off x="27588424" y="27290995"/>
            <a:ext cx="1606154" cy="1717783"/>
            <a:chOff x="204143" y="4677344"/>
            <a:chExt cx="1188222" cy="1297786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DE2CEAA5-7C88-1741-B8D7-041C73F41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9469" y="4677344"/>
              <a:ext cx="1177570" cy="931816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390F758-2BD4-DAAF-1531-844C15BB2DF0}"/>
                </a:ext>
              </a:extLst>
            </p:cNvPr>
            <p:cNvSpPr txBox="1"/>
            <p:nvPr/>
          </p:nvSpPr>
          <p:spPr>
            <a:xfrm>
              <a:off x="204143" y="5721452"/>
              <a:ext cx="1188222" cy="253678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sz="706" spc="-10">
                  <a:solidFill>
                    <a:schemeClr val="tx2"/>
                  </a:solidFill>
                  <a:latin typeface="Roboto Light"/>
                  <a:cs typeface="Poppins" pitchFamily="2" charset="77"/>
                </a:rPr>
                <a:t>West of Scotland </a:t>
              </a:r>
            </a:p>
            <a:p>
              <a:r>
                <a:rPr lang="en-US" sz="706" spc="-10">
                  <a:solidFill>
                    <a:schemeClr val="tx2"/>
                  </a:solidFill>
                  <a:latin typeface="Roboto Light"/>
                  <a:cs typeface="Poppins" pitchFamily="2" charset="77"/>
                </a:rPr>
                <a:t>Data Safe Haven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2BD75F52-2F44-D24E-371E-92EBDDD81FEF}"/>
              </a:ext>
            </a:extLst>
          </p:cNvPr>
          <p:cNvSpPr txBox="1"/>
          <p:nvPr/>
        </p:nvSpPr>
        <p:spPr>
          <a:xfrm>
            <a:off x="38480897" y="2317747"/>
            <a:ext cx="256429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Arlene.Casey@ed.ac.uk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C19D740-1194-EB3E-2FA3-892FD58CECC5}"/>
              </a:ext>
            </a:extLst>
          </p:cNvPr>
          <p:cNvSpPr txBox="1"/>
          <p:nvPr/>
        </p:nvSpPr>
        <p:spPr>
          <a:xfrm>
            <a:off x="48332752" y="997675"/>
            <a:ext cx="2619781" cy="775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33" b="1" spc="-235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DARE</a:t>
            </a:r>
            <a:r>
              <a:rPr lang="en-GB" sz="4437" b="1" spc="-235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4033" b="1" spc="-235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UK</a:t>
            </a:r>
            <a:endParaRPr lang="en-GB" sz="4437" b="1" spc="-235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C4B07AD7-24DD-3798-BF31-47DA20D78039}"/>
              </a:ext>
            </a:extLst>
          </p:cNvPr>
          <p:cNvSpPr/>
          <p:nvPr/>
        </p:nvSpPr>
        <p:spPr>
          <a:xfrm>
            <a:off x="17069621" y="16525537"/>
            <a:ext cx="7539825" cy="20602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/>
                </a:solidFill>
              </a:rPr>
              <a:t>~89,000 Discharge Summaries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247E7C5-D5B9-EC8E-2B24-71480D43C439}"/>
              </a:ext>
            </a:extLst>
          </p:cNvPr>
          <p:cNvSpPr txBox="1"/>
          <p:nvPr/>
        </p:nvSpPr>
        <p:spPr>
          <a:xfrm>
            <a:off x="15063388" y="18549795"/>
            <a:ext cx="93758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Applying NLP techniques to explore the data and build a privacy risk map for indirect identifiers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6C887F-25FF-AF95-E6D4-78AADEE75B80}"/>
              </a:ext>
            </a:extLst>
          </p:cNvPr>
          <p:cNvSpPr txBox="1"/>
          <p:nvPr/>
        </p:nvSpPr>
        <p:spPr>
          <a:xfrm>
            <a:off x="48811435" y="1579216"/>
            <a:ext cx="3202565" cy="174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Driver </a:t>
            </a:r>
            <a:r>
              <a:rPr lang="en-GB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4264140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58BCD44-60C9-C01B-21FA-373DF33AD36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6116598" y="7721833"/>
            <a:ext cx="23756304" cy="188568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C99AA0-BA06-17D4-7B98-D597AF1BCE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3498" y="1255275"/>
            <a:ext cx="48559404" cy="1580750"/>
          </a:xfrm>
        </p:spPr>
        <p:txBody>
          <a:bodyPr/>
          <a:lstStyle/>
          <a:p>
            <a:r>
              <a:rPr lang="en-GB" sz="9600" b="0" dirty="0">
                <a:solidFill>
                  <a:srgbClr val="FFFFFF"/>
                </a:solidFill>
              </a:rPr>
              <a:t>SARA : Semi-automated risk assessment of data provenance and clinical free-text in TREs</a:t>
            </a:r>
            <a:endParaRPr lang="en-GB" sz="9600" dirty="0"/>
          </a:p>
          <a:p>
            <a:endParaRPr lang="en-US" sz="9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38D988-D856-E6E1-CD4F-E7547F798CCE}"/>
              </a:ext>
            </a:extLst>
          </p:cNvPr>
          <p:cNvSpPr/>
          <p:nvPr/>
        </p:nvSpPr>
        <p:spPr>
          <a:xfrm>
            <a:off x="1742578" y="7698089"/>
            <a:ext cx="23756304" cy="1885609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2"/>
                </a:solidFill>
              </a:ln>
              <a:noFill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9ADE91-F818-22CB-77EB-A200770640C2}"/>
              </a:ext>
            </a:extLst>
          </p:cNvPr>
          <p:cNvSpPr/>
          <p:nvPr/>
        </p:nvSpPr>
        <p:spPr>
          <a:xfrm>
            <a:off x="26123902" y="7721833"/>
            <a:ext cx="23756304" cy="1885609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>
              <a:ln>
                <a:solidFill>
                  <a:schemeClr val="bg2"/>
                </a:solidFill>
              </a:ln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TextBox 12">
            <a:extLst>
              <a:ext uri="{FF2B5EF4-FFF2-40B4-BE49-F238E27FC236}">
                <a16:creationId xmlns:a16="http://schemas.microsoft.com/office/drawing/2014/main" id="{BEFA05CF-F797-436E-963B-A8F15B01E9E5}"/>
              </a:ext>
            </a:extLst>
          </p:cNvPr>
          <p:cNvSpPr txBox="1"/>
          <p:nvPr/>
        </p:nvSpPr>
        <p:spPr>
          <a:xfrm>
            <a:off x="26807236" y="5974099"/>
            <a:ext cx="22341764" cy="22159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spc="-1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Future &amp;  Benefits of the TRE Collaboration</a:t>
            </a:r>
          </a:p>
          <a:p>
            <a:pPr algn="ctr"/>
            <a:endParaRPr lang="en-US" sz="6600" spc="-10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1DD1113D-E71B-9618-1792-978BB5367F5D}"/>
              </a:ext>
            </a:extLst>
          </p:cNvPr>
          <p:cNvSpPr txBox="1"/>
          <p:nvPr/>
        </p:nvSpPr>
        <p:spPr>
          <a:xfrm>
            <a:off x="2482096" y="5855877"/>
            <a:ext cx="22158173" cy="22159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spc="-1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Understand public and stakeholder perceptions</a:t>
            </a:r>
          </a:p>
          <a:p>
            <a:pPr algn="ctr"/>
            <a:endParaRPr lang="en-US" sz="6600" spc="-10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4B7B59-BADD-892E-71F6-7D9CAC4E6FA7}"/>
              </a:ext>
            </a:extLst>
          </p:cNvPr>
          <p:cNvSpPr txBox="1"/>
          <p:nvPr/>
        </p:nvSpPr>
        <p:spPr>
          <a:xfrm>
            <a:off x="2091485" y="8645727"/>
            <a:ext cx="12669388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Partnered with Ipsos Scotland</a:t>
            </a:r>
          </a:p>
          <a:p>
            <a:r>
              <a:rPr lang="en-US" sz="54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Public involvement &amp; engagement embedded throughout: </a:t>
            </a:r>
          </a:p>
          <a:p>
            <a:r>
              <a:rPr lang="en-US" sz="54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a) deliberative workshops (39 participants); and </a:t>
            </a:r>
          </a:p>
          <a:p>
            <a:r>
              <a:rPr lang="en-US" sz="54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b) survey of representative sample of 1,030 adults in Scotland.</a:t>
            </a:r>
          </a:p>
          <a:p>
            <a:endParaRPr lang="en-US" sz="5400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54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Learning is informing dashboard development</a:t>
            </a:r>
          </a:p>
          <a:p>
            <a:endParaRPr lang="en-US" sz="5400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D69FE5-504E-68E5-553B-4B3B54AE784C}"/>
              </a:ext>
            </a:extLst>
          </p:cNvPr>
          <p:cNvSpPr txBox="1"/>
          <p:nvPr/>
        </p:nvSpPr>
        <p:spPr>
          <a:xfrm>
            <a:off x="12619010" y="18820925"/>
            <a:ext cx="10572068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- Broad support for use of social and health care data in research</a:t>
            </a:r>
          </a:p>
          <a:p>
            <a:endParaRPr lang="en-US" sz="5400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GB" sz="54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- Transparency and accountability were considered important</a:t>
            </a:r>
            <a:endParaRPr lang="en-US" sz="5400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GB" sz="5400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GB" sz="54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- Broad, but conditional, support for semi-automation</a:t>
            </a:r>
            <a:endParaRPr lang="en-US" sz="5400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US" sz="5400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6" name="Picture 5" descr="A blue and green logo&#10;&#10;Description automatically generated with low confidence">
            <a:extLst>
              <a:ext uri="{FF2B5EF4-FFF2-40B4-BE49-F238E27FC236}">
                <a16:creationId xmlns:a16="http://schemas.microsoft.com/office/drawing/2014/main" id="{D43CC29A-156D-F11D-BCF7-777201DCA5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819" y="8522390"/>
            <a:ext cx="2264319" cy="215832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41546BD-ADF0-38A7-AA33-0286539CE34D}"/>
              </a:ext>
            </a:extLst>
          </p:cNvPr>
          <p:cNvGrpSpPr/>
          <p:nvPr/>
        </p:nvGrpSpPr>
        <p:grpSpPr>
          <a:xfrm>
            <a:off x="15953478" y="9203308"/>
            <a:ext cx="7288888" cy="6625561"/>
            <a:chOff x="1542296" y="4453622"/>
            <a:chExt cx="12548859" cy="743239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F33F9AD-827D-E4BD-127E-311DFC676A6B}"/>
                </a:ext>
              </a:extLst>
            </p:cNvPr>
            <p:cNvGrpSpPr/>
            <p:nvPr/>
          </p:nvGrpSpPr>
          <p:grpSpPr>
            <a:xfrm>
              <a:off x="6430782" y="7759953"/>
              <a:ext cx="1524849" cy="4126061"/>
              <a:chOff x="6430782" y="7759953"/>
              <a:chExt cx="1524849" cy="4126061"/>
            </a:xfrm>
          </p:grpSpPr>
          <p:sp>
            <p:nvSpPr>
              <p:cNvPr id="213" name="Freeform: Shape 80">
                <a:extLst>
                  <a:ext uri="{FF2B5EF4-FFF2-40B4-BE49-F238E27FC236}">
                    <a16:creationId xmlns:a16="http://schemas.microsoft.com/office/drawing/2014/main" id="{F8C9B5E2-448A-3883-C65F-4146F23EE28D}"/>
                  </a:ext>
                </a:extLst>
              </p:cNvPr>
              <p:cNvSpPr/>
              <p:nvPr/>
            </p:nvSpPr>
            <p:spPr>
              <a:xfrm>
                <a:off x="6870547" y="7793586"/>
                <a:ext cx="610438" cy="93808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91" h="754">
                    <a:moveTo>
                      <a:pt x="449" y="326"/>
                    </a:moveTo>
                    <a:lnTo>
                      <a:pt x="449" y="199"/>
                    </a:lnTo>
                    <a:cubicBezTo>
                      <a:pt x="449" y="89"/>
                      <a:pt x="370" y="0"/>
                      <a:pt x="273" y="0"/>
                    </a:cubicBezTo>
                    <a:lnTo>
                      <a:pt x="222" y="0"/>
                    </a:lnTo>
                    <a:cubicBezTo>
                      <a:pt x="124" y="0"/>
                      <a:pt x="45" y="89"/>
                      <a:pt x="45" y="199"/>
                    </a:cubicBezTo>
                    <a:lnTo>
                      <a:pt x="45" y="326"/>
                    </a:lnTo>
                    <a:cubicBezTo>
                      <a:pt x="20" y="326"/>
                      <a:pt x="0" y="349"/>
                      <a:pt x="0" y="377"/>
                    </a:cubicBezTo>
                    <a:cubicBezTo>
                      <a:pt x="0" y="406"/>
                      <a:pt x="20" y="429"/>
                      <a:pt x="45" y="429"/>
                    </a:cubicBezTo>
                    <a:cubicBezTo>
                      <a:pt x="49" y="429"/>
                      <a:pt x="51" y="428"/>
                      <a:pt x="54" y="428"/>
                    </a:cubicBezTo>
                    <a:cubicBezTo>
                      <a:pt x="73" y="497"/>
                      <a:pt x="125" y="549"/>
                      <a:pt x="189" y="563"/>
                    </a:cubicBezTo>
                    <a:lnTo>
                      <a:pt x="189" y="754"/>
                    </a:lnTo>
                    <a:lnTo>
                      <a:pt x="308" y="754"/>
                    </a:lnTo>
                    <a:lnTo>
                      <a:pt x="308" y="563"/>
                    </a:lnTo>
                    <a:cubicBezTo>
                      <a:pt x="371" y="548"/>
                      <a:pt x="422" y="496"/>
                      <a:pt x="441" y="428"/>
                    </a:cubicBezTo>
                    <a:cubicBezTo>
                      <a:pt x="442" y="428"/>
                      <a:pt x="444" y="429"/>
                      <a:pt x="445" y="429"/>
                    </a:cubicBezTo>
                    <a:cubicBezTo>
                      <a:pt x="471" y="429"/>
                      <a:pt x="491" y="406"/>
                      <a:pt x="491" y="377"/>
                    </a:cubicBezTo>
                    <a:cubicBezTo>
                      <a:pt x="491" y="350"/>
                      <a:pt x="473" y="328"/>
                      <a:pt x="449" y="326"/>
                    </a:cubicBezTo>
                    <a:close/>
                  </a:path>
                </a:pathLst>
              </a:custGeom>
              <a:solidFill>
                <a:srgbClr val="7D4C20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14" name="Freeform: Shape 81">
                <a:extLst>
                  <a:ext uri="{FF2B5EF4-FFF2-40B4-BE49-F238E27FC236}">
                    <a16:creationId xmlns:a16="http://schemas.microsoft.com/office/drawing/2014/main" id="{E46FB5BE-B278-CA65-3047-4245022E1CAD}"/>
                  </a:ext>
                </a:extLst>
              </p:cNvPr>
              <p:cNvSpPr/>
              <p:nvPr/>
            </p:nvSpPr>
            <p:spPr>
              <a:xfrm>
                <a:off x="6591489" y="8694297"/>
                <a:ext cx="1199697" cy="119969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64" h="964">
                    <a:moveTo>
                      <a:pt x="894" y="964"/>
                    </a:moveTo>
                    <a:lnTo>
                      <a:pt x="69" y="964"/>
                    </a:lnTo>
                    <a:cubicBezTo>
                      <a:pt x="32" y="964"/>
                      <a:pt x="0" y="934"/>
                      <a:pt x="0" y="895"/>
                    </a:cubicBezTo>
                    <a:lnTo>
                      <a:pt x="0" y="70"/>
                    </a:lnTo>
                    <a:cubicBezTo>
                      <a:pt x="0" y="32"/>
                      <a:pt x="32" y="0"/>
                      <a:pt x="69" y="0"/>
                    </a:cubicBezTo>
                    <a:lnTo>
                      <a:pt x="894" y="0"/>
                    </a:lnTo>
                    <a:cubicBezTo>
                      <a:pt x="933" y="0"/>
                      <a:pt x="964" y="32"/>
                      <a:pt x="964" y="70"/>
                    </a:cubicBezTo>
                    <a:lnTo>
                      <a:pt x="964" y="895"/>
                    </a:lnTo>
                    <a:cubicBezTo>
                      <a:pt x="964" y="934"/>
                      <a:pt x="933" y="964"/>
                      <a:pt x="894" y="964"/>
                    </a:cubicBezTo>
                    <a:close/>
                  </a:path>
                </a:pathLst>
              </a:custGeom>
              <a:solidFill>
                <a:srgbClr val="152437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15" name="Freeform: Shape 82">
                <a:extLst>
                  <a:ext uri="{FF2B5EF4-FFF2-40B4-BE49-F238E27FC236}">
                    <a16:creationId xmlns:a16="http://schemas.microsoft.com/office/drawing/2014/main" id="{BFD90EF3-3DB2-B8B7-41CC-9B823CF547D6}"/>
                  </a:ext>
                </a:extLst>
              </p:cNvPr>
              <p:cNvSpPr/>
              <p:nvPr/>
            </p:nvSpPr>
            <p:spPr>
              <a:xfrm>
                <a:off x="6591489" y="9748236"/>
                <a:ext cx="1199697" cy="42481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64" h="342">
                    <a:moveTo>
                      <a:pt x="886" y="342"/>
                    </a:moveTo>
                    <a:lnTo>
                      <a:pt x="78" y="342"/>
                    </a:lnTo>
                    <a:cubicBezTo>
                      <a:pt x="35" y="342"/>
                      <a:pt x="0" y="307"/>
                      <a:pt x="0" y="264"/>
                    </a:cubicBezTo>
                    <a:lnTo>
                      <a:pt x="0" y="0"/>
                    </a:lnTo>
                    <a:lnTo>
                      <a:pt x="964" y="0"/>
                    </a:lnTo>
                    <a:lnTo>
                      <a:pt x="964" y="264"/>
                    </a:lnTo>
                    <a:cubicBezTo>
                      <a:pt x="964" y="307"/>
                      <a:pt x="929" y="342"/>
                      <a:pt x="886" y="342"/>
                    </a:cubicBezTo>
                    <a:close/>
                  </a:path>
                </a:pathLst>
              </a:custGeom>
              <a:solidFill>
                <a:srgbClr val="152437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16" name="Freeform: Shape 83">
                <a:extLst>
                  <a:ext uri="{FF2B5EF4-FFF2-40B4-BE49-F238E27FC236}">
                    <a16:creationId xmlns:a16="http://schemas.microsoft.com/office/drawing/2014/main" id="{81886E14-7B51-ADA7-B7A9-D63CC93D43B5}"/>
                  </a:ext>
                </a:extLst>
              </p:cNvPr>
              <p:cNvSpPr/>
              <p:nvPr/>
            </p:nvSpPr>
            <p:spPr>
              <a:xfrm>
                <a:off x="6470647" y="9925135"/>
                <a:ext cx="1446364" cy="125575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62" h="1009">
                    <a:moveTo>
                      <a:pt x="1159" y="954"/>
                    </a:moveTo>
                    <a:lnTo>
                      <a:pt x="1141" y="900"/>
                    </a:lnTo>
                    <a:cubicBezTo>
                      <a:pt x="1138" y="888"/>
                      <a:pt x="1128" y="879"/>
                      <a:pt x="1117" y="875"/>
                    </a:cubicBezTo>
                    <a:cubicBezTo>
                      <a:pt x="1111" y="871"/>
                      <a:pt x="1105" y="868"/>
                      <a:pt x="1099" y="867"/>
                    </a:cubicBezTo>
                    <a:lnTo>
                      <a:pt x="628" y="799"/>
                    </a:lnTo>
                    <a:lnTo>
                      <a:pt x="628" y="47"/>
                    </a:lnTo>
                    <a:cubicBezTo>
                      <a:pt x="628" y="21"/>
                      <a:pt x="607" y="0"/>
                      <a:pt x="581" y="0"/>
                    </a:cubicBezTo>
                    <a:lnTo>
                      <a:pt x="579" y="0"/>
                    </a:lnTo>
                    <a:cubicBezTo>
                      <a:pt x="554" y="0"/>
                      <a:pt x="533" y="21"/>
                      <a:pt x="533" y="47"/>
                    </a:cubicBezTo>
                    <a:lnTo>
                      <a:pt x="533" y="799"/>
                    </a:lnTo>
                    <a:lnTo>
                      <a:pt x="62" y="867"/>
                    </a:lnTo>
                    <a:cubicBezTo>
                      <a:pt x="55" y="868"/>
                      <a:pt x="49" y="871"/>
                      <a:pt x="44" y="875"/>
                    </a:cubicBezTo>
                    <a:cubicBezTo>
                      <a:pt x="33" y="879"/>
                      <a:pt x="23" y="888"/>
                      <a:pt x="19" y="900"/>
                    </a:cubicBezTo>
                    <a:lnTo>
                      <a:pt x="2" y="954"/>
                    </a:lnTo>
                    <a:cubicBezTo>
                      <a:pt x="-6" y="976"/>
                      <a:pt x="6" y="1000"/>
                      <a:pt x="28" y="1007"/>
                    </a:cubicBezTo>
                    <a:cubicBezTo>
                      <a:pt x="51" y="1015"/>
                      <a:pt x="75" y="1003"/>
                      <a:pt x="82" y="981"/>
                    </a:cubicBezTo>
                    <a:lnTo>
                      <a:pt x="93" y="949"/>
                    </a:lnTo>
                    <a:lnTo>
                      <a:pt x="533" y="886"/>
                    </a:lnTo>
                    <a:lnTo>
                      <a:pt x="533" y="953"/>
                    </a:lnTo>
                    <a:cubicBezTo>
                      <a:pt x="533" y="979"/>
                      <a:pt x="554" y="1000"/>
                      <a:pt x="579" y="1000"/>
                    </a:cubicBezTo>
                    <a:lnTo>
                      <a:pt x="581" y="1000"/>
                    </a:lnTo>
                    <a:cubicBezTo>
                      <a:pt x="607" y="1000"/>
                      <a:pt x="628" y="979"/>
                      <a:pt x="628" y="953"/>
                    </a:cubicBezTo>
                    <a:lnTo>
                      <a:pt x="628" y="886"/>
                    </a:lnTo>
                    <a:lnTo>
                      <a:pt x="1067" y="949"/>
                    </a:lnTo>
                    <a:lnTo>
                      <a:pt x="1078" y="981"/>
                    </a:lnTo>
                    <a:cubicBezTo>
                      <a:pt x="1086" y="1003"/>
                      <a:pt x="1110" y="1015"/>
                      <a:pt x="1132" y="1007"/>
                    </a:cubicBezTo>
                    <a:cubicBezTo>
                      <a:pt x="1155" y="1000"/>
                      <a:pt x="1167" y="976"/>
                      <a:pt x="1159" y="954"/>
                    </a:cubicBezTo>
                    <a:close/>
                  </a:path>
                </a:pathLst>
              </a:custGeom>
              <a:solidFill>
                <a:srgbClr val="8C8C8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17" name="Freeform: Shape 84">
                <a:extLst>
                  <a:ext uri="{FF2B5EF4-FFF2-40B4-BE49-F238E27FC236}">
                    <a16:creationId xmlns:a16="http://schemas.microsoft.com/office/drawing/2014/main" id="{20D8EE65-E6A9-9361-005F-1CC0CAD0D274}"/>
                  </a:ext>
                </a:extLst>
              </p:cNvPr>
              <p:cNvSpPr/>
              <p:nvPr/>
            </p:nvSpPr>
            <p:spPr>
              <a:xfrm>
                <a:off x="7844756" y="11188368"/>
                <a:ext cx="110875" cy="11087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0" h="90">
                    <a:moveTo>
                      <a:pt x="90" y="45"/>
                    </a:moveTo>
                    <a:cubicBezTo>
                      <a:pt x="90" y="70"/>
                      <a:pt x="70" y="90"/>
                      <a:pt x="45" y="90"/>
                    </a:cubicBezTo>
                    <a:cubicBezTo>
                      <a:pt x="21" y="90"/>
                      <a:pt x="0" y="70"/>
                      <a:pt x="0" y="45"/>
                    </a:cubicBezTo>
                    <a:cubicBezTo>
                      <a:pt x="0" y="20"/>
                      <a:pt x="21" y="0"/>
                      <a:pt x="45" y="0"/>
                    </a:cubicBezTo>
                    <a:cubicBezTo>
                      <a:pt x="70" y="0"/>
                      <a:pt x="90" y="20"/>
                      <a:pt x="90" y="45"/>
                    </a:cubicBezTo>
                    <a:close/>
                  </a:path>
                </a:pathLst>
              </a:custGeom>
              <a:solidFill>
                <a:srgbClr val="152437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18" name="Freeform: Shape 85">
                <a:extLst>
                  <a:ext uri="{FF2B5EF4-FFF2-40B4-BE49-F238E27FC236}">
                    <a16:creationId xmlns:a16="http://schemas.microsoft.com/office/drawing/2014/main" id="{A8CF9CB4-B4FD-75A5-740D-FD1EC8E46B96}"/>
                  </a:ext>
                </a:extLst>
              </p:cNvPr>
              <p:cNvSpPr/>
              <p:nvPr/>
            </p:nvSpPr>
            <p:spPr>
              <a:xfrm>
                <a:off x="7139638" y="11188368"/>
                <a:ext cx="109630" cy="11087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9" h="90">
                    <a:moveTo>
                      <a:pt x="89" y="45"/>
                    </a:moveTo>
                    <a:cubicBezTo>
                      <a:pt x="89" y="70"/>
                      <a:pt x="69" y="90"/>
                      <a:pt x="45" y="90"/>
                    </a:cubicBezTo>
                    <a:cubicBezTo>
                      <a:pt x="19" y="90"/>
                      <a:pt x="0" y="70"/>
                      <a:pt x="0" y="45"/>
                    </a:cubicBezTo>
                    <a:cubicBezTo>
                      <a:pt x="0" y="20"/>
                      <a:pt x="19" y="0"/>
                      <a:pt x="45" y="0"/>
                    </a:cubicBezTo>
                    <a:cubicBezTo>
                      <a:pt x="69" y="0"/>
                      <a:pt x="89" y="20"/>
                      <a:pt x="89" y="45"/>
                    </a:cubicBezTo>
                    <a:close/>
                  </a:path>
                </a:pathLst>
              </a:custGeom>
              <a:solidFill>
                <a:srgbClr val="152437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19" name="Freeform: Shape 86">
                <a:extLst>
                  <a:ext uri="{FF2B5EF4-FFF2-40B4-BE49-F238E27FC236}">
                    <a16:creationId xmlns:a16="http://schemas.microsoft.com/office/drawing/2014/main" id="{F2DFA458-1A41-7D5F-FE86-60B47FF9162D}"/>
                  </a:ext>
                </a:extLst>
              </p:cNvPr>
              <p:cNvSpPr/>
              <p:nvPr/>
            </p:nvSpPr>
            <p:spPr>
              <a:xfrm>
                <a:off x="6430782" y="11188368"/>
                <a:ext cx="109630" cy="11087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9" h="90">
                    <a:moveTo>
                      <a:pt x="89" y="45"/>
                    </a:moveTo>
                    <a:cubicBezTo>
                      <a:pt x="89" y="70"/>
                      <a:pt x="70" y="90"/>
                      <a:pt x="45" y="90"/>
                    </a:cubicBezTo>
                    <a:cubicBezTo>
                      <a:pt x="20" y="90"/>
                      <a:pt x="0" y="70"/>
                      <a:pt x="0" y="45"/>
                    </a:cubicBezTo>
                    <a:cubicBezTo>
                      <a:pt x="0" y="20"/>
                      <a:pt x="20" y="0"/>
                      <a:pt x="45" y="0"/>
                    </a:cubicBezTo>
                    <a:cubicBezTo>
                      <a:pt x="70" y="0"/>
                      <a:pt x="89" y="20"/>
                      <a:pt x="89" y="45"/>
                    </a:cubicBezTo>
                    <a:close/>
                  </a:path>
                </a:pathLst>
              </a:custGeom>
              <a:solidFill>
                <a:srgbClr val="8C8C8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20" name="Freeform: Shape 87">
                <a:extLst>
                  <a:ext uri="{FF2B5EF4-FFF2-40B4-BE49-F238E27FC236}">
                    <a16:creationId xmlns:a16="http://schemas.microsoft.com/office/drawing/2014/main" id="{921D0B3E-4E2C-2BEC-5305-1560871D9BDC}"/>
                  </a:ext>
                </a:extLst>
              </p:cNvPr>
              <p:cNvSpPr/>
              <p:nvPr/>
            </p:nvSpPr>
            <p:spPr>
              <a:xfrm>
                <a:off x="6430782" y="11188368"/>
                <a:ext cx="109630" cy="11087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9" h="90">
                    <a:moveTo>
                      <a:pt x="89" y="45"/>
                    </a:moveTo>
                    <a:cubicBezTo>
                      <a:pt x="89" y="70"/>
                      <a:pt x="70" y="90"/>
                      <a:pt x="45" y="90"/>
                    </a:cubicBezTo>
                    <a:cubicBezTo>
                      <a:pt x="20" y="90"/>
                      <a:pt x="0" y="70"/>
                      <a:pt x="0" y="45"/>
                    </a:cubicBezTo>
                    <a:cubicBezTo>
                      <a:pt x="0" y="20"/>
                      <a:pt x="20" y="0"/>
                      <a:pt x="45" y="0"/>
                    </a:cubicBezTo>
                    <a:cubicBezTo>
                      <a:pt x="70" y="0"/>
                      <a:pt x="89" y="20"/>
                      <a:pt x="89" y="45"/>
                    </a:cubicBezTo>
                    <a:close/>
                  </a:path>
                </a:pathLst>
              </a:custGeom>
              <a:solidFill>
                <a:srgbClr val="152437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21" name="Freeform: Shape 88">
                <a:extLst>
                  <a:ext uri="{FF2B5EF4-FFF2-40B4-BE49-F238E27FC236}">
                    <a16:creationId xmlns:a16="http://schemas.microsoft.com/office/drawing/2014/main" id="{0E79180F-AE64-8D49-F0E4-108F6BA28587}"/>
                  </a:ext>
                </a:extLst>
              </p:cNvPr>
              <p:cNvSpPr/>
              <p:nvPr/>
            </p:nvSpPr>
            <p:spPr>
              <a:xfrm>
                <a:off x="6752196" y="11124836"/>
                <a:ext cx="346330" cy="31892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79" h="257">
                    <a:moveTo>
                      <a:pt x="140" y="67"/>
                    </a:moveTo>
                    <a:lnTo>
                      <a:pt x="20" y="160"/>
                    </a:lnTo>
                    <a:cubicBezTo>
                      <a:pt x="8" y="170"/>
                      <a:pt x="0" y="186"/>
                      <a:pt x="0" y="203"/>
                    </a:cubicBezTo>
                    <a:cubicBezTo>
                      <a:pt x="0" y="232"/>
                      <a:pt x="24" y="257"/>
                      <a:pt x="54" y="257"/>
                    </a:cubicBezTo>
                    <a:lnTo>
                      <a:pt x="205" y="257"/>
                    </a:lnTo>
                    <a:lnTo>
                      <a:pt x="225" y="257"/>
                    </a:lnTo>
                    <a:cubicBezTo>
                      <a:pt x="255" y="257"/>
                      <a:pt x="279" y="232"/>
                      <a:pt x="279" y="203"/>
                    </a:cubicBezTo>
                    <a:lnTo>
                      <a:pt x="279" y="61"/>
                    </a:lnTo>
                    <a:cubicBezTo>
                      <a:pt x="279" y="38"/>
                      <a:pt x="264" y="18"/>
                      <a:pt x="243" y="10"/>
                    </a:cubicBezTo>
                    <a:cubicBezTo>
                      <a:pt x="201" y="-5"/>
                      <a:pt x="138" y="-14"/>
                      <a:pt x="140" y="67"/>
                    </a:cubicBezTo>
                    <a:close/>
                  </a:path>
                </a:pathLst>
              </a:custGeom>
              <a:solidFill>
                <a:srgbClr val="041728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22" name="Freeform: Shape 89">
                <a:extLst>
                  <a:ext uri="{FF2B5EF4-FFF2-40B4-BE49-F238E27FC236}">
                    <a16:creationId xmlns:a16="http://schemas.microsoft.com/office/drawing/2014/main" id="{4BAFBA99-4FD8-A2FB-D9C8-629D77CB55F9}"/>
                  </a:ext>
                </a:extLst>
              </p:cNvPr>
              <p:cNvSpPr/>
              <p:nvPr/>
            </p:nvSpPr>
            <p:spPr>
              <a:xfrm>
                <a:off x="7270446" y="11124836"/>
                <a:ext cx="347576" cy="31892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80" h="257">
                    <a:moveTo>
                      <a:pt x="138" y="67"/>
                    </a:moveTo>
                    <a:lnTo>
                      <a:pt x="258" y="160"/>
                    </a:lnTo>
                    <a:cubicBezTo>
                      <a:pt x="272" y="170"/>
                      <a:pt x="280" y="186"/>
                      <a:pt x="280" y="203"/>
                    </a:cubicBezTo>
                    <a:cubicBezTo>
                      <a:pt x="280" y="232"/>
                      <a:pt x="255" y="257"/>
                      <a:pt x="226" y="257"/>
                    </a:cubicBezTo>
                    <a:lnTo>
                      <a:pt x="74" y="257"/>
                    </a:lnTo>
                    <a:lnTo>
                      <a:pt x="54" y="257"/>
                    </a:lnTo>
                    <a:cubicBezTo>
                      <a:pt x="25" y="257"/>
                      <a:pt x="0" y="232"/>
                      <a:pt x="0" y="203"/>
                    </a:cubicBezTo>
                    <a:lnTo>
                      <a:pt x="0" y="61"/>
                    </a:lnTo>
                    <a:cubicBezTo>
                      <a:pt x="0" y="38"/>
                      <a:pt x="15" y="18"/>
                      <a:pt x="36" y="10"/>
                    </a:cubicBezTo>
                    <a:cubicBezTo>
                      <a:pt x="79" y="-5"/>
                      <a:pt x="142" y="-14"/>
                      <a:pt x="138" y="67"/>
                    </a:cubicBezTo>
                    <a:close/>
                  </a:path>
                </a:pathLst>
              </a:custGeom>
              <a:solidFill>
                <a:srgbClr val="041728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23" name="Freeform: Shape 90">
                <a:extLst>
                  <a:ext uri="{FF2B5EF4-FFF2-40B4-BE49-F238E27FC236}">
                    <a16:creationId xmlns:a16="http://schemas.microsoft.com/office/drawing/2014/main" id="{E42C3EF5-DBC9-7BD3-4724-70DE9958BA2C}"/>
                  </a:ext>
                </a:extLst>
              </p:cNvPr>
              <p:cNvSpPr/>
              <p:nvPr/>
            </p:nvSpPr>
            <p:spPr>
              <a:xfrm>
                <a:off x="6826944" y="9634869"/>
                <a:ext cx="720068" cy="49831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79" h="401">
                    <a:moveTo>
                      <a:pt x="579" y="401"/>
                    </a:moveTo>
                    <a:lnTo>
                      <a:pt x="0" y="401"/>
                    </a:lnTo>
                    <a:lnTo>
                      <a:pt x="75" y="0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rgbClr val="BEDBE1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24" name="Freeform: Shape 91">
                <a:extLst>
                  <a:ext uri="{FF2B5EF4-FFF2-40B4-BE49-F238E27FC236}">
                    <a16:creationId xmlns:a16="http://schemas.microsoft.com/office/drawing/2014/main" id="{A3DF083E-AF62-E509-1F98-7B94056530B8}"/>
                  </a:ext>
                </a:extLst>
              </p:cNvPr>
              <p:cNvSpPr/>
              <p:nvPr/>
            </p:nvSpPr>
            <p:spPr>
              <a:xfrm>
                <a:off x="6509267" y="8542310"/>
                <a:ext cx="1352930" cy="117727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87" h="946">
                    <a:moveTo>
                      <a:pt x="799" y="527"/>
                    </a:moveTo>
                    <a:lnTo>
                      <a:pt x="805" y="369"/>
                    </a:lnTo>
                    <a:lnTo>
                      <a:pt x="895" y="503"/>
                    </a:lnTo>
                    <a:close/>
                    <a:moveTo>
                      <a:pt x="191" y="503"/>
                    </a:moveTo>
                    <a:lnTo>
                      <a:pt x="284" y="367"/>
                    </a:lnTo>
                    <a:lnTo>
                      <a:pt x="292" y="528"/>
                    </a:lnTo>
                    <a:close/>
                    <a:moveTo>
                      <a:pt x="1074" y="494"/>
                    </a:moveTo>
                    <a:lnTo>
                      <a:pt x="801" y="91"/>
                    </a:lnTo>
                    <a:cubicBezTo>
                      <a:pt x="788" y="67"/>
                      <a:pt x="756" y="56"/>
                      <a:pt x="728" y="53"/>
                    </a:cubicBezTo>
                    <a:lnTo>
                      <a:pt x="638" y="38"/>
                    </a:lnTo>
                    <a:lnTo>
                      <a:pt x="638" y="31"/>
                    </a:lnTo>
                    <a:cubicBezTo>
                      <a:pt x="638" y="14"/>
                      <a:pt x="624" y="0"/>
                      <a:pt x="607" y="0"/>
                    </a:cubicBezTo>
                    <a:lnTo>
                      <a:pt x="463" y="0"/>
                    </a:lnTo>
                    <a:cubicBezTo>
                      <a:pt x="445" y="0"/>
                      <a:pt x="431" y="14"/>
                      <a:pt x="431" y="31"/>
                    </a:cubicBezTo>
                    <a:lnTo>
                      <a:pt x="431" y="39"/>
                    </a:lnTo>
                    <a:lnTo>
                      <a:pt x="350" y="53"/>
                    </a:lnTo>
                    <a:cubicBezTo>
                      <a:pt x="329" y="56"/>
                      <a:pt x="309" y="64"/>
                      <a:pt x="295" y="79"/>
                    </a:cubicBezTo>
                    <a:cubicBezTo>
                      <a:pt x="295" y="79"/>
                      <a:pt x="295" y="80"/>
                      <a:pt x="294" y="80"/>
                    </a:cubicBezTo>
                    <a:cubicBezTo>
                      <a:pt x="291" y="83"/>
                      <a:pt x="288" y="87"/>
                      <a:pt x="285" y="91"/>
                    </a:cubicBezTo>
                    <a:lnTo>
                      <a:pt x="13" y="494"/>
                    </a:lnTo>
                    <a:cubicBezTo>
                      <a:pt x="1" y="512"/>
                      <a:pt x="-2" y="532"/>
                      <a:pt x="1" y="551"/>
                    </a:cubicBezTo>
                    <a:cubicBezTo>
                      <a:pt x="0" y="586"/>
                      <a:pt x="23" y="619"/>
                      <a:pt x="59" y="628"/>
                    </a:cubicBezTo>
                    <a:lnTo>
                      <a:pt x="300" y="687"/>
                    </a:lnTo>
                    <a:lnTo>
                      <a:pt x="311" y="917"/>
                    </a:lnTo>
                    <a:cubicBezTo>
                      <a:pt x="312" y="933"/>
                      <a:pt x="327" y="946"/>
                      <a:pt x="344" y="946"/>
                    </a:cubicBezTo>
                    <a:lnTo>
                      <a:pt x="751" y="946"/>
                    </a:lnTo>
                    <a:cubicBezTo>
                      <a:pt x="768" y="946"/>
                      <a:pt x="783" y="933"/>
                      <a:pt x="783" y="917"/>
                    </a:cubicBezTo>
                    <a:lnTo>
                      <a:pt x="793" y="686"/>
                    </a:lnTo>
                    <a:lnTo>
                      <a:pt x="1027" y="628"/>
                    </a:lnTo>
                    <a:cubicBezTo>
                      <a:pt x="1063" y="619"/>
                      <a:pt x="1087" y="586"/>
                      <a:pt x="1085" y="551"/>
                    </a:cubicBezTo>
                    <a:cubicBezTo>
                      <a:pt x="1089" y="532"/>
                      <a:pt x="1085" y="512"/>
                      <a:pt x="1074" y="494"/>
                    </a:cubicBezTo>
                    <a:close/>
                  </a:path>
                </a:pathLst>
              </a:custGeom>
              <a:solidFill>
                <a:srgbClr val="8C8C8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25" name="Freeform: Shape 92">
                <a:extLst>
                  <a:ext uri="{FF2B5EF4-FFF2-40B4-BE49-F238E27FC236}">
                    <a16:creationId xmlns:a16="http://schemas.microsoft.com/office/drawing/2014/main" id="{C6964571-5FB3-AD96-737F-D11BEDDC3722}"/>
                  </a:ext>
                </a:extLst>
              </p:cNvPr>
              <p:cNvSpPr/>
              <p:nvPr/>
            </p:nvSpPr>
            <p:spPr>
              <a:xfrm>
                <a:off x="7181994" y="9871570"/>
                <a:ext cx="367509" cy="1335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96" h="1073">
                    <a:moveTo>
                      <a:pt x="264" y="1073"/>
                    </a:moveTo>
                    <a:lnTo>
                      <a:pt x="27" y="1073"/>
                    </a:lnTo>
                    <a:lnTo>
                      <a:pt x="0" y="155"/>
                    </a:lnTo>
                    <a:cubicBezTo>
                      <a:pt x="-2" y="70"/>
                      <a:pt x="65" y="0"/>
                      <a:pt x="148" y="0"/>
                    </a:cubicBezTo>
                    <a:cubicBezTo>
                      <a:pt x="231" y="0"/>
                      <a:pt x="299" y="71"/>
                      <a:pt x="296" y="156"/>
                    </a:cubicBezTo>
                    <a:close/>
                  </a:path>
                </a:pathLst>
              </a:custGeom>
              <a:solidFill>
                <a:srgbClr val="FDFEFF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26" name="Freeform: Shape 93">
                <a:extLst>
                  <a:ext uri="{FF2B5EF4-FFF2-40B4-BE49-F238E27FC236}">
                    <a16:creationId xmlns:a16="http://schemas.microsoft.com/office/drawing/2014/main" id="{2E078867-2E4F-22B3-CDE6-9D18960A13D9}"/>
                  </a:ext>
                </a:extLst>
              </p:cNvPr>
              <p:cNvSpPr/>
              <p:nvPr/>
            </p:nvSpPr>
            <p:spPr>
              <a:xfrm>
                <a:off x="6824452" y="9871570"/>
                <a:ext cx="366263" cy="1335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95" h="1073">
                    <a:moveTo>
                      <a:pt x="263" y="1073"/>
                    </a:moveTo>
                    <a:lnTo>
                      <a:pt x="27" y="1073"/>
                    </a:lnTo>
                    <a:lnTo>
                      <a:pt x="0" y="155"/>
                    </a:lnTo>
                    <a:cubicBezTo>
                      <a:pt x="-3" y="70"/>
                      <a:pt x="64" y="0"/>
                      <a:pt x="147" y="0"/>
                    </a:cubicBezTo>
                    <a:cubicBezTo>
                      <a:pt x="231" y="0"/>
                      <a:pt x="298" y="71"/>
                      <a:pt x="295" y="156"/>
                    </a:cubicBezTo>
                    <a:close/>
                  </a:path>
                </a:pathLst>
              </a:custGeom>
              <a:solidFill>
                <a:srgbClr val="FDFEFF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27" name="Freeform: Shape 94">
                <a:extLst>
                  <a:ext uri="{FF2B5EF4-FFF2-40B4-BE49-F238E27FC236}">
                    <a16:creationId xmlns:a16="http://schemas.microsoft.com/office/drawing/2014/main" id="{01151358-E614-9AFC-73A1-8C8700AA38D8}"/>
                  </a:ext>
                </a:extLst>
              </p:cNvPr>
              <p:cNvSpPr/>
              <p:nvPr/>
            </p:nvSpPr>
            <p:spPr>
              <a:xfrm>
                <a:off x="7042462" y="8605846"/>
                <a:ext cx="264108" cy="10589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13" h="86">
                    <a:moveTo>
                      <a:pt x="46" y="86"/>
                    </a:moveTo>
                    <a:cubicBezTo>
                      <a:pt x="45" y="86"/>
                      <a:pt x="44" y="86"/>
                      <a:pt x="43" y="85"/>
                    </a:cubicBezTo>
                    <a:lnTo>
                      <a:pt x="0" y="4"/>
                    </a:lnTo>
                    <a:cubicBezTo>
                      <a:pt x="-1" y="2"/>
                      <a:pt x="0" y="1"/>
                      <a:pt x="1" y="0"/>
                    </a:cubicBezTo>
                    <a:cubicBezTo>
                      <a:pt x="3" y="-1"/>
                      <a:pt x="4" y="0"/>
                      <a:pt x="5" y="1"/>
                    </a:cubicBezTo>
                    <a:lnTo>
                      <a:pt x="46" y="79"/>
                    </a:lnTo>
                    <a:lnTo>
                      <a:pt x="109" y="1"/>
                    </a:lnTo>
                    <a:cubicBezTo>
                      <a:pt x="110" y="1"/>
                      <a:pt x="111" y="0"/>
                      <a:pt x="112" y="0"/>
                    </a:cubicBezTo>
                    <a:cubicBezTo>
                      <a:pt x="113" y="0"/>
                      <a:pt x="113" y="1"/>
                      <a:pt x="114" y="1"/>
                    </a:cubicBezTo>
                    <a:lnTo>
                      <a:pt x="170" y="77"/>
                    </a:lnTo>
                    <a:lnTo>
                      <a:pt x="208" y="1"/>
                    </a:lnTo>
                    <a:cubicBezTo>
                      <a:pt x="209" y="0"/>
                      <a:pt x="210" y="-1"/>
                      <a:pt x="211" y="0"/>
                    </a:cubicBezTo>
                    <a:cubicBezTo>
                      <a:pt x="213" y="1"/>
                      <a:pt x="213" y="2"/>
                      <a:pt x="213" y="4"/>
                    </a:cubicBezTo>
                    <a:lnTo>
                      <a:pt x="173" y="83"/>
                    </a:lnTo>
                    <a:cubicBezTo>
                      <a:pt x="172" y="84"/>
                      <a:pt x="171" y="84"/>
                      <a:pt x="171" y="85"/>
                    </a:cubicBezTo>
                    <a:cubicBezTo>
                      <a:pt x="169" y="85"/>
                      <a:pt x="169" y="84"/>
                      <a:pt x="168" y="84"/>
                    </a:cubicBezTo>
                    <a:lnTo>
                      <a:pt x="112" y="7"/>
                    </a:lnTo>
                    <a:lnTo>
                      <a:pt x="48" y="86"/>
                    </a:lnTo>
                    <a:cubicBezTo>
                      <a:pt x="48" y="86"/>
                      <a:pt x="47" y="86"/>
                      <a:pt x="46" y="86"/>
                    </a:cubicBezTo>
                    <a:close/>
                  </a:path>
                </a:pathLst>
              </a:custGeom>
              <a:solidFill>
                <a:srgbClr val="273445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28" name="Freeform: Shape 95">
                <a:extLst>
                  <a:ext uri="{FF2B5EF4-FFF2-40B4-BE49-F238E27FC236}">
                    <a16:creationId xmlns:a16="http://schemas.microsoft.com/office/drawing/2014/main" id="{A847ABBA-81FB-7832-913D-87EBCF7901CF}"/>
                  </a:ext>
                </a:extLst>
              </p:cNvPr>
              <p:cNvSpPr/>
              <p:nvPr/>
            </p:nvSpPr>
            <p:spPr>
              <a:xfrm>
                <a:off x="7183240" y="8622041"/>
                <a:ext cx="8721" cy="1101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" h="885">
                    <a:moveTo>
                      <a:pt x="6" y="885"/>
                    </a:moveTo>
                    <a:cubicBezTo>
                      <a:pt x="4" y="885"/>
                      <a:pt x="3" y="884"/>
                      <a:pt x="3" y="882"/>
                    </a:cubicBezTo>
                    <a:lnTo>
                      <a:pt x="0" y="3"/>
                    </a:ln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lnTo>
                      <a:pt x="8" y="882"/>
                    </a:lnTo>
                    <a:cubicBezTo>
                      <a:pt x="8" y="884"/>
                      <a:pt x="7" y="885"/>
                      <a:pt x="6" y="885"/>
                    </a:cubicBezTo>
                    <a:close/>
                  </a:path>
                </a:pathLst>
              </a:custGeom>
              <a:solidFill>
                <a:srgbClr val="273445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29" name="Freeform: Shape 96">
                <a:extLst>
                  <a:ext uri="{FF2B5EF4-FFF2-40B4-BE49-F238E27FC236}">
                    <a16:creationId xmlns:a16="http://schemas.microsoft.com/office/drawing/2014/main" id="{3BCA8758-8ABA-358A-A177-F82F94C2D9C1}"/>
                  </a:ext>
                </a:extLst>
              </p:cNvPr>
              <p:cNvSpPr/>
              <p:nvPr/>
            </p:nvSpPr>
            <p:spPr>
              <a:xfrm>
                <a:off x="7214385" y="9196351"/>
                <a:ext cx="291515" cy="24043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35" h="194">
                    <a:moveTo>
                      <a:pt x="28" y="194"/>
                    </a:moveTo>
                    <a:cubicBezTo>
                      <a:pt x="27" y="194"/>
                      <a:pt x="26" y="193"/>
                      <a:pt x="26" y="192"/>
                    </a:cubicBezTo>
                    <a:lnTo>
                      <a:pt x="0" y="72"/>
                    </a:lnTo>
                    <a:cubicBezTo>
                      <a:pt x="0" y="70"/>
                      <a:pt x="0" y="68"/>
                      <a:pt x="2" y="68"/>
                    </a:cubicBezTo>
                    <a:lnTo>
                      <a:pt x="232" y="0"/>
                    </a:lnTo>
                    <a:cubicBezTo>
                      <a:pt x="233" y="-1"/>
                      <a:pt x="235" y="0"/>
                      <a:pt x="235" y="2"/>
                    </a:cubicBezTo>
                    <a:cubicBezTo>
                      <a:pt x="235" y="3"/>
                      <a:pt x="235" y="4"/>
                      <a:pt x="234" y="5"/>
                    </a:cubicBezTo>
                    <a:lnTo>
                      <a:pt x="6" y="73"/>
                    </a:lnTo>
                    <a:lnTo>
                      <a:pt x="31" y="188"/>
                    </a:lnTo>
                    <a:lnTo>
                      <a:pt x="226" y="158"/>
                    </a:lnTo>
                    <a:cubicBezTo>
                      <a:pt x="228" y="158"/>
                      <a:pt x="229" y="159"/>
                      <a:pt x="229" y="160"/>
                    </a:cubicBezTo>
                    <a:cubicBezTo>
                      <a:pt x="229" y="162"/>
                      <a:pt x="229" y="163"/>
                      <a:pt x="227" y="164"/>
                    </a:cubicBezTo>
                    <a:lnTo>
                      <a:pt x="29" y="194"/>
                    </a:lnTo>
                    <a:close/>
                  </a:path>
                </a:pathLst>
              </a:custGeom>
              <a:solidFill>
                <a:srgbClr val="273445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30" name="Freeform: Shape 97">
                <a:extLst>
                  <a:ext uri="{FF2B5EF4-FFF2-40B4-BE49-F238E27FC236}">
                    <a16:creationId xmlns:a16="http://schemas.microsoft.com/office/drawing/2014/main" id="{A477460B-A0F7-049D-11BE-032EED590291}"/>
                  </a:ext>
                </a:extLst>
              </p:cNvPr>
              <p:cNvSpPr/>
              <p:nvPr/>
            </p:nvSpPr>
            <p:spPr>
              <a:xfrm>
                <a:off x="6871792" y="9196351"/>
                <a:ext cx="291515" cy="24043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35" h="194">
                    <a:moveTo>
                      <a:pt x="207" y="194"/>
                    </a:moveTo>
                    <a:lnTo>
                      <a:pt x="8" y="164"/>
                    </a:lnTo>
                    <a:cubicBezTo>
                      <a:pt x="7" y="163"/>
                      <a:pt x="5" y="162"/>
                      <a:pt x="6" y="160"/>
                    </a:cubicBezTo>
                    <a:cubicBezTo>
                      <a:pt x="6" y="159"/>
                      <a:pt x="7" y="158"/>
                      <a:pt x="9" y="158"/>
                    </a:cubicBezTo>
                    <a:lnTo>
                      <a:pt x="205" y="188"/>
                    </a:lnTo>
                    <a:lnTo>
                      <a:pt x="229" y="73"/>
                    </a:lnTo>
                    <a:lnTo>
                      <a:pt x="2" y="5"/>
                    </a:lnTo>
                    <a:cubicBezTo>
                      <a:pt x="1" y="4"/>
                      <a:pt x="-1" y="3"/>
                      <a:pt x="0" y="2"/>
                    </a:cubicBezTo>
                    <a:cubicBezTo>
                      <a:pt x="1" y="0"/>
                      <a:pt x="2" y="-1"/>
                      <a:pt x="4" y="0"/>
                    </a:cubicBezTo>
                    <a:lnTo>
                      <a:pt x="233" y="68"/>
                    </a:lnTo>
                    <a:cubicBezTo>
                      <a:pt x="235" y="68"/>
                      <a:pt x="235" y="70"/>
                      <a:pt x="235" y="72"/>
                    </a:cubicBezTo>
                    <a:lnTo>
                      <a:pt x="210" y="192"/>
                    </a:lnTo>
                    <a:cubicBezTo>
                      <a:pt x="210" y="193"/>
                      <a:pt x="209" y="194"/>
                      <a:pt x="207" y="194"/>
                    </a:cubicBezTo>
                    <a:close/>
                  </a:path>
                </a:pathLst>
              </a:custGeom>
              <a:solidFill>
                <a:srgbClr val="273445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31" name="Freeform: Shape 98">
                <a:extLst>
                  <a:ext uri="{FF2B5EF4-FFF2-40B4-BE49-F238E27FC236}">
                    <a16:creationId xmlns:a16="http://schemas.microsoft.com/office/drawing/2014/main" id="{36045764-B294-1A85-6782-09A3CDC8C59C}"/>
                  </a:ext>
                </a:extLst>
              </p:cNvPr>
              <p:cNvSpPr/>
              <p:nvPr/>
            </p:nvSpPr>
            <p:spPr>
              <a:xfrm>
                <a:off x="6859334" y="8756586"/>
                <a:ext cx="88451" cy="24417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2" h="197">
                    <a:moveTo>
                      <a:pt x="3" y="197"/>
                    </a:moveTo>
                    <a:cubicBezTo>
                      <a:pt x="2" y="197"/>
                      <a:pt x="2" y="197"/>
                      <a:pt x="1" y="197"/>
                    </a:cubicBezTo>
                    <a:cubicBezTo>
                      <a:pt x="0" y="196"/>
                      <a:pt x="-1" y="195"/>
                      <a:pt x="0" y="193"/>
                    </a:cubicBezTo>
                    <a:lnTo>
                      <a:pt x="66" y="2"/>
                    </a:lnTo>
                    <a:cubicBezTo>
                      <a:pt x="66" y="1"/>
                      <a:pt x="68" y="-1"/>
                      <a:pt x="69" y="0"/>
                    </a:cubicBezTo>
                    <a:cubicBezTo>
                      <a:pt x="71" y="1"/>
                      <a:pt x="72" y="2"/>
                      <a:pt x="71" y="4"/>
                    </a:cubicBezTo>
                    <a:lnTo>
                      <a:pt x="5" y="195"/>
                    </a:lnTo>
                    <a:cubicBezTo>
                      <a:pt x="4" y="196"/>
                      <a:pt x="3" y="197"/>
                      <a:pt x="3" y="197"/>
                    </a:cubicBezTo>
                    <a:close/>
                  </a:path>
                </a:pathLst>
              </a:custGeom>
              <a:solidFill>
                <a:srgbClr val="273445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32" name="Freeform: Shape 99">
                <a:extLst>
                  <a:ext uri="{FF2B5EF4-FFF2-40B4-BE49-F238E27FC236}">
                    <a16:creationId xmlns:a16="http://schemas.microsoft.com/office/drawing/2014/main" id="{1E1E5A35-9CBB-B9C7-B304-873965730325}"/>
                  </a:ext>
                </a:extLst>
              </p:cNvPr>
              <p:cNvSpPr/>
              <p:nvPr/>
            </p:nvSpPr>
            <p:spPr>
              <a:xfrm>
                <a:off x="7428661" y="8770290"/>
                <a:ext cx="87205" cy="24417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1" h="197">
                    <a:moveTo>
                      <a:pt x="69" y="197"/>
                    </a:moveTo>
                    <a:cubicBezTo>
                      <a:pt x="68" y="197"/>
                      <a:pt x="67" y="196"/>
                      <a:pt x="67" y="195"/>
                    </a:cubicBezTo>
                    <a:lnTo>
                      <a:pt x="0" y="4"/>
                    </a:lnTo>
                    <a:cubicBezTo>
                      <a:pt x="0" y="2"/>
                      <a:pt x="0" y="1"/>
                      <a:pt x="2" y="0"/>
                    </a:cubicBezTo>
                    <a:cubicBezTo>
                      <a:pt x="4" y="-1"/>
                      <a:pt x="5" y="1"/>
                      <a:pt x="5" y="2"/>
                    </a:cubicBezTo>
                    <a:lnTo>
                      <a:pt x="71" y="193"/>
                    </a:lnTo>
                    <a:cubicBezTo>
                      <a:pt x="72" y="194"/>
                      <a:pt x="71" y="196"/>
                      <a:pt x="69" y="197"/>
                    </a:cubicBezTo>
                    <a:close/>
                  </a:path>
                </a:pathLst>
              </a:custGeom>
              <a:solidFill>
                <a:srgbClr val="273445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33" name="Freeform: Shape 100">
                <a:extLst>
                  <a:ext uri="{FF2B5EF4-FFF2-40B4-BE49-F238E27FC236}">
                    <a16:creationId xmlns:a16="http://schemas.microsoft.com/office/drawing/2014/main" id="{E81D74E9-16FE-315C-46AB-CAB75B75A1C7}"/>
                  </a:ext>
                </a:extLst>
              </p:cNvPr>
              <p:cNvSpPr/>
              <p:nvPr/>
            </p:nvSpPr>
            <p:spPr>
              <a:xfrm>
                <a:off x="7135900" y="9313455"/>
                <a:ext cx="107138" cy="14700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7" h="119">
                    <a:moveTo>
                      <a:pt x="0" y="99"/>
                    </a:moveTo>
                    <a:cubicBezTo>
                      <a:pt x="11" y="111"/>
                      <a:pt x="27" y="119"/>
                      <a:pt x="45" y="119"/>
                    </a:cubicBezTo>
                    <a:cubicBezTo>
                      <a:pt x="62" y="119"/>
                      <a:pt x="76" y="113"/>
                      <a:pt x="87" y="102"/>
                    </a:cubicBezTo>
                    <a:lnTo>
                      <a:pt x="66" y="4"/>
                    </a:lnTo>
                    <a:cubicBezTo>
                      <a:pt x="59" y="1"/>
                      <a:pt x="52" y="0"/>
                      <a:pt x="45" y="0"/>
                    </a:cubicBezTo>
                    <a:cubicBezTo>
                      <a:pt x="36" y="0"/>
                      <a:pt x="27" y="2"/>
                      <a:pt x="20" y="6"/>
                    </a:cubicBezTo>
                    <a:close/>
                  </a:path>
                </a:pathLst>
              </a:custGeom>
              <a:solidFill>
                <a:srgbClr val="704531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34" name="Freeform: Shape 101">
                <a:extLst>
                  <a:ext uri="{FF2B5EF4-FFF2-40B4-BE49-F238E27FC236}">
                    <a16:creationId xmlns:a16="http://schemas.microsoft.com/office/drawing/2014/main" id="{76C2862D-D17E-A352-570D-1ECE04FCBBA3}"/>
                  </a:ext>
                </a:extLst>
              </p:cNvPr>
              <p:cNvSpPr/>
              <p:nvPr/>
            </p:nvSpPr>
            <p:spPr>
              <a:xfrm>
                <a:off x="6840648" y="7759953"/>
                <a:ext cx="639091" cy="4646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14" h="374">
                    <a:moveTo>
                      <a:pt x="39" y="69"/>
                    </a:moveTo>
                    <a:cubicBezTo>
                      <a:pt x="64" y="51"/>
                      <a:pt x="98" y="7"/>
                      <a:pt x="211" y="1"/>
                    </a:cubicBezTo>
                    <a:cubicBezTo>
                      <a:pt x="235" y="-1"/>
                      <a:pt x="326" y="-1"/>
                      <a:pt x="350" y="2"/>
                    </a:cubicBezTo>
                    <a:cubicBezTo>
                      <a:pt x="454" y="15"/>
                      <a:pt x="514" y="21"/>
                      <a:pt x="514" y="114"/>
                    </a:cubicBezTo>
                    <a:cubicBezTo>
                      <a:pt x="514" y="197"/>
                      <a:pt x="499" y="278"/>
                      <a:pt x="492" y="360"/>
                    </a:cubicBezTo>
                    <a:lnTo>
                      <a:pt x="472" y="353"/>
                    </a:lnTo>
                    <a:cubicBezTo>
                      <a:pt x="419" y="354"/>
                      <a:pt x="424" y="241"/>
                      <a:pt x="424" y="241"/>
                    </a:cubicBezTo>
                    <a:lnTo>
                      <a:pt x="110" y="234"/>
                    </a:lnTo>
                    <a:cubicBezTo>
                      <a:pt x="110" y="234"/>
                      <a:pt x="135" y="338"/>
                      <a:pt x="69" y="353"/>
                    </a:cubicBezTo>
                    <a:cubicBezTo>
                      <a:pt x="69" y="353"/>
                      <a:pt x="41" y="361"/>
                      <a:pt x="35" y="371"/>
                    </a:cubicBezTo>
                    <a:cubicBezTo>
                      <a:pt x="28" y="381"/>
                      <a:pt x="41" y="361"/>
                      <a:pt x="41" y="361"/>
                    </a:cubicBezTo>
                    <a:cubicBezTo>
                      <a:pt x="33" y="314"/>
                      <a:pt x="24" y="268"/>
                      <a:pt x="16" y="222"/>
                    </a:cubicBezTo>
                    <a:cubicBezTo>
                      <a:pt x="12" y="201"/>
                      <a:pt x="6" y="179"/>
                      <a:pt x="1" y="159"/>
                    </a:cubicBezTo>
                    <a:cubicBezTo>
                      <a:pt x="-1" y="142"/>
                      <a:pt x="1" y="95"/>
                      <a:pt x="39" y="69"/>
                    </a:cubicBezTo>
                    <a:close/>
                  </a:path>
                </a:pathLst>
              </a:custGeom>
              <a:solidFill>
                <a:srgbClr val="020F19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35" name="Freeform: Shape 102">
                <a:extLst>
                  <a:ext uri="{FF2B5EF4-FFF2-40B4-BE49-F238E27FC236}">
                    <a16:creationId xmlns:a16="http://schemas.microsoft.com/office/drawing/2014/main" id="{17B5BCC0-38A1-912A-2258-CCF59CF520FC}"/>
                  </a:ext>
                </a:extLst>
              </p:cNvPr>
              <p:cNvSpPr/>
              <p:nvPr/>
            </p:nvSpPr>
            <p:spPr>
              <a:xfrm>
                <a:off x="6937819" y="8295643"/>
                <a:ext cx="480876" cy="20680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87" h="167">
                    <a:moveTo>
                      <a:pt x="0" y="26"/>
                    </a:moveTo>
                    <a:cubicBezTo>
                      <a:pt x="0" y="26"/>
                      <a:pt x="84" y="40"/>
                      <a:pt x="126" y="17"/>
                    </a:cubicBezTo>
                    <a:cubicBezTo>
                      <a:pt x="169" y="-5"/>
                      <a:pt x="235" y="-6"/>
                      <a:pt x="274" y="18"/>
                    </a:cubicBezTo>
                    <a:cubicBezTo>
                      <a:pt x="314" y="41"/>
                      <a:pt x="387" y="26"/>
                      <a:pt x="387" y="26"/>
                    </a:cubicBezTo>
                    <a:cubicBezTo>
                      <a:pt x="387" y="26"/>
                      <a:pt x="385" y="167"/>
                      <a:pt x="193" y="167"/>
                    </a:cubicBezTo>
                    <a:cubicBezTo>
                      <a:pt x="2" y="167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020F19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36" name="Freeform: Shape 103">
                <a:extLst>
                  <a:ext uri="{FF2B5EF4-FFF2-40B4-BE49-F238E27FC236}">
                    <a16:creationId xmlns:a16="http://schemas.microsoft.com/office/drawing/2014/main" id="{2D82ACAF-BF4F-6A5F-A1A8-8CFD45F0DC46}"/>
                  </a:ext>
                </a:extLst>
              </p:cNvPr>
              <p:cNvSpPr/>
              <p:nvPr/>
            </p:nvSpPr>
            <p:spPr>
              <a:xfrm>
                <a:off x="7101018" y="8344229"/>
                <a:ext cx="165690" cy="6727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4" h="55">
                    <a:moveTo>
                      <a:pt x="133" y="28"/>
                    </a:moveTo>
                    <a:cubicBezTo>
                      <a:pt x="133" y="41"/>
                      <a:pt x="147" y="55"/>
                      <a:pt x="67" y="55"/>
                    </a:cubicBezTo>
                    <a:cubicBezTo>
                      <a:pt x="-13" y="55"/>
                      <a:pt x="1" y="41"/>
                      <a:pt x="1" y="28"/>
                    </a:cubicBezTo>
                    <a:cubicBezTo>
                      <a:pt x="1" y="16"/>
                      <a:pt x="48" y="0"/>
                      <a:pt x="67" y="0"/>
                    </a:cubicBezTo>
                    <a:cubicBezTo>
                      <a:pt x="87" y="0"/>
                      <a:pt x="133" y="16"/>
                      <a:pt x="133" y="28"/>
                    </a:cubicBezTo>
                    <a:close/>
                  </a:path>
                </a:pathLst>
              </a:custGeom>
              <a:solidFill>
                <a:srgbClr val="7D4C20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37" name="Freeform: Shape 202">
                <a:extLst>
                  <a:ext uri="{FF2B5EF4-FFF2-40B4-BE49-F238E27FC236}">
                    <a16:creationId xmlns:a16="http://schemas.microsoft.com/office/drawing/2014/main" id="{0C224C31-6C3D-BB6F-DFE6-8359692337BE}"/>
                  </a:ext>
                </a:extLst>
              </p:cNvPr>
              <p:cNvSpPr/>
              <p:nvPr/>
            </p:nvSpPr>
            <p:spPr>
              <a:xfrm>
                <a:off x="7625493" y="11775139"/>
                <a:ext cx="110875" cy="11087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0" h="90">
                    <a:moveTo>
                      <a:pt x="90" y="45"/>
                    </a:moveTo>
                    <a:cubicBezTo>
                      <a:pt x="90" y="70"/>
                      <a:pt x="70" y="90"/>
                      <a:pt x="46" y="90"/>
                    </a:cubicBezTo>
                    <a:cubicBezTo>
                      <a:pt x="20" y="90"/>
                      <a:pt x="0" y="70"/>
                      <a:pt x="0" y="45"/>
                    </a:cubicBezTo>
                    <a:cubicBezTo>
                      <a:pt x="0" y="20"/>
                      <a:pt x="20" y="0"/>
                      <a:pt x="46" y="0"/>
                    </a:cubicBezTo>
                    <a:cubicBezTo>
                      <a:pt x="70" y="0"/>
                      <a:pt x="90" y="20"/>
                      <a:pt x="90" y="45"/>
                    </a:cubicBezTo>
                    <a:close/>
                  </a:path>
                </a:pathLst>
              </a:custGeom>
              <a:solidFill>
                <a:srgbClr val="041728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1ACFD73-8A40-6624-E799-A16575D5D412}"/>
                </a:ext>
              </a:extLst>
            </p:cNvPr>
            <p:cNvGrpSpPr/>
            <p:nvPr/>
          </p:nvGrpSpPr>
          <p:grpSpPr>
            <a:xfrm>
              <a:off x="2166437" y="4453622"/>
              <a:ext cx="11301823" cy="2461684"/>
              <a:chOff x="2166437" y="4453622"/>
              <a:chExt cx="11301823" cy="2461684"/>
            </a:xfrm>
          </p:grpSpPr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0DDE699D-EE07-1C25-8D2B-BF35B3C65918}"/>
                  </a:ext>
                </a:extLst>
              </p:cNvPr>
              <p:cNvGrpSpPr/>
              <p:nvPr/>
            </p:nvGrpSpPr>
            <p:grpSpPr>
              <a:xfrm>
                <a:off x="8916136" y="4453622"/>
                <a:ext cx="767408" cy="767408"/>
                <a:chOff x="8916136" y="4453622"/>
                <a:chExt cx="767408" cy="767408"/>
              </a:xfrm>
            </p:grpSpPr>
            <p:sp>
              <p:nvSpPr>
                <p:cNvPr id="209" name="Freeform: Shape 14">
                  <a:extLst>
                    <a:ext uri="{FF2B5EF4-FFF2-40B4-BE49-F238E27FC236}">
                      <a16:creationId xmlns:a16="http://schemas.microsoft.com/office/drawing/2014/main" id="{2FA771EC-2B85-D9EF-9ACD-FD0C9503CB0D}"/>
                    </a:ext>
                  </a:extLst>
                </p:cNvPr>
                <p:cNvSpPr/>
                <p:nvPr/>
              </p:nvSpPr>
              <p:spPr>
                <a:xfrm>
                  <a:off x="8916136" y="4453622"/>
                  <a:ext cx="767408" cy="767408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617" h="617">
                      <a:moveTo>
                        <a:pt x="563" y="135"/>
                      </a:moveTo>
                      <a:cubicBezTo>
                        <a:pt x="659" y="276"/>
                        <a:pt x="623" y="468"/>
                        <a:pt x="482" y="564"/>
                      </a:cubicBezTo>
                      <a:cubicBezTo>
                        <a:pt x="341" y="660"/>
                        <a:pt x="149" y="624"/>
                        <a:pt x="53" y="483"/>
                      </a:cubicBezTo>
                      <a:cubicBezTo>
                        <a:pt x="-43" y="342"/>
                        <a:pt x="-6" y="149"/>
                        <a:pt x="134" y="54"/>
                      </a:cubicBezTo>
                      <a:cubicBezTo>
                        <a:pt x="275" y="-42"/>
                        <a:pt x="467" y="-6"/>
                        <a:pt x="563" y="135"/>
                      </a:cubicBezTo>
                      <a:close/>
                    </a:path>
                  </a:pathLst>
                </a:custGeom>
                <a:solidFill>
                  <a:srgbClr val="BEDBE1"/>
                </a:solidFill>
                <a:ln cap="flat">
                  <a:noFill/>
                  <a:prstDash val="solid"/>
                </a:ln>
              </p:spPr>
              <p:txBody>
                <a:bodyPr vert="horz" wrap="square" lIns="60511" tIns="30256" rIns="60511" bIns="30256" anchor="ctr" anchorCtr="1" compatLnSpc="0"/>
                <a:lstStyle/>
                <a:p>
                  <a:pPr hangingPunct="0"/>
                  <a:endParaRPr lang="en-US" sz="1210" kern="1200" dirty="0">
                    <a:latin typeface="Poppins" panose="00000500000000000000" pitchFamily="2" charset="0"/>
                    <a:ea typeface="Microsoft YaHei" pitchFamily="2"/>
                    <a:cs typeface="Lucida Sans" pitchFamily="2"/>
                  </a:endParaRPr>
                </a:p>
              </p:txBody>
            </p:sp>
            <p:sp>
              <p:nvSpPr>
                <p:cNvPr id="210" name="Freeform: Shape 23">
                  <a:extLst>
                    <a:ext uri="{FF2B5EF4-FFF2-40B4-BE49-F238E27FC236}">
                      <a16:creationId xmlns:a16="http://schemas.microsoft.com/office/drawing/2014/main" id="{48C8251E-EA96-DC9C-776F-03A0041AE376}"/>
                    </a:ext>
                  </a:extLst>
                </p:cNvPr>
                <p:cNvSpPr/>
                <p:nvPr/>
              </p:nvSpPr>
              <p:spPr>
                <a:xfrm>
                  <a:off x="9050682" y="4562006"/>
                  <a:ext cx="499562" cy="553131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402" h="445">
                      <a:moveTo>
                        <a:pt x="156" y="6"/>
                      </a:moveTo>
                      <a:lnTo>
                        <a:pt x="17" y="101"/>
                      </a:lnTo>
                      <a:cubicBezTo>
                        <a:pt x="0" y="113"/>
                        <a:pt x="-5" y="136"/>
                        <a:pt x="7" y="154"/>
                      </a:cubicBezTo>
                      <a:lnTo>
                        <a:pt x="193" y="428"/>
                      </a:lnTo>
                      <a:cubicBezTo>
                        <a:pt x="205" y="445"/>
                        <a:pt x="229" y="450"/>
                        <a:pt x="246" y="438"/>
                      </a:cubicBezTo>
                      <a:lnTo>
                        <a:pt x="385" y="343"/>
                      </a:lnTo>
                      <a:cubicBezTo>
                        <a:pt x="403" y="331"/>
                        <a:pt x="407" y="307"/>
                        <a:pt x="396" y="290"/>
                      </a:cubicBezTo>
                      <a:lnTo>
                        <a:pt x="209" y="17"/>
                      </a:lnTo>
                      <a:cubicBezTo>
                        <a:pt x="197" y="-1"/>
                        <a:pt x="173" y="-5"/>
                        <a:pt x="156" y="6"/>
                      </a:cubicBezTo>
                      <a:close/>
                    </a:path>
                  </a:pathLst>
                </a:custGeom>
                <a:solidFill>
                  <a:srgbClr val="2E3D50"/>
                </a:solidFill>
                <a:ln cap="flat">
                  <a:noFill/>
                  <a:prstDash val="solid"/>
                </a:ln>
              </p:spPr>
              <p:txBody>
                <a:bodyPr vert="horz" wrap="square" lIns="60511" tIns="30256" rIns="60511" bIns="30256" anchor="ctr" anchorCtr="1" compatLnSpc="0"/>
                <a:lstStyle/>
                <a:p>
                  <a:pPr hangingPunct="0"/>
                  <a:endParaRPr lang="en-US" sz="1210" kern="1200" dirty="0">
                    <a:latin typeface="Poppins" panose="00000500000000000000" pitchFamily="2" charset="0"/>
                    <a:ea typeface="Microsoft YaHei" pitchFamily="2"/>
                    <a:cs typeface="Lucida Sans" pitchFamily="2"/>
                  </a:endParaRPr>
                </a:p>
              </p:txBody>
            </p:sp>
            <p:sp>
              <p:nvSpPr>
                <p:cNvPr id="211" name="Freeform: Shape 24">
                  <a:extLst>
                    <a:ext uri="{FF2B5EF4-FFF2-40B4-BE49-F238E27FC236}">
                      <a16:creationId xmlns:a16="http://schemas.microsoft.com/office/drawing/2014/main" id="{D4A8E729-57B1-7628-3014-C968C0878724}"/>
                    </a:ext>
                  </a:extLst>
                </p:cNvPr>
                <p:cNvSpPr/>
                <p:nvPr/>
              </p:nvSpPr>
              <p:spPr>
                <a:xfrm>
                  <a:off x="9094285" y="4603117"/>
                  <a:ext cx="392424" cy="439764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16" h="354">
                      <a:moveTo>
                        <a:pt x="112" y="7"/>
                      </a:moveTo>
                      <a:lnTo>
                        <a:pt x="17" y="71"/>
                      </a:lnTo>
                      <a:cubicBezTo>
                        <a:pt x="-1" y="83"/>
                        <a:pt x="-5" y="107"/>
                        <a:pt x="7" y="125"/>
                      </a:cubicBezTo>
                      <a:lnTo>
                        <a:pt x="151" y="337"/>
                      </a:lnTo>
                      <a:cubicBezTo>
                        <a:pt x="163" y="354"/>
                        <a:pt x="187" y="359"/>
                        <a:pt x="205" y="347"/>
                      </a:cubicBezTo>
                      <a:lnTo>
                        <a:pt x="300" y="282"/>
                      </a:lnTo>
                      <a:cubicBezTo>
                        <a:pt x="317" y="269"/>
                        <a:pt x="322" y="246"/>
                        <a:pt x="310" y="228"/>
                      </a:cubicBezTo>
                      <a:lnTo>
                        <a:pt x="165" y="16"/>
                      </a:lnTo>
                      <a:cubicBezTo>
                        <a:pt x="154" y="-1"/>
                        <a:pt x="130" y="-6"/>
                        <a:pt x="112" y="7"/>
                      </a:cubicBezTo>
                      <a:close/>
                    </a:path>
                  </a:pathLst>
                </a:custGeom>
                <a:solidFill>
                  <a:srgbClr val="041728"/>
                </a:solidFill>
                <a:ln cap="flat">
                  <a:noFill/>
                  <a:prstDash val="solid"/>
                </a:ln>
              </p:spPr>
              <p:txBody>
                <a:bodyPr vert="horz" wrap="square" lIns="60511" tIns="30256" rIns="60511" bIns="30256" anchor="ctr" anchorCtr="1" compatLnSpc="0"/>
                <a:lstStyle/>
                <a:p>
                  <a:pPr hangingPunct="0"/>
                  <a:endParaRPr lang="en-US" sz="1210" kern="1200" dirty="0">
                    <a:latin typeface="Poppins" panose="00000500000000000000" pitchFamily="2" charset="0"/>
                    <a:ea typeface="Microsoft YaHei" pitchFamily="2"/>
                    <a:cs typeface="Lucida Sans" pitchFamily="2"/>
                  </a:endParaRPr>
                </a:p>
              </p:txBody>
            </p:sp>
            <p:sp>
              <p:nvSpPr>
                <p:cNvPr id="212" name="Freeform: Shape 25">
                  <a:extLst>
                    <a:ext uri="{FF2B5EF4-FFF2-40B4-BE49-F238E27FC236}">
                      <a16:creationId xmlns:a16="http://schemas.microsoft.com/office/drawing/2014/main" id="{26620F34-88A2-F3F5-1525-903E9ACBE198}"/>
                    </a:ext>
                  </a:extLst>
                </p:cNvPr>
                <p:cNvSpPr/>
                <p:nvPr/>
              </p:nvSpPr>
              <p:spPr>
                <a:xfrm>
                  <a:off x="9389534" y="4988067"/>
                  <a:ext cx="75993" cy="58552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62" h="48">
                      <a:moveTo>
                        <a:pt x="60" y="15"/>
                      </a:moveTo>
                      <a:lnTo>
                        <a:pt x="12" y="48"/>
                      </a:lnTo>
                      <a:cubicBezTo>
                        <a:pt x="9" y="49"/>
                        <a:pt x="5" y="48"/>
                        <a:pt x="4" y="46"/>
                      </a:cubicBezTo>
                      <a:lnTo>
                        <a:pt x="1" y="42"/>
                      </a:lnTo>
                      <a:cubicBezTo>
                        <a:pt x="-1" y="40"/>
                        <a:pt x="0" y="36"/>
                        <a:pt x="3" y="34"/>
                      </a:cubicBezTo>
                      <a:lnTo>
                        <a:pt x="51" y="1"/>
                      </a:lnTo>
                      <a:cubicBezTo>
                        <a:pt x="53" y="-1"/>
                        <a:pt x="57" y="0"/>
                        <a:pt x="59" y="3"/>
                      </a:cubicBezTo>
                      <a:lnTo>
                        <a:pt x="61" y="7"/>
                      </a:lnTo>
                      <a:cubicBezTo>
                        <a:pt x="63" y="9"/>
                        <a:pt x="62" y="13"/>
                        <a:pt x="60" y="15"/>
                      </a:cubicBezTo>
                      <a:close/>
                    </a:path>
                  </a:pathLst>
                </a:custGeom>
                <a:solidFill>
                  <a:srgbClr val="041728"/>
                </a:solidFill>
                <a:ln cap="flat">
                  <a:noFill/>
                  <a:prstDash val="solid"/>
                </a:ln>
              </p:spPr>
              <p:txBody>
                <a:bodyPr vert="horz" wrap="square" lIns="60511" tIns="30256" rIns="60511" bIns="30256" anchor="ctr" anchorCtr="1" compatLnSpc="0"/>
                <a:lstStyle/>
                <a:p>
                  <a:pPr hangingPunct="0"/>
                  <a:endParaRPr lang="en-US" sz="1210" kern="1200" dirty="0">
                    <a:latin typeface="Poppins" panose="00000500000000000000" pitchFamily="2" charset="0"/>
                    <a:ea typeface="Microsoft YaHei" pitchFamily="2"/>
                    <a:cs typeface="Lucida Sans" pitchFamily="2"/>
                  </a:endParaRPr>
                </a:p>
              </p:txBody>
            </p:sp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A41BF339-6DF9-C7E7-D02A-CCB8D71E6254}"/>
                  </a:ext>
                </a:extLst>
              </p:cNvPr>
              <p:cNvGrpSpPr/>
              <p:nvPr/>
            </p:nvGrpSpPr>
            <p:grpSpPr>
              <a:xfrm>
                <a:off x="10898188" y="6064431"/>
                <a:ext cx="767408" cy="767408"/>
                <a:chOff x="10898188" y="6064431"/>
                <a:chExt cx="767408" cy="767408"/>
              </a:xfrm>
            </p:grpSpPr>
            <p:sp>
              <p:nvSpPr>
                <p:cNvPr id="207" name="Freeform: Shape 15">
                  <a:extLst>
                    <a:ext uri="{FF2B5EF4-FFF2-40B4-BE49-F238E27FC236}">
                      <a16:creationId xmlns:a16="http://schemas.microsoft.com/office/drawing/2014/main" id="{99F675CF-2939-9FB1-EFD7-A5C22CCFDFC5}"/>
                    </a:ext>
                  </a:extLst>
                </p:cNvPr>
                <p:cNvSpPr/>
                <p:nvPr/>
              </p:nvSpPr>
              <p:spPr>
                <a:xfrm>
                  <a:off x="10898188" y="6064431"/>
                  <a:ext cx="767408" cy="767408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617" h="617">
                      <a:moveTo>
                        <a:pt x="564" y="134"/>
                      </a:moveTo>
                      <a:cubicBezTo>
                        <a:pt x="660" y="276"/>
                        <a:pt x="624" y="468"/>
                        <a:pt x="482" y="563"/>
                      </a:cubicBezTo>
                      <a:cubicBezTo>
                        <a:pt x="342" y="659"/>
                        <a:pt x="150" y="623"/>
                        <a:pt x="54" y="482"/>
                      </a:cubicBezTo>
                      <a:cubicBezTo>
                        <a:pt x="-42" y="341"/>
                        <a:pt x="-6" y="149"/>
                        <a:pt x="135" y="53"/>
                      </a:cubicBezTo>
                      <a:cubicBezTo>
                        <a:pt x="276" y="-43"/>
                        <a:pt x="468" y="-6"/>
                        <a:pt x="564" y="134"/>
                      </a:cubicBezTo>
                      <a:close/>
                    </a:path>
                  </a:pathLst>
                </a:custGeom>
                <a:solidFill>
                  <a:srgbClr val="BEDBE1"/>
                </a:solidFill>
                <a:ln cap="flat">
                  <a:noFill/>
                  <a:prstDash val="solid"/>
                </a:ln>
              </p:spPr>
              <p:txBody>
                <a:bodyPr vert="horz" wrap="square" lIns="60511" tIns="30256" rIns="60511" bIns="30256" anchor="ctr" anchorCtr="1" compatLnSpc="0"/>
                <a:lstStyle/>
                <a:p>
                  <a:pPr hangingPunct="0"/>
                  <a:endParaRPr lang="en-US" sz="1210" kern="1200" dirty="0">
                    <a:latin typeface="Poppins" panose="00000500000000000000" pitchFamily="2" charset="0"/>
                    <a:ea typeface="Microsoft YaHei" pitchFamily="2"/>
                    <a:cs typeface="Lucida Sans" pitchFamily="2"/>
                  </a:endParaRPr>
                </a:p>
              </p:txBody>
            </p:sp>
            <p:sp>
              <p:nvSpPr>
                <p:cNvPr id="208" name="Freeform: Shape 26">
                  <a:extLst>
                    <a:ext uri="{FF2B5EF4-FFF2-40B4-BE49-F238E27FC236}">
                      <a16:creationId xmlns:a16="http://schemas.microsoft.com/office/drawing/2014/main" id="{738B681D-8A78-B536-9796-137126111CFF}"/>
                    </a:ext>
                  </a:extLst>
                </p:cNvPr>
                <p:cNvSpPr/>
                <p:nvPr/>
              </p:nvSpPr>
              <p:spPr>
                <a:xfrm>
                  <a:off x="11147349" y="6161603"/>
                  <a:ext cx="267845" cy="533199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216" h="429">
                      <a:moveTo>
                        <a:pt x="108" y="429"/>
                      </a:moveTo>
                      <a:cubicBezTo>
                        <a:pt x="101" y="429"/>
                        <a:pt x="95" y="427"/>
                        <a:pt x="89" y="421"/>
                      </a:cubicBezTo>
                      <a:cubicBezTo>
                        <a:pt x="84" y="416"/>
                        <a:pt x="82" y="410"/>
                        <a:pt x="82" y="403"/>
                      </a:cubicBezTo>
                      <a:lnTo>
                        <a:pt x="82" y="359"/>
                      </a:lnTo>
                      <a:cubicBezTo>
                        <a:pt x="56" y="356"/>
                        <a:pt x="31" y="345"/>
                        <a:pt x="10" y="328"/>
                      </a:cubicBezTo>
                      <a:cubicBezTo>
                        <a:pt x="3" y="323"/>
                        <a:pt x="0" y="317"/>
                        <a:pt x="0" y="309"/>
                      </a:cubicBezTo>
                      <a:cubicBezTo>
                        <a:pt x="0" y="301"/>
                        <a:pt x="2" y="295"/>
                        <a:pt x="7" y="290"/>
                      </a:cubicBezTo>
                      <a:cubicBezTo>
                        <a:pt x="12" y="285"/>
                        <a:pt x="18" y="282"/>
                        <a:pt x="26" y="282"/>
                      </a:cubicBezTo>
                      <a:cubicBezTo>
                        <a:pt x="32" y="282"/>
                        <a:pt x="37" y="284"/>
                        <a:pt x="42" y="288"/>
                      </a:cubicBezTo>
                      <a:cubicBezTo>
                        <a:pt x="60" y="303"/>
                        <a:pt x="83" y="310"/>
                        <a:pt x="110" y="310"/>
                      </a:cubicBezTo>
                      <a:cubicBezTo>
                        <a:pt x="122" y="310"/>
                        <a:pt x="133" y="307"/>
                        <a:pt x="143" y="303"/>
                      </a:cubicBezTo>
                      <a:cubicBezTo>
                        <a:pt x="155" y="297"/>
                        <a:pt x="161" y="288"/>
                        <a:pt x="161" y="277"/>
                      </a:cubicBezTo>
                      <a:cubicBezTo>
                        <a:pt x="161" y="271"/>
                        <a:pt x="158" y="266"/>
                        <a:pt x="153" y="261"/>
                      </a:cubicBezTo>
                      <a:cubicBezTo>
                        <a:pt x="148" y="257"/>
                        <a:pt x="141" y="253"/>
                        <a:pt x="132" y="249"/>
                      </a:cubicBezTo>
                      <a:cubicBezTo>
                        <a:pt x="124" y="246"/>
                        <a:pt x="115" y="242"/>
                        <a:pt x="104" y="238"/>
                      </a:cubicBezTo>
                      <a:cubicBezTo>
                        <a:pt x="93" y="235"/>
                        <a:pt x="82" y="230"/>
                        <a:pt x="71" y="226"/>
                      </a:cubicBezTo>
                      <a:cubicBezTo>
                        <a:pt x="61" y="221"/>
                        <a:pt x="50" y="216"/>
                        <a:pt x="41" y="210"/>
                      </a:cubicBezTo>
                      <a:cubicBezTo>
                        <a:pt x="31" y="203"/>
                        <a:pt x="24" y="195"/>
                        <a:pt x="17" y="186"/>
                      </a:cubicBezTo>
                      <a:cubicBezTo>
                        <a:pt x="12" y="177"/>
                        <a:pt x="9" y="165"/>
                        <a:pt x="9" y="151"/>
                      </a:cubicBezTo>
                      <a:cubicBezTo>
                        <a:pt x="9" y="136"/>
                        <a:pt x="13" y="123"/>
                        <a:pt x="19" y="112"/>
                      </a:cubicBezTo>
                      <a:cubicBezTo>
                        <a:pt x="26" y="101"/>
                        <a:pt x="34" y="92"/>
                        <a:pt x="45" y="85"/>
                      </a:cubicBezTo>
                      <a:cubicBezTo>
                        <a:pt x="56" y="78"/>
                        <a:pt x="68" y="73"/>
                        <a:pt x="82" y="70"/>
                      </a:cubicBezTo>
                      <a:lnTo>
                        <a:pt x="82" y="26"/>
                      </a:lnTo>
                      <a:cubicBezTo>
                        <a:pt x="82" y="19"/>
                        <a:pt x="84" y="13"/>
                        <a:pt x="89" y="8"/>
                      </a:cubicBezTo>
                      <a:cubicBezTo>
                        <a:pt x="95" y="3"/>
                        <a:pt x="101" y="0"/>
                        <a:pt x="108" y="0"/>
                      </a:cubicBezTo>
                      <a:cubicBezTo>
                        <a:pt x="115" y="0"/>
                        <a:pt x="121" y="3"/>
                        <a:pt x="126" y="8"/>
                      </a:cubicBezTo>
                      <a:cubicBezTo>
                        <a:pt x="131" y="13"/>
                        <a:pt x="134" y="19"/>
                        <a:pt x="134" y="26"/>
                      </a:cubicBezTo>
                      <a:lnTo>
                        <a:pt x="134" y="69"/>
                      </a:lnTo>
                      <a:cubicBezTo>
                        <a:pt x="158" y="72"/>
                        <a:pt x="179" y="81"/>
                        <a:pt x="198" y="94"/>
                      </a:cubicBezTo>
                      <a:cubicBezTo>
                        <a:pt x="205" y="99"/>
                        <a:pt x="209" y="106"/>
                        <a:pt x="209" y="114"/>
                      </a:cubicBezTo>
                      <a:cubicBezTo>
                        <a:pt x="209" y="121"/>
                        <a:pt x="207" y="128"/>
                        <a:pt x="202" y="133"/>
                      </a:cubicBezTo>
                      <a:cubicBezTo>
                        <a:pt x="196" y="138"/>
                        <a:pt x="190" y="140"/>
                        <a:pt x="183" y="140"/>
                      </a:cubicBezTo>
                      <a:cubicBezTo>
                        <a:pt x="178" y="140"/>
                        <a:pt x="173" y="139"/>
                        <a:pt x="168" y="136"/>
                      </a:cubicBezTo>
                      <a:cubicBezTo>
                        <a:pt x="160" y="130"/>
                        <a:pt x="151" y="126"/>
                        <a:pt x="140" y="123"/>
                      </a:cubicBezTo>
                      <a:cubicBezTo>
                        <a:pt x="130" y="121"/>
                        <a:pt x="120" y="119"/>
                        <a:pt x="110" y="119"/>
                      </a:cubicBezTo>
                      <a:cubicBezTo>
                        <a:pt x="98" y="119"/>
                        <a:pt x="89" y="121"/>
                        <a:pt x="80" y="125"/>
                      </a:cubicBezTo>
                      <a:cubicBezTo>
                        <a:pt x="69" y="130"/>
                        <a:pt x="63" y="138"/>
                        <a:pt x="63" y="149"/>
                      </a:cubicBezTo>
                      <a:cubicBezTo>
                        <a:pt x="63" y="154"/>
                        <a:pt x="66" y="159"/>
                        <a:pt x="71" y="162"/>
                      </a:cubicBezTo>
                      <a:cubicBezTo>
                        <a:pt x="76" y="167"/>
                        <a:pt x="82" y="171"/>
                        <a:pt x="90" y="173"/>
                      </a:cubicBezTo>
                      <a:cubicBezTo>
                        <a:pt x="98" y="177"/>
                        <a:pt x="107" y="180"/>
                        <a:pt x="117" y="183"/>
                      </a:cubicBezTo>
                      <a:cubicBezTo>
                        <a:pt x="128" y="188"/>
                        <a:pt x="139" y="192"/>
                        <a:pt x="150" y="196"/>
                      </a:cubicBezTo>
                      <a:cubicBezTo>
                        <a:pt x="162" y="201"/>
                        <a:pt x="173" y="207"/>
                        <a:pt x="183" y="214"/>
                      </a:cubicBezTo>
                      <a:cubicBezTo>
                        <a:pt x="193" y="221"/>
                        <a:pt x="200" y="229"/>
                        <a:pt x="207" y="238"/>
                      </a:cubicBezTo>
                      <a:cubicBezTo>
                        <a:pt x="213" y="249"/>
                        <a:pt x="216" y="260"/>
                        <a:pt x="216" y="275"/>
                      </a:cubicBezTo>
                      <a:cubicBezTo>
                        <a:pt x="216" y="291"/>
                        <a:pt x="212" y="305"/>
                        <a:pt x="204" y="317"/>
                      </a:cubicBezTo>
                      <a:cubicBezTo>
                        <a:pt x="197" y="328"/>
                        <a:pt x="186" y="338"/>
                        <a:pt x="174" y="345"/>
                      </a:cubicBezTo>
                      <a:cubicBezTo>
                        <a:pt x="162" y="352"/>
                        <a:pt x="148" y="357"/>
                        <a:pt x="134" y="359"/>
                      </a:cubicBezTo>
                      <a:lnTo>
                        <a:pt x="134" y="403"/>
                      </a:lnTo>
                      <a:cubicBezTo>
                        <a:pt x="134" y="410"/>
                        <a:pt x="131" y="416"/>
                        <a:pt x="126" y="421"/>
                      </a:cubicBezTo>
                      <a:cubicBezTo>
                        <a:pt x="121" y="427"/>
                        <a:pt x="115" y="429"/>
                        <a:pt x="108" y="429"/>
                      </a:cubicBezTo>
                      <a:close/>
                    </a:path>
                  </a:pathLst>
                </a:custGeom>
                <a:solidFill>
                  <a:srgbClr val="6A9F4D"/>
                </a:solidFill>
                <a:ln cap="flat">
                  <a:noFill/>
                  <a:prstDash val="solid"/>
                </a:ln>
              </p:spPr>
              <p:txBody>
                <a:bodyPr vert="horz" wrap="square" lIns="60511" tIns="30256" rIns="60511" bIns="30256" anchor="ctr" anchorCtr="1" compatLnSpc="0"/>
                <a:lstStyle/>
                <a:p>
                  <a:pPr hangingPunct="0"/>
                  <a:endParaRPr lang="en-US" sz="1210" kern="1200" dirty="0">
                    <a:latin typeface="Poppins" panose="00000500000000000000" pitchFamily="2" charset="0"/>
                    <a:ea typeface="Microsoft YaHei" pitchFamily="2"/>
                    <a:cs typeface="Lucida Sans" pitchFamily="2"/>
                  </a:endParaRPr>
                </a:p>
              </p:txBody>
            </p:sp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97B3DFC8-25F5-88A4-DF46-AD820008CF17}"/>
                  </a:ext>
                </a:extLst>
              </p:cNvPr>
              <p:cNvGrpSpPr/>
              <p:nvPr/>
            </p:nvGrpSpPr>
            <p:grpSpPr>
              <a:xfrm>
                <a:off x="12700852" y="4812410"/>
                <a:ext cx="767408" cy="767408"/>
                <a:chOff x="12700852" y="4812410"/>
                <a:chExt cx="767408" cy="767408"/>
              </a:xfrm>
            </p:grpSpPr>
            <p:sp>
              <p:nvSpPr>
                <p:cNvPr id="201" name="Freeform: Shape 16">
                  <a:extLst>
                    <a:ext uri="{FF2B5EF4-FFF2-40B4-BE49-F238E27FC236}">
                      <a16:creationId xmlns:a16="http://schemas.microsoft.com/office/drawing/2014/main" id="{B583349D-5EE6-711B-3011-5C59DC56135F}"/>
                    </a:ext>
                  </a:extLst>
                </p:cNvPr>
                <p:cNvSpPr/>
                <p:nvPr/>
              </p:nvSpPr>
              <p:spPr>
                <a:xfrm>
                  <a:off x="12700852" y="4812410"/>
                  <a:ext cx="767408" cy="767408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617" h="617">
                      <a:moveTo>
                        <a:pt x="564" y="136"/>
                      </a:moveTo>
                      <a:cubicBezTo>
                        <a:pt x="660" y="276"/>
                        <a:pt x="624" y="468"/>
                        <a:pt x="483" y="564"/>
                      </a:cubicBezTo>
                      <a:cubicBezTo>
                        <a:pt x="342" y="660"/>
                        <a:pt x="150" y="624"/>
                        <a:pt x="54" y="483"/>
                      </a:cubicBezTo>
                      <a:cubicBezTo>
                        <a:pt x="-42" y="342"/>
                        <a:pt x="-6" y="150"/>
                        <a:pt x="136" y="54"/>
                      </a:cubicBezTo>
                      <a:cubicBezTo>
                        <a:pt x="276" y="-42"/>
                        <a:pt x="468" y="-6"/>
                        <a:pt x="564" y="136"/>
                      </a:cubicBezTo>
                      <a:close/>
                    </a:path>
                  </a:pathLst>
                </a:custGeom>
                <a:solidFill>
                  <a:srgbClr val="BEDBE1"/>
                </a:solidFill>
                <a:ln cap="flat">
                  <a:noFill/>
                  <a:prstDash val="solid"/>
                </a:ln>
              </p:spPr>
              <p:txBody>
                <a:bodyPr vert="horz" wrap="square" lIns="60511" tIns="30256" rIns="60511" bIns="30256" anchor="ctr" anchorCtr="1" compatLnSpc="0"/>
                <a:lstStyle/>
                <a:p>
                  <a:pPr hangingPunct="0"/>
                  <a:endParaRPr lang="en-US" sz="1210" kern="1200" dirty="0">
                    <a:latin typeface="Poppins" panose="00000500000000000000" pitchFamily="2" charset="0"/>
                    <a:ea typeface="Microsoft YaHei" pitchFamily="2"/>
                    <a:cs typeface="Lucida Sans" pitchFamily="2"/>
                  </a:endParaRPr>
                </a:p>
              </p:txBody>
            </p:sp>
            <p:sp>
              <p:nvSpPr>
                <p:cNvPr id="202" name="Freeform: Shape 27">
                  <a:extLst>
                    <a:ext uri="{FF2B5EF4-FFF2-40B4-BE49-F238E27FC236}">
                      <a16:creationId xmlns:a16="http://schemas.microsoft.com/office/drawing/2014/main" id="{FE2493ED-F4AD-698A-ACA0-11A5AA081F29}"/>
                    </a:ext>
                  </a:extLst>
                </p:cNvPr>
                <p:cNvSpPr/>
                <p:nvPr/>
              </p:nvSpPr>
              <p:spPr>
                <a:xfrm>
                  <a:off x="12875262" y="4999279"/>
                  <a:ext cx="347576" cy="347576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280" h="280">
                      <a:moveTo>
                        <a:pt x="122" y="48"/>
                      </a:moveTo>
                      <a:cubicBezTo>
                        <a:pt x="42" y="102"/>
                        <a:pt x="0" y="191"/>
                        <a:pt x="0" y="280"/>
                      </a:cubicBezTo>
                      <a:lnTo>
                        <a:pt x="32" y="280"/>
                      </a:lnTo>
                      <a:cubicBezTo>
                        <a:pt x="32" y="201"/>
                        <a:pt x="70" y="123"/>
                        <a:pt x="140" y="75"/>
                      </a:cubicBezTo>
                      <a:cubicBezTo>
                        <a:pt x="183" y="45"/>
                        <a:pt x="232" y="31"/>
                        <a:pt x="280" y="31"/>
                      </a:cubicBezTo>
                      <a:lnTo>
                        <a:pt x="280" y="0"/>
                      </a:lnTo>
                      <a:cubicBezTo>
                        <a:pt x="226" y="-1"/>
                        <a:pt x="171" y="15"/>
                        <a:pt x="122" y="48"/>
                      </a:cubicBezTo>
                      <a:close/>
                    </a:path>
                  </a:pathLst>
                </a:custGeom>
                <a:solidFill>
                  <a:srgbClr val="C4514C"/>
                </a:solidFill>
                <a:ln cap="flat">
                  <a:noFill/>
                  <a:prstDash val="solid"/>
                </a:ln>
              </p:spPr>
              <p:txBody>
                <a:bodyPr vert="horz" wrap="square" lIns="60511" tIns="30256" rIns="60511" bIns="30256" anchor="ctr" anchorCtr="1" compatLnSpc="0"/>
                <a:lstStyle/>
                <a:p>
                  <a:pPr hangingPunct="0"/>
                  <a:endParaRPr lang="en-US" sz="1210" kern="1200" dirty="0">
                    <a:latin typeface="Poppins" panose="00000500000000000000" pitchFamily="2" charset="0"/>
                    <a:ea typeface="Microsoft YaHei" pitchFamily="2"/>
                    <a:cs typeface="Lucida Sans" pitchFamily="2"/>
                  </a:endParaRPr>
                </a:p>
              </p:txBody>
            </p:sp>
            <p:sp>
              <p:nvSpPr>
                <p:cNvPr id="203" name="Freeform: Shape 28">
                  <a:extLst>
                    <a:ext uri="{FF2B5EF4-FFF2-40B4-BE49-F238E27FC236}">
                      <a16:creationId xmlns:a16="http://schemas.microsoft.com/office/drawing/2014/main" id="{77DD4766-46EE-930A-C42F-7E788F5C9A17}"/>
                    </a:ext>
                  </a:extLst>
                </p:cNvPr>
                <p:cNvSpPr/>
                <p:nvPr/>
              </p:nvSpPr>
              <p:spPr>
                <a:xfrm>
                  <a:off x="12943781" y="5066552"/>
                  <a:ext cx="279057" cy="280303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225" h="226">
                      <a:moveTo>
                        <a:pt x="98" y="39"/>
                      </a:moveTo>
                      <a:cubicBezTo>
                        <a:pt x="34" y="83"/>
                        <a:pt x="0" y="154"/>
                        <a:pt x="0" y="226"/>
                      </a:cubicBezTo>
                      <a:lnTo>
                        <a:pt x="31" y="226"/>
                      </a:lnTo>
                      <a:cubicBezTo>
                        <a:pt x="32" y="165"/>
                        <a:pt x="61" y="103"/>
                        <a:pt x="116" y="66"/>
                      </a:cubicBezTo>
                      <a:cubicBezTo>
                        <a:pt x="149" y="44"/>
                        <a:pt x="187" y="33"/>
                        <a:pt x="225" y="33"/>
                      </a:cubicBezTo>
                      <a:lnTo>
                        <a:pt x="225" y="0"/>
                      </a:lnTo>
                      <a:cubicBezTo>
                        <a:pt x="180" y="0"/>
                        <a:pt x="136" y="13"/>
                        <a:pt x="98" y="39"/>
                      </a:cubicBezTo>
                      <a:close/>
                    </a:path>
                  </a:pathLst>
                </a:custGeom>
                <a:solidFill>
                  <a:srgbClr val="C4514C"/>
                </a:solidFill>
                <a:ln cap="flat">
                  <a:noFill/>
                  <a:prstDash val="solid"/>
                </a:ln>
              </p:spPr>
              <p:txBody>
                <a:bodyPr vert="horz" wrap="square" lIns="60511" tIns="30256" rIns="60511" bIns="30256" anchor="ctr" anchorCtr="1" compatLnSpc="0"/>
                <a:lstStyle/>
                <a:p>
                  <a:pPr hangingPunct="0"/>
                  <a:endParaRPr lang="en-US" sz="1210" kern="1200" dirty="0">
                    <a:latin typeface="Poppins" panose="00000500000000000000" pitchFamily="2" charset="0"/>
                    <a:ea typeface="Microsoft YaHei" pitchFamily="2"/>
                    <a:cs typeface="Lucida Sans" pitchFamily="2"/>
                  </a:endParaRPr>
                </a:p>
              </p:txBody>
            </p:sp>
            <p:sp>
              <p:nvSpPr>
                <p:cNvPr id="204" name="Freeform: Shape 29">
                  <a:extLst>
                    <a:ext uri="{FF2B5EF4-FFF2-40B4-BE49-F238E27FC236}">
                      <a16:creationId xmlns:a16="http://schemas.microsoft.com/office/drawing/2014/main" id="{DD7C0309-047B-46D0-8B01-6D1B7A786D3F}"/>
                    </a:ext>
                  </a:extLst>
                </p:cNvPr>
                <p:cNvSpPr/>
                <p:nvPr/>
              </p:nvSpPr>
              <p:spPr>
                <a:xfrm>
                  <a:off x="13012299" y="5136316"/>
                  <a:ext cx="210539" cy="210539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170" h="170">
                      <a:moveTo>
                        <a:pt x="74" y="29"/>
                      </a:moveTo>
                      <a:cubicBezTo>
                        <a:pt x="26" y="62"/>
                        <a:pt x="0" y="116"/>
                        <a:pt x="0" y="170"/>
                      </a:cubicBezTo>
                      <a:lnTo>
                        <a:pt x="32" y="170"/>
                      </a:lnTo>
                      <a:cubicBezTo>
                        <a:pt x="32" y="126"/>
                        <a:pt x="53" y="83"/>
                        <a:pt x="92" y="56"/>
                      </a:cubicBezTo>
                      <a:cubicBezTo>
                        <a:pt x="116" y="40"/>
                        <a:pt x="143" y="32"/>
                        <a:pt x="170" y="32"/>
                      </a:cubicBezTo>
                      <a:lnTo>
                        <a:pt x="170" y="0"/>
                      </a:lnTo>
                      <a:cubicBezTo>
                        <a:pt x="137" y="0"/>
                        <a:pt x="103" y="9"/>
                        <a:pt x="74" y="29"/>
                      </a:cubicBezTo>
                      <a:close/>
                    </a:path>
                  </a:pathLst>
                </a:custGeom>
                <a:solidFill>
                  <a:srgbClr val="C4514C"/>
                </a:solidFill>
                <a:ln cap="flat">
                  <a:noFill/>
                  <a:prstDash val="solid"/>
                </a:ln>
              </p:spPr>
              <p:txBody>
                <a:bodyPr vert="horz" wrap="square" lIns="60511" tIns="30256" rIns="60511" bIns="30256" anchor="ctr" anchorCtr="1" compatLnSpc="0"/>
                <a:lstStyle/>
                <a:p>
                  <a:pPr hangingPunct="0"/>
                  <a:endParaRPr lang="en-US" sz="1210" kern="1200" dirty="0">
                    <a:latin typeface="Poppins" panose="00000500000000000000" pitchFamily="2" charset="0"/>
                    <a:ea typeface="Microsoft YaHei" pitchFamily="2"/>
                    <a:cs typeface="Lucida Sans" pitchFamily="2"/>
                  </a:endParaRPr>
                </a:p>
              </p:txBody>
            </p:sp>
            <p:sp>
              <p:nvSpPr>
                <p:cNvPr id="205" name="Freeform: Shape 30">
                  <a:extLst>
                    <a:ext uri="{FF2B5EF4-FFF2-40B4-BE49-F238E27FC236}">
                      <a16:creationId xmlns:a16="http://schemas.microsoft.com/office/drawing/2014/main" id="{C51F71B8-A063-0AD9-3E09-D9424EC00E3A}"/>
                    </a:ext>
                  </a:extLst>
                </p:cNvPr>
                <p:cNvSpPr/>
                <p:nvPr/>
              </p:nvSpPr>
              <p:spPr>
                <a:xfrm>
                  <a:off x="13090784" y="5208572"/>
                  <a:ext cx="132054" cy="138283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107" h="112">
                      <a:moveTo>
                        <a:pt x="0" y="112"/>
                      </a:moveTo>
                      <a:lnTo>
                        <a:pt x="32" y="112"/>
                      </a:lnTo>
                      <a:cubicBezTo>
                        <a:pt x="31" y="87"/>
                        <a:pt x="43" y="62"/>
                        <a:pt x="66" y="46"/>
                      </a:cubicBezTo>
                      <a:cubicBezTo>
                        <a:pt x="79" y="38"/>
                        <a:pt x="93" y="34"/>
                        <a:pt x="107" y="33"/>
                      </a:cubicBezTo>
                      <a:lnTo>
                        <a:pt x="107" y="0"/>
                      </a:lnTo>
                      <a:cubicBezTo>
                        <a:pt x="86" y="1"/>
                        <a:pt x="66" y="7"/>
                        <a:pt x="47" y="19"/>
                      </a:cubicBezTo>
                      <a:cubicBezTo>
                        <a:pt x="16" y="41"/>
                        <a:pt x="-1" y="76"/>
                        <a:pt x="0" y="112"/>
                      </a:cubicBezTo>
                      <a:close/>
                    </a:path>
                  </a:pathLst>
                </a:custGeom>
                <a:solidFill>
                  <a:srgbClr val="C4514C"/>
                </a:solidFill>
                <a:ln cap="flat">
                  <a:noFill/>
                  <a:prstDash val="solid"/>
                </a:ln>
              </p:spPr>
              <p:txBody>
                <a:bodyPr vert="horz" wrap="square" lIns="60511" tIns="30256" rIns="60511" bIns="30256" anchor="ctr" anchorCtr="1" compatLnSpc="0"/>
                <a:lstStyle/>
                <a:p>
                  <a:pPr hangingPunct="0"/>
                  <a:endParaRPr lang="en-US" sz="1210" kern="1200" dirty="0">
                    <a:latin typeface="Poppins" panose="00000500000000000000" pitchFamily="2" charset="0"/>
                    <a:ea typeface="Microsoft YaHei" pitchFamily="2"/>
                    <a:cs typeface="Lucida Sans" pitchFamily="2"/>
                  </a:endParaRPr>
                </a:p>
              </p:txBody>
            </p:sp>
            <p:sp>
              <p:nvSpPr>
                <p:cNvPr id="206" name="Freeform: Shape 31">
                  <a:extLst>
                    <a:ext uri="{FF2B5EF4-FFF2-40B4-BE49-F238E27FC236}">
                      <a16:creationId xmlns:a16="http://schemas.microsoft.com/office/drawing/2014/main" id="{DBA485D8-554D-9FB3-D76E-6D57020DF53B}"/>
                    </a:ext>
                  </a:extLst>
                </p:cNvPr>
                <p:cNvSpPr/>
                <p:nvPr/>
              </p:nvSpPr>
              <p:spPr>
                <a:xfrm>
                  <a:off x="13161794" y="5280828"/>
                  <a:ext cx="61044" cy="66027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50" h="54">
                      <a:moveTo>
                        <a:pt x="0" y="54"/>
                      </a:moveTo>
                      <a:lnTo>
                        <a:pt x="50" y="54"/>
                      </a:lnTo>
                      <a:lnTo>
                        <a:pt x="50" y="0"/>
                      </a:lnTo>
                      <a:cubicBezTo>
                        <a:pt x="22" y="1"/>
                        <a:pt x="-1" y="25"/>
                        <a:pt x="0" y="54"/>
                      </a:cubicBezTo>
                      <a:close/>
                    </a:path>
                  </a:pathLst>
                </a:custGeom>
                <a:solidFill>
                  <a:srgbClr val="C4514C"/>
                </a:solidFill>
                <a:ln cap="flat">
                  <a:noFill/>
                  <a:prstDash val="solid"/>
                </a:ln>
              </p:spPr>
              <p:txBody>
                <a:bodyPr vert="horz" wrap="square" lIns="60511" tIns="30256" rIns="60511" bIns="30256" anchor="ctr" anchorCtr="1" compatLnSpc="0"/>
                <a:lstStyle/>
                <a:p>
                  <a:pPr hangingPunct="0"/>
                  <a:endParaRPr lang="en-US" sz="1210" kern="1200" dirty="0">
                    <a:latin typeface="Poppins" panose="00000500000000000000" pitchFamily="2" charset="0"/>
                    <a:ea typeface="Microsoft YaHei" pitchFamily="2"/>
                    <a:cs typeface="Lucida Sans" pitchFamily="2"/>
                  </a:endParaRPr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AD72530C-D7E4-0D58-C5EC-D1E3E4D31C9D}"/>
                  </a:ext>
                </a:extLst>
              </p:cNvPr>
              <p:cNvGrpSpPr/>
              <p:nvPr/>
            </p:nvGrpSpPr>
            <p:grpSpPr>
              <a:xfrm>
                <a:off x="4778862" y="4713993"/>
                <a:ext cx="849630" cy="849630"/>
                <a:chOff x="4778862" y="4713993"/>
                <a:chExt cx="849630" cy="849630"/>
              </a:xfrm>
            </p:grpSpPr>
            <p:sp>
              <p:nvSpPr>
                <p:cNvPr id="196" name="Freeform: Shape 12">
                  <a:extLst>
                    <a:ext uri="{FF2B5EF4-FFF2-40B4-BE49-F238E27FC236}">
                      <a16:creationId xmlns:a16="http://schemas.microsoft.com/office/drawing/2014/main" id="{984C8AA3-3837-9855-C95F-2C3417605C22}"/>
                    </a:ext>
                  </a:extLst>
                </p:cNvPr>
                <p:cNvSpPr/>
                <p:nvPr/>
              </p:nvSpPr>
              <p:spPr>
                <a:xfrm>
                  <a:off x="4778862" y="4713993"/>
                  <a:ext cx="849630" cy="849630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683" h="683">
                      <a:moveTo>
                        <a:pt x="683" y="341"/>
                      </a:moveTo>
                      <a:cubicBezTo>
                        <a:pt x="683" y="530"/>
                        <a:pt x="530" y="683"/>
                        <a:pt x="341" y="683"/>
                      </a:cubicBezTo>
                      <a:cubicBezTo>
                        <a:pt x="153" y="683"/>
                        <a:pt x="0" y="530"/>
                        <a:pt x="0" y="341"/>
                      </a:cubicBezTo>
                      <a:cubicBezTo>
                        <a:pt x="0" y="153"/>
                        <a:pt x="153" y="0"/>
                        <a:pt x="341" y="0"/>
                      </a:cubicBezTo>
                      <a:cubicBezTo>
                        <a:pt x="530" y="0"/>
                        <a:pt x="683" y="153"/>
                        <a:pt x="683" y="341"/>
                      </a:cubicBezTo>
                      <a:close/>
                    </a:path>
                  </a:pathLst>
                </a:custGeom>
                <a:solidFill>
                  <a:srgbClr val="BEDBE1"/>
                </a:solidFill>
                <a:ln cap="flat">
                  <a:noFill/>
                  <a:prstDash val="solid"/>
                </a:ln>
              </p:spPr>
              <p:txBody>
                <a:bodyPr vert="horz" wrap="square" lIns="60511" tIns="30256" rIns="60511" bIns="30256" anchor="ctr" anchorCtr="1" compatLnSpc="0"/>
                <a:lstStyle/>
                <a:p>
                  <a:pPr hangingPunct="0"/>
                  <a:endParaRPr lang="en-US" sz="1210" kern="1200" dirty="0">
                    <a:latin typeface="Poppins" panose="00000500000000000000" pitchFamily="2" charset="0"/>
                    <a:ea typeface="Microsoft YaHei" pitchFamily="2"/>
                    <a:cs typeface="Lucida Sans" pitchFamily="2"/>
                  </a:endParaRPr>
                </a:p>
              </p:txBody>
            </p:sp>
            <p:sp>
              <p:nvSpPr>
                <p:cNvPr id="197" name="Freeform: Shape 35">
                  <a:extLst>
                    <a:ext uri="{FF2B5EF4-FFF2-40B4-BE49-F238E27FC236}">
                      <a16:creationId xmlns:a16="http://schemas.microsoft.com/office/drawing/2014/main" id="{9154E24D-95E8-8B0D-6E07-30C21C1C1DCE}"/>
                    </a:ext>
                  </a:extLst>
                </p:cNvPr>
                <p:cNvSpPr/>
                <p:nvPr/>
              </p:nvSpPr>
              <p:spPr>
                <a:xfrm>
                  <a:off x="4902196" y="4838572"/>
                  <a:ext cx="601717" cy="600472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484" h="483">
                      <a:moveTo>
                        <a:pt x="484" y="241"/>
                      </a:moveTo>
                      <a:cubicBezTo>
                        <a:pt x="484" y="374"/>
                        <a:pt x="375" y="483"/>
                        <a:pt x="242" y="483"/>
                      </a:cubicBezTo>
                      <a:cubicBezTo>
                        <a:pt x="109" y="483"/>
                        <a:pt x="0" y="374"/>
                        <a:pt x="0" y="241"/>
                      </a:cubicBezTo>
                      <a:cubicBezTo>
                        <a:pt x="0" y="108"/>
                        <a:pt x="109" y="0"/>
                        <a:pt x="242" y="0"/>
                      </a:cubicBezTo>
                      <a:cubicBezTo>
                        <a:pt x="375" y="0"/>
                        <a:pt x="484" y="108"/>
                        <a:pt x="484" y="241"/>
                      </a:cubicBezTo>
                      <a:close/>
                    </a:path>
                  </a:pathLst>
                </a:custGeom>
                <a:solidFill>
                  <a:srgbClr val="C4514C"/>
                </a:solidFill>
                <a:ln cap="flat">
                  <a:noFill/>
                  <a:prstDash val="solid"/>
                </a:ln>
              </p:spPr>
              <p:txBody>
                <a:bodyPr vert="horz" wrap="square" lIns="60511" tIns="30256" rIns="60511" bIns="30256" anchor="ctr" anchorCtr="1" compatLnSpc="0"/>
                <a:lstStyle/>
                <a:p>
                  <a:pPr hangingPunct="0"/>
                  <a:endParaRPr lang="en-US" sz="1210" kern="1200" dirty="0">
                    <a:latin typeface="Poppins" panose="00000500000000000000" pitchFamily="2" charset="0"/>
                    <a:ea typeface="Microsoft YaHei" pitchFamily="2"/>
                    <a:cs typeface="Lucida Sans" pitchFamily="2"/>
                  </a:endParaRPr>
                </a:p>
              </p:txBody>
            </p:sp>
            <p:sp>
              <p:nvSpPr>
                <p:cNvPr id="198" name="Freeform: Shape 36">
                  <a:extLst>
                    <a:ext uri="{FF2B5EF4-FFF2-40B4-BE49-F238E27FC236}">
                      <a16:creationId xmlns:a16="http://schemas.microsoft.com/office/drawing/2014/main" id="{3602D2BE-3186-C8F7-8786-DCE0F94E8A9F}"/>
                    </a:ext>
                  </a:extLst>
                </p:cNvPr>
                <p:cNvSpPr/>
                <p:nvPr/>
              </p:nvSpPr>
              <p:spPr>
                <a:xfrm>
                  <a:off x="4952027" y="4887158"/>
                  <a:ext cx="502054" cy="502054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404" h="404">
                      <a:moveTo>
                        <a:pt x="404" y="202"/>
                      </a:moveTo>
                      <a:cubicBezTo>
                        <a:pt x="404" y="314"/>
                        <a:pt x="313" y="404"/>
                        <a:pt x="202" y="404"/>
                      </a:cubicBezTo>
                      <a:cubicBezTo>
                        <a:pt x="91" y="404"/>
                        <a:pt x="0" y="314"/>
                        <a:pt x="0" y="202"/>
                      </a:cubicBezTo>
                      <a:cubicBezTo>
                        <a:pt x="0" y="91"/>
                        <a:pt x="91" y="0"/>
                        <a:pt x="202" y="0"/>
                      </a:cubicBezTo>
                      <a:cubicBezTo>
                        <a:pt x="313" y="0"/>
                        <a:pt x="404" y="91"/>
                        <a:pt x="404" y="202"/>
                      </a:cubicBezTo>
                      <a:close/>
                    </a:path>
                  </a:pathLst>
                </a:custGeom>
                <a:solidFill>
                  <a:srgbClr val="FDFEFF"/>
                </a:solidFill>
                <a:ln cap="flat">
                  <a:noFill/>
                  <a:prstDash val="solid"/>
                </a:ln>
              </p:spPr>
              <p:txBody>
                <a:bodyPr vert="horz" wrap="square" lIns="60511" tIns="30256" rIns="60511" bIns="30256" anchor="ctr" anchorCtr="1" compatLnSpc="0"/>
                <a:lstStyle/>
                <a:p>
                  <a:pPr hangingPunct="0"/>
                  <a:endParaRPr lang="en-US" sz="1210" kern="1200" dirty="0">
                    <a:latin typeface="Poppins" panose="00000500000000000000" pitchFamily="2" charset="0"/>
                    <a:ea typeface="Microsoft YaHei" pitchFamily="2"/>
                    <a:cs typeface="Lucida Sans" pitchFamily="2"/>
                  </a:endParaRPr>
                </a:p>
              </p:txBody>
            </p:sp>
            <p:sp>
              <p:nvSpPr>
                <p:cNvPr id="199" name="Freeform: Shape 37">
                  <a:extLst>
                    <a:ext uri="{FF2B5EF4-FFF2-40B4-BE49-F238E27FC236}">
                      <a16:creationId xmlns:a16="http://schemas.microsoft.com/office/drawing/2014/main" id="{E63B111F-35B6-5BF2-7CB0-A94F1A4C3261}"/>
                    </a:ext>
                  </a:extLst>
                </p:cNvPr>
                <p:cNvSpPr/>
                <p:nvPr/>
              </p:nvSpPr>
              <p:spPr>
                <a:xfrm>
                  <a:off x="5180007" y="5115138"/>
                  <a:ext cx="47340" cy="47340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" h="39">
                      <a:moveTo>
                        <a:pt x="39" y="19"/>
                      </a:moveTo>
                      <a:cubicBezTo>
                        <a:pt x="39" y="30"/>
                        <a:pt x="30" y="39"/>
                        <a:pt x="19" y="39"/>
                      </a:cubicBezTo>
                      <a:cubicBezTo>
                        <a:pt x="8" y="39"/>
                        <a:pt x="0" y="30"/>
                        <a:pt x="0" y="19"/>
                      </a:cubicBezTo>
                      <a:cubicBezTo>
                        <a:pt x="0" y="9"/>
                        <a:pt x="8" y="0"/>
                        <a:pt x="19" y="0"/>
                      </a:cubicBezTo>
                      <a:cubicBezTo>
                        <a:pt x="30" y="0"/>
                        <a:pt x="39" y="9"/>
                        <a:pt x="39" y="19"/>
                      </a:cubicBezTo>
                      <a:close/>
                    </a:path>
                  </a:pathLst>
                </a:custGeom>
                <a:solidFill>
                  <a:srgbClr val="2C3D4F"/>
                </a:solidFill>
                <a:ln cap="flat">
                  <a:noFill/>
                  <a:prstDash val="solid"/>
                </a:ln>
              </p:spPr>
              <p:txBody>
                <a:bodyPr vert="horz" wrap="square" lIns="60511" tIns="30256" rIns="60511" bIns="30256" anchor="ctr" anchorCtr="1" compatLnSpc="0"/>
                <a:lstStyle/>
                <a:p>
                  <a:pPr hangingPunct="0"/>
                  <a:endParaRPr lang="en-US" sz="1210" kern="1200" dirty="0">
                    <a:latin typeface="Poppins" panose="00000500000000000000" pitchFamily="2" charset="0"/>
                    <a:ea typeface="Microsoft YaHei" pitchFamily="2"/>
                    <a:cs typeface="Lucida Sans" pitchFamily="2"/>
                  </a:endParaRPr>
                </a:p>
              </p:txBody>
            </p:sp>
            <p:sp>
              <p:nvSpPr>
                <p:cNvPr id="200" name="Freeform: Shape 38">
                  <a:extLst>
                    <a:ext uri="{FF2B5EF4-FFF2-40B4-BE49-F238E27FC236}">
                      <a16:creationId xmlns:a16="http://schemas.microsoft.com/office/drawing/2014/main" id="{D1208C57-DC2D-0DB3-F384-1D685BA299AA}"/>
                    </a:ext>
                  </a:extLst>
                </p:cNvPr>
                <p:cNvSpPr/>
                <p:nvPr/>
              </p:nvSpPr>
              <p:spPr>
                <a:xfrm>
                  <a:off x="5198691" y="4996787"/>
                  <a:ext cx="93434" cy="145758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76" h="118">
                      <a:moveTo>
                        <a:pt x="72" y="118"/>
                      </a:moveTo>
                      <a:lnTo>
                        <a:pt x="4" y="118"/>
                      </a:lnTo>
                      <a:cubicBezTo>
                        <a:pt x="2" y="118"/>
                        <a:pt x="0" y="117"/>
                        <a:pt x="0" y="114"/>
                      </a:cubicBezTo>
                      <a:lnTo>
                        <a:pt x="0" y="5"/>
                      </a:ln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5"/>
                      </a:cubicBezTo>
                      <a:lnTo>
                        <a:pt x="8" y="110"/>
                      </a:lnTo>
                      <a:lnTo>
                        <a:pt x="72" y="110"/>
                      </a:lnTo>
                      <a:cubicBezTo>
                        <a:pt x="74" y="110"/>
                        <a:pt x="76" y="112"/>
                        <a:pt x="76" y="114"/>
                      </a:cubicBezTo>
                      <a:cubicBezTo>
                        <a:pt x="76" y="117"/>
                        <a:pt x="74" y="118"/>
                        <a:pt x="72" y="118"/>
                      </a:cubicBezTo>
                      <a:close/>
                    </a:path>
                  </a:pathLst>
                </a:custGeom>
                <a:solidFill>
                  <a:srgbClr val="2C3D4F"/>
                </a:solidFill>
                <a:ln cap="flat">
                  <a:noFill/>
                  <a:prstDash val="solid"/>
                </a:ln>
              </p:spPr>
              <p:txBody>
                <a:bodyPr vert="horz" wrap="square" lIns="60511" tIns="30256" rIns="60511" bIns="30256" anchor="ctr" anchorCtr="1" compatLnSpc="0"/>
                <a:lstStyle/>
                <a:p>
                  <a:pPr hangingPunct="0"/>
                  <a:endParaRPr lang="en-US" sz="1210" kern="1200" dirty="0">
                    <a:latin typeface="Poppins" panose="00000500000000000000" pitchFamily="2" charset="0"/>
                    <a:ea typeface="Microsoft YaHei" pitchFamily="2"/>
                    <a:cs typeface="Lucida Sans" pitchFamily="2"/>
                  </a:endParaRPr>
                </a:p>
              </p:txBody>
            </p:sp>
          </p:grpSp>
          <p:sp>
            <p:nvSpPr>
              <p:cNvPr id="171" name="Freeform: Shape 39">
                <a:extLst>
                  <a:ext uri="{FF2B5EF4-FFF2-40B4-BE49-F238E27FC236}">
                    <a16:creationId xmlns:a16="http://schemas.microsoft.com/office/drawing/2014/main" id="{879229A4-D472-3D2F-2661-23F87182F590}"/>
                  </a:ext>
                </a:extLst>
              </p:cNvPr>
              <p:cNvSpPr/>
              <p:nvPr/>
            </p:nvSpPr>
            <p:spPr>
              <a:xfrm>
                <a:off x="8260850" y="4908336"/>
                <a:ext cx="498317" cy="56683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01" h="456">
                    <a:moveTo>
                      <a:pt x="9" y="456"/>
                    </a:moveTo>
                    <a:cubicBezTo>
                      <a:pt x="4" y="456"/>
                      <a:pt x="0" y="452"/>
                      <a:pt x="0" y="448"/>
                    </a:cubicBezTo>
                    <a:lnTo>
                      <a:pt x="0" y="84"/>
                    </a:lnTo>
                    <a:cubicBezTo>
                      <a:pt x="0" y="38"/>
                      <a:pt x="38" y="0"/>
                      <a:pt x="84" y="0"/>
                    </a:cubicBezTo>
                    <a:lnTo>
                      <a:pt x="393" y="0"/>
                    </a:lnTo>
                    <a:cubicBezTo>
                      <a:pt x="397" y="0"/>
                      <a:pt x="401" y="3"/>
                      <a:pt x="401" y="8"/>
                    </a:cubicBezTo>
                    <a:cubicBezTo>
                      <a:pt x="401" y="13"/>
                      <a:pt x="397" y="16"/>
                      <a:pt x="393" y="16"/>
                    </a:cubicBezTo>
                    <a:lnTo>
                      <a:pt x="84" y="16"/>
                    </a:lnTo>
                    <a:cubicBezTo>
                      <a:pt x="47" y="16"/>
                      <a:pt x="17" y="46"/>
                      <a:pt x="17" y="84"/>
                    </a:cubicBezTo>
                    <a:lnTo>
                      <a:pt x="17" y="448"/>
                    </a:lnTo>
                    <a:cubicBezTo>
                      <a:pt x="17" y="452"/>
                      <a:pt x="13" y="456"/>
                      <a:pt x="9" y="456"/>
                    </a:cubicBezTo>
                    <a:close/>
                  </a:path>
                </a:pathLst>
              </a:custGeom>
              <a:solidFill>
                <a:srgbClr val="9ADBE2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72" name="Freeform: Shape 40">
                <a:extLst>
                  <a:ext uri="{FF2B5EF4-FFF2-40B4-BE49-F238E27FC236}">
                    <a16:creationId xmlns:a16="http://schemas.microsoft.com/office/drawing/2014/main" id="{32B10168-46E7-83B5-C7B7-717EB87D679E}"/>
                  </a:ext>
                </a:extLst>
              </p:cNvPr>
              <p:cNvSpPr/>
              <p:nvPr/>
            </p:nvSpPr>
            <p:spPr>
              <a:xfrm>
                <a:off x="8232197" y="5426585"/>
                <a:ext cx="77239" cy="7723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3" h="63">
                    <a:moveTo>
                      <a:pt x="63" y="32"/>
                    </a:moveTo>
                    <a:cubicBezTo>
                      <a:pt x="63" y="49"/>
                      <a:pt x="49" y="63"/>
                      <a:pt x="32" y="63"/>
                    </a:cubicBezTo>
                    <a:cubicBezTo>
                      <a:pt x="14" y="63"/>
                      <a:pt x="0" y="49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close/>
                  </a:path>
                </a:pathLst>
              </a:custGeom>
              <a:solidFill>
                <a:srgbClr val="9ADBE2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73" name="Freeform: Shape 41">
                <a:extLst>
                  <a:ext uri="{FF2B5EF4-FFF2-40B4-BE49-F238E27FC236}">
                    <a16:creationId xmlns:a16="http://schemas.microsoft.com/office/drawing/2014/main" id="{60F4E4A0-EDC2-2AD9-1B70-3311F1CA2E80}"/>
                  </a:ext>
                </a:extLst>
              </p:cNvPr>
              <p:cNvSpPr/>
              <p:nvPr/>
            </p:nvSpPr>
            <p:spPr>
              <a:xfrm>
                <a:off x="8710581" y="4879683"/>
                <a:ext cx="77239" cy="7723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3" h="63">
                    <a:moveTo>
                      <a:pt x="63" y="31"/>
                    </a:moveTo>
                    <a:cubicBezTo>
                      <a:pt x="63" y="48"/>
                      <a:pt x="49" y="63"/>
                      <a:pt x="32" y="63"/>
                    </a:cubicBezTo>
                    <a:cubicBezTo>
                      <a:pt x="14" y="63"/>
                      <a:pt x="0" y="48"/>
                      <a:pt x="0" y="31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1"/>
                    </a:cubicBezTo>
                    <a:close/>
                  </a:path>
                </a:pathLst>
              </a:custGeom>
              <a:solidFill>
                <a:srgbClr val="9ADBE2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74" name="Freeform: Shape 42">
                <a:extLst>
                  <a:ext uri="{FF2B5EF4-FFF2-40B4-BE49-F238E27FC236}">
                    <a16:creationId xmlns:a16="http://schemas.microsoft.com/office/drawing/2014/main" id="{ECEA082A-75BC-A9B2-5EC4-F3E2EE2E177B}"/>
                  </a:ext>
                </a:extLst>
              </p:cNvPr>
              <p:cNvSpPr/>
              <p:nvPr/>
            </p:nvSpPr>
            <p:spPr>
              <a:xfrm>
                <a:off x="9470514" y="5270862"/>
                <a:ext cx="1224613" cy="131057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84" h="1053">
                    <a:moveTo>
                      <a:pt x="976" y="1053"/>
                    </a:moveTo>
                    <a:lnTo>
                      <a:pt x="131" y="1053"/>
                    </a:lnTo>
                    <a:cubicBezTo>
                      <a:pt x="59" y="1053"/>
                      <a:pt x="0" y="994"/>
                      <a:pt x="0" y="922"/>
                    </a:cubicBezTo>
                    <a:lnTo>
                      <a:pt x="0" y="8"/>
                    </a:lnTo>
                    <a:cubicBezTo>
                      <a:pt x="0" y="4"/>
                      <a:pt x="3" y="0"/>
                      <a:pt x="8" y="0"/>
                    </a:cubicBezTo>
                    <a:cubicBezTo>
                      <a:pt x="13" y="0"/>
                      <a:pt x="16" y="4"/>
                      <a:pt x="16" y="8"/>
                    </a:cubicBezTo>
                    <a:lnTo>
                      <a:pt x="16" y="922"/>
                    </a:lnTo>
                    <a:cubicBezTo>
                      <a:pt x="16" y="985"/>
                      <a:pt x="68" y="1037"/>
                      <a:pt x="131" y="1037"/>
                    </a:cubicBezTo>
                    <a:lnTo>
                      <a:pt x="976" y="1037"/>
                    </a:lnTo>
                    <a:cubicBezTo>
                      <a:pt x="980" y="1037"/>
                      <a:pt x="984" y="1040"/>
                      <a:pt x="984" y="1045"/>
                    </a:cubicBezTo>
                    <a:cubicBezTo>
                      <a:pt x="984" y="1049"/>
                      <a:pt x="980" y="1053"/>
                      <a:pt x="976" y="1053"/>
                    </a:cubicBezTo>
                    <a:close/>
                  </a:path>
                </a:pathLst>
              </a:custGeom>
              <a:solidFill>
                <a:srgbClr val="9ADBE2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75" name="Freeform: Shape 43">
                <a:extLst>
                  <a:ext uri="{FF2B5EF4-FFF2-40B4-BE49-F238E27FC236}">
                    <a16:creationId xmlns:a16="http://schemas.microsoft.com/office/drawing/2014/main" id="{F85440EF-12C9-C38A-6BD4-117DEBD5DDD1}"/>
                  </a:ext>
                </a:extLst>
              </p:cNvPr>
              <p:cNvSpPr/>
              <p:nvPr/>
            </p:nvSpPr>
            <p:spPr>
              <a:xfrm>
                <a:off x="11242030" y="5182410"/>
                <a:ext cx="1316802" cy="75245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58" h="605">
                    <a:moveTo>
                      <a:pt x="8" y="605"/>
                    </a:moveTo>
                    <a:cubicBezTo>
                      <a:pt x="3" y="605"/>
                      <a:pt x="0" y="602"/>
                      <a:pt x="0" y="597"/>
                    </a:cubicBezTo>
                    <a:lnTo>
                      <a:pt x="0" y="111"/>
                    </a:lnTo>
                    <a:cubicBezTo>
                      <a:pt x="0" y="50"/>
                      <a:pt x="49" y="0"/>
                      <a:pt x="110" y="0"/>
                    </a:cubicBezTo>
                    <a:lnTo>
                      <a:pt x="1050" y="0"/>
                    </a:lnTo>
                    <a:cubicBezTo>
                      <a:pt x="1054" y="0"/>
                      <a:pt x="1058" y="4"/>
                      <a:pt x="1058" y="8"/>
                    </a:cubicBezTo>
                    <a:cubicBezTo>
                      <a:pt x="1058" y="13"/>
                      <a:pt x="1054" y="16"/>
                      <a:pt x="1050" y="16"/>
                    </a:cubicBezTo>
                    <a:lnTo>
                      <a:pt x="110" y="16"/>
                    </a:lnTo>
                    <a:cubicBezTo>
                      <a:pt x="58" y="16"/>
                      <a:pt x="16" y="59"/>
                      <a:pt x="16" y="111"/>
                    </a:cubicBezTo>
                    <a:lnTo>
                      <a:pt x="16" y="597"/>
                    </a:lnTo>
                    <a:cubicBezTo>
                      <a:pt x="16" y="602"/>
                      <a:pt x="13" y="605"/>
                      <a:pt x="8" y="605"/>
                    </a:cubicBezTo>
                    <a:close/>
                  </a:path>
                </a:pathLst>
              </a:custGeom>
              <a:solidFill>
                <a:srgbClr val="9ADBE2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76" name="Freeform: Shape 44">
                <a:extLst>
                  <a:ext uri="{FF2B5EF4-FFF2-40B4-BE49-F238E27FC236}">
                    <a16:creationId xmlns:a16="http://schemas.microsoft.com/office/drawing/2014/main" id="{BB3C68A9-0E06-C898-DA9F-8473643911A0}"/>
                  </a:ext>
                </a:extLst>
              </p:cNvPr>
              <p:cNvSpPr/>
              <p:nvPr/>
            </p:nvSpPr>
            <p:spPr>
              <a:xfrm>
                <a:off x="9441861" y="5242208"/>
                <a:ext cx="77239" cy="7723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3" h="63">
                    <a:moveTo>
                      <a:pt x="63" y="31"/>
                    </a:moveTo>
                    <a:cubicBezTo>
                      <a:pt x="63" y="49"/>
                      <a:pt x="48" y="63"/>
                      <a:pt x="31" y="63"/>
                    </a:cubicBezTo>
                    <a:cubicBezTo>
                      <a:pt x="14" y="63"/>
                      <a:pt x="0" y="49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3" y="14"/>
                      <a:pt x="63" y="31"/>
                    </a:cubicBezTo>
                    <a:close/>
                  </a:path>
                </a:pathLst>
              </a:custGeom>
              <a:solidFill>
                <a:srgbClr val="9ADBE2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77" name="Freeform: Shape 45">
                <a:extLst>
                  <a:ext uri="{FF2B5EF4-FFF2-40B4-BE49-F238E27FC236}">
                    <a16:creationId xmlns:a16="http://schemas.microsoft.com/office/drawing/2014/main" id="{2232F03C-2E39-5FD0-8F1C-47BD6F7E99CD}"/>
                  </a:ext>
                </a:extLst>
              </p:cNvPr>
              <p:cNvSpPr/>
              <p:nvPr/>
            </p:nvSpPr>
            <p:spPr>
              <a:xfrm>
                <a:off x="10655262" y="6532848"/>
                <a:ext cx="77239" cy="7723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3" h="63">
                    <a:moveTo>
                      <a:pt x="63" y="32"/>
                    </a:moveTo>
                    <a:cubicBezTo>
                      <a:pt x="63" y="49"/>
                      <a:pt x="49" y="63"/>
                      <a:pt x="31" y="63"/>
                    </a:cubicBezTo>
                    <a:cubicBezTo>
                      <a:pt x="14" y="63"/>
                      <a:pt x="0" y="49"/>
                      <a:pt x="0" y="32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9" y="0"/>
                      <a:pt x="63" y="14"/>
                      <a:pt x="63" y="32"/>
                    </a:cubicBezTo>
                    <a:close/>
                  </a:path>
                </a:pathLst>
              </a:custGeom>
              <a:solidFill>
                <a:srgbClr val="9ADBE2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78" name="Freeform: Shape 46">
                <a:extLst>
                  <a:ext uri="{FF2B5EF4-FFF2-40B4-BE49-F238E27FC236}">
                    <a16:creationId xmlns:a16="http://schemas.microsoft.com/office/drawing/2014/main" id="{2F33257C-0F9F-655C-1A8F-4E22A7D1223C}"/>
                  </a:ext>
                </a:extLst>
              </p:cNvPr>
              <p:cNvSpPr/>
              <p:nvPr/>
            </p:nvSpPr>
            <p:spPr>
              <a:xfrm>
                <a:off x="11212131" y="5897495"/>
                <a:ext cx="77239" cy="7723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3" h="63">
                    <a:moveTo>
                      <a:pt x="63" y="31"/>
                    </a:moveTo>
                    <a:cubicBezTo>
                      <a:pt x="63" y="49"/>
                      <a:pt x="49" y="63"/>
                      <a:pt x="32" y="63"/>
                    </a:cubicBezTo>
                    <a:cubicBezTo>
                      <a:pt x="15" y="63"/>
                      <a:pt x="0" y="49"/>
                      <a:pt x="0" y="31"/>
                    </a:cubicBezTo>
                    <a:cubicBezTo>
                      <a:pt x="0" y="14"/>
                      <a:pt x="15" y="0"/>
                      <a:pt x="32" y="0"/>
                    </a:cubicBezTo>
                    <a:cubicBezTo>
                      <a:pt x="49" y="0"/>
                      <a:pt x="63" y="14"/>
                      <a:pt x="63" y="31"/>
                    </a:cubicBezTo>
                    <a:close/>
                  </a:path>
                </a:pathLst>
              </a:custGeom>
              <a:solidFill>
                <a:srgbClr val="9ADBE2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79" name="Freeform: Shape 47">
                <a:extLst>
                  <a:ext uri="{FF2B5EF4-FFF2-40B4-BE49-F238E27FC236}">
                    <a16:creationId xmlns:a16="http://schemas.microsoft.com/office/drawing/2014/main" id="{E4063080-32E6-1951-684E-27C2A8B68778}"/>
                  </a:ext>
                </a:extLst>
              </p:cNvPr>
              <p:cNvSpPr/>
              <p:nvPr/>
            </p:nvSpPr>
            <p:spPr>
              <a:xfrm>
                <a:off x="12509000" y="5156249"/>
                <a:ext cx="77239" cy="7723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3" h="63">
                    <a:moveTo>
                      <a:pt x="63" y="31"/>
                    </a:moveTo>
                    <a:cubicBezTo>
                      <a:pt x="63" y="49"/>
                      <a:pt x="49" y="63"/>
                      <a:pt x="32" y="63"/>
                    </a:cubicBezTo>
                    <a:cubicBezTo>
                      <a:pt x="14" y="63"/>
                      <a:pt x="0" y="49"/>
                      <a:pt x="0" y="31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1"/>
                    </a:cubicBezTo>
                    <a:close/>
                  </a:path>
                </a:pathLst>
              </a:custGeom>
              <a:solidFill>
                <a:srgbClr val="9ADBE2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80" name="Freeform: Shape 48">
                <a:extLst>
                  <a:ext uri="{FF2B5EF4-FFF2-40B4-BE49-F238E27FC236}">
                    <a16:creationId xmlns:a16="http://schemas.microsoft.com/office/drawing/2014/main" id="{7870BEEF-D2CE-46E0-6BBF-436109ED5D38}"/>
                  </a:ext>
                </a:extLst>
              </p:cNvPr>
              <p:cNvSpPr/>
              <p:nvPr/>
            </p:nvSpPr>
            <p:spPr>
              <a:xfrm>
                <a:off x="5178758" y="5705643"/>
                <a:ext cx="1816364" cy="46094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59" h="371">
                    <a:moveTo>
                      <a:pt x="1450" y="371"/>
                    </a:moveTo>
                    <a:lnTo>
                      <a:pt x="99" y="371"/>
                    </a:lnTo>
                    <a:cubicBezTo>
                      <a:pt x="44" y="371"/>
                      <a:pt x="0" y="327"/>
                      <a:pt x="0" y="273"/>
                    </a:cubicBezTo>
                    <a:lnTo>
                      <a:pt x="0" y="9"/>
                    </a:lnTo>
                    <a:cubicBezTo>
                      <a:pt x="0" y="4"/>
                      <a:pt x="3" y="0"/>
                      <a:pt x="8" y="0"/>
                    </a:cubicBezTo>
                    <a:cubicBezTo>
                      <a:pt x="13" y="0"/>
                      <a:pt x="16" y="4"/>
                      <a:pt x="16" y="9"/>
                    </a:cubicBezTo>
                    <a:lnTo>
                      <a:pt x="16" y="273"/>
                    </a:lnTo>
                    <a:cubicBezTo>
                      <a:pt x="16" y="318"/>
                      <a:pt x="53" y="355"/>
                      <a:pt x="99" y="355"/>
                    </a:cubicBezTo>
                    <a:lnTo>
                      <a:pt x="1450" y="355"/>
                    </a:lnTo>
                    <a:cubicBezTo>
                      <a:pt x="1455" y="355"/>
                      <a:pt x="1459" y="359"/>
                      <a:pt x="1459" y="363"/>
                    </a:cubicBezTo>
                    <a:cubicBezTo>
                      <a:pt x="1459" y="368"/>
                      <a:pt x="1455" y="371"/>
                      <a:pt x="1450" y="371"/>
                    </a:cubicBezTo>
                    <a:close/>
                  </a:path>
                </a:pathLst>
              </a:custGeom>
              <a:solidFill>
                <a:srgbClr val="9ADBE2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81" name="Freeform: Shape 49">
                <a:extLst>
                  <a:ext uri="{FF2B5EF4-FFF2-40B4-BE49-F238E27FC236}">
                    <a16:creationId xmlns:a16="http://schemas.microsoft.com/office/drawing/2014/main" id="{FFA466AF-6253-E8E2-C20F-E8D62ABE3FE0}"/>
                  </a:ext>
                </a:extLst>
              </p:cNvPr>
              <p:cNvSpPr/>
              <p:nvPr/>
            </p:nvSpPr>
            <p:spPr>
              <a:xfrm>
                <a:off x="5150108" y="5657057"/>
                <a:ext cx="77239" cy="7723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3" h="63">
                    <a:moveTo>
                      <a:pt x="63" y="32"/>
                    </a:moveTo>
                    <a:cubicBezTo>
                      <a:pt x="63" y="49"/>
                      <a:pt x="48" y="63"/>
                      <a:pt x="31" y="63"/>
                    </a:cubicBezTo>
                    <a:cubicBezTo>
                      <a:pt x="14" y="63"/>
                      <a:pt x="0" y="49"/>
                      <a:pt x="0" y="32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3" y="14"/>
                      <a:pt x="63" y="32"/>
                    </a:cubicBezTo>
                    <a:close/>
                  </a:path>
                </a:pathLst>
              </a:custGeom>
              <a:solidFill>
                <a:srgbClr val="9ADBE2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82" name="Freeform: Shape 50">
                <a:extLst>
                  <a:ext uri="{FF2B5EF4-FFF2-40B4-BE49-F238E27FC236}">
                    <a16:creationId xmlns:a16="http://schemas.microsoft.com/office/drawing/2014/main" id="{201C9EC1-2BDE-685E-F811-5B21EE66AAD7}"/>
                  </a:ext>
                </a:extLst>
              </p:cNvPr>
              <p:cNvSpPr/>
              <p:nvPr/>
            </p:nvSpPr>
            <p:spPr>
              <a:xfrm>
                <a:off x="6927853" y="6119246"/>
                <a:ext cx="77239" cy="7723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3" h="63">
                    <a:moveTo>
                      <a:pt x="63" y="31"/>
                    </a:moveTo>
                    <a:cubicBezTo>
                      <a:pt x="63" y="49"/>
                      <a:pt x="49" y="63"/>
                      <a:pt x="31" y="63"/>
                    </a:cubicBezTo>
                    <a:cubicBezTo>
                      <a:pt x="14" y="63"/>
                      <a:pt x="0" y="49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9" y="0"/>
                      <a:pt x="63" y="14"/>
                      <a:pt x="63" y="31"/>
                    </a:cubicBezTo>
                    <a:close/>
                  </a:path>
                </a:pathLst>
              </a:custGeom>
              <a:solidFill>
                <a:srgbClr val="9ADBE2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83" name="Freeform: Shape 51">
                <a:extLst>
                  <a:ext uri="{FF2B5EF4-FFF2-40B4-BE49-F238E27FC236}">
                    <a16:creationId xmlns:a16="http://schemas.microsoft.com/office/drawing/2014/main" id="{0CE06CD7-E6B7-E3D9-3AAA-8C9BE99F4644}"/>
                  </a:ext>
                </a:extLst>
              </p:cNvPr>
              <p:cNvSpPr/>
              <p:nvPr/>
            </p:nvSpPr>
            <p:spPr>
              <a:xfrm>
                <a:off x="3495697" y="5128841"/>
                <a:ext cx="1093805" cy="57680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79" h="464">
                    <a:moveTo>
                      <a:pt x="9" y="464"/>
                    </a:moveTo>
                    <a:cubicBezTo>
                      <a:pt x="4" y="464"/>
                      <a:pt x="0" y="460"/>
                      <a:pt x="0" y="456"/>
                    </a:cubicBezTo>
                    <a:lnTo>
                      <a:pt x="0" y="95"/>
                    </a:lnTo>
                    <a:cubicBezTo>
                      <a:pt x="0" y="43"/>
                      <a:pt x="43" y="0"/>
                      <a:pt x="95" y="0"/>
                    </a:cubicBezTo>
                    <a:lnTo>
                      <a:pt x="871" y="0"/>
                    </a:lnTo>
                    <a:cubicBezTo>
                      <a:pt x="876" y="0"/>
                      <a:pt x="879" y="4"/>
                      <a:pt x="879" y="8"/>
                    </a:cubicBezTo>
                    <a:cubicBezTo>
                      <a:pt x="879" y="13"/>
                      <a:pt x="876" y="17"/>
                      <a:pt x="871" y="17"/>
                    </a:cubicBezTo>
                    <a:lnTo>
                      <a:pt x="95" y="17"/>
                    </a:lnTo>
                    <a:cubicBezTo>
                      <a:pt x="52" y="17"/>
                      <a:pt x="16" y="52"/>
                      <a:pt x="16" y="95"/>
                    </a:cubicBezTo>
                    <a:lnTo>
                      <a:pt x="16" y="456"/>
                    </a:lnTo>
                    <a:cubicBezTo>
                      <a:pt x="16" y="460"/>
                      <a:pt x="13" y="464"/>
                      <a:pt x="9" y="464"/>
                    </a:cubicBezTo>
                    <a:close/>
                  </a:path>
                </a:pathLst>
              </a:custGeom>
              <a:solidFill>
                <a:srgbClr val="9ADBE2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98FD674F-52C3-B2D0-03C7-9EA5E8A3D1C4}"/>
                  </a:ext>
                </a:extLst>
              </p:cNvPr>
              <p:cNvGrpSpPr/>
              <p:nvPr/>
            </p:nvGrpSpPr>
            <p:grpSpPr>
              <a:xfrm>
                <a:off x="3080848" y="5665777"/>
                <a:ext cx="849630" cy="1025287"/>
                <a:chOff x="3080848" y="5665777"/>
                <a:chExt cx="849630" cy="1025287"/>
              </a:xfrm>
            </p:grpSpPr>
            <p:sp>
              <p:nvSpPr>
                <p:cNvPr id="191" name="Freeform: Shape 13">
                  <a:extLst>
                    <a:ext uri="{FF2B5EF4-FFF2-40B4-BE49-F238E27FC236}">
                      <a16:creationId xmlns:a16="http://schemas.microsoft.com/office/drawing/2014/main" id="{696FEECD-8FEF-291B-D8CA-D9ED4A9EC89A}"/>
                    </a:ext>
                  </a:extLst>
                </p:cNvPr>
                <p:cNvSpPr/>
                <p:nvPr/>
              </p:nvSpPr>
              <p:spPr>
                <a:xfrm>
                  <a:off x="3080848" y="5841434"/>
                  <a:ext cx="849630" cy="849630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683" h="683">
                      <a:moveTo>
                        <a:pt x="683" y="342"/>
                      </a:moveTo>
                      <a:cubicBezTo>
                        <a:pt x="683" y="530"/>
                        <a:pt x="531" y="683"/>
                        <a:pt x="342" y="683"/>
                      </a:cubicBezTo>
                      <a:cubicBezTo>
                        <a:pt x="153" y="683"/>
                        <a:pt x="0" y="530"/>
                        <a:pt x="0" y="342"/>
                      </a:cubicBezTo>
                      <a:cubicBezTo>
                        <a:pt x="0" y="153"/>
                        <a:pt x="153" y="0"/>
                        <a:pt x="342" y="0"/>
                      </a:cubicBezTo>
                      <a:cubicBezTo>
                        <a:pt x="531" y="0"/>
                        <a:pt x="683" y="153"/>
                        <a:pt x="683" y="342"/>
                      </a:cubicBezTo>
                      <a:close/>
                    </a:path>
                  </a:pathLst>
                </a:custGeom>
                <a:solidFill>
                  <a:srgbClr val="BEDBE1"/>
                </a:solidFill>
                <a:ln cap="flat">
                  <a:noFill/>
                  <a:prstDash val="solid"/>
                </a:ln>
              </p:spPr>
              <p:txBody>
                <a:bodyPr vert="horz" wrap="square" lIns="60511" tIns="30256" rIns="60511" bIns="30256" anchor="ctr" anchorCtr="1" compatLnSpc="0"/>
                <a:lstStyle/>
                <a:p>
                  <a:pPr hangingPunct="0"/>
                  <a:endParaRPr lang="en-US" sz="1210" kern="1200" dirty="0">
                    <a:latin typeface="Poppins" panose="00000500000000000000" pitchFamily="2" charset="0"/>
                    <a:ea typeface="Microsoft YaHei" pitchFamily="2"/>
                    <a:cs typeface="Lucida Sans" pitchFamily="2"/>
                  </a:endParaRPr>
                </a:p>
              </p:txBody>
            </p:sp>
            <p:sp>
              <p:nvSpPr>
                <p:cNvPr id="192" name="Freeform: Shape 32">
                  <a:extLst>
                    <a:ext uri="{FF2B5EF4-FFF2-40B4-BE49-F238E27FC236}">
                      <a16:creationId xmlns:a16="http://schemas.microsoft.com/office/drawing/2014/main" id="{C0684B76-24CE-A76C-3EF7-60BBC965760E}"/>
                    </a:ext>
                  </a:extLst>
                </p:cNvPr>
                <p:cNvSpPr/>
                <p:nvPr/>
              </p:nvSpPr>
              <p:spPr>
                <a:xfrm>
                  <a:off x="3163071" y="5924899"/>
                  <a:ext cx="685185" cy="683940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551" h="550">
                      <a:moveTo>
                        <a:pt x="551" y="275"/>
                      </a:moveTo>
                      <a:cubicBezTo>
                        <a:pt x="551" y="426"/>
                        <a:pt x="428" y="550"/>
                        <a:pt x="276" y="550"/>
                      </a:cubicBezTo>
                      <a:cubicBezTo>
                        <a:pt x="124" y="550"/>
                        <a:pt x="0" y="426"/>
                        <a:pt x="0" y="275"/>
                      </a:cubicBezTo>
                      <a:cubicBezTo>
                        <a:pt x="0" y="122"/>
                        <a:pt x="124" y="0"/>
                        <a:pt x="276" y="0"/>
                      </a:cubicBezTo>
                      <a:cubicBezTo>
                        <a:pt x="428" y="0"/>
                        <a:pt x="551" y="122"/>
                        <a:pt x="551" y="275"/>
                      </a:cubicBezTo>
                      <a:close/>
                    </a:path>
                  </a:pathLst>
                </a:custGeom>
                <a:solidFill>
                  <a:srgbClr val="6A9F4D"/>
                </a:solidFill>
                <a:ln cap="flat">
                  <a:noFill/>
                  <a:prstDash val="solid"/>
                </a:ln>
              </p:spPr>
              <p:txBody>
                <a:bodyPr vert="horz" wrap="square" lIns="60511" tIns="30256" rIns="60511" bIns="30256" anchor="ctr" anchorCtr="1" compatLnSpc="0"/>
                <a:lstStyle/>
                <a:p>
                  <a:pPr hangingPunct="0"/>
                  <a:endParaRPr lang="en-US" sz="1210" kern="1200" dirty="0">
                    <a:latin typeface="Poppins" panose="00000500000000000000" pitchFamily="2" charset="0"/>
                    <a:ea typeface="Microsoft YaHei" pitchFamily="2"/>
                    <a:cs typeface="Lucida Sans" pitchFamily="2"/>
                  </a:endParaRPr>
                </a:p>
              </p:txBody>
            </p:sp>
            <p:sp>
              <p:nvSpPr>
                <p:cNvPr id="193" name="Freeform: Shape 33">
                  <a:extLst>
                    <a:ext uri="{FF2B5EF4-FFF2-40B4-BE49-F238E27FC236}">
                      <a16:creationId xmlns:a16="http://schemas.microsoft.com/office/drawing/2014/main" id="{6F4B052D-33B1-B90F-988E-94B2FF6E2765}"/>
                    </a:ext>
                  </a:extLst>
                </p:cNvPr>
                <p:cNvSpPr/>
                <p:nvPr/>
              </p:nvSpPr>
              <p:spPr>
                <a:xfrm>
                  <a:off x="3386067" y="6397057"/>
                  <a:ext cx="239192" cy="211785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193" h="171">
                      <a:moveTo>
                        <a:pt x="121" y="0"/>
                      </a:moveTo>
                      <a:lnTo>
                        <a:pt x="71" y="0"/>
                      </a:lnTo>
                      <a:cubicBezTo>
                        <a:pt x="32" y="0"/>
                        <a:pt x="0" y="32"/>
                        <a:pt x="0" y="71"/>
                      </a:cubicBezTo>
                      <a:lnTo>
                        <a:pt x="0" y="153"/>
                      </a:lnTo>
                      <a:cubicBezTo>
                        <a:pt x="30" y="165"/>
                        <a:pt x="63" y="171"/>
                        <a:pt x="97" y="171"/>
                      </a:cubicBezTo>
                      <a:cubicBezTo>
                        <a:pt x="131" y="171"/>
                        <a:pt x="163" y="165"/>
                        <a:pt x="193" y="153"/>
                      </a:cubicBezTo>
                      <a:lnTo>
                        <a:pt x="193" y="71"/>
                      </a:lnTo>
                      <a:cubicBezTo>
                        <a:pt x="193" y="32"/>
                        <a:pt x="161" y="0"/>
                        <a:pt x="121" y="0"/>
                      </a:cubicBezTo>
                      <a:close/>
                    </a:path>
                  </a:pathLst>
                </a:custGeom>
                <a:solidFill>
                  <a:srgbClr val="E8E9EB"/>
                </a:solidFill>
                <a:ln cap="flat">
                  <a:noFill/>
                  <a:prstDash val="solid"/>
                </a:ln>
              </p:spPr>
              <p:txBody>
                <a:bodyPr vert="horz" wrap="square" lIns="60511" tIns="30256" rIns="60511" bIns="30256" anchor="ctr" anchorCtr="1" compatLnSpc="0"/>
                <a:lstStyle/>
                <a:p>
                  <a:pPr hangingPunct="0"/>
                  <a:endParaRPr lang="en-US" sz="1210" kern="1200" dirty="0">
                    <a:latin typeface="Poppins" panose="00000500000000000000" pitchFamily="2" charset="0"/>
                    <a:ea typeface="Microsoft YaHei" pitchFamily="2"/>
                    <a:cs typeface="Lucida Sans" pitchFamily="2"/>
                  </a:endParaRPr>
                </a:p>
              </p:txBody>
            </p:sp>
            <p:sp>
              <p:nvSpPr>
                <p:cNvPr id="194" name="Freeform: Shape 34">
                  <a:extLst>
                    <a:ext uri="{FF2B5EF4-FFF2-40B4-BE49-F238E27FC236}">
                      <a16:creationId xmlns:a16="http://schemas.microsoft.com/office/drawing/2014/main" id="{3D9D8212-75E8-F355-8602-E043FE29D975}"/>
                    </a:ext>
                  </a:extLst>
                </p:cNvPr>
                <p:cNvSpPr/>
                <p:nvPr/>
              </p:nvSpPr>
              <p:spPr>
                <a:xfrm>
                  <a:off x="3386067" y="6134195"/>
                  <a:ext cx="239192" cy="239192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193" h="193">
                      <a:moveTo>
                        <a:pt x="97" y="0"/>
                      </a:moveTo>
                      <a:cubicBezTo>
                        <a:pt x="43" y="0"/>
                        <a:pt x="0" y="44"/>
                        <a:pt x="0" y="97"/>
                      </a:cubicBezTo>
                      <a:cubicBezTo>
                        <a:pt x="0" y="150"/>
                        <a:pt x="43" y="193"/>
                        <a:pt x="97" y="193"/>
                      </a:cubicBezTo>
                      <a:cubicBezTo>
                        <a:pt x="150" y="193"/>
                        <a:pt x="193" y="150"/>
                        <a:pt x="193" y="97"/>
                      </a:cubicBezTo>
                      <a:cubicBezTo>
                        <a:pt x="193" y="44"/>
                        <a:pt x="150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E8E9EB"/>
                </a:solidFill>
                <a:ln cap="flat">
                  <a:noFill/>
                  <a:prstDash val="solid"/>
                </a:ln>
              </p:spPr>
              <p:txBody>
                <a:bodyPr vert="horz" wrap="square" lIns="60511" tIns="30256" rIns="60511" bIns="30256" anchor="ctr" anchorCtr="1" compatLnSpc="0"/>
                <a:lstStyle/>
                <a:p>
                  <a:pPr hangingPunct="0"/>
                  <a:endParaRPr lang="en-US" sz="1210" kern="1200" dirty="0">
                    <a:latin typeface="Poppins" panose="00000500000000000000" pitchFamily="2" charset="0"/>
                    <a:ea typeface="Microsoft YaHei" pitchFamily="2"/>
                    <a:cs typeface="Lucida Sans" pitchFamily="2"/>
                  </a:endParaRPr>
                </a:p>
              </p:txBody>
            </p:sp>
            <p:sp>
              <p:nvSpPr>
                <p:cNvPr id="195" name="Freeform: Shape 52">
                  <a:extLst>
                    <a:ext uri="{FF2B5EF4-FFF2-40B4-BE49-F238E27FC236}">
                      <a16:creationId xmlns:a16="http://schemas.microsoft.com/office/drawing/2014/main" id="{7AF340D5-1538-D0FE-6D2E-4CD3AF7635FA}"/>
                    </a:ext>
                  </a:extLst>
                </p:cNvPr>
                <p:cNvSpPr/>
                <p:nvPr/>
              </p:nvSpPr>
              <p:spPr>
                <a:xfrm>
                  <a:off x="3467044" y="5665777"/>
                  <a:ext cx="77239" cy="77239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63" h="63">
                      <a:moveTo>
                        <a:pt x="63" y="31"/>
                      </a:moveTo>
                      <a:cubicBezTo>
                        <a:pt x="63" y="49"/>
                        <a:pt x="49" y="63"/>
                        <a:pt x="32" y="63"/>
                      </a:cubicBezTo>
                      <a:cubicBezTo>
                        <a:pt x="14" y="63"/>
                        <a:pt x="0" y="49"/>
                        <a:pt x="0" y="31"/>
                      </a:cubicBezTo>
                      <a:cubicBezTo>
                        <a:pt x="0" y="14"/>
                        <a:pt x="14" y="0"/>
                        <a:pt x="32" y="0"/>
                      </a:cubicBezTo>
                      <a:cubicBezTo>
                        <a:pt x="49" y="0"/>
                        <a:pt x="63" y="14"/>
                        <a:pt x="63" y="31"/>
                      </a:cubicBezTo>
                      <a:close/>
                    </a:path>
                  </a:pathLst>
                </a:custGeom>
                <a:solidFill>
                  <a:srgbClr val="9ADBE2"/>
                </a:solidFill>
                <a:ln cap="flat">
                  <a:noFill/>
                  <a:prstDash val="solid"/>
                </a:ln>
              </p:spPr>
              <p:txBody>
                <a:bodyPr vert="horz" wrap="square" lIns="60511" tIns="30256" rIns="60511" bIns="30256" anchor="ctr" anchorCtr="1" compatLnSpc="0"/>
                <a:lstStyle/>
                <a:p>
                  <a:pPr hangingPunct="0"/>
                  <a:endParaRPr lang="en-US" sz="1210" kern="1200" dirty="0">
                    <a:latin typeface="Poppins" panose="00000500000000000000" pitchFamily="2" charset="0"/>
                    <a:ea typeface="Microsoft YaHei" pitchFamily="2"/>
                    <a:cs typeface="Lucida Sans" pitchFamily="2"/>
                  </a:endParaRPr>
                </a:p>
              </p:txBody>
            </p:sp>
          </p:grpSp>
          <p:sp>
            <p:nvSpPr>
              <p:cNvPr id="185" name="Freeform: Shape 53">
                <a:extLst>
                  <a:ext uri="{FF2B5EF4-FFF2-40B4-BE49-F238E27FC236}">
                    <a16:creationId xmlns:a16="http://schemas.microsoft.com/office/drawing/2014/main" id="{A6621174-9753-7888-539B-A92C3E05C79B}"/>
                  </a:ext>
                </a:extLst>
              </p:cNvPr>
              <p:cNvSpPr/>
              <p:nvPr/>
            </p:nvSpPr>
            <p:spPr>
              <a:xfrm>
                <a:off x="4547145" y="5100188"/>
                <a:ext cx="77239" cy="7723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3" h="63">
                    <a:moveTo>
                      <a:pt x="63" y="31"/>
                    </a:moveTo>
                    <a:cubicBezTo>
                      <a:pt x="63" y="49"/>
                      <a:pt x="49" y="63"/>
                      <a:pt x="31" y="63"/>
                    </a:cubicBezTo>
                    <a:cubicBezTo>
                      <a:pt x="14" y="63"/>
                      <a:pt x="0" y="49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9" y="0"/>
                      <a:pt x="63" y="14"/>
                      <a:pt x="63" y="31"/>
                    </a:cubicBezTo>
                    <a:close/>
                  </a:path>
                </a:pathLst>
              </a:custGeom>
              <a:solidFill>
                <a:srgbClr val="9ADBE2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86" name="Freeform: Shape 525">
                <a:extLst>
                  <a:ext uri="{FF2B5EF4-FFF2-40B4-BE49-F238E27FC236}">
                    <a16:creationId xmlns:a16="http://schemas.microsoft.com/office/drawing/2014/main" id="{1F643EA2-8C98-2671-7AC2-C5C7B5A0F33C}"/>
                  </a:ext>
                </a:extLst>
              </p:cNvPr>
              <p:cNvSpPr/>
              <p:nvPr/>
            </p:nvSpPr>
            <p:spPr>
              <a:xfrm>
                <a:off x="2166437" y="4453622"/>
                <a:ext cx="9430639" cy="2461684"/>
              </a:xfrm>
              <a:custGeom>
                <a:avLst/>
                <a:gdLst>
                  <a:gd name="connsiteX0" fmla="*/ 4004541 w 9430639"/>
                  <a:gd name="connsiteY0" fmla="*/ 2120005 h 2461684"/>
                  <a:gd name="connsiteX1" fmla="*/ 3877810 w 9430639"/>
                  <a:gd name="connsiteY1" fmla="*/ 2216918 h 2461684"/>
                  <a:gd name="connsiteX2" fmla="*/ 3974722 w 9430639"/>
                  <a:gd name="connsiteY2" fmla="*/ 2343650 h 2461684"/>
                  <a:gd name="connsiteX3" fmla="*/ 4102695 w 9430639"/>
                  <a:gd name="connsiteY3" fmla="*/ 2246737 h 2461684"/>
                  <a:gd name="connsiteX4" fmla="*/ 4004541 w 9430639"/>
                  <a:gd name="connsiteY4" fmla="*/ 2120005 h 2461684"/>
                  <a:gd name="connsiteX5" fmla="*/ 3980934 w 9430639"/>
                  <a:gd name="connsiteY5" fmla="*/ 1995758 h 2461684"/>
                  <a:gd name="connsiteX6" fmla="*/ 4046785 w 9430639"/>
                  <a:gd name="connsiteY6" fmla="*/ 2004456 h 2461684"/>
                  <a:gd name="connsiteX7" fmla="*/ 4039330 w 9430639"/>
                  <a:gd name="connsiteY7" fmla="*/ 2060367 h 2461684"/>
                  <a:gd name="connsiteX8" fmla="*/ 4103938 w 9430639"/>
                  <a:gd name="connsiteY8" fmla="*/ 2095156 h 2461684"/>
                  <a:gd name="connsiteX9" fmla="*/ 4146181 w 9430639"/>
                  <a:gd name="connsiteY9" fmla="*/ 2062852 h 2461684"/>
                  <a:gd name="connsiteX10" fmla="*/ 4187183 w 9430639"/>
                  <a:gd name="connsiteY10" fmla="*/ 2115035 h 2461684"/>
                  <a:gd name="connsiteX11" fmla="*/ 4147424 w 9430639"/>
                  <a:gd name="connsiteY11" fmla="*/ 2146097 h 2461684"/>
                  <a:gd name="connsiteX12" fmla="*/ 4168546 w 9430639"/>
                  <a:gd name="connsiteY12" fmla="*/ 2219403 h 2461684"/>
                  <a:gd name="connsiteX13" fmla="*/ 4215759 w 9430639"/>
                  <a:gd name="connsiteY13" fmla="*/ 2225615 h 2461684"/>
                  <a:gd name="connsiteX14" fmla="*/ 4208304 w 9430639"/>
                  <a:gd name="connsiteY14" fmla="*/ 2292708 h 2461684"/>
                  <a:gd name="connsiteX15" fmla="*/ 4159849 w 9430639"/>
                  <a:gd name="connsiteY15" fmla="*/ 2286496 h 2461684"/>
                  <a:gd name="connsiteX16" fmla="*/ 4120090 w 9430639"/>
                  <a:gd name="connsiteY16" fmla="*/ 2352347 h 2461684"/>
                  <a:gd name="connsiteX17" fmla="*/ 4149909 w 9430639"/>
                  <a:gd name="connsiteY17" fmla="*/ 2392106 h 2461684"/>
                  <a:gd name="connsiteX18" fmla="*/ 4097726 w 9430639"/>
                  <a:gd name="connsiteY18" fmla="*/ 2431865 h 2461684"/>
                  <a:gd name="connsiteX19" fmla="*/ 4066664 w 9430639"/>
                  <a:gd name="connsiteY19" fmla="*/ 2392106 h 2461684"/>
                  <a:gd name="connsiteX20" fmla="*/ 3993359 w 9430639"/>
                  <a:gd name="connsiteY20" fmla="*/ 2409501 h 2461684"/>
                  <a:gd name="connsiteX21" fmla="*/ 3987147 w 9430639"/>
                  <a:gd name="connsiteY21" fmla="*/ 2461684 h 2461684"/>
                  <a:gd name="connsiteX22" fmla="*/ 3921296 w 9430639"/>
                  <a:gd name="connsiteY22" fmla="*/ 2452987 h 2461684"/>
                  <a:gd name="connsiteX23" fmla="*/ 3927509 w 9430639"/>
                  <a:gd name="connsiteY23" fmla="*/ 2398318 h 2461684"/>
                  <a:gd name="connsiteX24" fmla="*/ 3866628 w 9430639"/>
                  <a:gd name="connsiteY24" fmla="*/ 2359802 h 2461684"/>
                  <a:gd name="connsiteX25" fmla="*/ 3820657 w 9430639"/>
                  <a:gd name="connsiteY25" fmla="*/ 2395833 h 2461684"/>
                  <a:gd name="connsiteX26" fmla="*/ 3780898 w 9430639"/>
                  <a:gd name="connsiteY26" fmla="*/ 2342407 h 2461684"/>
                  <a:gd name="connsiteX27" fmla="*/ 3828112 w 9430639"/>
                  <a:gd name="connsiteY27" fmla="*/ 2306376 h 2461684"/>
                  <a:gd name="connsiteX28" fmla="*/ 3811960 w 9430639"/>
                  <a:gd name="connsiteY28" fmla="*/ 2239282 h 2461684"/>
                  <a:gd name="connsiteX29" fmla="*/ 3751079 w 9430639"/>
                  <a:gd name="connsiteY29" fmla="*/ 2231827 h 2461684"/>
                  <a:gd name="connsiteX30" fmla="*/ 3759776 w 9430639"/>
                  <a:gd name="connsiteY30" fmla="*/ 2164734 h 2461684"/>
                  <a:gd name="connsiteX31" fmla="*/ 3820657 w 9430639"/>
                  <a:gd name="connsiteY31" fmla="*/ 2173431 h 2461684"/>
                  <a:gd name="connsiteX32" fmla="*/ 3854203 w 9430639"/>
                  <a:gd name="connsiteY32" fmla="*/ 2115035 h 2461684"/>
                  <a:gd name="connsiteX33" fmla="*/ 3816930 w 9430639"/>
                  <a:gd name="connsiteY33" fmla="*/ 2066579 h 2461684"/>
                  <a:gd name="connsiteX34" fmla="*/ 3870355 w 9430639"/>
                  <a:gd name="connsiteY34" fmla="*/ 2025578 h 2461684"/>
                  <a:gd name="connsiteX35" fmla="*/ 3907629 w 9430639"/>
                  <a:gd name="connsiteY35" fmla="*/ 2074034 h 2461684"/>
                  <a:gd name="connsiteX36" fmla="*/ 3973480 w 9430639"/>
                  <a:gd name="connsiteY36" fmla="*/ 2052912 h 2461684"/>
                  <a:gd name="connsiteX37" fmla="*/ 128884 w 9430639"/>
                  <a:gd name="connsiteY37" fmla="*/ 1864625 h 2461684"/>
                  <a:gd name="connsiteX38" fmla="*/ 64442 w 9430639"/>
                  <a:gd name="connsiteY38" fmla="*/ 1914195 h 2461684"/>
                  <a:gd name="connsiteX39" fmla="*/ 114013 w 9430639"/>
                  <a:gd name="connsiteY39" fmla="*/ 1978637 h 2461684"/>
                  <a:gd name="connsiteX40" fmla="*/ 178455 w 9430639"/>
                  <a:gd name="connsiteY40" fmla="*/ 1929066 h 2461684"/>
                  <a:gd name="connsiteX41" fmla="*/ 128884 w 9430639"/>
                  <a:gd name="connsiteY41" fmla="*/ 1864625 h 2461684"/>
                  <a:gd name="connsiteX42" fmla="*/ 117731 w 9430639"/>
                  <a:gd name="connsiteY42" fmla="*/ 1802661 h 2461684"/>
                  <a:gd name="connsiteX43" fmla="*/ 149952 w 9430639"/>
                  <a:gd name="connsiteY43" fmla="*/ 1806379 h 2461684"/>
                  <a:gd name="connsiteX44" fmla="*/ 146234 w 9430639"/>
                  <a:gd name="connsiteY44" fmla="*/ 1834882 h 2461684"/>
                  <a:gd name="connsiteX45" fmla="*/ 179694 w 9430639"/>
                  <a:gd name="connsiteY45" fmla="*/ 1852232 h 2461684"/>
                  <a:gd name="connsiteX46" fmla="*/ 202001 w 9430639"/>
                  <a:gd name="connsiteY46" fmla="*/ 1836121 h 2461684"/>
                  <a:gd name="connsiteX47" fmla="*/ 221829 w 9430639"/>
                  <a:gd name="connsiteY47" fmla="*/ 1863385 h 2461684"/>
                  <a:gd name="connsiteX48" fmla="*/ 202001 w 9430639"/>
                  <a:gd name="connsiteY48" fmla="*/ 1879496 h 2461684"/>
                  <a:gd name="connsiteX49" fmla="*/ 211915 w 9430639"/>
                  <a:gd name="connsiteY49" fmla="*/ 1915435 h 2461684"/>
                  <a:gd name="connsiteX50" fmla="*/ 236700 w 9430639"/>
                  <a:gd name="connsiteY50" fmla="*/ 1919152 h 2461684"/>
                  <a:gd name="connsiteX51" fmla="*/ 231743 w 9430639"/>
                  <a:gd name="connsiteY51" fmla="*/ 1952613 h 2461684"/>
                  <a:gd name="connsiteX52" fmla="*/ 208197 w 9430639"/>
                  <a:gd name="connsiteY52" fmla="*/ 1950134 h 2461684"/>
                  <a:gd name="connsiteX53" fmla="*/ 188369 w 9430639"/>
                  <a:gd name="connsiteY53" fmla="*/ 1984833 h 2461684"/>
                  <a:gd name="connsiteX54" fmla="*/ 203240 w 9430639"/>
                  <a:gd name="connsiteY54" fmla="*/ 2003422 h 2461684"/>
                  <a:gd name="connsiteX55" fmla="*/ 175976 w 9430639"/>
                  <a:gd name="connsiteY55" fmla="*/ 2024490 h 2461684"/>
                  <a:gd name="connsiteX56" fmla="*/ 161105 w 9430639"/>
                  <a:gd name="connsiteY56" fmla="*/ 2003422 h 2461684"/>
                  <a:gd name="connsiteX57" fmla="*/ 123927 w 9430639"/>
                  <a:gd name="connsiteY57" fmla="*/ 2013337 h 2461684"/>
                  <a:gd name="connsiteX58" fmla="*/ 118970 w 9430639"/>
                  <a:gd name="connsiteY58" fmla="*/ 2039361 h 2461684"/>
                  <a:gd name="connsiteX59" fmla="*/ 85510 w 9430639"/>
                  <a:gd name="connsiteY59" fmla="*/ 2035643 h 2461684"/>
                  <a:gd name="connsiteX60" fmla="*/ 89227 w 9430639"/>
                  <a:gd name="connsiteY60" fmla="*/ 2007140 h 2461684"/>
                  <a:gd name="connsiteX61" fmla="*/ 59485 w 9430639"/>
                  <a:gd name="connsiteY61" fmla="*/ 1987312 h 2461684"/>
                  <a:gd name="connsiteX62" fmla="*/ 34700 w 9430639"/>
                  <a:gd name="connsiteY62" fmla="*/ 2005901 h 2461684"/>
                  <a:gd name="connsiteX63" fmla="*/ 14872 w 9430639"/>
                  <a:gd name="connsiteY63" fmla="*/ 1978637 h 2461684"/>
                  <a:gd name="connsiteX64" fmla="*/ 39657 w 9430639"/>
                  <a:gd name="connsiteY64" fmla="*/ 1960048 h 2461684"/>
                  <a:gd name="connsiteX65" fmla="*/ 30982 w 9430639"/>
                  <a:gd name="connsiteY65" fmla="*/ 1925349 h 2461684"/>
                  <a:gd name="connsiteX66" fmla="*/ 0 w 9430639"/>
                  <a:gd name="connsiteY66" fmla="*/ 1921631 h 2461684"/>
                  <a:gd name="connsiteX67" fmla="*/ 3718 w 9430639"/>
                  <a:gd name="connsiteY67" fmla="*/ 1888171 h 2461684"/>
                  <a:gd name="connsiteX68" fmla="*/ 34700 w 9430639"/>
                  <a:gd name="connsiteY68" fmla="*/ 1893128 h 2461684"/>
                  <a:gd name="connsiteX69" fmla="*/ 53289 w 9430639"/>
                  <a:gd name="connsiteY69" fmla="*/ 1863385 h 2461684"/>
                  <a:gd name="connsiteX70" fmla="*/ 33461 w 9430639"/>
                  <a:gd name="connsiteY70" fmla="*/ 1837361 h 2461684"/>
                  <a:gd name="connsiteX71" fmla="*/ 60724 w 9430639"/>
                  <a:gd name="connsiteY71" fmla="*/ 1817532 h 2461684"/>
                  <a:gd name="connsiteX72" fmla="*/ 79313 w 9430639"/>
                  <a:gd name="connsiteY72" fmla="*/ 1842318 h 2461684"/>
                  <a:gd name="connsiteX73" fmla="*/ 112774 w 9430639"/>
                  <a:gd name="connsiteY73" fmla="*/ 1831164 h 2461684"/>
                  <a:gd name="connsiteX74" fmla="*/ 9322823 w 9430639"/>
                  <a:gd name="connsiteY74" fmla="*/ 454381 h 2461684"/>
                  <a:gd name="connsiteX75" fmla="*/ 9258381 w 9430639"/>
                  <a:gd name="connsiteY75" fmla="*/ 503952 h 2461684"/>
                  <a:gd name="connsiteX76" fmla="*/ 9307952 w 9430639"/>
                  <a:gd name="connsiteY76" fmla="*/ 568394 h 2461684"/>
                  <a:gd name="connsiteX77" fmla="*/ 9372393 w 9430639"/>
                  <a:gd name="connsiteY77" fmla="*/ 518823 h 2461684"/>
                  <a:gd name="connsiteX78" fmla="*/ 9322823 w 9430639"/>
                  <a:gd name="connsiteY78" fmla="*/ 454381 h 2461684"/>
                  <a:gd name="connsiteX79" fmla="*/ 9310430 w 9430639"/>
                  <a:gd name="connsiteY79" fmla="*/ 391179 h 2461684"/>
                  <a:gd name="connsiteX80" fmla="*/ 9343890 w 9430639"/>
                  <a:gd name="connsiteY80" fmla="*/ 396136 h 2461684"/>
                  <a:gd name="connsiteX81" fmla="*/ 9340173 w 9430639"/>
                  <a:gd name="connsiteY81" fmla="*/ 423400 h 2461684"/>
                  <a:gd name="connsiteX82" fmla="*/ 9373633 w 9430639"/>
                  <a:gd name="connsiteY82" fmla="*/ 440749 h 2461684"/>
                  <a:gd name="connsiteX83" fmla="*/ 9394700 w 9430639"/>
                  <a:gd name="connsiteY83" fmla="*/ 424639 h 2461684"/>
                  <a:gd name="connsiteX84" fmla="*/ 9415768 w 9430639"/>
                  <a:gd name="connsiteY84" fmla="*/ 451903 h 2461684"/>
                  <a:gd name="connsiteX85" fmla="*/ 9394700 w 9430639"/>
                  <a:gd name="connsiteY85" fmla="*/ 466774 h 2461684"/>
                  <a:gd name="connsiteX86" fmla="*/ 9405854 w 9430639"/>
                  <a:gd name="connsiteY86" fmla="*/ 505191 h 2461684"/>
                  <a:gd name="connsiteX87" fmla="*/ 9430639 w 9430639"/>
                  <a:gd name="connsiteY87" fmla="*/ 507670 h 2461684"/>
                  <a:gd name="connsiteX88" fmla="*/ 9425682 w 9430639"/>
                  <a:gd name="connsiteY88" fmla="*/ 542369 h 2461684"/>
                  <a:gd name="connsiteX89" fmla="*/ 9402136 w 9430639"/>
                  <a:gd name="connsiteY89" fmla="*/ 538652 h 2461684"/>
                  <a:gd name="connsiteX90" fmla="*/ 9382308 w 9430639"/>
                  <a:gd name="connsiteY90" fmla="*/ 573351 h 2461684"/>
                  <a:gd name="connsiteX91" fmla="*/ 9397179 w 9430639"/>
                  <a:gd name="connsiteY91" fmla="*/ 593179 h 2461684"/>
                  <a:gd name="connsiteX92" fmla="*/ 9369915 w 9430639"/>
                  <a:gd name="connsiteY92" fmla="*/ 613008 h 2461684"/>
                  <a:gd name="connsiteX93" fmla="*/ 9355044 w 9430639"/>
                  <a:gd name="connsiteY93" fmla="*/ 593179 h 2461684"/>
                  <a:gd name="connsiteX94" fmla="*/ 9316626 w 9430639"/>
                  <a:gd name="connsiteY94" fmla="*/ 601854 h 2461684"/>
                  <a:gd name="connsiteX95" fmla="*/ 9314148 w 9430639"/>
                  <a:gd name="connsiteY95" fmla="*/ 627879 h 2461684"/>
                  <a:gd name="connsiteX96" fmla="*/ 9279448 w 9430639"/>
                  <a:gd name="connsiteY96" fmla="*/ 624161 h 2461684"/>
                  <a:gd name="connsiteX97" fmla="*/ 9283166 w 9430639"/>
                  <a:gd name="connsiteY97" fmla="*/ 595658 h 2461684"/>
                  <a:gd name="connsiteX98" fmla="*/ 9252185 w 9430639"/>
                  <a:gd name="connsiteY98" fmla="*/ 577069 h 2461684"/>
                  <a:gd name="connsiteX99" fmla="*/ 9228638 w 9430639"/>
                  <a:gd name="connsiteY99" fmla="*/ 594419 h 2461684"/>
                  <a:gd name="connsiteX100" fmla="*/ 9208810 w 9430639"/>
                  <a:gd name="connsiteY100" fmla="*/ 568394 h 2461684"/>
                  <a:gd name="connsiteX101" fmla="*/ 9232356 w 9430639"/>
                  <a:gd name="connsiteY101" fmla="*/ 548566 h 2461684"/>
                  <a:gd name="connsiteX102" fmla="*/ 9223681 w 9430639"/>
                  <a:gd name="connsiteY102" fmla="*/ 515105 h 2461684"/>
                  <a:gd name="connsiteX103" fmla="*/ 9193939 w 9430639"/>
                  <a:gd name="connsiteY103" fmla="*/ 511388 h 2461684"/>
                  <a:gd name="connsiteX104" fmla="*/ 9197657 w 9430639"/>
                  <a:gd name="connsiteY104" fmla="*/ 477927 h 2461684"/>
                  <a:gd name="connsiteX105" fmla="*/ 9228638 w 9430639"/>
                  <a:gd name="connsiteY105" fmla="*/ 481645 h 2461684"/>
                  <a:gd name="connsiteX106" fmla="*/ 9245988 w 9430639"/>
                  <a:gd name="connsiteY106" fmla="*/ 451903 h 2461684"/>
                  <a:gd name="connsiteX107" fmla="*/ 9227399 w 9430639"/>
                  <a:gd name="connsiteY107" fmla="*/ 427117 h 2461684"/>
                  <a:gd name="connsiteX108" fmla="*/ 9253424 w 9430639"/>
                  <a:gd name="connsiteY108" fmla="*/ 406050 h 2461684"/>
                  <a:gd name="connsiteX109" fmla="*/ 9273252 w 9430639"/>
                  <a:gd name="connsiteY109" fmla="*/ 430835 h 2461684"/>
                  <a:gd name="connsiteX110" fmla="*/ 9306712 w 9430639"/>
                  <a:gd name="connsiteY110" fmla="*/ 420921 h 2461684"/>
                  <a:gd name="connsiteX111" fmla="*/ 701946 w 9430639"/>
                  <a:gd name="connsiteY111" fmla="*/ 281217 h 2461684"/>
                  <a:gd name="connsiteX112" fmla="*/ 575214 w 9430639"/>
                  <a:gd name="connsiteY112" fmla="*/ 378129 h 2461684"/>
                  <a:gd name="connsiteX113" fmla="*/ 672126 w 9430639"/>
                  <a:gd name="connsiteY113" fmla="*/ 504861 h 2461684"/>
                  <a:gd name="connsiteX114" fmla="*/ 798858 w 9430639"/>
                  <a:gd name="connsiteY114" fmla="*/ 407949 h 2461684"/>
                  <a:gd name="connsiteX115" fmla="*/ 701946 w 9430639"/>
                  <a:gd name="connsiteY115" fmla="*/ 281217 h 2461684"/>
                  <a:gd name="connsiteX116" fmla="*/ 677096 w 9430639"/>
                  <a:gd name="connsiteY116" fmla="*/ 156970 h 2461684"/>
                  <a:gd name="connsiteX117" fmla="*/ 744189 w 9430639"/>
                  <a:gd name="connsiteY117" fmla="*/ 166910 h 2461684"/>
                  <a:gd name="connsiteX118" fmla="*/ 736735 w 9430639"/>
                  <a:gd name="connsiteY118" fmla="*/ 221578 h 2461684"/>
                  <a:gd name="connsiteX119" fmla="*/ 801343 w 9430639"/>
                  <a:gd name="connsiteY119" fmla="*/ 256367 h 2461684"/>
                  <a:gd name="connsiteX120" fmla="*/ 843587 w 9430639"/>
                  <a:gd name="connsiteY120" fmla="*/ 224063 h 2461684"/>
                  <a:gd name="connsiteX121" fmla="*/ 883346 w 9430639"/>
                  <a:gd name="connsiteY121" fmla="*/ 276247 h 2461684"/>
                  <a:gd name="connsiteX122" fmla="*/ 843587 w 9430639"/>
                  <a:gd name="connsiteY122" fmla="*/ 307309 h 2461684"/>
                  <a:gd name="connsiteX123" fmla="*/ 864709 w 9430639"/>
                  <a:gd name="connsiteY123" fmla="*/ 381857 h 2461684"/>
                  <a:gd name="connsiteX124" fmla="*/ 913165 w 9430639"/>
                  <a:gd name="connsiteY124" fmla="*/ 388069 h 2461684"/>
                  <a:gd name="connsiteX125" fmla="*/ 904468 w 9430639"/>
                  <a:gd name="connsiteY125" fmla="*/ 453920 h 2461684"/>
                  <a:gd name="connsiteX126" fmla="*/ 857254 w 9430639"/>
                  <a:gd name="connsiteY126" fmla="*/ 447708 h 2461684"/>
                  <a:gd name="connsiteX127" fmla="*/ 817495 w 9430639"/>
                  <a:gd name="connsiteY127" fmla="*/ 514801 h 2461684"/>
                  <a:gd name="connsiteX128" fmla="*/ 847314 w 9430639"/>
                  <a:gd name="connsiteY128" fmla="*/ 553317 h 2461684"/>
                  <a:gd name="connsiteX129" fmla="*/ 793888 w 9430639"/>
                  <a:gd name="connsiteY129" fmla="*/ 593077 h 2461684"/>
                  <a:gd name="connsiteX130" fmla="*/ 764069 w 9430639"/>
                  <a:gd name="connsiteY130" fmla="*/ 554560 h 2461684"/>
                  <a:gd name="connsiteX131" fmla="*/ 689521 w 9430639"/>
                  <a:gd name="connsiteY131" fmla="*/ 571955 h 2461684"/>
                  <a:gd name="connsiteX132" fmla="*/ 683308 w 9430639"/>
                  <a:gd name="connsiteY132" fmla="*/ 622896 h 2461684"/>
                  <a:gd name="connsiteX133" fmla="*/ 617457 w 9430639"/>
                  <a:gd name="connsiteY133" fmla="*/ 614198 h 2461684"/>
                  <a:gd name="connsiteX134" fmla="*/ 624912 w 9430639"/>
                  <a:gd name="connsiteY134" fmla="*/ 560772 h 2461684"/>
                  <a:gd name="connsiteX135" fmla="*/ 562789 w 9430639"/>
                  <a:gd name="connsiteY135" fmla="*/ 522256 h 2461684"/>
                  <a:gd name="connsiteX136" fmla="*/ 518060 w 9430639"/>
                  <a:gd name="connsiteY136" fmla="*/ 557045 h 2461684"/>
                  <a:gd name="connsiteX137" fmla="*/ 477059 w 9430639"/>
                  <a:gd name="connsiteY137" fmla="*/ 503619 h 2461684"/>
                  <a:gd name="connsiteX138" fmla="*/ 524272 w 9430639"/>
                  <a:gd name="connsiteY138" fmla="*/ 468830 h 2461684"/>
                  <a:gd name="connsiteX139" fmla="*/ 508120 w 9430639"/>
                  <a:gd name="connsiteY139" fmla="*/ 401736 h 2461684"/>
                  <a:gd name="connsiteX140" fmla="*/ 447239 w 9430639"/>
                  <a:gd name="connsiteY140" fmla="*/ 393039 h 2461684"/>
                  <a:gd name="connsiteX141" fmla="*/ 455937 w 9430639"/>
                  <a:gd name="connsiteY141" fmla="*/ 327188 h 2461684"/>
                  <a:gd name="connsiteX142" fmla="*/ 518060 w 9430639"/>
                  <a:gd name="connsiteY142" fmla="*/ 334643 h 2461684"/>
                  <a:gd name="connsiteX143" fmla="*/ 551607 w 9430639"/>
                  <a:gd name="connsiteY143" fmla="*/ 276247 h 2461684"/>
                  <a:gd name="connsiteX144" fmla="*/ 513090 w 9430639"/>
                  <a:gd name="connsiteY144" fmla="*/ 227791 h 2461684"/>
                  <a:gd name="connsiteX145" fmla="*/ 566516 w 9430639"/>
                  <a:gd name="connsiteY145" fmla="*/ 186789 h 2461684"/>
                  <a:gd name="connsiteX146" fmla="*/ 603791 w 9430639"/>
                  <a:gd name="connsiteY146" fmla="*/ 235245 h 2461684"/>
                  <a:gd name="connsiteX147" fmla="*/ 669641 w 9430639"/>
                  <a:gd name="connsiteY147" fmla="*/ 215366 h 2461684"/>
                  <a:gd name="connsiteX148" fmla="*/ 5990335 w 9430639"/>
                  <a:gd name="connsiteY148" fmla="*/ 96842 h 2461684"/>
                  <a:gd name="connsiteX149" fmla="*/ 5891011 w 9430639"/>
                  <a:gd name="connsiteY149" fmla="*/ 173819 h 2461684"/>
                  <a:gd name="connsiteX150" fmla="*/ 5967987 w 9430639"/>
                  <a:gd name="connsiteY150" fmla="*/ 273145 h 2461684"/>
                  <a:gd name="connsiteX151" fmla="*/ 6067311 w 9430639"/>
                  <a:gd name="connsiteY151" fmla="*/ 196168 h 2461684"/>
                  <a:gd name="connsiteX152" fmla="*/ 5990335 w 9430639"/>
                  <a:gd name="connsiteY152" fmla="*/ 96842 h 2461684"/>
                  <a:gd name="connsiteX153" fmla="*/ 5971712 w 9430639"/>
                  <a:gd name="connsiteY153" fmla="*/ 0 h 2461684"/>
                  <a:gd name="connsiteX154" fmla="*/ 6023857 w 9430639"/>
                  <a:gd name="connsiteY154" fmla="*/ 7449 h 2461684"/>
                  <a:gd name="connsiteX155" fmla="*/ 6017649 w 9430639"/>
                  <a:gd name="connsiteY155" fmla="*/ 50904 h 2461684"/>
                  <a:gd name="connsiteX156" fmla="*/ 6068553 w 9430639"/>
                  <a:gd name="connsiteY156" fmla="*/ 78219 h 2461684"/>
                  <a:gd name="connsiteX157" fmla="*/ 6100833 w 9430639"/>
                  <a:gd name="connsiteY157" fmla="*/ 52146 h 2461684"/>
                  <a:gd name="connsiteX158" fmla="*/ 6133114 w 9430639"/>
                  <a:gd name="connsiteY158" fmla="*/ 94359 h 2461684"/>
                  <a:gd name="connsiteX159" fmla="*/ 6102075 w 9430639"/>
                  <a:gd name="connsiteY159" fmla="*/ 117949 h 2461684"/>
                  <a:gd name="connsiteX160" fmla="*/ 6118215 w 9430639"/>
                  <a:gd name="connsiteY160" fmla="*/ 176303 h 2461684"/>
                  <a:gd name="connsiteX161" fmla="*/ 6156703 w 9430639"/>
                  <a:gd name="connsiteY161" fmla="*/ 181269 h 2461684"/>
                  <a:gd name="connsiteX162" fmla="*/ 6149254 w 9430639"/>
                  <a:gd name="connsiteY162" fmla="*/ 232173 h 2461684"/>
                  <a:gd name="connsiteX163" fmla="*/ 6112007 w 9430639"/>
                  <a:gd name="connsiteY163" fmla="*/ 227207 h 2461684"/>
                  <a:gd name="connsiteX164" fmla="*/ 6082210 w 9430639"/>
                  <a:gd name="connsiteY164" fmla="*/ 280594 h 2461684"/>
                  <a:gd name="connsiteX165" fmla="*/ 6104558 w 9430639"/>
                  <a:gd name="connsiteY165" fmla="*/ 310392 h 2461684"/>
                  <a:gd name="connsiteX166" fmla="*/ 6063587 w 9430639"/>
                  <a:gd name="connsiteY166" fmla="*/ 341431 h 2461684"/>
                  <a:gd name="connsiteX167" fmla="*/ 6039997 w 9430639"/>
                  <a:gd name="connsiteY167" fmla="*/ 311634 h 2461684"/>
                  <a:gd name="connsiteX168" fmla="*/ 5981644 w 9430639"/>
                  <a:gd name="connsiteY168" fmla="*/ 325291 h 2461684"/>
                  <a:gd name="connsiteX169" fmla="*/ 5975436 w 9430639"/>
                  <a:gd name="connsiteY169" fmla="*/ 366263 h 2461684"/>
                  <a:gd name="connsiteX170" fmla="*/ 5924533 w 9430639"/>
                  <a:gd name="connsiteY170" fmla="*/ 358813 h 2461684"/>
                  <a:gd name="connsiteX171" fmla="*/ 5929499 w 9430639"/>
                  <a:gd name="connsiteY171" fmla="*/ 316600 h 2461684"/>
                  <a:gd name="connsiteX172" fmla="*/ 5882320 w 9430639"/>
                  <a:gd name="connsiteY172" fmla="*/ 285561 h 2461684"/>
                  <a:gd name="connsiteX173" fmla="*/ 5846315 w 9430639"/>
                  <a:gd name="connsiteY173" fmla="*/ 312875 h 2461684"/>
                  <a:gd name="connsiteX174" fmla="*/ 5815276 w 9430639"/>
                  <a:gd name="connsiteY174" fmla="*/ 271903 h 2461684"/>
                  <a:gd name="connsiteX175" fmla="*/ 5851281 w 9430639"/>
                  <a:gd name="connsiteY175" fmla="*/ 243347 h 2461684"/>
                  <a:gd name="connsiteX176" fmla="*/ 5838865 w 9430639"/>
                  <a:gd name="connsiteY176" fmla="*/ 191201 h 2461684"/>
                  <a:gd name="connsiteX177" fmla="*/ 5791686 w 9430639"/>
                  <a:gd name="connsiteY177" fmla="*/ 184994 h 2461684"/>
                  <a:gd name="connsiteX178" fmla="*/ 5797894 w 9430639"/>
                  <a:gd name="connsiteY178" fmla="*/ 132848 h 2461684"/>
                  <a:gd name="connsiteX179" fmla="*/ 5846315 w 9430639"/>
                  <a:gd name="connsiteY179" fmla="*/ 139056 h 2461684"/>
                  <a:gd name="connsiteX180" fmla="*/ 5872387 w 9430639"/>
                  <a:gd name="connsiteY180" fmla="*/ 94359 h 2461684"/>
                  <a:gd name="connsiteX181" fmla="*/ 5842590 w 9430639"/>
                  <a:gd name="connsiteY181" fmla="*/ 54629 h 2461684"/>
                  <a:gd name="connsiteX182" fmla="*/ 5884803 w 9430639"/>
                  <a:gd name="connsiteY182" fmla="*/ 23590 h 2461684"/>
                  <a:gd name="connsiteX183" fmla="*/ 5913359 w 9430639"/>
                  <a:gd name="connsiteY183" fmla="*/ 60837 h 2461684"/>
                  <a:gd name="connsiteX184" fmla="*/ 5966745 w 9430639"/>
                  <a:gd name="connsiteY184" fmla="*/ 45938 h 2461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</a:cxnLst>
                <a:rect l="l" t="t" r="r" b="b"/>
                <a:pathLst>
                  <a:path w="9430639" h="2461684">
                    <a:moveTo>
                      <a:pt x="4004541" y="2120005"/>
                    </a:moveTo>
                    <a:cubicBezTo>
                      <a:pt x="3943661" y="2111308"/>
                      <a:pt x="3886507" y="2154794"/>
                      <a:pt x="3877810" y="2216918"/>
                    </a:cubicBezTo>
                    <a:cubicBezTo>
                      <a:pt x="3869113" y="2279041"/>
                      <a:pt x="3912599" y="2336195"/>
                      <a:pt x="3974722" y="2343650"/>
                    </a:cubicBezTo>
                    <a:cubicBezTo>
                      <a:pt x="4036845" y="2352347"/>
                      <a:pt x="4093998" y="2307618"/>
                      <a:pt x="4102695" y="2246737"/>
                    </a:cubicBezTo>
                    <a:cubicBezTo>
                      <a:pt x="4110150" y="2184614"/>
                      <a:pt x="4066664" y="2128702"/>
                      <a:pt x="4004541" y="2120005"/>
                    </a:cubicBezTo>
                    <a:close/>
                    <a:moveTo>
                      <a:pt x="3980934" y="1995758"/>
                    </a:moveTo>
                    <a:lnTo>
                      <a:pt x="4046785" y="2004456"/>
                    </a:lnTo>
                    <a:lnTo>
                      <a:pt x="4039330" y="2060367"/>
                    </a:lnTo>
                    <a:cubicBezTo>
                      <a:pt x="4064179" y="2066579"/>
                      <a:pt x="4085301" y="2079004"/>
                      <a:pt x="4103938" y="2095156"/>
                    </a:cubicBezTo>
                    <a:lnTo>
                      <a:pt x="4146181" y="2062852"/>
                    </a:lnTo>
                    <a:lnTo>
                      <a:pt x="4187183" y="2115035"/>
                    </a:lnTo>
                    <a:lnTo>
                      <a:pt x="4147424" y="2146097"/>
                    </a:lnTo>
                    <a:cubicBezTo>
                      <a:pt x="4158606" y="2168461"/>
                      <a:pt x="4166061" y="2193311"/>
                      <a:pt x="4168546" y="2219403"/>
                    </a:cubicBezTo>
                    <a:lnTo>
                      <a:pt x="4215759" y="2225615"/>
                    </a:lnTo>
                    <a:lnTo>
                      <a:pt x="4208304" y="2292708"/>
                    </a:lnTo>
                    <a:lnTo>
                      <a:pt x="4159849" y="2286496"/>
                    </a:lnTo>
                    <a:cubicBezTo>
                      <a:pt x="4152394" y="2311345"/>
                      <a:pt x="4138727" y="2333710"/>
                      <a:pt x="4120090" y="2352347"/>
                    </a:cubicBezTo>
                    <a:lnTo>
                      <a:pt x="4149909" y="2392106"/>
                    </a:lnTo>
                    <a:lnTo>
                      <a:pt x="4097726" y="2431865"/>
                    </a:lnTo>
                    <a:lnTo>
                      <a:pt x="4066664" y="2392106"/>
                    </a:lnTo>
                    <a:cubicBezTo>
                      <a:pt x="4044300" y="2403288"/>
                      <a:pt x="4019451" y="2409501"/>
                      <a:pt x="3993359" y="2409501"/>
                    </a:cubicBezTo>
                    <a:lnTo>
                      <a:pt x="3987147" y="2461684"/>
                    </a:lnTo>
                    <a:lnTo>
                      <a:pt x="3921296" y="2452987"/>
                    </a:lnTo>
                    <a:lnTo>
                      <a:pt x="3927509" y="2398318"/>
                    </a:lnTo>
                    <a:cubicBezTo>
                      <a:pt x="3905144" y="2389621"/>
                      <a:pt x="3884022" y="2377196"/>
                      <a:pt x="3866628" y="2359802"/>
                    </a:cubicBezTo>
                    <a:lnTo>
                      <a:pt x="3820657" y="2395833"/>
                    </a:lnTo>
                    <a:lnTo>
                      <a:pt x="3780898" y="2342407"/>
                    </a:lnTo>
                    <a:lnTo>
                      <a:pt x="3828112" y="2306376"/>
                    </a:lnTo>
                    <a:cubicBezTo>
                      <a:pt x="3818172" y="2285254"/>
                      <a:pt x="3813202" y="2262889"/>
                      <a:pt x="3811960" y="2239282"/>
                    </a:cubicBezTo>
                    <a:lnTo>
                      <a:pt x="3751079" y="2231827"/>
                    </a:lnTo>
                    <a:lnTo>
                      <a:pt x="3759776" y="2164734"/>
                    </a:lnTo>
                    <a:lnTo>
                      <a:pt x="3820657" y="2173431"/>
                    </a:lnTo>
                    <a:cubicBezTo>
                      <a:pt x="3829354" y="2151067"/>
                      <a:pt x="3840536" y="2131187"/>
                      <a:pt x="3854203" y="2115035"/>
                    </a:cubicBezTo>
                    <a:lnTo>
                      <a:pt x="3816930" y="2066579"/>
                    </a:lnTo>
                    <a:lnTo>
                      <a:pt x="3870355" y="2025578"/>
                    </a:lnTo>
                    <a:lnTo>
                      <a:pt x="3907629" y="2074034"/>
                    </a:lnTo>
                    <a:cubicBezTo>
                      <a:pt x="3927509" y="2062852"/>
                      <a:pt x="3949873" y="2055397"/>
                      <a:pt x="3973480" y="2052912"/>
                    </a:cubicBezTo>
                    <a:close/>
                    <a:moveTo>
                      <a:pt x="128884" y="1864625"/>
                    </a:moveTo>
                    <a:cubicBezTo>
                      <a:pt x="97902" y="1860907"/>
                      <a:pt x="68160" y="1881974"/>
                      <a:pt x="64442" y="1914195"/>
                    </a:cubicBezTo>
                    <a:cubicBezTo>
                      <a:pt x="60724" y="1946416"/>
                      <a:pt x="81792" y="1974919"/>
                      <a:pt x="114013" y="1978637"/>
                    </a:cubicBezTo>
                    <a:cubicBezTo>
                      <a:pt x="144995" y="1983594"/>
                      <a:pt x="173498" y="1961287"/>
                      <a:pt x="178455" y="1929066"/>
                    </a:cubicBezTo>
                    <a:cubicBezTo>
                      <a:pt x="182172" y="1898085"/>
                      <a:pt x="159866" y="1869582"/>
                      <a:pt x="128884" y="1864625"/>
                    </a:cubicBezTo>
                    <a:close/>
                    <a:moveTo>
                      <a:pt x="117731" y="1802661"/>
                    </a:moveTo>
                    <a:lnTo>
                      <a:pt x="149952" y="1806379"/>
                    </a:lnTo>
                    <a:lnTo>
                      <a:pt x="146234" y="1834882"/>
                    </a:lnTo>
                    <a:cubicBezTo>
                      <a:pt x="158627" y="1838600"/>
                      <a:pt x="169780" y="1844796"/>
                      <a:pt x="179694" y="1852232"/>
                    </a:cubicBezTo>
                    <a:lnTo>
                      <a:pt x="202001" y="1836121"/>
                    </a:lnTo>
                    <a:lnTo>
                      <a:pt x="221829" y="1863385"/>
                    </a:lnTo>
                    <a:lnTo>
                      <a:pt x="202001" y="1879496"/>
                    </a:lnTo>
                    <a:cubicBezTo>
                      <a:pt x="206958" y="1890649"/>
                      <a:pt x="210676" y="1901803"/>
                      <a:pt x="211915" y="1915435"/>
                    </a:cubicBezTo>
                    <a:lnTo>
                      <a:pt x="236700" y="1919152"/>
                    </a:lnTo>
                    <a:lnTo>
                      <a:pt x="231743" y="1952613"/>
                    </a:lnTo>
                    <a:lnTo>
                      <a:pt x="208197" y="1950134"/>
                    </a:lnTo>
                    <a:cubicBezTo>
                      <a:pt x="203240" y="1962527"/>
                      <a:pt x="197044" y="1973680"/>
                      <a:pt x="188369" y="1984833"/>
                    </a:cubicBezTo>
                    <a:lnTo>
                      <a:pt x="203240" y="2003422"/>
                    </a:lnTo>
                    <a:lnTo>
                      <a:pt x="175976" y="2024490"/>
                    </a:lnTo>
                    <a:lnTo>
                      <a:pt x="161105" y="2003422"/>
                    </a:lnTo>
                    <a:cubicBezTo>
                      <a:pt x="148712" y="2009619"/>
                      <a:pt x="136320" y="2013337"/>
                      <a:pt x="123927" y="2013337"/>
                    </a:cubicBezTo>
                    <a:lnTo>
                      <a:pt x="118970" y="2039361"/>
                    </a:lnTo>
                    <a:lnTo>
                      <a:pt x="85510" y="2035643"/>
                    </a:lnTo>
                    <a:lnTo>
                      <a:pt x="89227" y="2007140"/>
                    </a:lnTo>
                    <a:cubicBezTo>
                      <a:pt x="78074" y="2003422"/>
                      <a:pt x="66921" y="1995987"/>
                      <a:pt x="59485" y="1987312"/>
                    </a:cubicBezTo>
                    <a:lnTo>
                      <a:pt x="34700" y="2005901"/>
                    </a:lnTo>
                    <a:lnTo>
                      <a:pt x="14872" y="1978637"/>
                    </a:lnTo>
                    <a:lnTo>
                      <a:pt x="39657" y="1960048"/>
                    </a:lnTo>
                    <a:cubicBezTo>
                      <a:pt x="33461" y="1948895"/>
                      <a:pt x="30982" y="1937741"/>
                      <a:pt x="30982" y="1925349"/>
                    </a:cubicBezTo>
                    <a:lnTo>
                      <a:pt x="0" y="1921631"/>
                    </a:lnTo>
                    <a:lnTo>
                      <a:pt x="3718" y="1888171"/>
                    </a:lnTo>
                    <a:lnTo>
                      <a:pt x="34700" y="1893128"/>
                    </a:lnTo>
                    <a:cubicBezTo>
                      <a:pt x="39657" y="1880735"/>
                      <a:pt x="45853" y="1870821"/>
                      <a:pt x="53289" y="1863385"/>
                    </a:cubicBezTo>
                    <a:lnTo>
                      <a:pt x="33461" y="1837361"/>
                    </a:lnTo>
                    <a:lnTo>
                      <a:pt x="60724" y="1817532"/>
                    </a:lnTo>
                    <a:lnTo>
                      <a:pt x="79313" y="1842318"/>
                    </a:lnTo>
                    <a:cubicBezTo>
                      <a:pt x="89227" y="1836121"/>
                      <a:pt x="101620" y="1832404"/>
                      <a:pt x="112774" y="1831164"/>
                    </a:cubicBezTo>
                    <a:close/>
                    <a:moveTo>
                      <a:pt x="9322823" y="454381"/>
                    </a:moveTo>
                    <a:cubicBezTo>
                      <a:pt x="9290602" y="449424"/>
                      <a:pt x="9262099" y="471731"/>
                      <a:pt x="9258381" y="503952"/>
                    </a:cubicBezTo>
                    <a:cubicBezTo>
                      <a:pt x="9253424" y="534934"/>
                      <a:pt x="9275731" y="563437"/>
                      <a:pt x="9307952" y="568394"/>
                    </a:cubicBezTo>
                    <a:cubicBezTo>
                      <a:pt x="9338933" y="572112"/>
                      <a:pt x="9368676" y="549805"/>
                      <a:pt x="9372393" y="518823"/>
                    </a:cubicBezTo>
                    <a:cubicBezTo>
                      <a:pt x="9377351" y="486602"/>
                      <a:pt x="9355044" y="458099"/>
                      <a:pt x="9322823" y="454381"/>
                    </a:cubicBezTo>
                    <a:close/>
                    <a:moveTo>
                      <a:pt x="9310430" y="391179"/>
                    </a:moveTo>
                    <a:lnTo>
                      <a:pt x="9343890" y="396136"/>
                    </a:lnTo>
                    <a:lnTo>
                      <a:pt x="9340173" y="423400"/>
                    </a:lnTo>
                    <a:cubicBezTo>
                      <a:pt x="9352565" y="427117"/>
                      <a:pt x="9363719" y="433314"/>
                      <a:pt x="9373633" y="440749"/>
                    </a:cubicBezTo>
                    <a:lnTo>
                      <a:pt x="9394700" y="424639"/>
                    </a:lnTo>
                    <a:lnTo>
                      <a:pt x="9415768" y="451903"/>
                    </a:lnTo>
                    <a:lnTo>
                      <a:pt x="9394700" y="466774"/>
                    </a:lnTo>
                    <a:cubicBezTo>
                      <a:pt x="9400897" y="477927"/>
                      <a:pt x="9405854" y="491559"/>
                      <a:pt x="9405854" y="505191"/>
                    </a:cubicBezTo>
                    <a:lnTo>
                      <a:pt x="9430639" y="507670"/>
                    </a:lnTo>
                    <a:lnTo>
                      <a:pt x="9425682" y="542369"/>
                    </a:lnTo>
                    <a:lnTo>
                      <a:pt x="9402136" y="538652"/>
                    </a:lnTo>
                    <a:cubicBezTo>
                      <a:pt x="9398418" y="552283"/>
                      <a:pt x="9390982" y="563437"/>
                      <a:pt x="9382308" y="573351"/>
                    </a:cubicBezTo>
                    <a:lnTo>
                      <a:pt x="9397179" y="593179"/>
                    </a:lnTo>
                    <a:lnTo>
                      <a:pt x="9369915" y="613008"/>
                    </a:lnTo>
                    <a:lnTo>
                      <a:pt x="9355044" y="593179"/>
                    </a:lnTo>
                    <a:cubicBezTo>
                      <a:pt x="9343890" y="599376"/>
                      <a:pt x="9330258" y="601854"/>
                      <a:pt x="9316626" y="601854"/>
                    </a:cubicBezTo>
                    <a:lnTo>
                      <a:pt x="9314148" y="627879"/>
                    </a:lnTo>
                    <a:lnTo>
                      <a:pt x="9279448" y="624161"/>
                    </a:lnTo>
                    <a:lnTo>
                      <a:pt x="9283166" y="595658"/>
                    </a:lnTo>
                    <a:cubicBezTo>
                      <a:pt x="9272013" y="591940"/>
                      <a:pt x="9260859" y="585744"/>
                      <a:pt x="9252185" y="577069"/>
                    </a:cubicBezTo>
                    <a:lnTo>
                      <a:pt x="9228638" y="594419"/>
                    </a:lnTo>
                    <a:lnTo>
                      <a:pt x="9208810" y="568394"/>
                    </a:lnTo>
                    <a:lnTo>
                      <a:pt x="9232356" y="548566"/>
                    </a:lnTo>
                    <a:cubicBezTo>
                      <a:pt x="9228638" y="538652"/>
                      <a:pt x="9224921" y="527498"/>
                      <a:pt x="9223681" y="515105"/>
                    </a:cubicBezTo>
                    <a:lnTo>
                      <a:pt x="9193939" y="511388"/>
                    </a:lnTo>
                    <a:lnTo>
                      <a:pt x="9197657" y="477927"/>
                    </a:lnTo>
                    <a:lnTo>
                      <a:pt x="9228638" y="481645"/>
                    </a:lnTo>
                    <a:cubicBezTo>
                      <a:pt x="9232356" y="470492"/>
                      <a:pt x="9238553" y="460578"/>
                      <a:pt x="9245988" y="451903"/>
                    </a:cubicBezTo>
                    <a:lnTo>
                      <a:pt x="9227399" y="427117"/>
                    </a:lnTo>
                    <a:lnTo>
                      <a:pt x="9253424" y="406050"/>
                    </a:lnTo>
                    <a:lnTo>
                      <a:pt x="9273252" y="430835"/>
                    </a:lnTo>
                    <a:cubicBezTo>
                      <a:pt x="9283166" y="425878"/>
                      <a:pt x="9294320" y="420921"/>
                      <a:pt x="9306712" y="420921"/>
                    </a:cubicBezTo>
                    <a:close/>
                    <a:moveTo>
                      <a:pt x="701946" y="281217"/>
                    </a:moveTo>
                    <a:cubicBezTo>
                      <a:pt x="639822" y="272519"/>
                      <a:pt x="582668" y="316006"/>
                      <a:pt x="575214" y="378129"/>
                    </a:cubicBezTo>
                    <a:cubicBezTo>
                      <a:pt x="566516" y="440253"/>
                      <a:pt x="610003" y="497406"/>
                      <a:pt x="672126" y="504861"/>
                    </a:cubicBezTo>
                    <a:cubicBezTo>
                      <a:pt x="734250" y="513558"/>
                      <a:pt x="790161" y="470072"/>
                      <a:pt x="798858" y="407949"/>
                    </a:cubicBezTo>
                    <a:cubicBezTo>
                      <a:pt x="806313" y="345825"/>
                      <a:pt x="764069" y="289914"/>
                      <a:pt x="701946" y="281217"/>
                    </a:cubicBezTo>
                    <a:close/>
                    <a:moveTo>
                      <a:pt x="677096" y="156970"/>
                    </a:moveTo>
                    <a:lnTo>
                      <a:pt x="744189" y="166910"/>
                    </a:lnTo>
                    <a:lnTo>
                      <a:pt x="736735" y="221578"/>
                    </a:lnTo>
                    <a:cubicBezTo>
                      <a:pt x="760342" y="229033"/>
                      <a:pt x="782706" y="240215"/>
                      <a:pt x="801343" y="256367"/>
                    </a:cubicBezTo>
                    <a:lnTo>
                      <a:pt x="843587" y="224063"/>
                    </a:lnTo>
                    <a:lnTo>
                      <a:pt x="883346" y="276247"/>
                    </a:lnTo>
                    <a:lnTo>
                      <a:pt x="843587" y="307309"/>
                    </a:lnTo>
                    <a:cubicBezTo>
                      <a:pt x="856012" y="329673"/>
                      <a:pt x="863467" y="354522"/>
                      <a:pt x="864709" y="381857"/>
                    </a:cubicBezTo>
                    <a:lnTo>
                      <a:pt x="913165" y="388069"/>
                    </a:lnTo>
                    <a:lnTo>
                      <a:pt x="904468" y="453920"/>
                    </a:lnTo>
                    <a:lnTo>
                      <a:pt x="857254" y="447708"/>
                    </a:lnTo>
                    <a:cubicBezTo>
                      <a:pt x="848557" y="472557"/>
                      <a:pt x="834890" y="496164"/>
                      <a:pt x="817495" y="514801"/>
                    </a:cubicBezTo>
                    <a:lnTo>
                      <a:pt x="847314" y="553317"/>
                    </a:lnTo>
                    <a:lnTo>
                      <a:pt x="793888" y="593077"/>
                    </a:lnTo>
                    <a:lnTo>
                      <a:pt x="764069" y="554560"/>
                    </a:lnTo>
                    <a:cubicBezTo>
                      <a:pt x="741705" y="565742"/>
                      <a:pt x="715613" y="571955"/>
                      <a:pt x="689521" y="571955"/>
                    </a:cubicBezTo>
                    <a:lnTo>
                      <a:pt x="683308" y="622896"/>
                    </a:lnTo>
                    <a:lnTo>
                      <a:pt x="617457" y="614198"/>
                    </a:lnTo>
                    <a:lnTo>
                      <a:pt x="624912" y="560772"/>
                    </a:lnTo>
                    <a:cubicBezTo>
                      <a:pt x="601306" y="552075"/>
                      <a:pt x="580184" y="538408"/>
                      <a:pt x="562789" y="522256"/>
                    </a:cubicBezTo>
                    <a:lnTo>
                      <a:pt x="518060" y="557045"/>
                    </a:lnTo>
                    <a:lnTo>
                      <a:pt x="477059" y="503619"/>
                    </a:lnTo>
                    <a:lnTo>
                      <a:pt x="524272" y="468830"/>
                    </a:lnTo>
                    <a:cubicBezTo>
                      <a:pt x="515575" y="446465"/>
                      <a:pt x="509363" y="425343"/>
                      <a:pt x="508120" y="401736"/>
                    </a:cubicBezTo>
                    <a:lnTo>
                      <a:pt x="447239" y="393039"/>
                    </a:lnTo>
                    <a:lnTo>
                      <a:pt x="455937" y="327188"/>
                    </a:lnTo>
                    <a:lnTo>
                      <a:pt x="518060" y="334643"/>
                    </a:lnTo>
                    <a:cubicBezTo>
                      <a:pt x="525515" y="313521"/>
                      <a:pt x="536697" y="293641"/>
                      <a:pt x="551607" y="276247"/>
                    </a:cubicBezTo>
                    <a:lnTo>
                      <a:pt x="513090" y="227791"/>
                    </a:lnTo>
                    <a:lnTo>
                      <a:pt x="566516" y="186789"/>
                    </a:lnTo>
                    <a:lnTo>
                      <a:pt x="603791" y="235245"/>
                    </a:lnTo>
                    <a:cubicBezTo>
                      <a:pt x="623670" y="224063"/>
                      <a:pt x="647277" y="217851"/>
                      <a:pt x="669641" y="215366"/>
                    </a:cubicBezTo>
                    <a:close/>
                    <a:moveTo>
                      <a:pt x="5990335" y="96842"/>
                    </a:moveTo>
                    <a:cubicBezTo>
                      <a:pt x="5941914" y="90634"/>
                      <a:pt x="5897218" y="125398"/>
                      <a:pt x="5891011" y="173819"/>
                    </a:cubicBezTo>
                    <a:cubicBezTo>
                      <a:pt x="5884803" y="222241"/>
                      <a:pt x="5919566" y="266937"/>
                      <a:pt x="5967987" y="273145"/>
                    </a:cubicBezTo>
                    <a:cubicBezTo>
                      <a:pt x="6015166" y="279353"/>
                      <a:pt x="6059862" y="244589"/>
                      <a:pt x="6067311" y="196168"/>
                    </a:cubicBezTo>
                    <a:cubicBezTo>
                      <a:pt x="6073519" y="148988"/>
                      <a:pt x="6038756" y="104292"/>
                      <a:pt x="5990335" y="96842"/>
                    </a:cubicBezTo>
                    <a:close/>
                    <a:moveTo>
                      <a:pt x="5971712" y="0"/>
                    </a:moveTo>
                    <a:lnTo>
                      <a:pt x="6023857" y="7449"/>
                    </a:lnTo>
                    <a:lnTo>
                      <a:pt x="6017649" y="50904"/>
                    </a:lnTo>
                    <a:cubicBezTo>
                      <a:pt x="6036272" y="55870"/>
                      <a:pt x="6053654" y="65803"/>
                      <a:pt x="6068553" y="78219"/>
                    </a:cubicBezTo>
                    <a:lnTo>
                      <a:pt x="6100833" y="52146"/>
                    </a:lnTo>
                    <a:lnTo>
                      <a:pt x="6133114" y="94359"/>
                    </a:lnTo>
                    <a:lnTo>
                      <a:pt x="6102075" y="117949"/>
                    </a:lnTo>
                    <a:cubicBezTo>
                      <a:pt x="6110766" y="135331"/>
                      <a:pt x="6116973" y="155196"/>
                      <a:pt x="6118215" y="176303"/>
                    </a:cubicBezTo>
                    <a:lnTo>
                      <a:pt x="6156703" y="181269"/>
                    </a:lnTo>
                    <a:lnTo>
                      <a:pt x="6149254" y="232173"/>
                    </a:lnTo>
                    <a:lnTo>
                      <a:pt x="6112007" y="227207"/>
                    </a:lnTo>
                    <a:cubicBezTo>
                      <a:pt x="6105800" y="248314"/>
                      <a:pt x="6095867" y="265696"/>
                      <a:pt x="6082210" y="280594"/>
                    </a:cubicBezTo>
                    <a:lnTo>
                      <a:pt x="6104558" y="310392"/>
                    </a:lnTo>
                    <a:lnTo>
                      <a:pt x="6063587" y="341431"/>
                    </a:lnTo>
                    <a:lnTo>
                      <a:pt x="6039997" y="311634"/>
                    </a:lnTo>
                    <a:cubicBezTo>
                      <a:pt x="6021374" y="320325"/>
                      <a:pt x="6001509" y="325291"/>
                      <a:pt x="5981644" y="325291"/>
                    </a:cubicBezTo>
                    <a:lnTo>
                      <a:pt x="5975436" y="366263"/>
                    </a:lnTo>
                    <a:lnTo>
                      <a:pt x="5924533" y="358813"/>
                    </a:lnTo>
                    <a:lnTo>
                      <a:pt x="5929499" y="316600"/>
                    </a:lnTo>
                    <a:cubicBezTo>
                      <a:pt x="5910875" y="309151"/>
                      <a:pt x="5895977" y="299218"/>
                      <a:pt x="5882320" y="285561"/>
                    </a:cubicBezTo>
                    <a:lnTo>
                      <a:pt x="5846315" y="312875"/>
                    </a:lnTo>
                    <a:lnTo>
                      <a:pt x="5815276" y="271903"/>
                    </a:lnTo>
                    <a:lnTo>
                      <a:pt x="5851281" y="243347"/>
                    </a:lnTo>
                    <a:cubicBezTo>
                      <a:pt x="5845073" y="227207"/>
                      <a:pt x="5840107" y="209825"/>
                      <a:pt x="5838865" y="191201"/>
                    </a:cubicBezTo>
                    <a:lnTo>
                      <a:pt x="5791686" y="184994"/>
                    </a:lnTo>
                    <a:lnTo>
                      <a:pt x="5797894" y="132848"/>
                    </a:lnTo>
                    <a:lnTo>
                      <a:pt x="5846315" y="139056"/>
                    </a:lnTo>
                    <a:cubicBezTo>
                      <a:pt x="5852522" y="122915"/>
                      <a:pt x="5861213" y="106775"/>
                      <a:pt x="5872387" y="94359"/>
                    </a:cubicBezTo>
                    <a:lnTo>
                      <a:pt x="5842590" y="54629"/>
                    </a:lnTo>
                    <a:lnTo>
                      <a:pt x="5884803" y="23590"/>
                    </a:lnTo>
                    <a:lnTo>
                      <a:pt x="5913359" y="60837"/>
                    </a:lnTo>
                    <a:cubicBezTo>
                      <a:pt x="5929499" y="53387"/>
                      <a:pt x="5946881" y="47179"/>
                      <a:pt x="5966745" y="45938"/>
                    </a:cubicBezTo>
                    <a:close/>
                  </a:path>
                </a:pathLst>
              </a:custGeom>
              <a:solidFill>
                <a:srgbClr val="9ADBE2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>
                <a:noAutofit/>
              </a:bodyPr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D60DFA4E-D471-9C38-C54F-24E83BFBD9CF}"/>
                  </a:ext>
                </a:extLst>
              </p:cNvPr>
              <p:cNvGrpSpPr/>
              <p:nvPr/>
            </p:nvGrpSpPr>
            <p:grpSpPr>
              <a:xfrm>
                <a:off x="7152095" y="5466451"/>
                <a:ext cx="1204681" cy="1203435"/>
                <a:chOff x="7152095" y="5466451"/>
                <a:chExt cx="1204681" cy="1203435"/>
              </a:xfrm>
            </p:grpSpPr>
            <p:sp>
              <p:nvSpPr>
                <p:cNvPr id="188" name="Freeform: Shape 17">
                  <a:extLst>
                    <a:ext uri="{FF2B5EF4-FFF2-40B4-BE49-F238E27FC236}">
                      <a16:creationId xmlns:a16="http://schemas.microsoft.com/office/drawing/2014/main" id="{A07EEAB6-1AEE-B078-574E-A1302855DD04}"/>
                    </a:ext>
                  </a:extLst>
                </p:cNvPr>
                <p:cNvSpPr/>
                <p:nvPr/>
              </p:nvSpPr>
              <p:spPr>
                <a:xfrm>
                  <a:off x="7152095" y="5466451"/>
                  <a:ext cx="1204681" cy="1203435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968" h="967">
                      <a:moveTo>
                        <a:pt x="968" y="484"/>
                      </a:moveTo>
                      <a:cubicBezTo>
                        <a:pt x="968" y="751"/>
                        <a:pt x="751" y="967"/>
                        <a:pt x="484" y="967"/>
                      </a:cubicBezTo>
                      <a:cubicBezTo>
                        <a:pt x="217" y="967"/>
                        <a:pt x="0" y="751"/>
                        <a:pt x="0" y="484"/>
                      </a:cubicBezTo>
                      <a:cubicBezTo>
                        <a:pt x="0" y="217"/>
                        <a:pt x="217" y="0"/>
                        <a:pt x="484" y="0"/>
                      </a:cubicBezTo>
                      <a:cubicBezTo>
                        <a:pt x="751" y="0"/>
                        <a:pt x="968" y="217"/>
                        <a:pt x="968" y="484"/>
                      </a:cubicBezTo>
                      <a:close/>
                    </a:path>
                  </a:pathLst>
                </a:custGeom>
                <a:solidFill>
                  <a:srgbClr val="BEDBE1"/>
                </a:solidFill>
                <a:ln cap="flat">
                  <a:noFill/>
                  <a:prstDash val="solid"/>
                </a:ln>
              </p:spPr>
              <p:txBody>
                <a:bodyPr vert="horz" wrap="square" lIns="60511" tIns="30256" rIns="60511" bIns="30256" anchor="ctr" anchorCtr="1" compatLnSpc="0"/>
                <a:lstStyle/>
                <a:p>
                  <a:pPr hangingPunct="0"/>
                  <a:endParaRPr lang="en-US" sz="1210" kern="1200" dirty="0">
                    <a:latin typeface="Poppins" panose="00000500000000000000" pitchFamily="2" charset="0"/>
                    <a:ea typeface="Microsoft YaHei" pitchFamily="2"/>
                    <a:cs typeface="Lucida Sans" pitchFamily="2"/>
                  </a:endParaRPr>
                </a:p>
              </p:txBody>
            </p:sp>
            <p:sp>
              <p:nvSpPr>
                <p:cNvPr id="189" name="Freeform: Shape 18">
                  <a:extLst>
                    <a:ext uri="{FF2B5EF4-FFF2-40B4-BE49-F238E27FC236}">
                      <a16:creationId xmlns:a16="http://schemas.microsoft.com/office/drawing/2014/main" id="{AC7F608E-921A-7ADF-EE40-6954F5AA7E31}"/>
                    </a:ext>
                  </a:extLst>
                </p:cNvPr>
                <p:cNvSpPr/>
                <p:nvPr/>
              </p:nvSpPr>
              <p:spPr>
                <a:xfrm>
                  <a:off x="7411220" y="5761703"/>
                  <a:ext cx="794815" cy="550640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639" h="443">
                      <a:moveTo>
                        <a:pt x="630" y="443"/>
                      </a:moveTo>
                      <a:lnTo>
                        <a:pt x="8" y="443"/>
                      </a:lnTo>
                      <a:cubicBezTo>
                        <a:pt x="3" y="443"/>
                        <a:pt x="0" y="440"/>
                        <a:pt x="0" y="435"/>
                      </a:cubicBezTo>
                      <a:lnTo>
                        <a:pt x="0" y="8"/>
                      </a:lnTo>
                      <a:cubicBezTo>
                        <a:pt x="0" y="4"/>
                        <a:pt x="3" y="0"/>
                        <a:pt x="8" y="0"/>
                      </a:cubicBezTo>
                      <a:cubicBezTo>
                        <a:pt x="12" y="0"/>
                        <a:pt x="16" y="4"/>
                        <a:pt x="16" y="8"/>
                      </a:cubicBezTo>
                      <a:lnTo>
                        <a:pt x="16" y="427"/>
                      </a:lnTo>
                      <a:lnTo>
                        <a:pt x="630" y="427"/>
                      </a:lnTo>
                      <a:cubicBezTo>
                        <a:pt x="635" y="427"/>
                        <a:pt x="639" y="430"/>
                        <a:pt x="639" y="435"/>
                      </a:cubicBezTo>
                      <a:cubicBezTo>
                        <a:pt x="639" y="440"/>
                        <a:pt x="635" y="443"/>
                        <a:pt x="630" y="443"/>
                      </a:cubicBezTo>
                      <a:close/>
                    </a:path>
                  </a:pathLst>
                </a:custGeom>
                <a:solidFill>
                  <a:srgbClr val="2E3D50"/>
                </a:solidFill>
                <a:ln cap="flat">
                  <a:noFill/>
                  <a:prstDash val="solid"/>
                </a:ln>
              </p:spPr>
              <p:txBody>
                <a:bodyPr vert="horz" wrap="square" lIns="60511" tIns="30256" rIns="60511" bIns="30256" anchor="ctr" anchorCtr="1" compatLnSpc="0"/>
                <a:lstStyle/>
                <a:p>
                  <a:pPr hangingPunct="0"/>
                  <a:endParaRPr lang="en-US" sz="1210" kern="1200" dirty="0">
                    <a:latin typeface="Poppins" panose="00000500000000000000" pitchFamily="2" charset="0"/>
                    <a:ea typeface="Microsoft YaHei" pitchFamily="2"/>
                    <a:cs typeface="Lucida Sans" pitchFamily="2"/>
                  </a:endParaRPr>
                </a:p>
              </p:txBody>
            </p:sp>
            <p:sp>
              <p:nvSpPr>
                <p:cNvPr id="190" name="Freeform: Shape 55">
                  <a:extLst>
                    <a:ext uri="{FF2B5EF4-FFF2-40B4-BE49-F238E27FC236}">
                      <a16:creationId xmlns:a16="http://schemas.microsoft.com/office/drawing/2014/main" id="{4725C7F2-9FFE-1193-4BEA-A8D74A666CD9}"/>
                    </a:ext>
                  </a:extLst>
                </p:cNvPr>
                <p:cNvSpPr/>
                <p:nvPr/>
              </p:nvSpPr>
              <p:spPr>
                <a:xfrm>
                  <a:off x="7413712" y="5791602"/>
                  <a:ext cx="733771" cy="518249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590" h="417">
                      <a:moveTo>
                        <a:pt x="590" y="5"/>
                      </a:moveTo>
                      <a:cubicBezTo>
                        <a:pt x="590" y="4"/>
                        <a:pt x="590" y="4"/>
                        <a:pt x="590" y="3"/>
                      </a:cubicBezTo>
                      <a:cubicBezTo>
                        <a:pt x="589" y="3"/>
                        <a:pt x="589" y="3"/>
                        <a:pt x="589" y="3"/>
                      </a:cubicBezTo>
                      <a:lnTo>
                        <a:pt x="589" y="2"/>
                      </a:lnTo>
                      <a:cubicBezTo>
                        <a:pt x="589" y="1"/>
                        <a:pt x="589" y="1"/>
                        <a:pt x="589" y="1"/>
                      </a:cubicBezTo>
                      <a:cubicBezTo>
                        <a:pt x="588" y="1"/>
                        <a:pt x="588" y="1"/>
                        <a:pt x="588" y="1"/>
                      </a:cubicBezTo>
                      <a:cubicBezTo>
                        <a:pt x="587" y="1"/>
                        <a:pt x="587" y="0"/>
                        <a:pt x="587" y="0"/>
                      </a:cubicBezTo>
                      <a:cubicBezTo>
                        <a:pt x="586" y="0"/>
                        <a:pt x="586" y="0"/>
                        <a:pt x="586" y="0"/>
                      </a:cubicBezTo>
                      <a:cubicBezTo>
                        <a:pt x="585" y="0"/>
                        <a:pt x="585" y="0"/>
                        <a:pt x="584" y="0"/>
                      </a:cubicBezTo>
                      <a:cubicBezTo>
                        <a:pt x="583" y="0"/>
                        <a:pt x="583" y="0"/>
                        <a:pt x="582" y="0"/>
                      </a:cubicBezTo>
                      <a:lnTo>
                        <a:pt x="527" y="12"/>
                      </a:lnTo>
                      <a:cubicBezTo>
                        <a:pt x="524" y="12"/>
                        <a:pt x="522" y="16"/>
                        <a:pt x="522" y="19"/>
                      </a:cubicBezTo>
                      <a:cubicBezTo>
                        <a:pt x="523" y="22"/>
                        <a:pt x="526" y="24"/>
                        <a:pt x="530" y="23"/>
                      </a:cubicBezTo>
                      <a:lnTo>
                        <a:pt x="571" y="14"/>
                      </a:lnTo>
                      <a:lnTo>
                        <a:pt x="422" y="257"/>
                      </a:lnTo>
                      <a:lnTo>
                        <a:pt x="409" y="197"/>
                      </a:lnTo>
                      <a:cubicBezTo>
                        <a:pt x="409" y="194"/>
                        <a:pt x="406" y="192"/>
                        <a:pt x="404" y="192"/>
                      </a:cubicBezTo>
                      <a:cubicBezTo>
                        <a:pt x="401" y="192"/>
                        <a:pt x="398" y="193"/>
                        <a:pt x="398" y="196"/>
                      </a:cubicBezTo>
                      <a:lnTo>
                        <a:pt x="356" y="332"/>
                      </a:lnTo>
                      <a:lnTo>
                        <a:pt x="310" y="109"/>
                      </a:lnTo>
                      <a:cubicBezTo>
                        <a:pt x="309" y="107"/>
                        <a:pt x="307" y="105"/>
                        <a:pt x="305" y="104"/>
                      </a:cubicBezTo>
                      <a:cubicBezTo>
                        <a:pt x="303" y="103"/>
                        <a:pt x="300" y="104"/>
                        <a:pt x="299" y="106"/>
                      </a:cubicBezTo>
                      <a:lnTo>
                        <a:pt x="104" y="333"/>
                      </a:lnTo>
                      <a:lnTo>
                        <a:pt x="93" y="281"/>
                      </a:lnTo>
                      <a:cubicBezTo>
                        <a:pt x="92" y="279"/>
                        <a:pt x="91" y="277"/>
                        <a:pt x="88" y="277"/>
                      </a:cubicBezTo>
                      <a:cubicBezTo>
                        <a:pt x="86" y="277"/>
                        <a:pt x="83" y="277"/>
                        <a:pt x="82" y="280"/>
                      </a:cubicBezTo>
                      <a:lnTo>
                        <a:pt x="1" y="407"/>
                      </a:lnTo>
                      <a:cubicBezTo>
                        <a:pt x="-1" y="411"/>
                        <a:pt x="0" y="414"/>
                        <a:pt x="3" y="416"/>
                      </a:cubicBezTo>
                      <a:cubicBezTo>
                        <a:pt x="3" y="417"/>
                        <a:pt x="5" y="417"/>
                        <a:pt x="6" y="417"/>
                      </a:cubicBezTo>
                      <a:cubicBezTo>
                        <a:pt x="7" y="417"/>
                        <a:pt x="9" y="416"/>
                        <a:pt x="11" y="414"/>
                      </a:cubicBezTo>
                      <a:lnTo>
                        <a:pt x="85" y="299"/>
                      </a:lnTo>
                      <a:lnTo>
                        <a:pt x="95" y="348"/>
                      </a:lnTo>
                      <a:cubicBezTo>
                        <a:pt x="96" y="351"/>
                        <a:pt x="97" y="353"/>
                        <a:pt x="99" y="353"/>
                      </a:cubicBezTo>
                      <a:cubicBezTo>
                        <a:pt x="102" y="353"/>
                        <a:pt x="104" y="353"/>
                        <a:pt x="105" y="351"/>
                      </a:cubicBezTo>
                      <a:lnTo>
                        <a:pt x="300" y="124"/>
                      </a:lnTo>
                      <a:lnTo>
                        <a:pt x="349" y="358"/>
                      </a:lnTo>
                      <a:cubicBezTo>
                        <a:pt x="349" y="360"/>
                        <a:pt x="352" y="362"/>
                        <a:pt x="355" y="363"/>
                      </a:cubicBezTo>
                      <a:cubicBezTo>
                        <a:pt x="357" y="363"/>
                        <a:pt x="360" y="361"/>
                        <a:pt x="361" y="359"/>
                      </a:cubicBezTo>
                      <a:lnTo>
                        <a:pt x="402" y="222"/>
                      </a:lnTo>
                      <a:lnTo>
                        <a:pt x="413" y="274"/>
                      </a:lnTo>
                      <a:cubicBezTo>
                        <a:pt x="414" y="277"/>
                        <a:pt x="415" y="279"/>
                        <a:pt x="418" y="279"/>
                      </a:cubicBezTo>
                      <a:cubicBezTo>
                        <a:pt x="420" y="280"/>
                        <a:pt x="423" y="279"/>
                        <a:pt x="424" y="276"/>
                      </a:cubicBezTo>
                      <a:lnTo>
                        <a:pt x="578" y="27"/>
                      </a:lnTo>
                      <a:lnTo>
                        <a:pt x="578" y="71"/>
                      </a:lnTo>
                      <a:cubicBezTo>
                        <a:pt x="578" y="74"/>
                        <a:pt x="580" y="77"/>
                        <a:pt x="584" y="77"/>
                      </a:cubicBezTo>
                      <a:cubicBezTo>
                        <a:pt x="587" y="77"/>
                        <a:pt x="590" y="74"/>
                        <a:pt x="590" y="71"/>
                      </a:cubicBezTo>
                      <a:close/>
                    </a:path>
                  </a:pathLst>
                </a:custGeom>
                <a:solidFill>
                  <a:srgbClr val="C4514C"/>
                </a:solidFill>
                <a:ln cap="flat">
                  <a:noFill/>
                  <a:prstDash val="solid"/>
                </a:ln>
              </p:spPr>
              <p:txBody>
                <a:bodyPr vert="horz" wrap="square" lIns="60511" tIns="30256" rIns="60511" bIns="30256" anchor="ctr" anchorCtr="1" compatLnSpc="0"/>
                <a:lstStyle/>
                <a:p>
                  <a:pPr hangingPunct="0"/>
                  <a:endParaRPr lang="en-US" sz="1210" kern="1200" dirty="0">
                    <a:latin typeface="Poppins" panose="00000500000000000000" pitchFamily="2" charset="0"/>
                    <a:ea typeface="Microsoft YaHei" pitchFamily="2"/>
                    <a:cs typeface="Lucida Sans" pitchFamily="2"/>
                  </a:endParaRPr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D498E99-3565-A8F4-D4A2-0FFB2D07D3DC}"/>
                </a:ext>
              </a:extLst>
            </p:cNvPr>
            <p:cNvGrpSpPr/>
            <p:nvPr/>
          </p:nvGrpSpPr>
          <p:grpSpPr>
            <a:xfrm>
              <a:off x="3546774" y="7721334"/>
              <a:ext cx="1526095" cy="3704980"/>
              <a:chOff x="3546774" y="7721334"/>
              <a:chExt cx="1526095" cy="3704980"/>
            </a:xfrm>
          </p:grpSpPr>
          <p:sp>
            <p:nvSpPr>
              <p:cNvPr id="143" name="Freeform: Shape 56">
                <a:extLst>
                  <a:ext uri="{FF2B5EF4-FFF2-40B4-BE49-F238E27FC236}">
                    <a16:creationId xmlns:a16="http://schemas.microsoft.com/office/drawing/2014/main" id="{F8CFABD9-A463-4D30-4565-1EEF6FA2C0FD}"/>
                  </a:ext>
                </a:extLst>
              </p:cNvPr>
              <p:cNvSpPr/>
              <p:nvPr/>
            </p:nvSpPr>
            <p:spPr>
              <a:xfrm>
                <a:off x="3838290" y="7956788"/>
                <a:ext cx="464680" cy="77737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74" h="625">
                    <a:moveTo>
                      <a:pt x="124" y="0"/>
                    </a:moveTo>
                    <a:cubicBezTo>
                      <a:pt x="124" y="0"/>
                      <a:pt x="149" y="195"/>
                      <a:pt x="6" y="290"/>
                    </a:cubicBezTo>
                    <a:cubicBezTo>
                      <a:pt x="-13" y="301"/>
                      <a:pt x="16" y="372"/>
                      <a:pt x="75" y="341"/>
                    </a:cubicBezTo>
                    <a:cubicBezTo>
                      <a:pt x="134" y="310"/>
                      <a:pt x="80" y="366"/>
                      <a:pt x="34" y="391"/>
                    </a:cubicBezTo>
                    <a:cubicBezTo>
                      <a:pt x="-13" y="417"/>
                      <a:pt x="27" y="494"/>
                      <a:pt x="69" y="473"/>
                    </a:cubicBezTo>
                    <a:cubicBezTo>
                      <a:pt x="122" y="446"/>
                      <a:pt x="137" y="456"/>
                      <a:pt x="83" y="504"/>
                    </a:cubicBezTo>
                    <a:cubicBezTo>
                      <a:pt x="43" y="540"/>
                      <a:pt x="83" y="605"/>
                      <a:pt x="236" y="624"/>
                    </a:cubicBezTo>
                    <a:cubicBezTo>
                      <a:pt x="390" y="641"/>
                      <a:pt x="374" y="327"/>
                      <a:pt x="374" y="203"/>
                    </a:cubicBezTo>
                    <a:cubicBezTo>
                      <a:pt x="374" y="80"/>
                      <a:pt x="124" y="0"/>
                      <a:pt x="124" y="0"/>
                    </a:cubicBezTo>
                    <a:close/>
                  </a:path>
                </a:pathLst>
              </a:custGeom>
              <a:solidFill>
                <a:srgbClr val="020F19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44" name="Freeform: Shape 57">
                <a:extLst>
                  <a:ext uri="{FF2B5EF4-FFF2-40B4-BE49-F238E27FC236}">
                    <a16:creationId xmlns:a16="http://schemas.microsoft.com/office/drawing/2014/main" id="{03561ABE-B6E7-26EB-B442-3B81036F015A}"/>
                  </a:ext>
                </a:extLst>
              </p:cNvPr>
              <p:cNvSpPr/>
              <p:nvPr/>
            </p:nvSpPr>
            <p:spPr>
              <a:xfrm>
                <a:off x="4305461" y="7956788"/>
                <a:ext cx="464680" cy="77737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74" h="625">
                    <a:moveTo>
                      <a:pt x="250" y="0"/>
                    </a:moveTo>
                    <a:cubicBezTo>
                      <a:pt x="250" y="0"/>
                      <a:pt x="225" y="195"/>
                      <a:pt x="368" y="290"/>
                    </a:cubicBezTo>
                    <a:cubicBezTo>
                      <a:pt x="386" y="301"/>
                      <a:pt x="358" y="372"/>
                      <a:pt x="299" y="341"/>
                    </a:cubicBezTo>
                    <a:cubicBezTo>
                      <a:pt x="240" y="310"/>
                      <a:pt x="294" y="366"/>
                      <a:pt x="340" y="391"/>
                    </a:cubicBezTo>
                    <a:cubicBezTo>
                      <a:pt x="386" y="417"/>
                      <a:pt x="347" y="494"/>
                      <a:pt x="305" y="473"/>
                    </a:cubicBezTo>
                    <a:cubicBezTo>
                      <a:pt x="252" y="446"/>
                      <a:pt x="237" y="456"/>
                      <a:pt x="291" y="504"/>
                    </a:cubicBezTo>
                    <a:cubicBezTo>
                      <a:pt x="331" y="540"/>
                      <a:pt x="291" y="605"/>
                      <a:pt x="138" y="624"/>
                    </a:cubicBezTo>
                    <a:cubicBezTo>
                      <a:pt x="-16" y="641"/>
                      <a:pt x="0" y="327"/>
                      <a:pt x="0" y="203"/>
                    </a:cubicBezTo>
                    <a:cubicBezTo>
                      <a:pt x="0" y="80"/>
                      <a:pt x="250" y="0"/>
                      <a:pt x="250" y="0"/>
                    </a:cubicBezTo>
                    <a:close/>
                  </a:path>
                </a:pathLst>
              </a:custGeom>
              <a:solidFill>
                <a:srgbClr val="020F19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45" name="Freeform: Shape 58">
                <a:extLst>
                  <a:ext uri="{FF2B5EF4-FFF2-40B4-BE49-F238E27FC236}">
                    <a16:creationId xmlns:a16="http://schemas.microsoft.com/office/drawing/2014/main" id="{09826A78-450C-AC73-3064-59B1E9BC3246}"/>
                  </a:ext>
                </a:extLst>
              </p:cNvPr>
              <p:cNvSpPr/>
              <p:nvPr/>
            </p:nvSpPr>
            <p:spPr>
              <a:xfrm>
                <a:off x="3986539" y="7777391"/>
                <a:ext cx="611684" cy="93808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92" h="754">
                    <a:moveTo>
                      <a:pt x="450" y="326"/>
                    </a:moveTo>
                    <a:lnTo>
                      <a:pt x="450" y="198"/>
                    </a:lnTo>
                    <a:cubicBezTo>
                      <a:pt x="450" y="89"/>
                      <a:pt x="371" y="0"/>
                      <a:pt x="273" y="0"/>
                    </a:cubicBezTo>
                    <a:lnTo>
                      <a:pt x="222" y="0"/>
                    </a:lnTo>
                    <a:cubicBezTo>
                      <a:pt x="125" y="0"/>
                      <a:pt x="46" y="89"/>
                      <a:pt x="46" y="198"/>
                    </a:cubicBezTo>
                    <a:lnTo>
                      <a:pt x="46" y="326"/>
                    </a:lnTo>
                    <a:cubicBezTo>
                      <a:pt x="21" y="326"/>
                      <a:pt x="0" y="348"/>
                      <a:pt x="0" y="377"/>
                    </a:cubicBezTo>
                    <a:cubicBezTo>
                      <a:pt x="0" y="405"/>
                      <a:pt x="21" y="428"/>
                      <a:pt x="46" y="428"/>
                    </a:cubicBezTo>
                    <a:cubicBezTo>
                      <a:pt x="49" y="428"/>
                      <a:pt x="52" y="428"/>
                      <a:pt x="54" y="428"/>
                    </a:cubicBezTo>
                    <a:cubicBezTo>
                      <a:pt x="74" y="496"/>
                      <a:pt x="125" y="549"/>
                      <a:pt x="189" y="563"/>
                    </a:cubicBezTo>
                    <a:lnTo>
                      <a:pt x="189" y="754"/>
                    </a:lnTo>
                    <a:lnTo>
                      <a:pt x="309" y="754"/>
                    </a:lnTo>
                    <a:lnTo>
                      <a:pt x="309" y="562"/>
                    </a:lnTo>
                    <a:cubicBezTo>
                      <a:pt x="372" y="548"/>
                      <a:pt x="422" y="495"/>
                      <a:pt x="441" y="428"/>
                    </a:cubicBezTo>
                    <a:cubicBezTo>
                      <a:pt x="443" y="428"/>
                      <a:pt x="444" y="428"/>
                      <a:pt x="446" y="428"/>
                    </a:cubicBezTo>
                    <a:cubicBezTo>
                      <a:pt x="471" y="428"/>
                      <a:pt x="492" y="405"/>
                      <a:pt x="492" y="377"/>
                    </a:cubicBezTo>
                    <a:cubicBezTo>
                      <a:pt x="492" y="350"/>
                      <a:pt x="473" y="328"/>
                      <a:pt x="450" y="326"/>
                    </a:cubicBezTo>
                    <a:close/>
                  </a:path>
                </a:pathLst>
              </a:custGeom>
              <a:solidFill>
                <a:srgbClr val="704531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46" name="Freeform: Shape 59">
                <a:extLst>
                  <a:ext uri="{FF2B5EF4-FFF2-40B4-BE49-F238E27FC236}">
                    <a16:creationId xmlns:a16="http://schemas.microsoft.com/office/drawing/2014/main" id="{DC4E71A2-B6FA-9F0F-231C-FBCE2C6728A6}"/>
                  </a:ext>
                </a:extLst>
              </p:cNvPr>
              <p:cNvSpPr/>
              <p:nvPr/>
            </p:nvSpPr>
            <p:spPr>
              <a:xfrm>
                <a:off x="3708727" y="8678101"/>
                <a:ext cx="1198452" cy="119969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63" h="964">
                    <a:moveTo>
                      <a:pt x="894" y="964"/>
                    </a:moveTo>
                    <a:lnTo>
                      <a:pt x="69" y="964"/>
                    </a:lnTo>
                    <a:cubicBezTo>
                      <a:pt x="31" y="964"/>
                      <a:pt x="0" y="933"/>
                      <a:pt x="0" y="895"/>
                    </a:cubicBezTo>
                    <a:lnTo>
                      <a:pt x="0" y="69"/>
                    </a:lnTo>
                    <a:cubicBezTo>
                      <a:pt x="0" y="31"/>
                      <a:pt x="31" y="0"/>
                      <a:pt x="69" y="0"/>
                    </a:cubicBezTo>
                    <a:lnTo>
                      <a:pt x="894" y="0"/>
                    </a:lnTo>
                    <a:cubicBezTo>
                      <a:pt x="932" y="0"/>
                      <a:pt x="963" y="31"/>
                      <a:pt x="963" y="69"/>
                    </a:cubicBezTo>
                    <a:lnTo>
                      <a:pt x="963" y="895"/>
                    </a:lnTo>
                    <a:cubicBezTo>
                      <a:pt x="963" y="933"/>
                      <a:pt x="932" y="964"/>
                      <a:pt x="894" y="964"/>
                    </a:cubicBezTo>
                    <a:close/>
                  </a:path>
                </a:pathLst>
              </a:custGeom>
              <a:solidFill>
                <a:srgbClr val="152437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47" name="Freeform: Shape 60">
                <a:extLst>
                  <a:ext uri="{FF2B5EF4-FFF2-40B4-BE49-F238E27FC236}">
                    <a16:creationId xmlns:a16="http://schemas.microsoft.com/office/drawing/2014/main" id="{4E9730FC-AA42-3F3C-191C-7C49C90B14BF}"/>
                  </a:ext>
                </a:extLst>
              </p:cNvPr>
              <p:cNvSpPr/>
              <p:nvPr/>
            </p:nvSpPr>
            <p:spPr>
              <a:xfrm>
                <a:off x="3708727" y="9730795"/>
                <a:ext cx="1198452" cy="42606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63" h="343">
                    <a:moveTo>
                      <a:pt x="886" y="343"/>
                    </a:moveTo>
                    <a:lnTo>
                      <a:pt x="78" y="343"/>
                    </a:lnTo>
                    <a:cubicBezTo>
                      <a:pt x="35" y="343"/>
                      <a:pt x="0" y="308"/>
                      <a:pt x="0" y="265"/>
                    </a:cubicBezTo>
                    <a:lnTo>
                      <a:pt x="0" y="0"/>
                    </a:lnTo>
                    <a:lnTo>
                      <a:pt x="963" y="0"/>
                    </a:lnTo>
                    <a:lnTo>
                      <a:pt x="963" y="265"/>
                    </a:lnTo>
                    <a:cubicBezTo>
                      <a:pt x="963" y="308"/>
                      <a:pt x="929" y="343"/>
                      <a:pt x="886" y="343"/>
                    </a:cubicBezTo>
                    <a:close/>
                  </a:path>
                </a:pathLst>
              </a:custGeom>
              <a:solidFill>
                <a:srgbClr val="152437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48" name="Freeform: Shape 61">
                <a:extLst>
                  <a:ext uri="{FF2B5EF4-FFF2-40B4-BE49-F238E27FC236}">
                    <a16:creationId xmlns:a16="http://schemas.microsoft.com/office/drawing/2014/main" id="{0DA6A84E-7C96-E7B3-7EE4-D1A06A7EE727}"/>
                  </a:ext>
                </a:extLst>
              </p:cNvPr>
              <p:cNvSpPr/>
              <p:nvPr/>
            </p:nvSpPr>
            <p:spPr>
              <a:xfrm>
                <a:off x="3586640" y="9908944"/>
                <a:ext cx="1446364" cy="125575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62" h="1009">
                    <a:moveTo>
                      <a:pt x="1160" y="953"/>
                    </a:moveTo>
                    <a:lnTo>
                      <a:pt x="1142" y="900"/>
                    </a:lnTo>
                    <a:cubicBezTo>
                      <a:pt x="1138" y="888"/>
                      <a:pt x="1129" y="879"/>
                      <a:pt x="1118" y="874"/>
                    </a:cubicBezTo>
                    <a:cubicBezTo>
                      <a:pt x="1112" y="871"/>
                      <a:pt x="1106" y="868"/>
                      <a:pt x="1099" y="867"/>
                    </a:cubicBezTo>
                    <a:lnTo>
                      <a:pt x="629" y="799"/>
                    </a:lnTo>
                    <a:lnTo>
                      <a:pt x="629" y="46"/>
                    </a:lnTo>
                    <a:cubicBezTo>
                      <a:pt x="629" y="20"/>
                      <a:pt x="608" y="0"/>
                      <a:pt x="581" y="0"/>
                    </a:cubicBezTo>
                    <a:lnTo>
                      <a:pt x="580" y="0"/>
                    </a:lnTo>
                    <a:cubicBezTo>
                      <a:pt x="555" y="0"/>
                      <a:pt x="533" y="20"/>
                      <a:pt x="533" y="46"/>
                    </a:cubicBezTo>
                    <a:lnTo>
                      <a:pt x="533" y="799"/>
                    </a:lnTo>
                    <a:lnTo>
                      <a:pt x="63" y="867"/>
                    </a:lnTo>
                    <a:cubicBezTo>
                      <a:pt x="56" y="868"/>
                      <a:pt x="50" y="871"/>
                      <a:pt x="45" y="874"/>
                    </a:cubicBezTo>
                    <a:cubicBezTo>
                      <a:pt x="33" y="879"/>
                      <a:pt x="24" y="888"/>
                      <a:pt x="19" y="900"/>
                    </a:cubicBezTo>
                    <a:lnTo>
                      <a:pt x="2" y="953"/>
                    </a:lnTo>
                    <a:cubicBezTo>
                      <a:pt x="-6" y="976"/>
                      <a:pt x="6" y="1000"/>
                      <a:pt x="29" y="1007"/>
                    </a:cubicBezTo>
                    <a:cubicBezTo>
                      <a:pt x="51" y="1015"/>
                      <a:pt x="76" y="1003"/>
                      <a:pt x="83" y="980"/>
                    </a:cubicBezTo>
                    <a:lnTo>
                      <a:pt x="93" y="949"/>
                    </a:lnTo>
                    <a:lnTo>
                      <a:pt x="533" y="885"/>
                    </a:lnTo>
                    <a:lnTo>
                      <a:pt x="533" y="953"/>
                    </a:lnTo>
                    <a:cubicBezTo>
                      <a:pt x="533" y="979"/>
                      <a:pt x="555" y="1000"/>
                      <a:pt x="580" y="1000"/>
                    </a:cubicBezTo>
                    <a:lnTo>
                      <a:pt x="581" y="1000"/>
                    </a:lnTo>
                    <a:cubicBezTo>
                      <a:pt x="608" y="1000"/>
                      <a:pt x="629" y="979"/>
                      <a:pt x="629" y="953"/>
                    </a:cubicBezTo>
                    <a:lnTo>
                      <a:pt x="629" y="885"/>
                    </a:lnTo>
                    <a:lnTo>
                      <a:pt x="1068" y="949"/>
                    </a:lnTo>
                    <a:lnTo>
                      <a:pt x="1079" y="980"/>
                    </a:lnTo>
                    <a:cubicBezTo>
                      <a:pt x="1086" y="1003"/>
                      <a:pt x="1111" y="1015"/>
                      <a:pt x="1133" y="1007"/>
                    </a:cubicBezTo>
                    <a:cubicBezTo>
                      <a:pt x="1155" y="1000"/>
                      <a:pt x="1167" y="976"/>
                      <a:pt x="1160" y="953"/>
                    </a:cubicBezTo>
                    <a:close/>
                  </a:path>
                </a:pathLst>
              </a:custGeom>
              <a:solidFill>
                <a:srgbClr val="8C8C8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49" name="Freeform: Shape 62">
                <a:extLst>
                  <a:ext uri="{FF2B5EF4-FFF2-40B4-BE49-F238E27FC236}">
                    <a16:creationId xmlns:a16="http://schemas.microsoft.com/office/drawing/2014/main" id="{30241A6B-7730-A941-0C04-0D2782993B82}"/>
                  </a:ext>
                </a:extLst>
              </p:cNvPr>
              <p:cNvSpPr/>
              <p:nvPr/>
            </p:nvSpPr>
            <p:spPr>
              <a:xfrm>
                <a:off x="4960748" y="11172176"/>
                <a:ext cx="112121" cy="11087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1" h="90">
                    <a:moveTo>
                      <a:pt x="91" y="45"/>
                    </a:moveTo>
                    <a:cubicBezTo>
                      <a:pt x="91" y="69"/>
                      <a:pt x="70" y="90"/>
                      <a:pt x="46" y="90"/>
                    </a:cubicBezTo>
                    <a:cubicBezTo>
                      <a:pt x="21" y="90"/>
                      <a:pt x="0" y="69"/>
                      <a:pt x="0" y="45"/>
                    </a:cubicBezTo>
                    <a:cubicBezTo>
                      <a:pt x="0" y="20"/>
                      <a:pt x="21" y="0"/>
                      <a:pt x="46" y="0"/>
                    </a:cubicBezTo>
                    <a:cubicBezTo>
                      <a:pt x="70" y="0"/>
                      <a:pt x="91" y="20"/>
                      <a:pt x="91" y="45"/>
                    </a:cubicBezTo>
                    <a:close/>
                  </a:path>
                </a:pathLst>
              </a:custGeom>
              <a:solidFill>
                <a:srgbClr val="152437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50" name="Freeform: Shape 63">
                <a:extLst>
                  <a:ext uri="{FF2B5EF4-FFF2-40B4-BE49-F238E27FC236}">
                    <a16:creationId xmlns:a16="http://schemas.microsoft.com/office/drawing/2014/main" id="{2088B6AE-7CE2-E806-D9B2-5742BE1033BD}"/>
                  </a:ext>
                </a:extLst>
              </p:cNvPr>
              <p:cNvSpPr/>
              <p:nvPr/>
            </p:nvSpPr>
            <p:spPr>
              <a:xfrm>
                <a:off x="4255630" y="11172176"/>
                <a:ext cx="110875" cy="11087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0" h="90">
                    <a:moveTo>
                      <a:pt x="90" y="45"/>
                    </a:moveTo>
                    <a:cubicBezTo>
                      <a:pt x="90" y="69"/>
                      <a:pt x="70" y="90"/>
                      <a:pt x="45" y="90"/>
                    </a:cubicBezTo>
                    <a:cubicBezTo>
                      <a:pt x="20" y="90"/>
                      <a:pt x="0" y="69"/>
                      <a:pt x="0" y="45"/>
                    </a:cubicBezTo>
                    <a:cubicBezTo>
                      <a:pt x="0" y="20"/>
                      <a:pt x="20" y="0"/>
                      <a:pt x="45" y="0"/>
                    </a:cubicBezTo>
                    <a:cubicBezTo>
                      <a:pt x="70" y="0"/>
                      <a:pt x="90" y="20"/>
                      <a:pt x="90" y="45"/>
                    </a:cubicBezTo>
                    <a:close/>
                  </a:path>
                </a:pathLst>
              </a:custGeom>
              <a:solidFill>
                <a:srgbClr val="152437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51" name="Freeform: Shape 64">
                <a:extLst>
                  <a:ext uri="{FF2B5EF4-FFF2-40B4-BE49-F238E27FC236}">
                    <a16:creationId xmlns:a16="http://schemas.microsoft.com/office/drawing/2014/main" id="{74947F30-F8DB-E486-BD1F-A4F1EFEAFEC0}"/>
                  </a:ext>
                </a:extLst>
              </p:cNvPr>
              <p:cNvSpPr/>
              <p:nvPr/>
            </p:nvSpPr>
            <p:spPr>
              <a:xfrm>
                <a:off x="3546774" y="11172176"/>
                <a:ext cx="110875" cy="11087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0" h="90">
                    <a:moveTo>
                      <a:pt x="90" y="45"/>
                    </a:moveTo>
                    <a:cubicBezTo>
                      <a:pt x="90" y="69"/>
                      <a:pt x="70" y="90"/>
                      <a:pt x="46" y="90"/>
                    </a:cubicBezTo>
                    <a:cubicBezTo>
                      <a:pt x="21" y="90"/>
                      <a:pt x="0" y="69"/>
                      <a:pt x="0" y="45"/>
                    </a:cubicBezTo>
                    <a:cubicBezTo>
                      <a:pt x="0" y="20"/>
                      <a:pt x="21" y="0"/>
                      <a:pt x="46" y="0"/>
                    </a:cubicBezTo>
                    <a:cubicBezTo>
                      <a:pt x="70" y="0"/>
                      <a:pt x="90" y="20"/>
                      <a:pt x="90" y="45"/>
                    </a:cubicBezTo>
                    <a:close/>
                  </a:path>
                </a:pathLst>
              </a:custGeom>
              <a:solidFill>
                <a:srgbClr val="8C8C8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52" name="Freeform: Shape 65">
                <a:extLst>
                  <a:ext uri="{FF2B5EF4-FFF2-40B4-BE49-F238E27FC236}">
                    <a16:creationId xmlns:a16="http://schemas.microsoft.com/office/drawing/2014/main" id="{2590DD38-564A-305F-C59E-1E6D3191D579}"/>
                  </a:ext>
                </a:extLst>
              </p:cNvPr>
              <p:cNvSpPr/>
              <p:nvPr/>
            </p:nvSpPr>
            <p:spPr>
              <a:xfrm>
                <a:off x="3546774" y="11172176"/>
                <a:ext cx="110875" cy="11087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0" h="90">
                    <a:moveTo>
                      <a:pt x="90" y="45"/>
                    </a:moveTo>
                    <a:cubicBezTo>
                      <a:pt x="90" y="69"/>
                      <a:pt x="70" y="90"/>
                      <a:pt x="46" y="90"/>
                    </a:cubicBezTo>
                    <a:cubicBezTo>
                      <a:pt x="21" y="90"/>
                      <a:pt x="0" y="69"/>
                      <a:pt x="0" y="45"/>
                    </a:cubicBezTo>
                    <a:cubicBezTo>
                      <a:pt x="0" y="20"/>
                      <a:pt x="21" y="0"/>
                      <a:pt x="46" y="0"/>
                    </a:cubicBezTo>
                    <a:cubicBezTo>
                      <a:pt x="70" y="0"/>
                      <a:pt x="90" y="20"/>
                      <a:pt x="90" y="45"/>
                    </a:cubicBezTo>
                    <a:close/>
                  </a:path>
                </a:pathLst>
              </a:custGeom>
              <a:solidFill>
                <a:srgbClr val="152437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53" name="Freeform: Shape 66">
                <a:extLst>
                  <a:ext uri="{FF2B5EF4-FFF2-40B4-BE49-F238E27FC236}">
                    <a16:creationId xmlns:a16="http://schemas.microsoft.com/office/drawing/2014/main" id="{C6B42D67-3F23-ADAC-D48D-91F1F601BB7C}"/>
                  </a:ext>
                </a:extLst>
              </p:cNvPr>
              <p:cNvSpPr/>
              <p:nvPr/>
            </p:nvSpPr>
            <p:spPr>
              <a:xfrm>
                <a:off x="3869431" y="11108637"/>
                <a:ext cx="345084" cy="31767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78" h="256">
                    <a:moveTo>
                      <a:pt x="140" y="67"/>
                    </a:moveTo>
                    <a:lnTo>
                      <a:pt x="20" y="160"/>
                    </a:lnTo>
                    <a:cubicBezTo>
                      <a:pt x="7" y="170"/>
                      <a:pt x="0" y="186"/>
                      <a:pt x="0" y="202"/>
                    </a:cubicBezTo>
                    <a:cubicBezTo>
                      <a:pt x="0" y="232"/>
                      <a:pt x="23" y="256"/>
                      <a:pt x="53" y="256"/>
                    </a:cubicBezTo>
                    <a:lnTo>
                      <a:pt x="205" y="256"/>
                    </a:lnTo>
                    <a:lnTo>
                      <a:pt x="225" y="256"/>
                    </a:lnTo>
                    <a:cubicBezTo>
                      <a:pt x="254" y="256"/>
                      <a:pt x="278" y="232"/>
                      <a:pt x="278" y="202"/>
                    </a:cubicBezTo>
                    <a:lnTo>
                      <a:pt x="278" y="61"/>
                    </a:lnTo>
                    <a:cubicBezTo>
                      <a:pt x="278" y="38"/>
                      <a:pt x="264" y="18"/>
                      <a:pt x="242" y="10"/>
                    </a:cubicBezTo>
                    <a:cubicBezTo>
                      <a:pt x="200" y="-5"/>
                      <a:pt x="138" y="-14"/>
                      <a:pt x="140" y="67"/>
                    </a:cubicBezTo>
                    <a:close/>
                  </a:path>
                </a:pathLst>
              </a:custGeom>
              <a:solidFill>
                <a:srgbClr val="041728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54" name="Freeform: Shape 67">
                <a:extLst>
                  <a:ext uri="{FF2B5EF4-FFF2-40B4-BE49-F238E27FC236}">
                    <a16:creationId xmlns:a16="http://schemas.microsoft.com/office/drawing/2014/main" id="{10E90D2A-B566-2E9D-7A9A-DDC22C660E63}"/>
                  </a:ext>
                </a:extLst>
              </p:cNvPr>
              <p:cNvSpPr/>
              <p:nvPr/>
            </p:nvSpPr>
            <p:spPr>
              <a:xfrm>
                <a:off x="4387684" y="11108637"/>
                <a:ext cx="346330" cy="31767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79" h="256">
                    <a:moveTo>
                      <a:pt x="138" y="67"/>
                    </a:moveTo>
                    <a:lnTo>
                      <a:pt x="258" y="160"/>
                    </a:lnTo>
                    <a:cubicBezTo>
                      <a:pt x="271" y="170"/>
                      <a:pt x="279" y="186"/>
                      <a:pt x="279" y="202"/>
                    </a:cubicBezTo>
                    <a:cubicBezTo>
                      <a:pt x="279" y="232"/>
                      <a:pt x="255" y="256"/>
                      <a:pt x="225" y="256"/>
                    </a:cubicBezTo>
                    <a:lnTo>
                      <a:pt x="74" y="256"/>
                    </a:lnTo>
                    <a:lnTo>
                      <a:pt x="54" y="256"/>
                    </a:lnTo>
                    <a:cubicBezTo>
                      <a:pt x="24" y="256"/>
                      <a:pt x="0" y="232"/>
                      <a:pt x="0" y="202"/>
                    </a:cubicBezTo>
                    <a:lnTo>
                      <a:pt x="0" y="61"/>
                    </a:lnTo>
                    <a:cubicBezTo>
                      <a:pt x="0" y="38"/>
                      <a:pt x="15" y="18"/>
                      <a:pt x="36" y="10"/>
                    </a:cubicBezTo>
                    <a:cubicBezTo>
                      <a:pt x="78" y="-5"/>
                      <a:pt x="141" y="-14"/>
                      <a:pt x="138" y="67"/>
                    </a:cubicBezTo>
                    <a:close/>
                  </a:path>
                </a:pathLst>
              </a:custGeom>
              <a:solidFill>
                <a:srgbClr val="041728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55" name="Freeform: Shape 68">
                <a:extLst>
                  <a:ext uri="{FF2B5EF4-FFF2-40B4-BE49-F238E27FC236}">
                    <a16:creationId xmlns:a16="http://schemas.microsoft.com/office/drawing/2014/main" id="{65226C51-A267-83EF-D828-FFACBC6B6879}"/>
                  </a:ext>
                </a:extLst>
              </p:cNvPr>
              <p:cNvSpPr/>
              <p:nvPr/>
            </p:nvSpPr>
            <p:spPr>
              <a:xfrm>
                <a:off x="3944178" y="9618674"/>
                <a:ext cx="718822" cy="49956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78" h="402">
                    <a:moveTo>
                      <a:pt x="578" y="402"/>
                    </a:moveTo>
                    <a:lnTo>
                      <a:pt x="0" y="402"/>
                    </a:lnTo>
                    <a:lnTo>
                      <a:pt x="75" y="0"/>
                    </a:lnTo>
                    <a:lnTo>
                      <a:pt x="518" y="0"/>
                    </a:lnTo>
                    <a:close/>
                  </a:path>
                </a:pathLst>
              </a:custGeom>
              <a:solidFill>
                <a:srgbClr val="273445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56" name="Freeform: Shape 69">
                <a:extLst>
                  <a:ext uri="{FF2B5EF4-FFF2-40B4-BE49-F238E27FC236}">
                    <a16:creationId xmlns:a16="http://schemas.microsoft.com/office/drawing/2014/main" id="{CFBABCE4-D77C-7D55-31EF-A02E96C32DC5}"/>
                  </a:ext>
                </a:extLst>
              </p:cNvPr>
              <p:cNvSpPr/>
              <p:nvPr/>
            </p:nvSpPr>
            <p:spPr>
              <a:xfrm>
                <a:off x="3626502" y="8524869"/>
                <a:ext cx="1352930" cy="117851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87" h="947">
                    <a:moveTo>
                      <a:pt x="799" y="528"/>
                    </a:moveTo>
                    <a:lnTo>
                      <a:pt x="806" y="370"/>
                    </a:lnTo>
                    <a:lnTo>
                      <a:pt x="896" y="504"/>
                    </a:lnTo>
                    <a:close/>
                    <a:moveTo>
                      <a:pt x="192" y="504"/>
                    </a:moveTo>
                    <a:lnTo>
                      <a:pt x="284" y="367"/>
                    </a:lnTo>
                    <a:lnTo>
                      <a:pt x="292" y="528"/>
                    </a:lnTo>
                    <a:close/>
                    <a:moveTo>
                      <a:pt x="1074" y="495"/>
                    </a:moveTo>
                    <a:lnTo>
                      <a:pt x="802" y="92"/>
                    </a:lnTo>
                    <a:cubicBezTo>
                      <a:pt x="788" y="68"/>
                      <a:pt x="756" y="57"/>
                      <a:pt x="729" y="54"/>
                    </a:cubicBezTo>
                    <a:lnTo>
                      <a:pt x="639" y="39"/>
                    </a:lnTo>
                    <a:lnTo>
                      <a:pt x="639" y="33"/>
                    </a:lnTo>
                    <a:cubicBezTo>
                      <a:pt x="639" y="15"/>
                      <a:pt x="624" y="0"/>
                      <a:pt x="607" y="0"/>
                    </a:cubicBezTo>
                    <a:lnTo>
                      <a:pt x="463" y="0"/>
                    </a:lnTo>
                    <a:cubicBezTo>
                      <a:pt x="445" y="0"/>
                      <a:pt x="431" y="15"/>
                      <a:pt x="431" y="33"/>
                    </a:cubicBezTo>
                    <a:lnTo>
                      <a:pt x="431" y="40"/>
                    </a:lnTo>
                    <a:lnTo>
                      <a:pt x="350" y="54"/>
                    </a:lnTo>
                    <a:cubicBezTo>
                      <a:pt x="329" y="56"/>
                      <a:pt x="310" y="64"/>
                      <a:pt x="296" y="80"/>
                    </a:cubicBezTo>
                    <a:cubicBezTo>
                      <a:pt x="295" y="80"/>
                      <a:pt x="295" y="80"/>
                      <a:pt x="295" y="81"/>
                    </a:cubicBezTo>
                    <a:lnTo>
                      <a:pt x="294" y="81"/>
                    </a:lnTo>
                    <a:cubicBezTo>
                      <a:pt x="291" y="85"/>
                      <a:pt x="288" y="88"/>
                      <a:pt x="286" y="92"/>
                    </a:cubicBezTo>
                    <a:lnTo>
                      <a:pt x="14" y="495"/>
                    </a:lnTo>
                    <a:cubicBezTo>
                      <a:pt x="2" y="512"/>
                      <a:pt x="-2" y="532"/>
                      <a:pt x="1" y="551"/>
                    </a:cubicBezTo>
                    <a:cubicBezTo>
                      <a:pt x="0" y="587"/>
                      <a:pt x="23" y="620"/>
                      <a:pt x="59" y="629"/>
                    </a:cubicBezTo>
                    <a:lnTo>
                      <a:pt x="300" y="688"/>
                    </a:lnTo>
                    <a:lnTo>
                      <a:pt x="312" y="918"/>
                    </a:lnTo>
                    <a:cubicBezTo>
                      <a:pt x="313" y="934"/>
                      <a:pt x="327" y="947"/>
                      <a:pt x="344" y="947"/>
                    </a:cubicBezTo>
                    <a:lnTo>
                      <a:pt x="752" y="947"/>
                    </a:lnTo>
                    <a:cubicBezTo>
                      <a:pt x="769" y="947"/>
                      <a:pt x="783" y="934"/>
                      <a:pt x="783" y="917"/>
                    </a:cubicBezTo>
                    <a:lnTo>
                      <a:pt x="793" y="686"/>
                    </a:lnTo>
                    <a:lnTo>
                      <a:pt x="1028" y="629"/>
                    </a:lnTo>
                    <a:cubicBezTo>
                      <a:pt x="1064" y="620"/>
                      <a:pt x="1087" y="587"/>
                      <a:pt x="1086" y="551"/>
                    </a:cubicBezTo>
                    <a:cubicBezTo>
                      <a:pt x="1089" y="532"/>
                      <a:pt x="1086" y="512"/>
                      <a:pt x="1074" y="495"/>
                    </a:cubicBezTo>
                    <a:close/>
                  </a:path>
                </a:pathLst>
              </a:custGeom>
              <a:solidFill>
                <a:srgbClr val="EF7767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57" name="Freeform: Shape 70">
                <a:extLst>
                  <a:ext uri="{FF2B5EF4-FFF2-40B4-BE49-F238E27FC236}">
                    <a16:creationId xmlns:a16="http://schemas.microsoft.com/office/drawing/2014/main" id="{3B760645-8AE8-8784-4B78-3F4811736514}"/>
                  </a:ext>
                </a:extLst>
              </p:cNvPr>
              <p:cNvSpPr/>
              <p:nvPr/>
            </p:nvSpPr>
            <p:spPr>
              <a:xfrm>
                <a:off x="4297987" y="9854129"/>
                <a:ext cx="367509" cy="133673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96" h="1074">
                    <a:moveTo>
                      <a:pt x="265" y="1074"/>
                    </a:moveTo>
                    <a:lnTo>
                      <a:pt x="28" y="1074"/>
                    </a:lnTo>
                    <a:lnTo>
                      <a:pt x="0" y="156"/>
                    </a:lnTo>
                    <a:cubicBezTo>
                      <a:pt x="-2" y="70"/>
                      <a:pt x="65" y="0"/>
                      <a:pt x="148" y="0"/>
                    </a:cubicBezTo>
                    <a:cubicBezTo>
                      <a:pt x="232" y="0"/>
                      <a:pt x="299" y="71"/>
                      <a:pt x="296" y="157"/>
                    </a:cubicBezTo>
                    <a:close/>
                  </a:path>
                </a:pathLst>
              </a:custGeom>
              <a:solidFill>
                <a:srgbClr val="2E3D50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58" name="Freeform: Shape 71">
                <a:extLst>
                  <a:ext uri="{FF2B5EF4-FFF2-40B4-BE49-F238E27FC236}">
                    <a16:creationId xmlns:a16="http://schemas.microsoft.com/office/drawing/2014/main" id="{C2F6F200-8AFD-BD0D-DBF5-950A2B34D9F6}"/>
                  </a:ext>
                </a:extLst>
              </p:cNvPr>
              <p:cNvSpPr/>
              <p:nvPr/>
            </p:nvSpPr>
            <p:spPr>
              <a:xfrm>
                <a:off x="3940441" y="9854129"/>
                <a:ext cx="366263" cy="133673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95" h="1074">
                    <a:moveTo>
                      <a:pt x="264" y="1074"/>
                    </a:moveTo>
                    <a:lnTo>
                      <a:pt x="27" y="1074"/>
                    </a:lnTo>
                    <a:lnTo>
                      <a:pt x="0" y="156"/>
                    </a:lnTo>
                    <a:cubicBezTo>
                      <a:pt x="-2" y="70"/>
                      <a:pt x="64" y="0"/>
                      <a:pt x="148" y="0"/>
                    </a:cubicBezTo>
                    <a:cubicBezTo>
                      <a:pt x="231" y="0"/>
                      <a:pt x="298" y="71"/>
                      <a:pt x="295" y="157"/>
                    </a:cubicBezTo>
                    <a:close/>
                  </a:path>
                </a:pathLst>
              </a:custGeom>
              <a:solidFill>
                <a:srgbClr val="2E3D50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59" name="Freeform: Shape 72">
                <a:extLst>
                  <a:ext uri="{FF2B5EF4-FFF2-40B4-BE49-F238E27FC236}">
                    <a16:creationId xmlns:a16="http://schemas.microsoft.com/office/drawing/2014/main" id="{AEE1B1A1-89FC-32EA-7CD2-63F9D419CB0F}"/>
                  </a:ext>
                </a:extLst>
              </p:cNvPr>
              <p:cNvSpPr/>
              <p:nvPr/>
            </p:nvSpPr>
            <p:spPr>
              <a:xfrm>
                <a:off x="4159704" y="8588404"/>
                <a:ext cx="264108" cy="10713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13" h="87">
                    <a:moveTo>
                      <a:pt x="46" y="87"/>
                    </a:moveTo>
                    <a:lnTo>
                      <a:pt x="45" y="87"/>
                    </a:lnTo>
                    <a:cubicBezTo>
                      <a:pt x="44" y="87"/>
                      <a:pt x="44" y="87"/>
                      <a:pt x="43" y="85"/>
                    </a:cubicBezTo>
                    <a:lnTo>
                      <a:pt x="0" y="5"/>
                    </a:lnTo>
                    <a:cubicBezTo>
                      <a:pt x="-1" y="3"/>
                      <a:pt x="0" y="2"/>
                      <a:pt x="1" y="0"/>
                    </a:cubicBezTo>
                    <a:cubicBezTo>
                      <a:pt x="2" y="0"/>
                      <a:pt x="4" y="0"/>
                      <a:pt x="5" y="2"/>
                    </a:cubicBezTo>
                    <a:lnTo>
                      <a:pt x="46" y="79"/>
                    </a:lnTo>
                    <a:lnTo>
                      <a:pt x="109" y="2"/>
                    </a:lnTo>
                    <a:cubicBezTo>
                      <a:pt x="110" y="1"/>
                      <a:pt x="110" y="0"/>
                      <a:pt x="111" y="0"/>
                    </a:cubicBezTo>
                    <a:cubicBezTo>
                      <a:pt x="112" y="1"/>
                      <a:pt x="113" y="1"/>
                      <a:pt x="113" y="2"/>
                    </a:cubicBezTo>
                    <a:lnTo>
                      <a:pt x="169" y="78"/>
                    </a:lnTo>
                    <a:lnTo>
                      <a:pt x="208" y="2"/>
                    </a:lnTo>
                    <a:cubicBezTo>
                      <a:pt x="208" y="0"/>
                      <a:pt x="210" y="0"/>
                      <a:pt x="211" y="0"/>
                    </a:cubicBezTo>
                    <a:cubicBezTo>
                      <a:pt x="212" y="2"/>
                      <a:pt x="213" y="3"/>
                      <a:pt x="212" y="4"/>
                    </a:cubicBezTo>
                    <a:lnTo>
                      <a:pt x="172" y="84"/>
                    </a:lnTo>
                    <a:cubicBezTo>
                      <a:pt x="172" y="85"/>
                      <a:pt x="171" y="85"/>
                      <a:pt x="170" y="85"/>
                    </a:cubicBezTo>
                    <a:cubicBezTo>
                      <a:pt x="169" y="85"/>
                      <a:pt x="168" y="85"/>
                      <a:pt x="168" y="84"/>
                    </a:cubicBezTo>
                    <a:lnTo>
                      <a:pt x="111" y="8"/>
                    </a:lnTo>
                    <a:lnTo>
                      <a:pt x="48" y="86"/>
                    </a:lnTo>
                    <a:cubicBezTo>
                      <a:pt x="47" y="87"/>
                      <a:pt x="46" y="87"/>
                      <a:pt x="46" y="87"/>
                    </a:cubicBezTo>
                    <a:close/>
                  </a:path>
                </a:pathLst>
              </a:custGeom>
              <a:solidFill>
                <a:srgbClr val="C4514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60" name="Freeform: Shape 73">
                <a:extLst>
                  <a:ext uri="{FF2B5EF4-FFF2-40B4-BE49-F238E27FC236}">
                    <a16:creationId xmlns:a16="http://schemas.microsoft.com/office/drawing/2014/main" id="{DC582921-1B39-B579-7263-22A18C5D2B09}"/>
                  </a:ext>
                </a:extLst>
              </p:cNvPr>
              <p:cNvSpPr/>
              <p:nvPr/>
            </p:nvSpPr>
            <p:spPr>
              <a:xfrm>
                <a:off x="4300478" y="8604600"/>
                <a:ext cx="8721" cy="1101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" h="885">
                    <a:moveTo>
                      <a:pt x="5" y="885"/>
                    </a:moveTo>
                    <a:cubicBezTo>
                      <a:pt x="4" y="885"/>
                      <a:pt x="3" y="884"/>
                      <a:pt x="3" y="883"/>
                    </a:cubicBezTo>
                    <a:lnTo>
                      <a:pt x="0" y="3"/>
                    </a:lnTo>
                    <a:cubicBezTo>
                      <a:pt x="0" y="2"/>
                      <a:pt x="1" y="0"/>
                      <a:pt x="2" y="0"/>
                    </a:cubicBezTo>
                    <a:cubicBezTo>
                      <a:pt x="4" y="0"/>
                      <a:pt x="5" y="2"/>
                      <a:pt x="5" y="3"/>
                    </a:cubicBezTo>
                    <a:lnTo>
                      <a:pt x="8" y="883"/>
                    </a:lnTo>
                    <a:cubicBezTo>
                      <a:pt x="8" y="884"/>
                      <a:pt x="7" y="885"/>
                      <a:pt x="5" y="885"/>
                    </a:cubicBezTo>
                    <a:close/>
                  </a:path>
                </a:pathLst>
              </a:custGeom>
              <a:solidFill>
                <a:srgbClr val="C4514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61" name="Freeform: Shape 74">
                <a:extLst>
                  <a:ext uri="{FF2B5EF4-FFF2-40B4-BE49-F238E27FC236}">
                    <a16:creationId xmlns:a16="http://schemas.microsoft.com/office/drawing/2014/main" id="{52357E87-12C5-0BF4-C7A7-D5EB560174C1}"/>
                  </a:ext>
                </a:extLst>
              </p:cNvPr>
              <p:cNvSpPr/>
              <p:nvPr/>
            </p:nvSpPr>
            <p:spPr>
              <a:xfrm>
                <a:off x="4330377" y="9180155"/>
                <a:ext cx="291515" cy="24043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35" h="194">
                    <a:moveTo>
                      <a:pt x="28" y="194"/>
                    </a:moveTo>
                    <a:cubicBezTo>
                      <a:pt x="27" y="194"/>
                      <a:pt x="26" y="193"/>
                      <a:pt x="25" y="191"/>
                    </a:cubicBezTo>
                    <a:lnTo>
                      <a:pt x="0" y="71"/>
                    </a:lnTo>
                    <a:cubicBezTo>
                      <a:pt x="-1" y="69"/>
                      <a:pt x="0" y="68"/>
                      <a:pt x="2" y="68"/>
                    </a:cubicBezTo>
                    <a:lnTo>
                      <a:pt x="232" y="0"/>
                    </a:lnTo>
                    <a:cubicBezTo>
                      <a:pt x="233" y="-1"/>
                      <a:pt x="234" y="0"/>
                      <a:pt x="235" y="1"/>
                    </a:cubicBezTo>
                    <a:cubicBezTo>
                      <a:pt x="235" y="2"/>
                      <a:pt x="235" y="4"/>
                      <a:pt x="233" y="4"/>
                    </a:cubicBezTo>
                    <a:lnTo>
                      <a:pt x="6" y="72"/>
                    </a:lnTo>
                    <a:lnTo>
                      <a:pt x="30" y="188"/>
                    </a:lnTo>
                    <a:lnTo>
                      <a:pt x="226" y="158"/>
                    </a:lnTo>
                    <a:cubicBezTo>
                      <a:pt x="227" y="158"/>
                      <a:pt x="229" y="158"/>
                      <a:pt x="229" y="160"/>
                    </a:cubicBezTo>
                    <a:cubicBezTo>
                      <a:pt x="229" y="162"/>
                      <a:pt x="228" y="163"/>
                      <a:pt x="227" y="163"/>
                    </a:cubicBezTo>
                    <a:close/>
                  </a:path>
                </a:pathLst>
              </a:custGeom>
              <a:solidFill>
                <a:srgbClr val="C4514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62" name="Freeform: Shape 75">
                <a:extLst>
                  <a:ext uri="{FF2B5EF4-FFF2-40B4-BE49-F238E27FC236}">
                    <a16:creationId xmlns:a16="http://schemas.microsoft.com/office/drawing/2014/main" id="{BA755D81-F24A-8929-77D3-4545C0BD194B}"/>
                  </a:ext>
                </a:extLst>
              </p:cNvPr>
              <p:cNvSpPr/>
              <p:nvPr/>
            </p:nvSpPr>
            <p:spPr>
              <a:xfrm>
                <a:off x="3989030" y="9180155"/>
                <a:ext cx="291515" cy="24043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35" h="194">
                    <a:moveTo>
                      <a:pt x="206" y="194"/>
                    </a:moveTo>
                    <a:lnTo>
                      <a:pt x="8" y="163"/>
                    </a:lnTo>
                    <a:cubicBezTo>
                      <a:pt x="7" y="163"/>
                      <a:pt x="5" y="162"/>
                      <a:pt x="5" y="160"/>
                    </a:cubicBezTo>
                    <a:cubicBezTo>
                      <a:pt x="6" y="158"/>
                      <a:pt x="7" y="158"/>
                      <a:pt x="8" y="158"/>
                    </a:cubicBezTo>
                    <a:lnTo>
                      <a:pt x="205" y="188"/>
                    </a:lnTo>
                    <a:lnTo>
                      <a:pt x="228" y="72"/>
                    </a:lnTo>
                    <a:lnTo>
                      <a:pt x="2" y="4"/>
                    </a:lnTo>
                    <a:cubicBezTo>
                      <a:pt x="0" y="4"/>
                      <a:pt x="-1" y="2"/>
                      <a:pt x="0" y="1"/>
                    </a:cubicBezTo>
                    <a:cubicBezTo>
                      <a:pt x="0" y="0"/>
                      <a:pt x="2" y="-1"/>
                      <a:pt x="3" y="0"/>
                    </a:cubicBezTo>
                    <a:lnTo>
                      <a:pt x="233" y="68"/>
                    </a:lnTo>
                    <a:cubicBezTo>
                      <a:pt x="234" y="68"/>
                      <a:pt x="235" y="69"/>
                      <a:pt x="234" y="71"/>
                    </a:cubicBezTo>
                    <a:lnTo>
                      <a:pt x="210" y="191"/>
                    </a:lnTo>
                    <a:cubicBezTo>
                      <a:pt x="209" y="193"/>
                      <a:pt x="208" y="194"/>
                      <a:pt x="206" y="194"/>
                    </a:cubicBezTo>
                    <a:close/>
                  </a:path>
                </a:pathLst>
              </a:custGeom>
              <a:solidFill>
                <a:srgbClr val="C4514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63" name="Freeform: Shape 76">
                <a:extLst>
                  <a:ext uri="{FF2B5EF4-FFF2-40B4-BE49-F238E27FC236}">
                    <a16:creationId xmlns:a16="http://schemas.microsoft.com/office/drawing/2014/main" id="{7B287A6D-92CE-6259-FD4F-546FE216578C}"/>
                  </a:ext>
                </a:extLst>
              </p:cNvPr>
              <p:cNvSpPr/>
              <p:nvPr/>
            </p:nvSpPr>
            <p:spPr>
              <a:xfrm>
                <a:off x="3976569" y="8740391"/>
                <a:ext cx="88451" cy="24417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2" h="197">
                    <a:moveTo>
                      <a:pt x="3" y="197"/>
                    </a:moveTo>
                    <a:lnTo>
                      <a:pt x="2" y="197"/>
                    </a:lnTo>
                    <a:cubicBezTo>
                      <a:pt x="0" y="196"/>
                      <a:pt x="0" y="195"/>
                      <a:pt x="0" y="193"/>
                    </a:cubicBezTo>
                    <a:lnTo>
                      <a:pt x="66" y="2"/>
                    </a:lnTo>
                    <a:cubicBezTo>
                      <a:pt x="67" y="0"/>
                      <a:pt x="68" y="-1"/>
                      <a:pt x="70" y="0"/>
                    </a:cubicBezTo>
                    <a:cubicBezTo>
                      <a:pt x="71" y="0"/>
                      <a:pt x="72" y="2"/>
                      <a:pt x="72" y="3"/>
                    </a:cubicBezTo>
                    <a:lnTo>
                      <a:pt x="5" y="195"/>
                    </a:lnTo>
                    <a:cubicBezTo>
                      <a:pt x="5" y="196"/>
                      <a:pt x="4" y="197"/>
                      <a:pt x="3" y="197"/>
                    </a:cubicBezTo>
                    <a:close/>
                  </a:path>
                </a:pathLst>
              </a:custGeom>
              <a:solidFill>
                <a:srgbClr val="C4514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64" name="Freeform: Shape 77">
                <a:extLst>
                  <a:ext uri="{FF2B5EF4-FFF2-40B4-BE49-F238E27FC236}">
                    <a16:creationId xmlns:a16="http://schemas.microsoft.com/office/drawing/2014/main" id="{CA27ECB4-94D7-0010-64CB-5EA84398BCE8}"/>
                  </a:ext>
                </a:extLst>
              </p:cNvPr>
              <p:cNvSpPr/>
              <p:nvPr/>
            </p:nvSpPr>
            <p:spPr>
              <a:xfrm>
                <a:off x="4544653" y="8752849"/>
                <a:ext cx="88451" cy="24542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2" h="198">
                    <a:moveTo>
                      <a:pt x="69" y="198"/>
                    </a:moveTo>
                    <a:cubicBezTo>
                      <a:pt x="68" y="198"/>
                      <a:pt x="66" y="197"/>
                      <a:pt x="66" y="196"/>
                    </a:cubicBezTo>
                    <a:lnTo>
                      <a:pt x="0" y="4"/>
                    </a:lnTo>
                    <a:cubicBezTo>
                      <a:pt x="-1" y="3"/>
                      <a:pt x="0" y="1"/>
                      <a:pt x="1" y="0"/>
                    </a:cubicBezTo>
                    <a:cubicBezTo>
                      <a:pt x="3" y="0"/>
                      <a:pt x="5" y="1"/>
                      <a:pt x="5" y="2"/>
                    </a:cubicBezTo>
                    <a:lnTo>
                      <a:pt x="71" y="194"/>
                    </a:lnTo>
                    <a:cubicBezTo>
                      <a:pt x="72" y="196"/>
                      <a:pt x="70" y="197"/>
                      <a:pt x="69" y="198"/>
                    </a:cubicBezTo>
                    <a:close/>
                  </a:path>
                </a:pathLst>
              </a:custGeom>
              <a:solidFill>
                <a:srgbClr val="C4514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65" name="Freeform: Shape 78">
                <a:extLst>
                  <a:ext uri="{FF2B5EF4-FFF2-40B4-BE49-F238E27FC236}">
                    <a16:creationId xmlns:a16="http://schemas.microsoft.com/office/drawing/2014/main" id="{D1D73F84-A941-DF4D-40B9-65A192780510}"/>
                  </a:ext>
                </a:extLst>
              </p:cNvPr>
              <p:cNvSpPr/>
              <p:nvPr/>
            </p:nvSpPr>
            <p:spPr>
              <a:xfrm>
                <a:off x="4253138" y="9297260"/>
                <a:ext cx="107138" cy="14700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7" h="119">
                    <a:moveTo>
                      <a:pt x="0" y="99"/>
                    </a:moveTo>
                    <a:cubicBezTo>
                      <a:pt x="11" y="111"/>
                      <a:pt x="27" y="119"/>
                      <a:pt x="44" y="119"/>
                    </a:cubicBezTo>
                    <a:cubicBezTo>
                      <a:pt x="61" y="119"/>
                      <a:pt x="76" y="112"/>
                      <a:pt x="87" y="101"/>
                    </a:cubicBezTo>
                    <a:lnTo>
                      <a:pt x="65" y="3"/>
                    </a:lnTo>
                    <a:cubicBezTo>
                      <a:pt x="59" y="1"/>
                      <a:pt x="52" y="0"/>
                      <a:pt x="44" y="0"/>
                    </a:cubicBezTo>
                    <a:cubicBezTo>
                      <a:pt x="36" y="0"/>
                      <a:pt x="27" y="1"/>
                      <a:pt x="19" y="5"/>
                    </a:cubicBezTo>
                    <a:close/>
                  </a:path>
                </a:pathLst>
              </a:custGeom>
              <a:solidFill>
                <a:srgbClr val="704531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66" name="Freeform: Shape 79">
                <a:extLst>
                  <a:ext uri="{FF2B5EF4-FFF2-40B4-BE49-F238E27FC236}">
                    <a16:creationId xmlns:a16="http://schemas.microsoft.com/office/drawing/2014/main" id="{C396A91F-0157-709B-C820-CA47D458A86D}"/>
                  </a:ext>
                </a:extLst>
              </p:cNvPr>
              <p:cNvSpPr/>
              <p:nvPr/>
            </p:nvSpPr>
            <p:spPr>
              <a:xfrm>
                <a:off x="3990276" y="7721334"/>
                <a:ext cx="630371" cy="4621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07" h="372">
                    <a:moveTo>
                      <a:pt x="43" y="371"/>
                    </a:moveTo>
                    <a:cubicBezTo>
                      <a:pt x="43" y="371"/>
                      <a:pt x="99" y="382"/>
                      <a:pt x="99" y="317"/>
                    </a:cubicBezTo>
                    <a:cubicBezTo>
                      <a:pt x="99" y="317"/>
                      <a:pt x="152" y="328"/>
                      <a:pt x="152" y="244"/>
                    </a:cubicBezTo>
                    <a:cubicBezTo>
                      <a:pt x="152" y="244"/>
                      <a:pt x="215" y="259"/>
                      <a:pt x="197" y="173"/>
                    </a:cubicBezTo>
                    <a:cubicBezTo>
                      <a:pt x="197" y="173"/>
                      <a:pt x="246" y="183"/>
                      <a:pt x="255" y="121"/>
                    </a:cubicBezTo>
                    <a:cubicBezTo>
                      <a:pt x="255" y="121"/>
                      <a:pt x="267" y="173"/>
                      <a:pt x="312" y="167"/>
                    </a:cubicBezTo>
                    <a:cubicBezTo>
                      <a:pt x="312" y="167"/>
                      <a:pt x="295" y="238"/>
                      <a:pt x="345" y="237"/>
                    </a:cubicBezTo>
                    <a:cubicBezTo>
                      <a:pt x="345" y="237"/>
                      <a:pt x="344" y="306"/>
                      <a:pt x="386" y="306"/>
                    </a:cubicBezTo>
                    <a:cubicBezTo>
                      <a:pt x="386" y="306"/>
                      <a:pt x="383" y="371"/>
                      <a:pt x="447" y="371"/>
                    </a:cubicBezTo>
                    <a:cubicBezTo>
                      <a:pt x="469" y="371"/>
                      <a:pt x="485" y="290"/>
                      <a:pt x="499" y="229"/>
                    </a:cubicBezTo>
                    <a:cubicBezTo>
                      <a:pt x="523" y="115"/>
                      <a:pt x="505" y="1"/>
                      <a:pt x="255" y="0"/>
                    </a:cubicBezTo>
                    <a:cubicBezTo>
                      <a:pt x="-86" y="0"/>
                      <a:pt x="-2" y="183"/>
                      <a:pt x="43" y="371"/>
                    </a:cubicBezTo>
                    <a:close/>
                  </a:path>
                </a:pathLst>
              </a:custGeom>
              <a:solidFill>
                <a:srgbClr val="020F19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8373C6C-2E98-8002-871B-C53435AA5741}"/>
                </a:ext>
              </a:extLst>
            </p:cNvPr>
            <p:cNvGrpSpPr/>
            <p:nvPr/>
          </p:nvGrpSpPr>
          <p:grpSpPr>
            <a:xfrm>
              <a:off x="8988389" y="7510795"/>
              <a:ext cx="1523607" cy="3932964"/>
              <a:chOff x="8988389" y="7510795"/>
              <a:chExt cx="1523607" cy="3932964"/>
            </a:xfrm>
          </p:grpSpPr>
          <p:sp>
            <p:nvSpPr>
              <p:cNvPr id="122" name="Freeform: Shape 104">
                <a:extLst>
                  <a:ext uri="{FF2B5EF4-FFF2-40B4-BE49-F238E27FC236}">
                    <a16:creationId xmlns:a16="http://schemas.microsoft.com/office/drawing/2014/main" id="{9A94EBF8-2DBE-A04B-3139-DFB9329DA160}"/>
                  </a:ext>
                </a:extLst>
              </p:cNvPr>
              <p:cNvSpPr/>
              <p:nvPr/>
            </p:nvSpPr>
            <p:spPr>
              <a:xfrm>
                <a:off x="9428157" y="7793586"/>
                <a:ext cx="610438" cy="93808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91" h="754">
                    <a:moveTo>
                      <a:pt x="449" y="326"/>
                    </a:moveTo>
                    <a:lnTo>
                      <a:pt x="449" y="199"/>
                    </a:lnTo>
                    <a:cubicBezTo>
                      <a:pt x="449" y="89"/>
                      <a:pt x="369" y="0"/>
                      <a:pt x="272" y="0"/>
                    </a:cubicBezTo>
                    <a:lnTo>
                      <a:pt x="221" y="0"/>
                    </a:lnTo>
                    <a:cubicBezTo>
                      <a:pt x="124" y="0"/>
                      <a:pt x="45" y="89"/>
                      <a:pt x="45" y="199"/>
                    </a:cubicBezTo>
                    <a:lnTo>
                      <a:pt x="45" y="326"/>
                    </a:lnTo>
                    <a:cubicBezTo>
                      <a:pt x="20" y="326"/>
                      <a:pt x="0" y="349"/>
                      <a:pt x="0" y="377"/>
                    </a:cubicBezTo>
                    <a:cubicBezTo>
                      <a:pt x="0" y="406"/>
                      <a:pt x="20" y="429"/>
                      <a:pt x="45" y="429"/>
                    </a:cubicBezTo>
                    <a:cubicBezTo>
                      <a:pt x="48" y="429"/>
                      <a:pt x="50" y="428"/>
                      <a:pt x="53" y="428"/>
                    </a:cubicBezTo>
                    <a:cubicBezTo>
                      <a:pt x="72" y="497"/>
                      <a:pt x="124" y="549"/>
                      <a:pt x="188" y="563"/>
                    </a:cubicBezTo>
                    <a:lnTo>
                      <a:pt x="188" y="754"/>
                    </a:lnTo>
                    <a:lnTo>
                      <a:pt x="307" y="754"/>
                    </a:lnTo>
                    <a:lnTo>
                      <a:pt x="307" y="563"/>
                    </a:lnTo>
                    <a:cubicBezTo>
                      <a:pt x="371" y="548"/>
                      <a:pt x="421" y="496"/>
                      <a:pt x="440" y="428"/>
                    </a:cubicBezTo>
                    <a:cubicBezTo>
                      <a:pt x="442" y="428"/>
                      <a:pt x="444" y="429"/>
                      <a:pt x="445" y="429"/>
                    </a:cubicBezTo>
                    <a:cubicBezTo>
                      <a:pt x="471" y="429"/>
                      <a:pt x="491" y="406"/>
                      <a:pt x="491" y="377"/>
                    </a:cubicBezTo>
                    <a:cubicBezTo>
                      <a:pt x="491" y="350"/>
                      <a:pt x="472" y="328"/>
                      <a:pt x="449" y="326"/>
                    </a:cubicBezTo>
                    <a:close/>
                  </a:path>
                </a:pathLst>
              </a:custGeom>
              <a:solidFill>
                <a:srgbClr val="FEC5A8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23" name="Freeform: Shape 105">
                <a:extLst>
                  <a:ext uri="{FF2B5EF4-FFF2-40B4-BE49-F238E27FC236}">
                    <a16:creationId xmlns:a16="http://schemas.microsoft.com/office/drawing/2014/main" id="{EFFEEBE7-FF1F-B616-9C01-8F7B3A022A1B}"/>
                  </a:ext>
                </a:extLst>
              </p:cNvPr>
              <p:cNvSpPr/>
              <p:nvPr/>
            </p:nvSpPr>
            <p:spPr>
              <a:xfrm>
                <a:off x="9149100" y="8694297"/>
                <a:ext cx="1198452" cy="119969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63" h="964">
                    <a:moveTo>
                      <a:pt x="894" y="964"/>
                    </a:moveTo>
                    <a:lnTo>
                      <a:pt x="69" y="964"/>
                    </a:lnTo>
                    <a:cubicBezTo>
                      <a:pt x="31" y="964"/>
                      <a:pt x="0" y="934"/>
                      <a:pt x="0" y="895"/>
                    </a:cubicBezTo>
                    <a:lnTo>
                      <a:pt x="0" y="70"/>
                    </a:lnTo>
                    <a:cubicBezTo>
                      <a:pt x="0" y="32"/>
                      <a:pt x="31" y="0"/>
                      <a:pt x="69" y="0"/>
                    </a:cubicBezTo>
                    <a:lnTo>
                      <a:pt x="894" y="0"/>
                    </a:lnTo>
                    <a:cubicBezTo>
                      <a:pt x="932" y="0"/>
                      <a:pt x="963" y="32"/>
                      <a:pt x="963" y="70"/>
                    </a:cubicBezTo>
                    <a:lnTo>
                      <a:pt x="963" y="895"/>
                    </a:lnTo>
                    <a:cubicBezTo>
                      <a:pt x="963" y="934"/>
                      <a:pt x="932" y="964"/>
                      <a:pt x="894" y="964"/>
                    </a:cubicBezTo>
                    <a:close/>
                  </a:path>
                </a:pathLst>
              </a:custGeom>
              <a:solidFill>
                <a:srgbClr val="152437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24" name="Freeform: Shape 106">
                <a:extLst>
                  <a:ext uri="{FF2B5EF4-FFF2-40B4-BE49-F238E27FC236}">
                    <a16:creationId xmlns:a16="http://schemas.microsoft.com/office/drawing/2014/main" id="{66DE2EE9-7907-A20F-E4A6-5EB33ECAD73C}"/>
                  </a:ext>
                </a:extLst>
              </p:cNvPr>
              <p:cNvSpPr/>
              <p:nvPr/>
            </p:nvSpPr>
            <p:spPr>
              <a:xfrm>
                <a:off x="9149100" y="9748236"/>
                <a:ext cx="1198452" cy="42481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63" h="342">
                    <a:moveTo>
                      <a:pt x="885" y="342"/>
                    </a:moveTo>
                    <a:lnTo>
                      <a:pt x="77" y="342"/>
                    </a:lnTo>
                    <a:cubicBezTo>
                      <a:pt x="35" y="342"/>
                      <a:pt x="0" y="307"/>
                      <a:pt x="0" y="264"/>
                    </a:cubicBezTo>
                    <a:lnTo>
                      <a:pt x="0" y="0"/>
                    </a:lnTo>
                    <a:lnTo>
                      <a:pt x="963" y="0"/>
                    </a:lnTo>
                    <a:lnTo>
                      <a:pt x="963" y="264"/>
                    </a:lnTo>
                    <a:cubicBezTo>
                      <a:pt x="963" y="307"/>
                      <a:pt x="928" y="342"/>
                      <a:pt x="885" y="342"/>
                    </a:cubicBezTo>
                    <a:close/>
                  </a:path>
                </a:pathLst>
              </a:custGeom>
              <a:solidFill>
                <a:srgbClr val="152437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25" name="Freeform: Shape 107">
                <a:extLst>
                  <a:ext uri="{FF2B5EF4-FFF2-40B4-BE49-F238E27FC236}">
                    <a16:creationId xmlns:a16="http://schemas.microsoft.com/office/drawing/2014/main" id="{86EC1E8B-CA0A-3E8D-C1CE-87C223BADF46}"/>
                  </a:ext>
                </a:extLst>
              </p:cNvPr>
              <p:cNvSpPr/>
              <p:nvPr/>
            </p:nvSpPr>
            <p:spPr>
              <a:xfrm>
                <a:off x="9028254" y="9925135"/>
                <a:ext cx="1446364" cy="125575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62" h="1009">
                    <a:moveTo>
                      <a:pt x="1160" y="954"/>
                    </a:moveTo>
                    <a:lnTo>
                      <a:pt x="1142" y="900"/>
                    </a:lnTo>
                    <a:cubicBezTo>
                      <a:pt x="1138" y="888"/>
                      <a:pt x="1128" y="879"/>
                      <a:pt x="1117" y="875"/>
                    </a:cubicBezTo>
                    <a:cubicBezTo>
                      <a:pt x="1112" y="871"/>
                      <a:pt x="1106" y="868"/>
                      <a:pt x="1099" y="867"/>
                    </a:cubicBezTo>
                    <a:lnTo>
                      <a:pt x="628" y="799"/>
                    </a:lnTo>
                    <a:lnTo>
                      <a:pt x="628" y="47"/>
                    </a:lnTo>
                    <a:cubicBezTo>
                      <a:pt x="628" y="21"/>
                      <a:pt x="607" y="0"/>
                      <a:pt x="582" y="0"/>
                    </a:cubicBezTo>
                    <a:lnTo>
                      <a:pt x="580" y="0"/>
                    </a:lnTo>
                    <a:cubicBezTo>
                      <a:pt x="554" y="0"/>
                      <a:pt x="534" y="21"/>
                      <a:pt x="534" y="47"/>
                    </a:cubicBezTo>
                    <a:lnTo>
                      <a:pt x="534" y="799"/>
                    </a:lnTo>
                    <a:lnTo>
                      <a:pt x="63" y="867"/>
                    </a:lnTo>
                    <a:cubicBezTo>
                      <a:pt x="56" y="868"/>
                      <a:pt x="50" y="871"/>
                      <a:pt x="44" y="875"/>
                    </a:cubicBezTo>
                    <a:cubicBezTo>
                      <a:pt x="33" y="879"/>
                      <a:pt x="23" y="888"/>
                      <a:pt x="20" y="900"/>
                    </a:cubicBezTo>
                    <a:lnTo>
                      <a:pt x="2" y="954"/>
                    </a:lnTo>
                    <a:cubicBezTo>
                      <a:pt x="-5" y="976"/>
                      <a:pt x="6" y="1000"/>
                      <a:pt x="29" y="1007"/>
                    </a:cubicBezTo>
                    <a:cubicBezTo>
                      <a:pt x="52" y="1015"/>
                      <a:pt x="75" y="1003"/>
                      <a:pt x="83" y="981"/>
                    </a:cubicBezTo>
                    <a:lnTo>
                      <a:pt x="94" y="949"/>
                    </a:lnTo>
                    <a:lnTo>
                      <a:pt x="534" y="886"/>
                    </a:lnTo>
                    <a:lnTo>
                      <a:pt x="534" y="953"/>
                    </a:lnTo>
                    <a:cubicBezTo>
                      <a:pt x="534" y="979"/>
                      <a:pt x="554" y="1000"/>
                      <a:pt x="580" y="1000"/>
                    </a:cubicBezTo>
                    <a:lnTo>
                      <a:pt x="582" y="1000"/>
                    </a:lnTo>
                    <a:cubicBezTo>
                      <a:pt x="607" y="1000"/>
                      <a:pt x="628" y="979"/>
                      <a:pt x="628" y="953"/>
                    </a:cubicBezTo>
                    <a:lnTo>
                      <a:pt x="628" y="886"/>
                    </a:lnTo>
                    <a:lnTo>
                      <a:pt x="1068" y="949"/>
                    </a:lnTo>
                    <a:lnTo>
                      <a:pt x="1079" y="981"/>
                    </a:lnTo>
                    <a:cubicBezTo>
                      <a:pt x="1086" y="1003"/>
                      <a:pt x="1110" y="1015"/>
                      <a:pt x="1133" y="1007"/>
                    </a:cubicBezTo>
                    <a:cubicBezTo>
                      <a:pt x="1155" y="1000"/>
                      <a:pt x="1167" y="976"/>
                      <a:pt x="1160" y="954"/>
                    </a:cubicBezTo>
                    <a:close/>
                  </a:path>
                </a:pathLst>
              </a:custGeom>
              <a:solidFill>
                <a:srgbClr val="8C8C8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26" name="Freeform: Shape 108">
                <a:extLst>
                  <a:ext uri="{FF2B5EF4-FFF2-40B4-BE49-F238E27FC236}">
                    <a16:creationId xmlns:a16="http://schemas.microsoft.com/office/drawing/2014/main" id="{034DB4AC-E116-3E2D-7953-4365478D2EE9}"/>
                  </a:ext>
                </a:extLst>
              </p:cNvPr>
              <p:cNvSpPr/>
              <p:nvPr/>
            </p:nvSpPr>
            <p:spPr>
              <a:xfrm>
                <a:off x="10402366" y="11188368"/>
                <a:ext cx="109630" cy="11087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9" h="90">
                    <a:moveTo>
                      <a:pt x="89" y="45"/>
                    </a:moveTo>
                    <a:cubicBezTo>
                      <a:pt x="89" y="70"/>
                      <a:pt x="69" y="90"/>
                      <a:pt x="45" y="90"/>
                    </a:cubicBezTo>
                    <a:cubicBezTo>
                      <a:pt x="20" y="90"/>
                      <a:pt x="0" y="70"/>
                      <a:pt x="0" y="45"/>
                    </a:cubicBezTo>
                    <a:cubicBezTo>
                      <a:pt x="0" y="20"/>
                      <a:pt x="20" y="0"/>
                      <a:pt x="45" y="0"/>
                    </a:cubicBezTo>
                    <a:cubicBezTo>
                      <a:pt x="69" y="0"/>
                      <a:pt x="89" y="20"/>
                      <a:pt x="89" y="45"/>
                    </a:cubicBezTo>
                    <a:close/>
                  </a:path>
                </a:pathLst>
              </a:custGeom>
              <a:solidFill>
                <a:srgbClr val="152437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27" name="Freeform: Shape 109">
                <a:extLst>
                  <a:ext uri="{FF2B5EF4-FFF2-40B4-BE49-F238E27FC236}">
                    <a16:creationId xmlns:a16="http://schemas.microsoft.com/office/drawing/2014/main" id="{F67D744E-9748-11A9-97E2-8FC6FAE92684}"/>
                  </a:ext>
                </a:extLst>
              </p:cNvPr>
              <p:cNvSpPr/>
              <p:nvPr/>
            </p:nvSpPr>
            <p:spPr>
              <a:xfrm>
                <a:off x="9695999" y="11188368"/>
                <a:ext cx="110875" cy="11087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0" h="90">
                    <a:moveTo>
                      <a:pt x="90" y="45"/>
                    </a:moveTo>
                    <a:cubicBezTo>
                      <a:pt x="90" y="70"/>
                      <a:pt x="69" y="90"/>
                      <a:pt x="45" y="90"/>
                    </a:cubicBezTo>
                    <a:cubicBezTo>
                      <a:pt x="20" y="90"/>
                      <a:pt x="0" y="70"/>
                      <a:pt x="0" y="45"/>
                    </a:cubicBezTo>
                    <a:cubicBezTo>
                      <a:pt x="0" y="20"/>
                      <a:pt x="20" y="0"/>
                      <a:pt x="45" y="0"/>
                    </a:cubicBezTo>
                    <a:cubicBezTo>
                      <a:pt x="69" y="0"/>
                      <a:pt x="90" y="20"/>
                      <a:pt x="90" y="45"/>
                    </a:cubicBezTo>
                    <a:close/>
                  </a:path>
                </a:pathLst>
              </a:custGeom>
              <a:solidFill>
                <a:srgbClr val="152437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28" name="Freeform: Shape 110">
                <a:extLst>
                  <a:ext uri="{FF2B5EF4-FFF2-40B4-BE49-F238E27FC236}">
                    <a16:creationId xmlns:a16="http://schemas.microsoft.com/office/drawing/2014/main" id="{92F0E852-6FB6-047B-CADA-ECD14400724B}"/>
                  </a:ext>
                </a:extLst>
              </p:cNvPr>
              <p:cNvSpPr/>
              <p:nvPr/>
            </p:nvSpPr>
            <p:spPr>
              <a:xfrm>
                <a:off x="8988389" y="11188368"/>
                <a:ext cx="109630" cy="11087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9" h="90">
                    <a:moveTo>
                      <a:pt x="89" y="45"/>
                    </a:moveTo>
                    <a:cubicBezTo>
                      <a:pt x="89" y="70"/>
                      <a:pt x="69" y="90"/>
                      <a:pt x="44" y="90"/>
                    </a:cubicBezTo>
                    <a:cubicBezTo>
                      <a:pt x="20" y="90"/>
                      <a:pt x="0" y="70"/>
                      <a:pt x="0" y="45"/>
                    </a:cubicBezTo>
                    <a:cubicBezTo>
                      <a:pt x="0" y="20"/>
                      <a:pt x="20" y="0"/>
                      <a:pt x="44" y="0"/>
                    </a:cubicBezTo>
                    <a:cubicBezTo>
                      <a:pt x="69" y="0"/>
                      <a:pt x="89" y="20"/>
                      <a:pt x="89" y="45"/>
                    </a:cubicBezTo>
                    <a:close/>
                  </a:path>
                </a:pathLst>
              </a:custGeom>
              <a:solidFill>
                <a:srgbClr val="8C8C8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29" name="Freeform: Shape 111">
                <a:extLst>
                  <a:ext uri="{FF2B5EF4-FFF2-40B4-BE49-F238E27FC236}">
                    <a16:creationId xmlns:a16="http://schemas.microsoft.com/office/drawing/2014/main" id="{2772E3A2-45D1-017A-8BCE-F29D4C6946E3}"/>
                  </a:ext>
                </a:extLst>
              </p:cNvPr>
              <p:cNvSpPr/>
              <p:nvPr/>
            </p:nvSpPr>
            <p:spPr>
              <a:xfrm>
                <a:off x="8988389" y="11188368"/>
                <a:ext cx="109630" cy="11087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9" h="90">
                    <a:moveTo>
                      <a:pt x="89" y="45"/>
                    </a:moveTo>
                    <a:cubicBezTo>
                      <a:pt x="89" y="70"/>
                      <a:pt x="69" y="90"/>
                      <a:pt x="44" y="90"/>
                    </a:cubicBezTo>
                    <a:cubicBezTo>
                      <a:pt x="20" y="90"/>
                      <a:pt x="0" y="70"/>
                      <a:pt x="0" y="45"/>
                    </a:cubicBezTo>
                    <a:cubicBezTo>
                      <a:pt x="0" y="20"/>
                      <a:pt x="20" y="0"/>
                      <a:pt x="44" y="0"/>
                    </a:cubicBezTo>
                    <a:cubicBezTo>
                      <a:pt x="69" y="0"/>
                      <a:pt x="89" y="20"/>
                      <a:pt x="89" y="45"/>
                    </a:cubicBezTo>
                    <a:close/>
                  </a:path>
                </a:pathLst>
              </a:custGeom>
              <a:solidFill>
                <a:srgbClr val="152437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30" name="Freeform: Shape 112">
                <a:extLst>
                  <a:ext uri="{FF2B5EF4-FFF2-40B4-BE49-F238E27FC236}">
                    <a16:creationId xmlns:a16="http://schemas.microsoft.com/office/drawing/2014/main" id="{C9124456-7044-24BB-412D-542E58322D6B}"/>
                  </a:ext>
                </a:extLst>
              </p:cNvPr>
              <p:cNvSpPr/>
              <p:nvPr/>
            </p:nvSpPr>
            <p:spPr>
              <a:xfrm>
                <a:off x="9308561" y="11124836"/>
                <a:ext cx="346330" cy="31892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79" h="257">
                    <a:moveTo>
                      <a:pt x="141" y="67"/>
                    </a:moveTo>
                    <a:lnTo>
                      <a:pt x="21" y="160"/>
                    </a:lnTo>
                    <a:cubicBezTo>
                      <a:pt x="8" y="170"/>
                      <a:pt x="0" y="186"/>
                      <a:pt x="0" y="203"/>
                    </a:cubicBezTo>
                    <a:cubicBezTo>
                      <a:pt x="0" y="232"/>
                      <a:pt x="24" y="257"/>
                      <a:pt x="54" y="257"/>
                    </a:cubicBezTo>
                    <a:lnTo>
                      <a:pt x="206" y="257"/>
                    </a:lnTo>
                    <a:lnTo>
                      <a:pt x="225" y="257"/>
                    </a:lnTo>
                    <a:cubicBezTo>
                      <a:pt x="255" y="257"/>
                      <a:pt x="279" y="232"/>
                      <a:pt x="279" y="203"/>
                    </a:cubicBezTo>
                    <a:lnTo>
                      <a:pt x="279" y="61"/>
                    </a:lnTo>
                    <a:cubicBezTo>
                      <a:pt x="279" y="38"/>
                      <a:pt x="264" y="18"/>
                      <a:pt x="243" y="10"/>
                    </a:cubicBezTo>
                    <a:cubicBezTo>
                      <a:pt x="201" y="-5"/>
                      <a:pt x="138" y="-14"/>
                      <a:pt x="141" y="67"/>
                    </a:cubicBezTo>
                    <a:close/>
                  </a:path>
                </a:pathLst>
              </a:custGeom>
              <a:solidFill>
                <a:srgbClr val="28202D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31" name="Freeform: Shape 113">
                <a:extLst>
                  <a:ext uri="{FF2B5EF4-FFF2-40B4-BE49-F238E27FC236}">
                    <a16:creationId xmlns:a16="http://schemas.microsoft.com/office/drawing/2014/main" id="{F6178426-DD73-B976-2F4F-9DA391129D3B}"/>
                  </a:ext>
                </a:extLst>
              </p:cNvPr>
              <p:cNvSpPr/>
              <p:nvPr/>
            </p:nvSpPr>
            <p:spPr>
              <a:xfrm>
                <a:off x="9828056" y="11124836"/>
                <a:ext cx="346330" cy="31892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79" h="257">
                    <a:moveTo>
                      <a:pt x="138" y="67"/>
                    </a:moveTo>
                    <a:lnTo>
                      <a:pt x="258" y="160"/>
                    </a:lnTo>
                    <a:cubicBezTo>
                      <a:pt x="271" y="170"/>
                      <a:pt x="279" y="186"/>
                      <a:pt x="279" y="203"/>
                    </a:cubicBezTo>
                    <a:cubicBezTo>
                      <a:pt x="279" y="232"/>
                      <a:pt x="255" y="257"/>
                      <a:pt x="225" y="257"/>
                    </a:cubicBezTo>
                    <a:lnTo>
                      <a:pt x="73" y="257"/>
                    </a:lnTo>
                    <a:lnTo>
                      <a:pt x="53" y="257"/>
                    </a:lnTo>
                    <a:cubicBezTo>
                      <a:pt x="24" y="257"/>
                      <a:pt x="0" y="232"/>
                      <a:pt x="0" y="203"/>
                    </a:cubicBezTo>
                    <a:lnTo>
                      <a:pt x="0" y="61"/>
                    </a:lnTo>
                    <a:cubicBezTo>
                      <a:pt x="0" y="38"/>
                      <a:pt x="14" y="18"/>
                      <a:pt x="36" y="10"/>
                    </a:cubicBezTo>
                    <a:cubicBezTo>
                      <a:pt x="78" y="-5"/>
                      <a:pt x="141" y="-14"/>
                      <a:pt x="138" y="67"/>
                    </a:cubicBezTo>
                    <a:close/>
                  </a:path>
                </a:pathLst>
              </a:custGeom>
              <a:solidFill>
                <a:srgbClr val="28202D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32" name="Freeform: Shape 114">
                <a:extLst>
                  <a:ext uri="{FF2B5EF4-FFF2-40B4-BE49-F238E27FC236}">
                    <a16:creationId xmlns:a16="http://schemas.microsoft.com/office/drawing/2014/main" id="{D1440E27-16B7-E062-1259-2A26FB3FC410}"/>
                  </a:ext>
                </a:extLst>
              </p:cNvPr>
              <p:cNvSpPr/>
              <p:nvPr/>
            </p:nvSpPr>
            <p:spPr>
              <a:xfrm>
                <a:off x="9383308" y="9634869"/>
                <a:ext cx="720068" cy="49831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79" h="401">
                    <a:moveTo>
                      <a:pt x="579" y="401"/>
                    </a:moveTo>
                    <a:lnTo>
                      <a:pt x="0" y="401"/>
                    </a:lnTo>
                    <a:lnTo>
                      <a:pt x="76" y="0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rgbClr val="28202D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33" name="Freeform: Shape 115">
                <a:extLst>
                  <a:ext uri="{FF2B5EF4-FFF2-40B4-BE49-F238E27FC236}">
                    <a16:creationId xmlns:a16="http://schemas.microsoft.com/office/drawing/2014/main" id="{12BAD8E1-2F02-428A-0B16-DA6DA4BAABEE}"/>
                  </a:ext>
                </a:extLst>
              </p:cNvPr>
              <p:cNvSpPr/>
              <p:nvPr/>
            </p:nvSpPr>
            <p:spPr>
              <a:xfrm>
                <a:off x="9066877" y="8542310"/>
                <a:ext cx="1351684" cy="117727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86" h="946">
                    <a:moveTo>
                      <a:pt x="798" y="527"/>
                    </a:moveTo>
                    <a:lnTo>
                      <a:pt x="804" y="369"/>
                    </a:lnTo>
                    <a:lnTo>
                      <a:pt x="894" y="503"/>
                    </a:lnTo>
                    <a:close/>
                    <a:moveTo>
                      <a:pt x="191" y="503"/>
                    </a:moveTo>
                    <a:lnTo>
                      <a:pt x="284" y="367"/>
                    </a:lnTo>
                    <a:lnTo>
                      <a:pt x="292" y="528"/>
                    </a:lnTo>
                    <a:close/>
                    <a:moveTo>
                      <a:pt x="1073" y="494"/>
                    </a:moveTo>
                    <a:lnTo>
                      <a:pt x="801" y="91"/>
                    </a:lnTo>
                    <a:cubicBezTo>
                      <a:pt x="787" y="67"/>
                      <a:pt x="755" y="56"/>
                      <a:pt x="728" y="53"/>
                    </a:cubicBezTo>
                    <a:lnTo>
                      <a:pt x="638" y="38"/>
                    </a:lnTo>
                    <a:lnTo>
                      <a:pt x="638" y="31"/>
                    </a:lnTo>
                    <a:cubicBezTo>
                      <a:pt x="638" y="14"/>
                      <a:pt x="624" y="0"/>
                      <a:pt x="606" y="0"/>
                    </a:cubicBezTo>
                    <a:lnTo>
                      <a:pt x="462" y="0"/>
                    </a:lnTo>
                    <a:cubicBezTo>
                      <a:pt x="445" y="0"/>
                      <a:pt x="430" y="14"/>
                      <a:pt x="430" y="31"/>
                    </a:cubicBezTo>
                    <a:lnTo>
                      <a:pt x="430" y="39"/>
                    </a:lnTo>
                    <a:lnTo>
                      <a:pt x="349" y="53"/>
                    </a:lnTo>
                    <a:cubicBezTo>
                      <a:pt x="328" y="56"/>
                      <a:pt x="310" y="64"/>
                      <a:pt x="296" y="79"/>
                    </a:cubicBezTo>
                    <a:cubicBezTo>
                      <a:pt x="295" y="79"/>
                      <a:pt x="295" y="80"/>
                      <a:pt x="294" y="80"/>
                    </a:cubicBezTo>
                    <a:cubicBezTo>
                      <a:pt x="291" y="83"/>
                      <a:pt x="288" y="87"/>
                      <a:pt x="285" y="91"/>
                    </a:cubicBezTo>
                    <a:lnTo>
                      <a:pt x="13" y="494"/>
                    </a:lnTo>
                    <a:cubicBezTo>
                      <a:pt x="2" y="512"/>
                      <a:pt x="-2" y="532"/>
                      <a:pt x="2" y="551"/>
                    </a:cubicBezTo>
                    <a:cubicBezTo>
                      <a:pt x="0" y="586"/>
                      <a:pt x="23" y="619"/>
                      <a:pt x="60" y="628"/>
                    </a:cubicBezTo>
                    <a:lnTo>
                      <a:pt x="300" y="687"/>
                    </a:lnTo>
                    <a:lnTo>
                      <a:pt x="312" y="917"/>
                    </a:lnTo>
                    <a:cubicBezTo>
                      <a:pt x="313" y="933"/>
                      <a:pt x="326" y="946"/>
                      <a:pt x="343" y="946"/>
                    </a:cubicBezTo>
                    <a:lnTo>
                      <a:pt x="750" y="946"/>
                    </a:lnTo>
                    <a:cubicBezTo>
                      <a:pt x="767" y="946"/>
                      <a:pt x="782" y="933"/>
                      <a:pt x="783" y="917"/>
                    </a:cubicBezTo>
                    <a:lnTo>
                      <a:pt x="792" y="686"/>
                    </a:lnTo>
                    <a:lnTo>
                      <a:pt x="1027" y="628"/>
                    </a:lnTo>
                    <a:cubicBezTo>
                      <a:pt x="1063" y="619"/>
                      <a:pt x="1087" y="586"/>
                      <a:pt x="1085" y="551"/>
                    </a:cubicBezTo>
                    <a:cubicBezTo>
                      <a:pt x="1088" y="532"/>
                      <a:pt x="1085" y="512"/>
                      <a:pt x="1073" y="494"/>
                    </a:cubicBezTo>
                    <a:close/>
                  </a:path>
                </a:pathLst>
              </a:custGeom>
              <a:solidFill>
                <a:srgbClr val="FDFEFF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34" name="Freeform: Shape 116">
                <a:extLst>
                  <a:ext uri="{FF2B5EF4-FFF2-40B4-BE49-F238E27FC236}">
                    <a16:creationId xmlns:a16="http://schemas.microsoft.com/office/drawing/2014/main" id="{6EA91384-911E-8404-597B-2CD0CA182B96}"/>
                  </a:ext>
                </a:extLst>
              </p:cNvPr>
              <p:cNvSpPr/>
              <p:nvPr/>
            </p:nvSpPr>
            <p:spPr>
              <a:xfrm>
                <a:off x="9739605" y="9871570"/>
                <a:ext cx="366263" cy="1335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95" h="1073">
                    <a:moveTo>
                      <a:pt x="263" y="1073"/>
                    </a:moveTo>
                    <a:lnTo>
                      <a:pt x="27" y="1073"/>
                    </a:lnTo>
                    <a:lnTo>
                      <a:pt x="0" y="155"/>
                    </a:lnTo>
                    <a:cubicBezTo>
                      <a:pt x="-3" y="70"/>
                      <a:pt x="64" y="0"/>
                      <a:pt x="147" y="0"/>
                    </a:cubicBezTo>
                    <a:cubicBezTo>
                      <a:pt x="231" y="0"/>
                      <a:pt x="298" y="71"/>
                      <a:pt x="295" y="156"/>
                    </a:cubicBezTo>
                    <a:close/>
                  </a:path>
                </a:pathLst>
              </a:custGeom>
              <a:solidFill>
                <a:srgbClr val="2D2A33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35" name="Freeform: Shape 117">
                <a:extLst>
                  <a:ext uri="{FF2B5EF4-FFF2-40B4-BE49-F238E27FC236}">
                    <a16:creationId xmlns:a16="http://schemas.microsoft.com/office/drawing/2014/main" id="{C9AD06DF-B749-D5DA-77ED-64DD145281C0}"/>
                  </a:ext>
                </a:extLst>
              </p:cNvPr>
              <p:cNvSpPr/>
              <p:nvPr/>
            </p:nvSpPr>
            <p:spPr>
              <a:xfrm>
                <a:off x="9380813" y="9871570"/>
                <a:ext cx="367509" cy="1335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96" h="1073">
                    <a:moveTo>
                      <a:pt x="264" y="1073"/>
                    </a:moveTo>
                    <a:lnTo>
                      <a:pt x="27" y="1073"/>
                    </a:lnTo>
                    <a:lnTo>
                      <a:pt x="0" y="155"/>
                    </a:lnTo>
                    <a:cubicBezTo>
                      <a:pt x="-2" y="70"/>
                      <a:pt x="64" y="0"/>
                      <a:pt x="148" y="0"/>
                    </a:cubicBezTo>
                    <a:cubicBezTo>
                      <a:pt x="231" y="0"/>
                      <a:pt x="298" y="71"/>
                      <a:pt x="296" y="156"/>
                    </a:cubicBezTo>
                    <a:close/>
                  </a:path>
                </a:pathLst>
              </a:custGeom>
              <a:solidFill>
                <a:srgbClr val="2D2A33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36" name="Freeform: Shape 118">
                <a:extLst>
                  <a:ext uri="{FF2B5EF4-FFF2-40B4-BE49-F238E27FC236}">
                    <a16:creationId xmlns:a16="http://schemas.microsoft.com/office/drawing/2014/main" id="{F9570847-D438-F6D3-F63F-A44F1DC57958}"/>
                  </a:ext>
                </a:extLst>
              </p:cNvPr>
              <p:cNvSpPr/>
              <p:nvPr/>
            </p:nvSpPr>
            <p:spPr>
              <a:xfrm>
                <a:off x="9600073" y="8605846"/>
                <a:ext cx="265354" cy="10589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14" h="86">
                    <a:moveTo>
                      <a:pt x="46" y="86"/>
                    </a:moveTo>
                    <a:cubicBezTo>
                      <a:pt x="45" y="86"/>
                      <a:pt x="44" y="86"/>
                      <a:pt x="44" y="85"/>
                    </a:cubicBezTo>
                    <a:lnTo>
                      <a:pt x="0" y="4"/>
                    </a:lnTo>
                    <a:cubicBezTo>
                      <a:pt x="0" y="2"/>
                      <a:pt x="0" y="1"/>
                      <a:pt x="2" y="0"/>
                    </a:cubicBezTo>
                    <a:cubicBezTo>
                      <a:pt x="3" y="-1"/>
                      <a:pt x="5" y="0"/>
                      <a:pt x="5" y="1"/>
                    </a:cubicBezTo>
                    <a:lnTo>
                      <a:pt x="47" y="79"/>
                    </a:lnTo>
                    <a:lnTo>
                      <a:pt x="110" y="1"/>
                    </a:lnTo>
                    <a:cubicBezTo>
                      <a:pt x="110" y="1"/>
                      <a:pt x="111" y="0"/>
                      <a:pt x="112" y="0"/>
                    </a:cubicBezTo>
                    <a:cubicBezTo>
                      <a:pt x="113" y="0"/>
                      <a:pt x="114" y="1"/>
                      <a:pt x="114" y="1"/>
                    </a:cubicBezTo>
                    <a:lnTo>
                      <a:pt x="170" y="77"/>
                    </a:lnTo>
                    <a:lnTo>
                      <a:pt x="208" y="1"/>
                    </a:lnTo>
                    <a:cubicBezTo>
                      <a:pt x="209" y="0"/>
                      <a:pt x="211" y="-1"/>
                      <a:pt x="212" y="0"/>
                    </a:cubicBezTo>
                    <a:cubicBezTo>
                      <a:pt x="214" y="1"/>
                      <a:pt x="214" y="2"/>
                      <a:pt x="213" y="4"/>
                    </a:cubicBezTo>
                    <a:lnTo>
                      <a:pt x="173" y="83"/>
                    </a:lnTo>
                    <a:cubicBezTo>
                      <a:pt x="173" y="84"/>
                      <a:pt x="172" y="84"/>
                      <a:pt x="171" y="85"/>
                    </a:cubicBezTo>
                    <a:cubicBezTo>
                      <a:pt x="170" y="85"/>
                      <a:pt x="169" y="84"/>
                      <a:pt x="168" y="84"/>
                    </a:cubicBezTo>
                    <a:lnTo>
                      <a:pt x="112" y="7"/>
                    </a:lnTo>
                    <a:lnTo>
                      <a:pt x="49" y="86"/>
                    </a:lnTo>
                    <a:cubicBezTo>
                      <a:pt x="48" y="86"/>
                      <a:pt x="47" y="86"/>
                      <a:pt x="46" y="86"/>
                    </a:cubicBezTo>
                    <a:close/>
                  </a:path>
                </a:pathLst>
              </a:custGeom>
              <a:solidFill>
                <a:srgbClr val="6A9F4D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37" name="Freeform: Shape 119">
                <a:extLst>
                  <a:ext uri="{FF2B5EF4-FFF2-40B4-BE49-F238E27FC236}">
                    <a16:creationId xmlns:a16="http://schemas.microsoft.com/office/drawing/2014/main" id="{A0771A4F-59B9-1EFA-0F93-D0E147F7415B}"/>
                  </a:ext>
                </a:extLst>
              </p:cNvPr>
              <p:cNvSpPr/>
              <p:nvPr/>
            </p:nvSpPr>
            <p:spPr>
              <a:xfrm>
                <a:off x="9739605" y="8622041"/>
                <a:ext cx="9966" cy="1101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" h="885">
                    <a:moveTo>
                      <a:pt x="6" y="885"/>
                    </a:moveTo>
                    <a:cubicBezTo>
                      <a:pt x="5" y="885"/>
                      <a:pt x="3" y="884"/>
                      <a:pt x="3" y="882"/>
                    </a:cubicBezTo>
                    <a:lnTo>
                      <a:pt x="0" y="3"/>
                    </a:ln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lnTo>
                      <a:pt x="9" y="882"/>
                    </a:lnTo>
                    <a:cubicBezTo>
                      <a:pt x="9" y="884"/>
                      <a:pt x="8" y="885"/>
                      <a:pt x="6" y="885"/>
                    </a:cubicBezTo>
                    <a:close/>
                  </a:path>
                </a:pathLst>
              </a:custGeom>
              <a:solidFill>
                <a:srgbClr val="6A9F4D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38" name="Freeform: Shape 120">
                <a:extLst>
                  <a:ext uri="{FF2B5EF4-FFF2-40B4-BE49-F238E27FC236}">
                    <a16:creationId xmlns:a16="http://schemas.microsoft.com/office/drawing/2014/main" id="{DFC22679-D468-4D81-B26D-170F801C5979}"/>
                  </a:ext>
                </a:extLst>
              </p:cNvPr>
              <p:cNvSpPr/>
              <p:nvPr/>
            </p:nvSpPr>
            <p:spPr>
              <a:xfrm>
                <a:off x="9771995" y="9196351"/>
                <a:ext cx="291515" cy="24043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35" h="194">
                    <a:moveTo>
                      <a:pt x="28" y="194"/>
                    </a:moveTo>
                    <a:cubicBezTo>
                      <a:pt x="26" y="194"/>
                      <a:pt x="25" y="193"/>
                      <a:pt x="25" y="192"/>
                    </a:cubicBezTo>
                    <a:lnTo>
                      <a:pt x="0" y="72"/>
                    </a:lnTo>
                    <a:cubicBezTo>
                      <a:pt x="0" y="70"/>
                      <a:pt x="0" y="68"/>
                      <a:pt x="1" y="68"/>
                    </a:cubicBezTo>
                    <a:lnTo>
                      <a:pt x="231" y="0"/>
                    </a:lnTo>
                    <a:cubicBezTo>
                      <a:pt x="232" y="-1"/>
                      <a:pt x="234" y="0"/>
                      <a:pt x="235" y="2"/>
                    </a:cubicBezTo>
                    <a:cubicBezTo>
                      <a:pt x="235" y="3"/>
                      <a:pt x="234" y="4"/>
                      <a:pt x="233" y="5"/>
                    </a:cubicBezTo>
                    <a:lnTo>
                      <a:pt x="6" y="73"/>
                    </a:lnTo>
                    <a:lnTo>
                      <a:pt x="30" y="188"/>
                    </a:lnTo>
                    <a:lnTo>
                      <a:pt x="226" y="158"/>
                    </a:lnTo>
                    <a:cubicBezTo>
                      <a:pt x="227" y="158"/>
                      <a:pt x="229" y="159"/>
                      <a:pt x="229" y="160"/>
                    </a:cubicBezTo>
                    <a:cubicBezTo>
                      <a:pt x="229" y="162"/>
                      <a:pt x="228" y="163"/>
                      <a:pt x="226" y="164"/>
                    </a:cubicBezTo>
                    <a:close/>
                  </a:path>
                </a:pathLst>
              </a:custGeom>
              <a:solidFill>
                <a:srgbClr val="6A9F4D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39" name="Freeform: Shape 121">
                <a:extLst>
                  <a:ext uri="{FF2B5EF4-FFF2-40B4-BE49-F238E27FC236}">
                    <a16:creationId xmlns:a16="http://schemas.microsoft.com/office/drawing/2014/main" id="{20421FD6-1689-50E6-F444-60CE790FE33B}"/>
                  </a:ext>
                </a:extLst>
              </p:cNvPr>
              <p:cNvSpPr/>
              <p:nvPr/>
            </p:nvSpPr>
            <p:spPr>
              <a:xfrm>
                <a:off x="9429403" y="9196351"/>
                <a:ext cx="291515" cy="24043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35" h="194">
                    <a:moveTo>
                      <a:pt x="208" y="194"/>
                    </a:moveTo>
                    <a:cubicBezTo>
                      <a:pt x="207" y="194"/>
                      <a:pt x="207" y="194"/>
                      <a:pt x="207" y="194"/>
                    </a:cubicBezTo>
                    <a:lnTo>
                      <a:pt x="8" y="164"/>
                    </a:lnTo>
                    <a:cubicBezTo>
                      <a:pt x="7" y="163"/>
                      <a:pt x="6" y="162"/>
                      <a:pt x="6" y="160"/>
                    </a:cubicBezTo>
                    <a:cubicBezTo>
                      <a:pt x="6" y="159"/>
                      <a:pt x="8" y="158"/>
                      <a:pt x="10" y="158"/>
                    </a:cubicBezTo>
                    <a:lnTo>
                      <a:pt x="205" y="188"/>
                    </a:lnTo>
                    <a:lnTo>
                      <a:pt x="230" y="73"/>
                    </a:lnTo>
                    <a:lnTo>
                      <a:pt x="2" y="5"/>
                    </a:lnTo>
                    <a:cubicBezTo>
                      <a:pt x="1" y="4"/>
                      <a:pt x="0" y="3"/>
                      <a:pt x="0" y="2"/>
                    </a:cubicBezTo>
                    <a:cubicBezTo>
                      <a:pt x="1" y="0"/>
                      <a:pt x="2" y="-1"/>
                      <a:pt x="4" y="0"/>
                    </a:cubicBezTo>
                    <a:lnTo>
                      <a:pt x="233" y="68"/>
                    </a:lnTo>
                    <a:cubicBezTo>
                      <a:pt x="235" y="68"/>
                      <a:pt x="236" y="70"/>
                      <a:pt x="235" y="72"/>
                    </a:cubicBezTo>
                    <a:lnTo>
                      <a:pt x="210" y="192"/>
                    </a:lnTo>
                    <a:cubicBezTo>
                      <a:pt x="210" y="193"/>
                      <a:pt x="209" y="194"/>
                      <a:pt x="208" y="194"/>
                    </a:cubicBezTo>
                    <a:close/>
                  </a:path>
                </a:pathLst>
              </a:custGeom>
              <a:solidFill>
                <a:srgbClr val="6A9F4D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40" name="Freeform: Shape 123">
                <a:extLst>
                  <a:ext uri="{FF2B5EF4-FFF2-40B4-BE49-F238E27FC236}">
                    <a16:creationId xmlns:a16="http://schemas.microsoft.com/office/drawing/2014/main" id="{23D647ED-3768-D69B-B962-047AD08427E8}"/>
                  </a:ext>
                </a:extLst>
              </p:cNvPr>
              <p:cNvSpPr/>
              <p:nvPr/>
            </p:nvSpPr>
            <p:spPr>
              <a:xfrm>
                <a:off x="9985026" y="8770290"/>
                <a:ext cx="87205" cy="24417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1" h="197">
                    <a:moveTo>
                      <a:pt x="68" y="197"/>
                    </a:moveTo>
                    <a:cubicBezTo>
                      <a:pt x="67" y="197"/>
                      <a:pt x="66" y="196"/>
                      <a:pt x="66" y="195"/>
                    </a:cubicBezTo>
                    <a:lnTo>
                      <a:pt x="0" y="4"/>
                    </a:lnTo>
                    <a:cubicBezTo>
                      <a:pt x="-1" y="2"/>
                      <a:pt x="0" y="1"/>
                      <a:pt x="1" y="0"/>
                    </a:cubicBezTo>
                    <a:cubicBezTo>
                      <a:pt x="3" y="-1"/>
                      <a:pt x="4" y="1"/>
                      <a:pt x="5" y="2"/>
                    </a:cubicBezTo>
                    <a:lnTo>
                      <a:pt x="71" y="193"/>
                    </a:lnTo>
                    <a:cubicBezTo>
                      <a:pt x="71" y="194"/>
                      <a:pt x="71" y="196"/>
                      <a:pt x="69" y="197"/>
                    </a:cubicBezTo>
                    <a:close/>
                  </a:path>
                </a:pathLst>
              </a:custGeom>
              <a:solidFill>
                <a:srgbClr val="6A9F4D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41" name="Freeform: Shape 124">
                <a:extLst>
                  <a:ext uri="{FF2B5EF4-FFF2-40B4-BE49-F238E27FC236}">
                    <a16:creationId xmlns:a16="http://schemas.microsoft.com/office/drawing/2014/main" id="{A638869B-8CCF-6573-29F0-770842BBAA2A}"/>
                  </a:ext>
                </a:extLst>
              </p:cNvPr>
              <p:cNvSpPr/>
              <p:nvPr/>
            </p:nvSpPr>
            <p:spPr>
              <a:xfrm>
                <a:off x="9693510" y="9313455"/>
                <a:ext cx="107138" cy="14700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7" h="119">
                    <a:moveTo>
                      <a:pt x="0" y="99"/>
                    </a:moveTo>
                    <a:cubicBezTo>
                      <a:pt x="11" y="111"/>
                      <a:pt x="27" y="119"/>
                      <a:pt x="45" y="119"/>
                    </a:cubicBezTo>
                    <a:cubicBezTo>
                      <a:pt x="61" y="119"/>
                      <a:pt x="76" y="113"/>
                      <a:pt x="87" y="102"/>
                    </a:cubicBezTo>
                    <a:lnTo>
                      <a:pt x="65" y="4"/>
                    </a:lnTo>
                    <a:cubicBezTo>
                      <a:pt x="59" y="1"/>
                      <a:pt x="52" y="0"/>
                      <a:pt x="45" y="0"/>
                    </a:cubicBezTo>
                    <a:cubicBezTo>
                      <a:pt x="35" y="0"/>
                      <a:pt x="27" y="2"/>
                      <a:pt x="19" y="6"/>
                    </a:cubicBezTo>
                    <a:close/>
                  </a:path>
                </a:pathLst>
              </a:custGeom>
              <a:solidFill>
                <a:srgbClr val="FEC5A8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42" name="Freeform: Shape 125">
                <a:extLst>
                  <a:ext uri="{FF2B5EF4-FFF2-40B4-BE49-F238E27FC236}">
                    <a16:creationId xmlns:a16="http://schemas.microsoft.com/office/drawing/2014/main" id="{651B71E2-1D2B-C5BA-E125-8F4F76AB0A4E}"/>
                  </a:ext>
                </a:extLst>
              </p:cNvPr>
              <p:cNvSpPr/>
              <p:nvPr/>
            </p:nvSpPr>
            <p:spPr>
              <a:xfrm>
                <a:off x="9367113" y="7510795"/>
                <a:ext cx="763670" cy="92437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14" h="743">
                    <a:moveTo>
                      <a:pt x="423" y="194"/>
                    </a:moveTo>
                    <a:cubicBezTo>
                      <a:pt x="433" y="175"/>
                      <a:pt x="439" y="154"/>
                      <a:pt x="439" y="130"/>
                    </a:cubicBezTo>
                    <a:cubicBezTo>
                      <a:pt x="439" y="58"/>
                      <a:pt x="381" y="0"/>
                      <a:pt x="308" y="0"/>
                    </a:cubicBezTo>
                    <a:cubicBezTo>
                      <a:pt x="236" y="0"/>
                      <a:pt x="177" y="58"/>
                      <a:pt x="177" y="130"/>
                    </a:cubicBezTo>
                    <a:cubicBezTo>
                      <a:pt x="177" y="149"/>
                      <a:pt x="181" y="166"/>
                      <a:pt x="187" y="182"/>
                    </a:cubicBezTo>
                    <a:cubicBezTo>
                      <a:pt x="101" y="207"/>
                      <a:pt x="31" y="267"/>
                      <a:pt x="9" y="366"/>
                    </a:cubicBezTo>
                    <a:cubicBezTo>
                      <a:pt x="-6" y="430"/>
                      <a:pt x="0" y="497"/>
                      <a:pt x="12" y="563"/>
                    </a:cubicBezTo>
                    <a:cubicBezTo>
                      <a:pt x="18" y="596"/>
                      <a:pt x="25" y="631"/>
                      <a:pt x="43" y="661"/>
                    </a:cubicBezTo>
                    <a:cubicBezTo>
                      <a:pt x="67" y="707"/>
                      <a:pt x="108" y="721"/>
                      <a:pt x="153" y="743"/>
                    </a:cubicBezTo>
                    <a:cubicBezTo>
                      <a:pt x="140" y="727"/>
                      <a:pt x="129" y="711"/>
                      <a:pt x="119" y="694"/>
                    </a:cubicBezTo>
                    <a:cubicBezTo>
                      <a:pt x="113" y="684"/>
                      <a:pt x="107" y="673"/>
                      <a:pt x="103" y="661"/>
                    </a:cubicBezTo>
                    <a:cubicBezTo>
                      <a:pt x="101" y="651"/>
                      <a:pt x="96" y="653"/>
                      <a:pt x="87" y="650"/>
                    </a:cubicBezTo>
                    <a:cubicBezTo>
                      <a:pt x="78" y="646"/>
                      <a:pt x="69" y="642"/>
                      <a:pt x="63" y="634"/>
                    </a:cubicBezTo>
                    <a:cubicBezTo>
                      <a:pt x="53" y="623"/>
                      <a:pt x="47" y="607"/>
                      <a:pt x="51" y="593"/>
                    </a:cubicBezTo>
                    <a:cubicBezTo>
                      <a:pt x="54" y="578"/>
                      <a:pt x="66" y="565"/>
                      <a:pt x="79" y="557"/>
                    </a:cubicBezTo>
                    <a:cubicBezTo>
                      <a:pt x="80" y="556"/>
                      <a:pt x="94" y="548"/>
                      <a:pt x="94" y="553"/>
                    </a:cubicBezTo>
                    <a:lnTo>
                      <a:pt x="94" y="505"/>
                    </a:lnTo>
                    <a:lnTo>
                      <a:pt x="169" y="505"/>
                    </a:lnTo>
                    <a:lnTo>
                      <a:pt x="187" y="442"/>
                    </a:lnTo>
                    <a:lnTo>
                      <a:pt x="187" y="497"/>
                    </a:lnTo>
                    <a:lnTo>
                      <a:pt x="374" y="505"/>
                    </a:lnTo>
                    <a:lnTo>
                      <a:pt x="374" y="442"/>
                    </a:lnTo>
                    <a:lnTo>
                      <a:pt x="390" y="494"/>
                    </a:lnTo>
                    <a:lnTo>
                      <a:pt x="498" y="505"/>
                    </a:lnTo>
                    <a:lnTo>
                      <a:pt x="498" y="525"/>
                    </a:lnTo>
                    <a:cubicBezTo>
                      <a:pt x="498" y="535"/>
                      <a:pt x="494" y="546"/>
                      <a:pt x="500" y="554"/>
                    </a:cubicBezTo>
                    <a:cubicBezTo>
                      <a:pt x="502" y="557"/>
                      <a:pt x="505" y="559"/>
                      <a:pt x="509" y="560"/>
                    </a:cubicBezTo>
                    <a:cubicBezTo>
                      <a:pt x="522" y="570"/>
                      <a:pt x="531" y="584"/>
                      <a:pt x="534" y="600"/>
                    </a:cubicBezTo>
                    <a:cubicBezTo>
                      <a:pt x="535" y="607"/>
                      <a:pt x="536" y="617"/>
                      <a:pt x="533" y="624"/>
                    </a:cubicBezTo>
                    <a:cubicBezTo>
                      <a:pt x="531" y="634"/>
                      <a:pt x="522" y="637"/>
                      <a:pt x="516" y="642"/>
                    </a:cubicBezTo>
                    <a:cubicBezTo>
                      <a:pt x="512" y="645"/>
                      <a:pt x="508" y="648"/>
                      <a:pt x="504" y="650"/>
                    </a:cubicBezTo>
                    <a:cubicBezTo>
                      <a:pt x="502" y="651"/>
                      <a:pt x="489" y="654"/>
                      <a:pt x="489" y="655"/>
                    </a:cubicBezTo>
                    <a:cubicBezTo>
                      <a:pt x="489" y="655"/>
                      <a:pt x="465" y="714"/>
                      <a:pt x="450" y="731"/>
                    </a:cubicBezTo>
                    <a:lnTo>
                      <a:pt x="496" y="716"/>
                    </a:lnTo>
                    <a:cubicBezTo>
                      <a:pt x="570" y="691"/>
                      <a:pt x="599" y="589"/>
                      <a:pt x="610" y="522"/>
                    </a:cubicBezTo>
                    <a:cubicBezTo>
                      <a:pt x="635" y="370"/>
                      <a:pt x="550" y="245"/>
                      <a:pt x="423" y="194"/>
                    </a:cubicBezTo>
                    <a:close/>
                  </a:path>
                </a:pathLst>
              </a:custGeom>
              <a:solidFill>
                <a:srgbClr val="C4514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E17E768-8BBE-8C16-EEE5-8696E98BFC1F}"/>
                </a:ext>
              </a:extLst>
            </p:cNvPr>
            <p:cNvGrpSpPr/>
            <p:nvPr/>
          </p:nvGrpSpPr>
          <p:grpSpPr>
            <a:xfrm>
              <a:off x="11154824" y="7803556"/>
              <a:ext cx="2936331" cy="3879394"/>
              <a:chOff x="11154824" y="7803556"/>
              <a:chExt cx="2936331" cy="3879394"/>
            </a:xfrm>
          </p:grpSpPr>
          <p:sp>
            <p:nvSpPr>
              <p:cNvPr id="103" name="Freeform: Shape 148">
                <a:extLst>
                  <a:ext uri="{FF2B5EF4-FFF2-40B4-BE49-F238E27FC236}">
                    <a16:creationId xmlns:a16="http://schemas.microsoft.com/office/drawing/2014/main" id="{1FCC602E-D6D2-9889-1324-675C06A53D0A}"/>
                  </a:ext>
                </a:extLst>
              </p:cNvPr>
              <p:cNvSpPr/>
              <p:nvPr/>
            </p:nvSpPr>
            <p:spPr>
              <a:xfrm>
                <a:off x="12295969" y="10308839"/>
                <a:ext cx="1446364" cy="1257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62" h="1010">
                    <a:moveTo>
                      <a:pt x="1160" y="953"/>
                    </a:moveTo>
                    <a:lnTo>
                      <a:pt x="1143" y="900"/>
                    </a:lnTo>
                    <a:cubicBezTo>
                      <a:pt x="1138" y="888"/>
                      <a:pt x="1129" y="879"/>
                      <a:pt x="1118" y="874"/>
                    </a:cubicBezTo>
                    <a:cubicBezTo>
                      <a:pt x="1112" y="871"/>
                      <a:pt x="1106" y="868"/>
                      <a:pt x="1099" y="867"/>
                    </a:cubicBezTo>
                    <a:lnTo>
                      <a:pt x="628" y="799"/>
                    </a:lnTo>
                    <a:lnTo>
                      <a:pt x="628" y="46"/>
                    </a:lnTo>
                    <a:cubicBezTo>
                      <a:pt x="628" y="21"/>
                      <a:pt x="608" y="0"/>
                      <a:pt x="582" y="0"/>
                    </a:cubicBezTo>
                    <a:lnTo>
                      <a:pt x="580" y="0"/>
                    </a:lnTo>
                    <a:cubicBezTo>
                      <a:pt x="554" y="0"/>
                      <a:pt x="534" y="21"/>
                      <a:pt x="534" y="46"/>
                    </a:cubicBezTo>
                    <a:lnTo>
                      <a:pt x="534" y="799"/>
                    </a:lnTo>
                    <a:lnTo>
                      <a:pt x="63" y="867"/>
                    </a:lnTo>
                    <a:cubicBezTo>
                      <a:pt x="56" y="868"/>
                      <a:pt x="50" y="871"/>
                      <a:pt x="44" y="874"/>
                    </a:cubicBezTo>
                    <a:cubicBezTo>
                      <a:pt x="33" y="879"/>
                      <a:pt x="24" y="888"/>
                      <a:pt x="20" y="900"/>
                    </a:cubicBezTo>
                    <a:lnTo>
                      <a:pt x="2" y="953"/>
                    </a:lnTo>
                    <a:cubicBezTo>
                      <a:pt x="-5" y="976"/>
                      <a:pt x="6" y="1000"/>
                      <a:pt x="29" y="1008"/>
                    </a:cubicBezTo>
                    <a:cubicBezTo>
                      <a:pt x="52" y="1015"/>
                      <a:pt x="76" y="1003"/>
                      <a:pt x="83" y="981"/>
                    </a:cubicBezTo>
                    <a:lnTo>
                      <a:pt x="94" y="949"/>
                    </a:lnTo>
                    <a:lnTo>
                      <a:pt x="534" y="886"/>
                    </a:lnTo>
                    <a:lnTo>
                      <a:pt x="534" y="953"/>
                    </a:lnTo>
                    <a:cubicBezTo>
                      <a:pt x="534" y="979"/>
                      <a:pt x="554" y="1000"/>
                      <a:pt x="580" y="1000"/>
                    </a:cubicBezTo>
                    <a:lnTo>
                      <a:pt x="582" y="1000"/>
                    </a:lnTo>
                    <a:cubicBezTo>
                      <a:pt x="608" y="1000"/>
                      <a:pt x="628" y="979"/>
                      <a:pt x="628" y="953"/>
                    </a:cubicBezTo>
                    <a:lnTo>
                      <a:pt x="628" y="886"/>
                    </a:lnTo>
                    <a:lnTo>
                      <a:pt x="1069" y="949"/>
                    </a:lnTo>
                    <a:lnTo>
                      <a:pt x="1079" y="981"/>
                    </a:lnTo>
                    <a:cubicBezTo>
                      <a:pt x="1086" y="1003"/>
                      <a:pt x="1110" y="1015"/>
                      <a:pt x="1133" y="1008"/>
                    </a:cubicBezTo>
                    <a:cubicBezTo>
                      <a:pt x="1155" y="1000"/>
                      <a:pt x="1168" y="976"/>
                      <a:pt x="1160" y="953"/>
                    </a:cubicBezTo>
                    <a:close/>
                  </a:path>
                </a:pathLst>
              </a:custGeom>
              <a:solidFill>
                <a:srgbClr val="8C8C8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04" name="Freeform: Shape 149">
                <a:extLst>
                  <a:ext uri="{FF2B5EF4-FFF2-40B4-BE49-F238E27FC236}">
                    <a16:creationId xmlns:a16="http://schemas.microsoft.com/office/drawing/2014/main" id="{82221890-7776-027A-4766-0512657378F4}"/>
                  </a:ext>
                </a:extLst>
              </p:cNvPr>
              <p:cNvSpPr/>
              <p:nvPr/>
            </p:nvSpPr>
            <p:spPr>
              <a:xfrm>
                <a:off x="13670077" y="11572075"/>
                <a:ext cx="110875" cy="11087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0" h="90">
                    <a:moveTo>
                      <a:pt x="90" y="45"/>
                    </a:moveTo>
                    <a:cubicBezTo>
                      <a:pt x="90" y="70"/>
                      <a:pt x="70" y="90"/>
                      <a:pt x="45" y="90"/>
                    </a:cubicBezTo>
                    <a:cubicBezTo>
                      <a:pt x="20" y="90"/>
                      <a:pt x="0" y="70"/>
                      <a:pt x="0" y="45"/>
                    </a:cubicBezTo>
                    <a:cubicBezTo>
                      <a:pt x="0" y="21"/>
                      <a:pt x="20" y="0"/>
                      <a:pt x="45" y="0"/>
                    </a:cubicBezTo>
                    <a:cubicBezTo>
                      <a:pt x="70" y="0"/>
                      <a:pt x="90" y="21"/>
                      <a:pt x="90" y="45"/>
                    </a:cubicBezTo>
                    <a:close/>
                  </a:path>
                </a:pathLst>
              </a:custGeom>
              <a:solidFill>
                <a:srgbClr val="041728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05" name="Freeform: Shape 150">
                <a:extLst>
                  <a:ext uri="{FF2B5EF4-FFF2-40B4-BE49-F238E27FC236}">
                    <a16:creationId xmlns:a16="http://schemas.microsoft.com/office/drawing/2014/main" id="{90C7063B-A09B-044B-C489-F5A402F4DA15}"/>
                  </a:ext>
                </a:extLst>
              </p:cNvPr>
              <p:cNvSpPr/>
              <p:nvPr/>
            </p:nvSpPr>
            <p:spPr>
              <a:xfrm>
                <a:off x="12963714" y="11572075"/>
                <a:ext cx="110875" cy="11087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0" h="90">
                    <a:moveTo>
                      <a:pt x="90" y="45"/>
                    </a:moveTo>
                    <a:cubicBezTo>
                      <a:pt x="90" y="70"/>
                      <a:pt x="70" y="90"/>
                      <a:pt x="45" y="90"/>
                    </a:cubicBezTo>
                    <a:cubicBezTo>
                      <a:pt x="20" y="90"/>
                      <a:pt x="0" y="70"/>
                      <a:pt x="0" y="45"/>
                    </a:cubicBezTo>
                    <a:cubicBezTo>
                      <a:pt x="0" y="21"/>
                      <a:pt x="20" y="0"/>
                      <a:pt x="45" y="0"/>
                    </a:cubicBezTo>
                    <a:cubicBezTo>
                      <a:pt x="70" y="0"/>
                      <a:pt x="90" y="21"/>
                      <a:pt x="90" y="45"/>
                    </a:cubicBezTo>
                    <a:close/>
                  </a:path>
                </a:pathLst>
              </a:custGeom>
              <a:solidFill>
                <a:srgbClr val="041728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06" name="Freeform: Shape 151">
                <a:extLst>
                  <a:ext uri="{FF2B5EF4-FFF2-40B4-BE49-F238E27FC236}">
                    <a16:creationId xmlns:a16="http://schemas.microsoft.com/office/drawing/2014/main" id="{80FC7548-79C9-0C10-2DDA-3346DFA5BC20}"/>
                  </a:ext>
                </a:extLst>
              </p:cNvPr>
              <p:cNvSpPr/>
              <p:nvPr/>
            </p:nvSpPr>
            <p:spPr>
              <a:xfrm>
                <a:off x="12256104" y="11572075"/>
                <a:ext cx="110875" cy="11087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0" h="90">
                    <a:moveTo>
                      <a:pt x="90" y="45"/>
                    </a:moveTo>
                    <a:cubicBezTo>
                      <a:pt x="90" y="70"/>
                      <a:pt x="70" y="90"/>
                      <a:pt x="45" y="90"/>
                    </a:cubicBezTo>
                    <a:cubicBezTo>
                      <a:pt x="20" y="90"/>
                      <a:pt x="0" y="70"/>
                      <a:pt x="0" y="45"/>
                    </a:cubicBezTo>
                    <a:cubicBezTo>
                      <a:pt x="0" y="21"/>
                      <a:pt x="20" y="0"/>
                      <a:pt x="45" y="0"/>
                    </a:cubicBezTo>
                    <a:cubicBezTo>
                      <a:pt x="70" y="0"/>
                      <a:pt x="90" y="21"/>
                      <a:pt x="90" y="45"/>
                    </a:cubicBezTo>
                    <a:close/>
                  </a:path>
                </a:pathLst>
              </a:custGeom>
              <a:solidFill>
                <a:srgbClr val="8C8C8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07" name="Freeform: Shape 152">
                <a:extLst>
                  <a:ext uri="{FF2B5EF4-FFF2-40B4-BE49-F238E27FC236}">
                    <a16:creationId xmlns:a16="http://schemas.microsoft.com/office/drawing/2014/main" id="{B914AF3A-60F1-F219-21C2-DFF867759720}"/>
                  </a:ext>
                </a:extLst>
              </p:cNvPr>
              <p:cNvSpPr/>
              <p:nvPr/>
            </p:nvSpPr>
            <p:spPr>
              <a:xfrm>
                <a:off x="12256104" y="11572075"/>
                <a:ext cx="110875" cy="11087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0" h="90">
                    <a:moveTo>
                      <a:pt x="90" y="45"/>
                    </a:moveTo>
                    <a:cubicBezTo>
                      <a:pt x="90" y="70"/>
                      <a:pt x="70" y="90"/>
                      <a:pt x="45" y="90"/>
                    </a:cubicBezTo>
                    <a:cubicBezTo>
                      <a:pt x="20" y="90"/>
                      <a:pt x="0" y="70"/>
                      <a:pt x="0" y="45"/>
                    </a:cubicBezTo>
                    <a:cubicBezTo>
                      <a:pt x="0" y="21"/>
                      <a:pt x="20" y="0"/>
                      <a:pt x="45" y="0"/>
                    </a:cubicBezTo>
                    <a:cubicBezTo>
                      <a:pt x="70" y="0"/>
                      <a:pt x="90" y="21"/>
                      <a:pt x="90" y="45"/>
                    </a:cubicBezTo>
                    <a:close/>
                  </a:path>
                </a:pathLst>
              </a:custGeom>
              <a:solidFill>
                <a:srgbClr val="041728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08" name="Freeform: Shape 153">
                <a:extLst>
                  <a:ext uri="{FF2B5EF4-FFF2-40B4-BE49-F238E27FC236}">
                    <a16:creationId xmlns:a16="http://schemas.microsoft.com/office/drawing/2014/main" id="{5F6B138C-465A-56D2-FF58-C5D4E9E6F52C}"/>
                  </a:ext>
                </a:extLst>
              </p:cNvPr>
              <p:cNvSpPr/>
              <p:nvPr/>
            </p:nvSpPr>
            <p:spPr>
              <a:xfrm>
                <a:off x="12158929" y="9220021"/>
                <a:ext cx="279057" cy="13952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25" h="113">
                    <a:moveTo>
                      <a:pt x="0" y="113"/>
                    </a:moveTo>
                    <a:lnTo>
                      <a:pt x="225" y="113"/>
                    </a:lnTo>
                    <a:cubicBezTo>
                      <a:pt x="225" y="51"/>
                      <a:pt x="175" y="0"/>
                      <a:pt x="112" y="0"/>
                    </a:cubicBezTo>
                    <a:cubicBezTo>
                      <a:pt x="51" y="0"/>
                      <a:pt x="0" y="51"/>
                      <a:pt x="0" y="113"/>
                    </a:cubicBezTo>
                    <a:close/>
                  </a:path>
                </a:pathLst>
              </a:custGeom>
              <a:solidFill>
                <a:srgbClr val="A05015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09" name="Freeform: Shape 154">
                <a:extLst>
                  <a:ext uri="{FF2B5EF4-FFF2-40B4-BE49-F238E27FC236}">
                    <a16:creationId xmlns:a16="http://schemas.microsoft.com/office/drawing/2014/main" id="{318516A3-D970-D5AE-9E1C-AE4D48C54C61}"/>
                  </a:ext>
                </a:extLst>
              </p:cNvPr>
              <p:cNvSpPr/>
              <p:nvPr/>
            </p:nvSpPr>
            <p:spPr>
              <a:xfrm>
                <a:off x="12156441" y="9249920"/>
                <a:ext cx="279057" cy="13952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25" h="113">
                    <a:moveTo>
                      <a:pt x="225" y="113"/>
                    </a:moveTo>
                    <a:cubicBezTo>
                      <a:pt x="225" y="50"/>
                      <a:pt x="175" y="0"/>
                      <a:pt x="113" y="0"/>
                    </a:cubicBezTo>
                    <a:cubicBezTo>
                      <a:pt x="50" y="0"/>
                      <a:pt x="0" y="50"/>
                      <a:pt x="0" y="113"/>
                    </a:cubicBezTo>
                    <a:close/>
                  </a:path>
                </a:pathLst>
              </a:custGeom>
              <a:solidFill>
                <a:srgbClr val="A05015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10" name="Freeform: Shape 155">
                <a:extLst>
                  <a:ext uri="{FF2B5EF4-FFF2-40B4-BE49-F238E27FC236}">
                    <a16:creationId xmlns:a16="http://schemas.microsoft.com/office/drawing/2014/main" id="{D66972A4-238A-8896-E26B-A8848981002B}"/>
                  </a:ext>
                </a:extLst>
              </p:cNvPr>
              <p:cNvSpPr/>
              <p:nvPr/>
            </p:nvSpPr>
            <p:spPr>
              <a:xfrm>
                <a:off x="11154824" y="11192105"/>
                <a:ext cx="634108" cy="28653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10" h="231">
                    <a:moveTo>
                      <a:pt x="509" y="104"/>
                    </a:moveTo>
                    <a:lnTo>
                      <a:pt x="452" y="231"/>
                    </a:lnTo>
                    <a:lnTo>
                      <a:pt x="9" y="231"/>
                    </a:lnTo>
                    <a:cubicBezTo>
                      <a:pt x="9" y="231"/>
                      <a:pt x="-79" y="115"/>
                      <a:pt x="293" y="123"/>
                    </a:cubicBezTo>
                    <a:lnTo>
                      <a:pt x="346" y="15"/>
                    </a:lnTo>
                    <a:cubicBezTo>
                      <a:pt x="346" y="15"/>
                      <a:pt x="525" y="-54"/>
                      <a:pt x="509" y="104"/>
                    </a:cubicBezTo>
                    <a:close/>
                  </a:path>
                </a:pathLst>
              </a:custGeom>
              <a:solidFill>
                <a:srgbClr val="041728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11" name="Freeform: Shape 156">
                <a:extLst>
                  <a:ext uri="{FF2B5EF4-FFF2-40B4-BE49-F238E27FC236}">
                    <a16:creationId xmlns:a16="http://schemas.microsoft.com/office/drawing/2014/main" id="{6E242CE9-38C9-C7E2-2BD3-68CDA0D53303}"/>
                  </a:ext>
                </a:extLst>
              </p:cNvPr>
              <p:cNvSpPr/>
              <p:nvPr/>
            </p:nvSpPr>
            <p:spPr>
              <a:xfrm>
                <a:off x="11479972" y="9766923"/>
                <a:ext cx="2192593" cy="155474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761" h="1249">
                    <a:moveTo>
                      <a:pt x="1761" y="52"/>
                    </a:moveTo>
                    <a:cubicBezTo>
                      <a:pt x="1761" y="52"/>
                      <a:pt x="1748" y="399"/>
                      <a:pt x="1523" y="395"/>
                    </a:cubicBezTo>
                    <a:cubicBezTo>
                      <a:pt x="1298" y="391"/>
                      <a:pt x="706" y="395"/>
                      <a:pt x="706" y="395"/>
                    </a:cubicBezTo>
                    <a:lnTo>
                      <a:pt x="269" y="1249"/>
                    </a:lnTo>
                    <a:lnTo>
                      <a:pt x="0" y="1249"/>
                    </a:lnTo>
                    <a:lnTo>
                      <a:pt x="497" y="224"/>
                    </a:lnTo>
                    <a:cubicBezTo>
                      <a:pt x="517" y="182"/>
                      <a:pt x="557" y="154"/>
                      <a:pt x="604" y="151"/>
                    </a:cubicBezTo>
                    <a:cubicBezTo>
                      <a:pt x="656" y="148"/>
                      <a:pt x="738" y="145"/>
                      <a:pt x="856" y="146"/>
                    </a:cubicBezTo>
                    <a:cubicBezTo>
                      <a:pt x="1089" y="151"/>
                      <a:pt x="1401" y="159"/>
                      <a:pt x="1445" y="18"/>
                    </a:cubicBezTo>
                    <a:cubicBezTo>
                      <a:pt x="1445" y="18"/>
                      <a:pt x="1664" y="-39"/>
                      <a:pt x="1761" y="52"/>
                    </a:cubicBezTo>
                    <a:close/>
                  </a:path>
                </a:pathLst>
              </a:custGeom>
              <a:solidFill>
                <a:srgbClr val="273445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12" name="Freeform: Shape 157">
                <a:extLst>
                  <a:ext uri="{FF2B5EF4-FFF2-40B4-BE49-F238E27FC236}">
                    <a16:creationId xmlns:a16="http://schemas.microsoft.com/office/drawing/2014/main" id="{CB046641-7045-24B3-0D95-4AEECA358EB2}"/>
                  </a:ext>
                </a:extLst>
              </p:cNvPr>
              <p:cNvSpPr/>
              <p:nvPr/>
            </p:nvSpPr>
            <p:spPr>
              <a:xfrm>
                <a:off x="13070852" y="7913185"/>
                <a:ext cx="534445" cy="80727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30" h="649">
                    <a:moveTo>
                      <a:pt x="239" y="0"/>
                    </a:moveTo>
                    <a:lnTo>
                      <a:pt x="171" y="0"/>
                    </a:lnTo>
                    <a:cubicBezTo>
                      <a:pt x="77" y="0"/>
                      <a:pt x="0" y="76"/>
                      <a:pt x="0" y="171"/>
                    </a:cubicBezTo>
                    <a:lnTo>
                      <a:pt x="0" y="380"/>
                    </a:lnTo>
                    <a:cubicBezTo>
                      <a:pt x="0" y="457"/>
                      <a:pt x="63" y="520"/>
                      <a:pt x="140" y="520"/>
                    </a:cubicBezTo>
                    <a:lnTo>
                      <a:pt x="181" y="520"/>
                    </a:lnTo>
                    <a:cubicBezTo>
                      <a:pt x="188" y="520"/>
                      <a:pt x="196" y="520"/>
                      <a:pt x="203" y="519"/>
                    </a:cubicBezTo>
                    <a:lnTo>
                      <a:pt x="203" y="649"/>
                    </a:lnTo>
                    <a:lnTo>
                      <a:pt x="334" y="649"/>
                    </a:lnTo>
                    <a:lnTo>
                      <a:pt x="334" y="468"/>
                    </a:lnTo>
                    <a:cubicBezTo>
                      <a:pt x="392" y="423"/>
                      <a:pt x="430" y="351"/>
                      <a:pt x="430" y="271"/>
                    </a:cubicBezTo>
                    <a:lnTo>
                      <a:pt x="430" y="191"/>
                    </a:lnTo>
                    <a:cubicBezTo>
                      <a:pt x="430" y="85"/>
                      <a:pt x="344" y="0"/>
                      <a:pt x="239" y="0"/>
                    </a:cubicBezTo>
                    <a:close/>
                  </a:path>
                </a:pathLst>
              </a:custGeom>
              <a:solidFill>
                <a:srgbClr val="A05015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13" name="Freeform: Shape 158">
                <a:extLst>
                  <a:ext uri="{FF2B5EF4-FFF2-40B4-BE49-F238E27FC236}">
                    <a16:creationId xmlns:a16="http://schemas.microsoft.com/office/drawing/2014/main" id="{0B3742C7-26A8-F43D-7B4E-C6F271B88B6D}"/>
                  </a:ext>
                </a:extLst>
              </p:cNvPr>
              <p:cNvSpPr/>
              <p:nvPr/>
            </p:nvSpPr>
            <p:spPr>
              <a:xfrm>
                <a:off x="12376946" y="8590896"/>
                <a:ext cx="1352930" cy="128814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87" h="1035">
                    <a:moveTo>
                      <a:pt x="943" y="72"/>
                    </a:moveTo>
                    <a:cubicBezTo>
                      <a:pt x="947" y="66"/>
                      <a:pt x="949" y="60"/>
                      <a:pt x="947" y="53"/>
                    </a:cubicBezTo>
                    <a:lnTo>
                      <a:pt x="945" y="30"/>
                    </a:lnTo>
                    <a:cubicBezTo>
                      <a:pt x="942" y="11"/>
                      <a:pt x="925" y="-3"/>
                      <a:pt x="906" y="0"/>
                    </a:cubicBezTo>
                    <a:lnTo>
                      <a:pt x="730" y="24"/>
                    </a:lnTo>
                    <a:cubicBezTo>
                      <a:pt x="715" y="25"/>
                      <a:pt x="704" y="40"/>
                      <a:pt x="706" y="55"/>
                    </a:cubicBezTo>
                    <a:lnTo>
                      <a:pt x="708" y="71"/>
                    </a:lnTo>
                    <a:cubicBezTo>
                      <a:pt x="710" y="83"/>
                      <a:pt x="716" y="93"/>
                      <a:pt x="726" y="100"/>
                    </a:cubicBezTo>
                    <a:cubicBezTo>
                      <a:pt x="391" y="505"/>
                      <a:pt x="0" y="516"/>
                      <a:pt x="0" y="516"/>
                    </a:cubicBezTo>
                    <a:lnTo>
                      <a:pt x="14" y="579"/>
                    </a:lnTo>
                    <a:lnTo>
                      <a:pt x="3" y="583"/>
                    </a:lnTo>
                    <a:cubicBezTo>
                      <a:pt x="-2" y="647"/>
                      <a:pt x="64" y="684"/>
                      <a:pt x="64" y="684"/>
                    </a:cubicBezTo>
                    <a:cubicBezTo>
                      <a:pt x="440" y="631"/>
                      <a:pt x="729" y="439"/>
                      <a:pt x="729" y="439"/>
                    </a:cubicBezTo>
                    <a:cubicBezTo>
                      <a:pt x="724" y="510"/>
                      <a:pt x="767" y="671"/>
                      <a:pt x="772" y="710"/>
                    </a:cubicBezTo>
                    <a:cubicBezTo>
                      <a:pt x="778" y="750"/>
                      <a:pt x="743" y="911"/>
                      <a:pt x="700" y="945"/>
                    </a:cubicBezTo>
                    <a:cubicBezTo>
                      <a:pt x="658" y="979"/>
                      <a:pt x="700" y="991"/>
                      <a:pt x="700" y="991"/>
                    </a:cubicBezTo>
                    <a:cubicBezTo>
                      <a:pt x="943" y="944"/>
                      <a:pt x="1040" y="1035"/>
                      <a:pt x="1040" y="1035"/>
                    </a:cubicBezTo>
                    <a:cubicBezTo>
                      <a:pt x="1082" y="932"/>
                      <a:pt x="1082" y="698"/>
                      <a:pt x="1082" y="698"/>
                    </a:cubicBezTo>
                    <a:cubicBezTo>
                      <a:pt x="1119" y="266"/>
                      <a:pt x="943" y="72"/>
                      <a:pt x="943" y="72"/>
                    </a:cubicBezTo>
                    <a:close/>
                  </a:path>
                </a:pathLst>
              </a:custGeom>
              <a:solidFill>
                <a:srgbClr val="6A9F4D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14" name="Freeform: Shape 159">
                <a:extLst>
                  <a:ext uri="{FF2B5EF4-FFF2-40B4-BE49-F238E27FC236}">
                    <a16:creationId xmlns:a16="http://schemas.microsoft.com/office/drawing/2014/main" id="{CCFFD6AF-AAFE-212D-E7CE-E3BDD6239F37}"/>
                  </a:ext>
                </a:extLst>
              </p:cNvPr>
              <p:cNvSpPr/>
              <p:nvPr/>
            </p:nvSpPr>
            <p:spPr>
              <a:xfrm>
                <a:off x="12390646" y="8699276"/>
                <a:ext cx="1255758" cy="61542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09" h="495">
                    <a:moveTo>
                      <a:pt x="3" y="495"/>
                    </a:moveTo>
                    <a:cubicBezTo>
                      <a:pt x="1" y="495"/>
                      <a:pt x="0" y="494"/>
                      <a:pt x="0" y="492"/>
                    </a:cubicBezTo>
                    <a:cubicBezTo>
                      <a:pt x="0" y="491"/>
                      <a:pt x="1" y="490"/>
                      <a:pt x="2" y="490"/>
                    </a:cubicBezTo>
                    <a:cubicBezTo>
                      <a:pt x="99" y="478"/>
                      <a:pt x="206" y="447"/>
                      <a:pt x="320" y="396"/>
                    </a:cubicBezTo>
                    <a:cubicBezTo>
                      <a:pt x="439" y="343"/>
                      <a:pt x="549" y="270"/>
                      <a:pt x="646" y="179"/>
                    </a:cubicBezTo>
                    <a:cubicBezTo>
                      <a:pt x="694" y="135"/>
                      <a:pt x="739" y="86"/>
                      <a:pt x="782" y="32"/>
                    </a:cubicBezTo>
                    <a:cubicBezTo>
                      <a:pt x="801" y="8"/>
                      <a:pt x="819" y="0"/>
                      <a:pt x="853" y="0"/>
                    </a:cubicBezTo>
                    <a:cubicBezTo>
                      <a:pt x="876" y="0"/>
                      <a:pt x="899" y="6"/>
                      <a:pt x="919" y="17"/>
                    </a:cubicBezTo>
                    <a:cubicBezTo>
                      <a:pt x="955" y="36"/>
                      <a:pt x="988" y="71"/>
                      <a:pt x="1009" y="111"/>
                    </a:cubicBezTo>
                    <a:cubicBezTo>
                      <a:pt x="1009" y="113"/>
                      <a:pt x="1009" y="115"/>
                      <a:pt x="1007" y="115"/>
                    </a:cubicBezTo>
                    <a:cubicBezTo>
                      <a:pt x="1005" y="116"/>
                      <a:pt x="1004" y="115"/>
                      <a:pt x="1003" y="114"/>
                    </a:cubicBezTo>
                    <a:cubicBezTo>
                      <a:pt x="984" y="74"/>
                      <a:pt x="952" y="40"/>
                      <a:pt x="916" y="22"/>
                    </a:cubicBezTo>
                    <a:cubicBezTo>
                      <a:pt x="897" y="11"/>
                      <a:pt x="875" y="6"/>
                      <a:pt x="853" y="6"/>
                    </a:cubicBezTo>
                    <a:cubicBezTo>
                      <a:pt x="821" y="5"/>
                      <a:pt x="804" y="13"/>
                      <a:pt x="786" y="36"/>
                    </a:cubicBezTo>
                    <a:cubicBezTo>
                      <a:pt x="743" y="89"/>
                      <a:pt x="697" y="139"/>
                      <a:pt x="650" y="183"/>
                    </a:cubicBezTo>
                    <a:cubicBezTo>
                      <a:pt x="552" y="274"/>
                      <a:pt x="442" y="347"/>
                      <a:pt x="322" y="401"/>
                    </a:cubicBezTo>
                    <a:cubicBezTo>
                      <a:pt x="207" y="452"/>
                      <a:pt x="100" y="483"/>
                      <a:pt x="3" y="495"/>
                    </a:cubicBezTo>
                    <a:close/>
                  </a:path>
                </a:pathLst>
              </a:custGeom>
              <a:solidFill>
                <a:srgbClr val="99C975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15" name="Freeform: Shape 160">
                <a:extLst>
                  <a:ext uri="{FF2B5EF4-FFF2-40B4-BE49-F238E27FC236}">
                    <a16:creationId xmlns:a16="http://schemas.microsoft.com/office/drawing/2014/main" id="{E560A4BE-0967-3DD3-B7E3-5D8F96FA8625}"/>
                  </a:ext>
                </a:extLst>
              </p:cNvPr>
              <p:cNvSpPr/>
              <p:nvPr/>
            </p:nvSpPr>
            <p:spPr>
              <a:xfrm>
                <a:off x="13282636" y="9051835"/>
                <a:ext cx="260370" cy="8969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10" h="73">
                    <a:moveTo>
                      <a:pt x="2" y="73"/>
                    </a:moveTo>
                    <a:cubicBezTo>
                      <a:pt x="1" y="73"/>
                      <a:pt x="0" y="72"/>
                      <a:pt x="0" y="71"/>
                    </a:cubicBezTo>
                    <a:cubicBezTo>
                      <a:pt x="-1" y="70"/>
                      <a:pt x="0" y="68"/>
                      <a:pt x="1" y="67"/>
                    </a:cubicBezTo>
                    <a:cubicBezTo>
                      <a:pt x="6" y="64"/>
                      <a:pt x="142" y="-22"/>
                      <a:pt x="208" y="5"/>
                    </a:cubicBezTo>
                    <a:cubicBezTo>
                      <a:pt x="209" y="5"/>
                      <a:pt x="210" y="6"/>
                      <a:pt x="209" y="8"/>
                    </a:cubicBezTo>
                    <a:cubicBezTo>
                      <a:pt x="209" y="10"/>
                      <a:pt x="208" y="10"/>
                      <a:pt x="206" y="10"/>
                    </a:cubicBezTo>
                    <a:cubicBezTo>
                      <a:pt x="143" y="-15"/>
                      <a:pt x="5" y="71"/>
                      <a:pt x="4" y="72"/>
                    </a:cubicBezTo>
                    <a:cubicBezTo>
                      <a:pt x="3" y="73"/>
                      <a:pt x="3" y="73"/>
                      <a:pt x="2" y="73"/>
                    </a:cubicBezTo>
                    <a:close/>
                  </a:path>
                </a:pathLst>
              </a:custGeom>
              <a:solidFill>
                <a:srgbClr val="99C975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16" name="Freeform: Shape 161">
                <a:extLst>
                  <a:ext uri="{FF2B5EF4-FFF2-40B4-BE49-F238E27FC236}">
                    <a16:creationId xmlns:a16="http://schemas.microsoft.com/office/drawing/2014/main" id="{94C73F05-305D-3EAE-3445-323AAD340504}"/>
                  </a:ext>
                </a:extLst>
              </p:cNvPr>
              <p:cNvSpPr/>
              <p:nvPr/>
            </p:nvSpPr>
            <p:spPr>
              <a:xfrm>
                <a:off x="13278899" y="8649448"/>
                <a:ext cx="110875" cy="859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0" h="70">
                    <a:moveTo>
                      <a:pt x="25" y="70"/>
                    </a:moveTo>
                    <a:cubicBezTo>
                      <a:pt x="23" y="70"/>
                      <a:pt x="22" y="70"/>
                      <a:pt x="22" y="68"/>
                    </a:cubicBezTo>
                    <a:lnTo>
                      <a:pt x="7" y="18"/>
                    </a:lnTo>
                    <a:lnTo>
                      <a:pt x="4" y="53"/>
                    </a:lnTo>
                    <a:cubicBezTo>
                      <a:pt x="4" y="54"/>
                      <a:pt x="3" y="55"/>
                      <a:pt x="2" y="55"/>
                    </a:cubicBezTo>
                    <a:cubicBezTo>
                      <a:pt x="0" y="55"/>
                      <a:pt x="-1" y="54"/>
                      <a:pt x="0" y="53"/>
                    </a:cubicBezTo>
                    <a:lnTo>
                      <a:pt x="3" y="2"/>
                    </a:lnTo>
                    <a:cubicBezTo>
                      <a:pt x="3" y="1"/>
                      <a:pt x="4" y="0"/>
                      <a:pt x="5" y="0"/>
                    </a:cubicBezTo>
                    <a:cubicBezTo>
                      <a:pt x="6" y="0"/>
                      <a:pt x="8" y="1"/>
                      <a:pt x="8" y="2"/>
                    </a:cubicBezTo>
                    <a:lnTo>
                      <a:pt x="27" y="65"/>
                    </a:lnTo>
                    <a:lnTo>
                      <a:pt x="86" y="55"/>
                    </a:lnTo>
                    <a:cubicBezTo>
                      <a:pt x="88" y="55"/>
                      <a:pt x="89" y="56"/>
                      <a:pt x="90" y="57"/>
                    </a:cubicBezTo>
                    <a:cubicBezTo>
                      <a:pt x="90" y="59"/>
                      <a:pt x="89" y="60"/>
                      <a:pt x="87" y="60"/>
                    </a:cubicBezTo>
                    <a:close/>
                  </a:path>
                </a:pathLst>
              </a:custGeom>
              <a:solidFill>
                <a:srgbClr val="99C975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17" name="Freeform: Shape 162">
                <a:extLst>
                  <a:ext uri="{FF2B5EF4-FFF2-40B4-BE49-F238E27FC236}">
                    <a16:creationId xmlns:a16="http://schemas.microsoft.com/office/drawing/2014/main" id="{FF38F73D-1E34-81A3-08BF-B87CAEF01060}"/>
                  </a:ext>
                </a:extLst>
              </p:cNvPr>
              <p:cNvSpPr/>
              <p:nvPr/>
            </p:nvSpPr>
            <p:spPr>
              <a:xfrm>
                <a:off x="13245259" y="8730425"/>
                <a:ext cx="66027" cy="14700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4" h="119">
                    <a:moveTo>
                      <a:pt x="3" y="119"/>
                    </a:moveTo>
                    <a:cubicBezTo>
                      <a:pt x="2" y="119"/>
                      <a:pt x="0" y="118"/>
                      <a:pt x="0" y="116"/>
                    </a:cubicBezTo>
                    <a:cubicBezTo>
                      <a:pt x="0" y="114"/>
                      <a:pt x="6" y="62"/>
                      <a:pt x="49" y="1"/>
                    </a:cubicBezTo>
                    <a:cubicBezTo>
                      <a:pt x="50" y="0"/>
                      <a:pt x="52" y="0"/>
                      <a:pt x="53" y="0"/>
                    </a:cubicBezTo>
                    <a:cubicBezTo>
                      <a:pt x="54" y="1"/>
                      <a:pt x="55" y="3"/>
                      <a:pt x="54" y="4"/>
                    </a:cubicBezTo>
                    <a:cubicBezTo>
                      <a:pt x="11" y="64"/>
                      <a:pt x="6" y="116"/>
                      <a:pt x="6" y="116"/>
                    </a:cubicBezTo>
                    <a:cubicBezTo>
                      <a:pt x="6" y="118"/>
                      <a:pt x="5" y="119"/>
                      <a:pt x="3" y="119"/>
                    </a:cubicBezTo>
                    <a:close/>
                  </a:path>
                </a:pathLst>
              </a:custGeom>
              <a:solidFill>
                <a:srgbClr val="99C975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18" name="Freeform: Shape 163">
                <a:extLst>
                  <a:ext uri="{FF2B5EF4-FFF2-40B4-BE49-F238E27FC236}">
                    <a16:creationId xmlns:a16="http://schemas.microsoft.com/office/drawing/2014/main" id="{47F0619A-B159-A792-CC91-30E47D5065DB}"/>
                  </a:ext>
                </a:extLst>
              </p:cNvPr>
              <p:cNvSpPr/>
              <p:nvPr/>
            </p:nvSpPr>
            <p:spPr>
              <a:xfrm>
                <a:off x="13483209" y="8678101"/>
                <a:ext cx="71010" cy="3114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8" h="26">
                    <a:moveTo>
                      <a:pt x="3" y="26"/>
                    </a:moveTo>
                    <a:cubicBezTo>
                      <a:pt x="1" y="26"/>
                      <a:pt x="0" y="25"/>
                      <a:pt x="0" y="24"/>
                    </a:cubicBezTo>
                    <a:cubicBezTo>
                      <a:pt x="0" y="22"/>
                      <a:pt x="0" y="21"/>
                      <a:pt x="1" y="20"/>
                    </a:cubicBezTo>
                    <a:lnTo>
                      <a:pt x="54" y="0"/>
                    </a:lnTo>
                    <a:cubicBezTo>
                      <a:pt x="55" y="-1"/>
                      <a:pt x="57" y="0"/>
                      <a:pt x="58" y="1"/>
                    </a:cubicBezTo>
                    <a:cubicBezTo>
                      <a:pt x="58" y="2"/>
                      <a:pt x="57" y="4"/>
                      <a:pt x="56" y="4"/>
                    </a:cubicBezTo>
                    <a:lnTo>
                      <a:pt x="4" y="25"/>
                    </a:lnTo>
                    <a:cubicBezTo>
                      <a:pt x="3" y="26"/>
                      <a:pt x="3" y="26"/>
                      <a:pt x="3" y="26"/>
                    </a:cubicBezTo>
                    <a:close/>
                  </a:path>
                </a:pathLst>
              </a:custGeom>
              <a:solidFill>
                <a:srgbClr val="99C975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19" name="Freeform: Shape 164">
                <a:extLst>
                  <a:ext uri="{FF2B5EF4-FFF2-40B4-BE49-F238E27FC236}">
                    <a16:creationId xmlns:a16="http://schemas.microsoft.com/office/drawing/2014/main" id="{928287CF-3109-F17C-4234-3E4F6B7208A6}"/>
                  </a:ext>
                </a:extLst>
              </p:cNvPr>
              <p:cNvSpPr/>
              <p:nvPr/>
            </p:nvSpPr>
            <p:spPr>
              <a:xfrm>
                <a:off x="12207518" y="9273590"/>
                <a:ext cx="175657" cy="4609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2" h="38">
                    <a:moveTo>
                      <a:pt x="139" y="38"/>
                    </a:moveTo>
                    <a:cubicBezTo>
                      <a:pt x="138" y="38"/>
                      <a:pt x="137" y="38"/>
                      <a:pt x="136" y="36"/>
                    </a:cubicBezTo>
                    <a:cubicBezTo>
                      <a:pt x="128" y="19"/>
                      <a:pt x="102" y="8"/>
                      <a:pt x="81" y="6"/>
                    </a:cubicBezTo>
                    <a:cubicBezTo>
                      <a:pt x="55" y="4"/>
                      <a:pt x="25" y="14"/>
                      <a:pt x="4" y="33"/>
                    </a:cubicBezTo>
                    <a:cubicBezTo>
                      <a:pt x="3" y="34"/>
                      <a:pt x="2" y="34"/>
                      <a:pt x="0" y="33"/>
                    </a:cubicBezTo>
                    <a:cubicBezTo>
                      <a:pt x="0" y="31"/>
                      <a:pt x="0" y="30"/>
                      <a:pt x="1" y="29"/>
                    </a:cubicBezTo>
                    <a:cubicBezTo>
                      <a:pt x="23" y="10"/>
                      <a:pt x="55" y="-1"/>
                      <a:pt x="81" y="0"/>
                    </a:cubicBezTo>
                    <a:cubicBezTo>
                      <a:pt x="103" y="3"/>
                      <a:pt x="132" y="14"/>
                      <a:pt x="141" y="34"/>
                    </a:cubicBezTo>
                    <a:cubicBezTo>
                      <a:pt x="142" y="36"/>
                      <a:pt x="142" y="37"/>
                      <a:pt x="140" y="38"/>
                    </a:cubicBezTo>
                    <a:close/>
                  </a:path>
                </a:pathLst>
              </a:custGeom>
              <a:solidFill>
                <a:srgbClr val="273445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20" name="Freeform: Shape 165">
                <a:extLst>
                  <a:ext uri="{FF2B5EF4-FFF2-40B4-BE49-F238E27FC236}">
                    <a16:creationId xmlns:a16="http://schemas.microsoft.com/office/drawing/2014/main" id="{CA6CC2A3-B4C0-6709-0B73-CC849E77C453}"/>
                  </a:ext>
                </a:extLst>
              </p:cNvPr>
              <p:cNvSpPr/>
              <p:nvPr/>
            </p:nvSpPr>
            <p:spPr>
              <a:xfrm>
                <a:off x="12350784" y="9033152"/>
                <a:ext cx="1740371" cy="145134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98" h="1166">
                    <a:moveTo>
                      <a:pt x="1335" y="5"/>
                    </a:moveTo>
                    <a:cubicBezTo>
                      <a:pt x="1287" y="-11"/>
                      <a:pt x="1236" y="15"/>
                      <a:pt x="1220" y="63"/>
                    </a:cubicBezTo>
                    <a:lnTo>
                      <a:pt x="919" y="983"/>
                    </a:lnTo>
                    <a:lnTo>
                      <a:pt x="91" y="983"/>
                    </a:lnTo>
                    <a:cubicBezTo>
                      <a:pt x="41" y="983"/>
                      <a:pt x="0" y="1024"/>
                      <a:pt x="0" y="1074"/>
                    </a:cubicBezTo>
                    <a:lnTo>
                      <a:pt x="0" y="1075"/>
                    </a:lnTo>
                    <a:cubicBezTo>
                      <a:pt x="0" y="1125"/>
                      <a:pt x="41" y="1166"/>
                      <a:pt x="91" y="1166"/>
                    </a:cubicBezTo>
                    <a:lnTo>
                      <a:pt x="981" y="1166"/>
                    </a:lnTo>
                    <a:cubicBezTo>
                      <a:pt x="993" y="1166"/>
                      <a:pt x="1005" y="1164"/>
                      <a:pt x="1014" y="1159"/>
                    </a:cubicBezTo>
                    <a:cubicBezTo>
                      <a:pt x="1041" y="1151"/>
                      <a:pt x="1063" y="1130"/>
                      <a:pt x="1072" y="1102"/>
                    </a:cubicBezTo>
                    <a:lnTo>
                      <a:pt x="1393" y="120"/>
                    </a:lnTo>
                    <a:cubicBezTo>
                      <a:pt x="1409" y="72"/>
                      <a:pt x="1383" y="21"/>
                      <a:pt x="1335" y="5"/>
                    </a:cubicBezTo>
                    <a:close/>
                  </a:path>
                </a:pathLst>
              </a:custGeom>
              <a:solidFill>
                <a:srgbClr val="152437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21" name="Freeform: Shape 166">
                <a:extLst>
                  <a:ext uri="{FF2B5EF4-FFF2-40B4-BE49-F238E27FC236}">
                    <a16:creationId xmlns:a16="http://schemas.microsoft.com/office/drawing/2014/main" id="{26BD6DF7-9151-07CF-D9FE-C155B0CB4792}"/>
                  </a:ext>
                </a:extLst>
              </p:cNvPr>
              <p:cNvSpPr/>
              <p:nvPr/>
            </p:nvSpPr>
            <p:spPr>
              <a:xfrm>
                <a:off x="12966205" y="7803556"/>
                <a:ext cx="914411" cy="75245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35" h="605">
                    <a:moveTo>
                      <a:pt x="592" y="320"/>
                    </a:moveTo>
                    <a:cubicBezTo>
                      <a:pt x="591" y="320"/>
                      <a:pt x="589" y="320"/>
                      <a:pt x="588" y="320"/>
                    </a:cubicBezTo>
                    <a:cubicBezTo>
                      <a:pt x="590" y="301"/>
                      <a:pt x="591" y="283"/>
                      <a:pt x="592" y="266"/>
                    </a:cubicBezTo>
                    <a:cubicBezTo>
                      <a:pt x="594" y="221"/>
                      <a:pt x="587" y="175"/>
                      <a:pt x="559" y="141"/>
                    </a:cubicBezTo>
                    <a:cubicBezTo>
                      <a:pt x="519" y="90"/>
                      <a:pt x="444" y="72"/>
                      <a:pt x="386" y="51"/>
                    </a:cubicBezTo>
                    <a:cubicBezTo>
                      <a:pt x="308" y="22"/>
                      <a:pt x="225" y="1"/>
                      <a:pt x="142" y="0"/>
                    </a:cubicBezTo>
                    <a:cubicBezTo>
                      <a:pt x="108" y="-1"/>
                      <a:pt x="74" y="5"/>
                      <a:pt x="47" y="21"/>
                    </a:cubicBezTo>
                    <a:cubicBezTo>
                      <a:pt x="22" y="36"/>
                      <a:pt x="4" y="59"/>
                      <a:pt x="1" y="96"/>
                    </a:cubicBezTo>
                    <a:cubicBezTo>
                      <a:pt x="-3" y="136"/>
                      <a:pt x="15" y="175"/>
                      <a:pt x="43" y="204"/>
                    </a:cubicBezTo>
                    <a:cubicBezTo>
                      <a:pt x="17" y="253"/>
                      <a:pt x="19" y="301"/>
                      <a:pt x="85" y="311"/>
                    </a:cubicBezTo>
                    <a:lnTo>
                      <a:pt x="85" y="251"/>
                    </a:lnTo>
                    <a:cubicBezTo>
                      <a:pt x="85" y="245"/>
                      <a:pt x="93" y="241"/>
                      <a:pt x="98" y="245"/>
                    </a:cubicBezTo>
                    <a:cubicBezTo>
                      <a:pt x="202" y="334"/>
                      <a:pt x="272" y="333"/>
                      <a:pt x="308" y="322"/>
                    </a:cubicBezTo>
                    <a:cubicBezTo>
                      <a:pt x="319" y="341"/>
                      <a:pt x="327" y="380"/>
                      <a:pt x="327" y="380"/>
                    </a:cubicBezTo>
                    <a:cubicBezTo>
                      <a:pt x="340" y="372"/>
                      <a:pt x="337" y="306"/>
                      <a:pt x="337" y="306"/>
                    </a:cubicBezTo>
                    <a:cubicBezTo>
                      <a:pt x="396" y="251"/>
                      <a:pt x="421" y="334"/>
                      <a:pt x="421" y="334"/>
                    </a:cubicBezTo>
                    <a:cubicBezTo>
                      <a:pt x="447" y="425"/>
                      <a:pt x="385" y="427"/>
                      <a:pt x="385" y="427"/>
                    </a:cubicBezTo>
                    <a:cubicBezTo>
                      <a:pt x="393" y="502"/>
                      <a:pt x="450" y="482"/>
                      <a:pt x="450" y="482"/>
                    </a:cubicBezTo>
                    <a:cubicBezTo>
                      <a:pt x="342" y="517"/>
                      <a:pt x="397" y="587"/>
                      <a:pt x="397" y="587"/>
                    </a:cubicBezTo>
                    <a:lnTo>
                      <a:pt x="419" y="587"/>
                    </a:lnTo>
                    <a:cubicBezTo>
                      <a:pt x="438" y="587"/>
                      <a:pt x="462" y="572"/>
                      <a:pt x="482" y="553"/>
                    </a:cubicBezTo>
                    <a:cubicBezTo>
                      <a:pt x="509" y="585"/>
                      <a:pt x="550" y="605"/>
                      <a:pt x="595" y="605"/>
                    </a:cubicBezTo>
                    <a:cubicBezTo>
                      <a:pt x="669" y="603"/>
                      <a:pt x="732" y="542"/>
                      <a:pt x="735" y="468"/>
                    </a:cubicBezTo>
                    <a:cubicBezTo>
                      <a:pt x="738" y="387"/>
                      <a:pt x="673" y="320"/>
                      <a:pt x="592" y="320"/>
                    </a:cubicBezTo>
                    <a:close/>
                  </a:path>
                </a:pathLst>
              </a:custGeom>
              <a:solidFill>
                <a:srgbClr val="041728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</p:grpSp>
        <p:sp>
          <p:nvSpPr>
            <p:cNvPr id="19" name="Freeform: Shape 167">
              <a:extLst>
                <a:ext uri="{FF2B5EF4-FFF2-40B4-BE49-F238E27FC236}">
                  <a16:creationId xmlns:a16="http://schemas.microsoft.com/office/drawing/2014/main" id="{18CA1EB1-9DE6-4D3F-6338-B7220052CA94}"/>
                </a:ext>
              </a:extLst>
            </p:cNvPr>
            <p:cNvSpPr/>
            <p:nvPr/>
          </p:nvSpPr>
          <p:spPr>
            <a:xfrm>
              <a:off x="3190478" y="9403152"/>
              <a:ext cx="9273673" cy="19060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445" h="154">
                  <a:moveTo>
                    <a:pt x="7445" y="154"/>
                  </a:moveTo>
                  <a:lnTo>
                    <a:pt x="0" y="154"/>
                  </a:lnTo>
                  <a:lnTo>
                    <a:pt x="0" y="0"/>
                  </a:lnTo>
                  <a:lnTo>
                    <a:pt x="7445" y="0"/>
                  </a:lnTo>
                  <a:close/>
                </a:path>
              </a:pathLst>
            </a:custGeom>
            <a:solidFill>
              <a:srgbClr val="7A4F25"/>
            </a:solidFill>
            <a:ln cap="flat">
              <a:noFill/>
              <a:prstDash val="solid"/>
            </a:ln>
          </p:spPr>
          <p:txBody>
            <a:bodyPr vert="horz" wrap="square" lIns="60511" tIns="30256" rIns="60511" bIns="30256" anchor="ctr" anchorCtr="1" compatLnSpc="0"/>
            <a:lstStyle/>
            <a:p>
              <a:pPr hangingPunct="0"/>
              <a:endParaRPr lang="en-US" sz="1210" kern="12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4BA151A-0C17-4A44-4E09-1E6385A8262D}"/>
                </a:ext>
              </a:extLst>
            </p:cNvPr>
            <p:cNvGrpSpPr/>
            <p:nvPr/>
          </p:nvGrpSpPr>
          <p:grpSpPr>
            <a:xfrm>
              <a:off x="1542296" y="7820993"/>
              <a:ext cx="2936330" cy="3896840"/>
              <a:chOff x="1542296" y="7820993"/>
              <a:chExt cx="2936330" cy="3896840"/>
            </a:xfrm>
          </p:grpSpPr>
          <p:sp>
            <p:nvSpPr>
              <p:cNvPr id="80" name="Freeform: Shape 126">
                <a:extLst>
                  <a:ext uri="{FF2B5EF4-FFF2-40B4-BE49-F238E27FC236}">
                    <a16:creationId xmlns:a16="http://schemas.microsoft.com/office/drawing/2014/main" id="{BDC5A94B-F40D-58A8-0E7A-3233B60677FD}"/>
                  </a:ext>
                </a:extLst>
              </p:cNvPr>
              <p:cNvSpPr/>
              <p:nvPr/>
            </p:nvSpPr>
            <p:spPr>
              <a:xfrm>
                <a:off x="1891114" y="10326284"/>
                <a:ext cx="1447610" cy="125575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63" h="1009">
                    <a:moveTo>
                      <a:pt x="2" y="953"/>
                    </a:moveTo>
                    <a:lnTo>
                      <a:pt x="20" y="901"/>
                    </a:lnTo>
                    <a:cubicBezTo>
                      <a:pt x="24" y="888"/>
                      <a:pt x="34" y="879"/>
                      <a:pt x="45" y="874"/>
                    </a:cubicBezTo>
                    <a:cubicBezTo>
                      <a:pt x="50" y="871"/>
                      <a:pt x="56" y="868"/>
                      <a:pt x="64" y="867"/>
                    </a:cubicBezTo>
                    <a:lnTo>
                      <a:pt x="534" y="799"/>
                    </a:lnTo>
                    <a:lnTo>
                      <a:pt x="534" y="46"/>
                    </a:lnTo>
                    <a:cubicBezTo>
                      <a:pt x="534" y="21"/>
                      <a:pt x="555" y="0"/>
                      <a:pt x="581" y="0"/>
                    </a:cubicBezTo>
                    <a:lnTo>
                      <a:pt x="582" y="0"/>
                    </a:lnTo>
                    <a:cubicBezTo>
                      <a:pt x="608" y="0"/>
                      <a:pt x="629" y="21"/>
                      <a:pt x="629" y="46"/>
                    </a:cubicBezTo>
                    <a:lnTo>
                      <a:pt x="629" y="799"/>
                    </a:lnTo>
                    <a:lnTo>
                      <a:pt x="1099" y="867"/>
                    </a:lnTo>
                    <a:cubicBezTo>
                      <a:pt x="1107" y="868"/>
                      <a:pt x="1113" y="871"/>
                      <a:pt x="1118" y="874"/>
                    </a:cubicBezTo>
                    <a:cubicBezTo>
                      <a:pt x="1130" y="879"/>
                      <a:pt x="1139" y="888"/>
                      <a:pt x="1143" y="901"/>
                    </a:cubicBezTo>
                    <a:lnTo>
                      <a:pt x="1161" y="953"/>
                    </a:lnTo>
                    <a:cubicBezTo>
                      <a:pt x="1168" y="976"/>
                      <a:pt x="1156" y="1000"/>
                      <a:pt x="1134" y="1007"/>
                    </a:cubicBezTo>
                    <a:cubicBezTo>
                      <a:pt x="1111" y="1015"/>
                      <a:pt x="1087" y="1003"/>
                      <a:pt x="1079" y="980"/>
                    </a:cubicBezTo>
                    <a:lnTo>
                      <a:pt x="1069" y="949"/>
                    </a:lnTo>
                    <a:lnTo>
                      <a:pt x="629" y="885"/>
                    </a:lnTo>
                    <a:lnTo>
                      <a:pt x="629" y="953"/>
                    </a:lnTo>
                    <a:cubicBezTo>
                      <a:pt x="629" y="979"/>
                      <a:pt x="608" y="1000"/>
                      <a:pt x="582" y="1000"/>
                    </a:cubicBezTo>
                    <a:lnTo>
                      <a:pt x="581" y="1000"/>
                    </a:lnTo>
                    <a:cubicBezTo>
                      <a:pt x="555" y="1000"/>
                      <a:pt x="534" y="979"/>
                      <a:pt x="534" y="953"/>
                    </a:cubicBezTo>
                    <a:lnTo>
                      <a:pt x="534" y="885"/>
                    </a:lnTo>
                    <a:lnTo>
                      <a:pt x="94" y="949"/>
                    </a:lnTo>
                    <a:lnTo>
                      <a:pt x="84" y="980"/>
                    </a:lnTo>
                    <a:cubicBezTo>
                      <a:pt x="76" y="1003"/>
                      <a:pt x="52" y="1015"/>
                      <a:pt x="30" y="1007"/>
                    </a:cubicBezTo>
                    <a:cubicBezTo>
                      <a:pt x="7" y="1000"/>
                      <a:pt x="-5" y="976"/>
                      <a:pt x="2" y="953"/>
                    </a:cubicBezTo>
                    <a:close/>
                  </a:path>
                </a:pathLst>
              </a:custGeom>
              <a:solidFill>
                <a:srgbClr val="8C8C8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81" name="Freeform: Shape 127">
                <a:extLst>
                  <a:ext uri="{FF2B5EF4-FFF2-40B4-BE49-F238E27FC236}">
                    <a16:creationId xmlns:a16="http://schemas.microsoft.com/office/drawing/2014/main" id="{FC956977-D6C8-ED42-671B-042B317310F3}"/>
                  </a:ext>
                </a:extLst>
              </p:cNvPr>
              <p:cNvSpPr/>
              <p:nvPr/>
            </p:nvSpPr>
            <p:spPr>
              <a:xfrm>
                <a:off x="1853743" y="11589513"/>
                <a:ext cx="110875" cy="11087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0" h="90">
                    <a:moveTo>
                      <a:pt x="0" y="45"/>
                    </a:moveTo>
                    <a:cubicBezTo>
                      <a:pt x="0" y="70"/>
                      <a:pt x="20" y="90"/>
                      <a:pt x="45" y="90"/>
                    </a:cubicBezTo>
                    <a:cubicBezTo>
                      <a:pt x="70" y="90"/>
                      <a:pt x="90" y="70"/>
                      <a:pt x="90" y="45"/>
                    </a:cubicBezTo>
                    <a:cubicBezTo>
                      <a:pt x="90" y="20"/>
                      <a:pt x="70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lose/>
                  </a:path>
                </a:pathLst>
              </a:custGeom>
              <a:solidFill>
                <a:srgbClr val="041728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82" name="Freeform: Shape 128">
                <a:extLst>
                  <a:ext uri="{FF2B5EF4-FFF2-40B4-BE49-F238E27FC236}">
                    <a16:creationId xmlns:a16="http://schemas.microsoft.com/office/drawing/2014/main" id="{43868C95-DA97-D9B6-ECF6-057483E43D83}"/>
                  </a:ext>
                </a:extLst>
              </p:cNvPr>
              <p:cNvSpPr/>
              <p:nvPr/>
            </p:nvSpPr>
            <p:spPr>
              <a:xfrm>
                <a:off x="2560104" y="11589513"/>
                <a:ext cx="109630" cy="11087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9" h="90">
                    <a:moveTo>
                      <a:pt x="0" y="45"/>
                    </a:moveTo>
                    <a:cubicBezTo>
                      <a:pt x="0" y="70"/>
                      <a:pt x="20" y="90"/>
                      <a:pt x="44" y="90"/>
                    </a:cubicBezTo>
                    <a:cubicBezTo>
                      <a:pt x="70" y="90"/>
                      <a:pt x="89" y="70"/>
                      <a:pt x="89" y="45"/>
                    </a:cubicBezTo>
                    <a:cubicBezTo>
                      <a:pt x="89" y="20"/>
                      <a:pt x="70" y="0"/>
                      <a:pt x="44" y="0"/>
                    </a:cubicBezTo>
                    <a:cubicBezTo>
                      <a:pt x="20" y="0"/>
                      <a:pt x="0" y="20"/>
                      <a:pt x="0" y="45"/>
                    </a:cubicBezTo>
                    <a:close/>
                  </a:path>
                </a:pathLst>
              </a:custGeom>
              <a:solidFill>
                <a:srgbClr val="041728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83" name="Freeform: Shape 129">
                <a:extLst>
                  <a:ext uri="{FF2B5EF4-FFF2-40B4-BE49-F238E27FC236}">
                    <a16:creationId xmlns:a16="http://schemas.microsoft.com/office/drawing/2014/main" id="{D18EF685-4642-1966-762C-1AC58C301356}"/>
                  </a:ext>
                </a:extLst>
              </p:cNvPr>
              <p:cNvSpPr/>
              <p:nvPr/>
            </p:nvSpPr>
            <p:spPr>
              <a:xfrm>
                <a:off x="3267717" y="11589513"/>
                <a:ext cx="110875" cy="11087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0" h="90">
                    <a:moveTo>
                      <a:pt x="0" y="45"/>
                    </a:moveTo>
                    <a:cubicBezTo>
                      <a:pt x="0" y="70"/>
                      <a:pt x="20" y="90"/>
                      <a:pt x="45" y="90"/>
                    </a:cubicBezTo>
                    <a:cubicBezTo>
                      <a:pt x="70" y="90"/>
                      <a:pt x="90" y="70"/>
                      <a:pt x="90" y="45"/>
                    </a:cubicBezTo>
                    <a:cubicBezTo>
                      <a:pt x="90" y="20"/>
                      <a:pt x="70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lose/>
                  </a:path>
                </a:pathLst>
              </a:custGeom>
              <a:solidFill>
                <a:srgbClr val="8C8C8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84" name="Freeform: Shape 130">
                <a:extLst>
                  <a:ext uri="{FF2B5EF4-FFF2-40B4-BE49-F238E27FC236}">
                    <a16:creationId xmlns:a16="http://schemas.microsoft.com/office/drawing/2014/main" id="{D4FE075A-64A0-5268-13BD-CB7060C91A60}"/>
                  </a:ext>
                </a:extLst>
              </p:cNvPr>
              <p:cNvSpPr/>
              <p:nvPr/>
            </p:nvSpPr>
            <p:spPr>
              <a:xfrm>
                <a:off x="3267717" y="11589513"/>
                <a:ext cx="110875" cy="11087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0" h="90">
                    <a:moveTo>
                      <a:pt x="0" y="45"/>
                    </a:moveTo>
                    <a:cubicBezTo>
                      <a:pt x="0" y="70"/>
                      <a:pt x="20" y="90"/>
                      <a:pt x="45" y="90"/>
                    </a:cubicBezTo>
                    <a:cubicBezTo>
                      <a:pt x="70" y="90"/>
                      <a:pt x="90" y="70"/>
                      <a:pt x="90" y="45"/>
                    </a:cubicBezTo>
                    <a:cubicBezTo>
                      <a:pt x="90" y="20"/>
                      <a:pt x="70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lose/>
                  </a:path>
                </a:pathLst>
              </a:custGeom>
              <a:solidFill>
                <a:srgbClr val="041728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85" name="Freeform: Shape 131">
                <a:extLst>
                  <a:ext uri="{FF2B5EF4-FFF2-40B4-BE49-F238E27FC236}">
                    <a16:creationId xmlns:a16="http://schemas.microsoft.com/office/drawing/2014/main" id="{D6359246-B2BE-2A1F-4047-2BA1030FA406}"/>
                  </a:ext>
                </a:extLst>
              </p:cNvPr>
              <p:cNvSpPr/>
              <p:nvPr/>
            </p:nvSpPr>
            <p:spPr>
              <a:xfrm>
                <a:off x="3197953" y="9237462"/>
                <a:ext cx="277812" cy="13828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24" h="112">
                    <a:moveTo>
                      <a:pt x="224" y="112"/>
                    </a:moveTo>
                    <a:lnTo>
                      <a:pt x="0" y="112"/>
                    </a:lnTo>
                    <a:cubicBezTo>
                      <a:pt x="0" y="51"/>
                      <a:pt x="50" y="0"/>
                      <a:pt x="112" y="0"/>
                    </a:cubicBezTo>
                    <a:cubicBezTo>
                      <a:pt x="174" y="0"/>
                      <a:pt x="224" y="51"/>
                      <a:pt x="224" y="112"/>
                    </a:cubicBezTo>
                    <a:close/>
                  </a:path>
                </a:pathLst>
              </a:custGeom>
              <a:solidFill>
                <a:srgbClr val="FFBAA1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86" name="Freeform: Shape 132">
                <a:extLst>
                  <a:ext uri="{FF2B5EF4-FFF2-40B4-BE49-F238E27FC236}">
                    <a16:creationId xmlns:a16="http://schemas.microsoft.com/office/drawing/2014/main" id="{547036EF-4C98-F277-358F-5D89A7C6BF8B}"/>
                  </a:ext>
                </a:extLst>
              </p:cNvPr>
              <p:cNvSpPr/>
              <p:nvPr/>
            </p:nvSpPr>
            <p:spPr>
              <a:xfrm>
                <a:off x="3200444" y="9267361"/>
                <a:ext cx="279057" cy="13828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25" h="112">
                    <a:moveTo>
                      <a:pt x="0" y="112"/>
                    </a:moveTo>
                    <a:cubicBezTo>
                      <a:pt x="0" y="51"/>
                      <a:pt x="50" y="0"/>
                      <a:pt x="112" y="0"/>
                    </a:cubicBezTo>
                    <a:cubicBezTo>
                      <a:pt x="174" y="0"/>
                      <a:pt x="225" y="51"/>
                      <a:pt x="225" y="112"/>
                    </a:cubicBezTo>
                    <a:close/>
                  </a:path>
                </a:pathLst>
              </a:custGeom>
              <a:solidFill>
                <a:srgbClr val="FFBAA1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87" name="Freeform: Shape 133">
                <a:extLst>
                  <a:ext uri="{FF2B5EF4-FFF2-40B4-BE49-F238E27FC236}">
                    <a16:creationId xmlns:a16="http://schemas.microsoft.com/office/drawing/2014/main" id="{1F8F3E2F-600C-2AD9-C374-0D2B5C7B686F}"/>
                  </a:ext>
                </a:extLst>
              </p:cNvPr>
              <p:cNvSpPr/>
              <p:nvPr/>
            </p:nvSpPr>
            <p:spPr>
              <a:xfrm>
                <a:off x="3845764" y="11209546"/>
                <a:ext cx="632862" cy="285286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09" h="230">
                    <a:moveTo>
                      <a:pt x="1" y="104"/>
                    </a:moveTo>
                    <a:lnTo>
                      <a:pt x="57" y="230"/>
                    </a:lnTo>
                    <a:lnTo>
                      <a:pt x="500" y="230"/>
                    </a:lnTo>
                    <a:cubicBezTo>
                      <a:pt x="500" y="230"/>
                      <a:pt x="589" y="115"/>
                      <a:pt x="217" y="123"/>
                    </a:cubicBezTo>
                    <a:lnTo>
                      <a:pt x="164" y="15"/>
                    </a:lnTo>
                    <a:cubicBezTo>
                      <a:pt x="164" y="15"/>
                      <a:pt x="-15" y="-54"/>
                      <a:pt x="1" y="104"/>
                    </a:cubicBezTo>
                    <a:close/>
                  </a:path>
                </a:pathLst>
              </a:custGeom>
              <a:solidFill>
                <a:srgbClr val="041728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88" name="Freeform: Shape 134">
                <a:extLst>
                  <a:ext uri="{FF2B5EF4-FFF2-40B4-BE49-F238E27FC236}">
                    <a16:creationId xmlns:a16="http://schemas.microsoft.com/office/drawing/2014/main" id="{BAA6AEF2-C8F2-D7FF-473B-0B491DD17F93}"/>
                  </a:ext>
                </a:extLst>
              </p:cNvPr>
              <p:cNvSpPr/>
              <p:nvPr/>
            </p:nvSpPr>
            <p:spPr>
              <a:xfrm>
                <a:off x="1963373" y="9783119"/>
                <a:ext cx="2191348" cy="155474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760" h="1249">
                    <a:moveTo>
                      <a:pt x="0" y="52"/>
                    </a:moveTo>
                    <a:cubicBezTo>
                      <a:pt x="0" y="52"/>
                      <a:pt x="13" y="399"/>
                      <a:pt x="238" y="395"/>
                    </a:cubicBezTo>
                    <a:cubicBezTo>
                      <a:pt x="463" y="391"/>
                      <a:pt x="1055" y="395"/>
                      <a:pt x="1055" y="395"/>
                    </a:cubicBezTo>
                    <a:lnTo>
                      <a:pt x="1492" y="1249"/>
                    </a:lnTo>
                    <a:lnTo>
                      <a:pt x="1760" y="1249"/>
                    </a:lnTo>
                    <a:lnTo>
                      <a:pt x="1264" y="223"/>
                    </a:lnTo>
                    <a:cubicBezTo>
                      <a:pt x="1244" y="182"/>
                      <a:pt x="1203" y="154"/>
                      <a:pt x="1157" y="151"/>
                    </a:cubicBezTo>
                    <a:cubicBezTo>
                      <a:pt x="1104" y="147"/>
                      <a:pt x="1022" y="144"/>
                      <a:pt x="905" y="147"/>
                    </a:cubicBezTo>
                    <a:cubicBezTo>
                      <a:pt x="672" y="150"/>
                      <a:pt x="360" y="158"/>
                      <a:pt x="316" y="17"/>
                    </a:cubicBezTo>
                    <a:cubicBezTo>
                      <a:pt x="316" y="17"/>
                      <a:pt x="97" y="-39"/>
                      <a:pt x="0" y="52"/>
                    </a:cubicBezTo>
                    <a:close/>
                  </a:path>
                </a:pathLst>
              </a:custGeom>
              <a:solidFill>
                <a:srgbClr val="152437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89" name="Freeform: Shape 135">
                <a:extLst>
                  <a:ext uri="{FF2B5EF4-FFF2-40B4-BE49-F238E27FC236}">
                    <a16:creationId xmlns:a16="http://schemas.microsoft.com/office/drawing/2014/main" id="{4A81E63F-FA5B-9E55-61FE-4D8A0401A350}"/>
                  </a:ext>
                </a:extLst>
              </p:cNvPr>
              <p:cNvSpPr/>
              <p:nvPr/>
            </p:nvSpPr>
            <p:spPr>
              <a:xfrm>
                <a:off x="2029400" y="7929381"/>
                <a:ext cx="534445" cy="80727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30" h="649">
                    <a:moveTo>
                      <a:pt x="191" y="0"/>
                    </a:moveTo>
                    <a:lnTo>
                      <a:pt x="258" y="0"/>
                    </a:lnTo>
                    <a:cubicBezTo>
                      <a:pt x="353" y="0"/>
                      <a:pt x="430" y="77"/>
                      <a:pt x="430" y="172"/>
                    </a:cubicBezTo>
                    <a:lnTo>
                      <a:pt x="430" y="381"/>
                    </a:lnTo>
                    <a:cubicBezTo>
                      <a:pt x="430" y="459"/>
                      <a:pt x="367" y="521"/>
                      <a:pt x="290" y="521"/>
                    </a:cubicBezTo>
                    <a:lnTo>
                      <a:pt x="249" y="521"/>
                    </a:lnTo>
                    <a:cubicBezTo>
                      <a:pt x="241" y="521"/>
                      <a:pt x="234" y="521"/>
                      <a:pt x="227" y="520"/>
                    </a:cubicBezTo>
                    <a:lnTo>
                      <a:pt x="227" y="649"/>
                    </a:lnTo>
                    <a:lnTo>
                      <a:pt x="96" y="649"/>
                    </a:lnTo>
                    <a:lnTo>
                      <a:pt x="96" y="469"/>
                    </a:lnTo>
                    <a:cubicBezTo>
                      <a:pt x="38" y="423"/>
                      <a:pt x="0" y="351"/>
                      <a:pt x="0" y="271"/>
                    </a:cubicBezTo>
                    <a:lnTo>
                      <a:pt x="0" y="191"/>
                    </a:lnTo>
                    <a:cubicBezTo>
                      <a:pt x="0" y="86"/>
                      <a:pt x="85" y="0"/>
                      <a:pt x="191" y="0"/>
                    </a:cubicBezTo>
                    <a:close/>
                  </a:path>
                </a:pathLst>
              </a:custGeom>
              <a:solidFill>
                <a:srgbClr val="FFBAA1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90" name="Freeform: Shape 136">
                <a:extLst>
                  <a:ext uri="{FF2B5EF4-FFF2-40B4-BE49-F238E27FC236}">
                    <a16:creationId xmlns:a16="http://schemas.microsoft.com/office/drawing/2014/main" id="{3B64FE18-4D22-F57F-3B4D-4E748AAB8AF8}"/>
                  </a:ext>
                </a:extLst>
              </p:cNvPr>
              <p:cNvSpPr/>
              <p:nvPr/>
            </p:nvSpPr>
            <p:spPr>
              <a:xfrm>
                <a:off x="1904817" y="8608337"/>
                <a:ext cx="1352930" cy="128689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87" h="1034">
                    <a:moveTo>
                      <a:pt x="144" y="72"/>
                    </a:moveTo>
                    <a:cubicBezTo>
                      <a:pt x="140" y="66"/>
                      <a:pt x="138" y="60"/>
                      <a:pt x="139" y="53"/>
                    </a:cubicBezTo>
                    <a:lnTo>
                      <a:pt x="142" y="30"/>
                    </a:lnTo>
                    <a:cubicBezTo>
                      <a:pt x="145" y="11"/>
                      <a:pt x="162" y="-3"/>
                      <a:pt x="181" y="0"/>
                    </a:cubicBezTo>
                    <a:lnTo>
                      <a:pt x="357" y="23"/>
                    </a:lnTo>
                    <a:cubicBezTo>
                      <a:pt x="372" y="25"/>
                      <a:pt x="383" y="40"/>
                      <a:pt x="381" y="56"/>
                    </a:cubicBezTo>
                    <a:lnTo>
                      <a:pt x="379" y="71"/>
                    </a:lnTo>
                    <a:cubicBezTo>
                      <a:pt x="377" y="83"/>
                      <a:pt x="370" y="93"/>
                      <a:pt x="361" y="99"/>
                    </a:cubicBezTo>
                    <a:cubicBezTo>
                      <a:pt x="695" y="505"/>
                      <a:pt x="1087" y="516"/>
                      <a:pt x="1087" y="516"/>
                    </a:cubicBezTo>
                    <a:lnTo>
                      <a:pt x="1073" y="579"/>
                    </a:lnTo>
                    <a:lnTo>
                      <a:pt x="1084" y="583"/>
                    </a:lnTo>
                    <a:cubicBezTo>
                      <a:pt x="1089" y="646"/>
                      <a:pt x="1023" y="684"/>
                      <a:pt x="1023" y="684"/>
                    </a:cubicBezTo>
                    <a:cubicBezTo>
                      <a:pt x="647" y="632"/>
                      <a:pt x="357" y="439"/>
                      <a:pt x="357" y="439"/>
                    </a:cubicBezTo>
                    <a:cubicBezTo>
                      <a:pt x="363" y="511"/>
                      <a:pt x="320" y="671"/>
                      <a:pt x="314" y="711"/>
                    </a:cubicBezTo>
                    <a:cubicBezTo>
                      <a:pt x="309" y="750"/>
                      <a:pt x="344" y="910"/>
                      <a:pt x="386" y="945"/>
                    </a:cubicBezTo>
                    <a:cubicBezTo>
                      <a:pt x="429" y="979"/>
                      <a:pt x="386" y="990"/>
                      <a:pt x="386" y="990"/>
                    </a:cubicBezTo>
                    <a:cubicBezTo>
                      <a:pt x="144" y="943"/>
                      <a:pt x="47" y="1034"/>
                      <a:pt x="47" y="1034"/>
                    </a:cubicBezTo>
                    <a:cubicBezTo>
                      <a:pt x="5" y="931"/>
                      <a:pt x="5" y="697"/>
                      <a:pt x="5" y="697"/>
                    </a:cubicBezTo>
                    <a:cubicBezTo>
                      <a:pt x="-33" y="266"/>
                      <a:pt x="144" y="72"/>
                      <a:pt x="144" y="72"/>
                    </a:cubicBezTo>
                    <a:close/>
                  </a:path>
                </a:pathLst>
              </a:custGeom>
              <a:solidFill>
                <a:srgbClr val="FDFEFF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91" name="Freeform: Shape 137">
                <a:extLst>
                  <a:ext uri="{FF2B5EF4-FFF2-40B4-BE49-F238E27FC236}">
                    <a16:creationId xmlns:a16="http://schemas.microsoft.com/office/drawing/2014/main" id="{B9595830-FB4A-B21B-D52F-AAFE0386DCD2}"/>
                  </a:ext>
                </a:extLst>
              </p:cNvPr>
              <p:cNvSpPr/>
              <p:nvPr/>
            </p:nvSpPr>
            <p:spPr>
              <a:xfrm>
                <a:off x="1988289" y="8716721"/>
                <a:ext cx="1255758" cy="61417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09" h="494">
                    <a:moveTo>
                      <a:pt x="1006" y="494"/>
                    </a:moveTo>
                    <a:cubicBezTo>
                      <a:pt x="1007" y="494"/>
                      <a:pt x="1009" y="494"/>
                      <a:pt x="1009" y="492"/>
                    </a:cubicBezTo>
                    <a:cubicBezTo>
                      <a:pt x="1009" y="491"/>
                      <a:pt x="1008" y="489"/>
                      <a:pt x="1006" y="489"/>
                    </a:cubicBezTo>
                    <a:cubicBezTo>
                      <a:pt x="910" y="478"/>
                      <a:pt x="803" y="447"/>
                      <a:pt x="690" y="396"/>
                    </a:cubicBezTo>
                    <a:cubicBezTo>
                      <a:pt x="570" y="343"/>
                      <a:pt x="460" y="270"/>
                      <a:pt x="362" y="179"/>
                    </a:cubicBezTo>
                    <a:cubicBezTo>
                      <a:pt x="315" y="135"/>
                      <a:pt x="269" y="85"/>
                      <a:pt x="227" y="33"/>
                    </a:cubicBezTo>
                    <a:cubicBezTo>
                      <a:pt x="208" y="8"/>
                      <a:pt x="190" y="0"/>
                      <a:pt x="155" y="0"/>
                    </a:cubicBezTo>
                    <a:cubicBezTo>
                      <a:pt x="133" y="0"/>
                      <a:pt x="110" y="6"/>
                      <a:pt x="89" y="17"/>
                    </a:cubicBezTo>
                    <a:cubicBezTo>
                      <a:pt x="53" y="36"/>
                      <a:pt x="21" y="70"/>
                      <a:pt x="0" y="112"/>
                    </a:cubicBezTo>
                    <a:cubicBezTo>
                      <a:pt x="0" y="113"/>
                      <a:pt x="0" y="115"/>
                      <a:pt x="2" y="115"/>
                    </a:cubicBezTo>
                    <a:cubicBezTo>
                      <a:pt x="3" y="116"/>
                      <a:pt x="4" y="115"/>
                      <a:pt x="5" y="114"/>
                    </a:cubicBezTo>
                    <a:cubicBezTo>
                      <a:pt x="25" y="74"/>
                      <a:pt x="57" y="40"/>
                      <a:pt x="92" y="22"/>
                    </a:cubicBezTo>
                    <a:cubicBezTo>
                      <a:pt x="112" y="11"/>
                      <a:pt x="134" y="6"/>
                      <a:pt x="156" y="6"/>
                    </a:cubicBezTo>
                    <a:cubicBezTo>
                      <a:pt x="188" y="5"/>
                      <a:pt x="204" y="12"/>
                      <a:pt x="223" y="36"/>
                    </a:cubicBezTo>
                    <a:cubicBezTo>
                      <a:pt x="266" y="89"/>
                      <a:pt x="311" y="138"/>
                      <a:pt x="359" y="183"/>
                    </a:cubicBezTo>
                    <a:cubicBezTo>
                      <a:pt x="456" y="274"/>
                      <a:pt x="567" y="348"/>
                      <a:pt x="687" y="401"/>
                    </a:cubicBezTo>
                    <a:cubicBezTo>
                      <a:pt x="801" y="452"/>
                      <a:pt x="909" y="483"/>
                      <a:pt x="1006" y="494"/>
                    </a:cubicBezTo>
                    <a:close/>
                  </a:path>
                </a:pathLst>
              </a:custGeom>
              <a:solidFill>
                <a:srgbClr val="8C8C8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92" name="Freeform: Shape 138">
                <a:extLst>
                  <a:ext uri="{FF2B5EF4-FFF2-40B4-BE49-F238E27FC236}">
                    <a16:creationId xmlns:a16="http://schemas.microsoft.com/office/drawing/2014/main" id="{B9391F83-55A2-BB34-F52D-DF40D5626CED}"/>
                  </a:ext>
                </a:extLst>
              </p:cNvPr>
              <p:cNvSpPr/>
              <p:nvPr/>
            </p:nvSpPr>
            <p:spPr>
              <a:xfrm>
                <a:off x="2091690" y="9068031"/>
                <a:ext cx="260370" cy="8969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10" h="73">
                    <a:moveTo>
                      <a:pt x="207" y="73"/>
                    </a:moveTo>
                    <a:cubicBezTo>
                      <a:pt x="208" y="73"/>
                      <a:pt x="209" y="73"/>
                      <a:pt x="209" y="72"/>
                    </a:cubicBezTo>
                    <a:cubicBezTo>
                      <a:pt x="210" y="70"/>
                      <a:pt x="210" y="69"/>
                      <a:pt x="209" y="68"/>
                    </a:cubicBezTo>
                    <a:cubicBezTo>
                      <a:pt x="203" y="64"/>
                      <a:pt x="67" y="-21"/>
                      <a:pt x="1" y="5"/>
                    </a:cubicBezTo>
                    <a:cubicBezTo>
                      <a:pt x="0" y="6"/>
                      <a:pt x="0" y="8"/>
                      <a:pt x="0" y="9"/>
                    </a:cubicBezTo>
                    <a:cubicBezTo>
                      <a:pt x="0" y="11"/>
                      <a:pt x="2" y="11"/>
                      <a:pt x="3" y="11"/>
                    </a:cubicBezTo>
                    <a:cubicBezTo>
                      <a:pt x="66" y="-14"/>
                      <a:pt x="205" y="72"/>
                      <a:pt x="206" y="73"/>
                    </a:cubicBezTo>
                    <a:cubicBezTo>
                      <a:pt x="207" y="73"/>
                      <a:pt x="207" y="73"/>
                      <a:pt x="207" y="73"/>
                    </a:cubicBezTo>
                    <a:close/>
                  </a:path>
                </a:pathLst>
              </a:custGeom>
              <a:solidFill>
                <a:srgbClr val="8C8C8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93" name="Freeform: Shape 139">
                <a:extLst>
                  <a:ext uri="{FF2B5EF4-FFF2-40B4-BE49-F238E27FC236}">
                    <a16:creationId xmlns:a16="http://schemas.microsoft.com/office/drawing/2014/main" id="{844A6721-095D-81B4-BA3E-D09233F99499}"/>
                  </a:ext>
                </a:extLst>
              </p:cNvPr>
              <p:cNvSpPr/>
              <p:nvPr/>
            </p:nvSpPr>
            <p:spPr>
              <a:xfrm>
                <a:off x="2248656" y="8669381"/>
                <a:ext cx="104647" cy="7973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5" h="65">
                    <a:moveTo>
                      <a:pt x="85" y="50"/>
                    </a:moveTo>
                    <a:lnTo>
                      <a:pt x="81" y="0"/>
                    </a:lnTo>
                    <a:lnTo>
                      <a:pt x="62" y="6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8C8C8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94" name="Freeform: Shape 140">
                <a:extLst>
                  <a:ext uri="{FF2B5EF4-FFF2-40B4-BE49-F238E27FC236}">
                    <a16:creationId xmlns:a16="http://schemas.microsoft.com/office/drawing/2014/main" id="{604071F6-F39E-6BC9-3B9B-1C9EDA1BE710}"/>
                  </a:ext>
                </a:extLst>
              </p:cNvPr>
              <p:cNvSpPr/>
              <p:nvPr/>
            </p:nvSpPr>
            <p:spPr>
              <a:xfrm>
                <a:off x="2244922" y="8665644"/>
                <a:ext cx="110875" cy="8720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0" h="71">
                    <a:moveTo>
                      <a:pt x="65" y="71"/>
                    </a:moveTo>
                    <a:cubicBezTo>
                      <a:pt x="66" y="71"/>
                      <a:pt x="67" y="70"/>
                      <a:pt x="67" y="69"/>
                    </a:cubicBezTo>
                    <a:lnTo>
                      <a:pt x="83" y="19"/>
                    </a:lnTo>
                    <a:lnTo>
                      <a:pt x="85" y="53"/>
                    </a:lnTo>
                    <a:cubicBezTo>
                      <a:pt x="85" y="55"/>
                      <a:pt x="86" y="56"/>
                      <a:pt x="88" y="56"/>
                    </a:cubicBezTo>
                    <a:cubicBezTo>
                      <a:pt x="89" y="56"/>
                      <a:pt x="90" y="55"/>
                      <a:pt x="90" y="53"/>
                    </a:cubicBezTo>
                    <a:lnTo>
                      <a:pt x="87" y="3"/>
                    </a:lnTo>
                    <a:cubicBezTo>
                      <a:pt x="87" y="1"/>
                      <a:pt x="86" y="1"/>
                      <a:pt x="85" y="0"/>
                    </a:cubicBezTo>
                    <a:cubicBezTo>
                      <a:pt x="84" y="0"/>
                      <a:pt x="82" y="1"/>
                      <a:pt x="82" y="3"/>
                    </a:cubicBezTo>
                    <a:lnTo>
                      <a:pt x="63" y="65"/>
                    </a:lnTo>
                    <a:lnTo>
                      <a:pt x="3" y="56"/>
                    </a:lnTo>
                    <a:cubicBezTo>
                      <a:pt x="2" y="55"/>
                      <a:pt x="0" y="57"/>
                      <a:pt x="0" y="58"/>
                    </a:cubicBezTo>
                    <a:cubicBezTo>
                      <a:pt x="0" y="59"/>
                      <a:pt x="1" y="61"/>
                      <a:pt x="3" y="62"/>
                    </a:cubicBezTo>
                    <a:close/>
                  </a:path>
                </a:pathLst>
              </a:custGeom>
              <a:solidFill>
                <a:srgbClr val="8C8C8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95" name="Freeform: Shape 141">
                <a:extLst>
                  <a:ext uri="{FF2B5EF4-FFF2-40B4-BE49-F238E27FC236}">
                    <a16:creationId xmlns:a16="http://schemas.microsoft.com/office/drawing/2014/main" id="{851285CA-71EA-105F-7400-75A04F0F9597}"/>
                  </a:ext>
                </a:extLst>
              </p:cNvPr>
              <p:cNvSpPr/>
              <p:nvPr/>
            </p:nvSpPr>
            <p:spPr>
              <a:xfrm>
                <a:off x="2325899" y="8750357"/>
                <a:ext cx="58552" cy="14077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8" h="114">
                    <a:moveTo>
                      <a:pt x="48" y="114"/>
                    </a:moveTo>
                    <a:cubicBezTo>
                      <a:pt x="48" y="114"/>
                      <a:pt x="43" y="61"/>
                      <a:pt x="0" y="0"/>
                    </a:cubicBezTo>
                    <a:close/>
                  </a:path>
                </a:pathLst>
              </a:custGeom>
              <a:solidFill>
                <a:srgbClr val="8C8C8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96" name="Freeform: Shape 142">
                <a:extLst>
                  <a:ext uri="{FF2B5EF4-FFF2-40B4-BE49-F238E27FC236}">
                    <a16:creationId xmlns:a16="http://schemas.microsoft.com/office/drawing/2014/main" id="{661DEE2F-EF8C-D0D9-DCE3-9E095D8C67F4}"/>
                  </a:ext>
                </a:extLst>
              </p:cNvPr>
              <p:cNvSpPr/>
              <p:nvPr/>
            </p:nvSpPr>
            <p:spPr>
              <a:xfrm>
                <a:off x="2322158" y="8747866"/>
                <a:ext cx="66027" cy="14700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4" h="119">
                    <a:moveTo>
                      <a:pt x="50" y="119"/>
                    </a:moveTo>
                    <a:lnTo>
                      <a:pt x="51" y="119"/>
                    </a:lnTo>
                    <a:cubicBezTo>
                      <a:pt x="52" y="118"/>
                      <a:pt x="54" y="117"/>
                      <a:pt x="54" y="116"/>
                    </a:cubicBezTo>
                    <a:cubicBezTo>
                      <a:pt x="53" y="113"/>
                      <a:pt x="48" y="62"/>
                      <a:pt x="4" y="1"/>
                    </a:cubicBezTo>
                    <a:cubicBezTo>
                      <a:pt x="3" y="0"/>
                      <a:pt x="2" y="-1"/>
                      <a:pt x="1" y="0"/>
                    </a:cubicBezTo>
                    <a:cubicBezTo>
                      <a:pt x="0" y="1"/>
                      <a:pt x="-1" y="3"/>
                      <a:pt x="0" y="4"/>
                    </a:cubicBezTo>
                    <a:cubicBezTo>
                      <a:pt x="43" y="64"/>
                      <a:pt x="48" y="116"/>
                      <a:pt x="48" y="117"/>
                    </a:cubicBezTo>
                    <a:cubicBezTo>
                      <a:pt x="48" y="118"/>
                      <a:pt x="49" y="119"/>
                      <a:pt x="50" y="119"/>
                    </a:cubicBezTo>
                    <a:close/>
                  </a:path>
                </a:pathLst>
              </a:custGeom>
              <a:solidFill>
                <a:srgbClr val="8C8C8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97" name="Freeform: Shape 143">
                <a:extLst>
                  <a:ext uri="{FF2B5EF4-FFF2-40B4-BE49-F238E27FC236}">
                    <a16:creationId xmlns:a16="http://schemas.microsoft.com/office/drawing/2014/main" id="{B5949877-9239-BD7C-9A8D-987D338AB2BC}"/>
                  </a:ext>
                </a:extLst>
              </p:cNvPr>
              <p:cNvSpPr/>
              <p:nvPr/>
            </p:nvSpPr>
            <p:spPr>
              <a:xfrm>
                <a:off x="2084215" y="8698034"/>
                <a:ext cx="63535" cy="24916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2" h="21">
                    <a:moveTo>
                      <a:pt x="52" y="21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C8C8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98" name="Freeform: Shape 144">
                <a:extLst>
                  <a:ext uri="{FF2B5EF4-FFF2-40B4-BE49-F238E27FC236}">
                    <a16:creationId xmlns:a16="http://schemas.microsoft.com/office/drawing/2014/main" id="{E9235A0D-7543-BECB-AD8A-C929EBBB9821}"/>
                  </a:ext>
                </a:extLst>
              </p:cNvPr>
              <p:cNvSpPr/>
              <p:nvPr/>
            </p:nvSpPr>
            <p:spPr>
              <a:xfrm>
                <a:off x="2080474" y="8694297"/>
                <a:ext cx="71010" cy="3114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8" h="26">
                    <a:moveTo>
                      <a:pt x="55" y="26"/>
                    </a:moveTo>
                    <a:cubicBezTo>
                      <a:pt x="56" y="26"/>
                      <a:pt x="57" y="26"/>
                      <a:pt x="58" y="24"/>
                    </a:cubicBezTo>
                    <a:cubicBezTo>
                      <a:pt x="58" y="23"/>
                      <a:pt x="58" y="21"/>
                      <a:pt x="56" y="21"/>
                    </a:cubicBez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-1" y="3"/>
                      <a:pt x="0" y="5"/>
                      <a:pt x="2" y="5"/>
                    </a:cubicBezTo>
                    <a:lnTo>
                      <a:pt x="54" y="26"/>
                    </a:lnTo>
                    <a:cubicBezTo>
                      <a:pt x="55" y="26"/>
                      <a:pt x="55" y="26"/>
                      <a:pt x="55" y="26"/>
                    </a:cubicBezTo>
                    <a:close/>
                  </a:path>
                </a:pathLst>
              </a:custGeom>
              <a:solidFill>
                <a:srgbClr val="8C8C8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99" name="Freeform: Shape 145">
                <a:extLst>
                  <a:ext uri="{FF2B5EF4-FFF2-40B4-BE49-F238E27FC236}">
                    <a16:creationId xmlns:a16="http://schemas.microsoft.com/office/drawing/2014/main" id="{2252617E-822E-8B93-97B9-B0162D8FE416}"/>
                  </a:ext>
                </a:extLst>
              </p:cNvPr>
              <p:cNvSpPr/>
              <p:nvPr/>
            </p:nvSpPr>
            <p:spPr>
              <a:xfrm>
                <a:off x="3251522" y="9291031"/>
                <a:ext cx="175657" cy="4609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2" h="38">
                    <a:moveTo>
                      <a:pt x="3" y="38"/>
                    </a:moveTo>
                    <a:cubicBezTo>
                      <a:pt x="4" y="38"/>
                      <a:pt x="5" y="37"/>
                      <a:pt x="5" y="37"/>
                    </a:cubicBezTo>
                    <a:cubicBezTo>
                      <a:pt x="14" y="19"/>
                      <a:pt x="40" y="8"/>
                      <a:pt x="61" y="6"/>
                    </a:cubicBezTo>
                    <a:cubicBezTo>
                      <a:pt x="86" y="3"/>
                      <a:pt x="116" y="15"/>
                      <a:pt x="137" y="33"/>
                    </a:cubicBezTo>
                    <a:cubicBezTo>
                      <a:pt x="138" y="34"/>
                      <a:pt x="140" y="34"/>
                      <a:pt x="141" y="33"/>
                    </a:cubicBezTo>
                    <a:cubicBezTo>
                      <a:pt x="142" y="32"/>
                      <a:pt x="142" y="30"/>
                      <a:pt x="141" y="28"/>
                    </a:cubicBezTo>
                    <a:cubicBezTo>
                      <a:pt x="118" y="9"/>
                      <a:pt x="87" y="-2"/>
                      <a:pt x="61" y="0"/>
                    </a:cubicBezTo>
                    <a:cubicBezTo>
                      <a:pt x="38" y="2"/>
                      <a:pt x="10" y="14"/>
                      <a:pt x="0" y="34"/>
                    </a:cubicBezTo>
                    <a:cubicBezTo>
                      <a:pt x="0" y="35"/>
                      <a:pt x="0" y="37"/>
                      <a:pt x="1" y="38"/>
                    </a:cubicBezTo>
                    <a:cubicBezTo>
                      <a:pt x="2" y="38"/>
                      <a:pt x="3" y="38"/>
                      <a:pt x="3" y="38"/>
                    </a:cubicBezTo>
                    <a:close/>
                  </a:path>
                </a:pathLst>
              </a:custGeom>
              <a:solidFill>
                <a:srgbClr val="273445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00" name="Freeform: Shape 146">
                <a:extLst>
                  <a:ext uri="{FF2B5EF4-FFF2-40B4-BE49-F238E27FC236}">
                    <a16:creationId xmlns:a16="http://schemas.microsoft.com/office/drawing/2014/main" id="{6B8EB9F0-F8FA-B668-02D1-4450510D4E69}"/>
                  </a:ext>
                </a:extLst>
              </p:cNvPr>
              <p:cNvSpPr/>
              <p:nvPr/>
            </p:nvSpPr>
            <p:spPr>
              <a:xfrm>
                <a:off x="1542296" y="9050590"/>
                <a:ext cx="1741617" cy="145010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99" h="1165">
                    <a:moveTo>
                      <a:pt x="63" y="5"/>
                    </a:moveTo>
                    <a:cubicBezTo>
                      <a:pt x="111" y="-11"/>
                      <a:pt x="162" y="15"/>
                      <a:pt x="178" y="63"/>
                    </a:cubicBezTo>
                    <a:lnTo>
                      <a:pt x="480" y="983"/>
                    </a:lnTo>
                    <a:lnTo>
                      <a:pt x="1308" y="983"/>
                    </a:lnTo>
                    <a:cubicBezTo>
                      <a:pt x="1358" y="983"/>
                      <a:pt x="1399" y="1024"/>
                      <a:pt x="1399" y="1074"/>
                    </a:cubicBezTo>
                    <a:lnTo>
                      <a:pt x="1399" y="1075"/>
                    </a:lnTo>
                    <a:cubicBezTo>
                      <a:pt x="1399" y="1125"/>
                      <a:pt x="1358" y="1165"/>
                      <a:pt x="1308" y="1165"/>
                    </a:cubicBezTo>
                    <a:lnTo>
                      <a:pt x="417" y="1165"/>
                    </a:lnTo>
                    <a:cubicBezTo>
                      <a:pt x="405" y="1165"/>
                      <a:pt x="394" y="1164"/>
                      <a:pt x="384" y="1159"/>
                    </a:cubicBezTo>
                    <a:cubicBezTo>
                      <a:pt x="358" y="1151"/>
                      <a:pt x="336" y="1130"/>
                      <a:pt x="326" y="1101"/>
                    </a:cubicBezTo>
                    <a:lnTo>
                      <a:pt x="5" y="120"/>
                    </a:lnTo>
                    <a:cubicBezTo>
                      <a:pt x="-11" y="72"/>
                      <a:pt x="15" y="21"/>
                      <a:pt x="63" y="5"/>
                    </a:cubicBezTo>
                    <a:close/>
                  </a:path>
                </a:pathLst>
              </a:custGeom>
              <a:solidFill>
                <a:srgbClr val="152437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01" name="Freeform: Shape 147">
                <a:extLst>
                  <a:ext uri="{FF2B5EF4-FFF2-40B4-BE49-F238E27FC236}">
                    <a16:creationId xmlns:a16="http://schemas.microsoft.com/office/drawing/2014/main" id="{46A0CF59-6121-EDAD-4BC5-84011DE3133D}"/>
                  </a:ext>
                </a:extLst>
              </p:cNvPr>
              <p:cNvSpPr/>
              <p:nvPr/>
            </p:nvSpPr>
            <p:spPr>
              <a:xfrm>
                <a:off x="1932225" y="7820993"/>
                <a:ext cx="736263" cy="73003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92" h="587">
                    <a:moveTo>
                      <a:pt x="546" y="21"/>
                    </a:moveTo>
                    <a:cubicBezTo>
                      <a:pt x="519" y="5"/>
                      <a:pt x="484" y="0"/>
                      <a:pt x="451" y="0"/>
                    </a:cubicBezTo>
                    <a:cubicBezTo>
                      <a:pt x="368" y="1"/>
                      <a:pt x="285" y="22"/>
                      <a:pt x="207" y="51"/>
                    </a:cubicBezTo>
                    <a:cubicBezTo>
                      <a:pt x="149" y="72"/>
                      <a:pt x="74" y="91"/>
                      <a:pt x="34" y="140"/>
                    </a:cubicBezTo>
                    <a:cubicBezTo>
                      <a:pt x="6" y="174"/>
                      <a:pt x="-2" y="221"/>
                      <a:pt x="1" y="265"/>
                    </a:cubicBezTo>
                    <a:cubicBezTo>
                      <a:pt x="4" y="336"/>
                      <a:pt x="15" y="418"/>
                      <a:pt x="51" y="480"/>
                    </a:cubicBezTo>
                    <a:cubicBezTo>
                      <a:pt x="70" y="514"/>
                      <a:pt x="130" y="587"/>
                      <a:pt x="174" y="587"/>
                    </a:cubicBezTo>
                    <a:lnTo>
                      <a:pt x="196" y="587"/>
                    </a:lnTo>
                    <a:cubicBezTo>
                      <a:pt x="196" y="587"/>
                      <a:pt x="251" y="517"/>
                      <a:pt x="142" y="482"/>
                    </a:cubicBezTo>
                    <a:cubicBezTo>
                      <a:pt x="142" y="482"/>
                      <a:pt x="200" y="501"/>
                      <a:pt x="208" y="427"/>
                    </a:cubicBezTo>
                    <a:cubicBezTo>
                      <a:pt x="208" y="427"/>
                      <a:pt x="145" y="425"/>
                      <a:pt x="173" y="334"/>
                    </a:cubicBezTo>
                    <a:cubicBezTo>
                      <a:pt x="173" y="334"/>
                      <a:pt x="197" y="251"/>
                      <a:pt x="256" y="306"/>
                    </a:cubicBezTo>
                    <a:cubicBezTo>
                      <a:pt x="256" y="306"/>
                      <a:pt x="252" y="373"/>
                      <a:pt x="266" y="379"/>
                    </a:cubicBezTo>
                    <a:cubicBezTo>
                      <a:pt x="266" y="379"/>
                      <a:pt x="273" y="341"/>
                      <a:pt x="285" y="321"/>
                    </a:cubicBezTo>
                    <a:cubicBezTo>
                      <a:pt x="322" y="333"/>
                      <a:pt x="397" y="334"/>
                      <a:pt x="508" y="233"/>
                    </a:cubicBezTo>
                    <a:lnTo>
                      <a:pt x="508" y="310"/>
                    </a:lnTo>
                    <a:cubicBezTo>
                      <a:pt x="573" y="301"/>
                      <a:pt x="575" y="253"/>
                      <a:pt x="549" y="204"/>
                    </a:cubicBezTo>
                    <a:cubicBezTo>
                      <a:pt x="577" y="175"/>
                      <a:pt x="595" y="135"/>
                      <a:pt x="592" y="96"/>
                    </a:cubicBezTo>
                    <a:cubicBezTo>
                      <a:pt x="589" y="59"/>
                      <a:pt x="571" y="35"/>
                      <a:pt x="546" y="21"/>
                    </a:cubicBezTo>
                    <a:close/>
                  </a:path>
                </a:pathLst>
              </a:custGeom>
              <a:solidFill>
                <a:srgbClr val="422B0B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02" name="Freeform: Shape 168">
                <a:extLst>
                  <a:ext uri="{FF2B5EF4-FFF2-40B4-BE49-F238E27FC236}">
                    <a16:creationId xmlns:a16="http://schemas.microsoft.com/office/drawing/2014/main" id="{2EF3EB36-B955-E295-1A1E-AB1EFBC2933D}"/>
                  </a:ext>
                </a:extLst>
              </p:cNvPr>
              <p:cNvSpPr/>
              <p:nvPr/>
            </p:nvSpPr>
            <p:spPr>
              <a:xfrm>
                <a:off x="3209165" y="9595004"/>
                <a:ext cx="236700" cy="212282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91" h="1705">
                    <a:moveTo>
                      <a:pt x="191" y="1705"/>
                    </a:moveTo>
                    <a:lnTo>
                      <a:pt x="0" y="1705"/>
                    </a:lnTo>
                    <a:lnTo>
                      <a:pt x="0" y="0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422B0B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3113205-A838-90EC-0C51-0AD8BC973E85}"/>
                </a:ext>
              </a:extLst>
            </p:cNvPr>
            <p:cNvGrpSpPr/>
            <p:nvPr/>
          </p:nvGrpSpPr>
          <p:grpSpPr>
            <a:xfrm>
              <a:off x="5035495" y="7929381"/>
              <a:ext cx="1524849" cy="3956633"/>
              <a:chOff x="5035495" y="7929381"/>
              <a:chExt cx="1524849" cy="3956633"/>
            </a:xfrm>
          </p:grpSpPr>
          <p:sp>
            <p:nvSpPr>
              <p:cNvPr id="62" name="Freeform: Shape 170">
                <a:extLst>
                  <a:ext uri="{FF2B5EF4-FFF2-40B4-BE49-F238E27FC236}">
                    <a16:creationId xmlns:a16="http://schemas.microsoft.com/office/drawing/2014/main" id="{5C59FB16-75BC-FD41-6F8B-AF50B761D1AA}"/>
                  </a:ext>
                </a:extLst>
              </p:cNvPr>
              <p:cNvSpPr/>
              <p:nvPr/>
            </p:nvSpPr>
            <p:spPr>
              <a:xfrm>
                <a:off x="5359401" y="11332880"/>
                <a:ext cx="346330" cy="31767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79" h="256">
                    <a:moveTo>
                      <a:pt x="141" y="66"/>
                    </a:moveTo>
                    <a:lnTo>
                      <a:pt x="21" y="159"/>
                    </a:lnTo>
                    <a:cubicBezTo>
                      <a:pt x="8" y="170"/>
                      <a:pt x="0" y="186"/>
                      <a:pt x="0" y="202"/>
                    </a:cubicBezTo>
                    <a:cubicBezTo>
                      <a:pt x="0" y="232"/>
                      <a:pt x="24" y="256"/>
                      <a:pt x="54" y="256"/>
                    </a:cubicBezTo>
                    <a:lnTo>
                      <a:pt x="206" y="256"/>
                    </a:lnTo>
                    <a:lnTo>
                      <a:pt x="225" y="256"/>
                    </a:lnTo>
                    <a:cubicBezTo>
                      <a:pt x="255" y="256"/>
                      <a:pt x="279" y="232"/>
                      <a:pt x="279" y="202"/>
                    </a:cubicBezTo>
                    <a:lnTo>
                      <a:pt x="279" y="60"/>
                    </a:lnTo>
                    <a:cubicBezTo>
                      <a:pt x="279" y="38"/>
                      <a:pt x="265" y="17"/>
                      <a:pt x="243" y="9"/>
                    </a:cubicBezTo>
                    <a:cubicBezTo>
                      <a:pt x="201" y="-5"/>
                      <a:pt x="139" y="-14"/>
                      <a:pt x="141" y="66"/>
                    </a:cubicBezTo>
                    <a:close/>
                  </a:path>
                </a:pathLst>
              </a:custGeom>
              <a:solidFill>
                <a:srgbClr val="764F26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63" name="Freeform: Shape 171">
                <a:extLst>
                  <a:ext uri="{FF2B5EF4-FFF2-40B4-BE49-F238E27FC236}">
                    <a16:creationId xmlns:a16="http://schemas.microsoft.com/office/drawing/2014/main" id="{F6C35618-2C02-0837-6D98-16DF3DFDF5A7}"/>
                  </a:ext>
                </a:extLst>
              </p:cNvPr>
              <p:cNvSpPr/>
              <p:nvPr/>
            </p:nvSpPr>
            <p:spPr>
              <a:xfrm>
                <a:off x="5878896" y="11332880"/>
                <a:ext cx="346330" cy="31767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79" h="256">
                    <a:moveTo>
                      <a:pt x="138" y="66"/>
                    </a:moveTo>
                    <a:lnTo>
                      <a:pt x="258" y="159"/>
                    </a:lnTo>
                    <a:cubicBezTo>
                      <a:pt x="272" y="170"/>
                      <a:pt x="279" y="186"/>
                      <a:pt x="279" y="202"/>
                    </a:cubicBezTo>
                    <a:cubicBezTo>
                      <a:pt x="279" y="232"/>
                      <a:pt x="255" y="256"/>
                      <a:pt x="225" y="256"/>
                    </a:cubicBezTo>
                    <a:lnTo>
                      <a:pt x="73" y="256"/>
                    </a:lnTo>
                    <a:lnTo>
                      <a:pt x="54" y="256"/>
                    </a:lnTo>
                    <a:cubicBezTo>
                      <a:pt x="24" y="256"/>
                      <a:pt x="0" y="232"/>
                      <a:pt x="0" y="202"/>
                    </a:cubicBezTo>
                    <a:lnTo>
                      <a:pt x="0" y="60"/>
                    </a:lnTo>
                    <a:cubicBezTo>
                      <a:pt x="0" y="38"/>
                      <a:pt x="15" y="17"/>
                      <a:pt x="36" y="9"/>
                    </a:cubicBezTo>
                    <a:cubicBezTo>
                      <a:pt x="78" y="-5"/>
                      <a:pt x="141" y="-14"/>
                      <a:pt x="138" y="66"/>
                    </a:cubicBezTo>
                    <a:close/>
                  </a:path>
                </a:pathLst>
              </a:custGeom>
              <a:solidFill>
                <a:srgbClr val="764F26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64" name="Freeform: Shape 172">
                <a:extLst>
                  <a:ext uri="{FF2B5EF4-FFF2-40B4-BE49-F238E27FC236}">
                    <a16:creationId xmlns:a16="http://schemas.microsoft.com/office/drawing/2014/main" id="{898653E0-8389-426B-1F47-0D0EBE60C69B}"/>
                  </a:ext>
                </a:extLst>
              </p:cNvPr>
              <p:cNvSpPr/>
              <p:nvPr/>
            </p:nvSpPr>
            <p:spPr>
              <a:xfrm>
                <a:off x="5459065" y="9841667"/>
                <a:ext cx="670236" cy="60919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39" h="490">
                    <a:moveTo>
                      <a:pt x="539" y="490"/>
                    </a:moveTo>
                    <a:lnTo>
                      <a:pt x="0" y="490"/>
                    </a:lnTo>
                    <a:lnTo>
                      <a:pt x="49" y="0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2C3D4F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65" name="Freeform: Shape 173">
                <a:extLst>
                  <a:ext uri="{FF2B5EF4-FFF2-40B4-BE49-F238E27FC236}">
                    <a16:creationId xmlns:a16="http://schemas.microsoft.com/office/drawing/2014/main" id="{CA789B78-14AB-9AB9-78B3-2B03B006771F}"/>
                  </a:ext>
                </a:extLst>
              </p:cNvPr>
              <p:cNvSpPr/>
              <p:nvPr/>
            </p:nvSpPr>
            <p:spPr>
              <a:xfrm>
                <a:off x="5483980" y="8000391"/>
                <a:ext cx="611684" cy="93808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92" h="754">
                    <a:moveTo>
                      <a:pt x="450" y="326"/>
                    </a:moveTo>
                    <a:lnTo>
                      <a:pt x="450" y="199"/>
                    </a:lnTo>
                    <a:cubicBezTo>
                      <a:pt x="450" y="90"/>
                      <a:pt x="371" y="0"/>
                      <a:pt x="273" y="0"/>
                    </a:cubicBezTo>
                    <a:lnTo>
                      <a:pt x="223" y="0"/>
                    </a:lnTo>
                    <a:cubicBezTo>
                      <a:pt x="125" y="0"/>
                      <a:pt x="46" y="90"/>
                      <a:pt x="46" y="199"/>
                    </a:cubicBezTo>
                    <a:lnTo>
                      <a:pt x="46" y="326"/>
                    </a:lnTo>
                    <a:cubicBezTo>
                      <a:pt x="21" y="326"/>
                      <a:pt x="0" y="349"/>
                      <a:pt x="0" y="378"/>
                    </a:cubicBezTo>
                    <a:cubicBezTo>
                      <a:pt x="0" y="406"/>
                      <a:pt x="21" y="429"/>
                      <a:pt x="46" y="429"/>
                    </a:cubicBezTo>
                    <a:cubicBezTo>
                      <a:pt x="49" y="429"/>
                      <a:pt x="51" y="429"/>
                      <a:pt x="55" y="428"/>
                    </a:cubicBezTo>
                    <a:cubicBezTo>
                      <a:pt x="73" y="497"/>
                      <a:pt x="125" y="550"/>
                      <a:pt x="189" y="564"/>
                    </a:cubicBezTo>
                    <a:lnTo>
                      <a:pt x="189" y="754"/>
                    </a:lnTo>
                    <a:lnTo>
                      <a:pt x="308" y="754"/>
                    </a:lnTo>
                    <a:lnTo>
                      <a:pt x="308" y="563"/>
                    </a:lnTo>
                    <a:cubicBezTo>
                      <a:pt x="371" y="549"/>
                      <a:pt x="422" y="496"/>
                      <a:pt x="442" y="429"/>
                    </a:cubicBezTo>
                    <a:cubicBezTo>
                      <a:pt x="443" y="429"/>
                      <a:pt x="445" y="429"/>
                      <a:pt x="446" y="429"/>
                    </a:cubicBezTo>
                    <a:cubicBezTo>
                      <a:pt x="472" y="429"/>
                      <a:pt x="492" y="406"/>
                      <a:pt x="492" y="378"/>
                    </a:cubicBezTo>
                    <a:cubicBezTo>
                      <a:pt x="492" y="351"/>
                      <a:pt x="474" y="329"/>
                      <a:pt x="450" y="326"/>
                    </a:cubicBezTo>
                    <a:close/>
                  </a:path>
                </a:pathLst>
              </a:custGeom>
              <a:solidFill>
                <a:srgbClr val="FEC5A8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66" name="Freeform: Shape 174">
                <a:extLst>
                  <a:ext uri="{FF2B5EF4-FFF2-40B4-BE49-F238E27FC236}">
                    <a16:creationId xmlns:a16="http://schemas.microsoft.com/office/drawing/2014/main" id="{17AAC318-0A93-C87B-C1E6-61B63B53B7D2}"/>
                  </a:ext>
                </a:extLst>
              </p:cNvPr>
              <p:cNvSpPr/>
              <p:nvPr/>
            </p:nvSpPr>
            <p:spPr>
              <a:xfrm>
                <a:off x="5117718" y="8749112"/>
                <a:ext cx="1351684" cy="115111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86" h="925">
                    <a:moveTo>
                      <a:pt x="798" y="506"/>
                    </a:moveTo>
                    <a:lnTo>
                      <a:pt x="804" y="346"/>
                    </a:lnTo>
                    <a:lnTo>
                      <a:pt x="896" y="482"/>
                    </a:lnTo>
                    <a:close/>
                    <a:moveTo>
                      <a:pt x="191" y="482"/>
                    </a:moveTo>
                    <a:lnTo>
                      <a:pt x="285" y="343"/>
                    </a:lnTo>
                    <a:lnTo>
                      <a:pt x="293" y="507"/>
                    </a:lnTo>
                    <a:close/>
                    <a:moveTo>
                      <a:pt x="1074" y="473"/>
                    </a:moveTo>
                    <a:lnTo>
                      <a:pt x="805" y="74"/>
                    </a:lnTo>
                    <a:cubicBezTo>
                      <a:pt x="791" y="48"/>
                      <a:pt x="763" y="30"/>
                      <a:pt x="730" y="30"/>
                    </a:cubicBezTo>
                    <a:lnTo>
                      <a:pt x="639" y="30"/>
                    </a:lnTo>
                    <a:cubicBezTo>
                      <a:pt x="638" y="13"/>
                      <a:pt x="624" y="0"/>
                      <a:pt x="607" y="0"/>
                    </a:cubicBezTo>
                    <a:lnTo>
                      <a:pt x="463" y="0"/>
                    </a:lnTo>
                    <a:cubicBezTo>
                      <a:pt x="446" y="0"/>
                      <a:pt x="432" y="13"/>
                      <a:pt x="431" y="30"/>
                    </a:cubicBezTo>
                    <a:lnTo>
                      <a:pt x="356" y="30"/>
                    </a:lnTo>
                    <a:cubicBezTo>
                      <a:pt x="322" y="30"/>
                      <a:pt x="292" y="49"/>
                      <a:pt x="280" y="78"/>
                    </a:cubicBezTo>
                    <a:lnTo>
                      <a:pt x="13" y="473"/>
                    </a:lnTo>
                    <a:cubicBezTo>
                      <a:pt x="2" y="490"/>
                      <a:pt x="-2" y="510"/>
                      <a:pt x="1" y="529"/>
                    </a:cubicBezTo>
                    <a:cubicBezTo>
                      <a:pt x="0" y="565"/>
                      <a:pt x="23" y="598"/>
                      <a:pt x="59" y="607"/>
                    </a:cubicBezTo>
                    <a:lnTo>
                      <a:pt x="301" y="666"/>
                    </a:lnTo>
                    <a:lnTo>
                      <a:pt x="312" y="896"/>
                    </a:lnTo>
                    <a:cubicBezTo>
                      <a:pt x="312" y="912"/>
                      <a:pt x="327" y="925"/>
                      <a:pt x="344" y="925"/>
                    </a:cubicBezTo>
                    <a:lnTo>
                      <a:pt x="752" y="925"/>
                    </a:lnTo>
                    <a:cubicBezTo>
                      <a:pt x="769" y="925"/>
                      <a:pt x="783" y="912"/>
                      <a:pt x="783" y="895"/>
                    </a:cubicBezTo>
                    <a:lnTo>
                      <a:pt x="792" y="664"/>
                    </a:lnTo>
                    <a:lnTo>
                      <a:pt x="1027" y="607"/>
                    </a:lnTo>
                    <a:cubicBezTo>
                      <a:pt x="1063" y="598"/>
                      <a:pt x="1087" y="565"/>
                      <a:pt x="1085" y="529"/>
                    </a:cubicBezTo>
                    <a:cubicBezTo>
                      <a:pt x="1089" y="510"/>
                      <a:pt x="1085" y="490"/>
                      <a:pt x="1074" y="473"/>
                    </a:cubicBezTo>
                    <a:close/>
                  </a:path>
                </a:pathLst>
              </a:custGeom>
              <a:solidFill>
                <a:srgbClr val="E8E9EB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67" name="Freeform: Shape 175">
                <a:extLst>
                  <a:ext uri="{FF2B5EF4-FFF2-40B4-BE49-F238E27FC236}">
                    <a16:creationId xmlns:a16="http://schemas.microsoft.com/office/drawing/2014/main" id="{C94C58E4-2967-FEC3-A6BC-F2B74B82EBEF}"/>
                  </a:ext>
                </a:extLst>
              </p:cNvPr>
              <p:cNvSpPr/>
              <p:nvPr/>
            </p:nvSpPr>
            <p:spPr>
              <a:xfrm>
                <a:off x="5789199" y="10078371"/>
                <a:ext cx="367509" cy="1335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96" h="1073">
                    <a:moveTo>
                      <a:pt x="264" y="1073"/>
                    </a:moveTo>
                    <a:lnTo>
                      <a:pt x="28" y="1073"/>
                    </a:lnTo>
                    <a:lnTo>
                      <a:pt x="0" y="155"/>
                    </a:lnTo>
                    <a:cubicBezTo>
                      <a:pt x="-2" y="70"/>
                      <a:pt x="65" y="0"/>
                      <a:pt x="148" y="0"/>
                    </a:cubicBezTo>
                    <a:cubicBezTo>
                      <a:pt x="232" y="0"/>
                      <a:pt x="299" y="71"/>
                      <a:pt x="296" y="157"/>
                    </a:cubicBezTo>
                    <a:close/>
                  </a:path>
                </a:pathLst>
              </a:custGeom>
              <a:solidFill>
                <a:srgbClr val="422B0B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68" name="Freeform: Shape 176">
                <a:extLst>
                  <a:ext uri="{FF2B5EF4-FFF2-40B4-BE49-F238E27FC236}">
                    <a16:creationId xmlns:a16="http://schemas.microsoft.com/office/drawing/2014/main" id="{346BB8C5-C90B-0325-0DD1-60B7733BB0AB}"/>
                  </a:ext>
                </a:extLst>
              </p:cNvPr>
              <p:cNvSpPr/>
              <p:nvPr/>
            </p:nvSpPr>
            <p:spPr>
              <a:xfrm>
                <a:off x="5431657" y="10078371"/>
                <a:ext cx="366263" cy="1335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95" h="1073">
                    <a:moveTo>
                      <a:pt x="264" y="1073"/>
                    </a:moveTo>
                    <a:lnTo>
                      <a:pt x="27" y="1073"/>
                    </a:lnTo>
                    <a:lnTo>
                      <a:pt x="0" y="155"/>
                    </a:lnTo>
                    <a:cubicBezTo>
                      <a:pt x="-3" y="70"/>
                      <a:pt x="64" y="0"/>
                      <a:pt x="148" y="0"/>
                    </a:cubicBezTo>
                    <a:cubicBezTo>
                      <a:pt x="231" y="0"/>
                      <a:pt x="298" y="71"/>
                      <a:pt x="295" y="157"/>
                    </a:cubicBezTo>
                    <a:close/>
                  </a:path>
                </a:pathLst>
              </a:custGeom>
              <a:solidFill>
                <a:srgbClr val="422B0B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69" name="Freeform: Shape 177">
                <a:extLst>
                  <a:ext uri="{FF2B5EF4-FFF2-40B4-BE49-F238E27FC236}">
                    <a16:creationId xmlns:a16="http://schemas.microsoft.com/office/drawing/2014/main" id="{8CE1190C-81DE-0B84-5287-01B0EC2E8530}"/>
                  </a:ext>
                </a:extLst>
              </p:cNvPr>
              <p:cNvSpPr/>
              <p:nvPr/>
            </p:nvSpPr>
            <p:spPr>
              <a:xfrm>
                <a:off x="5469031" y="9107900"/>
                <a:ext cx="49832" cy="72256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1" h="59">
                    <a:moveTo>
                      <a:pt x="3" y="59"/>
                    </a:moveTo>
                    <a:cubicBezTo>
                      <a:pt x="2" y="59"/>
                      <a:pt x="2" y="59"/>
                      <a:pt x="2" y="58"/>
                    </a:cubicBezTo>
                    <a:cubicBezTo>
                      <a:pt x="0" y="57"/>
                      <a:pt x="0" y="55"/>
                      <a:pt x="0" y="54"/>
                    </a:cubicBezTo>
                    <a:lnTo>
                      <a:pt x="37" y="2"/>
                    </a:lnTo>
                    <a:cubicBezTo>
                      <a:pt x="37" y="0"/>
                      <a:pt x="39" y="0"/>
                      <a:pt x="40" y="1"/>
                    </a:cubicBezTo>
                    <a:cubicBezTo>
                      <a:pt x="41" y="2"/>
                      <a:pt x="41" y="3"/>
                      <a:pt x="41" y="5"/>
                    </a:cubicBezTo>
                    <a:lnTo>
                      <a:pt x="5" y="57"/>
                    </a:lnTo>
                    <a:cubicBezTo>
                      <a:pt x="5" y="59"/>
                      <a:pt x="4" y="59"/>
                      <a:pt x="3" y="59"/>
                    </a:cubicBezTo>
                    <a:close/>
                  </a:path>
                </a:pathLst>
              </a:custGeom>
              <a:solidFill>
                <a:srgbClr val="B5B3B4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70" name="Freeform: Shape 178">
                <a:extLst>
                  <a:ext uri="{FF2B5EF4-FFF2-40B4-BE49-F238E27FC236}">
                    <a16:creationId xmlns:a16="http://schemas.microsoft.com/office/drawing/2014/main" id="{E908BCB7-B205-1755-5DA9-808595C83AB9}"/>
                  </a:ext>
                </a:extLst>
              </p:cNvPr>
              <p:cNvSpPr/>
              <p:nvPr/>
            </p:nvSpPr>
            <p:spPr>
              <a:xfrm>
                <a:off x="6076977" y="9107900"/>
                <a:ext cx="41111" cy="7350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4" h="60">
                    <a:moveTo>
                      <a:pt x="31" y="60"/>
                    </a:moveTo>
                    <a:cubicBezTo>
                      <a:pt x="30" y="60"/>
                      <a:pt x="29" y="60"/>
                      <a:pt x="28" y="59"/>
                    </a:cubicBezTo>
                    <a:lnTo>
                      <a:pt x="0" y="4"/>
                    </a:lnTo>
                    <a:cubicBezTo>
                      <a:pt x="-1" y="2"/>
                      <a:pt x="0" y="1"/>
                      <a:pt x="1" y="0"/>
                    </a:cubicBezTo>
                    <a:cubicBezTo>
                      <a:pt x="3" y="-1"/>
                      <a:pt x="4" y="0"/>
                      <a:pt x="5" y="1"/>
                    </a:cubicBezTo>
                    <a:lnTo>
                      <a:pt x="33" y="57"/>
                    </a:lnTo>
                    <a:cubicBezTo>
                      <a:pt x="34" y="58"/>
                      <a:pt x="33" y="59"/>
                      <a:pt x="32" y="60"/>
                    </a:cubicBezTo>
                    <a:close/>
                  </a:path>
                </a:pathLst>
              </a:custGeom>
              <a:solidFill>
                <a:srgbClr val="B5B3B4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71" name="Freeform: Shape 179">
                <a:extLst>
                  <a:ext uri="{FF2B5EF4-FFF2-40B4-BE49-F238E27FC236}">
                    <a16:creationId xmlns:a16="http://schemas.microsoft.com/office/drawing/2014/main" id="{946ED352-FF28-D37E-C3C1-16DCCA0DB592}"/>
                  </a:ext>
                </a:extLst>
              </p:cNvPr>
              <p:cNvSpPr/>
              <p:nvPr/>
            </p:nvSpPr>
            <p:spPr>
              <a:xfrm>
                <a:off x="5790445" y="8893623"/>
                <a:ext cx="9966" cy="1101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" h="885">
                    <a:moveTo>
                      <a:pt x="6" y="885"/>
                    </a:moveTo>
                    <a:cubicBezTo>
                      <a:pt x="5" y="885"/>
                      <a:pt x="4" y="884"/>
                      <a:pt x="4" y="883"/>
                    </a:cubicBezTo>
                    <a:lnTo>
                      <a:pt x="0" y="3"/>
                    </a:ln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lnTo>
                      <a:pt x="9" y="883"/>
                    </a:lnTo>
                    <a:cubicBezTo>
                      <a:pt x="9" y="884"/>
                      <a:pt x="8" y="885"/>
                      <a:pt x="6" y="885"/>
                    </a:cubicBezTo>
                    <a:close/>
                  </a:path>
                </a:pathLst>
              </a:custGeom>
              <a:solidFill>
                <a:srgbClr val="B5B3B4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72" name="Freeform: Shape 180">
                <a:extLst>
                  <a:ext uri="{FF2B5EF4-FFF2-40B4-BE49-F238E27FC236}">
                    <a16:creationId xmlns:a16="http://schemas.microsoft.com/office/drawing/2014/main" id="{0BB4092B-66E0-1168-3481-35AB46974970}"/>
                  </a:ext>
                </a:extLst>
              </p:cNvPr>
              <p:cNvSpPr/>
              <p:nvPr/>
            </p:nvSpPr>
            <p:spPr>
              <a:xfrm>
                <a:off x="5821586" y="9375745"/>
                <a:ext cx="291515" cy="24168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35" h="195">
                    <a:moveTo>
                      <a:pt x="28" y="195"/>
                    </a:moveTo>
                    <a:cubicBezTo>
                      <a:pt x="26" y="195"/>
                      <a:pt x="25" y="194"/>
                      <a:pt x="25" y="192"/>
                    </a:cubicBezTo>
                    <a:lnTo>
                      <a:pt x="0" y="72"/>
                    </a:lnTo>
                    <a:cubicBezTo>
                      <a:pt x="-1" y="70"/>
                      <a:pt x="0" y="69"/>
                      <a:pt x="1" y="69"/>
                    </a:cubicBezTo>
                    <a:lnTo>
                      <a:pt x="231" y="0"/>
                    </a:lnTo>
                    <a:cubicBezTo>
                      <a:pt x="233" y="0"/>
                      <a:pt x="234" y="0"/>
                      <a:pt x="234" y="2"/>
                    </a:cubicBezTo>
                    <a:cubicBezTo>
                      <a:pt x="235" y="3"/>
                      <a:pt x="234" y="5"/>
                      <a:pt x="233" y="5"/>
                    </a:cubicBezTo>
                    <a:lnTo>
                      <a:pt x="6" y="73"/>
                    </a:lnTo>
                    <a:lnTo>
                      <a:pt x="30" y="189"/>
                    </a:lnTo>
                    <a:lnTo>
                      <a:pt x="226" y="159"/>
                    </a:lnTo>
                    <a:cubicBezTo>
                      <a:pt x="227" y="159"/>
                      <a:pt x="228" y="159"/>
                      <a:pt x="229" y="161"/>
                    </a:cubicBezTo>
                    <a:cubicBezTo>
                      <a:pt x="229" y="162"/>
                      <a:pt x="228" y="164"/>
                      <a:pt x="226" y="164"/>
                    </a:cubicBezTo>
                    <a:close/>
                  </a:path>
                </a:pathLst>
              </a:custGeom>
              <a:solidFill>
                <a:srgbClr val="B5B3B4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73" name="Freeform: Shape 181">
                <a:extLst>
                  <a:ext uri="{FF2B5EF4-FFF2-40B4-BE49-F238E27FC236}">
                    <a16:creationId xmlns:a16="http://schemas.microsoft.com/office/drawing/2014/main" id="{658D33A7-FFB8-3498-7D6B-8335BB812FBE}"/>
                  </a:ext>
                </a:extLst>
              </p:cNvPr>
              <p:cNvSpPr/>
              <p:nvPr/>
            </p:nvSpPr>
            <p:spPr>
              <a:xfrm>
                <a:off x="5444115" y="7929381"/>
                <a:ext cx="691414" cy="75370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56" h="606">
                    <a:moveTo>
                      <a:pt x="556" y="276"/>
                    </a:moveTo>
                    <a:cubicBezTo>
                      <a:pt x="556" y="429"/>
                      <a:pt x="432" y="606"/>
                      <a:pt x="278" y="606"/>
                    </a:cubicBezTo>
                    <a:cubicBezTo>
                      <a:pt x="124" y="606"/>
                      <a:pt x="0" y="429"/>
                      <a:pt x="0" y="276"/>
                    </a:cubicBezTo>
                    <a:cubicBezTo>
                      <a:pt x="0" y="124"/>
                      <a:pt x="124" y="0"/>
                      <a:pt x="278" y="0"/>
                    </a:cubicBezTo>
                    <a:cubicBezTo>
                      <a:pt x="432" y="0"/>
                      <a:pt x="556" y="124"/>
                      <a:pt x="556" y="276"/>
                    </a:cubicBezTo>
                    <a:close/>
                  </a:path>
                </a:pathLst>
              </a:custGeom>
              <a:solidFill>
                <a:srgbClr val="28202D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74" name="Freeform: Shape 182">
                <a:extLst>
                  <a:ext uri="{FF2B5EF4-FFF2-40B4-BE49-F238E27FC236}">
                    <a16:creationId xmlns:a16="http://schemas.microsoft.com/office/drawing/2014/main" id="{4D5F2E7B-BE54-47BF-8571-6076B6109FF7}"/>
                  </a:ext>
                </a:extLst>
              </p:cNvPr>
              <p:cNvSpPr/>
              <p:nvPr/>
            </p:nvSpPr>
            <p:spPr>
              <a:xfrm>
                <a:off x="5075361" y="10511903"/>
                <a:ext cx="1446364" cy="125575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62" h="1009">
                    <a:moveTo>
                      <a:pt x="1159" y="954"/>
                    </a:moveTo>
                    <a:lnTo>
                      <a:pt x="1142" y="900"/>
                    </a:lnTo>
                    <a:cubicBezTo>
                      <a:pt x="1137" y="888"/>
                      <a:pt x="1128" y="879"/>
                      <a:pt x="1117" y="875"/>
                    </a:cubicBezTo>
                    <a:cubicBezTo>
                      <a:pt x="1112" y="871"/>
                      <a:pt x="1106" y="868"/>
                      <a:pt x="1099" y="867"/>
                    </a:cubicBezTo>
                    <a:lnTo>
                      <a:pt x="628" y="799"/>
                    </a:lnTo>
                    <a:lnTo>
                      <a:pt x="628" y="47"/>
                    </a:lnTo>
                    <a:cubicBezTo>
                      <a:pt x="628" y="20"/>
                      <a:pt x="607" y="0"/>
                      <a:pt x="582" y="0"/>
                    </a:cubicBezTo>
                    <a:lnTo>
                      <a:pt x="580" y="0"/>
                    </a:lnTo>
                    <a:cubicBezTo>
                      <a:pt x="554" y="0"/>
                      <a:pt x="533" y="20"/>
                      <a:pt x="533" y="47"/>
                    </a:cubicBezTo>
                    <a:lnTo>
                      <a:pt x="533" y="799"/>
                    </a:lnTo>
                    <a:lnTo>
                      <a:pt x="62" y="867"/>
                    </a:lnTo>
                    <a:cubicBezTo>
                      <a:pt x="56" y="868"/>
                      <a:pt x="49" y="871"/>
                      <a:pt x="44" y="875"/>
                    </a:cubicBezTo>
                    <a:cubicBezTo>
                      <a:pt x="32" y="879"/>
                      <a:pt x="23" y="888"/>
                      <a:pt x="19" y="900"/>
                    </a:cubicBezTo>
                    <a:lnTo>
                      <a:pt x="2" y="954"/>
                    </a:lnTo>
                    <a:cubicBezTo>
                      <a:pt x="-6" y="976"/>
                      <a:pt x="6" y="1000"/>
                      <a:pt x="28" y="1007"/>
                    </a:cubicBezTo>
                    <a:cubicBezTo>
                      <a:pt x="51" y="1015"/>
                      <a:pt x="75" y="1002"/>
                      <a:pt x="83" y="980"/>
                    </a:cubicBezTo>
                    <a:lnTo>
                      <a:pt x="93" y="949"/>
                    </a:lnTo>
                    <a:lnTo>
                      <a:pt x="533" y="886"/>
                    </a:lnTo>
                    <a:lnTo>
                      <a:pt x="533" y="953"/>
                    </a:lnTo>
                    <a:cubicBezTo>
                      <a:pt x="533" y="978"/>
                      <a:pt x="554" y="1000"/>
                      <a:pt x="580" y="1000"/>
                    </a:cubicBezTo>
                    <a:lnTo>
                      <a:pt x="582" y="1000"/>
                    </a:lnTo>
                    <a:cubicBezTo>
                      <a:pt x="607" y="1000"/>
                      <a:pt x="628" y="978"/>
                      <a:pt x="628" y="953"/>
                    </a:cubicBezTo>
                    <a:lnTo>
                      <a:pt x="628" y="886"/>
                    </a:lnTo>
                    <a:lnTo>
                      <a:pt x="1068" y="949"/>
                    </a:lnTo>
                    <a:lnTo>
                      <a:pt x="1078" y="980"/>
                    </a:lnTo>
                    <a:cubicBezTo>
                      <a:pt x="1086" y="1002"/>
                      <a:pt x="1110" y="1015"/>
                      <a:pt x="1133" y="1007"/>
                    </a:cubicBezTo>
                    <a:cubicBezTo>
                      <a:pt x="1154" y="1000"/>
                      <a:pt x="1167" y="976"/>
                      <a:pt x="1159" y="954"/>
                    </a:cubicBezTo>
                    <a:close/>
                  </a:path>
                </a:pathLst>
              </a:custGeom>
              <a:solidFill>
                <a:srgbClr val="8C8C8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75" name="Freeform: Shape 183">
                <a:extLst>
                  <a:ext uri="{FF2B5EF4-FFF2-40B4-BE49-F238E27FC236}">
                    <a16:creationId xmlns:a16="http://schemas.microsoft.com/office/drawing/2014/main" id="{AFB16101-6E8D-8EB5-A535-8BC1438A17F7}"/>
                  </a:ext>
                </a:extLst>
              </p:cNvPr>
              <p:cNvSpPr/>
              <p:nvPr/>
            </p:nvSpPr>
            <p:spPr>
              <a:xfrm>
                <a:off x="6449469" y="11775139"/>
                <a:ext cx="110875" cy="11087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0" h="90">
                    <a:moveTo>
                      <a:pt x="90" y="45"/>
                    </a:moveTo>
                    <a:cubicBezTo>
                      <a:pt x="90" y="70"/>
                      <a:pt x="70" y="90"/>
                      <a:pt x="45" y="90"/>
                    </a:cubicBezTo>
                    <a:cubicBezTo>
                      <a:pt x="20" y="90"/>
                      <a:pt x="0" y="70"/>
                      <a:pt x="0" y="45"/>
                    </a:cubicBezTo>
                    <a:cubicBezTo>
                      <a:pt x="0" y="20"/>
                      <a:pt x="20" y="0"/>
                      <a:pt x="45" y="0"/>
                    </a:cubicBezTo>
                    <a:cubicBezTo>
                      <a:pt x="70" y="0"/>
                      <a:pt x="90" y="20"/>
                      <a:pt x="90" y="45"/>
                    </a:cubicBezTo>
                    <a:close/>
                  </a:path>
                </a:pathLst>
              </a:custGeom>
              <a:solidFill>
                <a:srgbClr val="041728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76" name="Freeform: Shape 184">
                <a:extLst>
                  <a:ext uri="{FF2B5EF4-FFF2-40B4-BE49-F238E27FC236}">
                    <a16:creationId xmlns:a16="http://schemas.microsoft.com/office/drawing/2014/main" id="{7572F76C-3EBC-4B97-C071-8CC861E747F0}"/>
                  </a:ext>
                </a:extLst>
              </p:cNvPr>
              <p:cNvSpPr/>
              <p:nvPr/>
            </p:nvSpPr>
            <p:spPr>
              <a:xfrm>
                <a:off x="5744347" y="11775139"/>
                <a:ext cx="109630" cy="11087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9" h="90">
                    <a:moveTo>
                      <a:pt x="89" y="45"/>
                    </a:moveTo>
                    <a:cubicBezTo>
                      <a:pt x="89" y="70"/>
                      <a:pt x="69" y="90"/>
                      <a:pt x="44" y="90"/>
                    </a:cubicBezTo>
                    <a:cubicBezTo>
                      <a:pt x="20" y="90"/>
                      <a:pt x="0" y="70"/>
                      <a:pt x="0" y="45"/>
                    </a:cubicBezTo>
                    <a:cubicBezTo>
                      <a:pt x="0" y="20"/>
                      <a:pt x="20" y="0"/>
                      <a:pt x="44" y="0"/>
                    </a:cubicBezTo>
                    <a:cubicBezTo>
                      <a:pt x="69" y="0"/>
                      <a:pt x="89" y="20"/>
                      <a:pt x="89" y="45"/>
                    </a:cubicBezTo>
                    <a:close/>
                  </a:path>
                </a:pathLst>
              </a:custGeom>
              <a:solidFill>
                <a:srgbClr val="041728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77" name="Freeform: Shape 185">
                <a:extLst>
                  <a:ext uri="{FF2B5EF4-FFF2-40B4-BE49-F238E27FC236}">
                    <a16:creationId xmlns:a16="http://schemas.microsoft.com/office/drawing/2014/main" id="{8CDD01B8-0F63-83D5-A30C-2A252F3A5D14}"/>
                  </a:ext>
                </a:extLst>
              </p:cNvPr>
              <p:cNvSpPr/>
              <p:nvPr/>
            </p:nvSpPr>
            <p:spPr>
              <a:xfrm>
                <a:off x="5035495" y="11775139"/>
                <a:ext cx="110875" cy="11087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0" h="90">
                    <a:moveTo>
                      <a:pt x="90" y="45"/>
                    </a:moveTo>
                    <a:cubicBezTo>
                      <a:pt x="90" y="70"/>
                      <a:pt x="70" y="90"/>
                      <a:pt x="45" y="90"/>
                    </a:cubicBezTo>
                    <a:cubicBezTo>
                      <a:pt x="20" y="90"/>
                      <a:pt x="0" y="70"/>
                      <a:pt x="0" y="45"/>
                    </a:cubicBezTo>
                    <a:cubicBezTo>
                      <a:pt x="0" y="20"/>
                      <a:pt x="20" y="0"/>
                      <a:pt x="45" y="0"/>
                    </a:cubicBezTo>
                    <a:cubicBezTo>
                      <a:pt x="70" y="0"/>
                      <a:pt x="90" y="20"/>
                      <a:pt x="90" y="45"/>
                    </a:cubicBezTo>
                    <a:close/>
                  </a:path>
                </a:pathLst>
              </a:custGeom>
              <a:solidFill>
                <a:srgbClr val="041728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78" name="Freeform: Shape 186">
                <a:extLst>
                  <a:ext uri="{FF2B5EF4-FFF2-40B4-BE49-F238E27FC236}">
                    <a16:creationId xmlns:a16="http://schemas.microsoft.com/office/drawing/2014/main" id="{DDCA4439-1F92-C707-91F8-78AFEE3E3CB1}"/>
                  </a:ext>
                </a:extLst>
              </p:cNvPr>
              <p:cNvSpPr/>
              <p:nvPr/>
            </p:nvSpPr>
            <p:spPr>
              <a:xfrm>
                <a:off x="5035495" y="11775139"/>
                <a:ext cx="110875" cy="11087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0" h="90">
                    <a:moveTo>
                      <a:pt x="90" y="45"/>
                    </a:moveTo>
                    <a:cubicBezTo>
                      <a:pt x="90" y="70"/>
                      <a:pt x="70" y="90"/>
                      <a:pt x="45" y="90"/>
                    </a:cubicBezTo>
                    <a:cubicBezTo>
                      <a:pt x="20" y="90"/>
                      <a:pt x="0" y="70"/>
                      <a:pt x="0" y="45"/>
                    </a:cubicBezTo>
                    <a:cubicBezTo>
                      <a:pt x="0" y="20"/>
                      <a:pt x="20" y="0"/>
                      <a:pt x="45" y="0"/>
                    </a:cubicBezTo>
                    <a:cubicBezTo>
                      <a:pt x="70" y="0"/>
                      <a:pt x="90" y="20"/>
                      <a:pt x="90" y="45"/>
                    </a:cubicBezTo>
                    <a:close/>
                  </a:path>
                </a:pathLst>
              </a:custGeom>
              <a:solidFill>
                <a:srgbClr val="041728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79" name="Freeform: Shape 187">
                <a:extLst>
                  <a:ext uri="{FF2B5EF4-FFF2-40B4-BE49-F238E27FC236}">
                    <a16:creationId xmlns:a16="http://schemas.microsoft.com/office/drawing/2014/main" id="{BAA39D5A-53DD-C3B1-58C7-F03F64363DD5}"/>
                  </a:ext>
                </a:extLst>
              </p:cNvPr>
              <p:cNvSpPr/>
              <p:nvPr/>
            </p:nvSpPr>
            <p:spPr>
              <a:xfrm>
                <a:off x="5197448" y="8953421"/>
                <a:ext cx="1198452" cy="158713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63" h="1275">
                    <a:moveTo>
                      <a:pt x="870" y="1275"/>
                    </a:moveTo>
                    <a:lnTo>
                      <a:pt x="93" y="1275"/>
                    </a:lnTo>
                    <a:cubicBezTo>
                      <a:pt x="42" y="1275"/>
                      <a:pt x="0" y="1233"/>
                      <a:pt x="0" y="1182"/>
                    </a:cubicBezTo>
                    <a:lnTo>
                      <a:pt x="0" y="93"/>
                    </a:lnTo>
                    <a:cubicBezTo>
                      <a:pt x="0" y="41"/>
                      <a:pt x="42" y="0"/>
                      <a:pt x="93" y="0"/>
                    </a:cubicBezTo>
                    <a:lnTo>
                      <a:pt x="870" y="0"/>
                    </a:lnTo>
                    <a:cubicBezTo>
                      <a:pt x="921" y="0"/>
                      <a:pt x="963" y="41"/>
                      <a:pt x="963" y="93"/>
                    </a:cubicBezTo>
                    <a:lnTo>
                      <a:pt x="963" y="1182"/>
                    </a:lnTo>
                    <a:cubicBezTo>
                      <a:pt x="963" y="1233"/>
                      <a:pt x="921" y="1275"/>
                      <a:pt x="870" y="1275"/>
                    </a:cubicBezTo>
                    <a:close/>
                  </a:path>
                </a:pathLst>
              </a:custGeom>
              <a:solidFill>
                <a:srgbClr val="152437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C439540-CC17-8AD6-6CE1-E22D5869650D}"/>
                </a:ext>
              </a:extLst>
            </p:cNvPr>
            <p:cNvGrpSpPr/>
            <p:nvPr/>
          </p:nvGrpSpPr>
          <p:grpSpPr>
            <a:xfrm>
              <a:off x="7625493" y="7906957"/>
              <a:ext cx="1878657" cy="3979057"/>
              <a:chOff x="7625493" y="7906957"/>
              <a:chExt cx="1878657" cy="3979057"/>
            </a:xfrm>
          </p:grpSpPr>
          <p:sp>
            <p:nvSpPr>
              <p:cNvPr id="44" name="Freeform: Shape 122">
                <a:extLst>
                  <a:ext uri="{FF2B5EF4-FFF2-40B4-BE49-F238E27FC236}">
                    <a16:creationId xmlns:a16="http://schemas.microsoft.com/office/drawing/2014/main" id="{BB59AED8-9916-DD64-362D-B7F0A74D7073}"/>
                  </a:ext>
                </a:extLst>
              </p:cNvPr>
              <p:cNvSpPr/>
              <p:nvPr/>
            </p:nvSpPr>
            <p:spPr>
              <a:xfrm>
                <a:off x="9415699" y="8756586"/>
                <a:ext cx="88451" cy="24417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2" h="197">
                    <a:moveTo>
                      <a:pt x="3" y="197"/>
                    </a:moveTo>
                    <a:lnTo>
                      <a:pt x="2" y="197"/>
                    </a:lnTo>
                    <a:cubicBezTo>
                      <a:pt x="0" y="196"/>
                      <a:pt x="-1" y="195"/>
                      <a:pt x="0" y="193"/>
                    </a:cubicBezTo>
                    <a:lnTo>
                      <a:pt x="66" y="2"/>
                    </a:lnTo>
                    <a:cubicBezTo>
                      <a:pt x="67" y="1"/>
                      <a:pt x="68" y="-1"/>
                      <a:pt x="70" y="0"/>
                    </a:cubicBezTo>
                    <a:cubicBezTo>
                      <a:pt x="72" y="1"/>
                      <a:pt x="72" y="2"/>
                      <a:pt x="72" y="4"/>
                    </a:cubicBezTo>
                    <a:lnTo>
                      <a:pt x="5" y="195"/>
                    </a:lnTo>
                    <a:cubicBezTo>
                      <a:pt x="5" y="196"/>
                      <a:pt x="4" y="197"/>
                      <a:pt x="3" y="197"/>
                    </a:cubicBezTo>
                    <a:close/>
                  </a:path>
                </a:pathLst>
              </a:custGeom>
              <a:solidFill>
                <a:srgbClr val="6A9F4D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5" name="Freeform: Shape 188">
                <a:extLst>
                  <a:ext uri="{FF2B5EF4-FFF2-40B4-BE49-F238E27FC236}">
                    <a16:creationId xmlns:a16="http://schemas.microsoft.com/office/drawing/2014/main" id="{65511D14-EEA4-BE82-CAAF-3E9A74B1A704}"/>
                  </a:ext>
                </a:extLst>
              </p:cNvPr>
              <p:cNvSpPr/>
              <p:nvPr/>
            </p:nvSpPr>
            <p:spPr>
              <a:xfrm>
                <a:off x="7950648" y="11332880"/>
                <a:ext cx="346330" cy="31767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79" h="256">
                    <a:moveTo>
                      <a:pt x="140" y="66"/>
                    </a:moveTo>
                    <a:lnTo>
                      <a:pt x="21" y="159"/>
                    </a:lnTo>
                    <a:cubicBezTo>
                      <a:pt x="7" y="170"/>
                      <a:pt x="0" y="186"/>
                      <a:pt x="0" y="202"/>
                    </a:cubicBezTo>
                    <a:cubicBezTo>
                      <a:pt x="0" y="232"/>
                      <a:pt x="23" y="256"/>
                      <a:pt x="54" y="256"/>
                    </a:cubicBezTo>
                    <a:lnTo>
                      <a:pt x="205" y="256"/>
                    </a:lnTo>
                    <a:lnTo>
                      <a:pt x="225" y="256"/>
                    </a:lnTo>
                    <a:cubicBezTo>
                      <a:pt x="254" y="256"/>
                      <a:pt x="279" y="232"/>
                      <a:pt x="279" y="202"/>
                    </a:cubicBezTo>
                    <a:lnTo>
                      <a:pt x="279" y="60"/>
                    </a:lnTo>
                    <a:cubicBezTo>
                      <a:pt x="279" y="38"/>
                      <a:pt x="264" y="17"/>
                      <a:pt x="242" y="9"/>
                    </a:cubicBezTo>
                    <a:cubicBezTo>
                      <a:pt x="200" y="-5"/>
                      <a:pt x="138" y="-14"/>
                      <a:pt x="140" y="66"/>
                    </a:cubicBezTo>
                    <a:close/>
                  </a:path>
                </a:pathLst>
              </a:custGeom>
              <a:solidFill>
                <a:srgbClr val="C4514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6" name="Freeform: Shape 189">
                <a:extLst>
                  <a:ext uri="{FF2B5EF4-FFF2-40B4-BE49-F238E27FC236}">
                    <a16:creationId xmlns:a16="http://schemas.microsoft.com/office/drawing/2014/main" id="{502AE3AA-72B5-72CA-6A5B-546538F6DAD4}"/>
                  </a:ext>
                </a:extLst>
              </p:cNvPr>
              <p:cNvSpPr/>
              <p:nvPr/>
            </p:nvSpPr>
            <p:spPr>
              <a:xfrm>
                <a:off x="8468897" y="11332880"/>
                <a:ext cx="346330" cy="31767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79" h="256">
                    <a:moveTo>
                      <a:pt x="139" y="66"/>
                    </a:moveTo>
                    <a:lnTo>
                      <a:pt x="258" y="159"/>
                    </a:lnTo>
                    <a:cubicBezTo>
                      <a:pt x="272" y="170"/>
                      <a:pt x="279" y="186"/>
                      <a:pt x="279" y="202"/>
                    </a:cubicBezTo>
                    <a:cubicBezTo>
                      <a:pt x="279" y="232"/>
                      <a:pt x="255" y="256"/>
                      <a:pt x="225" y="256"/>
                    </a:cubicBezTo>
                    <a:lnTo>
                      <a:pt x="74" y="256"/>
                    </a:lnTo>
                    <a:lnTo>
                      <a:pt x="54" y="256"/>
                    </a:lnTo>
                    <a:cubicBezTo>
                      <a:pt x="24" y="256"/>
                      <a:pt x="0" y="232"/>
                      <a:pt x="0" y="202"/>
                    </a:cubicBezTo>
                    <a:lnTo>
                      <a:pt x="0" y="60"/>
                    </a:lnTo>
                    <a:cubicBezTo>
                      <a:pt x="0" y="38"/>
                      <a:pt x="15" y="17"/>
                      <a:pt x="36" y="9"/>
                    </a:cubicBezTo>
                    <a:cubicBezTo>
                      <a:pt x="78" y="-5"/>
                      <a:pt x="141" y="-14"/>
                      <a:pt x="139" y="66"/>
                    </a:cubicBezTo>
                    <a:close/>
                  </a:path>
                </a:pathLst>
              </a:custGeom>
              <a:solidFill>
                <a:srgbClr val="C4514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7" name="Freeform: Shape 190">
                <a:extLst>
                  <a:ext uri="{FF2B5EF4-FFF2-40B4-BE49-F238E27FC236}">
                    <a16:creationId xmlns:a16="http://schemas.microsoft.com/office/drawing/2014/main" id="{0F6B3AA4-C5AE-A978-51F5-C60F705D49CD}"/>
                  </a:ext>
                </a:extLst>
              </p:cNvPr>
              <p:cNvSpPr/>
              <p:nvPr/>
            </p:nvSpPr>
            <p:spPr>
              <a:xfrm>
                <a:off x="8049065" y="9841667"/>
                <a:ext cx="670236" cy="60919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39" h="490">
                    <a:moveTo>
                      <a:pt x="539" y="490"/>
                    </a:moveTo>
                    <a:lnTo>
                      <a:pt x="0" y="490"/>
                    </a:lnTo>
                    <a:lnTo>
                      <a:pt x="50" y="0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2C3D4F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8" name="Freeform: Shape 191">
                <a:extLst>
                  <a:ext uri="{FF2B5EF4-FFF2-40B4-BE49-F238E27FC236}">
                    <a16:creationId xmlns:a16="http://schemas.microsoft.com/office/drawing/2014/main" id="{6E82B0B5-A733-2AEB-E2FC-95DC6E3E9F60}"/>
                  </a:ext>
                </a:extLst>
              </p:cNvPr>
              <p:cNvSpPr/>
              <p:nvPr/>
            </p:nvSpPr>
            <p:spPr>
              <a:xfrm>
                <a:off x="8073981" y="8000391"/>
                <a:ext cx="611684" cy="93808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92" h="754">
                    <a:moveTo>
                      <a:pt x="450" y="326"/>
                    </a:moveTo>
                    <a:lnTo>
                      <a:pt x="450" y="199"/>
                    </a:lnTo>
                    <a:cubicBezTo>
                      <a:pt x="450" y="90"/>
                      <a:pt x="371" y="0"/>
                      <a:pt x="274" y="0"/>
                    </a:cubicBezTo>
                    <a:lnTo>
                      <a:pt x="223" y="0"/>
                    </a:lnTo>
                    <a:cubicBezTo>
                      <a:pt x="125" y="0"/>
                      <a:pt x="46" y="90"/>
                      <a:pt x="46" y="199"/>
                    </a:cubicBezTo>
                    <a:lnTo>
                      <a:pt x="46" y="326"/>
                    </a:lnTo>
                    <a:cubicBezTo>
                      <a:pt x="21" y="326"/>
                      <a:pt x="0" y="349"/>
                      <a:pt x="0" y="378"/>
                    </a:cubicBezTo>
                    <a:cubicBezTo>
                      <a:pt x="0" y="406"/>
                      <a:pt x="21" y="429"/>
                      <a:pt x="46" y="429"/>
                    </a:cubicBezTo>
                    <a:cubicBezTo>
                      <a:pt x="49" y="429"/>
                      <a:pt x="52" y="429"/>
                      <a:pt x="55" y="428"/>
                    </a:cubicBezTo>
                    <a:cubicBezTo>
                      <a:pt x="74" y="497"/>
                      <a:pt x="126" y="550"/>
                      <a:pt x="189" y="564"/>
                    </a:cubicBezTo>
                    <a:lnTo>
                      <a:pt x="189" y="754"/>
                    </a:lnTo>
                    <a:lnTo>
                      <a:pt x="309" y="754"/>
                    </a:lnTo>
                    <a:lnTo>
                      <a:pt x="309" y="563"/>
                    </a:lnTo>
                    <a:cubicBezTo>
                      <a:pt x="372" y="549"/>
                      <a:pt x="422" y="496"/>
                      <a:pt x="442" y="429"/>
                    </a:cubicBezTo>
                    <a:cubicBezTo>
                      <a:pt x="443" y="429"/>
                      <a:pt x="445" y="429"/>
                      <a:pt x="446" y="429"/>
                    </a:cubicBezTo>
                    <a:cubicBezTo>
                      <a:pt x="472" y="429"/>
                      <a:pt x="492" y="406"/>
                      <a:pt x="492" y="378"/>
                    </a:cubicBezTo>
                    <a:cubicBezTo>
                      <a:pt x="492" y="351"/>
                      <a:pt x="474" y="329"/>
                      <a:pt x="450" y="326"/>
                    </a:cubicBezTo>
                    <a:close/>
                  </a:path>
                </a:pathLst>
              </a:custGeom>
              <a:solidFill>
                <a:srgbClr val="FEC5A8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9" name="Freeform: Shape 192">
                <a:extLst>
                  <a:ext uri="{FF2B5EF4-FFF2-40B4-BE49-F238E27FC236}">
                    <a16:creationId xmlns:a16="http://schemas.microsoft.com/office/drawing/2014/main" id="{0637BD36-5734-E24D-330D-C91022770226}"/>
                  </a:ext>
                </a:extLst>
              </p:cNvPr>
              <p:cNvSpPr/>
              <p:nvPr/>
            </p:nvSpPr>
            <p:spPr>
              <a:xfrm>
                <a:off x="7707719" y="8749112"/>
                <a:ext cx="1352930" cy="115111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87" h="925">
                    <a:moveTo>
                      <a:pt x="798" y="506"/>
                    </a:moveTo>
                    <a:lnTo>
                      <a:pt x="804" y="346"/>
                    </a:lnTo>
                    <a:lnTo>
                      <a:pt x="896" y="482"/>
                    </a:lnTo>
                    <a:close/>
                    <a:moveTo>
                      <a:pt x="192" y="482"/>
                    </a:moveTo>
                    <a:lnTo>
                      <a:pt x="285" y="343"/>
                    </a:lnTo>
                    <a:lnTo>
                      <a:pt x="293" y="507"/>
                    </a:lnTo>
                    <a:close/>
                    <a:moveTo>
                      <a:pt x="1074" y="473"/>
                    </a:moveTo>
                    <a:lnTo>
                      <a:pt x="805" y="74"/>
                    </a:lnTo>
                    <a:cubicBezTo>
                      <a:pt x="792" y="48"/>
                      <a:pt x="763" y="30"/>
                      <a:pt x="730" y="30"/>
                    </a:cubicBezTo>
                    <a:lnTo>
                      <a:pt x="639" y="30"/>
                    </a:lnTo>
                    <a:cubicBezTo>
                      <a:pt x="638" y="13"/>
                      <a:pt x="624" y="0"/>
                      <a:pt x="608" y="0"/>
                    </a:cubicBezTo>
                    <a:lnTo>
                      <a:pt x="463" y="0"/>
                    </a:lnTo>
                    <a:cubicBezTo>
                      <a:pt x="447" y="0"/>
                      <a:pt x="433" y="13"/>
                      <a:pt x="431" y="30"/>
                    </a:cubicBezTo>
                    <a:lnTo>
                      <a:pt x="357" y="30"/>
                    </a:lnTo>
                    <a:cubicBezTo>
                      <a:pt x="322" y="30"/>
                      <a:pt x="292" y="49"/>
                      <a:pt x="280" y="78"/>
                    </a:cubicBezTo>
                    <a:lnTo>
                      <a:pt x="14" y="473"/>
                    </a:lnTo>
                    <a:cubicBezTo>
                      <a:pt x="2" y="490"/>
                      <a:pt x="-2" y="510"/>
                      <a:pt x="1" y="529"/>
                    </a:cubicBezTo>
                    <a:cubicBezTo>
                      <a:pt x="0" y="565"/>
                      <a:pt x="23" y="598"/>
                      <a:pt x="60" y="607"/>
                    </a:cubicBezTo>
                    <a:lnTo>
                      <a:pt x="301" y="666"/>
                    </a:lnTo>
                    <a:lnTo>
                      <a:pt x="312" y="896"/>
                    </a:lnTo>
                    <a:cubicBezTo>
                      <a:pt x="313" y="912"/>
                      <a:pt x="327" y="925"/>
                      <a:pt x="344" y="925"/>
                    </a:cubicBezTo>
                    <a:lnTo>
                      <a:pt x="752" y="925"/>
                    </a:lnTo>
                    <a:cubicBezTo>
                      <a:pt x="769" y="925"/>
                      <a:pt x="783" y="912"/>
                      <a:pt x="784" y="895"/>
                    </a:cubicBezTo>
                    <a:lnTo>
                      <a:pt x="792" y="664"/>
                    </a:lnTo>
                    <a:lnTo>
                      <a:pt x="1028" y="607"/>
                    </a:lnTo>
                    <a:cubicBezTo>
                      <a:pt x="1064" y="598"/>
                      <a:pt x="1088" y="565"/>
                      <a:pt x="1086" y="529"/>
                    </a:cubicBezTo>
                    <a:cubicBezTo>
                      <a:pt x="1089" y="510"/>
                      <a:pt x="1086" y="490"/>
                      <a:pt x="1074" y="473"/>
                    </a:cubicBezTo>
                    <a:close/>
                  </a:path>
                </a:pathLst>
              </a:custGeom>
              <a:solidFill>
                <a:srgbClr val="6A9F4D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50" name="Freeform: Shape 193">
                <a:extLst>
                  <a:ext uri="{FF2B5EF4-FFF2-40B4-BE49-F238E27FC236}">
                    <a16:creationId xmlns:a16="http://schemas.microsoft.com/office/drawing/2014/main" id="{A981B74E-5EEF-9C54-EAE3-065A4842E4B2}"/>
                  </a:ext>
                </a:extLst>
              </p:cNvPr>
              <p:cNvSpPr/>
              <p:nvPr/>
            </p:nvSpPr>
            <p:spPr>
              <a:xfrm>
                <a:off x="8380446" y="10078371"/>
                <a:ext cx="366263" cy="1335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95" h="1073">
                    <a:moveTo>
                      <a:pt x="264" y="1073"/>
                    </a:moveTo>
                    <a:lnTo>
                      <a:pt x="27" y="1073"/>
                    </a:lnTo>
                    <a:lnTo>
                      <a:pt x="0" y="155"/>
                    </a:lnTo>
                    <a:cubicBezTo>
                      <a:pt x="-3" y="70"/>
                      <a:pt x="64" y="0"/>
                      <a:pt x="148" y="0"/>
                    </a:cubicBezTo>
                    <a:cubicBezTo>
                      <a:pt x="231" y="0"/>
                      <a:pt x="298" y="71"/>
                      <a:pt x="295" y="157"/>
                    </a:cubicBezTo>
                    <a:close/>
                  </a:path>
                </a:pathLst>
              </a:custGeom>
              <a:solidFill>
                <a:srgbClr val="EF7767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51" name="Freeform: Shape 194">
                <a:extLst>
                  <a:ext uri="{FF2B5EF4-FFF2-40B4-BE49-F238E27FC236}">
                    <a16:creationId xmlns:a16="http://schemas.microsoft.com/office/drawing/2014/main" id="{8A819D6F-BD2F-B3EE-177C-B530BC62274F}"/>
                  </a:ext>
                </a:extLst>
              </p:cNvPr>
              <p:cNvSpPr/>
              <p:nvPr/>
            </p:nvSpPr>
            <p:spPr>
              <a:xfrm>
                <a:off x="8021658" y="10078371"/>
                <a:ext cx="367509" cy="1335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96" h="1073">
                    <a:moveTo>
                      <a:pt x="264" y="1073"/>
                    </a:moveTo>
                    <a:lnTo>
                      <a:pt x="27" y="1073"/>
                    </a:lnTo>
                    <a:lnTo>
                      <a:pt x="0" y="155"/>
                    </a:lnTo>
                    <a:cubicBezTo>
                      <a:pt x="-2" y="70"/>
                      <a:pt x="64" y="0"/>
                      <a:pt x="148" y="0"/>
                    </a:cubicBezTo>
                    <a:cubicBezTo>
                      <a:pt x="232" y="0"/>
                      <a:pt x="299" y="71"/>
                      <a:pt x="296" y="157"/>
                    </a:cubicBezTo>
                    <a:close/>
                  </a:path>
                </a:pathLst>
              </a:custGeom>
              <a:solidFill>
                <a:srgbClr val="EF7767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52" name="Freeform: Shape 195">
                <a:extLst>
                  <a:ext uri="{FF2B5EF4-FFF2-40B4-BE49-F238E27FC236}">
                    <a16:creationId xmlns:a16="http://schemas.microsoft.com/office/drawing/2014/main" id="{9F000C48-60F0-6CA0-C9A9-E58AD5B80BA7}"/>
                  </a:ext>
                </a:extLst>
              </p:cNvPr>
              <p:cNvSpPr/>
              <p:nvPr/>
            </p:nvSpPr>
            <p:spPr>
              <a:xfrm>
                <a:off x="8059032" y="9107900"/>
                <a:ext cx="49832" cy="72256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1" h="59">
                    <a:moveTo>
                      <a:pt x="2" y="59"/>
                    </a:moveTo>
                    <a:cubicBezTo>
                      <a:pt x="2" y="59"/>
                      <a:pt x="1" y="59"/>
                      <a:pt x="1" y="58"/>
                    </a:cubicBezTo>
                    <a:cubicBezTo>
                      <a:pt x="0" y="57"/>
                      <a:pt x="-1" y="55"/>
                      <a:pt x="0" y="54"/>
                    </a:cubicBezTo>
                    <a:lnTo>
                      <a:pt x="36" y="2"/>
                    </a:lnTo>
                    <a:cubicBezTo>
                      <a:pt x="37" y="0"/>
                      <a:pt x="38" y="0"/>
                      <a:pt x="39" y="1"/>
                    </a:cubicBezTo>
                    <a:cubicBezTo>
                      <a:pt x="41" y="2"/>
                      <a:pt x="41" y="3"/>
                      <a:pt x="40" y="5"/>
                    </a:cubicBezTo>
                    <a:lnTo>
                      <a:pt x="5" y="57"/>
                    </a:lnTo>
                    <a:cubicBezTo>
                      <a:pt x="4" y="59"/>
                      <a:pt x="3" y="59"/>
                      <a:pt x="2" y="59"/>
                    </a:cubicBezTo>
                    <a:close/>
                  </a:path>
                </a:pathLst>
              </a:custGeom>
              <a:solidFill>
                <a:srgbClr val="B5B3B4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53" name="Freeform: Shape 196">
                <a:extLst>
                  <a:ext uri="{FF2B5EF4-FFF2-40B4-BE49-F238E27FC236}">
                    <a16:creationId xmlns:a16="http://schemas.microsoft.com/office/drawing/2014/main" id="{4DAD46BA-40B6-5F2C-8404-F0EFA1240DC7}"/>
                  </a:ext>
                </a:extLst>
              </p:cNvPr>
              <p:cNvSpPr/>
              <p:nvPr/>
            </p:nvSpPr>
            <p:spPr>
              <a:xfrm>
                <a:off x="8668224" y="9107900"/>
                <a:ext cx="39865" cy="7350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3" h="60">
                    <a:moveTo>
                      <a:pt x="31" y="60"/>
                    </a:moveTo>
                    <a:cubicBezTo>
                      <a:pt x="30" y="60"/>
                      <a:pt x="29" y="60"/>
                      <a:pt x="29" y="59"/>
                    </a:cubicBezTo>
                    <a:lnTo>
                      <a:pt x="0" y="4"/>
                    </a:lnTo>
                    <a:cubicBezTo>
                      <a:pt x="0" y="2"/>
                      <a:pt x="0" y="1"/>
                      <a:pt x="2" y="0"/>
                    </a:cubicBezTo>
                    <a:cubicBezTo>
                      <a:pt x="3" y="-1"/>
                      <a:pt x="5" y="0"/>
                      <a:pt x="5" y="1"/>
                    </a:cubicBezTo>
                    <a:lnTo>
                      <a:pt x="33" y="57"/>
                    </a:lnTo>
                    <a:cubicBezTo>
                      <a:pt x="34" y="58"/>
                      <a:pt x="33" y="59"/>
                      <a:pt x="32" y="60"/>
                    </a:cubicBezTo>
                    <a:close/>
                  </a:path>
                </a:pathLst>
              </a:custGeom>
              <a:solidFill>
                <a:srgbClr val="B5B3B4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54" name="Freeform: Shape 197">
                <a:extLst>
                  <a:ext uri="{FF2B5EF4-FFF2-40B4-BE49-F238E27FC236}">
                    <a16:creationId xmlns:a16="http://schemas.microsoft.com/office/drawing/2014/main" id="{CCDC4517-B76D-E33B-3AD1-972E08819F3E}"/>
                  </a:ext>
                </a:extLst>
              </p:cNvPr>
              <p:cNvSpPr/>
              <p:nvPr/>
            </p:nvSpPr>
            <p:spPr>
              <a:xfrm>
                <a:off x="8381692" y="8893623"/>
                <a:ext cx="8721" cy="1101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" h="885">
                    <a:moveTo>
                      <a:pt x="5" y="885"/>
                    </a:moveTo>
                    <a:cubicBezTo>
                      <a:pt x="4" y="885"/>
                      <a:pt x="3" y="884"/>
                      <a:pt x="3" y="883"/>
                    </a:cubicBezTo>
                    <a:lnTo>
                      <a:pt x="0" y="3"/>
                    </a:ln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3"/>
                    </a:cubicBezTo>
                    <a:lnTo>
                      <a:pt x="8" y="883"/>
                    </a:lnTo>
                    <a:cubicBezTo>
                      <a:pt x="8" y="884"/>
                      <a:pt x="7" y="885"/>
                      <a:pt x="5" y="885"/>
                    </a:cubicBezTo>
                    <a:close/>
                  </a:path>
                </a:pathLst>
              </a:custGeom>
              <a:solidFill>
                <a:srgbClr val="99C975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55" name="Freeform: Shape 198">
                <a:extLst>
                  <a:ext uri="{FF2B5EF4-FFF2-40B4-BE49-F238E27FC236}">
                    <a16:creationId xmlns:a16="http://schemas.microsoft.com/office/drawing/2014/main" id="{5046E43A-4E08-2062-FD9E-E1706EBECD9B}"/>
                  </a:ext>
                </a:extLst>
              </p:cNvPr>
              <p:cNvSpPr/>
              <p:nvPr/>
            </p:nvSpPr>
            <p:spPr>
              <a:xfrm>
                <a:off x="8411591" y="9375745"/>
                <a:ext cx="291515" cy="24168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35" h="195">
                    <a:moveTo>
                      <a:pt x="28" y="195"/>
                    </a:moveTo>
                    <a:cubicBezTo>
                      <a:pt x="27" y="195"/>
                      <a:pt x="25" y="194"/>
                      <a:pt x="25" y="192"/>
                    </a:cubicBezTo>
                    <a:lnTo>
                      <a:pt x="0" y="72"/>
                    </a:lnTo>
                    <a:cubicBezTo>
                      <a:pt x="-1" y="70"/>
                      <a:pt x="1" y="69"/>
                      <a:pt x="2" y="69"/>
                    </a:cubicBezTo>
                    <a:lnTo>
                      <a:pt x="232" y="0"/>
                    </a:lnTo>
                    <a:cubicBezTo>
                      <a:pt x="233" y="0"/>
                      <a:pt x="235" y="0"/>
                      <a:pt x="235" y="2"/>
                    </a:cubicBezTo>
                    <a:cubicBezTo>
                      <a:pt x="235" y="3"/>
                      <a:pt x="235" y="5"/>
                      <a:pt x="233" y="5"/>
                    </a:cubicBezTo>
                    <a:lnTo>
                      <a:pt x="6" y="73"/>
                    </a:lnTo>
                    <a:lnTo>
                      <a:pt x="30" y="189"/>
                    </a:lnTo>
                    <a:lnTo>
                      <a:pt x="226" y="159"/>
                    </a:lnTo>
                    <a:cubicBezTo>
                      <a:pt x="227" y="159"/>
                      <a:pt x="229" y="159"/>
                      <a:pt x="229" y="161"/>
                    </a:cubicBezTo>
                    <a:cubicBezTo>
                      <a:pt x="229" y="162"/>
                      <a:pt x="228" y="164"/>
                      <a:pt x="227" y="164"/>
                    </a:cubicBezTo>
                    <a:close/>
                  </a:path>
                </a:pathLst>
              </a:custGeom>
              <a:solidFill>
                <a:srgbClr val="B5B3B4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56" name="Freeform: Shape 199">
                <a:extLst>
                  <a:ext uri="{FF2B5EF4-FFF2-40B4-BE49-F238E27FC236}">
                    <a16:creationId xmlns:a16="http://schemas.microsoft.com/office/drawing/2014/main" id="{7A345A9A-AF15-F4AA-3FB8-5CE315D39C7D}"/>
                  </a:ext>
                </a:extLst>
              </p:cNvPr>
              <p:cNvSpPr/>
              <p:nvPr/>
            </p:nvSpPr>
            <p:spPr>
              <a:xfrm>
                <a:off x="7665358" y="10511903"/>
                <a:ext cx="1446364" cy="125575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62" h="1009">
                    <a:moveTo>
                      <a:pt x="1160" y="954"/>
                    </a:moveTo>
                    <a:lnTo>
                      <a:pt x="1142" y="900"/>
                    </a:lnTo>
                    <a:cubicBezTo>
                      <a:pt x="1138" y="888"/>
                      <a:pt x="1129" y="879"/>
                      <a:pt x="1117" y="875"/>
                    </a:cubicBezTo>
                    <a:cubicBezTo>
                      <a:pt x="1112" y="871"/>
                      <a:pt x="1106" y="868"/>
                      <a:pt x="1099" y="867"/>
                    </a:cubicBezTo>
                    <a:lnTo>
                      <a:pt x="628" y="799"/>
                    </a:lnTo>
                    <a:lnTo>
                      <a:pt x="628" y="47"/>
                    </a:lnTo>
                    <a:cubicBezTo>
                      <a:pt x="628" y="20"/>
                      <a:pt x="607" y="0"/>
                      <a:pt x="582" y="0"/>
                    </a:cubicBezTo>
                    <a:lnTo>
                      <a:pt x="580" y="0"/>
                    </a:lnTo>
                    <a:cubicBezTo>
                      <a:pt x="554" y="0"/>
                      <a:pt x="533" y="20"/>
                      <a:pt x="533" y="47"/>
                    </a:cubicBezTo>
                    <a:lnTo>
                      <a:pt x="533" y="799"/>
                    </a:lnTo>
                    <a:lnTo>
                      <a:pt x="63" y="867"/>
                    </a:lnTo>
                    <a:cubicBezTo>
                      <a:pt x="56" y="868"/>
                      <a:pt x="50" y="871"/>
                      <a:pt x="44" y="875"/>
                    </a:cubicBezTo>
                    <a:cubicBezTo>
                      <a:pt x="33" y="879"/>
                      <a:pt x="23" y="888"/>
                      <a:pt x="19" y="900"/>
                    </a:cubicBezTo>
                    <a:lnTo>
                      <a:pt x="2" y="954"/>
                    </a:lnTo>
                    <a:cubicBezTo>
                      <a:pt x="-6" y="976"/>
                      <a:pt x="6" y="1000"/>
                      <a:pt x="29" y="1007"/>
                    </a:cubicBezTo>
                    <a:cubicBezTo>
                      <a:pt x="51" y="1015"/>
                      <a:pt x="76" y="1002"/>
                      <a:pt x="83" y="980"/>
                    </a:cubicBezTo>
                    <a:lnTo>
                      <a:pt x="93" y="949"/>
                    </a:lnTo>
                    <a:lnTo>
                      <a:pt x="533" y="886"/>
                    </a:lnTo>
                    <a:lnTo>
                      <a:pt x="533" y="953"/>
                    </a:lnTo>
                    <a:cubicBezTo>
                      <a:pt x="533" y="978"/>
                      <a:pt x="554" y="1000"/>
                      <a:pt x="580" y="1000"/>
                    </a:cubicBezTo>
                    <a:lnTo>
                      <a:pt x="582" y="1000"/>
                    </a:lnTo>
                    <a:cubicBezTo>
                      <a:pt x="607" y="1000"/>
                      <a:pt x="628" y="978"/>
                      <a:pt x="628" y="953"/>
                    </a:cubicBezTo>
                    <a:lnTo>
                      <a:pt x="628" y="886"/>
                    </a:lnTo>
                    <a:lnTo>
                      <a:pt x="1068" y="949"/>
                    </a:lnTo>
                    <a:lnTo>
                      <a:pt x="1078" y="980"/>
                    </a:lnTo>
                    <a:cubicBezTo>
                      <a:pt x="1086" y="1002"/>
                      <a:pt x="1110" y="1015"/>
                      <a:pt x="1133" y="1007"/>
                    </a:cubicBezTo>
                    <a:cubicBezTo>
                      <a:pt x="1155" y="1000"/>
                      <a:pt x="1167" y="976"/>
                      <a:pt x="1160" y="954"/>
                    </a:cubicBezTo>
                    <a:close/>
                  </a:path>
                </a:pathLst>
              </a:custGeom>
              <a:solidFill>
                <a:srgbClr val="8C8C8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57" name="Freeform: Shape 200">
                <a:extLst>
                  <a:ext uri="{FF2B5EF4-FFF2-40B4-BE49-F238E27FC236}">
                    <a16:creationId xmlns:a16="http://schemas.microsoft.com/office/drawing/2014/main" id="{9ADC479B-284C-6FB4-05EB-5B0A96AB0A70}"/>
                  </a:ext>
                </a:extLst>
              </p:cNvPr>
              <p:cNvSpPr/>
              <p:nvPr/>
            </p:nvSpPr>
            <p:spPr>
              <a:xfrm>
                <a:off x="9039470" y="11775139"/>
                <a:ext cx="110875" cy="11087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0" h="90">
                    <a:moveTo>
                      <a:pt x="90" y="45"/>
                    </a:moveTo>
                    <a:cubicBezTo>
                      <a:pt x="90" y="70"/>
                      <a:pt x="70" y="90"/>
                      <a:pt x="45" y="90"/>
                    </a:cubicBezTo>
                    <a:cubicBezTo>
                      <a:pt x="20" y="90"/>
                      <a:pt x="0" y="70"/>
                      <a:pt x="0" y="45"/>
                    </a:cubicBezTo>
                    <a:cubicBezTo>
                      <a:pt x="0" y="20"/>
                      <a:pt x="20" y="0"/>
                      <a:pt x="45" y="0"/>
                    </a:cubicBezTo>
                    <a:cubicBezTo>
                      <a:pt x="70" y="0"/>
                      <a:pt x="90" y="20"/>
                      <a:pt x="90" y="45"/>
                    </a:cubicBezTo>
                    <a:close/>
                  </a:path>
                </a:pathLst>
              </a:custGeom>
              <a:solidFill>
                <a:srgbClr val="041728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58" name="Freeform: Shape 201">
                <a:extLst>
                  <a:ext uri="{FF2B5EF4-FFF2-40B4-BE49-F238E27FC236}">
                    <a16:creationId xmlns:a16="http://schemas.microsoft.com/office/drawing/2014/main" id="{F367D0AF-3708-903D-67D6-89641C231854}"/>
                  </a:ext>
                </a:extLst>
              </p:cNvPr>
              <p:cNvSpPr/>
              <p:nvPr/>
            </p:nvSpPr>
            <p:spPr>
              <a:xfrm>
                <a:off x="8334352" y="11775139"/>
                <a:ext cx="110875" cy="11087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0" h="90">
                    <a:moveTo>
                      <a:pt x="90" y="45"/>
                    </a:moveTo>
                    <a:cubicBezTo>
                      <a:pt x="90" y="70"/>
                      <a:pt x="70" y="90"/>
                      <a:pt x="45" y="90"/>
                    </a:cubicBezTo>
                    <a:cubicBezTo>
                      <a:pt x="20" y="90"/>
                      <a:pt x="0" y="70"/>
                      <a:pt x="0" y="45"/>
                    </a:cubicBezTo>
                    <a:cubicBezTo>
                      <a:pt x="0" y="20"/>
                      <a:pt x="20" y="0"/>
                      <a:pt x="45" y="0"/>
                    </a:cubicBezTo>
                    <a:cubicBezTo>
                      <a:pt x="70" y="0"/>
                      <a:pt x="90" y="20"/>
                      <a:pt x="90" y="45"/>
                    </a:cubicBezTo>
                    <a:close/>
                  </a:path>
                </a:pathLst>
              </a:custGeom>
              <a:solidFill>
                <a:srgbClr val="041728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59" name="Freeform: Shape 203">
                <a:extLst>
                  <a:ext uri="{FF2B5EF4-FFF2-40B4-BE49-F238E27FC236}">
                    <a16:creationId xmlns:a16="http://schemas.microsoft.com/office/drawing/2014/main" id="{397703CB-72B2-0C0B-3517-DAEA8E5A1624}"/>
                  </a:ext>
                </a:extLst>
              </p:cNvPr>
              <p:cNvSpPr/>
              <p:nvPr/>
            </p:nvSpPr>
            <p:spPr>
              <a:xfrm>
                <a:off x="7625493" y="11775139"/>
                <a:ext cx="110875" cy="11087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0" h="90">
                    <a:moveTo>
                      <a:pt x="90" y="45"/>
                    </a:moveTo>
                    <a:cubicBezTo>
                      <a:pt x="90" y="70"/>
                      <a:pt x="70" y="90"/>
                      <a:pt x="46" y="90"/>
                    </a:cubicBezTo>
                    <a:cubicBezTo>
                      <a:pt x="20" y="90"/>
                      <a:pt x="0" y="70"/>
                      <a:pt x="0" y="45"/>
                    </a:cubicBezTo>
                    <a:cubicBezTo>
                      <a:pt x="0" y="20"/>
                      <a:pt x="20" y="0"/>
                      <a:pt x="46" y="0"/>
                    </a:cubicBezTo>
                    <a:cubicBezTo>
                      <a:pt x="70" y="0"/>
                      <a:pt x="90" y="20"/>
                      <a:pt x="90" y="45"/>
                    </a:cubicBezTo>
                    <a:close/>
                  </a:path>
                </a:pathLst>
              </a:custGeom>
              <a:solidFill>
                <a:srgbClr val="041728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60" name="Freeform: Shape 204">
                <a:extLst>
                  <a:ext uri="{FF2B5EF4-FFF2-40B4-BE49-F238E27FC236}">
                    <a16:creationId xmlns:a16="http://schemas.microsoft.com/office/drawing/2014/main" id="{BCAA4DE9-16AE-1D7B-AA66-E9CCE6C1D47C}"/>
                  </a:ext>
                </a:extLst>
              </p:cNvPr>
              <p:cNvSpPr/>
              <p:nvPr/>
            </p:nvSpPr>
            <p:spPr>
              <a:xfrm>
                <a:off x="7787449" y="8953421"/>
                <a:ext cx="1199697" cy="158713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64" h="1275">
                    <a:moveTo>
                      <a:pt x="870" y="1275"/>
                    </a:moveTo>
                    <a:lnTo>
                      <a:pt x="94" y="1275"/>
                    </a:lnTo>
                    <a:cubicBezTo>
                      <a:pt x="42" y="1275"/>
                      <a:pt x="0" y="1233"/>
                      <a:pt x="0" y="1182"/>
                    </a:cubicBezTo>
                    <a:lnTo>
                      <a:pt x="0" y="93"/>
                    </a:lnTo>
                    <a:cubicBezTo>
                      <a:pt x="0" y="41"/>
                      <a:pt x="42" y="0"/>
                      <a:pt x="94" y="0"/>
                    </a:cubicBezTo>
                    <a:lnTo>
                      <a:pt x="870" y="0"/>
                    </a:lnTo>
                    <a:cubicBezTo>
                      <a:pt x="922" y="0"/>
                      <a:pt x="964" y="41"/>
                      <a:pt x="964" y="93"/>
                    </a:cubicBezTo>
                    <a:lnTo>
                      <a:pt x="964" y="1182"/>
                    </a:lnTo>
                    <a:cubicBezTo>
                      <a:pt x="964" y="1233"/>
                      <a:pt x="922" y="1275"/>
                      <a:pt x="870" y="1275"/>
                    </a:cubicBezTo>
                    <a:close/>
                  </a:path>
                </a:pathLst>
              </a:custGeom>
              <a:solidFill>
                <a:srgbClr val="152437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61" name="Freeform: Shape 205">
                <a:extLst>
                  <a:ext uri="{FF2B5EF4-FFF2-40B4-BE49-F238E27FC236}">
                    <a16:creationId xmlns:a16="http://schemas.microsoft.com/office/drawing/2014/main" id="{300D175F-522A-0C3D-A920-5AAE07169FFA}"/>
                  </a:ext>
                </a:extLst>
              </p:cNvPr>
              <p:cNvSpPr/>
              <p:nvPr/>
            </p:nvSpPr>
            <p:spPr>
              <a:xfrm>
                <a:off x="7968089" y="7906957"/>
                <a:ext cx="803536" cy="93932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46" h="755">
                    <a:moveTo>
                      <a:pt x="307" y="0"/>
                    </a:moveTo>
                    <a:cubicBezTo>
                      <a:pt x="307" y="0"/>
                      <a:pt x="49" y="-8"/>
                      <a:pt x="33" y="198"/>
                    </a:cubicBezTo>
                    <a:lnTo>
                      <a:pt x="0" y="632"/>
                    </a:lnTo>
                    <a:cubicBezTo>
                      <a:pt x="0" y="632"/>
                      <a:pt x="74" y="766"/>
                      <a:pt x="321" y="754"/>
                    </a:cubicBezTo>
                    <a:cubicBezTo>
                      <a:pt x="324" y="754"/>
                      <a:pt x="328" y="753"/>
                      <a:pt x="331" y="753"/>
                    </a:cubicBezTo>
                    <a:cubicBezTo>
                      <a:pt x="586" y="735"/>
                      <a:pt x="646" y="632"/>
                      <a:pt x="646" y="632"/>
                    </a:cubicBezTo>
                    <a:lnTo>
                      <a:pt x="596" y="153"/>
                    </a:lnTo>
                    <a:cubicBezTo>
                      <a:pt x="596" y="153"/>
                      <a:pt x="521" y="-10"/>
                      <a:pt x="307" y="0"/>
                    </a:cubicBezTo>
                    <a:close/>
                  </a:path>
                </a:pathLst>
              </a:custGeom>
              <a:solidFill>
                <a:srgbClr val="422B0B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A499CA1-2213-4E76-6DD4-F84DCBF935FC}"/>
                </a:ext>
              </a:extLst>
            </p:cNvPr>
            <p:cNvGrpSpPr/>
            <p:nvPr/>
          </p:nvGrpSpPr>
          <p:grpSpPr>
            <a:xfrm>
              <a:off x="10402366" y="7829717"/>
              <a:ext cx="2045589" cy="4010203"/>
              <a:chOff x="10402366" y="7829717"/>
              <a:chExt cx="2045589" cy="4010203"/>
            </a:xfrm>
          </p:grpSpPr>
          <p:sp>
            <p:nvSpPr>
              <p:cNvPr id="24" name="Freeform: Shape 169">
                <a:extLst>
                  <a:ext uri="{FF2B5EF4-FFF2-40B4-BE49-F238E27FC236}">
                    <a16:creationId xmlns:a16="http://schemas.microsoft.com/office/drawing/2014/main" id="{E345E841-7AE6-403C-429E-B6370B5E97A5}"/>
                  </a:ext>
                </a:extLst>
              </p:cNvPr>
              <p:cNvSpPr/>
              <p:nvPr/>
            </p:nvSpPr>
            <p:spPr>
              <a:xfrm>
                <a:off x="12217484" y="9595004"/>
                <a:ext cx="230471" cy="212282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86" h="1705">
                    <a:moveTo>
                      <a:pt x="186" y="1705"/>
                    </a:moveTo>
                    <a:lnTo>
                      <a:pt x="0" y="1705"/>
                    </a:lnTo>
                    <a:lnTo>
                      <a:pt x="0" y="0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422B0B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5" name="Freeform: Shape 206">
                <a:extLst>
                  <a:ext uri="{FF2B5EF4-FFF2-40B4-BE49-F238E27FC236}">
                    <a16:creationId xmlns:a16="http://schemas.microsoft.com/office/drawing/2014/main" id="{32DC6893-29BA-8C05-2AFB-840B6AE612A2}"/>
                  </a:ext>
                </a:extLst>
              </p:cNvPr>
              <p:cNvSpPr/>
              <p:nvPr/>
            </p:nvSpPr>
            <p:spPr>
              <a:xfrm>
                <a:off x="11963339" y="8651940"/>
                <a:ext cx="132054" cy="13205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7" h="107">
                    <a:moveTo>
                      <a:pt x="0" y="54"/>
                    </a:moveTo>
                    <a:cubicBezTo>
                      <a:pt x="0" y="83"/>
                      <a:pt x="24" y="107"/>
                      <a:pt x="53" y="107"/>
                    </a:cubicBezTo>
                    <a:cubicBezTo>
                      <a:pt x="83" y="107"/>
                      <a:pt x="107" y="83"/>
                      <a:pt x="107" y="54"/>
                    </a:cubicBezTo>
                    <a:cubicBezTo>
                      <a:pt x="107" y="24"/>
                      <a:pt x="83" y="0"/>
                      <a:pt x="53" y="0"/>
                    </a:cubicBezTo>
                    <a:cubicBezTo>
                      <a:pt x="24" y="0"/>
                      <a:pt x="0" y="24"/>
                      <a:pt x="0" y="54"/>
                    </a:cubicBezTo>
                    <a:close/>
                  </a:path>
                </a:pathLst>
              </a:custGeom>
              <a:solidFill>
                <a:srgbClr val="A05015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6" name="Freeform: Shape 207">
                <a:extLst>
                  <a:ext uri="{FF2B5EF4-FFF2-40B4-BE49-F238E27FC236}">
                    <a16:creationId xmlns:a16="http://schemas.microsoft.com/office/drawing/2014/main" id="{ECE11628-FE3D-31A6-952F-32D3B5CC03BB}"/>
                  </a:ext>
                </a:extLst>
              </p:cNvPr>
              <p:cNvSpPr/>
              <p:nvPr/>
            </p:nvSpPr>
            <p:spPr>
              <a:xfrm>
                <a:off x="10733743" y="11289281"/>
                <a:ext cx="347576" cy="31767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80" h="256">
                    <a:moveTo>
                      <a:pt x="142" y="66"/>
                    </a:moveTo>
                    <a:lnTo>
                      <a:pt x="21" y="159"/>
                    </a:lnTo>
                    <a:cubicBezTo>
                      <a:pt x="8" y="170"/>
                      <a:pt x="0" y="186"/>
                      <a:pt x="0" y="202"/>
                    </a:cubicBezTo>
                    <a:cubicBezTo>
                      <a:pt x="0" y="232"/>
                      <a:pt x="25" y="256"/>
                      <a:pt x="54" y="256"/>
                    </a:cubicBezTo>
                    <a:lnTo>
                      <a:pt x="206" y="256"/>
                    </a:lnTo>
                    <a:lnTo>
                      <a:pt x="226" y="256"/>
                    </a:lnTo>
                    <a:cubicBezTo>
                      <a:pt x="256" y="256"/>
                      <a:pt x="280" y="232"/>
                      <a:pt x="280" y="202"/>
                    </a:cubicBezTo>
                    <a:lnTo>
                      <a:pt x="280" y="60"/>
                    </a:lnTo>
                    <a:cubicBezTo>
                      <a:pt x="280" y="38"/>
                      <a:pt x="265" y="18"/>
                      <a:pt x="243" y="10"/>
                    </a:cubicBezTo>
                    <a:cubicBezTo>
                      <a:pt x="202" y="-5"/>
                      <a:pt x="139" y="-14"/>
                      <a:pt x="142" y="66"/>
                    </a:cubicBezTo>
                    <a:close/>
                  </a:path>
                </a:pathLst>
              </a:custGeom>
              <a:solidFill>
                <a:srgbClr val="243547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7" name="Freeform: Shape 208">
                <a:extLst>
                  <a:ext uri="{FF2B5EF4-FFF2-40B4-BE49-F238E27FC236}">
                    <a16:creationId xmlns:a16="http://schemas.microsoft.com/office/drawing/2014/main" id="{D2D5AF5D-C60C-7A52-41E3-768A3138C952}"/>
                  </a:ext>
                </a:extLst>
              </p:cNvPr>
              <p:cNvSpPr/>
              <p:nvPr/>
            </p:nvSpPr>
            <p:spPr>
              <a:xfrm>
                <a:off x="11253238" y="11289281"/>
                <a:ext cx="346330" cy="31767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79" h="256">
                    <a:moveTo>
                      <a:pt x="139" y="66"/>
                    </a:moveTo>
                    <a:lnTo>
                      <a:pt x="259" y="159"/>
                    </a:lnTo>
                    <a:cubicBezTo>
                      <a:pt x="271" y="170"/>
                      <a:pt x="279" y="186"/>
                      <a:pt x="279" y="202"/>
                    </a:cubicBezTo>
                    <a:cubicBezTo>
                      <a:pt x="279" y="232"/>
                      <a:pt x="255" y="256"/>
                      <a:pt x="225" y="256"/>
                    </a:cubicBezTo>
                    <a:lnTo>
                      <a:pt x="74" y="256"/>
                    </a:lnTo>
                    <a:lnTo>
                      <a:pt x="54" y="256"/>
                    </a:lnTo>
                    <a:cubicBezTo>
                      <a:pt x="24" y="256"/>
                      <a:pt x="0" y="232"/>
                      <a:pt x="0" y="202"/>
                    </a:cubicBezTo>
                    <a:lnTo>
                      <a:pt x="0" y="60"/>
                    </a:lnTo>
                    <a:cubicBezTo>
                      <a:pt x="0" y="38"/>
                      <a:pt x="15" y="18"/>
                      <a:pt x="36" y="10"/>
                    </a:cubicBezTo>
                    <a:cubicBezTo>
                      <a:pt x="78" y="-5"/>
                      <a:pt x="141" y="-14"/>
                      <a:pt x="139" y="66"/>
                    </a:cubicBezTo>
                    <a:close/>
                  </a:path>
                </a:pathLst>
              </a:custGeom>
              <a:solidFill>
                <a:srgbClr val="243547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8" name="Freeform: Shape 209">
                <a:extLst>
                  <a:ext uri="{FF2B5EF4-FFF2-40B4-BE49-F238E27FC236}">
                    <a16:creationId xmlns:a16="http://schemas.microsoft.com/office/drawing/2014/main" id="{E439615A-5D3D-B217-2BE1-33CE26B4EE1D}"/>
                  </a:ext>
                </a:extLst>
              </p:cNvPr>
              <p:cNvSpPr/>
              <p:nvPr/>
            </p:nvSpPr>
            <p:spPr>
              <a:xfrm>
                <a:off x="10833406" y="9799314"/>
                <a:ext cx="670236" cy="607946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39" h="489">
                    <a:moveTo>
                      <a:pt x="539" y="489"/>
                    </a:moveTo>
                    <a:lnTo>
                      <a:pt x="0" y="489"/>
                    </a:lnTo>
                    <a:lnTo>
                      <a:pt x="50" y="0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2C3D4F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9" name="Freeform: Shape 210">
                <a:extLst>
                  <a:ext uri="{FF2B5EF4-FFF2-40B4-BE49-F238E27FC236}">
                    <a16:creationId xmlns:a16="http://schemas.microsoft.com/office/drawing/2014/main" id="{0401234B-F059-82D3-72A8-F94C3B0796D1}"/>
                  </a:ext>
                </a:extLst>
              </p:cNvPr>
              <p:cNvSpPr/>
              <p:nvPr/>
            </p:nvSpPr>
            <p:spPr>
              <a:xfrm>
                <a:off x="10859568" y="7958034"/>
                <a:ext cx="610438" cy="93683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91" h="753">
                    <a:moveTo>
                      <a:pt x="449" y="326"/>
                    </a:moveTo>
                    <a:lnTo>
                      <a:pt x="449" y="198"/>
                    </a:lnTo>
                    <a:cubicBezTo>
                      <a:pt x="449" y="89"/>
                      <a:pt x="370" y="0"/>
                      <a:pt x="273" y="0"/>
                    </a:cubicBezTo>
                    <a:lnTo>
                      <a:pt x="222" y="0"/>
                    </a:lnTo>
                    <a:cubicBezTo>
                      <a:pt x="125" y="0"/>
                      <a:pt x="46" y="89"/>
                      <a:pt x="46" y="198"/>
                    </a:cubicBezTo>
                    <a:lnTo>
                      <a:pt x="46" y="326"/>
                    </a:lnTo>
                    <a:cubicBezTo>
                      <a:pt x="20" y="326"/>
                      <a:pt x="0" y="348"/>
                      <a:pt x="0" y="377"/>
                    </a:cubicBezTo>
                    <a:cubicBezTo>
                      <a:pt x="0" y="405"/>
                      <a:pt x="20" y="428"/>
                      <a:pt x="46" y="428"/>
                    </a:cubicBezTo>
                    <a:cubicBezTo>
                      <a:pt x="49" y="428"/>
                      <a:pt x="51" y="428"/>
                      <a:pt x="53" y="428"/>
                    </a:cubicBezTo>
                    <a:cubicBezTo>
                      <a:pt x="73" y="496"/>
                      <a:pt x="125" y="549"/>
                      <a:pt x="189" y="563"/>
                    </a:cubicBezTo>
                    <a:lnTo>
                      <a:pt x="189" y="753"/>
                    </a:lnTo>
                    <a:lnTo>
                      <a:pt x="308" y="753"/>
                    </a:lnTo>
                    <a:lnTo>
                      <a:pt x="308" y="562"/>
                    </a:lnTo>
                    <a:cubicBezTo>
                      <a:pt x="371" y="548"/>
                      <a:pt x="422" y="495"/>
                      <a:pt x="441" y="428"/>
                    </a:cubicBezTo>
                    <a:cubicBezTo>
                      <a:pt x="442" y="428"/>
                      <a:pt x="444" y="428"/>
                      <a:pt x="446" y="428"/>
                    </a:cubicBezTo>
                    <a:cubicBezTo>
                      <a:pt x="471" y="428"/>
                      <a:pt x="491" y="405"/>
                      <a:pt x="491" y="377"/>
                    </a:cubicBezTo>
                    <a:cubicBezTo>
                      <a:pt x="491" y="350"/>
                      <a:pt x="473" y="328"/>
                      <a:pt x="449" y="326"/>
                    </a:cubicBezTo>
                    <a:close/>
                  </a:path>
                </a:pathLst>
              </a:custGeom>
              <a:solidFill>
                <a:srgbClr val="A05015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0" name="Freeform: Shape 211">
                <a:extLst>
                  <a:ext uri="{FF2B5EF4-FFF2-40B4-BE49-F238E27FC236}">
                    <a16:creationId xmlns:a16="http://schemas.microsoft.com/office/drawing/2014/main" id="{51AF1046-D081-1233-FB58-C4C565286219}"/>
                  </a:ext>
                </a:extLst>
              </p:cNvPr>
              <p:cNvSpPr/>
              <p:nvPr/>
            </p:nvSpPr>
            <p:spPr>
              <a:xfrm>
                <a:off x="10492063" y="8705509"/>
                <a:ext cx="1567206" cy="115111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59" h="925">
                    <a:moveTo>
                      <a:pt x="798" y="506"/>
                    </a:moveTo>
                    <a:lnTo>
                      <a:pt x="803" y="346"/>
                    </a:lnTo>
                    <a:lnTo>
                      <a:pt x="896" y="482"/>
                    </a:lnTo>
                    <a:close/>
                    <a:moveTo>
                      <a:pt x="191" y="482"/>
                    </a:moveTo>
                    <a:lnTo>
                      <a:pt x="285" y="343"/>
                    </a:lnTo>
                    <a:lnTo>
                      <a:pt x="294" y="507"/>
                    </a:lnTo>
                    <a:close/>
                    <a:moveTo>
                      <a:pt x="1181" y="30"/>
                    </a:moveTo>
                    <a:lnTo>
                      <a:pt x="1009" y="377"/>
                    </a:lnTo>
                    <a:lnTo>
                      <a:pt x="804" y="74"/>
                    </a:lnTo>
                    <a:cubicBezTo>
                      <a:pt x="791" y="48"/>
                      <a:pt x="762" y="30"/>
                      <a:pt x="730" y="30"/>
                    </a:cubicBezTo>
                    <a:lnTo>
                      <a:pt x="638" y="30"/>
                    </a:lnTo>
                    <a:cubicBezTo>
                      <a:pt x="637" y="14"/>
                      <a:pt x="623" y="0"/>
                      <a:pt x="606" y="0"/>
                    </a:cubicBezTo>
                    <a:lnTo>
                      <a:pt x="462" y="0"/>
                    </a:lnTo>
                    <a:cubicBezTo>
                      <a:pt x="445" y="0"/>
                      <a:pt x="432" y="14"/>
                      <a:pt x="431" y="30"/>
                    </a:cubicBezTo>
                    <a:lnTo>
                      <a:pt x="356" y="30"/>
                    </a:lnTo>
                    <a:cubicBezTo>
                      <a:pt x="321" y="30"/>
                      <a:pt x="293" y="50"/>
                      <a:pt x="281" y="78"/>
                    </a:cubicBezTo>
                    <a:lnTo>
                      <a:pt x="13" y="473"/>
                    </a:lnTo>
                    <a:cubicBezTo>
                      <a:pt x="2" y="490"/>
                      <a:pt x="-2" y="510"/>
                      <a:pt x="2" y="529"/>
                    </a:cubicBezTo>
                    <a:cubicBezTo>
                      <a:pt x="0" y="565"/>
                      <a:pt x="24" y="598"/>
                      <a:pt x="60" y="607"/>
                    </a:cubicBezTo>
                    <a:lnTo>
                      <a:pt x="301" y="666"/>
                    </a:lnTo>
                    <a:lnTo>
                      <a:pt x="312" y="896"/>
                    </a:lnTo>
                    <a:cubicBezTo>
                      <a:pt x="313" y="912"/>
                      <a:pt x="326" y="925"/>
                      <a:pt x="343" y="925"/>
                    </a:cubicBezTo>
                    <a:lnTo>
                      <a:pt x="751" y="925"/>
                    </a:lnTo>
                    <a:cubicBezTo>
                      <a:pt x="768" y="925"/>
                      <a:pt x="782" y="912"/>
                      <a:pt x="783" y="895"/>
                    </a:cubicBezTo>
                    <a:lnTo>
                      <a:pt x="792" y="664"/>
                    </a:lnTo>
                    <a:lnTo>
                      <a:pt x="1027" y="607"/>
                    </a:lnTo>
                    <a:cubicBezTo>
                      <a:pt x="1034" y="605"/>
                      <a:pt x="1040" y="602"/>
                      <a:pt x="1046" y="599"/>
                    </a:cubicBezTo>
                    <a:cubicBezTo>
                      <a:pt x="1048" y="598"/>
                      <a:pt x="1050" y="598"/>
                      <a:pt x="1052" y="596"/>
                    </a:cubicBezTo>
                    <a:cubicBezTo>
                      <a:pt x="1065" y="587"/>
                      <a:pt x="1076" y="575"/>
                      <a:pt x="1082" y="559"/>
                    </a:cubicBezTo>
                    <a:lnTo>
                      <a:pt x="1259" y="62"/>
                    </a:lnTo>
                    <a:close/>
                  </a:path>
                </a:pathLst>
              </a:custGeom>
              <a:solidFill>
                <a:srgbClr val="FFBAA1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1" name="Freeform: Shape 212">
                <a:extLst>
                  <a:ext uri="{FF2B5EF4-FFF2-40B4-BE49-F238E27FC236}">
                    <a16:creationId xmlns:a16="http://schemas.microsoft.com/office/drawing/2014/main" id="{7460140E-AC1C-1C09-1B1D-1F8D12095AAE}"/>
                  </a:ext>
                </a:extLst>
              </p:cNvPr>
              <p:cNvSpPr/>
              <p:nvPr/>
            </p:nvSpPr>
            <p:spPr>
              <a:xfrm>
                <a:off x="11163545" y="10034768"/>
                <a:ext cx="366263" cy="1335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95" h="1073">
                    <a:moveTo>
                      <a:pt x="264" y="1073"/>
                    </a:moveTo>
                    <a:lnTo>
                      <a:pt x="27" y="1073"/>
                    </a:lnTo>
                    <a:lnTo>
                      <a:pt x="0" y="155"/>
                    </a:lnTo>
                    <a:cubicBezTo>
                      <a:pt x="-3" y="71"/>
                      <a:pt x="64" y="0"/>
                      <a:pt x="148" y="0"/>
                    </a:cubicBezTo>
                    <a:cubicBezTo>
                      <a:pt x="231" y="0"/>
                      <a:pt x="298" y="71"/>
                      <a:pt x="295" y="157"/>
                    </a:cubicBezTo>
                    <a:close/>
                  </a:path>
                </a:pathLst>
              </a:custGeom>
              <a:solidFill>
                <a:srgbClr val="041728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2" name="Freeform: Shape 213">
                <a:extLst>
                  <a:ext uri="{FF2B5EF4-FFF2-40B4-BE49-F238E27FC236}">
                    <a16:creationId xmlns:a16="http://schemas.microsoft.com/office/drawing/2014/main" id="{32E639E2-2AC9-554F-47ED-03658CBA5157}"/>
                  </a:ext>
                </a:extLst>
              </p:cNvPr>
              <p:cNvSpPr/>
              <p:nvPr/>
            </p:nvSpPr>
            <p:spPr>
              <a:xfrm>
                <a:off x="10806002" y="10034768"/>
                <a:ext cx="367509" cy="13354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96" h="1073">
                    <a:moveTo>
                      <a:pt x="264" y="1073"/>
                    </a:moveTo>
                    <a:lnTo>
                      <a:pt x="27" y="1073"/>
                    </a:lnTo>
                    <a:lnTo>
                      <a:pt x="0" y="155"/>
                    </a:lnTo>
                    <a:cubicBezTo>
                      <a:pt x="-2" y="71"/>
                      <a:pt x="65" y="0"/>
                      <a:pt x="148" y="0"/>
                    </a:cubicBezTo>
                    <a:cubicBezTo>
                      <a:pt x="232" y="0"/>
                      <a:pt x="299" y="71"/>
                      <a:pt x="296" y="157"/>
                    </a:cubicBezTo>
                    <a:close/>
                  </a:path>
                </a:pathLst>
              </a:custGeom>
              <a:solidFill>
                <a:srgbClr val="041728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3" name="Freeform: Shape 214">
                <a:extLst>
                  <a:ext uri="{FF2B5EF4-FFF2-40B4-BE49-F238E27FC236}">
                    <a16:creationId xmlns:a16="http://schemas.microsoft.com/office/drawing/2014/main" id="{9BFC21B3-C657-2099-8A49-CC5004F374C1}"/>
                  </a:ext>
                </a:extLst>
              </p:cNvPr>
              <p:cNvSpPr/>
              <p:nvPr/>
            </p:nvSpPr>
            <p:spPr>
              <a:xfrm>
                <a:off x="10844622" y="9064293"/>
                <a:ext cx="49832" cy="7101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1" h="58">
                    <a:moveTo>
                      <a:pt x="2" y="58"/>
                    </a:moveTo>
                    <a:lnTo>
                      <a:pt x="1" y="58"/>
                    </a:lnTo>
                    <a:cubicBezTo>
                      <a:pt x="0" y="56"/>
                      <a:pt x="0" y="54"/>
                      <a:pt x="0" y="53"/>
                    </a:cubicBezTo>
                    <a:lnTo>
                      <a:pt x="36" y="1"/>
                    </a:lnTo>
                    <a:cubicBezTo>
                      <a:pt x="37" y="0"/>
                      <a:pt x="38" y="0"/>
                      <a:pt x="40" y="0"/>
                    </a:cubicBezTo>
                    <a:cubicBezTo>
                      <a:pt x="41" y="1"/>
                      <a:pt x="41" y="3"/>
                      <a:pt x="41" y="4"/>
                    </a:cubicBezTo>
                    <a:lnTo>
                      <a:pt x="5" y="56"/>
                    </a:lnTo>
                    <a:cubicBezTo>
                      <a:pt x="4" y="58"/>
                      <a:pt x="3" y="58"/>
                      <a:pt x="2" y="58"/>
                    </a:cubicBezTo>
                    <a:close/>
                  </a:path>
                </a:pathLst>
              </a:custGeom>
              <a:solidFill>
                <a:srgbClr val="B5B3B4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4" name="Freeform: Shape 215">
                <a:extLst>
                  <a:ext uri="{FF2B5EF4-FFF2-40B4-BE49-F238E27FC236}">
                    <a16:creationId xmlns:a16="http://schemas.microsoft.com/office/drawing/2014/main" id="{704F4AD0-DA62-2158-4C96-42A1F4F229E9}"/>
                  </a:ext>
                </a:extLst>
              </p:cNvPr>
              <p:cNvSpPr/>
              <p:nvPr/>
            </p:nvSpPr>
            <p:spPr>
              <a:xfrm>
                <a:off x="11452565" y="9064293"/>
                <a:ext cx="39865" cy="7474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3" h="61">
                    <a:moveTo>
                      <a:pt x="30" y="61"/>
                    </a:moveTo>
                    <a:cubicBezTo>
                      <a:pt x="29" y="61"/>
                      <a:pt x="28" y="60"/>
                      <a:pt x="28" y="59"/>
                    </a:cubicBezTo>
                    <a:lnTo>
                      <a:pt x="0" y="4"/>
                    </a:lnTo>
                    <a:cubicBezTo>
                      <a:pt x="-1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5" y="1"/>
                    </a:cubicBezTo>
                    <a:lnTo>
                      <a:pt x="33" y="57"/>
                    </a:lnTo>
                    <a:cubicBezTo>
                      <a:pt x="33" y="58"/>
                      <a:pt x="33" y="60"/>
                      <a:pt x="32" y="61"/>
                    </a:cubicBezTo>
                    <a:cubicBezTo>
                      <a:pt x="31" y="61"/>
                      <a:pt x="31" y="61"/>
                      <a:pt x="30" y="61"/>
                    </a:cubicBezTo>
                    <a:close/>
                  </a:path>
                </a:pathLst>
              </a:custGeom>
              <a:solidFill>
                <a:srgbClr val="B5B3B4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5" name="Freeform: Shape 216">
                <a:extLst>
                  <a:ext uri="{FF2B5EF4-FFF2-40B4-BE49-F238E27FC236}">
                    <a16:creationId xmlns:a16="http://schemas.microsoft.com/office/drawing/2014/main" id="{5AC82053-8DAE-2915-DED0-28F20CAFE3EB}"/>
                  </a:ext>
                </a:extLst>
              </p:cNvPr>
              <p:cNvSpPr/>
              <p:nvPr/>
            </p:nvSpPr>
            <p:spPr>
              <a:xfrm>
                <a:off x="11166036" y="8757832"/>
                <a:ext cx="9966" cy="1102526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" h="886">
                    <a:moveTo>
                      <a:pt x="6" y="886"/>
                    </a:moveTo>
                    <a:cubicBezTo>
                      <a:pt x="4" y="886"/>
                      <a:pt x="3" y="885"/>
                      <a:pt x="3" y="883"/>
                    </a:cubicBezTo>
                    <a:lnTo>
                      <a:pt x="0" y="3"/>
                    </a:lnTo>
                    <a:cubicBezTo>
                      <a:pt x="0" y="2"/>
                      <a:pt x="1" y="0"/>
                      <a:pt x="2" y="0"/>
                    </a:cubicBezTo>
                    <a:cubicBezTo>
                      <a:pt x="4" y="0"/>
                      <a:pt x="6" y="1"/>
                      <a:pt x="6" y="3"/>
                    </a:cubicBezTo>
                    <a:lnTo>
                      <a:pt x="9" y="883"/>
                    </a:lnTo>
                    <a:cubicBezTo>
                      <a:pt x="9" y="884"/>
                      <a:pt x="7" y="886"/>
                      <a:pt x="6" y="886"/>
                    </a:cubicBezTo>
                    <a:close/>
                  </a:path>
                </a:pathLst>
              </a:custGeom>
              <a:solidFill>
                <a:srgbClr val="DB6861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6" name="Freeform: Shape 217">
                <a:extLst>
                  <a:ext uri="{FF2B5EF4-FFF2-40B4-BE49-F238E27FC236}">
                    <a16:creationId xmlns:a16="http://schemas.microsoft.com/office/drawing/2014/main" id="{80BE33B9-6E69-2213-0DF0-4449E76E6C01}"/>
                  </a:ext>
                </a:extLst>
              </p:cNvPr>
              <p:cNvSpPr/>
              <p:nvPr/>
            </p:nvSpPr>
            <p:spPr>
              <a:xfrm>
                <a:off x="11197181" y="9332142"/>
                <a:ext cx="291515" cy="24168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35" h="195">
                    <a:moveTo>
                      <a:pt x="28" y="195"/>
                    </a:moveTo>
                    <a:cubicBezTo>
                      <a:pt x="27" y="195"/>
                      <a:pt x="26" y="194"/>
                      <a:pt x="25" y="192"/>
                    </a:cubicBezTo>
                    <a:lnTo>
                      <a:pt x="0" y="72"/>
                    </a:lnTo>
                    <a:cubicBezTo>
                      <a:pt x="0" y="71"/>
                      <a:pt x="1" y="69"/>
                      <a:pt x="2" y="69"/>
                    </a:cubicBezTo>
                    <a:lnTo>
                      <a:pt x="231" y="0"/>
                    </a:lnTo>
                    <a:cubicBezTo>
                      <a:pt x="233" y="0"/>
                      <a:pt x="234" y="1"/>
                      <a:pt x="235" y="2"/>
                    </a:cubicBezTo>
                    <a:cubicBezTo>
                      <a:pt x="236" y="4"/>
                      <a:pt x="234" y="5"/>
                      <a:pt x="233" y="5"/>
                    </a:cubicBezTo>
                    <a:lnTo>
                      <a:pt x="6" y="73"/>
                    </a:lnTo>
                    <a:lnTo>
                      <a:pt x="30" y="189"/>
                    </a:lnTo>
                    <a:lnTo>
                      <a:pt x="226" y="159"/>
                    </a:lnTo>
                    <a:cubicBezTo>
                      <a:pt x="228" y="159"/>
                      <a:pt x="229" y="159"/>
                      <a:pt x="229" y="161"/>
                    </a:cubicBezTo>
                    <a:cubicBezTo>
                      <a:pt x="230" y="162"/>
                      <a:pt x="228" y="164"/>
                      <a:pt x="227" y="164"/>
                    </a:cubicBezTo>
                    <a:close/>
                  </a:path>
                </a:pathLst>
              </a:custGeom>
              <a:solidFill>
                <a:srgbClr val="B5B3B4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7" name="Freeform: Shape 218">
                <a:extLst>
                  <a:ext uri="{FF2B5EF4-FFF2-40B4-BE49-F238E27FC236}">
                    <a16:creationId xmlns:a16="http://schemas.microsoft.com/office/drawing/2014/main" id="{31D9DF6A-21E5-B06D-C872-402A7A9F7FB1}"/>
                  </a:ext>
                </a:extLst>
              </p:cNvPr>
              <p:cNvSpPr/>
              <p:nvPr/>
            </p:nvSpPr>
            <p:spPr>
              <a:xfrm>
                <a:off x="10702602" y="7829717"/>
                <a:ext cx="905691" cy="91690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28" h="737">
                    <a:moveTo>
                      <a:pt x="728" y="365"/>
                    </a:moveTo>
                    <a:cubicBezTo>
                      <a:pt x="728" y="314"/>
                      <a:pt x="700" y="268"/>
                      <a:pt x="656" y="238"/>
                    </a:cubicBezTo>
                    <a:cubicBezTo>
                      <a:pt x="666" y="222"/>
                      <a:pt x="672" y="205"/>
                      <a:pt x="672" y="185"/>
                    </a:cubicBezTo>
                    <a:cubicBezTo>
                      <a:pt x="672" y="122"/>
                      <a:pt x="611" y="71"/>
                      <a:pt x="535" y="71"/>
                    </a:cubicBezTo>
                    <a:cubicBezTo>
                      <a:pt x="533" y="71"/>
                      <a:pt x="530" y="71"/>
                      <a:pt x="528" y="71"/>
                    </a:cubicBezTo>
                    <a:cubicBezTo>
                      <a:pt x="498" y="28"/>
                      <a:pt x="443" y="0"/>
                      <a:pt x="380" y="0"/>
                    </a:cubicBezTo>
                    <a:cubicBezTo>
                      <a:pt x="322" y="0"/>
                      <a:pt x="271" y="23"/>
                      <a:pt x="240" y="61"/>
                    </a:cubicBezTo>
                    <a:cubicBezTo>
                      <a:pt x="222" y="56"/>
                      <a:pt x="203" y="52"/>
                      <a:pt x="183" y="52"/>
                    </a:cubicBezTo>
                    <a:cubicBezTo>
                      <a:pt x="95" y="52"/>
                      <a:pt x="24" y="112"/>
                      <a:pt x="24" y="185"/>
                    </a:cubicBezTo>
                    <a:cubicBezTo>
                      <a:pt x="24" y="218"/>
                      <a:pt x="38" y="247"/>
                      <a:pt x="61" y="271"/>
                    </a:cubicBezTo>
                    <a:cubicBezTo>
                      <a:pt x="23" y="301"/>
                      <a:pt x="0" y="344"/>
                      <a:pt x="0" y="391"/>
                    </a:cubicBezTo>
                    <a:cubicBezTo>
                      <a:pt x="0" y="464"/>
                      <a:pt x="55" y="526"/>
                      <a:pt x="132" y="549"/>
                    </a:cubicBezTo>
                    <a:cubicBezTo>
                      <a:pt x="127" y="559"/>
                      <a:pt x="125" y="569"/>
                      <a:pt x="125" y="581"/>
                    </a:cubicBezTo>
                    <a:cubicBezTo>
                      <a:pt x="125" y="630"/>
                      <a:pt x="173" y="670"/>
                      <a:pt x="232" y="670"/>
                    </a:cubicBezTo>
                    <a:cubicBezTo>
                      <a:pt x="239" y="670"/>
                      <a:pt x="246" y="670"/>
                      <a:pt x="252" y="669"/>
                    </a:cubicBezTo>
                    <a:cubicBezTo>
                      <a:pt x="271" y="709"/>
                      <a:pt x="317" y="737"/>
                      <a:pt x="371" y="737"/>
                    </a:cubicBezTo>
                    <a:cubicBezTo>
                      <a:pt x="424" y="737"/>
                      <a:pt x="470" y="709"/>
                      <a:pt x="489" y="671"/>
                    </a:cubicBezTo>
                    <a:cubicBezTo>
                      <a:pt x="496" y="672"/>
                      <a:pt x="502" y="672"/>
                      <a:pt x="509" y="672"/>
                    </a:cubicBezTo>
                    <a:cubicBezTo>
                      <a:pt x="564" y="672"/>
                      <a:pt x="608" y="635"/>
                      <a:pt x="608" y="590"/>
                    </a:cubicBezTo>
                    <a:cubicBezTo>
                      <a:pt x="608" y="563"/>
                      <a:pt x="592" y="539"/>
                      <a:pt x="568" y="524"/>
                    </a:cubicBezTo>
                    <a:cubicBezTo>
                      <a:pt x="659" y="511"/>
                      <a:pt x="728" y="445"/>
                      <a:pt x="728" y="365"/>
                    </a:cubicBezTo>
                    <a:close/>
                  </a:path>
                </a:pathLst>
              </a:custGeom>
              <a:solidFill>
                <a:srgbClr val="041728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8" name="Freeform: Shape 219">
                <a:extLst>
                  <a:ext uri="{FF2B5EF4-FFF2-40B4-BE49-F238E27FC236}">
                    <a16:creationId xmlns:a16="http://schemas.microsoft.com/office/drawing/2014/main" id="{87D6FACA-9090-7D65-C82C-D5FAE038983D}"/>
                  </a:ext>
                </a:extLst>
              </p:cNvPr>
              <p:cNvSpPr/>
              <p:nvPr/>
            </p:nvSpPr>
            <p:spPr>
              <a:xfrm>
                <a:off x="10440985" y="10465812"/>
                <a:ext cx="1446364" cy="1257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62" h="1010">
                    <a:moveTo>
                      <a:pt x="1160" y="954"/>
                    </a:moveTo>
                    <a:lnTo>
                      <a:pt x="1142" y="901"/>
                    </a:lnTo>
                    <a:cubicBezTo>
                      <a:pt x="1138" y="888"/>
                      <a:pt x="1128" y="879"/>
                      <a:pt x="1117" y="875"/>
                    </a:cubicBezTo>
                    <a:cubicBezTo>
                      <a:pt x="1112" y="871"/>
                      <a:pt x="1106" y="868"/>
                      <a:pt x="1099" y="868"/>
                    </a:cubicBezTo>
                    <a:lnTo>
                      <a:pt x="628" y="800"/>
                    </a:lnTo>
                    <a:lnTo>
                      <a:pt x="628" y="47"/>
                    </a:lnTo>
                    <a:cubicBezTo>
                      <a:pt x="628" y="21"/>
                      <a:pt x="607" y="0"/>
                      <a:pt x="582" y="0"/>
                    </a:cubicBezTo>
                    <a:lnTo>
                      <a:pt x="580" y="0"/>
                    </a:lnTo>
                    <a:cubicBezTo>
                      <a:pt x="554" y="0"/>
                      <a:pt x="533" y="21"/>
                      <a:pt x="533" y="47"/>
                    </a:cubicBezTo>
                    <a:lnTo>
                      <a:pt x="533" y="800"/>
                    </a:lnTo>
                    <a:lnTo>
                      <a:pt x="63" y="868"/>
                    </a:lnTo>
                    <a:cubicBezTo>
                      <a:pt x="56" y="868"/>
                      <a:pt x="50" y="871"/>
                      <a:pt x="44" y="875"/>
                    </a:cubicBezTo>
                    <a:cubicBezTo>
                      <a:pt x="33" y="879"/>
                      <a:pt x="23" y="888"/>
                      <a:pt x="20" y="901"/>
                    </a:cubicBezTo>
                    <a:lnTo>
                      <a:pt x="2" y="954"/>
                    </a:lnTo>
                    <a:cubicBezTo>
                      <a:pt x="-5" y="976"/>
                      <a:pt x="6" y="1000"/>
                      <a:pt x="29" y="1008"/>
                    </a:cubicBezTo>
                    <a:cubicBezTo>
                      <a:pt x="52" y="1015"/>
                      <a:pt x="76" y="1003"/>
                      <a:pt x="83" y="981"/>
                    </a:cubicBezTo>
                    <a:lnTo>
                      <a:pt x="94" y="950"/>
                    </a:lnTo>
                    <a:lnTo>
                      <a:pt x="533" y="886"/>
                    </a:lnTo>
                    <a:lnTo>
                      <a:pt x="533" y="953"/>
                    </a:lnTo>
                    <a:cubicBezTo>
                      <a:pt x="533" y="980"/>
                      <a:pt x="554" y="1000"/>
                      <a:pt x="580" y="1000"/>
                    </a:cubicBezTo>
                    <a:lnTo>
                      <a:pt x="582" y="1000"/>
                    </a:lnTo>
                    <a:cubicBezTo>
                      <a:pt x="607" y="1000"/>
                      <a:pt x="628" y="980"/>
                      <a:pt x="628" y="953"/>
                    </a:cubicBezTo>
                    <a:lnTo>
                      <a:pt x="628" y="886"/>
                    </a:lnTo>
                    <a:lnTo>
                      <a:pt x="1068" y="950"/>
                    </a:lnTo>
                    <a:lnTo>
                      <a:pt x="1079" y="981"/>
                    </a:lnTo>
                    <a:cubicBezTo>
                      <a:pt x="1086" y="1003"/>
                      <a:pt x="1110" y="1015"/>
                      <a:pt x="1133" y="1008"/>
                    </a:cubicBezTo>
                    <a:cubicBezTo>
                      <a:pt x="1156" y="1000"/>
                      <a:pt x="1167" y="976"/>
                      <a:pt x="1160" y="954"/>
                    </a:cubicBezTo>
                    <a:close/>
                  </a:path>
                </a:pathLst>
              </a:custGeom>
              <a:solidFill>
                <a:srgbClr val="8C8C8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9" name="Freeform: Shape 220">
                <a:extLst>
                  <a:ext uri="{FF2B5EF4-FFF2-40B4-BE49-F238E27FC236}">
                    <a16:creationId xmlns:a16="http://schemas.microsoft.com/office/drawing/2014/main" id="{B6F71E36-F5F8-9E3A-8BB3-0E548ACD013D}"/>
                  </a:ext>
                </a:extLst>
              </p:cNvPr>
              <p:cNvSpPr/>
              <p:nvPr/>
            </p:nvSpPr>
            <p:spPr>
              <a:xfrm>
                <a:off x="11816339" y="11729045"/>
                <a:ext cx="110875" cy="11087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0" h="90">
                    <a:moveTo>
                      <a:pt x="90" y="46"/>
                    </a:moveTo>
                    <a:cubicBezTo>
                      <a:pt x="90" y="70"/>
                      <a:pt x="70" y="90"/>
                      <a:pt x="44" y="90"/>
                    </a:cubicBezTo>
                    <a:cubicBezTo>
                      <a:pt x="20" y="90"/>
                      <a:pt x="0" y="70"/>
                      <a:pt x="0" y="46"/>
                    </a:cubicBezTo>
                    <a:cubicBezTo>
                      <a:pt x="0" y="21"/>
                      <a:pt x="20" y="0"/>
                      <a:pt x="44" y="0"/>
                    </a:cubicBezTo>
                    <a:cubicBezTo>
                      <a:pt x="70" y="0"/>
                      <a:pt x="90" y="21"/>
                      <a:pt x="90" y="46"/>
                    </a:cubicBezTo>
                    <a:close/>
                  </a:path>
                </a:pathLst>
              </a:custGeom>
              <a:solidFill>
                <a:srgbClr val="041728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0" name="Freeform: Shape 221">
                <a:extLst>
                  <a:ext uri="{FF2B5EF4-FFF2-40B4-BE49-F238E27FC236}">
                    <a16:creationId xmlns:a16="http://schemas.microsoft.com/office/drawing/2014/main" id="{C140F740-3BEB-09A6-C0B6-67D00AD19920}"/>
                  </a:ext>
                </a:extLst>
              </p:cNvPr>
              <p:cNvSpPr/>
              <p:nvPr/>
            </p:nvSpPr>
            <p:spPr>
              <a:xfrm>
                <a:off x="11109976" y="11729045"/>
                <a:ext cx="110875" cy="11087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0" h="90">
                    <a:moveTo>
                      <a:pt x="90" y="46"/>
                    </a:moveTo>
                    <a:cubicBezTo>
                      <a:pt x="90" y="70"/>
                      <a:pt x="70" y="90"/>
                      <a:pt x="45" y="90"/>
                    </a:cubicBezTo>
                    <a:cubicBezTo>
                      <a:pt x="20" y="90"/>
                      <a:pt x="0" y="70"/>
                      <a:pt x="0" y="46"/>
                    </a:cubicBezTo>
                    <a:cubicBezTo>
                      <a:pt x="0" y="21"/>
                      <a:pt x="20" y="0"/>
                      <a:pt x="45" y="0"/>
                    </a:cubicBezTo>
                    <a:cubicBezTo>
                      <a:pt x="70" y="0"/>
                      <a:pt x="90" y="21"/>
                      <a:pt x="90" y="46"/>
                    </a:cubicBezTo>
                    <a:close/>
                  </a:path>
                </a:pathLst>
              </a:custGeom>
              <a:solidFill>
                <a:srgbClr val="041728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1" name="Freeform: Shape 222">
                <a:extLst>
                  <a:ext uri="{FF2B5EF4-FFF2-40B4-BE49-F238E27FC236}">
                    <a16:creationId xmlns:a16="http://schemas.microsoft.com/office/drawing/2014/main" id="{7B29CAC2-8712-4311-7F2B-770C1F53979F}"/>
                  </a:ext>
                </a:extLst>
              </p:cNvPr>
              <p:cNvSpPr/>
              <p:nvPr/>
            </p:nvSpPr>
            <p:spPr>
              <a:xfrm>
                <a:off x="10402366" y="11729045"/>
                <a:ext cx="109630" cy="11087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9" h="90">
                    <a:moveTo>
                      <a:pt x="89" y="46"/>
                    </a:moveTo>
                    <a:cubicBezTo>
                      <a:pt x="89" y="70"/>
                      <a:pt x="69" y="90"/>
                      <a:pt x="45" y="90"/>
                    </a:cubicBezTo>
                    <a:cubicBezTo>
                      <a:pt x="20" y="90"/>
                      <a:pt x="0" y="70"/>
                      <a:pt x="0" y="46"/>
                    </a:cubicBezTo>
                    <a:cubicBezTo>
                      <a:pt x="0" y="21"/>
                      <a:pt x="20" y="0"/>
                      <a:pt x="45" y="0"/>
                    </a:cubicBezTo>
                    <a:cubicBezTo>
                      <a:pt x="69" y="0"/>
                      <a:pt x="89" y="21"/>
                      <a:pt x="89" y="46"/>
                    </a:cubicBezTo>
                    <a:close/>
                  </a:path>
                </a:pathLst>
              </a:custGeom>
              <a:solidFill>
                <a:srgbClr val="8C8C8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2" name="Freeform: Shape 223">
                <a:extLst>
                  <a:ext uri="{FF2B5EF4-FFF2-40B4-BE49-F238E27FC236}">
                    <a16:creationId xmlns:a16="http://schemas.microsoft.com/office/drawing/2014/main" id="{400E1913-FF69-7E6A-3466-E59196E9AC39}"/>
                  </a:ext>
                </a:extLst>
              </p:cNvPr>
              <p:cNvSpPr/>
              <p:nvPr/>
            </p:nvSpPr>
            <p:spPr>
              <a:xfrm>
                <a:off x="10402366" y="11729045"/>
                <a:ext cx="109630" cy="11087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9" h="90">
                    <a:moveTo>
                      <a:pt x="89" y="46"/>
                    </a:moveTo>
                    <a:cubicBezTo>
                      <a:pt x="89" y="70"/>
                      <a:pt x="69" y="90"/>
                      <a:pt x="45" y="90"/>
                    </a:cubicBezTo>
                    <a:cubicBezTo>
                      <a:pt x="20" y="90"/>
                      <a:pt x="0" y="70"/>
                      <a:pt x="0" y="46"/>
                    </a:cubicBezTo>
                    <a:cubicBezTo>
                      <a:pt x="0" y="21"/>
                      <a:pt x="20" y="0"/>
                      <a:pt x="45" y="0"/>
                    </a:cubicBezTo>
                    <a:cubicBezTo>
                      <a:pt x="69" y="0"/>
                      <a:pt x="89" y="21"/>
                      <a:pt x="89" y="46"/>
                    </a:cubicBezTo>
                    <a:close/>
                  </a:path>
                </a:pathLst>
              </a:custGeom>
              <a:solidFill>
                <a:srgbClr val="041728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3" name="Freeform: Shape 224">
                <a:extLst>
                  <a:ext uri="{FF2B5EF4-FFF2-40B4-BE49-F238E27FC236}">
                    <a16:creationId xmlns:a16="http://schemas.microsoft.com/office/drawing/2014/main" id="{E9CB869A-EC29-35AC-35D7-6E058D59FEA2}"/>
                  </a:ext>
                </a:extLst>
              </p:cNvPr>
              <p:cNvSpPr/>
              <p:nvPr/>
            </p:nvSpPr>
            <p:spPr>
              <a:xfrm>
                <a:off x="10571794" y="8909819"/>
                <a:ext cx="1198452" cy="158838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63" h="1276">
                    <a:moveTo>
                      <a:pt x="877" y="1276"/>
                    </a:moveTo>
                    <a:lnTo>
                      <a:pt x="87" y="1276"/>
                    </a:lnTo>
                    <a:cubicBezTo>
                      <a:pt x="39" y="1276"/>
                      <a:pt x="0" y="1236"/>
                      <a:pt x="0" y="1189"/>
                    </a:cubicBezTo>
                    <a:lnTo>
                      <a:pt x="0" y="87"/>
                    </a:lnTo>
                    <a:cubicBezTo>
                      <a:pt x="0" y="39"/>
                      <a:pt x="39" y="0"/>
                      <a:pt x="87" y="0"/>
                    </a:cubicBezTo>
                    <a:lnTo>
                      <a:pt x="877" y="0"/>
                    </a:lnTo>
                    <a:cubicBezTo>
                      <a:pt x="925" y="0"/>
                      <a:pt x="963" y="39"/>
                      <a:pt x="963" y="87"/>
                    </a:cubicBezTo>
                    <a:lnTo>
                      <a:pt x="963" y="1189"/>
                    </a:lnTo>
                    <a:cubicBezTo>
                      <a:pt x="963" y="1236"/>
                      <a:pt x="925" y="1276"/>
                      <a:pt x="877" y="1276"/>
                    </a:cubicBezTo>
                    <a:close/>
                  </a:path>
                </a:pathLst>
              </a:custGeom>
              <a:solidFill>
                <a:srgbClr val="152437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</p:grpSp>
      </p:grpSp>
      <p:sp>
        <p:nvSpPr>
          <p:cNvPr id="238" name="TextBox 237">
            <a:extLst>
              <a:ext uri="{FF2B5EF4-FFF2-40B4-BE49-F238E27FC236}">
                <a16:creationId xmlns:a16="http://schemas.microsoft.com/office/drawing/2014/main" id="{2111EAA5-0C23-74BC-C260-782D7D0B33B1}"/>
              </a:ext>
            </a:extLst>
          </p:cNvPr>
          <p:cNvSpPr txBox="1"/>
          <p:nvPr/>
        </p:nvSpPr>
        <p:spPr>
          <a:xfrm>
            <a:off x="6248791" y="17541697"/>
            <a:ext cx="10822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Final Report (pending)</a:t>
            </a:r>
          </a:p>
        </p:txBody>
      </p:sp>
      <p:graphicFrame>
        <p:nvGraphicFramePr>
          <p:cNvPr id="239" name="Chart 238">
            <a:extLst>
              <a:ext uri="{FF2B5EF4-FFF2-40B4-BE49-F238E27FC236}">
                <a16:creationId xmlns:a16="http://schemas.microsoft.com/office/drawing/2014/main" id="{F21358FF-047E-8801-82C1-22E1E28916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8259799"/>
              </p:ext>
            </p:extLst>
          </p:nvPr>
        </p:nvGraphicFramePr>
        <p:xfrm>
          <a:off x="3490402" y="20234433"/>
          <a:ext cx="6053648" cy="4922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0" name="TextBox 239">
            <a:extLst>
              <a:ext uri="{FF2B5EF4-FFF2-40B4-BE49-F238E27FC236}">
                <a16:creationId xmlns:a16="http://schemas.microsoft.com/office/drawing/2014/main" id="{3F397152-9415-1533-AAB5-72D08F97BD20}"/>
              </a:ext>
            </a:extLst>
          </p:cNvPr>
          <p:cNvSpPr txBox="1"/>
          <p:nvPr/>
        </p:nvSpPr>
        <p:spPr>
          <a:xfrm>
            <a:off x="36197981" y="19827918"/>
            <a:ext cx="132658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002" indent="-461002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Broader perspective &amp; wider governance</a:t>
            </a:r>
          </a:p>
          <a:p>
            <a:pPr marL="461002" indent="-461002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Share and learn from each other</a:t>
            </a:r>
          </a:p>
          <a:p>
            <a:pPr marL="461002" indent="-461002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Chance to build software that works across TRE infrastructure</a:t>
            </a:r>
          </a:p>
          <a:p>
            <a:pPr marL="461002" indent="-461002">
              <a:buFont typeface="Arial" panose="020B0604020202020204" pitchFamily="34" charset="0"/>
              <a:buChar char="•"/>
            </a:pPr>
            <a:endParaRPr lang="en-US" sz="5400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B481C4B7-41D2-E7B8-F22B-90DD92BCB198}"/>
              </a:ext>
            </a:extLst>
          </p:cNvPr>
          <p:cNvGrpSpPr/>
          <p:nvPr/>
        </p:nvGrpSpPr>
        <p:grpSpPr>
          <a:xfrm>
            <a:off x="34483431" y="8675581"/>
            <a:ext cx="8644027" cy="9647588"/>
            <a:chOff x="7804596" y="3334906"/>
            <a:chExt cx="9217114" cy="9706884"/>
          </a:xfrm>
        </p:grpSpPr>
        <p:sp>
          <p:nvSpPr>
            <p:cNvPr id="242" name="Freeform: Shape 74">
              <a:extLst>
                <a:ext uri="{FF2B5EF4-FFF2-40B4-BE49-F238E27FC236}">
                  <a16:creationId xmlns:a16="http://schemas.microsoft.com/office/drawing/2014/main" id="{5354A801-BB4C-5E7A-3C5E-8A72970857CB}"/>
                </a:ext>
              </a:extLst>
            </p:cNvPr>
            <p:cNvSpPr/>
            <p:nvPr/>
          </p:nvSpPr>
          <p:spPr>
            <a:xfrm>
              <a:off x="7804596" y="12103379"/>
              <a:ext cx="9217114" cy="93841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397" h="754">
                  <a:moveTo>
                    <a:pt x="7397" y="333"/>
                  </a:moveTo>
                  <a:cubicBezTo>
                    <a:pt x="7397" y="149"/>
                    <a:pt x="5742" y="0"/>
                    <a:pt x="3698" y="0"/>
                  </a:cubicBezTo>
                  <a:cubicBezTo>
                    <a:pt x="1656" y="0"/>
                    <a:pt x="0" y="149"/>
                    <a:pt x="0" y="333"/>
                  </a:cubicBezTo>
                  <a:cubicBezTo>
                    <a:pt x="0" y="508"/>
                    <a:pt x="1506" y="651"/>
                    <a:pt x="3417" y="664"/>
                  </a:cubicBezTo>
                  <a:cubicBezTo>
                    <a:pt x="3477" y="706"/>
                    <a:pt x="3597" y="740"/>
                    <a:pt x="3739" y="751"/>
                  </a:cubicBezTo>
                  <a:cubicBezTo>
                    <a:pt x="3940" y="766"/>
                    <a:pt x="4108" y="727"/>
                    <a:pt x="4118" y="663"/>
                  </a:cubicBezTo>
                  <a:cubicBezTo>
                    <a:pt x="5963" y="644"/>
                    <a:pt x="7397" y="504"/>
                    <a:pt x="7397" y="333"/>
                  </a:cubicBezTo>
                  <a:close/>
                </a:path>
              </a:pathLst>
            </a:custGeom>
            <a:solidFill>
              <a:srgbClr val="F2F2F2"/>
            </a:solidFill>
            <a:ln cap="flat">
              <a:noFill/>
              <a:prstDash val="solid"/>
            </a:ln>
          </p:spPr>
          <p:txBody>
            <a:bodyPr vert="horz" wrap="square" lIns="60511" tIns="30256" rIns="60511" bIns="30256" anchor="ctr" anchorCtr="1" compatLnSpc="0"/>
            <a:lstStyle/>
            <a:p>
              <a:pPr hangingPunct="0"/>
              <a:endParaRPr lang="en-US" sz="1210" kern="12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3A1CCF34-0A34-FD88-A30E-B177E2A36687}"/>
                </a:ext>
              </a:extLst>
            </p:cNvPr>
            <p:cNvGrpSpPr/>
            <p:nvPr/>
          </p:nvGrpSpPr>
          <p:grpSpPr>
            <a:xfrm>
              <a:off x="8842705" y="5930805"/>
              <a:ext cx="2492459" cy="1050572"/>
              <a:chOff x="8842705" y="5930805"/>
              <a:chExt cx="2492459" cy="1050572"/>
            </a:xfrm>
          </p:grpSpPr>
          <p:sp>
            <p:nvSpPr>
              <p:cNvPr id="513" name="Freeform: Shape 95">
                <a:extLst>
                  <a:ext uri="{FF2B5EF4-FFF2-40B4-BE49-F238E27FC236}">
                    <a16:creationId xmlns:a16="http://schemas.microsoft.com/office/drawing/2014/main" id="{C11810C3-A8BF-3118-BC82-8EE822F5BC04}"/>
                  </a:ext>
                </a:extLst>
              </p:cNvPr>
              <p:cNvSpPr/>
              <p:nvPr/>
            </p:nvSpPr>
            <p:spPr>
              <a:xfrm>
                <a:off x="8998484" y="5930805"/>
                <a:ext cx="110914" cy="91473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0" h="735">
                    <a:moveTo>
                      <a:pt x="90" y="735"/>
                    </a:moveTo>
                    <a:lnTo>
                      <a:pt x="0" y="735"/>
                    </a:lnTo>
                    <a:lnTo>
                      <a:pt x="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1BC6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514" name="Freeform: Shape 96">
                <a:extLst>
                  <a:ext uri="{FF2B5EF4-FFF2-40B4-BE49-F238E27FC236}">
                    <a16:creationId xmlns:a16="http://schemas.microsoft.com/office/drawing/2014/main" id="{44EBD083-196E-B9CC-136D-C4CE724C7FB9}"/>
                  </a:ext>
                </a:extLst>
              </p:cNvPr>
              <p:cNvSpPr/>
              <p:nvPr/>
            </p:nvSpPr>
            <p:spPr>
              <a:xfrm>
                <a:off x="9109398" y="6001840"/>
                <a:ext cx="132100" cy="84369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7" h="678">
                    <a:moveTo>
                      <a:pt x="107" y="678"/>
                    </a:moveTo>
                    <a:lnTo>
                      <a:pt x="0" y="678"/>
                    </a:lnTo>
                    <a:lnTo>
                      <a:pt x="0" y="0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F7A71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515" name="Freeform: Shape 97">
                <a:extLst>
                  <a:ext uri="{FF2B5EF4-FFF2-40B4-BE49-F238E27FC236}">
                    <a16:creationId xmlns:a16="http://schemas.microsoft.com/office/drawing/2014/main" id="{D4D93418-B944-6FAF-2B5D-0466A8BCE47E}"/>
                  </a:ext>
                </a:extLst>
              </p:cNvPr>
              <p:cNvSpPr/>
              <p:nvPr/>
            </p:nvSpPr>
            <p:spPr>
              <a:xfrm>
                <a:off x="9237760" y="6211207"/>
                <a:ext cx="132100" cy="63806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7" h="513">
                    <a:moveTo>
                      <a:pt x="107" y="513"/>
                    </a:moveTo>
                    <a:lnTo>
                      <a:pt x="0" y="513"/>
                    </a:lnTo>
                    <a:lnTo>
                      <a:pt x="0" y="0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173B47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516" name="Freeform: Shape 98">
                <a:extLst>
                  <a:ext uri="{FF2B5EF4-FFF2-40B4-BE49-F238E27FC236}">
                    <a16:creationId xmlns:a16="http://schemas.microsoft.com/office/drawing/2014/main" id="{05971FD7-77FE-BE42-A7F7-A6A97037FA5E}"/>
                  </a:ext>
                </a:extLst>
              </p:cNvPr>
              <p:cNvSpPr/>
              <p:nvPr/>
            </p:nvSpPr>
            <p:spPr>
              <a:xfrm>
                <a:off x="9363625" y="6004333"/>
                <a:ext cx="112161" cy="84120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1" h="676">
                    <a:moveTo>
                      <a:pt x="91" y="676"/>
                    </a:moveTo>
                    <a:lnTo>
                      <a:pt x="0" y="676"/>
                    </a:lnTo>
                    <a:lnTo>
                      <a:pt x="0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CF17D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517" name="Freeform: Shape 99">
                <a:extLst>
                  <a:ext uri="{FF2B5EF4-FFF2-40B4-BE49-F238E27FC236}">
                    <a16:creationId xmlns:a16="http://schemas.microsoft.com/office/drawing/2014/main" id="{90B6E025-139E-1BCE-1A85-8F05689289D2}"/>
                  </a:ext>
                </a:extLst>
              </p:cNvPr>
              <p:cNvSpPr/>
              <p:nvPr/>
            </p:nvSpPr>
            <p:spPr>
              <a:xfrm>
                <a:off x="9475786" y="6001840"/>
                <a:ext cx="130854" cy="84369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6" h="678">
                    <a:moveTo>
                      <a:pt x="106" y="678"/>
                    </a:moveTo>
                    <a:lnTo>
                      <a:pt x="0" y="678"/>
                    </a:lnTo>
                    <a:lnTo>
                      <a:pt x="0" y="0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98231E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518" name="Freeform: Shape 100">
                <a:extLst>
                  <a:ext uri="{FF2B5EF4-FFF2-40B4-BE49-F238E27FC236}">
                    <a16:creationId xmlns:a16="http://schemas.microsoft.com/office/drawing/2014/main" id="{01C68193-C26F-FBC3-AE0E-FB777A8880AD}"/>
                  </a:ext>
                </a:extLst>
              </p:cNvPr>
              <p:cNvSpPr/>
              <p:nvPr/>
            </p:nvSpPr>
            <p:spPr>
              <a:xfrm>
                <a:off x="9606640" y="6095308"/>
                <a:ext cx="311557" cy="75396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51" h="606">
                    <a:moveTo>
                      <a:pt x="251" y="580"/>
                    </a:moveTo>
                    <a:lnTo>
                      <a:pt x="158" y="606"/>
                    </a:lnTo>
                    <a:lnTo>
                      <a:pt x="0" y="25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173B47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519" name="Freeform: Shape 101">
                <a:extLst>
                  <a:ext uri="{FF2B5EF4-FFF2-40B4-BE49-F238E27FC236}">
                    <a16:creationId xmlns:a16="http://schemas.microsoft.com/office/drawing/2014/main" id="{32039080-DFB4-C343-C047-6E2151EFBA4E}"/>
                  </a:ext>
                </a:extLst>
              </p:cNvPr>
              <p:cNvSpPr/>
              <p:nvPr/>
            </p:nvSpPr>
            <p:spPr>
              <a:xfrm>
                <a:off x="9776131" y="6234885"/>
                <a:ext cx="575758" cy="61065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63" h="491">
                    <a:moveTo>
                      <a:pt x="463" y="441"/>
                    </a:moveTo>
                    <a:lnTo>
                      <a:pt x="410" y="491"/>
                    </a:lnTo>
                    <a:lnTo>
                      <a:pt x="0" y="4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1AC1B5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520" name="Freeform: Shape 102">
                <a:extLst>
                  <a:ext uri="{FF2B5EF4-FFF2-40B4-BE49-F238E27FC236}">
                    <a16:creationId xmlns:a16="http://schemas.microsoft.com/office/drawing/2014/main" id="{A0AEC534-4C14-BFFF-846B-60E9967CD189}"/>
                  </a:ext>
                </a:extLst>
              </p:cNvPr>
              <p:cNvSpPr/>
              <p:nvPr/>
            </p:nvSpPr>
            <p:spPr>
              <a:xfrm>
                <a:off x="10407969" y="6703468"/>
                <a:ext cx="748984" cy="14456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2" h="117">
                    <a:moveTo>
                      <a:pt x="0" y="0"/>
                    </a:moveTo>
                    <a:lnTo>
                      <a:pt x="0" y="28"/>
                    </a:lnTo>
                    <a:lnTo>
                      <a:pt x="300" y="28"/>
                    </a:lnTo>
                    <a:cubicBezTo>
                      <a:pt x="312" y="28"/>
                      <a:pt x="323" y="40"/>
                      <a:pt x="324" y="57"/>
                    </a:cubicBezTo>
                    <a:cubicBezTo>
                      <a:pt x="324" y="74"/>
                      <a:pt x="314" y="88"/>
                      <a:pt x="301" y="88"/>
                    </a:cubicBezTo>
                    <a:lnTo>
                      <a:pt x="0" y="88"/>
                    </a:lnTo>
                    <a:lnTo>
                      <a:pt x="0" y="117"/>
                    </a:lnTo>
                    <a:lnTo>
                      <a:pt x="602" y="117"/>
                    </a:lnTo>
                    <a:lnTo>
                      <a:pt x="602" y="90"/>
                    </a:lnTo>
                    <a:cubicBezTo>
                      <a:pt x="602" y="40"/>
                      <a:pt x="571" y="0"/>
                      <a:pt x="532" y="0"/>
                    </a:cubicBezTo>
                    <a:close/>
                  </a:path>
                </a:pathLst>
              </a:custGeom>
              <a:solidFill>
                <a:srgbClr val="EF7A71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521" name="Freeform: Shape 103">
                <a:extLst>
                  <a:ext uri="{FF2B5EF4-FFF2-40B4-BE49-F238E27FC236}">
                    <a16:creationId xmlns:a16="http://schemas.microsoft.com/office/drawing/2014/main" id="{554C1168-F33A-25A2-87B2-63445ED8917D}"/>
                  </a:ext>
                </a:extLst>
              </p:cNvPr>
              <p:cNvSpPr/>
              <p:nvPr/>
            </p:nvSpPr>
            <p:spPr>
              <a:xfrm>
                <a:off x="10417939" y="6738362"/>
                <a:ext cx="392562" cy="7352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16" h="60">
                    <a:moveTo>
                      <a:pt x="316" y="30"/>
                    </a:moveTo>
                    <a:cubicBezTo>
                      <a:pt x="316" y="13"/>
                      <a:pt x="306" y="0"/>
                      <a:pt x="294" y="0"/>
                    </a:cubicBezTo>
                    <a:lnTo>
                      <a:pt x="0" y="0"/>
                    </a:lnTo>
                    <a:lnTo>
                      <a:pt x="0" y="60"/>
                    </a:lnTo>
                    <a:lnTo>
                      <a:pt x="294" y="60"/>
                    </a:lnTo>
                    <a:cubicBezTo>
                      <a:pt x="306" y="60"/>
                      <a:pt x="316" y="46"/>
                      <a:pt x="316" y="30"/>
                    </a:cubicBezTo>
                    <a:close/>
                  </a:path>
                </a:pathLst>
              </a:custGeom>
              <a:solidFill>
                <a:srgbClr val="F2F2F2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522" name="Freeform: Shape 104">
                <a:extLst>
                  <a:ext uri="{FF2B5EF4-FFF2-40B4-BE49-F238E27FC236}">
                    <a16:creationId xmlns:a16="http://schemas.microsoft.com/office/drawing/2014/main" id="{D329C286-FE79-8229-5F5D-935F2A71E559}"/>
                  </a:ext>
                </a:extLst>
              </p:cNvPr>
              <p:cNvSpPr/>
              <p:nvPr/>
            </p:nvSpPr>
            <p:spPr>
              <a:xfrm>
                <a:off x="10417939" y="6757055"/>
                <a:ext cx="360160" cy="872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90" h="8">
                    <a:moveTo>
                      <a:pt x="0" y="4"/>
                    </a:moveTo>
                    <a:cubicBezTo>
                      <a:pt x="25" y="3"/>
                      <a:pt x="49" y="2"/>
                      <a:pt x="72" y="1"/>
                    </a:cubicBezTo>
                    <a:cubicBezTo>
                      <a:pt x="97" y="1"/>
                      <a:pt x="121" y="1"/>
                      <a:pt x="144" y="0"/>
                    </a:cubicBezTo>
                    <a:cubicBezTo>
                      <a:pt x="169" y="1"/>
                      <a:pt x="193" y="1"/>
                      <a:pt x="217" y="1"/>
                    </a:cubicBezTo>
                    <a:cubicBezTo>
                      <a:pt x="241" y="2"/>
                      <a:pt x="265" y="3"/>
                      <a:pt x="290" y="4"/>
                    </a:cubicBezTo>
                    <a:cubicBezTo>
                      <a:pt x="265" y="6"/>
                      <a:pt x="241" y="7"/>
                      <a:pt x="217" y="7"/>
                    </a:cubicBezTo>
                    <a:cubicBezTo>
                      <a:pt x="193" y="8"/>
                      <a:pt x="169" y="8"/>
                      <a:pt x="144" y="8"/>
                    </a:cubicBezTo>
                    <a:cubicBezTo>
                      <a:pt x="121" y="8"/>
                      <a:pt x="97" y="8"/>
                      <a:pt x="72" y="7"/>
                    </a:cubicBezTo>
                    <a:cubicBezTo>
                      <a:pt x="49" y="7"/>
                      <a:pt x="25" y="6"/>
                      <a:pt x="0" y="4"/>
                    </a:cubicBezTo>
                    <a:close/>
                  </a:path>
                </a:pathLst>
              </a:custGeom>
              <a:solidFill>
                <a:srgbClr val="E6E6E6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523" name="Freeform: Shape 105">
                <a:extLst>
                  <a:ext uri="{FF2B5EF4-FFF2-40B4-BE49-F238E27FC236}">
                    <a16:creationId xmlns:a16="http://schemas.microsoft.com/office/drawing/2014/main" id="{4CA5AADC-74CA-B9CA-1013-8AE0D03531AD}"/>
                  </a:ext>
                </a:extLst>
              </p:cNvPr>
              <p:cNvSpPr/>
              <p:nvPr/>
            </p:nvSpPr>
            <p:spPr>
              <a:xfrm>
                <a:off x="10417939" y="6784472"/>
                <a:ext cx="360160" cy="872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90" h="8">
                    <a:moveTo>
                      <a:pt x="0" y="4"/>
                    </a:moveTo>
                    <a:cubicBezTo>
                      <a:pt x="25" y="3"/>
                      <a:pt x="49" y="1"/>
                      <a:pt x="72" y="1"/>
                    </a:cubicBezTo>
                    <a:cubicBezTo>
                      <a:pt x="97" y="0"/>
                      <a:pt x="121" y="0"/>
                      <a:pt x="144" y="0"/>
                    </a:cubicBezTo>
                    <a:cubicBezTo>
                      <a:pt x="169" y="0"/>
                      <a:pt x="193" y="0"/>
                      <a:pt x="217" y="1"/>
                    </a:cubicBezTo>
                    <a:cubicBezTo>
                      <a:pt x="241" y="1"/>
                      <a:pt x="265" y="3"/>
                      <a:pt x="290" y="4"/>
                    </a:cubicBezTo>
                    <a:cubicBezTo>
                      <a:pt x="265" y="6"/>
                      <a:pt x="241" y="6"/>
                      <a:pt x="217" y="7"/>
                    </a:cubicBezTo>
                    <a:cubicBezTo>
                      <a:pt x="193" y="8"/>
                      <a:pt x="169" y="8"/>
                      <a:pt x="144" y="8"/>
                    </a:cubicBezTo>
                    <a:cubicBezTo>
                      <a:pt x="121" y="7"/>
                      <a:pt x="97" y="8"/>
                      <a:pt x="72" y="7"/>
                    </a:cubicBezTo>
                    <a:cubicBezTo>
                      <a:pt x="49" y="6"/>
                      <a:pt x="25" y="6"/>
                      <a:pt x="0" y="4"/>
                    </a:cubicBezTo>
                    <a:close/>
                  </a:path>
                </a:pathLst>
              </a:custGeom>
              <a:solidFill>
                <a:srgbClr val="E6E6E6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524" name="Freeform: Shape 106">
                <a:extLst>
                  <a:ext uri="{FF2B5EF4-FFF2-40B4-BE49-F238E27FC236}">
                    <a16:creationId xmlns:a16="http://schemas.microsoft.com/office/drawing/2014/main" id="{AB02A48C-8721-FA33-3F72-AA68339030EE}"/>
                  </a:ext>
                </a:extLst>
              </p:cNvPr>
              <p:cNvSpPr/>
              <p:nvPr/>
            </p:nvSpPr>
            <p:spPr>
              <a:xfrm>
                <a:off x="10339427" y="6582583"/>
                <a:ext cx="881084" cy="11963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08" h="97">
                    <a:moveTo>
                      <a:pt x="708" y="97"/>
                    </a:moveTo>
                    <a:lnTo>
                      <a:pt x="0" y="97"/>
                    </a:lnTo>
                    <a:lnTo>
                      <a:pt x="0" y="0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rgbClr val="173B47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525" name="Freeform: Shape 107">
                <a:extLst>
                  <a:ext uri="{FF2B5EF4-FFF2-40B4-BE49-F238E27FC236}">
                    <a16:creationId xmlns:a16="http://schemas.microsoft.com/office/drawing/2014/main" id="{D1F9C44A-A3BD-2490-1D50-ED4062363E7E}"/>
                  </a:ext>
                </a:extLst>
              </p:cNvPr>
              <p:cNvSpPr/>
              <p:nvPr/>
            </p:nvSpPr>
            <p:spPr>
              <a:xfrm>
                <a:off x="10486482" y="6469176"/>
                <a:ext cx="848682" cy="11216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82" h="91">
                    <a:moveTo>
                      <a:pt x="682" y="91"/>
                    </a:moveTo>
                    <a:lnTo>
                      <a:pt x="0" y="91"/>
                    </a:lnTo>
                    <a:lnTo>
                      <a:pt x="0" y="0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rgbClr val="1B8E51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526" name="Freeform: Shape 108">
                <a:extLst>
                  <a:ext uri="{FF2B5EF4-FFF2-40B4-BE49-F238E27FC236}">
                    <a16:creationId xmlns:a16="http://schemas.microsoft.com/office/drawing/2014/main" id="{35B76E84-B341-2C0B-C533-191D64CEFB85}"/>
                  </a:ext>
                </a:extLst>
              </p:cNvPr>
              <p:cNvSpPr/>
              <p:nvPr/>
            </p:nvSpPr>
            <p:spPr>
              <a:xfrm>
                <a:off x="10388030" y="6365739"/>
                <a:ext cx="829989" cy="10094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67" h="82">
                    <a:moveTo>
                      <a:pt x="0" y="82"/>
                    </a:moveTo>
                    <a:lnTo>
                      <a:pt x="667" y="82"/>
                    </a:lnTo>
                    <a:lnTo>
                      <a:pt x="6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231E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527" name="Freeform: Shape 109">
                <a:extLst>
                  <a:ext uri="{FF2B5EF4-FFF2-40B4-BE49-F238E27FC236}">
                    <a16:creationId xmlns:a16="http://schemas.microsoft.com/office/drawing/2014/main" id="{F552FDC3-3521-56D9-9AB3-09780E93C898}"/>
                  </a:ext>
                </a:extLst>
              </p:cNvPr>
              <p:cNvSpPr/>
              <p:nvPr/>
            </p:nvSpPr>
            <p:spPr>
              <a:xfrm>
                <a:off x="10388030" y="6263549"/>
                <a:ext cx="829989" cy="10094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67" h="82">
                    <a:moveTo>
                      <a:pt x="0" y="82"/>
                    </a:moveTo>
                    <a:lnTo>
                      <a:pt x="667" y="82"/>
                    </a:lnTo>
                    <a:lnTo>
                      <a:pt x="6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7A71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528" name="Freeform: Shape 110">
                <a:extLst>
                  <a:ext uri="{FF2B5EF4-FFF2-40B4-BE49-F238E27FC236}">
                    <a16:creationId xmlns:a16="http://schemas.microsoft.com/office/drawing/2014/main" id="{D2E0A53D-5783-87AB-72C3-1B9FA7376567}"/>
                  </a:ext>
                </a:extLst>
              </p:cNvPr>
              <p:cNvSpPr/>
              <p:nvPr/>
            </p:nvSpPr>
            <p:spPr>
              <a:xfrm>
                <a:off x="10304532" y="6133941"/>
                <a:ext cx="829989" cy="12836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67" h="104">
                    <a:moveTo>
                      <a:pt x="0" y="104"/>
                    </a:moveTo>
                    <a:lnTo>
                      <a:pt x="667" y="104"/>
                    </a:lnTo>
                    <a:lnTo>
                      <a:pt x="6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17D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529" name="Freeform: Shape 111">
                <a:extLst>
                  <a:ext uri="{FF2B5EF4-FFF2-40B4-BE49-F238E27FC236}">
                    <a16:creationId xmlns:a16="http://schemas.microsoft.com/office/drawing/2014/main" id="{4D40632F-E3F2-A4C9-987E-B5F0B31FCD8E}"/>
                  </a:ext>
                </a:extLst>
              </p:cNvPr>
              <p:cNvSpPr/>
              <p:nvPr/>
            </p:nvSpPr>
            <p:spPr>
              <a:xfrm>
                <a:off x="8842705" y="6846784"/>
                <a:ext cx="2356620" cy="13459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892" h="109">
                    <a:moveTo>
                      <a:pt x="0" y="0"/>
                    </a:moveTo>
                    <a:cubicBezTo>
                      <a:pt x="0" y="0"/>
                      <a:pt x="406" y="97"/>
                      <a:pt x="1892" y="109"/>
                    </a:cubicBezTo>
                    <a:lnTo>
                      <a:pt x="1892" y="0"/>
                    </a:lnTo>
                    <a:close/>
                  </a:path>
                </a:pathLst>
              </a:custGeom>
              <a:solidFill>
                <a:srgbClr val="764C28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530" name="Freeform: Shape 112">
                <a:extLst>
                  <a:ext uri="{FF2B5EF4-FFF2-40B4-BE49-F238E27FC236}">
                    <a16:creationId xmlns:a16="http://schemas.microsoft.com/office/drawing/2014/main" id="{5F6DE2EF-4C21-A99B-58EB-515AC6E537B9}"/>
                  </a:ext>
                </a:extLst>
              </p:cNvPr>
              <p:cNvSpPr/>
              <p:nvPr/>
            </p:nvSpPr>
            <p:spPr>
              <a:xfrm>
                <a:off x="8842705" y="6846784"/>
                <a:ext cx="2356620" cy="13459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892" h="109">
                    <a:moveTo>
                      <a:pt x="0" y="109"/>
                    </a:moveTo>
                    <a:lnTo>
                      <a:pt x="1892" y="109"/>
                    </a:lnTo>
                    <a:cubicBezTo>
                      <a:pt x="406" y="9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92F10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63D118A6-BD40-522D-E828-FB36ECF9138E}"/>
                </a:ext>
              </a:extLst>
            </p:cNvPr>
            <p:cNvGrpSpPr/>
            <p:nvPr/>
          </p:nvGrpSpPr>
          <p:grpSpPr>
            <a:xfrm>
              <a:off x="8020193" y="4167391"/>
              <a:ext cx="2407716" cy="1646269"/>
              <a:chOff x="8020193" y="4167391"/>
              <a:chExt cx="2407716" cy="1646269"/>
            </a:xfrm>
          </p:grpSpPr>
          <p:sp>
            <p:nvSpPr>
              <p:cNvPr id="433" name="Freeform: Shape 75">
                <a:extLst>
                  <a:ext uri="{FF2B5EF4-FFF2-40B4-BE49-F238E27FC236}">
                    <a16:creationId xmlns:a16="http://schemas.microsoft.com/office/drawing/2014/main" id="{7BE9C310-09FF-FCFE-9E6E-5557F9C83780}"/>
                  </a:ext>
                </a:extLst>
              </p:cNvPr>
              <p:cNvSpPr/>
              <p:nvPr/>
            </p:nvSpPr>
            <p:spPr>
              <a:xfrm>
                <a:off x="8847686" y="5513319"/>
                <a:ext cx="1023154" cy="16574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22" h="134">
                    <a:moveTo>
                      <a:pt x="822" y="134"/>
                    </a:moveTo>
                    <a:lnTo>
                      <a:pt x="0" y="134"/>
                    </a:lnTo>
                    <a:lnTo>
                      <a:pt x="0" y="0"/>
                    </a:lnTo>
                    <a:lnTo>
                      <a:pt x="822" y="0"/>
                    </a:lnTo>
                    <a:close/>
                  </a:path>
                </a:pathLst>
              </a:custGeom>
              <a:solidFill>
                <a:srgbClr val="173B47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34" name="Freeform: Shape 76">
                <a:extLst>
                  <a:ext uri="{FF2B5EF4-FFF2-40B4-BE49-F238E27FC236}">
                    <a16:creationId xmlns:a16="http://schemas.microsoft.com/office/drawing/2014/main" id="{74B862EE-7754-B4ED-657F-B412DF130A34}"/>
                  </a:ext>
                </a:extLst>
              </p:cNvPr>
              <p:cNvSpPr/>
              <p:nvPr/>
            </p:nvSpPr>
            <p:spPr>
              <a:xfrm>
                <a:off x="9018420" y="5357540"/>
                <a:ext cx="985768" cy="15453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92" h="125">
                    <a:moveTo>
                      <a:pt x="792" y="125"/>
                    </a:moveTo>
                    <a:lnTo>
                      <a:pt x="0" y="125"/>
                    </a:lnTo>
                    <a:lnTo>
                      <a:pt x="0" y="0"/>
                    </a:lnTo>
                    <a:lnTo>
                      <a:pt x="792" y="0"/>
                    </a:lnTo>
                    <a:close/>
                  </a:path>
                </a:pathLst>
              </a:custGeom>
              <a:solidFill>
                <a:srgbClr val="EF7A71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35" name="Freeform: Shape 77">
                <a:extLst>
                  <a:ext uri="{FF2B5EF4-FFF2-40B4-BE49-F238E27FC236}">
                    <a16:creationId xmlns:a16="http://schemas.microsoft.com/office/drawing/2014/main" id="{58D45F67-D8B9-85BE-F8FD-37750FC389DF}"/>
                  </a:ext>
                </a:extLst>
              </p:cNvPr>
              <p:cNvSpPr/>
              <p:nvPr/>
            </p:nvSpPr>
            <p:spPr>
              <a:xfrm>
                <a:off x="8786625" y="5064676"/>
                <a:ext cx="970813" cy="14456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80" h="117">
                    <a:moveTo>
                      <a:pt x="0" y="0"/>
                    </a:moveTo>
                    <a:lnTo>
                      <a:pt x="0" y="29"/>
                    </a:lnTo>
                    <a:lnTo>
                      <a:pt x="389" y="29"/>
                    </a:lnTo>
                    <a:cubicBezTo>
                      <a:pt x="405" y="29"/>
                      <a:pt x="419" y="41"/>
                      <a:pt x="420" y="57"/>
                    </a:cubicBezTo>
                    <a:cubicBezTo>
                      <a:pt x="421" y="75"/>
                      <a:pt x="407" y="89"/>
                      <a:pt x="390" y="89"/>
                    </a:cubicBezTo>
                    <a:lnTo>
                      <a:pt x="0" y="89"/>
                    </a:lnTo>
                    <a:lnTo>
                      <a:pt x="0" y="117"/>
                    </a:lnTo>
                    <a:lnTo>
                      <a:pt x="780" y="117"/>
                    </a:lnTo>
                    <a:lnTo>
                      <a:pt x="780" y="92"/>
                    </a:lnTo>
                    <a:cubicBezTo>
                      <a:pt x="780" y="41"/>
                      <a:pt x="740" y="0"/>
                      <a:pt x="690" y="0"/>
                    </a:cubicBezTo>
                    <a:close/>
                  </a:path>
                </a:pathLst>
              </a:custGeom>
              <a:solidFill>
                <a:srgbClr val="192D34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36" name="Freeform: Shape 78">
                <a:extLst>
                  <a:ext uri="{FF2B5EF4-FFF2-40B4-BE49-F238E27FC236}">
                    <a16:creationId xmlns:a16="http://schemas.microsoft.com/office/drawing/2014/main" id="{7135D3AE-D6DB-47CF-D920-961258987E3F}"/>
                  </a:ext>
                </a:extLst>
              </p:cNvPr>
              <p:cNvSpPr/>
              <p:nvPr/>
            </p:nvSpPr>
            <p:spPr>
              <a:xfrm>
                <a:off x="8800333" y="5100817"/>
                <a:ext cx="508462" cy="7352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09" h="60">
                    <a:moveTo>
                      <a:pt x="409" y="30"/>
                    </a:moveTo>
                    <a:cubicBezTo>
                      <a:pt x="409" y="14"/>
                      <a:pt x="396" y="0"/>
                      <a:pt x="380" y="0"/>
                    </a:cubicBezTo>
                    <a:lnTo>
                      <a:pt x="0" y="0"/>
                    </a:lnTo>
                    <a:lnTo>
                      <a:pt x="0" y="60"/>
                    </a:lnTo>
                    <a:lnTo>
                      <a:pt x="380" y="60"/>
                    </a:lnTo>
                    <a:cubicBezTo>
                      <a:pt x="396" y="60"/>
                      <a:pt x="409" y="47"/>
                      <a:pt x="409" y="30"/>
                    </a:cubicBezTo>
                    <a:close/>
                  </a:path>
                </a:pathLst>
              </a:custGeom>
              <a:solidFill>
                <a:srgbClr val="F2F2F2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37" name="Freeform: Shape 79">
                <a:extLst>
                  <a:ext uri="{FF2B5EF4-FFF2-40B4-BE49-F238E27FC236}">
                    <a16:creationId xmlns:a16="http://schemas.microsoft.com/office/drawing/2014/main" id="{3BD239BF-83EB-23B1-2107-78A84AC67CA3}"/>
                  </a:ext>
                </a:extLst>
              </p:cNvPr>
              <p:cNvSpPr/>
              <p:nvPr/>
            </p:nvSpPr>
            <p:spPr>
              <a:xfrm>
                <a:off x="8800333" y="5119510"/>
                <a:ext cx="464844" cy="872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74" h="8">
                    <a:moveTo>
                      <a:pt x="0" y="4"/>
                    </a:moveTo>
                    <a:cubicBezTo>
                      <a:pt x="32" y="2"/>
                      <a:pt x="63" y="2"/>
                      <a:pt x="94" y="1"/>
                    </a:cubicBezTo>
                    <a:cubicBezTo>
                      <a:pt x="125" y="0"/>
                      <a:pt x="156" y="0"/>
                      <a:pt x="188" y="0"/>
                    </a:cubicBezTo>
                    <a:cubicBezTo>
                      <a:pt x="219" y="0"/>
                      <a:pt x="250" y="0"/>
                      <a:pt x="281" y="1"/>
                    </a:cubicBezTo>
                    <a:cubicBezTo>
                      <a:pt x="312" y="2"/>
                      <a:pt x="343" y="2"/>
                      <a:pt x="374" y="4"/>
                    </a:cubicBezTo>
                    <a:cubicBezTo>
                      <a:pt x="343" y="6"/>
                      <a:pt x="312" y="7"/>
                      <a:pt x="281" y="7"/>
                    </a:cubicBezTo>
                    <a:cubicBezTo>
                      <a:pt x="250" y="8"/>
                      <a:pt x="219" y="8"/>
                      <a:pt x="188" y="8"/>
                    </a:cubicBezTo>
                    <a:cubicBezTo>
                      <a:pt x="156" y="8"/>
                      <a:pt x="125" y="8"/>
                      <a:pt x="94" y="7"/>
                    </a:cubicBezTo>
                    <a:cubicBezTo>
                      <a:pt x="63" y="7"/>
                      <a:pt x="32" y="6"/>
                      <a:pt x="0" y="4"/>
                    </a:cubicBezTo>
                    <a:close/>
                  </a:path>
                </a:pathLst>
              </a:custGeom>
              <a:solidFill>
                <a:srgbClr val="E6E6E6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38" name="Freeform: Shape 80">
                <a:extLst>
                  <a:ext uri="{FF2B5EF4-FFF2-40B4-BE49-F238E27FC236}">
                    <a16:creationId xmlns:a16="http://schemas.microsoft.com/office/drawing/2014/main" id="{09383C90-8CC3-F046-A08D-79EBCE2F20F4}"/>
                  </a:ext>
                </a:extLst>
              </p:cNvPr>
              <p:cNvSpPr/>
              <p:nvPr/>
            </p:nvSpPr>
            <p:spPr>
              <a:xfrm>
                <a:off x="8800333" y="5146927"/>
                <a:ext cx="464844" cy="872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74" h="8">
                    <a:moveTo>
                      <a:pt x="0" y="4"/>
                    </a:moveTo>
                    <a:cubicBezTo>
                      <a:pt x="32" y="2"/>
                      <a:pt x="63" y="2"/>
                      <a:pt x="94" y="1"/>
                    </a:cubicBezTo>
                    <a:cubicBezTo>
                      <a:pt x="125" y="0"/>
                      <a:pt x="156" y="0"/>
                      <a:pt x="188" y="0"/>
                    </a:cubicBezTo>
                    <a:cubicBezTo>
                      <a:pt x="219" y="0"/>
                      <a:pt x="250" y="0"/>
                      <a:pt x="281" y="1"/>
                    </a:cubicBezTo>
                    <a:cubicBezTo>
                      <a:pt x="312" y="2"/>
                      <a:pt x="343" y="2"/>
                      <a:pt x="374" y="4"/>
                    </a:cubicBezTo>
                    <a:cubicBezTo>
                      <a:pt x="343" y="6"/>
                      <a:pt x="312" y="7"/>
                      <a:pt x="281" y="7"/>
                    </a:cubicBezTo>
                    <a:cubicBezTo>
                      <a:pt x="250" y="8"/>
                      <a:pt x="219" y="8"/>
                      <a:pt x="188" y="8"/>
                    </a:cubicBezTo>
                    <a:cubicBezTo>
                      <a:pt x="156" y="8"/>
                      <a:pt x="125" y="8"/>
                      <a:pt x="94" y="7"/>
                    </a:cubicBezTo>
                    <a:cubicBezTo>
                      <a:pt x="63" y="7"/>
                      <a:pt x="32" y="6"/>
                      <a:pt x="0" y="4"/>
                    </a:cubicBezTo>
                    <a:close/>
                  </a:path>
                </a:pathLst>
              </a:custGeom>
              <a:solidFill>
                <a:srgbClr val="E6E6E6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39" name="Freeform: Shape 81">
                <a:extLst>
                  <a:ext uri="{FF2B5EF4-FFF2-40B4-BE49-F238E27FC236}">
                    <a16:creationId xmlns:a16="http://schemas.microsoft.com/office/drawing/2014/main" id="{05934955-33F2-0127-C711-66B0144B21F9}"/>
                  </a:ext>
                </a:extLst>
              </p:cNvPr>
              <p:cNvSpPr/>
              <p:nvPr/>
            </p:nvSpPr>
            <p:spPr>
              <a:xfrm>
                <a:off x="8786625" y="5064676"/>
                <a:ext cx="970813" cy="14456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80" h="117">
                    <a:moveTo>
                      <a:pt x="0" y="0"/>
                    </a:moveTo>
                    <a:lnTo>
                      <a:pt x="0" y="29"/>
                    </a:lnTo>
                    <a:lnTo>
                      <a:pt x="389" y="29"/>
                    </a:lnTo>
                    <a:cubicBezTo>
                      <a:pt x="405" y="29"/>
                      <a:pt x="419" y="41"/>
                      <a:pt x="420" y="57"/>
                    </a:cubicBezTo>
                    <a:cubicBezTo>
                      <a:pt x="421" y="75"/>
                      <a:pt x="407" y="89"/>
                      <a:pt x="390" y="89"/>
                    </a:cubicBezTo>
                    <a:lnTo>
                      <a:pt x="0" y="89"/>
                    </a:lnTo>
                    <a:lnTo>
                      <a:pt x="0" y="117"/>
                    </a:lnTo>
                    <a:lnTo>
                      <a:pt x="780" y="117"/>
                    </a:lnTo>
                    <a:lnTo>
                      <a:pt x="780" y="92"/>
                    </a:lnTo>
                    <a:cubicBezTo>
                      <a:pt x="780" y="41"/>
                      <a:pt x="740" y="0"/>
                      <a:pt x="690" y="0"/>
                    </a:cubicBezTo>
                    <a:close/>
                  </a:path>
                </a:pathLst>
              </a:custGeom>
              <a:solidFill>
                <a:srgbClr val="192D34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40" name="Freeform: Shape 82">
                <a:extLst>
                  <a:ext uri="{FF2B5EF4-FFF2-40B4-BE49-F238E27FC236}">
                    <a16:creationId xmlns:a16="http://schemas.microsoft.com/office/drawing/2014/main" id="{47884EA9-4F04-0C0A-775A-AD4156D1AA0B}"/>
                  </a:ext>
                </a:extLst>
              </p:cNvPr>
              <p:cNvSpPr/>
              <p:nvPr/>
            </p:nvSpPr>
            <p:spPr>
              <a:xfrm>
                <a:off x="8800333" y="5100817"/>
                <a:ext cx="508462" cy="7352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09" h="60">
                    <a:moveTo>
                      <a:pt x="409" y="30"/>
                    </a:moveTo>
                    <a:cubicBezTo>
                      <a:pt x="409" y="14"/>
                      <a:pt x="396" y="0"/>
                      <a:pt x="380" y="0"/>
                    </a:cubicBezTo>
                    <a:lnTo>
                      <a:pt x="0" y="0"/>
                    </a:lnTo>
                    <a:lnTo>
                      <a:pt x="0" y="60"/>
                    </a:lnTo>
                    <a:lnTo>
                      <a:pt x="380" y="60"/>
                    </a:lnTo>
                    <a:cubicBezTo>
                      <a:pt x="396" y="60"/>
                      <a:pt x="409" y="47"/>
                      <a:pt x="409" y="30"/>
                    </a:cubicBezTo>
                    <a:close/>
                  </a:path>
                </a:pathLst>
              </a:custGeom>
              <a:solidFill>
                <a:srgbClr val="F2F2F2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41" name="Freeform: Shape 83">
                <a:extLst>
                  <a:ext uri="{FF2B5EF4-FFF2-40B4-BE49-F238E27FC236}">
                    <a16:creationId xmlns:a16="http://schemas.microsoft.com/office/drawing/2014/main" id="{8E73793A-8333-3EE9-F1CD-B93B1196F469}"/>
                  </a:ext>
                </a:extLst>
              </p:cNvPr>
              <p:cNvSpPr/>
              <p:nvPr/>
            </p:nvSpPr>
            <p:spPr>
              <a:xfrm>
                <a:off x="8800333" y="5119510"/>
                <a:ext cx="464844" cy="872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74" h="8">
                    <a:moveTo>
                      <a:pt x="0" y="4"/>
                    </a:moveTo>
                    <a:cubicBezTo>
                      <a:pt x="32" y="2"/>
                      <a:pt x="63" y="2"/>
                      <a:pt x="94" y="1"/>
                    </a:cubicBezTo>
                    <a:cubicBezTo>
                      <a:pt x="125" y="0"/>
                      <a:pt x="156" y="0"/>
                      <a:pt x="188" y="0"/>
                    </a:cubicBezTo>
                    <a:cubicBezTo>
                      <a:pt x="219" y="0"/>
                      <a:pt x="250" y="0"/>
                      <a:pt x="281" y="1"/>
                    </a:cubicBezTo>
                    <a:cubicBezTo>
                      <a:pt x="312" y="2"/>
                      <a:pt x="343" y="2"/>
                      <a:pt x="374" y="4"/>
                    </a:cubicBezTo>
                    <a:cubicBezTo>
                      <a:pt x="343" y="6"/>
                      <a:pt x="312" y="7"/>
                      <a:pt x="281" y="7"/>
                    </a:cubicBezTo>
                    <a:cubicBezTo>
                      <a:pt x="250" y="8"/>
                      <a:pt x="219" y="8"/>
                      <a:pt x="188" y="8"/>
                    </a:cubicBezTo>
                    <a:cubicBezTo>
                      <a:pt x="156" y="8"/>
                      <a:pt x="125" y="8"/>
                      <a:pt x="94" y="7"/>
                    </a:cubicBezTo>
                    <a:cubicBezTo>
                      <a:pt x="63" y="7"/>
                      <a:pt x="32" y="6"/>
                      <a:pt x="0" y="4"/>
                    </a:cubicBezTo>
                    <a:close/>
                  </a:path>
                </a:pathLst>
              </a:custGeom>
              <a:solidFill>
                <a:srgbClr val="E6E6E6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42" name="Freeform: Shape 84">
                <a:extLst>
                  <a:ext uri="{FF2B5EF4-FFF2-40B4-BE49-F238E27FC236}">
                    <a16:creationId xmlns:a16="http://schemas.microsoft.com/office/drawing/2014/main" id="{3CC29355-D7C9-54FF-7B9A-8322F0E44DA5}"/>
                  </a:ext>
                </a:extLst>
              </p:cNvPr>
              <p:cNvSpPr/>
              <p:nvPr/>
            </p:nvSpPr>
            <p:spPr>
              <a:xfrm>
                <a:off x="8800333" y="5146927"/>
                <a:ext cx="464844" cy="872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74" h="8">
                    <a:moveTo>
                      <a:pt x="0" y="4"/>
                    </a:moveTo>
                    <a:cubicBezTo>
                      <a:pt x="32" y="2"/>
                      <a:pt x="63" y="2"/>
                      <a:pt x="94" y="1"/>
                    </a:cubicBezTo>
                    <a:cubicBezTo>
                      <a:pt x="125" y="0"/>
                      <a:pt x="156" y="0"/>
                      <a:pt x="188" y="0"/>
                    </a:cubicBezTo>
                    <a:cubicBezTo>
                      <a:pt x="219" y="0"/>
                      <a:pt x="250" y="0"/>
                      <a:pt x="281" y="1"/>
                    </a:cubicBezTo>
                    <a:cubicBezTo>
                      <a:pt x="312" y="2"/>
                      <a:pt x="343" y="2"/>
                      <a:pt x="374" y="4"/>
                    </a:cubicBezTo>
                    <a:cubicBezTo>
                      <a:pt x="343" y="6"/>
                      <a:pt x="312" y="7"/>
                      <a:pt x="281" y="7"/>
                    </a:cubicBezTo>
                    <a:cubicBezTo>
                      <a:pt x="250" y="8"/>
                      <a:pt x="219" y="8"/>
                      <a:pt x="188" y="8"/>
                    </a:cubicBezTo>
                    <a:cubicBezTo>
                      <a:pt x="156" y="8"/>
                      <a:pt x="125" y="8"/>
                      <a:pt x="94" y="7"/>
                    </a:cubicBezTo>
                    <a:cubicBezTo>
                      <a:pt x="63" y="7"/>
                      <a:pt x="32" y="6"/>
                      <a:pt x="0" y="4"/>
                    </a:cubicBezTo>
                    <a:close/>
                  </a:path>
                </a:pathLst>
              </a:custGeom>
              <a:solidFill>
                <a:srgbClr val="E6E6E6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43" name="Freeform: Shape 85">
                <a:extLst>
                  <a:ext uri="{FF2B5EF4-FFF2-40B4-BE49-F238E27FC236}">
                    <a16:creationId xmlns:a16="http://schemas.microsoft.com/office/drawing/2014/main" id="{C540069F-EF1C-6E2E-F936-1466EAD9E7AD}"/>
                  </a:ext>
                </a:extLst>
              </p:cNvPr>
              <p:cNvSpPr/>
              <p:nvPr/>
            </p:nvSpPr>
            <p:spPr>
              <a:xfrm>
                <a:off x="8922464" y="5211731"/>
                <a:ext cx="970813" cy="14456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80" h="117">
                    <a:moveTo>
                      <a:pt x="780" y="0"/>
                    </a:moveTo>
                    <a:lnTo>
                      <a:pt x="780" y="28"/>
                    </a:lnTo>
                    <a:lnTo>
                      <a:pt x="391" y="28"/>
                    </a:lnTo>
                    <a:cubicBezTo>
                      <a:pt x="375" y="28"/>
                      <a:pt x="361" y="40"/>
                      <a:pt x="360" y="57"/>
                    </a:cubicBezTo>
                    <a:cubicBezTo>
                      <a:pt x="359" y="74"/>
                      <a:pt x="373" y="88"/>
                      <a:pt x="389" y="88"/>
                    </a:cubicBezTo>
                    <a:lnTo>
                      <a:pt x="780" y="88"/>
                    </a:lnTo>
                    <a:lnTo>
                      <a:pt x="780" y="117"/>
                    </a:lnTo>
                    <a:lnTo>
                      <a:pt x="74" y="117"/>
                    </a:lnTo>
                    <a:cubicBezTo>
                      <a:pt x="33" y="117"/>
                      <a:pt x="0" y="83"/>
                      <a:pt x="0" y="4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C1B5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44" name="Freeform: Shape 86">
                <a:extLst>
                  <a:ext uri="{FF2B5EF4-FFF2-40B4-BE49-F238E27FC236}">
                    <a16:creationId xmlns:a16="http://schemas.microsoft.com/office/drawing/2014/main" id="{8BB72A23-EC10-93C7-6118-3BC25CCF4728}"/>
                  </a:ext>
                </a:extLst>
              </p:cNvPr>
              <p:cNvSpPr/>
              <p:nvPr/>
            </p:nvSpPr>
            <p:spPr>
              <a:xfrm>
                <a:off x="9371103" y="5246625"/>
                <a:ext cx="508462" cy="7352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09" h="60">
                    <a:moveTo>
                      <a:pt x="0" y="30"/>
                    </a:moveTo>
                    <a:cubicBezTo>
                      <a:pt x="0" y="13"/>
                      <a:pt x="13" y="0"/>
                      <a:pt x="29" y="0"/>
                    </a:cubicBezTo>
                    <a:lnTo>
                      <a:pt x="409" y="0"/>
                    </a:lnTo>
                    <a:lnTo>
                      <a:pt x="409" y="60"/>
                    </a:lnTo>
                    <a:lnTo>
                      <a:pt x="29" y="60"/>
                    </a:lnTo>
                    <a:cubicBezTo>
                      <a:pt x="13" y="60"/>
                      <a:pt x="0" y="46"/>
                      <a:pt x="0" y="30"/>
                    </a:cubicBezTo>
                    <a:close/>
                  </a:path>
                </a:pathLst>
              </a:custGeom>
              <a:solidFill>
                <a:srgbClr val="F2F2F2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45" name="Freeform: Shape 87">
                <a:extLst>
                  <a:ext uri="{FF2B5EF4-FFF2-40B4-BE49-F238E27FC236}">
                    <a16:creationId xmlns:a16="http://schemas.microsoft.com/office/drawing/2014/main" id="{1588008D-6FC5-B58D-0C67-221D6EDDCE3C}"/>
                  </a:ext>
                </a:extLst>
              </p:cNvPr>
              <p:cNvSpPr/>
              <p:nvPr/>
            </p:nvSpPr>
            <p:spPr>
              <a:xfrm>
                <a:off x="9413478" y="5265319"/>
                <a:ext cx="464844" cy="872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74" h="8">
                    <a:moveTo>
                      <a:pt x="374" y="5"/>
                    </a:moveTo>
                    <a:cubicBezTo>
                      <a:pt x="343" y="6"/>
                      <a:pt x="312" y="7"/>
                      <a:pt x="281" y="8"/>
                    </a:cubicBezTo>
                    <a:cubicBezTo>
                      <a:pt x="250" y="8"/>
                      <a:pt x="219" y="8"/>
                      <a:pt x="187" y="8"/>
                    </a:cubicBezTo>
                    <a:cubicBezTo>
                      <a:pt x="156" y="8"/>
                      <a:pt x="125" y="8"/>
                      <a:pt x="94" y="8"/>
                    </a:cubicBezTo>
                    <a:cubicBezTo>
                      <a:pt x="63" y="7"/>
                      <a:pt x="31" y="6"/>
                      <a:pt x="0" y="5"/>
                    </a:cubicBezTo>
                    <a:cubicBezTo>
                      <a:pt x="31" y="3"/>
                      <a:pt x="63" y="1"/>
                      <a:pt x="94" y="1"/>
                    </a:cubicBezTo>
                    <a:cubicBezTo>
                      <a:pt x="125" y="0"/>
                      <a:pt x="156" y="0"/>
                      <a:pt x="187" y="0"/>
                    </a:cubicBezTo>
                    <a:cubicBezTo>
                      <a:pt x="219" y="0"/>
                      <a:pt x="250" y="0"/>
                      <a:pt x="281" y="1"/>
                    </a:cubicBezTo>
                    <a:cubicBezTo>
                      <a:pt x="312" y="1"/>
                      <a:pt x="343" y="3"/>
                      <a:pt x="374" y="5"/>
                    </a:cubicBezTo>
                    <a:close/>
                  </a:path>
                </a:pathLst>
              </a:custGeom>
              <a:solidFill>
                <a:srgbClr val="E6E6E6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46" name="Freeform: Shape 88">
                <a:extLst>
                  <a:ext uri="{FF2B5EF4-FFF2-40B4-BE49-F238E27FC236}">
                    <a16:creationId xmlns:a16="http://schemas.microsoft.com/office/drawing/2014/main" id="{D004E1F5-250D-CE46-7763-937A30C38184}"/>
                  </a:ext>
                </a:extLst>
              </p:cNvPr>
              <p:cNvSpPr/>
              <p:nvPr/>
            </p:nvSpPr>
            <p:spPr>
              <a:xfrm>
                <a:off x="9413478" y="5292733"/>
                <a:ext cx="464844" cy="872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74" h="8">
                    <a:moveTo>
                      <a:pt x="374" y="4"/>
                    </a:moveTo>
                    <a:cubicBezTo>
                      <a:pt x="343" y="6"/>
                      <a:pt x="312" y="7"/>
                      <a:pt x="281" y="7"/>
                    </a:cubicBezTo>
                    <a:cubicBezTo>
                      <a:pt x="250" y="8"/>
                      <a:pt x="219" y="8"/>
                      <a:pt x="187" y="8"/>
                    </a:cubicBezTo>
                    <a:cubicBezTo>
                      <a:pt x="156" y="8"/>
                      <a:pt x="125" y="8"/>
                      <a:pt x="94" y="7"/>
                    </a:cubicBezTo>
                    <a:cubicBezTo>
                      <a:pt x="63" y="7"/>
                      <a:pt x="31" y="6"/>
                      <a:pt x="0" y="4"/>
                    </a:cubicBezTo>
                    <a:cubicBezTo>
                      <a:pt x="31" y="2"/>
                      <a:pt x="63" y="2"/>
                      <a:pt x="94" y="1"/>
                    </a:cubicBezTo>
                    <a:cubicBezTo>
                      <a:pt x="125" y="0"/>
                      <a:pt x="156" y="0"/>
                      <a:pt x="187" y="0"/>
                    </a:cubicBezTo>
                    <a:cubicBezTo>
                      <a:pt x="219" y="0"/>
                      <a:pt x="250" y="0"/>
                      <a:pt x="281" y="1"/>
                    </a:cubicBezTo>
                    <a:cubicBezTo>
                      <a:pt x="312" y="2"/>
                      <a:pt x="343" y="2"/>
                      <a:pt x="374" y="4"/>
                    </a:cubicBezTo>
                    <a:close/>
                  </a:path>
                </a:pathLst>
              </a:custGeom>
              <a:solidFill>
                <a:srgbClr val="E6E6E6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47" name="Freeform: Shape 89">
                <a:extLst>
                  <a:ext uri="{FF2B5EF4-FFF2-40B4-BE49-F238E27FC236}">
                    <a16:creationId xmlns:a16="http://schemas.microsoft.com/office/drawing/2014/main" id="{AE8B5FF0-000A-5CB6-457F-9626AFD5C9BE}"/>
                  </a:ext>
                </a:extLst>
              </p:cNvPr>
              <p:cNvSpPr/>
              <p:nvPr/>
            </p:nvSpPr>
            <p:spPr>
              <a:xfrm>
                <a:off x="8918725" y="4942546"/>
                <a:ext cx="987014" cy="12088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93" h="98">
                    <a:moveTo>
                      <a:pt x="793" y="98"/>
                    </a:moveTo>
                    <a:lnTo>
                      <a:pt x="0" y="98"/>
                    </a:lnTo>
                    <a:lnTo>
                      <a:pt x="0" y="0"/>
                    </a:lnTo>
                    <a:lnTo>
                      <a:pt x="793" y="0"/>
                    </a:lnTo>
                    <a:close/>
                  </a:path>
                </a:pathLst>
              </a:custGeom>
              <a:solidFill>
                <a:srgbClr val="FCF17D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48" name="Freeform: Shape 90">
                <a:extLst>
                  <a:ext uri="{FF2B5EF4-FFF2-40B4-BE49-F238E27FC236}">
                    <a16:creationId xmlns:a16="http://schemas.microsoft.com/office/drawing/2014/main" id="{4AEBEC52-4F2C-85BD-D7F1-BCC624969771}"/>
                  </a:ext>
                </a:extLst>
              </p:cNvPr>
              <p:cNvSpPr/>
              <p:nvPr/>
            </p:nvSpPr>
            <p:spPr>
              <a:xfrm>
                <a:off x="8918725" y="4819169"/>
                <a:ext cx="987014" cy="12213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93" h="99">
                    <a:moveTo>
                      <a:pt x="793" y="99"/>
                    </a:moveTo>
                    <a:lnTo>
                      <a:pt x="0" y="99"/>
                    </a:lnTo>
                    <a:lnTo>
                      <a:pt x="0" y="0"/>
                    </a:lnTo>
                    <a:lnTo>
                      <a:pt x="793" y="0"/>
                    </a:lnTo>
                    <a:close/>
                  </a:path>
                </a:pathLst>
              </a:custGeom>
              <a:solidFill>
                <a:srgbClr val="31BC6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49" name="Freeform: Shape 91">
                <a:extLst>
                  <a:ext uri="{FF2B5EF4-FFF2-40B4-BE49-F238E27FC236}">
                    <a16:creationId xmlns:a16="http://schemas.microsoft.com/office/drawing/2014/main" id="{A753093C-5424-524F-7335-6F260EF59AE9}"/>
                  </a:ext>
                </a:extLst>
              </p:cNvPr>
              <p:cNvSpPr/>
              <p:nvPr/>
            </p:nvSpPr>
            <p:spPr>
              <a:xfrm>
                <a:off x="9018420" y="4663390"/>
                <a:ext cx="985768" cy="15453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92" h="125">
                    <a:moveTo>
                      <a:pt x="792" y="125"/>
                    </a:moveTo>
                    <a:lnTo>
                      <a:pt x="0" y="125"/>
                    </a:lnTo>
                    <a:lnTo>
                      <a:pt x="0" y="0"/>
                    </a:lnTo>
                    <a:lnTo>
                      <a:pt x="792" y="0"/>
                    </a:lnTo>
                    <a:close/>
                  </a:path>
                </a:pathLst>
              </a:custGeom>
              <a:solidFill>
                <a:srgbClr val="98231E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50" name="Freeform: Shape 92">
                <a:extLst>
                  <a:ext uri="{FF2B5EF4-FFF2-40B4-BE49-F238E27FC236}">
                    <a16:creationId xmlns:a16="http://schemas.microsoft.com/office/drawing/2014/main" id="{A6CA947A-D7FF-EB83-50CC-FF8E50FA0641}"/>
                  </a:ext>
                </a:extLst>
              </p:cNvPr>
              <p:cNvSpPr/>
              <p:nvPr/>
            </p:nvSpPr>
            <p:spPr>
              <a:xfrm>
                <a:off x="9905739" y="4940053"/>
                <a:ext cx="439919" cy="7402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54" h="595">
                    <a:moveTo>
                      <a:pt x="265" y="595"/>
                    </a:moveTo>
                    <a:lnTo>
                      <a:pt x="0" y="42"/>
                    </a:lnTo>
                    <a:lnTo>
                      <a:pt x="89" y="0"/>
                    </a:lnTo>
                    <a:lnTo>
                      <a:pt x="354" y="552"/>
                    </a:lnTo>
                    <a:close/>
                  </a:path>
                </a:pathLst>
              </a:custGeom>
              <a:solidFill>
                <a:srgbClr val="173B47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51" name="Freeform: Shape 93">
                <a:extLst>
                  <a:ext uri="{FF2B5EF4-FFF2-40B4-BE49-F238E27FC236}">
                    <a16:creationId xmlns:a16="http://schemas.microsoft.com/office/drawing/2014/main" id="{2F0E1CB3-5C4F-BD9F-29E4-BF1AF6F02753}"/>
                  </a:ext>
                </a:extLst>
              </p:cNvPr>
              <p:cNvSpPr/>
              <p:nvPr/>
            </p:nvSpPr>
            <p:spPr>
              <a:xfrm>
                <a:off x="8072535" y="5679067"/>
                <a:ext cx="2355374" cy="13459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891" h="109">
                    <a:moveTo>
                      <a:pt x="1891" y="0"/>
                    </a:moveTo>
                    <a:lnTo>
                      <a:pt x="0" y="0"/>
                    </a:lnTo>
                    <a:cubicBezTo>
                      <a:pt x="125" y="25"/>
                      <a:pt x="543" y="90"/>
                      <a:pt x="1523" y="109"/>
                    </a:cubicBezTo>
                    <a:lnTo>
                      <a:pt x="1891" y="109"/>
                    </a:lnTo>
                    <a:close/>
                  </a:path>
                </a:pathLst>
              </a:custGeom>
              <a:solidFill>
                <a:srgbClr val="764C28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52" name="Freeform: Shape 94">
                <a:extLst>
                  <a:ext uri="{FF2B5EF4-FFF2-40B4-BE49-F238E27FC236}">
                    <a16:creationId xmlns:a16="http://schemas.microsoft.com/office/drawing/2014/main" id="{F713B5E9-58A3-523F-8BB4-9C7DFC1444EA}"/>
                  </a:ext>
                </a:extLst>
              </p:cNvPr>
              <p:cNvSpPr/>
              <p:nvPr/>
            </p:nvSpPr>
            <p:spPr>
              <a:xfrm>
                <a:off x="8071289" y="5679067"/>
                <a:ext cx="1898008" cy="13459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524" h="109">
                    <a:moveTo>
                      <a:pt x="0" y="0"/>
                    </a:moveTo>
                    <a:lnTo>
                      <a:pt x="0" y="109"/>
                    </a:lnTo>
                    <a:lnTo>
                      <a:pt x="1524" y="109"/>
                    </a:lnTo>
                    <a:cubicBezTo>
                      <a:pt x="544" y="90"/>
                      <a:pt x="126" y="25"/>
                      <a:pt x="1" y="0"/>
                    </a:cubicBezTo>
                    <a:close/>
                  </a:path>
                </a:pathLst>
              </a:custGeom>
              <a:solidFill>
                <a:srgbClr val="592F10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53" name="Freeform: Shape 113">
                <a:extLst>
                  <a:ext uri="{FF2B5EF4-FFF2-40B4-BE49-F238E27FC236}">
                    <a16:creationId xmlns:a16="http://schemas.microsoft.com/office/drawing/2014/main" id="{05FAF5ED-76DC-0F26-E3AB-C57EBD13875B}"/>
                  </a:ext>
                </a:extLst>
              </p:cNvPr>
              <p:cNvSpPr/>
              <p:nvPr/>
            </p:nvSpPr>
            <p:spPr>
              <a:xfrm>
                <a:off x="8023932" y="4207270"/>
                <a:ext cx="407517" cy="741506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28" h="596">
                    <a:moveTo>
                      <a:pt x="314" y="574"/>
                    </a:moveTo>
                    <a:cubicBezTo>
                      <a:pt x="324" y="478"/>
                      <a:pt x="345" y="113"/>
                      <a:pt x="301" y="1"/>
                    </a:cubicBezTo>
                    <a:cubicBezTo>
                      <a:pt x="168" y="-23"/>
                      <a:pt x="281" y="498"/>
                      <a:pt x="281" y="498"/>
                    </a:cubicBezTo>
                    <a:cubicBezTo>
                      <a:pt x="140" y="204"/>
                      <a:pt x="40" y="140"/>
                      <a:pt x="0" y="126"/>
                    </a:cubicBezTo>
                    <a:cubicBezTo>
                      <a:pt x="26" y="220"/>
                      <a:pt x="238" y="482"/>
                      <a:pt x="299" y="556"/>
                    </a:cubicBezTo>
                    <a:cubicBezTo>
                      <a:pt x="307" y="581"/>
                      <a:pt x="312" y="596"/>
                      <a:pt x="312" y="596"/>
                    </a:cubicBezTo>
                    <a:cubicBezTo>
                      <a:pt x="312" y="596"/>
                      <a:pt x="312" y="587"/>
                      <a:pt x="314" y="574"/>
                    </a:cubicBezTo>
                    <a:cubicBezTo>
                      <a:pt x="314" y="575"/>
                      <a:pt x="315" y="575"/>
                      <a:pt x="315" y="575"/>
                    </a:cubicBezTo>
                    <a:cubicBezTo>
                      <a:pt x="315" y="575"/>
                      <a:pt x="314" y="575"/>
                      <a:pt x="314" y="574"/>
                    </a:cubicBezTo>
                    <a:close/>
                  </a:path>
                </a:pathLst>
              </a:custGeom>
              <a:solidFill>
                <a:srgbClr val="1B8E51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54" name="Freeform: Shape 114">
                <a:extLst>
                  <a:ext uri="{FF2B5EF4-FFF2-40B4-BE49-F238E27FC236}">
                    <a16:creationId xmlns:a16="http://schemas.microsoft.com/office/drawing/2014/main" id="{07A9F778-E739-AE8B-EDD4-1E0EE8DA303B}"/>
                  </a:ext>
                </a:extLst>
              </p:cNvPr>
              <p:cNvSpPr/>
              <p:nvPr/>
            </p:nvSpPr>
            <p:spPr>
              <a:xfrm>
                <a:off x="8281902" y="4167391"/>
                <a:ext cx="115899" cy="65800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4" h="529">
                    <a:moveTo>
                      <a:pt x="51" y="3"/>
                    </a:moveTo>
                    <a:cubicBezTo>
                      <a:pt x="-53" y="54"/>
                      <a:pt x="27" y="370"/>
                      <a:pt x="74" y="529"/>
                    </a:cubicBezTo>
                    <a:cubicBezTo>
                      <a:pt x="74" y="529"/>
                      <a:pt x="-39" y="8"/>
                      <a:pt x="94" y="32"/>
                    </a:cubicBezTo>
                    <a:cubicBezTo>
                      <a:pt x="84" y="5"/>
                      <a:pt x="70" y="-7"/>
                      <a:pt x="51" y="3"/>
                    </a:cubicBezTo>
                    <a:close/>
                  </a:path>
                </a:pathLst>
              </a:custGeom>
              <a:solidFill>
                <a:srgbClr val="31BC6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55" name="Freeform: Shape 115">
                <a:extLst>
                  <a:ext uri="{FF2B5EF4-FFF2-40B4-BE49-F238E27FC236}">
                    <a16:creationId xmlns:a16="http://schemas.microsoft.com/office/drawing/2014/main" id="{7E557DCC-3C7A-A778-4D02-A25BFF56D647}"/>
                  </a:ext>
                </a:extLst>
              </p:cNvPr>
              <p:cNvSpPr/>
              <p:nvPr/>
            </p:nvSpPr>
            <p:spPr>
              <a:xfrm>
                <a:off x="8020193" y="4321923"/>
                <a:ext cx="352683" cy="50472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84" h="406">
                    <a:moveTo>
                      <a:pt x="284" y="406"/>
                    </a:moveTo>
                    <a:cubicBezTo>
                      <a:pt x="222" y="269"/>
                      <a:pt x="91" y="-1"/>
                      <a:pt x="16" y="0"/>
                    </a:cubicBezTo>
                    <a:cubicBezTo>
                      <a:pt x="0" y="0"/>
                      <a:pt x="-3" y="13"/>
                      <a:pt x="3" y="34"/>
                    </a:cubicBezTo>
                    <a:cubicBezTo>
                      <a:pt x="43" y="48"/>
                      <a:pt x="143" y="112"/>
                      <a:pt x="284" y="406"/>
                    </a:cubicBezTo>
                    <a:close/>
                  </a:path>
                </a:pathLst>
              </a:custGeom>
              <a:solidFill>
                <a:srgbClr val="31BC6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56" name="Freeform: Shape 116">
                <a:extLst>
                  <a:ext uri="{FF2B5EF4-FFF2-40B4-BE49-F238E27FC236}">
                    <a16:creationId xmlns:a16="http://schemas.microsoft.com/office/drawing/2014/main" id="{F733BCE8-3104-5443-05D1-9B467679138C}"/>
                  </a:ext>
                </a:extLst>
              </p:cNvPr>
              <p:cNvSpPr/>
              <p:nvPr/>
            </p:nvSpPr>
            <p:spPr>
              <a:xfrm>
                <a:off x="8407771" y="4305722"/>
                <a:ext cx="228060" cy="6281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84" h="505">
                    <a:moveTo>
                      <a:pt x="22" y="323"/>
                    </a:moveTo>
                    <a:cubicBezTo>
                      <a:pt x="7" y="423"/>
                      <a:pt x="0" y="505"/>
                      <a:pt x="0" y="505"/>
                    </a:cubicBezTo>
                    <a:cubicBezTo>
                      <a:pt x="0" y="505"/>
                      <a:pt x="201" y="111"/>
                      <a:pt x="183" y="1"/>
                    </a:cubicBezTo>
                    <a:cubicBezTo>
                      <a:pt x="116" y="-20"/>
                      <a:pt x="48" y="219"/>
                      <a:pt x="22" y="323"/>
                    </a:cubicBezTo>
                    <a:close/>
                  </a:path>
                </a:pathLst>
              </a:custGeom>
              <a:solidFill>
                <a:srgbClr val="1B8E51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57" name="Freeform: Shape 117">
                <a:extLst>
                  <a:ext uri="{FF2B5EF4-FFF2-40B4-BE49-F238E27FC236}">
                    <a16:creationId xmlns:a16="http://schemas.microsoft.com/office/drawing/2014/main" id="{B92F1E68-E519-BD06-F0DC-ED905C159993}"/>
                  </a:ext>
                </a:extLst>
              </p:cNvPr>
              <p:cNvSpPr/>
              <p:nvPr/>
            </p:nvSpPr>
            <p:spPr>
              <a:xfrm>
                <a:off x="8435188" y="4273320"/>
                <a:ext cx="199397" cy="43493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61" h="350">
                    <a:moveTo>
                      <a:pt x="135" y="0"/>
                    </a:moveTo>
                    <a:cubicBezTo>
                      <a:pt x="67" y="-2"/>
                      <a:pt x="24" y="195"/>
                      <a:pt x="0" y="350"/>
                    </a:cubicBezTo>
                    <a:cubicBezTo>
                      <a:pt x="26" y="246"/>
                      <a:pt x="94" y="7"/>
                      <a:pt x="161" y="28"/>
                    </a:cubicBezTo>
                    <a:cubicBezTo>
                      <a:pt x="159" y="11"/>
                      <a:pt x="150" y="1"/>
                      <a:pt x="135" y="0"/>
                    </a:cubicBezTo>
                    <a:close/>
                  </a:path>
                </a:pathLst>
              </a:custGeom>
              <a:solidFill>
                <a:srgbClr val="31BC6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58" name="Freeform: Shape 118">
                <a:extLst>
                  <a:ext uri="{FF2B5EF4-FFF2-40B4-BE49-F238E27FC236}">
                    <a16:creationId xmlns:a16="http://schemas.microsoft.com/office/drawing/2014/main" id="{83269C2D-56C5-FA8D-FC5C-0E545C2A2686}"/>
                  </a:ext>
                </a:extLst>
              </p:cNvPr>
              <p:cNvSpPr/>
              <p:nvPr/>
            </p:nvSpPr>
            <p:spPr>
              <a:xfrm>
                <a:off x="8390324" y="4468978"/>
                <a:ext cx="393809" cy="50721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17" h="408">
                    <a:moveTo>
                      <a:pt x="84" y="230"/>
                    </a:moveTo>
                    <a:cubicBezTo>
                      <a:pt x="35" y="323"/>
                      <a:pt x="0" y="408"/>
                      <a:pt x="0" y="408"/>
                    </a:cubicBezTo>
                    <a:cubicBezTo>
                      <a:pt x="0" y="408"/>
                      <a:pt x="299" y="83"/>
                      <a:pt x="317" y="6"/>
                    </a:cubicBezTo>
                    <a:cubicBezTo>
                      <a:pt x="263" y="-40"/>
                      <a:pt x="104" y="200"/>
                      <a:pt x="84" y="230"/>
                    </a:cubicBezTo>
                    <a:close/>
                  </a:path>
                </a:pathLst>
              </a:custGeom>
              <a:solidFill>
                <a:srgbClr val="1B8E51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59" name="Freeform: Shape 119">
                <a:extLst>
                  <a:ext uri="{FF2B5EF4-FFF2-40B4-BE49-F238E27FC236}">
                    <a16:creationId xmlns:a16="http://schemas.microsoft.com/office/drawing/2014/main" id="{E9C8B200-1BFD-82BA-4A61-F0BC751AFFB0}"/>
                  </a:ext>
                </a:extLst>
              </p:cNvPr>
              <p:cNvSpPr/>
              <p:nvPr/>
            </p:nvSpPr>
            <p:spPr>
              <a:xfrm>
                <a:off x="8495007" y="4451531"/>
                <a:ext cx="290371" cy="30283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34" h="244">
                    <a:moveTo>
                      <a:pt x="229" y="4"/>
                    </a:moveTo>
                    <a:cubicBezTo>
                      <a:pt x="160" y="-24"/>
                      <a:pt x="67" y="118"/>
                      <a:pt x="0" y="244"/>
                    </a:cubicBezTo>
                    <a:cubicBezTo>
                      <a:pt x="20" y="214"/>
                      <a:pt x="179" y="-26"/>
                      <a:pt x="233" y="20"/>
                    </a:cubicBezTo>
                    <a:cubicBezTo>
                      <a:pt x="235" y="12"/>
                      <a:pt x="234" y="6"/>
                      <a:pt x="229" y="4"/>
                    </a:cubicBezTo>
                    <a:close/>
                  </a:path>
                </a:pathLst>
              </a:custGeom>
              <a:solidFill>
                <a:srgbClr val="31BC6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60" name="Freeform: Shape 120">
                <a:extLst>
                  <a:ext uri="{FF2B5EF4-FFF2-40B4-BE49-F238E27FC236}">
                    <a16:creationId xmlns:a16="http://schemas.microsoft.com/office/drawing/2014/main" id="{A41FB7AD-1D47-0DE5-76E2-A0B3A8F9CC29}"/>
                  </a:ext>
                </a:extLst>
              </p:cNvPr>
              <p:cNvSpPr/>
              <p:nvPr/>
            </p:nvSpPr>
            <p:spPr>
              <a:xfrm>
                <a:off x="8483791" y="4733179"/>
                <a:ext cx="297849" cy="15702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40" h="127">
                    <a:moveTo>
                      <a:pt x="239" y="2"/>
                    </a:moveTo>
                    <a:cubicBezTo>
                      <a:pt x="180" y="-10"/>
                      <a:pt x="92" y="43"/>
                      <a:pt x="42" y="77"/>
                    </a:cubicBezTo>
                    <a:cubicBezTo>
                      <a:pt x="16" y="104"/>
                      <a:pt x="0" y="127"/>
                      <a:pt x="0" y="127"/>
                    </a:cubicBezTo>
                    <a:cubicBezTo>
                      <a:pt x="127" y="10"/>
                      <a:pt x="254" y="11"/>
                      <a:pt x="239" y="2"/>
                    </a:cubicBezTo>
                    <a:close/>
                  </a:path>
                </a:pathLst>
              </a:custGeom>
              <a:solidFill>
                <a:srgbClr val="1B8E51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61" name="Freeform: Shape 121">
                <a:extLst>
                  <a:ext uri="{FF2B5EF4-FFF2-40B4-BE49-F238E27FC236}">
                    <a16:creationId xmlns:a16="http://schemas.microsoft.com/office/drawing/2014/main" id="{66554041-D961-182A-C222-EEECD65496D8}"/>
                  </a:ext>
                </a:extLst>
              </p:cNvPr>
              <p:cNvSpPr/>
              <p:nvPr/>
            </p:nvSpPr>
            <p:spPr>
              <a:xfrm>
                <a:off x="8536129" y="4724455"/>
                <a:ext cx="244261" cy="10343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97" h="84">
                    <a:moveTo>
                      <a:pt x="197" y="9"/>
                    </a:moveTo>
                    <a:cubicBezTo>
                      <a:pt x="194" y="8"/>
                      <a:pt x="187" y="6"/>
                      <a:pt x="173" y="3"/>
                    </a:cubicBezTo>
                    <a:cubicBezTo>
                      <a:pt x="108" y="-12"/>
                      <a:pt x="41" y="42"/>
                      <a:pt x="0" y="84"/>
                    </a:cubicBezTo>
                    <a:cubicBezTo>
                      <a:pt x="50" y="50"/>
                      <a:pt x="138" y="-3"/>
                      <a:pt x="197" y="9"/>
                    </a:cubicBezTo>
                    <a:close/>
                  </a:path>
                </a:pathLst>
              </a:custGeom>
              <a:solidFill>
                <a:srgbClr val="31BC6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62" name="Freeform: Shape 122">
                <a:extLst>
                  <a:ext uri="{FF2B5EF4-FFF2-40B4-BE49-F238E27FC236}">
                    <a16:creationId xmlns:a16="http://schemas.microsoft.com/office/drawing/2014/main" id="{81B0D1D4-9C27-15AB-C044-56280EC66B99}"/>
                  </a:ext>
                </a:extLst>
              </p:cNvPr>
              <p:cNvSpPr/>
              <p:nvPr/>
            </p:nvSpPr>
            <p:spPr>
              <a:xfrm>
                <a:off x="8355429" y="5388692"/>
                <a:ext cx="271678" cy="8848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19" h="72">
                    <a:moveTo>
                      <a:pt x="27" y="72"/>
                    </a:moveTo>
                    <a:lnTo>
                      <a:pt x="219" y="72"/>
                    </a:lnTo>
                    <a:lnTo>
                      <a:pt x="215" y="0"/>
                    </a:lnTo>
                    <a:lnTo>
                      <a:pt x="0" y="0"/>
                    </a:lnTo>
                    <a:cubicBezTo>
                      <a:pt x="7" y="25"/>
                      <a:pt x="16" y="50"/>
                      <a:pt x="27" y="72"/>
                    </a:cubicBezTo>
                    <a:close/>
                  </a:path>
                </a:pathLst>
              </a:custGeom>
              <a:solidFill>
                <a:srgbClr val="02A8A4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63" name="Freeform: Shape 123">
                <a:extLst>
                  <a:ext uri="{FF2B5EF4-FFF2-40B4-BE49-F238E27FC236}">
                    <a16:creationId xmlns:a16="http://schemas.microsoft.com/office/drawing/2014/main" id="{EA1E89A0-C0FA-6D79-F1F3-BACE47255F25}"/>
                  </a:ext>
                </a:extLst>
              </p:cNvPr>
              <p:cNvSpPr/>
              <p:nvPr/>
            </p:nvSpPr>
            <p:spPr>
              <a:xfrm>
                <a:off x="8319288" y="5175590"/>
                <a:ext cx="290371" cy="2617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34" h="22">
                    <a:moveTo>
                      <a:pt x="2" y="22"/>
                    </a:moveTo>
                    <a:lnTo>
                      <a:pt x="234" y="22"/>
                    </a:lnTo>
                    <a:lnTo>
                      <a:pt x="233" y="0"/>
                    </a:lnTo>
                    <a:lnTo>
                      <a:pt x="0" y="0"/>
                    </a:lnTo>
                    <a:cubicBezTo>
                      <a:pt x="1" y="8"/>
                      <a:pt x="1" y="15"/>
                      <a:pt x="2" y="22"/>
                    </a:cubicBezTo>
                    <a:close/>
                  </a:path>
                </a:pathLst>
              </a:custGeom>
              <a:solidFill>
                <a:srgbClr val="02A8A4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64" name="Freeform: Shape 124">
                <a:extLst>
                  <a:ext uri="{FF2B5EF4-FFF2-40B4-BE49-F238E27FC236}">
                    <a16:creationId xmlns:a16="http://schemas.microsoft.com/office/drawing/2014/main" id="{D46F0DFD-E5BE-F35F-7DA6-8BA2B387AE82}"/>
                  </a:ext>
                </a:extLst>
              </p:cNvPr>
              <p:cNvSpPr/>
              <p:nvPr/>
            </p:nvSpPr>
            <p:spPr>
              <a:xfrm>
                <a:off x="8438927" y="5559429"/>
                <a:ext cx="196904" cy="6605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59" h="54">
                    <a:moveTo>
                      <a:pt x="158" y="49"/>
                    </a:moveTo>
                    <a:cubicBezTo>
                      <a:pt x="159" y="44"/>
                      <a:pt x="159" y="40"/>
                      <a:pt x="159" y="35"/>
                    </a:cubicBezTo>
                    <a:lnTo>
                      <a:pt x="157" y="0"/>
                    </a:lnTo>
                    <a:lnTo>
                      <a:pt x="0" y="0"/>
                    </a:lnTo>
                    <a:cubicBezTo>
                      <a:pt x="38" y="44"/>
                      <a:pt x="89" y="65"/>
                      <a:pt x="158" y="49"/>
                    </a:cubicBezTo>
                    <a:close/>
                  </a:path>
                </a:pathLst>
              </a:custGeom>
              <a:solidFill>
                <a:srgbClr val="02A8A4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65" name="Freeform: Shape 125">
                <a:extLst>
                  <a:ext uri="{FF2B5EF4-FFF2-40B4-BE49-F238E27FC236}">
                    <a16:creationId xmlns:a16="http://schemas.microsoft.com/office/drawing/2014/main" id="{93D63445-D154-DB83-B78F-0DE096926061}"/>
                  </a:ext>
                </a:extLst>
              </p:cNvPr>
              <p:cNvSpPr/>
              <p:nvPr/>
            </p:nvSpPr>
            <p:spPr>
              <a:xfrm>
                <a:off x="8345459" y="5347570"/>
                <a:ext cx="275417" cy="2617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22" h="22">
                    <a:moveTo>
                      <a:pt x="5" y="22"/>
                    </a:moveTo>
                    <a:lnTo>
                      <a:pt x="222" y="22"/>
                    </a:lnTo>
                    <a:lnTo>
                      <a:pt x="221" y="0"/>
                    </a:lnTo>
                    <a:lnTo>
                      <a:pt x="0" y="0"/>
                    </a:lnTo>
                    <a:cubicBezTo>
                      <a:pt x="2" y="7"/>
                      <a:pt x="3" y="14"/>
                      <a:pt x="5" y="22"/>
                    </a:cubicBezTo>
                    <a:close/>
                  </a:path>
                </a:pathLst>
              </a:custGeom>
              <a:solidFill>
                <a:srgbClr val="02A8A4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66" name="Freeform: Shape 126">
                <a:extLst>
                  <a:ext uri="{FF2B5EF4-FFF2-40B4-BE49-F238E27FC236}">
                    <a16:creationId xmlns:a16="http://schemas.microsoft.com/office/drawing/2014/main" id="{3462250B-72F8-3E88-D7BA-FF8999210E47}"/>
                  </a:ext>
                </a:extLst>
              </p:cNvPr>
              <p:cNvSpPr/>
              <p:nvPr/>
            </p:nvSpPr>
            <p:spPr>
              <a:xfrm>
                <a:off x="8323027" y="5216716"/>
                <a:ext cx="294110" cy="8848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37" h="72">
                    <a:moveTo>
                      <a:pt x="11" y="72"/>
                    </a:moveTo>
                    <a:lnTo>
                      <a:pt x="237" y="72"/>
                    </a:lnTo>
                    <a:lnTo>
                      <a:pt x="232" y="0"/>
                    </a:lnTo>
                    <a:lnTo>
                      <a:pt x="0" y="0"/>
                    </a:lnTo>
                    <a:cubicBezTo>
                      <a:pt x="3" y="24"/>
                      <a:pt x="7" y="48"/>
                      <a:pt x="11" y="72"/>
                    </a:cubicBezTo>
                    <a:close/>
                  </a:path>
                </a:pathLst>
              </a:custGeom>
              <a:solidFill>
                <a:srgbClr val="02A8A4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67" name="Freeform: Shape 127">
                <a:extLst>
                  <a:ext uri="{FF2B5EF4-FFF2-40B4-BE49-F238E27FC236}">
                    <a16:creationId xmlns:a16="http://schemas.microsoft.com/office/drawing/2014/main" id="{FE319A35-A4F0-71A0-8BC1-00EF6C41848E}"/>
                  </a:ext>
                </a:extLst>
              </p:cNvPr>
              <p:cNvSpPr/>
              <p:nvPr/>
            </p:nvSpPr>
            <p:spPr>
              <a:xfrm>
                <a:off x="8311811" y="5044736"/>
                <a:ext cx="294110" cy="8972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37" h="73">
                    <a:moveTo>
                      <a:pt x="3" y="73"/>
                    </a:moveTo>
                    <a:lnTo>
                      <a:pt x="237" y="73"/>
                    </a:lnTo>
                    <a:lnTo>
                      <a:pt x="232" y="0"/>
                    </a:lnTo>
                    <a:lnTo>
                      <a:pt x="0" y="0"/>
                    </a:lnTo>
                    <a:cubicBezTo>
                      <a:pt x="0" y="23"/>
                      <a:pt x="2" y="47"/>
                      <a:pt x="3" y="73"/>
                    </a:cubicBezTo>
                    <a:close/>
                  </a:path>
                </a:pathLst>
              </a:custGeom>
              <a:solidFill>
                <a:srgbClr val="02A8A4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68" name="Freeform: Shape 128">
                <a:extLst>
                  <a:ext uri="{FF2B5EF4-FFF2-40B4-BE49-F238E27FC236}">
                    <a16:creationId xmlns:a16="http://schemas.microsoft.com/office/drawing/2014/main" id="{AB81C0E0-77B4-86D4-5551-0F20A248E240}"/>
                  </a:ext>
                </a:extLst>
              </p:cNvPr>
              <p:cNvSpPr/>
              <p:nvPr/>
            </p:nvSpPr>
            <p:spPr>
              <a:xfrm>
                <a:off x="8310565" y="4850325"/>
                <a:ext cx="284140" cy="11216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29" h="91">
                    <a:moveTo>
                      <a:pt x="0" y="91"/>
                    </a:moveTo>
                    <a:lnTo>
                      <a:pt x="229" y="91"/>
                    </a:lnTo>
                    <a:lnTo>
                      <a:pt x="224" y="0"/>
                    </a:lnTo>
                    <a:lnTo>
                      <a:pt x="4" y="0"/>
                    </a:lnTo>
                    <a:lnTo>
                      <a:pt x="3" y="12"/>
                    </a:lnTo>
                    <a:cubicBezTo>
                      <a:pt x="2" y="28"/>
                      <a:pt x="1" y="55"/>
                      <a:pt x="0" y="91"/>
                    </a:cubicBezTo>
                    <a:close/>
                  </a:path>
                </a:pathLst>
              </a:custGeom>
              <a:solidFill>
                <a:srgbClr val="02A8A4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69" name="Freeform: Shape 129">
                <a:extLst>
                  <a:ext uri="{FF2B5EF4-FFF2-40B4-BE49-F238E27FC236}">
                    <a16:creationId xmlns:a16="http://schemas.microsoft.com/office/drawing/2014/main" id="{E101E15D-5D71-21EF-0953-494171CDCFC3}"/>
                  </a:ext>
                </a:extLst>
              </p:cNvPr>
              <p:cNvSpPr/>
              <p:nvPr/>
            </p:nvSpPr>
            <p:spPr>
              <a:xfrm>
                <a:off x="8410263" y="5519550"/>
                <a:ext cx="221829" cy="2492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79" h="21">
                    <a:moveTo>
                      <a:pt x="14" y="21"/>
                    </a:moveTo>
                    <a:lnTo>
                      <a:pt x="179" y="21"/>
                    </a:lnTo>
                    <a:lnTo>
                      <a:pt x="178" y="0"/>
                    </a:lnTo>
                    <a:lnTo>
                      <a:pt x="0" y="0"/>
                    </a:lnTo>
                    <a:cubicBezTo>
                      <a:pt x="4" y="7"/>
                      <a:pt x="9" y="15"/>
                      <a:pt x="14" y="21"/>
                    </a:cubicBezTo>
                    <a:close/>
                  </a:path>
                </a:pathLst>
              </a:custGeom>
              <a:solidFill>
                <a:srgbClr val="02A8A4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70" name="Freeform: Shape 130">
                <a:extLst>
                  <a:ext uri="{FF2B5EF4-FFF2-40B4-BE49-F238E27FC236}">
                    <a16:creationId xmlns:a16="http://schemas.microsoft.com/office/drawing/2014/main" id="{6D630A82-B1B1-2F15-3A37-4E53E2453609}"/>
                  </a:ext>
                </a:extLst>
              </p:cNvPr>
              <p:cNvSpPr/>
              <p:nvPr/>
            </p:nvSpPr>
            <p:spPr>
              <a:xfrm>
                <a:off x="8310565" y="5003611"/>
                <a:ext cx="289125" cy="2617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33" h="22">
                    <a:moveTo>
                      <a:pt x="1" y="22"/>
                    </a:moveTo>
                    <a:lnTo>
                      <a:pt x="233" y="22"/>
                    </a:lnTo>
                    <a:lnTo>
                      <a:pt x="231" y="0"/>
                    </a:lnTo>
                    <a:lnTo>
                      <a:pt x="0" y="0"/>
                    </a:lnTo>
                    <a:cubicBezTo>
                      <a:pt x="0" y="7"/>
                      <a:pt x="0" y="15"/>
                      <a:pt x="1" y="22"/>
                    </a:cubicBezTo>
                    <a:close/>
                  </a:path>
                </a:pathLst>
              </a:custGeom>
              <a:solidFill>
                <a:srgbClr val="02A8A4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71" name="Freeform: Shape 131">
                <a:extLst>
                  <a:ext uri="{FF2B5EF4-FFF2-40B4-BE49-F238E27FC236}">
                    <a16:creationId xmlns:a16="http://schemas.microsoft.com/office/drawing/2014/main" id="{CC09D7E4-EF95-DF3B-1D12-05F5DB008BE7}"/>
                  </a:ext>
                </a:extLst>
              </p:cNvPr>
              <p:cNvSpPr/>
              <p:nvPr/>
            </p:nvSpPr>
            <p:spPr>
              <a:xfrm>
                <a:off x="8310565" y="4963731"/>
                <a:ext cx="286633" cy="3863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31" h="32">
                    <a:moveTo>
                      <a:pt x="0" y="32"/>
                    </a:moveTo>
                    <a:lnTo>
                      <a:pt x="231" y="32"/>
                    </a:lnTo>
                    <a:lnTo>
                      <a:pt x="229" y="0"/>
                    </a:lnTo>
                    <a:lnTo>
                      <a:pt x="0" y="0"/>
                    </a:lnTo>
                    <a:cubicBezTo>
                      <a:pt x="0" y="10"/>
                      <a:pt x="0" y="21"/>
                      <a:pt x="0" y="32"/>
                    </a:cubicBezTo>
                    <a:close/>
                  </a:path>
                </a:pathLst>
              </a:custGeom>
              <a:solidFill>
                <a:srgbClr val="1AC1B5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72" name="Freeform: Shape 132">
                <a:extLst>
                  <a:ext uri="{FF2B5EF4-FFF2-40B4-BE49-F238E27FC236}">
                    <a16:creationId xmlns:a16="http://schemas.microsoft.com/office/drawing/2014/main" id="{D7DC7290-78D8-8456-B12A-12B9DED48161}"/>
                  </a:ext>
                </a:extLst>
              </p:cNvPr>
              <p:cNvSpPr/>
              <p:nvPr/>
            </p:nvSpPr>
            <p:spPr>
              <a:xfrm>
                <a:off x="8311811" y="5031028"/>
                <a:ext cx="287879" cy="1246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32" h="11">
                    <a:moveTo>
                      <a:pt x="0" y="11"/>
                    </a:moveTo>
                    <a:lnTo>
                      <a:pt x="232" y="11"/>
                    </a:lnTo>
                    <a:lnTo>
                      <a:pt x="232" y="0"/>
                    </a:lnTo>
                    <a:lnTo>
                      <a:pt x="0" y="0"/>
                    </a:lnTo>
                    <a:cubicBezTo>
                      <a:pt x="0" y="4"/>
                      <a:pt x="0" y="7"/>
                      <a:pt x="0" y="11"/>
                    </a:cubicBezTo>
                    <a:close/>
                  </a:path>
                </a:pathLst>
              </a:custGeom>
              <a:solidFill>
                <a:srgbClr val="1AC1B5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73" name="Freeform: Shape 133">
                <a:extLst>
                  <a:ext uri="{FF2B5EF4-FFF2-40B4-BE49-F238E27FC236}">
                    <a16:creationId xmlns:a16="http://schemas.microsoft.com/office/drawing/2014/main" id="{40CE3CCB-47AF-B9EA-BD3F-CF4D9E8C6A4A}"/>
                  </a:ext>
                </a:extLst>
              </p:cNvPr>
              <p:cNvSpPr/>
              <p:nvPr/>
            </p:nvSpPr>
            <p:spPr>
              <a:xfrm>
                <a:off x="8315550" y="5135711"/>
                <a:ext cx="292864" cy="3863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36" h="32">
                    <a:moveTo>
                      <a:pt x="3" y="32"/>
                    </a:moveTo>
                    <a:lnTo>
                      <a:pt x="236" y="32"/>
                    </a:lnTo>
                    <a:lnTo>
                      <a:pt x="234" y="0"/>
                    </a:lnTo>
                    <a:lnTo>
                      <a:pt x="0" y="0"/>
                    </a:lnTo>
                    <a:cubicBezTo>
                      <a:pt x="1" y="10"/>
                      <a:pt x="2" y="21"/>
                      <a:pt x="3" y="32"/>
                    </a:cubicBezTo>
                    <a:close/>
                  </a:path>
                </a:pathLst>
              </a:custGeom>
              <a:solidFill>
                <a:srgbClr val="1AC1B5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74" name="Freeform: Shape 134">
                <a:extLst>
                  <a:ext uri="{FF2B5EF4-FFF2-40B4-BE49-F238E27FC236}">
                    <a16:creationId xmlns:a16="http://schemas.microsoft.com/office/drawing/2014/main" id="{6291E2F8-3803-3C56-FE33-B98DE995B831}"/>
                  </a:ext>
                </a:extLst>
              </p:cNvPr>
              <p:cNvSpPr/>
              <p:nvPr/>
            </p:nvSpPr>
            <p:spPr>
              <a:xfrm>
                <a:off x="8321781" y="5203007"/>
                <a:ext cx="289125" cy="1246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33" h="11">
                    <a:moveTo>
                      <a:pt x="1" y="11"/>
                    </a:moveTo>
                    <a:lnTo>
                      <a:pt x="233" y="11"/>
                    </a:lnTo>
                    <a:lnTo>
                      <a:pt x="232" y="0"/>
                    </a:lnTo>
                    <a:lnTo>
                      <a:pt x="0" y="0"/>
                    </a:lnTo>
                    <a:cubicBezTo>
                      <a:pt x="0" y="4"/>
                      <a:pt x="1" y="7"/>
                      <a:pt x="1" y="11"/>
                    </a:cubicBezTo>
                    <a:close/>
                  </a:path>
                </a:pathLst>
              </a:custGeom>
              <a:solidFill>
                <a:srgbClr val="1AC1B5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75" name="Freeform: Shape 135">
                <a:extLst>
                  <a:ext uri="{FF2B5EF4-FFF2-40B4-BE49-F238E27FC236}">
                    <a16:creationId xmlns:a16="http://schemas.microsoft.com/office/drawing/2014/main" id="{C85B39BC-7C4C-554F-8EA2-53A4679D0E95}"/>
                  </a:ext>
                </a:extLst>
              </p:cNvPr>
              <p:cNvSpPr/>
              <p:nvPr/>
            </p:nvSpPr>
            <p:spPr>
              <a:xfrm>
                <a:off x="8336732" y="5306444"/>
                <a:ext cx="282894" cy="3987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28" h="33">
                    <a:moveTo>
                      <a:pt x="7" y="33"/>
                    </a:moveTo>
                    <a:lnTo>
                      <a:pt x="228" y="33"/>
                    </a:lnTo>
                    <a:lnTo>
                      <a:pt x="226" y="0"/>
                    </a:lnTo>
                    <a:lnTo>
                      <a:pt x="0" y="0"/>
                    </a:lnTo>
                    <a:cubicBezTo>
                      <a:pt x="3" y="11"/>
                      <a:pt x="4" y="22"/>
                      <a:pt x="7" y="33"/>
                    </a:cubicBezTo>
                    <a:close/>
                  </a:path>
                </a:pathLst>
              </a:custGeom>
              <a:solidFill>
                <a:srgbClr val="1AC1B5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76" name="Freeform: Shape 136">
                <a:extLst>
                  <a:ext uri="{FF2B5EF4-FFF2-40B4-BE49-F238E27FC236}">
                    <a16:creationId xmlns:a16="http://schemas.microsoft.com/office/drawing/2014/main" id="{E43A886C-C86C-E8FD-0858-F386976D6756}"/>
                  </a:ext>
                </a:extLst>
              </p:cNvPr>
              <p:cNvSpPr/>
              <p:nvPr/>
            </p:nvSpPr>
            <p:spPr>
              <a:xfrm>
                <a:off x="8351690" y="5374987"/>
                <a:ext cx="270432" cy="1246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18" h="11">
                    <a:moveTo>
                      <a:pt x="3" y="11"/>
                    </a:moveTo>
                    <a:lnTo>
                      <a:pt x="218" y="11"/>
                    </a:lnTo>
                    <a:lnTo>
                      <a:pt x="217" y="0"/>
                    </a:lnTo>
                    <a:lnTo>
                      <a:pt x="0" y="0"/>
                    </a:lnTo>
                    <a:cubicBezTo>
                      <a:pt x="2" y="4"/>
                      <a:pt x="2" y="7"/>
                      <a:pt x="3" y="11"/>
                    </a:cubicBezTo>
                    <a:close/>
                  </a:path>
                </a:pathLst>
              </a:custGeom>
              <a:solidFill>
                <a:srgbClr val="1AC1B5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77" name="Freeform: Shape 137">
                <a:extLst>
                  <a:ext uri="{FF2B5EF4-FFF2-40B4-BE49-F238E27FC236}">
                    <a16:creationId xmlns:a16="http://schemas.microsoft.com/office/drawing/2014/main" id="{53BF772E-0B9C-CCC5-72B3-FD650875A44A}"/>
                  </a:ext>
                </a:extLst>
              </p:cNvPr>
              <p:cNvSpPr/>
              <p:nvPr/>
            </p:nvSpPr>
            <p:spPr>
              <a:xfrm>
                <a:off x="8389077" y="5478424"/>
                <a:ext cx="241769" cy="3987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95" h="33">
                    <a:moveTo>
                      <a:pt x="17" y="33"/>
                    </a:moveTo>
                    <a:lnTo>
                      <a:pt x="195" y="33"/>
                    </a:lnTo>
                    <a:lnTo>
                      <a:pt x="192" y="0"/>
                    </a:lnTo>
                    <a:lnTo>
                      <a:pt x="0" y="0"/>
                    </a:lnTo>
                    <a:cubicBezTo>
                      <a:pt x="4" y="12"/>
                      <a:pt x="11" y="23"/>
                      <a:pt x="17" y="33"/>
                    </a:cubicBezTo>
                    <a:close/>
                  </a:path>
                </a:pathLst>
              </a:custGeom>
              <a:solidFill>
                <a:srgbClr val="1AC1B5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78" name="Freeform: Shape 138">
                <a:extLst>
                  <a:ext uri="{FF2B5EF4-FFF2-40B4-BE49-F238E27FC236}">
                    <a16:creationId xmlns:a16="http://schemas.microsoft.com/office/drawing/2014/main" id="{4C4E5845-E51B-FFFC-F683-EAA1966D6723}"/>
                  </a:ext>
                </a:extLst>
              </p:cNvPr>
              <p:cNvSpPr/>
              <p:nvPr/>
            </p:nvSpPr>
            <p:spPr>
              <a:xfrm>
                <a:off x="8427710" y="5545721"/>
                <a:ext cx="205628" cy="1246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66" h="11">
                    <a:moveTo>
                      <a:pt x="9" y="11"/>
                    </a:moveTo>
                    <a:lnTo>
                      <a:pt x="166" y="11"/>
                    </a:lnTo>
                    <a:lnTo>
                      <a:pt x="165" y="0"/>
                    </a:lnTo>
                    <a:lnTo>
                      <a:pt x="0" y="0"/>
                    </a:lnTo>
                    <a:cubicBezTo>
                      <a:pt x="3" y="4"/>
                      <a:pt x="6" y="8"/>
                      <a:pt x="9" y="11"/>
                    </a:cubicBezTo>
                    <a:close/>
                  </a:path>
                </a:pathLst>
              </a:custGeom>
              <a:solidFill>
                <a:srgbClr val="1AC1B5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79" name="Freeform: Shape 139">
                <a:extLst>
                  <a:ext uri="{FF2B5EF4-FFF2-40B4-BE49-F238E27FC236}">
                    <a16:creationId xmlns:a16="http://schemas.microsoft.com/office/drawing/2014/main" id="{25BCFCD3-DBFC-F839-2E34-2373ADDB3B3F}"/>
                  </a:ext>
                </a:extLst>
              </p:cNvPr>
              <p:cNvSpPr/>
              <p:nvPr/>
            </p:nvSpPr>
            <p:spPr>
              <a:xfrm>
                <a:off x="8275670" y="5388692"/>
                <a:ext cx="112161" cy="8848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1" h="72">
                    <a:moveTo>
                      <a:pt x="64" y="0"/>
                    </a:moveTo>
                    <a:lnTo>
                      <a:pt x="4" y="0"/>
                    </a:lnTo>
                    <a:lnTo>
                      <a:pt x="0" y="72"/>
                    </a:lnTo>
                    <a:lnTo>
                      <a:pt x="91" y="72"/>
                    </a:lnTo>
                    <a:cubicBezTo>
                      <a:pt x="80" y="50"/>
                      <a:pt x="71" y="25"/>
                      <a:pt x="64" y="0"/>
                    </a:cubicBezTo>
                    <a:close/>
                  </a:path>
                </a:pathLst>
              </a:custGeom>
              <a:solidFill>
                <a:srgbClr val="02A8A4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80" name="Freeform: Shape 140">
                <a:extLst>
                  <a:ext uri="{FF2B5EF4-FFF2-40B4-BE49-F238E27FC236}">
                    <a16:creationId xmlns:a16="http://schemas.microsoft.com/office/drawing/2014/main" id="{3F4C6DAF-E849-067F-1209-8ED87E7C4A8D}"/>
                  </a:ext>
                </a:extLst>
              </p:cNvPr>
              <p:cNvSpPr/>
              <p:nvPr/>
            </p:nvSpPr>
            <p:spPr>
              <a:xfrm>
                <a:off x="8275670" y="5388692"/>
                <a:ext cx="112161" cy="8848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1" h="72">
                    <a:moveTo>
                      <a:pt x="64" y="0"/>
                    </a:moveTo>
                    <a:lnTo>
                      <a:pt x="4" y="0"/>
                    </a:lnTo>
                    <a:lnTo>
                      <a:pt x="0" y="72"/>
                    </a:lnTo>
                    <a:lnTo>
                      <a:pt x="91" y="72"/>
                    </a:lnTo>
                    <a:cubicBezTo>
                      <a:pt x="80" y="50"/>
                      <a:pt x="71" y="25"/>
                      <a:pt x="64" y="0"/>
                    </a:cubicBezTo>
                    <a:close/>
                  </a:path>
                </a:pathLst>
              </a:custGeom>
              <a:solidFill>
                <a:srgbClr val="03938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81" name="Freeform: Shape 141">
                <a:extLst>
                  <a:ext uri="{FF2B5EF4-FFF2-40B4-BE49-F238E27FC236}">
                    <a16:creationId xmlns:a16="http://schemas.microsoft.com/office/drawing/2014/main" id="{B61B0CED-A055-025B-2BC3-0903D2C86CB5}"/>
                  </a:ext>
                </a:extLst>
              </p:cNvPr>
              <p:cNvSpPr/>
              <p:nvPr/>
            </p:nvSpPr>
            <p:spPr>
              <a:xfrm>
                <a:off x="8291871" y="5175590"/>
                <a:ext cx="28663" cy="2617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4" h="22">
                    <a:moveTo>
                      <a:pt x="22" y="0"/>
                    </a:moveTo>
                    <a:lnTo>
                      <a:pt x="2" y="0"/>
                    </a:lnTo>
                    <a:lnTo>
                      <a:pt x="0" y="22"/>
                    </a:lnTo>
                    <a:lnTo>
                      <a:pt x="24" y="22"/>
                    </a:lnTo>
                    <a:cubicBezTo>
                      <a:pt x="23" y="15"/>
                      <a:pt x="23" y="8"/>
                      <a:pt x="22" y="0"/>
                    </a:cubicBezTo>
                    <a:close/>
                  </a:path>
                </a:pathLst>
              </a:custGeom>
              <a:solidFill>
                <a:srgbClr val="02A8A4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82" name="Freeform: Shape 142">
                <a:extLst>
                  <a:ext uri="{FF2B5EF4-FFF2-40B4-BE49-F238E27FC236}">
                    <a16:creationId xmlns:a16="http://schemas.microsoft.com/office/drawing/2014/main" id="{75E221E8-F858-CEB8-5855-4E27984EBCDE}"/>
                  </a:ext>
                </a:extLst>
              </p:cNvPr>
              <p:cNvSpPr/>
              <p:nvPr/>
            </p:nvSpPr>
            <p:spPr>
              <a:xfrm>
                <a:off x="8291871" y="5175590"/>
                <a:ext cx="28663" cy="2617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4" h="22">
                    <a:moveTo>
                      <a:pt x="22" y="0"/>
                    </a:moveTo>
                    <a:lnTo>
                      <a:pt x="2" y="0"/>
                    </a:lnTo>
                    <a:lnTo>
                      <a:pt x="0" y="22"/>
                    </a:lnTo>
                    <a:lnTo>
                      <a:pt x="24" y="22"/>
                    </a:lnTo>
                    <a:cubicBezTo>
                      <a:pt x="23" y="15"/>
                      <a:pt x="23" y="8"/>
                      <a:pt x="22" y="0"/>
                    </a:cubicBezTo>
                    <a:close/>
                  </a:path>
                </a:pathLst>
              </a:custGeom>
              <a:solidFill>
                <a:srgbClr val="03938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83" name="Freeform: Shape 143">
                <a:extLst>
                  <a:ext uri="{FF2B5EF4-FFF2-40B4-BE49-F238E27FC236}">
                    <a16:creationId xmlns:a16="http://schemas.microsoft.com/office/drawing/2014/main" id="{E62C6747-8A11-2720-1340-E363AC0F74D7}"/>
                  </a:ext>
                </a:extLst>
              </p:cNvPr>
              <p:cNvSpPr/>
              <p:nvPr/>
            </p:nvSpPr>
            <p:spPr>
              <a:xfrm>
                <a:off x="8266947" y="5559429"/>
                <a:ext cx="367638" cy="11839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96" h="96">
                    <a:moveTo>
                      <a:pt x="138" y="0"/>
                    </a:moveTo>
                    <a:lnTo>
                      <a:pt x="2" y="0"/>
                    </a:lnTo>
                    <a:lnTo>
                      <a:pt x="0" y="35"/>
                    </a:lnTo>
                    <a:cubicBezTo>
                      <a:pt x="-2" y="68"/>
                      <a:pt x="25" y="96"/>
                      <a:pt x="58" y="96"/>
                    </a:cubicBezTo>
                    <a:lnTo>
                      <a:pt x="239" y="96"/>
                    </a:lnTo>
                    <a:cubicBezTo>
                      <a:pt x="268" y="96"/>
                      <a:pt x="291" y="76"/>
                      <a:pt x="296" y="49"/>
                    </a:cubicBezTo>
                    <a:cubicBezTo>
                      <a:pt x="227" y="65"/>
                      <a:pt x="176" y="44"/>
                      <a:pt x="138" y="0"/>
                    </a:cubicBezTo>
                    <a:close/>
                  </a:path>
                </a:pathLst>
              </a:custGeom>
              <a:solidFill>
                <a:srgbClr val="02A8A4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84" name="Freeform: Shape 144">
                <a:extLst>
                  <a:ext uri="{FF2B5EF4-FFF2-40B4-BE49-F238E27FC236}">
                    <a16:creationId xmlns:a16="http://schemas.microsoft.com/office/drawing/2014/main" id="{76E38E3B-63B2-B819-970F-EB3BD4C0F209}"/>
                  </a:ext>
                </a:extLst>
              </p:cNvPr>
              <p:cNvSpPr/>
              <p:nvPr/>
            </p:nvSpPr>
            <p:spPr>
              <a:xfrm>
                <a:off x="8266947" y="5559429"/>
                <a:ext cx="367638" cy="11839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96" h="96">
                    <a:moveTo>
                      <a:pt x="138" y="0"/>
                    </a:moveTo>
                    <a:lnTo>
                      <a:pt x="2" y="0"/>
                    </a:lnTo>
                    <a:lnTo>
                      <a:pt x="0" y="35"/>
                    </a:lnTo>
                    <a:cubicBezTo>
                      <a:pt x="-2" y="68"/>
                      <a:pt x="25" y="96"/>
                      <a:pt x="58" y="96"/>
                    </a:cubicBezTo>
                    <a:lnTo>
                      <a:pt x="239" y="96"/>
                    </a:lnTo>
                    <a:cubicBezTo>
                      <a:pt x="268" y="96"/>
                      <a:pt x="291" y="76"/>
                      <a:pt x="296" y="49"/>
                    </a:cubicBezTo>
                    <a:cubicBezTo>
                      <a:pt x="227" y="65"/>
                      <a:pt x="176" y="44"/>
                      <a:pt x="138" y="0"/>
                    </a:cubicBezTo>
                    <a:close/>
                  </a:path>
                </a:pathLst>
              </a:custGeom>
              <a:solidFill>
                <a:srgbClr val="03938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85" name="Freeform: Shape 145">
                <a:extLst>
                  <a:ext uri="{FF2B5EF4-FFF2-40B4-BE49-F238E27FC236}">
                    <a16:creationId xmlns:a16="http://schemas.microsoft.com/office/drawing/2014/main" id="{3985D74D-DFB1-4DE6-5DB6-32DE70B5C781}"/>
                  </a:ext>
                </a:extLst>
              </p:cNvPr>
              <p:cNvSpPr/>
              <p:nvPr/>
            </p:nvSpPr>
            <p:spPr>
              <a:xfrm>
                <a:off x="8281902" y="5347570"/>
                <a:ext cx="68543" cy="2617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6" h="22">
                    <a:moveTo>
                      <a:pt x="51" y="0"/>
                    </a:moveTo>
                    <a:lnTo>
                      <a:pt x="1" y="0"/>
                    </a:lnTo>
                    <a:lnTo>
                      <a:pt x="0" y="22"/>
                    </a:lnTo>
                    <a:lnTo>
                      <a:pt x="56" y="22"/>
                    </a:lnTo>
                    <a:cubicBezTo>
                      <a:pt x="54" y="14"/>
                      <a:pt x="53" y="7"/>
                      <a:pt x="51" y="0"/>
                    </a:cubicBezTo>
                    <a:close/>
                  </a:path>
                </a:pathLst>
              </a:custGeom>
              <a:solidFill>
                <a:srgbClr val="02A8A4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86" name="Freeform: Shape 146">
                <a:extLst>
                  <a:ext uri="{FF2B5EF4-FFF2-40B4-BE49-F238E27FC236}">
                    <a16:creationId xmlns:a16="http://schemas.microsoft.com/office/drawing/2014/main" id="{92432CF5-901D-4AFB-CA69-666EAC1E15C5}"/>
                  </a:ext>
                </a:extLst>
              </p:cNvPr>
              <p:cNvSpPr/>
              <p:nvPr/>
            </p:nvSpPr>
            <p:spPr>
              <a:xfrm>
                <a:off x="8281902" y="5347570"/>
                <a:ext cx="68543" cy="2617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6" h="22">
                    <a:moveTo>
                      <a:pt x="51" y="0"/>
                    </a:moveTo>
                    <a:lnTo>
                      <a:pt x="1" y="0"/>
                    </a:lnTo>
                    <a:lnTo>
                      <a:pt x="0" y="22"/>
                    </a:lnTo>
                    <a:lnTo>
                      <a:pt x="56" y="22"/>
                    </a:lnTo>
                    <a:cubicBezTo>
                      <a:pt x="54" y="14"/>
                      <a:pt x="53" y="7"/>
                      <a:pt x="51" y="0"/>
                    </a:cubicBezTo>
                    <a:close/>
                  </a:path>
                </a:pathLst>
              </a:custGeom>
              <a:solidFill>
                <a:srgbClr val="03938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87" name="Freeform: Shape 147">
                <a:extLst>
                  <a:ext uri="{FF2B5EF4-FFF2-40B4-BE49-F238E27FC236}">
                    <a16:creationId xmlns:a16="http://schemas.microsoft.com/office/drawing/2014/main" id="{93B9E3F4-8069-2733-CB08-5E460C874EA3}"/>
                  </a:ext>
                </a:extLst>
              </p:cNvPr>
              <p:cNvSpPr/>
              <p:nvPr/>
            </p:nvSpPr>
            <p:spPr>
              <a:xfrm>
                <a:off x="8285640" y="5216716"/>
                <a:ext cx="49849" cy="8848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1" h="72">
                    <a:moveTo>
                      <a:pt x="30" y="0"/>
                    </a:moveTo>
                    <a:lnTo>
                      <a:pt x="5" y="0"/>
                    </a:lnTo>
                    <a:lnTo>
                      <a:pt x="0" y="72"/>
                    </a:lnTo>
                    <a:lnTo>
                      <a:pt x="41" y="72"/>
                    </a:lnTo>
                    <a:cubicBezTo>
                      <a:pt x="37" y="48"/>
                      <a:pt x="33" y="24"/>
                      <a:pt x="30" y="0"/>
                    </a:cubicBezTo>
                    <a:close/>
                  </a:path>
                </a:pathLst>
              </a:custGeom>
              <a:solidFill>
                <a:srgbClr val="02A8A4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88" name="Freeform: Shape 148">
                <a:extLst>
                  <a:ext uri="{FF2B5EF4-FFF2-40B4-BE49-F238E27FC236}">
                    <a16:creationId xmlns:a16="http://schemas.microsoft.com/office/drawing/2014/main" id="{666CA3F8-124D-F2CF-D982-F188F347B492}"/>
                  </a:ext>
                </a:extLst>
              </p:cNvPr>
              <p:cNvSpPr/>
              <p:nvPr/>
            </p:nvSpPr>
            <p:spPr>
              <a:xfrm>
                <a:off x="8285640" y="5216716"/>
                <a:ext cx="49849" cy="8848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1" h="72">
                    <a:moveTo>
                      <a:pt x="30" y="0"/>
                    </a:moveTo>
                    <a:lnTo>
                      <a:pt x="5" y="0"/>
                    </a:lnTo>
                    <a:lnTo>
                      <a:pt x="0" y="72"/>
                    </a:lnTo>
                    <a:lnTo>
                      <a:pt x="41" y="72"/>
                    </a:lnTo>
                    <a:cubicBezTo>
                      <a:pt x="37" y="48"/>
                      <a:pt x="33" y="24"/>
                      <a:pt x="30" y="0"/>
                    </a:cubicBezTo>
                    <a:close/>
                  </a:path>
                </a:pathLst>
              </a:custGeom>
              <a:solidFill>
                <a:srgbClr val="03938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89" name="Freeform: Shape 149">
                <a:extLst>
                  <a:ext uri="{FF2B5EF4-FFF2-40B4-BE49-F238E27FC236}">
                    <a16:creationId xmlns:a16="http://schemas.microsoft.com/office/drawing/2014/main" id="{12B8E262-B323-EC4B-9F1D-B8FA3E8DA0B6}"/>
                  </a:ext>
                </a:extLst>
              </p:cNvPr>
              <p:cNvSpPr/>
              <p:nvPr/>
            </p:nvSpPr>
            <p:spPr>
              <a:xfrm>
                <a:off x="8296853" y="5044736"/>
                <a:ext cx="17447" cy="8972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5" h="73">
                    <a:moveTo>
                      <a:pt x="12" y="0"/>
                    </a:moveTo>
                    <a:lnTo>
                      <a:pt x="5" y="0"/>
                    </a:lnTo>
                    <a:lnTo>
                      <a:pt x="0" y="73"/>
                    </a:lnTo>
                    <a:lnTo>
                      <a:pt x="15" y="73"/>
                    </a:lnTo>
                    <a:cubicBezTo>
                      <a:pt x="14" y="47"/>
                      <a:pt x="12" y="23"/>
                      <a:pt x="12" y="0"/>
                    </a:cubicBezTo>
                    <a:close/>
                  </a:path>
                </a:pathLst>
              </a:custGeom>
              <a:solidFill>
                <a:srgbClr val="02A8A4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90" name="Freeform: Shape 150">
                <a:extLst>
                  <a:ext uri="{FF2B5EF4-FFF2-40B4-BE49-F238E27FC236}">
                    <a16:creationId xmlns:a16="http://schemas.microsoft.com/office/drawing/2014/main" id="{014972FC-6867-E1B7-24C7-8A38495EC8C3}"/>
                  </a:ext>
                </a:extLst>
              </p:cNvPr>
              <p:cNvSpPr/>
              <p:nvPr/>
            </p:nvSpPr>
            <p:spPr>
              <a:xfrm>
                <a:off x="8296853" y="5044736"/>
                <a:ext cx="17447" cy="8972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5" h="73">
                    <a:moveTo>
                      <a:pt x="12" y="0"/>
                    </a:moveTo>
                    <a:lnTo>
                      <a:pt x="5" y="0"/>
                    </a:lnTo>
                    <a:lnTo>
                      <a:pt x="0" y="73"/>
                    </a:lnTo>
                    <a:lnTo>
                      <a:pt x="15" y="73"/>
                    </a:lnTo>
                    <a:cubicBezTo>
                      <a:pt x="14" y="47"/>
                      <a:pt x="12" y="23"/>
                      <a:pt x="12" y="0"/>
                    </a:cubicBezTo>
                    <a:close/>
                  </a:path>
                </a:pathLst>
              </a:custGeom>
              <a:solidFill>
                <a:srgbClr val="03938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91" name="Freeform: Shape 151">
                <a:extLst>
                  <a:ext uri="{FF2B5EF4-FFF2-40B4-BE49-F238E27FC236}">
                    <a16:creationId xmlns:a16="http://schemas.microsoft.com/office/drawing/2014/main" id="{DB33DBA3-014C-9831-EC49-32CA9FE74F66}"/>
                  </a:ext>
                </a:extLst>
              </p:cNvPr>
              <p:cNvSpPr/>
              <p:nvPr/>
            </p:nvSpPr>
            <p:spPr>
              <a:xfrm>
                <a:off x="8308072" y="4865279"/>
                <a:ext cx="4985" cy="97206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79">
                    <a:moveTo>
                      <a:pt x="5" y="0"/>
                    </a:moveTo>
                    <a:lnTo>
                      <a:pt x="0" y="79"/>
                    </a:lnTo>
                    <a:lnTo>
                      <a:pt x="2" y="79"/>
                    </a:lnTo>
                    <a:cubicBezTo>
                      <a:pt x="3" y="43"/>
                      <a:pt x="4" y="16"/>
                      <a:pt x="5" y="0"/>
                    </a:cubicBezTo>
                    <a:close/>
                  </a:path>
                </a:pathLst>
              </a:custGeom>
              <a:solidFill>
                <a:srgbClr val="02A8A4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92" name="Freeform: Shape 152">
                <a:extLst>
                  <a:ext uri="{FF2B5EF4-FFF2-40B4-BE49-F238E27FC236}">
                    <a16:creationId xmlns:a16="http://schemas.microsoft.com/office/drawing/2014/main" id="{B2A3068A-E0A2-D394-F823-7B088D9FC116}"/>
                  </a:ext>
                </a:extLst>
              </p:cNvPr>
              <p:cNvSpPr/>
              <p:nvPr/>
            </p:nvSpPr>
            <p:spPr>
              <a:xfrm>
                <a:off x="8308072" y="4865279"/>
                <a:ext cx="4985" cy="97206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79">
                    <a:moveTo>
                      <a:pt x="5" y="0"/>
                    </a:moveTo>
                    <a:lnTo>
                      <a:pt x="0" y="79"/>
                    </a:lnTo>
                    <a:lnTo>
                      <a:pt x="2" y="79"/>
                    </a:lnTo>
                    <a:cubicBezTo>
                      <a:pt x="3" y="43"/>
                      <a:pt x="4" y="16"/>
                      <a:pt x="5" y="0"/>
                    </a:cubicBezTo>
                    <a:close/>
                  </a:path>
                </a:pathLst>
              </a:custGeom>
              <a:solidFill>
                <a:srgbClr val="03938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93" name="Freeform: Shape 153">
                <a:extLst>
                  <a:ext uri="{FF2B5EF4-FFF2-40B4-BE49-F238E27FC236}">
                    <a16:creationId xmlns:a16="http://schemas.microsoft.com/office/drawing/2014/main" id="{C57520E5-FFC1-528D-C07C-78DBEF668F15}"/>
                  </a:ext>
                </a:extLst>
              </p:cNvPr>
              <p:cNvSpPr/>
              <p:nvPr/>
            </p:nvSpPr>
            <p:spPr>
              <a:xfrm>
                <a:off x="8270686" y="5519550"/>
                <a:ext cx="155779" cy="2492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6" h="21">
                    <a:moveTo>
                      <a:pt x="112" y="0"/>
                    </a:moveTo>
                    <a:lnTo>
                      <a:pt x="2" y="0"/>
                    </a:lnTo>
                    <a:lnTo>
                      <a:pt x="0" y="21"/>
                    </a:lnTo>
                    <a:lnTo>
                      <a:pt x="126" y="21"/>
                    </a:lnTo>
                    <a:cubicBezTo>
                      <a:pt x="121" y="15"/>
                      <a:pt x="116" y="7"/>
                      <a:pt x="112" y="0"/>
                    </a:cubicBezTo>
                    <a:close/>
                  </a:path>
                </a:pathLst>
              </a:custGeom>
              <a:solidFill>
                <a:srgbClr val="02A8A4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94" name="Freeform: Shape 154">
                <a:extLst>
                  <a:ext uri="{FF2B5EF4-FFF2-40B4-BE49-F238E27FC236}">
                    <a16:creationId xmlns:a16="http://schemas.microsoft.com/office/drawing/2014/main" id="{8BBA5613-73DB-6507-8081-8FD00C164FD4}"/>
                  </a:ext>
                </a:extLst>
              </p:cNvPr>
              <p:cNvSpPr/>
              <p:nvPr/>
            </p:nvSpPr>
            <p:spPr>
              <a:xfrm>
                <a:off x="8270686" y="5519550"/>
                <a:ext cx="155779" cy="2492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6" h="21">
                    <a:moveTo>
                      <a:pt x="112" y="0"/>
                    </a:moveTo>
                    <a:lnTo>
                      <a:pt x="2" y="0"/>
                    </a:lnTo>
                    <a:lnTo>
                      <a:pt x="0" y="21"/>
                    </a:lnTo>
                    <a:lnTo>
                      <a:pt x="126" y="21"/>
                    </a:lnTo>
                    <a:cubicBezTo>
                      <a:pt x="121" y="15"/>
                      <a:pt x="116" y="7"/>
                      <a:pt x="112" y="0"/>
                    </a:cubicBezTo>
                    <a:close/>
                  </a:path>
                </a:pathLst>
              </a:custGeom>
              <a:solidFill>
                <a:srgbClr val="03938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95" name="Freeform: Shape 155">
                <a:extLst>
                  <a:ext uri="{FF2B5EF4-FFF2-40B4-BE49-F238E27FC236}">
                    <a16:creationId xmlns:a16="http://schemas.microsoft.com/office/drawing/2014/main" id="{309EF94A-18E8-EBD6-130F-D6FADDF1DB2C}"/>
                  </a:ext>
                </a:extLst>
              </p:cNvPr>
              <p:cNvSpPr/>
              <p:nvPr/>
            </p:nvSpPr>
            <p:spPr>
              <a:xfrm>
                <a:off x="8303084" y="5003611"/>
                <a:ext cx="7477" cy="2617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22">
                    <a:moveTo>
                      <a:pt x="6" y="0"/>
                    </a:moveTo>
                    <a:lnTo>
                      <a:pt x="2" y="0"/>
                    </a:lnTo>
                    <a:lnTo>
                      <a:pt x="0" y="22"/>
                    </a:lnTo>
                    <a:lnTo>
                      <a:pt x="7" y="22"/>
                    </a:lnTo>
                    <a:cubicBezTo>
                      <a:pt x="6" y="15"/>
                      <a:pt x="6" y="7"/>
                      <a:pt x="6" y="0"/>
                    </a:cubicBezTo>
                    <a:close/>
                  </a:path>
                </a:pathLst>
              </a:custGeom>
              <a:solidFill>
                <a:srgbClr val="02A8A4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96" name="Freeform: Shape 156">
                <a:extLst>
                  <a:ext uri="{FF2B5EF4-FFF2-40B4-BE49-F238E27FC236}">
                    <a16:creationId xmlns:a16="http://schemas.microsoft.com/office/drawing/2014/main" id="{D4685919-F807-1AE8-D794-9EB8FD881ADD}"/>
                  </a:ext>
                </a:extLst>
              </p:cNvPr>
              <p:cNvSpPr/>
              <p:nvPr/>
            </p:nvSpPr>
            <p:spPr>
              <a:xfrm>
                <a:off x="8303084" y="5003611"/>
                <a:ext cx="7477" cy="2617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22">
                    <a:moveTo>
                      <a:pt x="6" y="0"/>
                    </a:moveTo>
                    <a:lnTo>
                      <a:pt x="2" y="0"/>
                    </a:lnTo>
                    <a:lnTo>
                      <a:pt x="0" y="22"/>
                    </a:lnTo>
                    <a:lnTo>
                      <a:pt x="7" y="22"/>
                    </a:lnTo>
                    <a:cubicBezTo>
                      <a:pt x="6" y="15"/>
                      <a:pt x="6" y="7"/>
                      <a:pt x="6" y="0"/>
                    </a:cubicBezTo>
                    <a:close/>
                  </a:path>
                </a:pathLst>
              </a:custGeom>
              <a:solidFill>
                <a:srgbClr val="03938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97" name="Freeform: Shape 157">
                <a:extLst>
                  <a:ext uri="{FF2B5EF4-FFF2-40B4-BE49-F238E27FC236}">
                    <a16:creationId xmlns:a16="http://schemas.microsoft.com/office/drawing/2014/main" id="{A285540A-2918-6E11-85C8-70C38B3ECF36}"/>
                  </a:ext>
                </a:extLst>
              </p:cNvPr>
              <p:cNvSpPr/>
              <p:nvPr/>
            </p:nvSpPr>
            <p:spPr>
              <a:xfrm>
                <a:off x="8305580" y="4963731"/>
                <a:ext cx="3739" cy="3863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" h="32">
                    <a:moveTo>
                      <a:pt x="4" y="0"/>
                    </a:moveTo>
                    <a:lnTo>
                      <a:pt x="2" y="0"/>
                    </a:lnTo>
                    <a:lnTo>
                      <a:pt x="0" y="32"/>
                    </a:lnTo>
                    <a:lnTo>
                      <a:pt x="4" y="32"/>
                    </a:lnTo>
                    <a:cubicBezTo>
                      <a:pt x="4" y="21"/>
                      <a:pt x="4" y="10"/>
                      <a:pt x="4" y="0"/>
                    </a:cubicBezTo>
                    <a:close/>
                  </a:path>
                </a:pathLst>
              </a:custGeom>
              <a:solidFill>
                <a:srgbClr val="1AC1B5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98" name="Freeform: Shape 158">
                <a:extLst>
                  <a:ext uri="{FF2B5EF4-FFF2-40B4-BE49-F238E27FC236}">
                    <a16:creationId xmlns:a16="http://schemas.microsoft.com/office/drawing/2014/main" id="{A4594D9D-D0AB-7340-FA64-A39EAD628779}"/>
                  </a:ext>
                </a:extLst>
              </p:cNvPr>
              <p:cNvSpPr/>
              <p:nvPr/>
            </p:nvSpPr>
            <p:spPr>
              <a:xfrm>
                <a:off x="8305580" y="4963731"/>
                <a:ext cx="3739" cy="3863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" h="32">
                    <a:moveTo>
                      <a:pt x="4" y="0"/>
                    </a:moveTo>
                    <a:lnTo>
                      <a:pt x="2" y="0"/>
                    </a:lnTo>
                    <a:lnTo>
                      <a:pt x="0" y="32"/>
                    </a:lnTo>
                    <a:lnTo>
                      <a:pt x="4" y="32"/>
                    </a:lnTo>
                    <a:cubicBezTo>
                      <a:pt x="4" y="21"/>
                      <a:pt x="4" y="10"/>
                      <a:pt x="4" y="0"/>
                    </a:cubicBezTo>
                    <a:close/>
                  </a:path>
                </a:pathLst>
              </a:custGeom>
              <a:solidFill>
                <a:srgbClr val="03938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99" name="Freeform: Shape 159">
                <a:extLst>
                  <a:ext uri="{FF2B5EF4-FFF2-40B4-BE49-F238E27FC236}">
                    <a16:creationId xmlns:a16="http://schemas.microsoft.com/office/drawing/2014/main" id="{D1480BF6-802D-863B-6F00-2C22FCF00196}"/>
                  </a:ext>
                </a:extLst>
              </p:cNvPr>
              <p:cNvSpPr/>
              <p:nvPr/>
            </p:nvSpPr>
            <p:spPr>
              <a:xfrm>
                <a:off x="8303084" y="5031028"/>
                <a:ext cx="7477" cy="1246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11">
                    <a:moveTo>
                      <a:pt x="7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7" y="11"/>
                    </a:lnTo>
                    <a:cubicBezTo>
                      <a:pt x="7" y="7"/>
                      <a:pt x="7" y="4"/>
                      <a:pt x="7" y="0"/>
                    </a:cubicBezTo>
                    <a:close/>
                  </a:path>
                </a:pathLst>
              </a:custGeom>
              <a:solidFill>
                <a:srgbClr val="1AC1B5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500" name="Freeform: Shape 160">
                <a:extLst>
                  <a:ext uri="{FF2B5EF4-FFF2-40B4-BE49-F238E27FC236}">
                    <a16:creationId xmlns:a16="http://schemas.microsoft.com/office/drawing/2014/main" id="{F37DE634-0007-3E00-217D-C392F8175713}"/>
                  </a:ext>
                </a:extLst>
              </p:cNvPr>
              <p:cNvSpPr/>
              <p:nvPr/>
            </p:nvSpPr>
            <p:spPr>
              <a:xfrm>
                <a:off x="8303084" y="5031028"/>
                <a:ext cx="7477" cy="1246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11">
                    <a:moveTo>
                      <a:pt x="7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7" y="11"/>
                    </a:lnTo>
                    <a:cubicBezTo>
                      <a:pt x="7" y="7"/>
                      <a:pt x="7" y="4"/>
                      <a:pt x="7" y="0"/>
                    </a:cubicBezTo>
                    <a:close/>
                  </a:path>
                </a:pathLst>
              </a:custGeom>
              <a:solidFill>
                <a:srgbClr val="03938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501" name="Freeform: Shape 161">
                <a:extLst>
                  <a:ext uri="{FF2B5EF4-FFF2-40B4-BE49-F238E27FC236}">
                    <a16:creationId xmlns:a16="http://schemas.microsoft.com/office/drawing/2014/main" id="{5F7C64E2-73F2-4592-7246-69FEF21D3BB3}"/>
                  </a:ext>
                </a:extLst>
              </p:cNvPr>
              <p:cNvSpPr/>
              <p:nvPr/>
            </p:nvSpPr>
            <p:spPr>
              <a:xfrm>
                <a:off x="8294360" y="5135711"/>
                <a:ext cx="23678" cy="3863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0" h="32">
                    <a:moveTo>
                      <a:pt x="17" y="0"/>
                    </a:moveTo>
                    <a:lnTo>
                      <a:pt x="2" y="0"/>
                    </a:lnTo>
                    <a:lnTo>
                      <a:pt x="0" y="32"/>
                    </a:lnTo>
                    <a:lnTo>
                      <a:pt x="20" y="32"/>
                    </a:lnTo>
                    <a:cubicBezTo>
                      <a:pt x="19" y="21"/>
                      <a:pt x="18" y="10"/>
                      <a:pt x="17" y="0"/>
                    </a:cubicBezTo>
                    <a:close/>
                  </a:path>
                </a:pathLst>
              </a:custGeom>
              <a:solidFill>
                <a:srgbClr val="1AC1B5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502" name="Freeform: Shape 162">
                <a:extLst>
                  <a:ext uri="{FF2B5EF4-FFF2-40B4-BE49-F238E27FC236}">
                    <a16:creationId xmlns:a16="http://schemas.microsoft.com/office/drawing/2014/main" id="{9F807C1D-E6D7-0675-3608-8401C2910586}"/>
                  </a:ext>
                </a:extLst>
              </p:cNvPr>
              <p:cNvSpPr/>
              <p:nvPr/>
            </p:nvSpPr>
            <p:spPr>
              <a:xfrm>
                <a:off x="8294360" y="5135711"/>
                <a:ext cx="23678" cy="3863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0" h="32">
                    <a:moveTo>
                      <a:pt x="17" y="0"/>
                    </a:moveTo>
                    <a:lnTo>
                      <a:pt x="2" y="0"/>
                    </a:lnTo>
                    <a:lnTo>
                      <a:pt x="0" y="32"/>
                    </a:lnTo>
                    <a:lnTo>
                      <a:pt x="20" y="32"/>
                    </a:lnTo>
                    <a:cubicBezTo>
                      <a:pt x="19" y="21"/>
                      <a:pt x="18" y="10"/>
                      <a:pt x="17" y="0"/>
                    </a:cubicBezTo>
                    <a:close/>
                  </a:path>
                </a:pathLst>
              </a:custGeom>
              <a:solidFill>
                <a:srgbClr val="03938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503" name="Freeform: Shape 163">
                <a:extLst>
                  <a:ext uri="{FF2B5EF4-FFF2-40B4-BE49-F238E27FC236}">
                    <a16:creationId xmlns:a16="http://schemas.microsoft.com/office/drawing/2014/main" id="{46178017-33D4-3B96-1F58-AAF5D8D52632}"/>
                  </a:ext>
                </a:extLst>
              </p:cNvPr>
              <p:cNvSpPr/>
              <p:nvPr/>
            </p:nvSpPr>
            <p:spPr>
              <a:xfrm>
                <a:off x="8291871" y="5203007"/>
                <a:ext cx="29910" cy="1246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5" h="11">
                    <a:moveTo>
                      <a:pt x="24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25" y="11"/>
                    </a:lnTo>
                    <a:cubicBezTo>
                      <a:pt x="25" y="7"/>
                      <a:pt x="24" y="4"/>
                      <a:pt x="24" y="0"/>
                    </a:cubicBezTo>
                    <a:close/>
                  </a:path>
                </a:pathLst>
              </a:custGeom>
              <a:solidFill>
                <a:srgbClr val="1AC1B5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504" name="Freeform: Shape 164">
                <a:extLst>
                  <a:ext uri="{FF2B5EF4-FFF2-40B4-BE49-F238E27FC236}">
                    <a16:creationId xmlns:a16="http://schemas.microsoft.com/office/drawing/2014/main" id="{0D50F764-57EC-ABB1-7F4E-2D2BDD597B0A}"/>
                  </a:ext>
                </a:extLst>
              </p:cNvPr>
              <p:cNvSpPr/>
              <p:nvPr/>
            </p:nvSpPr>
            <p:spPr>
              <a:xfrm>
                <a:off x="8291871" y="5203007"/>
                <a:ext cx="29910" cy="1246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5" h="11">
                    <a:moveTo>
                      <a:pt x="24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25" y="11"/>
                    </a:lnTo>
                    <a:cubicBezTo>
                      <a:pt x="25" y="7"/>
                      <a:pt x="24" y="4"/>
                      <a:pt x="24" y="0"/>
                    </a:cubicBezTo>
                    <a:close/>
                  </a:path>
                </a:pathLst>
              </a:custGeom>
              <a:solidFill>
                <a:srgbClr val="03938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505" name="Freeform: Shape 165">
                <a:extLst>
                  <a:ext uri="{FF2B5EF4-FFF2-40B4-BE49-F238E27FC236}">
                    <a16:creationId xmlns:a16="http://schemas.microsoft.com/office/drawing/2014/main" id="{468B4946-35CD-EDEC-D005-D686D9014935}"/>
                  </a:ext>
                </a:extLst>
              </p:cNvPr>
              <p:cNvSpPr/>
              <p:nvPr/>
            </p:nvSpPr>
            <p:spPr>
              <a:xfrm>
                <a:off x="8283148" y="5306444"/>
                <a:ext cx="61065" cy="3987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0" h="33">
                    <a:moveTo>
                      <a:pt x="43" y="0"/>
                    </a:moveTo>
                    <a:lnTo>
                      <a:pt x="2" y="0"/>
                    </a:lnTo>
                    <a:lnTo>
                      <a:pt x="0" y="33"/>
                    </a:lnTo>
                    <a:lnTo>
                      <a:pt x="50" y="33"/>
                    </a:lnTo>
                    <a:cubicBezTo>
                      <a:pt x="47" y="22"/>
                      <a:pt x="46" y="11"/>
                      <a:pt x="43" y="0"/>
                    </a:cubicBezTo>
                    <a:close/>
                  </a:path>
                </a:pathLst>
              </a:custGeom>
              <a:solidFill>
                <a:srgbClr val="1AC1B5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506" name="Freeform: Shape 166">
                <a:extLst>
                  <a:ext uri="{FF2B5EF4-FFF2-40B4-BE49-F238E27FC236}">
                    <a16:creationId xmlns:a16="http://schemas.microsoft.com/office/drawing/2014/main" id="{5041811D-D5B5-1A1C-3C4A-74EBC1D7551B}"/>
                  </a:ext>
                </a:extLst>
              </p:cNvPr>
              <p:cNvSpPr/>
              <p:nvPr/>
            </p:nvSpPr>
            <p:spPr>
              <a:xfrm>
                <a:off x="8283148" y="5306444"/>
                <a:ext cx="61065" cy="3987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0" h="33">
                    <a:moveTo>
                      <a:pt x="43" y="0"/>
                    </a:moveTo>
                    <a:lnTo>
                      <a:pt x="2" y="0"/>
                    </a:lnTo>
                    <a:lnTo>
                      <a:pt x="0" y="33"/>
                    </a:lnTo>
                    <a:lnTo>
                      <a:pt x="50" y="33"/>
                    </a:lnTo>
                    <a:cubicBezTo>
                      <a:pt x="47" y="22"/>
                      <a:pt x="46" y="11"/>
                      <a:pt x="43" y="0"/>
                    </a:cubicBezTo>
                    <a:close/>
                  </a:path>
                </a:pathLst>
              </a:custGeom>
              <a:solidFill>
                <a:srgbClr val="03938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507" name="Freeform: Shape 167">
                <a:extLst>
                  <a:ext uri="{FF2B5EF4-FFF2-40B4-BE49-F238E27FC236}">
                    <a16:creationId xmlns:a16="http://schemas.microsoft.com/office/drawing/2014/main" id="{678020AD-2BC6-3F2D-176E-86F274A1A146}"/>
                  </a:ext>
                </a:extLst>
              </p:cNvPr>
              <p:cNvSpPr/>
              <p:nvPr/>
            </p:nvSpPr>
            <p:spPr>
              <a:xfrm>
                <a:off x="8280655" y="5374987"/>
                <a:ext cx="73528" cy="1246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" h="11">
                    <a:moveTo>
                      <a:pt x="57" y="0"/>
                    </a:moveTo>
                    <a:lnTo>
                      <a:pt x="1" y="0"/>
                    </a:lnTo>
                    <a:lnTo>
                      <a:pt x="0" y="11"/>
                    </a:lnTo>
                    <a:lnTo>
                      <a:pt x="60" y="11"/>
                    </a:lnTo>
                    <a:cubicBezTo>
                      <a:pt x="59" y="7"/>
                      <a:pt x="59" y="4"/>
                      <a:pt x="57" y="0"/>
                    </a:cubicBezTo>
                    <a:close/>
                  </a:path>
                </a:pathLst>
              </a:custGeom>
              <a:solidFill>
                <a:srgbClr val="1AC1B5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508" name="Freeform: Shape 168">
                <a:extLst>
                  <a:ext uri="{FF2B5EF4-FFF2-40B4-BE49-F238E27FC236}">
                    <a16:creationId xmlns:a16="http://schemas.microsoft.com/office/drawing/2014/main" id="{BB9696E7-DC04-A076-C72B-C1E32ECA8319}"/>
                  </a:ext>
                </a:extLst>
              </p:cNvPr>
              <p:cNvSpPr/>
              <p:nvPr/>
            </p:nvSpPr>
            <p:spPr>
              <a:xfrm>
                <a:off x="8280655" y="5374987"/>
                <a:ext cx="73528" cy="1246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" h="11">
                    <a:moveTo>
                      <a:pt x="57" y="0"/>
                    </a:moveTo>
                    <a:lnTo>
                      <a:pt x="1" y="0"/>
                    </a:lnTo>
                    <a:lnTo>
                      <a:pt x="0" y="11"/>
                    </a:lnTo>
                    <a:lnTo>
                      <a:pt x="60" y="11"/>
                    </a:lnTo>
                    <a:cubicBezTo>
                      <a:pt x="59" y="7"/>
                      <a:pt x="59" y="4"/>
                      <a:pt x="57" y="0"/>
                    </a:cubicBezTo>
                    <a:close/>
                  </a:path>
                </a:pathLst>
              </a:custGeom>
              <a:solidFill>
                <a:srgbClr val="03938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509" name="Freeform: Shape 169">
                <a:extLst>
                  <a:ext uri="{FF2B5EF4-FFF2-40B4-BE49-F238E27FC236}">
                    <a16:creationId xmlns:a16="http://schemas.microsoft.com/office/drawing/2014/main" id="{68EFDD22-BC39-CE14-C9AD-DF2D0B11FA77}"/>
                  </a:ext>
                </a:extLst>
              </p:cNvPr>
              <p:cNvSpPr/>
              <p:nvPr/>
            </p:nvSpPr>
            <p:spPr>
              <a:xfrm>
                <a:off x="8273178" y="5478424"/>
                <a:ext cx="135839" cy="3987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0" h="33">
                    <a:moveTo>
                      <a:pt x="93" y="0"/>
                    </a:moveTo>
                    <a:lnTo>
                      <a:pt x="2" y="0"/>
                    </a:lnTo>
                    <a:lnTo>
                      <a:pt x="0" y="33"/>
                    </a:lnTo>
                    <a:lnTo>
                      <a:pt x="110" y="33"/>
                    </a:lnTo>
                    <a:cubicBezTo>
                      <a:pt x="104" y="23"/>
                      <a:pt x="97" y="12"/>
                      <a:pt x="93" y="0"/>
                    </a:cubicBezTo>
                    <a:close/>
                  </a:path>
                </a:pathLst>
              </a:custGeom>
              <a:solidFill>
                <a:srgbClr val="1AC1B5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510" name="Freeform: Shape 170">
                <a:extLst>
                  <a:ext uri="{FF2B5EF4-FFF2-40B4-BE49-F238E27FC236}">
                    <a16:creationId xmlns:a16="http://schemas.microsoft.com/office/drawing/2014/main" id="{280F3FBB-DEF1-E587-EA2B-A96A8D3D2647}"/>
                  </a:ext>
                </a:extLst>
              </p:cNvPr>
              <p:cNvSpPr/>
              <p:nvPr/>
            </p:nvSpPr>
            <p:spPr>
              <a:xfrm>
                <a:off x="8273178" y="5478424"/>
                <a:ext cx="135839" cy="3987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0" h="33">
                    <a:moveTo>
                      <a:pt x="93" y="0"/>
                    </a:moveTo>
                    <a:lnTo>
                      <a:pt x="2" y="0"/>
                    </a:lnTo>
                    <a:lnTo>
                      <a:pt x="0" y="33"/>
                    </a:lnTo>
                    <a:lnTo>
                      <a:pt x="110" y="33"/>
                    </a:lnTo>
                    <a:cubicBezTo>
                      <a:pt x="104" y="23"/>
                      <a:pt x="97" y="12"/>
                      <a:pt x="93" y="0"/>
                    </a:cubicBezTo>
                    <a:close/>
                  </a:path>
                </a:pathLst>
              </a:custGeom>
              <a:solidFill>
                <a:srgbClr val="03938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511" name="Freeform: Shape 171">
                <a:extLst>
                  <a:ext uri="{FF2B5EF4-FFF2-40B4-BE49-F238E27FC236}">
                    <a16:creationId xmlns:a16="http://schemas.microsoft.com/office/drawing/2014/main" id="{0BA52E75-2E63-0503-1571-9574F88A6CA5}"/>
                  </a:ext>
                </a:extLst>
              </p:cNvPr>
              <p:cNvSpPr/>
              <p:nvPr/>
            </p:nvSpPr>
            <p:spPr>
              <a:xfrm>
                <a:off x="8269439" y="5545721"/>
                <a:ext cx="168241" cy="1246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6" h="11">
                    <a:moveTo>
                      <a:pt x="127" y="0"/>
                    </a:moveTo>
                    <a:lnTo>
                      <a:pt x="1" y="0"/>
                    </a:lnTo>
                    <a:lnTo>
                      <a:pt x="0" y="11"/>
                    </a:lnTo>
                    <a:lnTo>
                      <a:pt x="136" y="11"/>
                    </a:lnTo>
                    <a:cubicBezTo>
                      <a:pt x="133" y="8"/>
                      <a:pt x="130" y="4"/>
                      <a:pt x="127" y="0"/>
                    </a:cubicBezTo>
                    <a:close/>
                  </a:path>
                </a:pathLst>
              </a:custGeom>
              <a:solidFill>
                <a:srgbClr val="1AC1B5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512" name="Freeform: Shape 172">
                <a:extLst>
                  <a:ext uri="{FF2B5EF4-FFF2-40B4-BE49-F238E27FC236}">
                    <a16:creationId xmlns:a16="http://schemas.microsoft.com/office/drawing/2014/main" id="{4B003E7C-CACE-115F-196E-47E06C7C16E7}"/>
                  </a:ext>
                </a:extLst>
              </p:cNvPr>
              <p:cNvSpPr/>
              <p:nvPr/>
            </p:nvSpPr>
            <p:spPr>
              <a:xfrm>
                <a:off x="8269439" y="5545721"/>
                <a:ext cx="168241" cy="1246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6" h="11">
                    <a:moveTo>
                      <a:pt x="127" y="0"/>
                    </a:moveTo>
                    <a:lnTo>
                      <a:pt x="1" y="0"/>
                    </a:lnTo>
                    <a:lnTo>
                      <a:pt x="0" y="11"/>
                    </a:lnTo>
                    <a:lnTo>
                      <a:pt x="136" y="11"/>
                    </a:lnTo>
                    <a:cubicBezTo>
                      <a:pt x="133" y="8"/>
                      <a:pt x="130" y="4"/>
                      <a:pt x="127" y="0"/>
                    </a:cubicBezTo>
                    <a:close/>
                  </a:path>
                </a:pathLst>
              </a:custGeom>
              <a:solidFill>
                <a:srgbClr val="03938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</p:grp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41972B97-E3E0-0C7E-8672-D28E484D5571}"/>
                </a:ext>
              </a:extLst>
            </p:cNvPr>
            <p:cNvGrpSpPr/>
            <p:nvPr/>
          </p:nvGrpSpPr>
          <p:grpSpPr>
            <a:xfrm>
              <a:off x="11843622" y="3334906"/>
              <a:ext cx="704120" cy="3506893"/>
              <a:chOff x="11843622" y="3334906"/>
              <a:chExt cx="704120" cy="3506893"/>
            </a:xfrm>
          </p:grpSpPr>
          <p:sp>
            <p:nvSpPr>
              <p:cNvPr id="427" name="Freeform: Shape 173">
                <a:extLst>
                  <a:ext uri="{FF2B5EF4-FFF2-40B4-BE49-F238E27FC236}">
                    <a16:creationId xmlns:a16="http://schemas.microsoft.com/office/drawing/2014/main" id="{BF66D697-8774-30F2-FE6C-1BB81A343025}"/>
                  </a:ext>
                </a:extLst>
              </p:cNvPr>
              <p:cNvSpPr/>
              <p:nvPr/>
            </p:nvSpPr>
            <p:spPr>
              <a:xfrm>
                <a:off x="11962017" y="6654865"/>
                <a:ext cx="446150" cy="18693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59" h="151">
                    <a:moveTo>
                      <a:pt x="0" y="0"/>
                    </a:moveTo>
                    <a:cubicBezTo>
                      <a:pt x="0" y="4"/>
                      <a:pt x="0" y="9"/>
                      <a:pt x="0" y="13"/>
                    </a:cubicBezTo>
                    <a:cubicBezTo>
                      <a:pt x="0" y="89"/>
                      <a:pt x="84" y="151"/>
                      <a:pt x="188" y="151"/>
                    </a:cubicBezTo>
                    <a:cubicBezTo>
                      <a:pt x="263" y="151"/>
                      <a:pt x="328" y="119"/>
                      <a:pt x="359" y="72"/>
                    </a:cubicBezTo>
                    <a:cubicBezTo>
                      <a:pt x="252" y="31"/>
                      <a:pt x="81" y="8"/>
                      <a:pt x="0" y="0"/>
                    </a:cubicBezTo>
                    <a:close/>
                  </a:path>
                </a:pathLst>
              </a:custGeom>
              <a:solidFill>
                <a:srgbClr val="FCF17D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28" name="Freeform: Shape 174">
                <a:extLst>
                  <a:ext uri="{FF2B5EF4-FFF2-40B4-BE49-F238E27FC236}">
                    <a16:creationId xmlns:a16="http://schemas.microsoft.com/office/drawing/2014/main" id="{77A706EC-6E84-FBE9-797B-852323BA6792}"/>
                  </a:ext>
                </a:extLst>
              </p:cNvPr>
              <p:cNvSpPr/>
              <p:nvPr/>
            </p:nvSpPr>
            <p:spPr>
              <a:xfrm>
                <a:off x="11962017" y="6500332"/>
                <a:ext cx="467336" cy="24301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76" h="196">
                    <a:moveTo>
                      <a:pt x="376" y="137"/>
                    </a:moveTo>
                    <a:cubicBezTo>
                      <a:pt x="376" y="61"/>
                      <a:pt x="292" y="0"/>
                      <a:pt x="188" y="0"/>
                    </a:cubicBezTo>
                    <a:cubicBezTo>
                      <a:pt x="90" y="0"/>
                      <a:pt x="10" y="54"/>
                      <a:pt x="0" y="124"/>
                    </a:cubicBezTo>
                    <a:cubicBezTo>
                      <a:pt x="81" y="132"/>
                      <a:pt x="252" y="155"/>
                      <a:pt x="359" y="196"/>
                    </a:cubicBezTo>
                    <a:cubicBezTo>
                      <a:pt x="370" y="178"/>
                      <a:pt x="376" y="158"/>
                      <a:pt x="376" y="137"/>
                    </a:cubicBezTo>
                    <a:close/>
                  </a:path>
                </a:pathLst>
              </a:custGeom>
              <a:solidFill>
                <a:srgbClr val="EDC46A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29" name="Freeform: Shape 175">
                <a:extLst>
                  <a:ext uri="{FF2B5EF4-FFF2-40B4-BE49-F238E27FC236}">
                    <a16:creationId xmlns:a16="http://schemas.microsoft.com/office/drawing/2014/main" id="{FD217A4B-F58C-EDF8-75AF-7A07E039C27B}"/>
                  </a:ext>
                </a:extLst>
              </p:cNvPr>
              <p:cNvSpPr/>
              <p:nvPr/>
            </p:nvSpPr>
            <p:spPr>
              <a:xfrm>
                <a:off x="11999401" y="6693498"/>
                <a:ext cx="66050" cy="7103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4" h="58">
                    <a:moveTo>
                      <a:pt x="43" y="17"/>
                    </a:moveTo>
                    <a:cubicBezTo>
                      <a:pt x="55" y="32"/>
                      <a:pt x="57" y="49"/>
                      <a:pt x="49" y="56"/>
                    </a:cubicBezTo>
                    <a:cubicBezTo>
                      <a:pt x="40" y="63"/>
                      <a:pt x="24" y="56"/>
                      <a:pt x="11" y="41"/>
                    </a:cubicBezTo>
                    <a:cubicBezTo>
                      <a:pt x="-1" y="27"/>
                      <a:pt x="-4" y="9"/>
                      <a:pt x="5" y="3"/>
                    </a:cubicBezTo>
                    <a:cubicBezTo>
                      <a:pt x="13" y="-4"/>
                      <a:pt x="31" y="3"/>
                      <a:pt x="43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30" name="Freeform: Shape 176">
                <a:extLst>
                  <a:ext uri="{FF2B5EF4-FFF2-40B4-BE49-F238E27FC236}">
                    <a16:creationId xmlns:a16="http://schemas.microsoft.com/office/drawing/2014/main" id="{C3857A82-B0B4-83F7-EF50-C43F3BDB219E}"/>
                  </a:ext>
                </a:extLst>
              </p:cNvPr>
              <p:cNvSpPr/>
              <p:nvPr/>
            </p:nvSpPr>
            <p:spPr>
              <a:xfrm>
                <a:off x="12071682" y="6768271"/>
                <a:ext cx="28663" cy="2243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4" h="19">
                    <a:moveTo>
                      <a:pt x="17" y="3"/>
                    </a:moveTo>
                    <a:cubicBezTo>
                      <a:pt x="24" y="6"/>
                      <a:pt x="25" y="12"/>
                      <a:pt x="24" y="16"/>
                    </a:cubicBezTo>
                    <a:cubicBezTo>
                      <a:pt x="22" y="20"/>
                      <a:pt x="16" y="20"/>
                      <a:pt x="9" y="16"/>
                    </a:cubicBezTo>
                    <a:cubicBezTo>
                      <a:pt x="3" y="13"/>
                      <a:pt x="-2" y="6"/>
                      <a:pt x="1" y="3"/>
                    </a:cubicBezTo>
                    <a:cubicBezTo>
                      <a:pt x="3" y="-1"/>
                      <a:pt x="10" y="-1"/>
                      <a:pt x="17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31" name="Freeform: Shape 177">
                <a:extLst>
                  <a:ext uri="{FF2B5EF4-FFF2-40B4-BE49-F238E27FC236}">
                    <a16:creationId xmlns:a16="http://schemas.microsoft.com/office/drawing/2014/main" id="{F6B045C9-35BD-7C6C-EBF8-C484C6413A11}"/>
                  </a:ext>
                </a:extLst>
              </p:cNvPr>
              <p:cNvSpPr/>
              <p:nvPr/>
            </p:nvSpPr>
            <p:spPr>
              <a:xfrm>
                <a:off x="11843622" y="3334906"/>
                <a:ext cx="586974" cy="332992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72" h="2673">
                    <a:moveTo>
                      <a:pt x="285" y="2192"/>
                    </a:moveTo>
                    <a:lnTo>
                      <a:pt x="285" y="0"/>
                    </a:lnTo>
                    <a:lnTo>
                      <a:pt x="254" y="0"/>
                    </a:lnTo>
                    <a:lnTo>
                      <a:pt x="254" y="2156"/>
                    </a:lnTo>
                    <a:cubicBezTo>
                      <a:pt x="112" y="2182"/>
                      <a:pt x="0" y="2401"/>
                      <a:pt x="0" y="2668"/>
                    </a:cubicBezTo>
                    <a:cubicBezTo>
                      <a:pt x="0" y="2670"/>
                      <a:pt x="0" y="2671"/>
                      <a:pt x="0" y="2673"/>
                    </a:cubicBezTo>
                    <a:lnTo>
                      <a:pt x="472" y="2673"/>
                    </a:lnTo>
                    <a:cubicBezTo>
                      <a:pt x="471" y="2240"/>
                      <a:pt x="285" y="2192"/>
                      <a:pt x="285" y="2192"/>
                    </a:cubicBezTo>
                    <a:close/>
                  </a:path>
                </a:pathLst>
              </a:custGeom>
              <a:solidFill>
                <a:srgbClr val="1AC1B5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32" name="Freeform: Shape 178">
                <a:extLst>
                  <a:ext uri="{FF2B5EF4-FFF2-40B4-BE49-F238E27FC236}">
                    <a16:creationId xmlns:a16="http://schemas.microsoft.com/office/drawing/2014/main" id="{C0314C75-7319-AFD7-5E73-9AD38CAB5245}"/>
                  </a:ext>
                </a:extLst>
              </p:cNvPr>
              <p:cNvSpPr/>
              <p:nvPr/>
            </p:nvSpPr>
            <p:spPr>
              <a:xfrm>
                <a:off x="12198798" y="3334906"/>
                <a:ext cx="348944" cy="332992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81" h="2673">
                    <a:moveTo>
                      <a:pt x="281" y="2668"/>
                    </a:moveTo>
                    <a:cubicBezTo>
                      <a:pt x="281" y="2401"/>
                      <a:pt x="169" y="2182"/>
                      <a:pt x="27" y="2156"/>
                    </a:cubicBezTo>
                    <a:lnTo>
                      <a:pt x="27" y="0"/>
                    </a:lnTo>
                    <a:lnTo>
                      <a:pt x="0" y="0"/>
                    </a:lnTo>
                    <a:lnTo>
                      <a:pt x="0" y="2192"/>
                    </a:lnTo>
                    <a:cubicBezTo>
                      <a:pt x="0" y="2192"/>
                      <a:pt x="186" y="2240"/>
                      <a:pt x="187" y="2673"/>
                    </a:cubicBezTo>
                    <a:lnTo>
                      <a:pt x="281" y="2673"/>
                    </a:lnTo>
                    <a:cubicBezTo>
                      <a:pt x="281" y="2671"/>
                      <a:pt x="281" y="2670"/>
                      <a:pt x="281" y="2668"/>
                    </a:cubicBezTo>
                    <a:close/>
                  </a:path>
                </a:pathLst>
              </a:custGeom>
              <a:solidFill>
                <a:srgbClr val="02A8A4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</p:grp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ADB4DE44-622C-D835-73DD-925BA79472C3}"/>
                </a:ext>
              </a:extLst>
            </p:cNvPr>
            <p:cNvGrpSpPr/>
            <p:nvPr/>
          </p:nvGrpSpPr>
          <p:grpSpPr>
            <a:xfrm>
              <a:off x="15339299" y="3334906"/>
              <a:ext cx="704120" cy="3506893"/>
              <a:chOff x="15339299" y="3334906"/>
              <a:chExt cx="704120" cy="3506893"/>
            </a:xfrm>
          </p:grpSpPr>
          <p:sp>
            <p:nvSpPr>
              <p:cNvPr id="421" name="Freeform: Shape 179">
                <a:extLst>
                  <a:ext uri="{FF2B5EF4-FFF2-40B4-BE49-F238E27FC236}">
                    <a16:creationId xmlns:a16="http://schemas.microsoft.com/office/drawing/2014/main" id="{4ED3308E-C6E5-35C2-C0F3-A1EB5E56A3BE}"/>
                  </a:ext>
                </a:extLst>
              </p:cNvPr>
              <p:cNvSpPr/>
              <p:nvPr/>
            </p:nvSpPr>
            <p:spPr>
              <a:xfrm>
                <a:off x="15456445" y="6654865"/>
                <a:ext cx="446150" cy="18693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59" h="151">
                    <a:moveTo>
                      <a:pt x="1" y="0"/>
                    </a:moveTo>
                    <a:cubicBezTo>
                      <a:pt x="1" y="4"/>
                      <a:pt x="0" y="9"/>
                      <a:pt x="0" y="13"/>
                    </a:cubicBezTo>
                    <a:cubicBezTo>
                      <a:pt x="0" y="89"/>
                      <a:pt x="84" y="151"/>
                      <a:pt x="189" y="151"/>
                    </a:cubicBezTo>
                    <a:cubicBezTo>
                      <a:pt x="264" y="151"/>
                      <a:pt x="329" y="119"/>
                      <a:pt x="359" y="72"/>
                    </a:cubicBezTo>
                    <a:cubicBezTo>
                      <a:pt x="253" y="31"/>
                      <a:pt x="82" y="8"/>
                      <a:pt x="1" y="0"/>
                    </a:cubicBezTo>
                    <a:close/>
                  </a:path>
                </a:pathLst>
              </a:custGeom>
              <a:solidFill>
                <a:srgbClr val="FCF17D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22" name="Freeform: Shape 180">
                <a:extLst>
                  <a:ext uri="{FF2B5EF4-FFF2-40B4-BE49-F238E27FC236}">
                    <a16:creationId xmlns:a16="http://schemas.microsoft.com/office/drawing/2014/main" id="{EDDA4FDB-621A-19BB-BCD2-E7BFEE489246}"/>
                  </a:ext>
                </a:extLst>
              </p:cNvPr>
              <p:cNvSpPr/>
              <p:nvPr/>
            </p:nvSpPr>
            <p:spPr>
              <a:xfrm>
                <a:off x="15457691" y="6500332"/>
                <a:ext cx="467336" cy="24301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76" h="196">
                    <a:moveTo>
                      <a:pt x="376" y="137"/>
                    </a:moveTo>
                    <a:cubicBezTo>
                      <a:pt x="376" y="61"/>
                      <a:pt x="292" y="0"/>
                      <a:pt x="188" y="0"/>
                    </a:cubicBezTo>
                    <a:cubicBezTo>
                      <a:pt x="90" y="0"/>
                      <a:pt x="9" y="54"/>
                      <a:pt x="0" y="124"/>
                    </a:cubicBezTo>
                    <a:cubicBezTo>
                      <a:pt x="81" y="132"/>
                      <a:pt x="252" y="155"/>
                      <a:pt x="358" y="196"/>
                    </a:cubicBezTo>
                    <a:cubicBezTo>
                      <a:pt x="369" y="178"/>
                      <a:pt x="376" y="158"/>
                      <a:pt x="376" y="137"/>
                    </a:cubicBezTo>
                    <a:close/>
                  </a:path>
                </a:pathLst>
              </a:custGeom>
              <a:solidFill>
                <a:srgbClr val="EDC46A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23" name="Freeform: Shape 181">
                <a:extLst>
                  <a:ext uri="{FF2B5EF4-FFF2-40B4-BE49-F238E27FC236}">
                    <a16:creationId xmlns:a16="http://schemas.microsoft.com/office/drawing/2014/main" id="{DDA0B3A2-1EE4-7886-E4B6-1354A585B58F}"/>
                  </a:ext>
                </a:extLst>
              </p:cNvPr>
              <p:cNvSpPr/>
              <p:nvPr/>
            </p:nvSpPr>
            <p:spPr>
              <a:xfrm>
                <a:off x="15496324" y="6693498"/>
                <a:ext cx="66050" cy="7103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4" h="58">
                    <a:moveTo>
                      <a:pt x="42" y="17"/>
                    </a:moveTo>
                    <a:cubicBezTo>
                      <a:pt x="54" y="32"/>
                      <a:pt x="57" y="49"/>
                      <a:pt x="49" y="56"/>
                    </a:cubicBezTo>
                    <a:cubicBezTo>
                      <a:pt x="40" y="63"/>
                      <a:pt x="23" y="56"/>
                      <a:pt x="11" y="41"/>
                    </a:cubicBezTo>
                    <a:cubicBezTo>
                      <a:pt x="-1" y="27"/>
                      <a:pt x="-4" y="9"/>
                      <a:pt x="5" y="3"/>
                    </a:cubicBezTo>
                    <a:cubicBezTo>
                      <a:pt x="13" y="-4"/>
                      <a:pt x="30" y="3"/>
                      <a:pt x="42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24" name="Freeform: Shape 182">
                <a:extLst>
                  <a:ext uri="{FF2B5EF4-FFF2-40B4-BE49-F238E27FC236}">
                    <a16:creationId xmlns:a16="http://schemas.microsoft.com/office/drawing/2014/main" id="{6BEBA986-2E19-04F9-8E5D-21B44AD8CC91}"/>
                  </a:ext>
                </a:extLst>
              </p:cNvPr>
              <p:cNvSpPr/>
              <p:nvPr/>
            </p:nvSpPr>
            <p:spPr>
              <a:xfrm>
                <a:off x="15567359" y="6768271"/>
                <a:ext cx="31156" cy="2243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6" h="19">
                    <a:moveTo>
                      <a:pt x="17" y="3"/>
                    </a:moveTo>
                    <a:cubicBezTo>
                      <a:pt x="23" y="6"/>
                      <a:pt x="27" y="13"/>
                      <a:pt x="25" y="16"/>
                    </a:cubicBezTo>
                    <a:cubicBezTo>
                      <a:pt x="23" y="20"/>
                      <a:pt x="16" y="20"/>
                      <a:pt x="9" y="16"/>
                    </a:cubicBezTo>
                    <a:cubicBezTo>
                      <a:pt x="2" y="13"/>
                      <a:pt x="-2" y="6"/>
                      <a:pt x="1" y="3"/>
                    </a:cubicBezTo>
                    <a:cubicBezTo>
                      <a:pt x="3" y="-1"/>
                      <a:pt x="10" y="-1"/>
                      <a:pt x="17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25" name="Freeform: Shape 183">
                <a:extLst>
                  <a:ext uri="{FF2B5EF4-FFF2-40B4-BE49-F238E27FC236}">
                    <a16:creationId xmlns:a16="http://schemas.microsoft.com/office/drawing/2014/main" id="{BB3A3C09-1036-F4A2-D901-D2A017E4C482}"/>
                  </a:ext>
                </a:extLst>
              </p:cNvPr>
              <p:cNvSpPr/>
              <p:nvPr/>
            </p:nvSpPr>
            <p:spPr>
              <a:xfrm>
                <a:off x="15339299" y="3334906"/>
                <a:ext cx="586974" cy="332992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72" h="2673">
                    <a:moveTo>
                      <a:pt x="285" y="2192"/>
                    </a:moveTo>
                    <a:lnTo>
                      <a:pt x="285" y="0"/>
                    </a:lnTo>
                    <a:lnTo>
                      <a:pt x="254" y="0"/>
                    </a:lnTo>
                    <a:lnTo>
                      <a:pt x="254" y="2156"/>
                    </a:lnTo>
                    <a:cubicBezTo>
                      <a:pt x="111" y="2182"/>
                      <a:pt x="0" y="2401"/>
                      <a:pt x="0" y="2668"/>
                    </a:cubicBezTo>
                    <a:cubicBezTo>
                      <a:pt x="0" y="2670"/>
                      <a:pt x="0" y="2671"/>
                      <a:pt x="0" y="2673"/>
                    </a:cubicBezTo>
                    <a:lnTo>
                      <a:pt x="472" y="2673"/>
                    </a:lnTo>
                    <a:cubicBezTo>
                      <a:pt x="470" y="2240"/>
                      <a:pt x="285" y="2192"/>
                      <a:pt x="285" y="2192"/>
                    </a:cubicBezTo>
                    <a:close/>
                  </a:path>
                </a:pathLst>
              </a:custGeom>
              <a:solidFill>
                <a:srgbClr val="1AC1B5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26" name="Freeform: Shape 184">
                <a:extLst>
                  <a:ext uri="{FF2B5EF4-FFF2-40B4-BE49-F238E27FC236}">
                    <a16:creationId xmlns:a16="http://schemas.microsoft.com/office/drawing/2014/main" id="{5D4D84B9-B0C5-9070-4E83-FF7395C77EE3}"/>
                  </a:ext>
                </a:extLst>
              </p:cNvPr>
              <p:cNvSpPr/>
              <p:nvPr/>
            </p:nvSpPr>
            <p:spPr>
              <a:xfrm>
                <a:off x="15694475" y="3334906"/>
                <a:ext cx="348944" cy="332992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81" h="2673">
                    <a:moveTo>
                      <a:pt x="281" y="2668"/>
                    </a:moveTo>
                    <a:cubicBezTo>
                      <a:pt x="281" y="2401"/>
                      <a:pt x="169" y="2182"/>
                      <a:pt x="26" y="2156"/>
                    </a:cubicBezTo>
                    <a:lnTo>
                      <a:pt x="26" y="0"/>
                    </a:lnTo>
                    <a:lnTo>
                      <a:pt x="0" y="0"/>
                    </a:lnTo>
                    <a:lnTo>
                      <a:pt x="0" y="2192"/>
                    </a:lnTo>
                    <a:cubicBezTo>
                      <a:pt x="0" y="2192"/>
                      <a:pt x="185" y="2240"/>
                      <a:pt x="187" y="2673"/>
                    </a:cubicBezTo>
                    <a:lnTo>
                      <a:pt x="281" y="2673"/>
                    </a:lnTo>
                    <a:cubicBezTo>
                      <a:pt x="281" y="2671"/>
                      <a:pt x="281" y="2670"/>
                      <a:pt x="281" y="2668"/>
                    </a:cubicBezTo>
                    <a:close/>
                  </a:path>
                </a:pathLst>
              </a:custGeom>
              <a:solidFill>
                <a:srgbClr val="02A8A4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</p:grp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B1C72DD6-2188-B97D-8E95-192D065BBECA}"/>
                </a:ext>
              </a:extLst>
            </p:cNvPr>
            <p:cNvGrpSpPr/>
            <p:nvPr/>
          </p:nvGrpSpPr>
          <p:grpSpPr>
            <a:xfrm>
              <a:off x="13385212" y="4171130"/>
              <a:ext cx="1212581" cy="1212581"/>
              <a:chOff x="13385212" y="4171130"/>
              <a:chExt cx="1212581" cy="1212581"/>
            </a:xfrm>
          </p:grpSpPr>
          <p:sp>
            <p:nvSpPr>
              <p:cNvPr id="403" name="Freeform: Shape 185">
                <a:extLst>
                  <a:ext uri="{FF2B5EF4-FFF2-40B4-BE49-F238E27FC236}">
                    <a16:creationId xmlns:a16="http://schemas.microsoft.com/office/drawing/2014/main" id="{7F7FD823-40CD-7604-B2CE-C2D988483CCC}"/>
                  </a:ext>
                </a:extLst>
              </p:cNvPr>
              <p:cNvSpPr/>
              <p:nvPr/>
            </p:nvSpPr>
            <p:spPr>
              <a:xfrm>
                <a:off x="13471201" y="4257119"/>
                <a:ext cx="913486" cy="62436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34" h="502">
                    <a:moveTo>
                      <a:pt x="732" y="142"/>
                    </a:moveTo>
                    <a:cubicBezTo>
                      <a:pt x="733" y="143"/>
                      <a:pt x="734" y="143"/>
                      <a:pt x="734" y="143"/>
                    </a:cubicBezTo>
                    <a:cubicBezTo>
                      <a:pt x="714" y="121"/>
                      <a:pt x="693" y="100"/>
                      <a:pt x="668" y="82"/>
                    </a:cubicBezTo>
                    <a:cubicBezTo>
                      <a:pt x="586" y="21"/>
                      <a:pt x="488" y="-5"/>
                      <a:pt x="393" y="1"/>
                    </a:cubicBezTo>
                    <a:cubicBezTo>
                      <a:pt x="275" y="7"/>
                      <a:pt x="159" y="66"/>
                      <a:pt x="83" y="168"/>
                    </a:cubicBezTo>
                    <a:cubicBezTo>
                      <a:pt x="9" y="267"/>
                      <a:pt x="-14" y="389"/>
                      <a:pt x="9" y="502"/>
                    </a:cubicBezTo>
                    <a:cubicBezTo>
                      <a:pt x="9" y="409"/>
                      <a:pt x="39" y="315"/>
                      <a:pt x="99" y="235"/>
                    </a:cubicBezTo>
                    <a:cubicBezTo>
                      <a:pt x="248" y="34"/>
                      <a:pt x="532" y="-7"/>
                      <a:pt x="732" y="142"/>
                    </a:cubicBezTo>
                    <a:close/>
                  </a:path>
                </a:pathLst>
              </a:custGeom>
              <a:solidFill>
                <a:srgbClr val="E6E6E6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04" name="Freeform: Shape 186">
                <a:extLst>
                  <a:ext uri="{FF2B5EF4-FFF2-40B4-BE49-F238E27FC236}">
                    <a16:creationId xmlns:a16="http://schemas.microsoft.com/office/drawing/2014/main" id="{6BCDD62D-6A72-9864-F46C-BA899E90263B}"/>
                  </a:ext>
                </a:extLst>
              </p:cNvPr>
              <p:cNvSpPr/>
              <p:nvPr/>
            </p:nvSpPr>
            <p:spPr>
              <a:xfrm>
                <a:off x="13481171" y="4321923"/>
                <a:ext cx="1029386" cy="97455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27" h="783">
                    <a:moveTo>
                      <a:pt x="160" y="701"/>
                    </a:moveTo>
                    <a:cubicBezTo>
                      <a:pt x="345" y="838"/>
                      <a:pt x="608" y="800"/>
                      <a:pt x="745" y="614"/>
                    </a:cubicBezTo>
                    <a:cubicBezTo>
                      <a:pt x="864" y="454"/>
                      <a:pt x="851" y="236"/>
                      <a:pt x="725" y="91"/>
                    </a:cubicBezTo>
                    <a:cubicBezTo>
                      <a:pt x="725" y="91"/>
                      <a:pt x="724" y="91"/>
                      <a:pt x="723" y="90"/>
                    </a:cubicBezTo>
                    <a:cubicBezTo>
                      <a:pt x="523" y="-59"/>
                      <a:pt x="239" y="-18"/>
                      <a:pt x="90" y="183"/>
                    </a:cubicBezTo>
                    <a:cubicBezTo>
                      <a:pt x="30" y="263"/>
                      <a:pt x="0" y="357"/>
                      <a:pt x="0" y="449"/>
                    </a:cubicBezTo>
                    <a:cubicBezTo>
                      <a:pt x="20" y="546"/>
                      <a:pt x="74" y="637"/>
                      <a:pt x="160" y="701"/>
                    </a:cubicBezTo>
                    <a:close/>
                  </a:path>
                </a:pathLst>
              </a:custGeom>
              <a:solidFill>
                <a:srgbClr val="FAFAFA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05" name="Freeform: Shape 187">
                <a:extLst>
                  <a:ext uri="{FF2B5EF4-FFF2-40B4-BE49-F238E27FC236}">
                    <a16:creationId xmlns:a16="http://schemas.microsoft.com/office/drawing/2014/main" id="{37DB5009-5D3E-E215-2F5A-D6C2B5830F09}"/>
                  </a:ext>
                </a:extLst>
              </p:cNvPr>
              <p:cNvSpPr/>
              <p:nvPr/>
            </p:nvSpPr>
            <p:spPr>
              <a:xfrm>
                <a:off x="13785251" y="4572415"/>
                <a:ext cx="219336" cy="20936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77" h="169">
                    <a:moveTo>
                      <a:pt x="173" y="165"/>
                    </a:moveTo>
                    <a:cubicBezTo>
                      <a:pt x="175" y="162"/>
                      <a:pt x="177" y="159"/>
                      <a:pt x="177" y="156"/>
                    </a:cubicBezTo>
                    <a:cubicBezTo>
                      <a:pt x="173" y="134"/>
                      <a:pt x="148" y="83"/>
                      <a:pt x="4" y="2"/>
                    </a:cubicBezTo>
                    <a:cubicBezTo>
                      <a:pt x="3" y="1"/>
                      <a:pt x="1" y="1"/>
                      <a:pt x="0" y="0"/>
                    </a:cubicBezTo>
                    <a:cubicBezTo>
                      <a:pt x="1" y="1"/>
                      <a:pt x="1" y="3"/>
                      <a:pt x="2" y="4"/>
                    </a:cubicBezTo>
                    <a:cubicBezTo>
                      <a:pt x="90" y="145"/>
                      <a:pt x="142" y="167"/>
                      <a:pt x="164" y="169"/>
                    </a:cubicBezTo>
                    <a:cubicBezTo>
                      <a:pt x="167" y="169"/>
                      <a:pt x="170" y="167"/>
                      <a:pt x="173" y="165"/>
                    </a:cubicBezTo>
                    <a:close/>
                  </a:path>
                </a:pathLst>
              </a:custGeom>
              <a:solidFill>
                <a:srgbClr val="D77F5A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06" name="Freeform: Shape 188">
                <a:extLst>
                  <a:ext uri="{FF2B5EF4-FFF2-40B4-BE49-F238E27FC236}">
                    <a16:creationId xmlns:a16="http://schemas.microsoft.com/office/drawing/2014/main" id="{07AC6530-F252-8D9C-958E-5B6C67107DE8}"/>
                  </a:ext>
                </a:extLst>
              </p:cNvPr>
              <p:cNvSpPr/>
              <p:nvPr/>
            </p:nvSpPr>
            <p:spPr>
              <a:xfrm>
                <a:off x="13978413" y="4552476"/>
                <a:ext cx="332743" cy="24176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68" h="195">
                    <a:moveTo>
                      <a:pt x="3" y="190"/>
                    </a:moveTo>
                    <a:cubicBezTo>
                      <a:pt x="5" y="193"/>
                      <a:pt x="9" y="195"/>
                      <a:pt x="13" y="195"/>
                    </a:cubicBezTo>
                    <a:cubicBezTo>
                      <a:pt x="41" y="194"/>
                      <a:pt x="114" y="170"/>
                      <a:pt x="264" y="5"/>
                    </a:cubicBezTo>
                    <a:cubicBezTo>
                      <a:pt x="265" y="4"/>
                      <a:pt x="266" y="2"/>
                      <a:pt x="268" y="0"/>
                    </a:cubicBezTo>
                    <a:cubicBezTo>
                      <a:pt x="266" y="1"/>
                      <a:pt x="264" y="2"/>
                      <a:pt x="262" y="3"/>
                    </a:cubicBezTo>
                    <a:cubicBezTo>
                      <a:pt x="57" y="92"/>
                      <a:pt x="11" y="153"/>
                      <a:pt x="1" y="180"/>
                    </a:cubicBezTo>
                    <a:cubicBezTo>
                      <a:pt x="0" y="183"/>
                      <a:pt x="0" y="187"/>
                      <a:pt x="3" y="190"/>
                    </a:cubicBezTo>
                    <a:close/>
                  </a:path>
                </a:pathLst>
              </a:custGeom>
              <a:solidFill>
                <a:srgbClr val="EDC46A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07" name="Freeform: Shape 189">
                <a:extLst>
                  <a:ext uri="{FF2B5EF4-FFF2-40B4-BE49-F238E27FC236}">
                    <a16:creationId xmlns:a16="http://schemas.microsoft.com/office/drawing/2014/main" id="{CCB0B62F-84D2-D67C-3E2E-2B746E6847C0}"/>
                  </a:ext>
                </a:extLst>
              </p:cNvPr>
              <p:cNvSpPr/>
              <p:nvPr/>
            </p:nvSpPr>
            <p:spPr>
              <a:xfrm>
                <a:off x="13949750" y="4735671"/>
                <a:ext cx="82251" cy="8225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7" h="67">
                    <a:moveTo>
                      <a:pt x="60" y="55"/>
                    </a:moveTo>
                    <a:cubicBezTo>
                      <a:pt x="48" y="70"/>
                      <a:pt x="27" y="72"/>
                      <a:pt x="13" y="59"/>
                    </a:cubicBezTo>
                    <a:cubicBezTo>
                      <a:pt x="-2" y="47"/>
                      <a:pt x="-4" y="27"/>
                      <a:pt x="9" y="12"/>
                    </a:cubicBezTo>
                    <a:cubicBezTo>
                      <a:pt x="21" y="-2"/>
                      <a:pt x="42" y="-4"/>
                      <a:pt x="56" y="8"/>
                    </a:cubicBezTo>
                    <a:cubicBezTo>
                      <a:pt x="70" y="20"/>
                      <a:pt x="72" y="41"/>
                      <a:pt x="60" y="55"/>
                    </a:cubicBezTo>
                    <a:close/>
                  </a:path>
                </a:pathLst>
              </a:custGeom>
              <a:solidFill>
                <a:srgbClr val="173B47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08" name="Freeform: Shape 190">
                <a:extLst>
                  <a:ext uri="{FF2B5EF4-FFF2-40B4-BE49-F238E27FC236}">
                    <a16:creationId xmlns:a16="http://schemas.microsoft.com/office/drawing/2014/main" id="{B8CC5A93-0846-A407-881E-4F8972A6A44E}"/>
                  </a:ext>
                </a:extLst>
              </p:cNvPr>
              <p:cNvSpPr/>
              <p:nvPr/>
            </p:nvSpPr>
            <p:spPr>
              <a:xfrm>
                <a:off x="13937291" y="4721963"/>
                <a:ext cx="109668" cy="11091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9" h="90">
                    <a:moveTo>
                      <a:pt x="45" y="22"/>
                    </a:moveTo>
                    <a:cubicBezTo>
                      <a:pt x="38" y="22"/>
                      <a:pt x="32" y="25"/>
                      <a:pt x="27" y="30"/>
                    </a:cubicBezTo>
                    <a:cubicBezTo>
                      <a:pt x="19" y="40"/>
                      <a:pt x="20" y="54"/>
                      <a:pt x="30" y="62"/>
                    </a:cubicBezTo>
                    <a:cubicBezTo>
                      <a:pt x="40" y="70"/>
                      <a:pt x="54" y="69"/>
                      <a:pt x="62" y="59"/>
                    </a:cubicBezTo>
                    <a:cubicBezTo>
                      <a:pt x="70" y="50"/>
                      <a:pt x="69" y="36"/>
                      <a:pt x="59" y="28"/>
                    </a:cubicBezTo>
                    <a:cubicBezTo>
                      <a:pt x="55" y="24"/>
                      <a:pt x="49" y="22"/>
                      <a:pt x="45" y="22"/>
                    </a:cubicBezTo>
                    <a:close/>
                    <a:moveTo>
                      <a:pt x="45" y="90"/>
                    </a:moveTo>
                    <a:cubicBezTo>
                      <a:pt x="34" y="90"/>
                      <a:pt x="24" y="86"/>
                      <a:pt x="16" y="79"/>
                    </a:cubicBezTo>
                    <a:cubicBezTo>
                      <a:pt x="-2" y="63"/>
                      <a:pt x="-5" y="35"/>
                      <a:pt x="10" y="16"/>
                    </a:cubicBezTo>
                    <a:cubicBezTo>
                      <a:pt x="26" y="-3"/>
                      <a:pt x="54" y="-5"/>
                      <a:pt x="73" y="11"/>
                    </a:cubicBezTo>
                    <a:cubicBezTo>
                      <a:pt x="92" y="27"/>
                      <a:pt x="94" y="55"/>
                      <a:pt x="79" y="74"/>
                    </a:cubicBezTo>
                    <a:cubicBezTo>
                      <a:pt x="69" y="84"/>
                      <a:pt x="57" y="90"/>
                      <a:pt x="45" y="90"/>
                    </a:cubicBezTo>
                    <a:close/>
                  </a:path>
                </a:pathLst>
              </a:custGeom>
              <a:solidFill>
                <a:srgbClr val="CCCCC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09" name="Freeform: Shape 191">
                <a:extLst>
                  <a:ext uri="{FF2B5EF4-FFF2-40B4-BE49-F238E27FC236}">
                    <a16:creationId xmlns:a16="http://schemas.microsoft.com/office/drawing/2014/main" id="{AF871966-0BAE-1DEC-BFF8-BADD481FD0A0}"/>
                  </a:ext>
                </a:extLst>
              </p:cNvPr>
              <p:cNvSpPr/>
              <p:nvPr/>
            </p:nvSpPr>
            <p:spPr>
              <a:xfrm>
                <a:off x="13678075" y="4292014"/>
                <a:ext cx="0" cy="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-1" y="2"/>
                      <a:pt x="1" y="0"/>
                    </a:cubicBezTo>
                    <a:close/>
                  </a:path>
                </a:pathLst>
              </a:custGeom>
              <a:solidFill>
                <a:srgbClr val="12AFC0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10" name="Freeform: Shape 192">
                <a:extLst>
                  <a:ext uri="{FF2B5EF4-FFF2-40B4-BE49-F238E27FC236}">
                    <a16:creationId xmlns:a16="http://schemas.microsoft.com/office/drawing/2014/main" id="{67186D39-7346-973A-C7C1-41000E08A25B}"/>
                  </a:ext>
                </a:extLst>
              </p:cNvPr>
              <p:cNvSpPr/>
              <p:nvPr/>
            </p:nvSpPr>
            <p:spPr>
              <a:xfrm>
                <a:off x="13385212" y="4171130"/>
                <a:ext cx="1212581" cy="121258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74" h="974">
                    <a:moveTo>
                      <a:pt x="781" y="785"/>
                    </a:moveTo>
                    <a:cubicBezTo>
                      <a:pt x="617" y="947"/>
                      <a:pt x="352" y="945"/>
                      <a:pt x="190" y="780"/>
                    </a:cubicBezTo>
                    <a:cubicBezTo>
                      <a:pt x="115" y="705"/>
                      <a:pt x="75" y="607"/>
                      <a:pt x="70" y="508"/>
                    </a:cubicBezTo>
                    <a:cubicBezTo>
                      <a:pt x="64" y="393"/>
                      <a:pt x="105" y="276"/>
                      <a:pt x="194" y="189"/>
                    </a:cubicBezTo>
                    <a:cubicBezTo>
                      <a:pt x="285" y="99"/>
                      <a:pt x="407" y="59"/>
                      <a:pt x="526" y="70"/>
                    </a:cubicBezTo>
                    <a:cubicBezTo>
                      <a:pt x="621" y="80"/>
                      <a:pt x="713" y="120"/>
                      <a:pt x="785" y="193"/>
                    </a:cubicBezTo>
                    <a:cubicBezTo>
                      <a:pt x="807" y="215"/>
                      <a:pt x="826" y="239"/>
                      <a:pt x="841" y="264"/>
                    </a:cubicBezTo>
                    <a:cubicBezTo>
                      <a:pt x="944" y="426"/>
                      <a:pt x="924" y="644"/>
                      <a:pt x="781" y="785"/>
                    </a:cubicBezTo>
                    <a:close/>
                    <a:moveTo>
                      <a:pt x="834" y="144"/>
                    </a:moveTo>
                    <a:cubicBezTo>
                      <a:pt x="823" y="133"/>
                      <a:pt x="811" y="123"/>
                      <a:pt x="799" y="113"/>
                    </a:cubicBezTo>
                    <a:cubicBezTo>
                      <a:pt x="777" y="94"/>
                      <a:pt x="753" y="77"/>
                      <a:pt x="728" y="63"/>
                    </a:cubicBezTo>
                    <a:cubicBezTo>
                      <a:pt x="685" y="39"/>
                      <a:pt x="640" y="22"/>
                      <a:pt x="593" y="12"/>
                    </a:cubicBezTo>
                    <a:cubicBezTo>
                      <a:pt x="562" y="4"/>
                      <a:pt x="529" y="1"/>
                      <a:pt x="496" y="0"/>
                    </a:cubicBezTo>
                    <a:cubicBezTo>
                      <a:pt x="496" y="6"/>
                      <a:pt x="494" y="11"/>
                      <a:pt x="491" y="15"/>
                    </a:cubicBezTo>
                    <a:cubicBezTo>
                      <a:pt x="488" y="20"/>
                      <a:pt x="481" y="25"/>
                      <a:pt x="475" y="26"/>
                    </a:cubicBezTo>
                    <a:cubicBezTo>
                      <a:pt x="429" y="29"/>
                      <a:pt x="385" y="37"/>
                      <a:pt x="341" y="51"/>
                    </a:cubicBezTo>
                    <a:cubicBezTo>
                      <a:pt x="313" y="60"/>
                      <a:pt x="285" y="72"/>
                      <a:pt x="259" y="86"/>
                    </a:cubicBezTo>
                    <a:cubicBezTo>
                      <a:pt x="253" y="89"/>
                      <a:pt x="247" y="92"/>
                      <a:pt x="242" y="96"/>
                    </a:cubicBezTo>
                    <a:cubicBezTo>
                      <a:pt x="240" y="97"/>
                      <a:pt x="237" y="98"/>
                      <a:pt x="235" y="100"/>
                    </a:cubicBezTo>
                    <a:lnTo>
                      <a:pt x="234" y="100"/>
                    </a:lnTo>
                    <a:cubicBezTo>
                      <a:pt x="233" y="102"/>
                      <a:pt x="232" y="102"/>
                      <a:pt x="231" y="103"/>
                    </a:cubicBezTo>
                    <a:cubicBezTo>
                      <a:pt x="220" y="110"/>
                      <a:pt x="211" y="117"/>
                      <a:pt x="201" y="125"/>
                    </a:cubicBezTo>
                    <a:cubicBezTo>
                      <a:pt x="191" y="132"/>
                      <a:pt x="182" y="139"/>
                      <a:pt x="174" y="148"/>
                    </a:cubicBezTo>
                    <a:cubicBezTo>
                      <a:pt x="169" y="152"/>
                      <a:pt x="166" y="155"/>
                      <a:pt x="161" y="160"/>
                    </a:cubicBezTo>
                    <a:cubicBezTo>
                      <a:pt x="160" y="162"/>
                      <a:pt x="157" y="164"/>
                      <a:pt x="155" y="166"/>
                    </a:cubicBezTo>
                    <a:cubicBezTo>
                      <a:pt x="155" y="167"/>
                      <a:pt x="154" y="168"/>
                      <a:pt x="154" y="168"/>
                    </a:cubicBezTo>
                    <a:cubicBezTo>
                      <a:pt x="127" y="197"/>
                      <a:pt x="104" y="229"/>
                      <a:pt x="86" y="264"/>
                    </a:cubicBezTo>
                    <a:cubicBezTo>
                      <a:pt x="80" y="274"/>
                      <a:pt x="75" y="284"/>
                      <a:pt x="70" y="294"/>
                    </a:cubicBezTo>
                    <a:cubicBezTo>
                      <a:pt x="63" y="311"/>
                      <a:pt x="56" y="328"/>
                      <a:pt x="51" y="346"/>
                    </a:cubicBezTo>
                    <a:cubicBezTo>
                      <a:pt x="46" y="358"/>
                      <a:pt x="44" y="371"/>
                      <a:pt x="40" y="383"/>
                    </a:cubicBezTo>
                    <a:cubicBezTo>
                      <a:pt x="40" y="385"/>
                      <a:pt x="39" y="387"/>
                      <a:pt x="39" y="389"/>
                    </a:cubicBezTo>
                    <a:cubicBezTo>
                      <a:pt x="38" y="394"/>
                      <a:pt x="37" y="399"/>
                      <a:pt x="36" y="404"/>
                    </a:cubicBezTo>
                    <a:cubicBezTo>
                      <a:pt x="34" y="419"/>
                      <a:pt x="23" y="429"/>
                      <a:pt x="8" y="428"/>
                    </a:cubicBezTo>
                    <a:cubicBezTo>
                      <a:pt x="7" y="428"/>
                      <a:pt x="6" y="428"/>
                      <a:pt x="4" y="428"/>
                    </a:cubicBezTo>
                    <a:cubicBezTo>
                      <a:pt x="-13" y="568"/>
                      <a:pt x="31" y="714"/>
                      <a:pt x="136" y="824"/>
                    </a:cubicBezTo>
                    <a:cubicBezTo>
                      <a:pt x="138" y="826"/>
                      <a:pt x="139" y="827"/>
                      <a:pt x="141" y="829"/>
                    </a:cubicBezTo>
                    <a:cubicBezTo>
                      <a:pt x="224" y="914"/>
                      <a:pt x="332" y="961"/>
                      <a:pt x="442" y="972"/>
                    </a:cubicBezTo>
                    <a:cubicBezTo>
                      <a:pt x="580" y="985"/>
                      <a:pt x="724" y="939"/>
                      <a:pt x="830" y="834"/>
                    </a:cubicBezTo>
                    <a:cubicBezTo>
                      <a:pt x="908" y="757"/>
                      <a:pt x="954" y="659"/>
                      <a:pt x="969" y="558"/>
                    </a:cubicBezTo>
                    <a:cubicBezTo>
                      <a:pt x="991" y="412"/>
                      <a:pt x="946" y="258"/>
                      <a:pt x="834" y="144"/>
                    </a:cubicBezTo>
                    <a:close/>
                  </a:path>
                </a:pathLst>
              </a:custGeom>
              <a:solidFill>
                <a:srgbClr val="1B8E51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11" name="Freeform: Shape 193">
                <a:extLst>
                  <a:ext uri="{FF2B5EF4-FFF2-40B4-BE49-F238E27FC236}">
                    <a16:creationId xmlns:a16="http://schemas.microsoft.com/office/drawing/2014/main" id="{7FACD153-B4B2-15E0-DA7C-C4A2351C0EFE}"/>
                  </a:ext>
                </a:extLst>
              </p:cNvPr>
              <p:cNvSpPr/>
              <p:nvPr/>
            </p:nvSpPr>
            <p:spPr>
              <a:xfrm>
                <a:off x="13488649" y="4496395"/>
                <a:ext cx="2492" cy="623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1" y="4"/>
                      <a:pt x="1" y="4"/>
                      <a:pt x="2" y="3"/>
                    </a:cubicBezTo>
                    <a:cubicBezTo>
                      <a:pt x="2" y="2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2FCCD3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12" name="Freeform: Shape 194">
                <a:extLst>
                  <a:ext uri="{FF2B5EF4-FFF2-40B4-BE49-F238E27FC236}">
                    <a16:creationId xmlns:a16="http://schemas.microsoft.com/office/drawing/2014/main" id="{C897BD87-27C6-0430-CFDC-35C52B75744B}"/>
                  </a:ext>
                </a:extLst>
              </p:cNvPr>
              <p:cNvSpPr/>
              <p:nvPr/>
            </p:nvSpPr>
            <p:spPr>
              <a:xfrm>
                <a:off x="13806437" y="4233441"/>
                <a:ext cx="6231" cy="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" h="1">
                    <a:moveTo>
                      <a:pt x="0" y="1"/>
                    </a:moveTo>
                    <a:lnTo>
                      <a:pt x="2" y="1"/>
                    </a:lnTo>
                    <a:cubicBezTo>
                      <a:pt x="4" y="0"/>
                      <a:pt x="5" y="0"/>
                      <a:pt x="6" y="0"/>
                    </a:cubicBezTo>
                    <a:cubicBezTo>
                      <a:pt x="4" y="0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2FCCD3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13" name="Freeform: Shape 195">
                <a:extLst>
                  <a:ext uri="{FF2B5EF4-FFF2-40B4-BE49-F238E27FC236}">
                    <a16:creationId xmlns:a16="http://schemas.microsoft.com/office/drawing/2014/main" id="{213C6A44-4394-D6FA-E7EA-F0134CD93455}"/>
                  </a:ext>
                </a:extLst>
              </p:cNvPr>
              <p:cNvSpPr/>
              <p:nvPr/>
            </p:nvSpPr>
            <p:spPr>
              <a:xfrm>
                <a:off x="13432568" y="4643450"/>
                <a:ext cx="1246" cy="747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" h="7">
                    <a:moveTo>
                      <a:pt x="0" y="7"/>
                    </a:moveTo>
                    <a:cubicBezTo>
                      <a:pt x="1" y="6"/>
                      <a:pt x="1" y="5"/>
                      <a:pt x="1" y="4"/>
                    </a:cubicBezTo>
                    <a:cubicBezTo>
                      <a:pt x="1" y="3"/>
                      <a:pt x="2" y="1"/>
                      <a:pt x="2" y="0"/>
                    </a:cubicBezTo>
                    <a:cubicBezTo>
                      <a:pt x="1" y="3"/>
                      <a:pt x="1" y="5"/>
                      <a:pt x="0" y="7"/>
                    </a:cubicBezTo>
                    <a:close/>
                  </a:path>
                </a:pathLst>
              </a:custGeom>
              <a:solidFill>
                <a:srgbClr val="2FCCD3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14" name="Freeform: Shape 196">
                <a:extLst>
                  <a:ext uri="{FF2B5EF4-FFF2-40B4-BE49-F238E27FC236}">
                    <a16:creationId xmlns:a16="http://schemas.microsoft.com/office/drawing/2014/main" id="{0FB0DEA4-0992-7104-B702-637A854E938B}"/>
                  </a:ext>
                </a:extLst>
              </p:cNvPr>
              <p:cNvSpPr/>
              <p:nvPr/>
            </p:nvSpPr>
            <p:spPr>
              <a:xfrm>
                <a:off x="13573392" y="4379250"/>
                <a:ext cx="2492" cy="249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" h="3">
                    <a:moveTo>
                      <a:pt x="1" y="2"/>
                    </a:moveTo>
                    <a:cubicBezTo>
                      <a:pt x="2" y="2"/>
                      <a:pt x="2" y="1"/>
                      <a:pt x="3" y="1"/>
                    </a:cubicBezTo>
                    <a:cubicBezTo>
                      <a:pt x="6" y="-3"/>
                      <a:pt x="-2" y="6"/>
                      <a:pt x="1" y="2"/>
                    </a:cubicBezTo>
                    <a:close/>
                  </a:path>
                </a:pathLst>
              </a:custGeom>
              <a:solidFill>
                <a:srgbClr val="2FCCD3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15" name="Freeform: Shape 197">
                <a:extLst>
                  <a:ext uri="{FF2B5EF4-FFF2-40B4-BE49-F238E27FC236}">
                    <a16:creationId xmlns:a16="http://schemas.microsoft.com/office/drawing/2014/main" id="{7051338B-2ACF-383F-59F1-10985B5ABC99}"/>
                  </a:ext>
                </a:extLst>
              </p:cNvPr>
              <p:cNvSpPr/>
              <p:nvPr/>
            </p:nvSpPr>
            <p:spPr>
              <a:xfrm>
                <a:off x="13674337" y="4294506"/>
                <a:ext cx="3739" cy="1246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1" y="2"/>
                      <a:pt x="1" y="1"/>
                      <a:pt x="2" y="1"/>
                    </a:cubicBezTo>
                    <a:lnTo>
                      <a:pt x="4" y="0"/>
                    </a:lnTo>
                    <a:cubicBezTo>
                      <a:pt x="3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2FCCD3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16" name="Freeform: Shape 198">
                <a:extLst>
                  <a:ext uri="{FF2B5EF4-FFF2-40B4-BE49-F238E27FC236}">
                    <a16:creationId xmlns:a16="http://schemas.microsoft.com/office/drawing/2014/main" id="{E39F34F4-983B-B53E-BA12-93B843C6FAD2}"/>
                  </a:ext>
                </a:extLst>
              </p:cNvPr>
              <p:cNvSpPr/>
              <p:nvPr/>
            </p:nvSpPr>
            <p:spPr>
              <a:xfrm>
                <a:off x="13388947" y="4171130"/>
                <a:ext cx="611899" cy="5321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92" h="428">
                    <a:moveTo>
                      <a:pt x="32" y="404"/>
                    </a:moveTo>
                    <a:cubicBezTo>
                      <a:pt x="33" y="399"/>
                      <a:pt x="34" y="394"/>
                      <a:pt x="35" y="389"/>
                    </a:cubicBezTo>
                    <a:cubicBezTo>
                      <a:pt x="35" y="387"/>
                      <a:pt x="36" y="385"/>
                      <a:pt x="36" y="383"/>
                    </a:cubicBezTo>
                    <a:cubicBezTo>
                      <a:pt x="36" y="384"/>
                      <a:pt x="36" y="385"/>
                      <a:pt x="35" y="386"/>
                    </a:cubicBezTo>
                    <a:cubicBezTo>
                      <a:pt x="36" y="384"/>
                      <a:pt x="36" y="382"/>
                      <a:pt x="37" y="379"/>
                    </a:cubicBezTo>
                    <a:cubicBezTo>
                      <a:pt x="37" y="380"/>
                      <a:pt x="36" y="382"/>
                      <a:pt x="36" y="383"/>
                    </a:cubicBezTo>
                    <a:cubicBezTo>
                      <a:pt x="40" y="371"/>
                      <a:pt x="42" y="358"/>
                      <a:pt x="47" y="346"/>
                    </a:cubicBezTo>
                    <a:cubicBezTo>
                      <a:pt x="52" y="328"/>
                      <a:pt x="59" y="311"/>
                      <a:pt x="66" y="294"/>
                    </a:cubicBezTo>
                    <a:cubicBezTo>
                      <a:pt x="71" y="284"/>
                      <a:pt x="76" y="274"/>
                      <a:pt x="82" y="264"/>
                    </a:cubicBezTo>
                    <a:cubicBezTo>
                      <a:pt x="81" y="265"/>
                      <a:pt x="81" y="265"/>
                      <a:pt x="80" y="267"/>
                    </a:cubicBezTo>
                    <a:lnTo>
                      <a:pt x="83" y="261"/>
                    </a:lnTo>
                    <a:cubicBezTo>
                      <a:pt x="82" y="262"/>
                      <a:pt x="82" y="263"/>
                      <a:pt x="82" y="264"/>
                    </a:cubicBezTo>
                    <a:cubicBezTo>
                      <a:pt x="100" y="229"/>
                      <a:pt x="123" y="197"/>
                      <a:pt x="150" y="168"/>
                    </a:cubicBezTo>
                    <a:cubicBezTo>
                      <a:pt x="149" y="168"/>
                      <a:pt x="149" y="169"/>
                      <a:pt x="148" y="169"/>
                    </a:cubicBezTo>
                    <a:cubicBezTo>
                      <a:pt x="145" y="173"/>
                      <a:pt x="153" y="164"/>
                      <a:pt x="150" y="168"/>
                    </a:cubicBezTo>
                    <a:lnTo>
                      <a:pt x="151" y="166"/>
                    </a:lnTo>
                    <a:cubicBezTo>
                      <a:pt x="153" y="164"/>
                      <a:pt x="156" y="162"/>
                      <a:pt x="157" y="160"/>
                    </a:cubicBezTo>
                    <a:cubicBezTo>
                      <a:pt x="162" y="155"/>
                      <a:pt x="165" y="152"/>
                      <a:pt x="170" y="148"/>
                    </a:cubicBezTo>
                    <a:cubicBezTo>
                      <a:pt x="178" y="139"/>
                      <a:pt x="187" y="132"/>
                      <a:pt x="197" y="125"/>
                    </a:cubicBezTo>
                    <a:cubicBezTo>
                      <a:pt x="207" y="117"/>
                      <a:pt x="216" y="110"/>
                      <a:pt x="227" y="103"/>
                    </a:cubicBezTo>
                    <a:cubicBezTo>
                      <a:pt x="228" y="102"/>
                      <a:pt x="229" y="102"/>
                      <a:pt x="230" y="100"/>
                    </a:cubicBezTo>
                    <a:lnTo>
                      <a:pt x="231" y="100"/>
                    </a:lnTo>
                    <a:cubicBezTo>
                      <a:pt x="230" y="100"/>
                      <a:pt x="230" y="101"/>
                      <a:pt x="229" y="101"/>
                    </a:cubicBezTo>
                    <a:cubicBezTo>
                      <a:pt x="231" y="100"/>
                      <a:pt x="232" y="99"/>
                      <a:pt x="233" y="99"/>
                    </a:cubicBezTo>
                    <a:cubicBezTo>
                      <a:pt x="234" y="98"/>
                      <a:pt x="234" y="98"/>
                      <a:pt x="233" y="99"/>
                    </a:cubicBezTo>
                    <a:lnTo>
                      <a:pt x="231" y="100"/>
                    </a:lnTo>
                    <a:cubicBezTo>
                      <a:pt x="233" y="98"/>
                      <a:pt x="236" y="97"/>
                      <a:pt x="238" y="96"/>
                    </a:cubicBezTo>
                    <a:cubicBezTo>
                      <a:pt x="243" y="92"/>
                      <a:pt x="249" y="89"/>
                      <a:pt x="255" y="86"/>
                    </a:cubicBezTo>
                    <a:cubicBezTo>
                      <a:pt x="281" y="72"/>
                      <a:pt x="309" y="60"/>
                      <a:pt x="337" y="51"/>
                    </a:cubicBezTo>
                    <a:lnTo>
                      <a:pt x="335" y="51"/>
                    </a:lnTo>
                    <a:cubicBezTo>
                      <a:pt x="337" y="51"/>
                      <a:pt x="339" y="50"/>
                      <a:pt x="341" y="50"/>
                    </a:cubicBezTo>
                    <a:cubicBezTo>
                      <a:pt x="340" y="50"/>
                      <a:pt x="339" y="50"/>
                      <a:pt x="337" y="51"/>
                    </a:cubicBezTo>
                    <a:cubicBezTo>
                      <a:pt x="381" y="37"/>
                      <a:pt x="425" y="29"/>
                      <a:pt x="471" y="26"/>
                    </a:cubicBezTo>
                    <a:cubicBezTo>
                      <a:pt x="477" y="25"/>
                      <a:pt x="484" y="20"/>
                      <a:pt x="487" y="15"/>
                    </a:cubicBezTo>
                    <a:cubicBezTo>
                      <a:pt x="490" y="11"/>
                      <a:pt x="492" y="6"/>
                      <a:pt x="492" y="0"/>
                    </a:cubicBezTo>
                    <a:cubicBezTo>
                      <a:pt x="484" y="0"/>
                      <a:pt x="475" y="0"/>
                      <a:pt x="466" y="0"/>
                    </a:cubicBezTo>
                    <a:cubicBezTo>
                      <a:pt x="348" y="4"/>
                      <a:pt x="231" y="51"/>
                      <a:pt x="141" y="140"/>
                    </a:cubicBezTo>
                    <a:cubicBezTo>
                      <a:pt x="60" y="220"/>
                      <a:pt x="13" y="322"/>
                      <a:pt x="0" y="428"/>
                    </a:cubicBezTo>
                    <a:cubicBezTo>
                      <a:pt x="2" y="428"/>
                      <a:pt x="3" y="428"/>
                      <a:pt x="4" y="428"/>
                    </a:cubicBezTo>
                    <a:cubicBezTo>
                      <a:pt x="19" y="429"/>
                      <a:pt x="30" y="419"/>
                      <a:pt x="32" y="404"/>
                    </a:cubicBezTo>
                    <a:close/>
                  </a:path>
                </a:pathLst>
              </a:custGeom>
              <a:solidFill>
                <a:srgbClr val="31BC6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17" name="Freeform: Shape 199">
                <a:extLst>
                  <a:ext uri="{FF2B5EF4-FFF2-40B4-BE49-F238E27FC236}">
                    <a16:creationId xmlns:a16="http://schemas.microsoft.com/office/drawing/2014/main" id="{0DEED990-E947-075B-1A93-A2EE1C884CF8}"/>
                  </a:ext>
                </a:extLst>
              </p:cNvPr>
              <p:cNvSpPr/>
              <p:nvPr/>
            </p:nvSpPr>
            <p:spPr>
              <a:xfrm>
                <a:off x="14394657" y="4770566"/>
                <a:ext cx="67296" cy="1370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5" h="12">
                    <a:moveTo>
                      <a:pt x="7" y="12"/>
                    </a:moveTo>
                    <a:lnTo>
                      <a:pt x="48" y="12"/>
                    </a:lnTo>
                    <a:cubicBezTo>
                      <a:pt x="52" y="12"/>
                      <a:pt x="55" y="9"/>
                      <a:pt x="55" y="6"/>
                    </a:cubicBezTo>
                    <a:cubicBezTo>
                      <a:pt x="55" y="2"/>
                      <a:pt x="52" y="0"/>
                      <a:pt x="48" y="0"/>
                    </a:cubicBezTo>
                    <a:lnTo>
                      <a:pt x="7" y="0"/>
                    </a:lnTo>
                    <a:cubicBezTo>
                      <a:pt x="4" y="0"/>
                      <a:pt x="0" y="2"/>
                      <a:pt x="0" y="6"/>
                    </a:cubicBezTo>
                    <a:cubicBezTo>
                      <a:pt x="0" y="9"/>
                      <a:pt x="4" y="12"/>
                      <a:pt x="7" y="12"/>
                    </a:cubicBezTo>
                    <a:close/>
                  </a:path>
                </a:pathLst>
              </a:custGeom>
              <a:solidFill>
                <a:srgbClr val="808080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18" name="Freeform: Shape 200">
                <a:extLst>
                  <a:ext uri="{FF2B5EF4-FFF2-40B4-BE49-F238E27FC236}">
                    <a16:creationId xmlns:a16="http://schemas.microsoft.com/office/drawing/2014/main" id="{A9D7168A-01CB-CCBB-AFDB-68727189DB9A}"/>
                  </a:ext>
                </a:extLst>
              </p:cNvPr>
              <p:cNvSpPr/>
              <p:nvPr/>
            </p:nvSpPr>
            <p:spPr>
              <a:xfrm>
                <a:off x="13519804" y="4770566"/>
                <a:ext cx="66050" cy="1370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4" h="12">
                    <a:moveTo>
                      <a:pt x="47" y="0"/>
                    </a:moveTo>
                    <a:lnTo>
                      <a:pt x="7" y="0"/>
                    </a:ln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lnTo>
                      <a:pt x="47" y="12"/>
                    </a:lnTo>
                    <a:cubicBezTo>
                      <a:pt x="51" y="12"/>
                      <a:pt x="54" y="9"/>
                      <a:pt x="54" y="6"/>
                    </a:cubicBezTo>
                    <a:cubicBezTo>
                      <a:pt x="54" y="2"/>
                      <a:pt x="51" y="0"/>
                      <a:pt x="47" y="0"/>
                    </a:cubicBezTo>
                    <a:close/>
                  </a:path>
                </a:pathLst>
              </a:custGeom>
              <a:solidFill>
                <a:srgbClr val="808080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19" name="Freeform: Shape 201">
                <a:extLst>
                  <a:ext uri="{FF2B5EF4-FFF2-40B4-BE49-F238E27FC236}">
                    <a16:creationId xmlns:a16="http://schemas.microsoft.com/office/drawing/2014/main" id="{38826088-6CE4-BA1D-2B42-78B2F34C29A1}"/>
                  </a:ext>
                </a:extLst>
              </p:cNvPr>
              <p:cNvSpPr/>
              <p:nvPr/>
            </p:nvSpPr>
            <p:spPr>
              <a:xfrm>
                <a:off x="13983402" y="4305722"/>
                <a:ext cx="14955" cy="67296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" h="55">
                    <a:moveTo>
                      <a:pt x="13" y="48"/>
                    </a:moveTo>
                    <a:lnTo>
                      <a:pt x="13" y="7"/>
                    </a:lnTo>
                    <a:cubicBezTo>
                      <a:pt x="13" y="3"/>
                      <a:pt x="10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lnTo>
                      <a:pt x="0" y="48"/>
                    </a:lnTo>
                    <a:cubicBezTo>
                      <a:pt x="0" y="52"/>
                      <a:pt x="3" y="55"/>
                      <a:pt x="7" y="55"/>
                    </a:cubicBezTo>
                    <a:cubicBezTo>
                      <a:pt x="10" y="55"/>
                      <a:pt x="13" y="52"/>
                      <a:pt x="13" y="48"/>
                    </a:cubicBezTo>
                    <a:close/>
                  </a:path>
                </a:pathLst>
              </a:custGeom>
              <a:solidFill>
                <a:srgbClr val="808080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20" name="Freeform: Shape 202">
                <a:extLst>
                  <a:ext uri="{FF2B5EF4-FFF2-40B4-BE49-F238E27FC236}">
                    <a16:creationId xmlns:a16="http://schemas.microsoft.com/office/drawing/2014/main" id="{E7AAB0BE-6F3C-0E29-F00D-205B4B38022A}"/>
                  </a:ext>
                </a:extLst>
              </p:cNvPr>
              <p:cNvSpPr/>
              <p:nvPr/>
            </p:nvSpPr>
            <p:spPr>
              <a:xfrm>
                <a:off x="13983402" y="5181822"/>
                <a:ext cx="14955" cy="6605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" h="54">
                    <a:moveTo>
                      <a:pt x="0" y="7"/>
                    </a:moveTo>
                    <a:lnTo>
                      <a:pt x="0" y="48"/>
                    </a:lnTo>
                    <a:cubicBezTo>
                      <a:pt x="0" y="51"/>
                      <a:pt x="3" y="54"/>
                      <a:pt x="7" y="54"/>
                    </a:cubicBezTo>
                    <a:cubicBezTo>
                      <a:pt x="10" y="54"/>
                      <a:pt x="13" y="51"/>
                      <a:pt x="13" y="48"/>
                    </a:cubicBezTo>
                    <a:lnTo>
                      <a:pt x="13" y="7"/>
                    </a:lnTo>
                    <a:cubicBezTo>
                      <a:pt x="13" y="3"/>
                      <a:pt x="10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lose/>
                  </a:path>
                </a:pathLst>
              </a:custGeom>
              <a:solidFill>
                <a:srgbClr val="808080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AC9B70FB-A63E-B32E-E07A-558888156872}"/>
                </a:ext>
              </a:extLst>
            </p:cNvPr>
            <p:cNvGrpSpPr/>
            <p:nvPr/>
          </p:nvGrpSpPr>
          <p:grpSpPr>
            <a:xfrm>
              <a:off x="12688569" y="6671066"/>
              <a:ext cx="1635054" cy="5969435"/>
              <a:chOff x="12688569" y="6671066"/>
              <a:chExt cx="1635054" cy="5969435"/>
            </a:xfrm>
          </p:grpSpPr>
          <p:sp>
            <p:nvSpPr>
              <p:cNvPr id="383" name="Freeform: Shape 203">
                <a:extLst>
                  <a:ext uri="{FF2B5EF4-FFF2-40B4-BE49-F238E27FC236}">
                    <a16:creationId xmlns:a16="http://schemas.microsoft.com/office/drawing/2014/main" id="{7866A680-3ACF-309B-B010-A756FA2B6385}"/>
                  </a:ext>
                </a:extLst>
              </p:cNvPr>
              <p:cNvSpPr/>
              <p:nvPr/>
            </p:nvSpPr>
            <p:spPr>
              <a:xfrm>
                <a:off x="12760847" y="6800673"/>
                <a:ext cx="701627" cy="136337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64" h="1095">
                    <a:moveTo>
                      <a:pt x="278" y="8"/>
                    </a:moveTo>
                    <a:cubicBezTo>
                      <a:pt x="278" y="8"/>
                      <a:pt x="188" y="89"/>
                      <a:pt x="206" y="179"/>
                    </a:cubicBezTo>
                    <a:cubicBezTo>
                      <a:pt x="223" y="267"/>
                      <a:pt x="123" y="241"/>
                      <a:pt x="138" y="371"/>
                    </a:cubicBezTo>
                    <a:cubicBezTo>
                      <a:pt x="149" y="468"/>
                      <a:pt x="52" y="445"/>
                      <a:pt x="83" y="574"/>
                    </a:cubicBezTo>
                    <a:cubicBezTo>
                      <a:pt x="114" y="703"/>
                      <a:pt x="-13" y="632"/>
                      <a:pt x="37" y="765"/>
                    </a:cubicBezTo>
                    <a:cubicBezTo>
                      <a:pt x="66" y="842"/>
                      <a:pt x="30" y="884"/>
                      <a:pt x="20" y="906"/>
                    </a:cubicBezTo>
                    <a:cubicBezTo>
                      <a:pt x="-20" y="985"/>
                      <a:pt x="-17" y="1123"/>
                      <a:pt x="200" y="1089"/>
                    </a:cubicBezTo>
                    <a:cubicBezTo>
                      <a:pt x="418" y="1056"/>
                      <a:pt x="486" y="1095"/>
                      <a:pt x="530" y="1014"/>
                    </a:cubicBezTo>
                    <a:cubicBezTo>
                      <a:pt x="575" y="933"/>
                      <a:pt x="633" y="-103"/>
                      <a:pt x="278" y="8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84" name="Freeform: Shape 204">
                <a:extLst>
                  <a:ext uri="{FF2B5EF4-FFF2-40B4-BE49-F238E27FC236}">
                    <a16:creationId xmlns:a16="http://schemas.microsoft.com/office/drawing/2014/main" id="{6C26DB8A-357E-4AF9-FACC-567E976EF23E}"/>
                  </a:ext>
                </a:extLst>
              </p:cNvPr>
              <p:cNvSpPr/>
              <p:nvPr/>
            </p:nvSpPr>
            <p:spPr>
              <a:xfrm>
                <a:off x="13023805" y="12211798"/>
                <a:ext cx="623115" cy="27915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01" h="225">
                    <a:moveTo>
                      <a:pt x="348" y="0"/>
                    </a:moveTo>
                    <a:cubicBezTo>
                      <a:pt x="348" y="0"/>
                      <a:pt x="-134" y="201"/>
                      <a:pt x="36" y="222"/>
                    </a:cubicBezTo>
                    <a:cubicBezTo>
                      <a:pt x="168" y="239"/>
                      <a:pt x="374" y="182"/>
                      <a:pt x="461" y="154"/>
                    </a:cubicBezTo>
                    <a:cubicBezTo>
                      <a:pt x="486" y="147"/>
                      <a:pt x="502" y="123"/>
                      <a:pt x="501" y="95"/>
                    </a:cubicBezTo>
                    <a:lnTo>
                      <a:pt x="500" y="59"/>
                    </a:lnTo>
                    <a:cubicBezTo>
                      <a:pt x="455" y="90"/>
                      <a:pt x="388" y="95"/>
                      <a:pt x="388" y="95"/>
                    </a:cubicBezTo>
                    <a:cubicBezTo>
                      <a:pt x="400" y="29"/>
                      <a:pt x="380" y="5"/>
                      <a:pt x="348" y="0"/>
                    </a:cubicBezTo>
                    <a:close/>
                  </a:path>
                </a:pathLst>
              </a:custGeom>
              <a:solidFill>
                <a:srgbClr val="98231E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85" name="Freeform: Shape 205">
                <a:extLst>
                  <a:ext uri="{FF2B5EF4-FFF2-40B4-BE49-F238E27FC236}">
                    <a16:creationId xmlns:a16="http://schemas.microsoft.com/office/drawing/2014/main" id="{850C1527-E402-DB4C-3E4A-59058750639A}"/>
                  </a:ext>
                </a:extLst>
              </p:cNvPr>
              <p:cNvSpPr/>
              <p:nvPr/>
            </p:nvSpPr>
            <p:spPr>
              <a:xfrm>
                <a:off x="13427583" y="12080947"/>
                <a:ext cx="218090" cy="248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76" h="200">
                    <a:moveTo>
                      <a:pt x="24" y="105"/>
                    </a:moveTo>
                    <a:cubicBezTo>
                      <a:pt x="56" y="110"/>
                      <a:pt x="76" y="134"/>
                      <a:pt x="64" y="200"/>
                    </a:cubicBezTo>
                    <a:cubicBezTo>
                      <a:pt x="64" y="200"/>
                      <a:pt x="131" y="195"/>
                      <a:pt x="176" y="164"/>
                    </a:cubicBezTo>
                    <a:lnTo>
                      <a:pt x="171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734B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86" name="Freeform: Shape 206">
                <a:extLst>
                  <a:ext uri="{FF2B5EF4-FFF2-40B4-BE49-F238E27FC236}">
                    <a16:creationId xmlns:a16="http://schemas.microsoft.com/office/drawing/2014/main" id="{FF4E33E5-0566-5C76-4AA9-2667E30889B5}"/>
                  </a:ext>
                </a:extLst>
              </p:cNvPr>
              <p:cNvSpPr/>
              <p:nvPr/>
            </p:nvSpPr>
            <p:spPr>
              <a:xfrm>
                <a:off x="13665613" y="12092163"/>
                <a:ext cx="213105" cy="2280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72" h="184">
                    <a:moveTo>
                      <a:pt x="172" y="123"/>
                    </a:moveTo>
                    <a:cubicBezTo>
                      <a:pt x="164" y="112"/>
                      <a:pt x="156" y="102"/>
                      <a:pt x="148" y="92"/>
                    </a:cubicBezTo>
                    <a:lnTo>
                      <a:pt x="152" y="6"/>
                    </a:lnTo>
                    <a:lnTo>
                      <a:pt x="0" y="0"/>
                    </a:lnTo>
                    <a:lnTo>
                      <a:pt x="8" y="61"/>
                    </a:lnTo>
                    <a:cubicBezTo>
                      <a:pt x="12" y="93"/>
                      <a:pt x="19" y="123"/>
                      <a:pt x="29" y="153"/>
                    </a:cubicBezTo>
                    <a:lnTo>
                      <a:pt x="56" y="184"/>
                    </a:lnTo>
                    <a:cubicBezTo>
                      <a:pt x="56" y="184"/>
                      <a:pt x="106" y="97"/>
                      <a:pt x="172" y="123"/>
                    </a:cubicBezTo>
                    <a:close/>
                  </a:path>
                </a:pathLst>
              </a:custGeom>
              <a:solidFill>
                <a:srgbClr val="A3734B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87" name="Freeform: Shape 207">
                <a:extLst>
                  <a:ext uri="{FF2B5EF4-FFF2-40B4-BE49-F238E27FC236}">
                    <a16:creationId xmlns:a16="http://schemas.microsoft.com/office/drawing/2014/main" id="{9E16FB8C-CD13-6D27-872A-82BED2179AB7}"/>
                  </a:ext>
                </a:extLst>
              </p:cNvPr>
              <p:cNvSpPr/>
              <p:nvPr/>
            </p:nvSpPr>
            <p:spPr>
              <a:xfrm>
                <a:off x="13701754" y="12239215"/>
                <a:ext cx="337728" cy="401286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72" h="323">
                    <a:moveTo>
                      <a:pt x="143" y="5"/>
                    </a:moveTo>
                    <a:cubicBezTo>
                      <a:pt x="77" y="-21"/>
                      <a:pt x="27" y="66"/>
                      <a:pt x="27" y="66"/>
                    </a:cubicBezTo>
                    <a:lnTo>
                      <a:pt x="0" y="35"/>
                    </a:lnTo>
                    <a:cubicBezTo>
                      <a:pt x="2" y="40"/>
                      <a:pt x="3" y="45"/>
                      <a:pt x="5" y="50"/>
                    </a:cubicBezTo>
                    <a:cubicBezTo>
                      <a:pt x="36" y="133"/>
                      <a:pt x="102" y="276"/>
                      <a:pt x="203" y="315"/>
                    </a:cubicBezTo>
                    <a:cubicBezTo>
                      <a:pt x="338" y="367"/>
                      <a:pt x="250" y="148"/>
                      <a:pt x="143" y="5"/>
                    </a:cubicBezTo>
                    <a:close/>
                  </a:path>
                </a:pathLst>
              </a:custGeom>
              <a:solidFill>
                <a:srgbClr val="98231E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88" name="Freeform: Shape 208">
                <a:extLst>
                  <a:ext uri="{FF2B5EF4-FFF2-40B4-BE49-F238E27FC236}">
                    <a16:creationId xmlns:a16="http://schemas.microsoft.com/office/drawing/2014/main" id="{06986EEA-336F-2546-B3DD-AEB515FF2995}"/>
                  </a:ext>
                </a:extLst>
              </p:cNvPr>
              <p:cNvSpPr/>
              <p:nvPr/>
            </p:nvSpPr>
            <p:spPr>
              <a:xfrm>
                <a:off x="13412629" y="11996204"/>
                <a:ext cx="226814" cy="9222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83" h="75">
                    <a:moveTo>
                      <a:pt x="0" y="11"/>
                    </a:moveTo>
                    <a:lnTo>
                      <a:pt x="12" y="68"/>
                    </a:lnTo>
                    <a:lnTo>
                      <a:pt x="183" y="75"/>
                    </a:lnTo>
                    <a:lnTo>
                      <a:pt x="180" y="0"/>
                    </a:lnTo>
                    <a:cubicBezTo>
                      <a:pt x="180" y="0"/>
                      <a:pt x="0" y="0"/>
                      <a:pt x="0" y="11"/>
                    </a:cubicBezTo>
                    <a:close/>
                  </a:path>
                </a:pathLst>
              </a:custGeom>
              <a:solidFill>
                <a:srgbClr val="80512E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89" name="Freeform: Shape 209">
                <a:extLst>
                  <a:ext uri="{FF2B5EF4-FFF2-40B4-BE49-F238E27FC236}">
                    <a16:creationId xmlns:a16="http://schemas.microsoft.com/office/drawing/2014/main" id="{2786E256-616D-8E5F-AB7F-6D399CD4747F}"/>
                  </a:ext>
                </a:extLst>
              </p:cNvPr>
              <p:cNvSpPr/>
              <p:nvPr/>
            </p:nvSpPr>
            <p:spPr>
              <a:xfrm>
                <a:off x="13651905" y="11975018"/>
                <a:ext cx="206874" cy="12337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67" h="100">
                    <a:moveTo>
                      <a:pt x="167" y="0"/>
                    </a:moveTo>
                    <a:lnTo>
                      <a:pt x="0" y="11"/>
                    </a:lnTo>
                    <a:lnTo>
                      <a:pt x="11" y="94"/>
                    </a:lnTo>
                    <a:lnTo>
                      <a:pt x="163" y="100"/>
                    </a:lnTo>
                    <a:close/>
                  </a:path>
                </a:pathLst>
              </a:custGeom>
              <a:solidFill>
                <a:srgbClr val="80512E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90" name="Freeform: Shape 210">
                <a:extLst>
                  <a:ext uri="{FF2B5EF4-FFF2-40B4-BE49-F238E27FC236}">
                    <a16:creationId xmlns:a16="http://schemas.microsoft.com/office/drawing/2014/main" id="{E2663087-FD21-8041-F22E-C30680C25FED}"/>
                  </a:ext>
                </a:extLst>
              </p:cNvPr>
              <p:cNvSpPr/>
              <p:nvPr/>
            </p:nvSpPr>
            <p:spPr>
              <a:xfrm>
                <a:off x="12744646" y="7964652"/>
                <a:ext cx="675456" cy="101069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43" h="812">
                    <a:moveTo>
                      <a:pt x="160" y="808"/>
                    </a:moveTo>
                    <a:cubicBezTo>
                      <a:pt x="160" y="808"/>
                      <a:pt x="-128" y="737"/>
                      <a:pt x="69" y="248"/>
                    </a:cubicBezTo>
                    <a:cubicBezTo>
                      <a:pt x="249" y="-200"/>
                      <a:pt x="543" y="96"/>
                      <a:pt x="543" y="96"/>
                    </a:cubicBezTo>
                    <a:cubicBezTo>
                      <a:pt x="543" y="96"/>
                      <a:pt x="387" y="877"/>
                      <a:pt x="160" y="808"/>
                    </a:cubicBezTo>
                    <a:close/>
                  </a:path>
                </a:pathLst>
              </a:custGeom>
              <a:solidFill>
                <a:srgbClr val="999999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91" name="Freeform: Shape 211">
                <a:extLst>
                  <a:ext uri="{FF2B5EF4-FFF2-40B4-BE49-F238E27FC236}">
                    <a16:creationId xmlns:a16="http://schemas.microsoft.com/office/drawing/2014/main" id="{76FDA2A9-328D-CC09-1000-2F7899A49044}"/>
                  </a:ext>
                </a:extLst>
              </p:cNvPr>
              <p:cNvSpPr/>
              <p:nvPr/>
            </p:nvSpPr>
            <p:spPr>
              <a:xfrm>
                <a:off x="12688569" y="8321070"/>
                <a:ext cx="557065" cy="7041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48" h="566">
                    <a:moveTo>
                      <a:pt x="395" y="472"/>
                    </a:moveTo>
                    <a:cubicBezTo>
                      <a:pt x="395" y="472"/>
                      <a:pt x="162" y="617"/>
                      <a:pt x="42" y="546"/>
                    </a:cubicBezTo>
                    <a:cubicBezTo>
                      <a:pt x="-79" y="475"/>
                      <a:pt x="97" y="0"/>
                      <a:pt x="97" y="0"/>
                    </a:cubicBezTo>
                    <a:lnTo>
                      <a:pt x="254" y="64"/>
                    </a:lnTo>
                    <a:cubicBezTo>
                      <a:pt x="254" y="64"/>
                      <a:pt x="569" y="280"/>
                      <a:pt x="395" y="472"/>
                    </a:cubicBezTo>
                    <a:close/>
                  </a:path>
                </a:pathLst>
              </a:custGeom>
              <a:solidFill>
                <a:srgbClr val="80512E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92" name="Freeform: Shape 212">
                <a:extLst>
                  <a:ext uri="{FF2B5EF4-FFF2-40B4-BE49-F238E27FC236}">
                    <a16:creationId xmlns:a16="http://schemas.microsoft.com/office/drawing/2014/main" id="{D37F17E1-1E9A-5B7C-208A-08BCFC1D38C5}"/>
                  </a:ext>
                </a:extLst>
              </p:cNvPr>
              <p:cNvSpPr/>
              <p:nvPr/>
            </p:nvSpPr>
            <p:spPr>
              <a:xfrm>
                <a:off x="12890455" y="9333011"/>
                <a:ext cx="983275" cy="272301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90" h="2186">
                    <a:moveTo>
                      <a:pt x="220" y="476"/>
                    </a:moveTo>
                    <a:lnTo>
                      <a:pt x="370" y="518"/>
                    </a:lnTo>
                    <a:lnTo>
                      <a:pt x="617" y="2181"/>
                    </a:lnTo>
                    <a:lnTo>
                      <a:pt x="790" y="2186"/>
                    </a:lnTo>
                    <a:lnTo>
                      <a:pt x="732" y="189"/>
                    </a:lnTo>
                    <a:cubicBezTo>
                      <a:pt x="732" y="189"/>
                      <a:pt x="175" y="-182"/>
                      <a:pt x="3" y="116"/>
                    </a:cubicBezTo>
                    <a:cubicBezTo>
                      <a:pt x="3" y="116"/>
                      <a:pt x="-64" y="862"/>
                      <a:pt x="418" y="2174"/>
                    </a:cubicBezTo>
                    <a:lnTo>
                      <a:pt x="603" y="2180"/>
                    </a:lnTo>
                    <a:lnTo>
                      <a:pt x="323" y="578"/>
                    </a:lnTo>
                    <a:close/>
                  </a:path>
                </a:pathLst>
              </a:custGeom>
              <a:solidFill>
                <a:srgbClr val="1AC1B5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93" name="Freeform: Shape 213">
                <a:extLst>
                  <a:ext uri="{FF2B5EF4-FFF2-40B4-BE49-F238E27FC236}">
                    <a16:creationId xmlns:a16="http://schemas.microsoft.com/office/drawing/2014/main" id="{EA8B61F6-992A-E487-D9C7-5979836EF628}"/>
                  </a:ext>
                </a:extLst>
              </p:cNvPr>
              <p:cNvSpPr/>
              <p:nvPr/>
            </p:nvSpPr>
            <p:spPr>
              <a:xfrm>
                <a:off x="13164629" y="9926213"/>
                <a:ext cx="493507" cy="212357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7" h="1705">
                    <a:moveTo>
                      <a:pt x="150" y="42"/>
                    </a:moveTo>
                    <a:lnTo>
                      <a:pt x="0" y="0"/>
                    </a:lnTo>
                    <a:lnTo>
                      <a:pt x="103" y="102"/>
                    </a:lnTo>
                    <a:lnTo>
                      <a:pt x="383" y="1704"/>
                    </a:lnTo>
                    <a:lnTo>
                      <a:pt x="397" y="1705"/>
                    </a:lnTo>
                    <a:close/>
                  </a:path>
                </a:pathLst>
              </a:custGeom>
              <a:solidFill>
                <a:srgbClr val="02A8A4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94" name="Freeform: Shape 214">
                <a:extLst>
                  <a:ext uri="{FF2B5EF4-FFF2-40B4-BE49-F238E27FC236}">
                    <a16:creationId xmlns:a16="http://schemas.microsoft.com/office/drawing/2014/main" id="{0C3F866E-4A5D-85D4-F56A-964E2C5CF022}"/>
                  </a:ext>
                </a:extLst>
              </p:cNvPr>
              <p:cNvSpPr/>
              <p:nvPr/>
            </p:nvSpPr>
            <p:spPr>
              <a:xfrm>
                <a:off x="12894197" y="7967144"/>
                <a:ext cx="1122853" cy="163629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02" h="1314">
                    <a:moveTo>
                      <a:pt x="850" y="125"/>
                    </a:moveTo>
                    <a:cubicBezTo>
                      <a:pt x="822" y="84"/>
                      <a:pt x="717" y="48"/>
                      <a:pt x="666" y="43"/>
                    </a:cubicBezTo>
                    <a:lnTo>
                      <a:pt x="230" y="0"/>
                    </a:lnTo>
                    <a:cubicBezTo>
                      <a:pt x="230" y="0"/>
                      <a:pt x="-89" y="431"/>
                      <a:pt x="186" y="681"/>
                    </a:cubicBezTo>
                    <a:lnTo>
                      <a:pt x="140" y="978"/>
                    </a:lnTo>
                    <a:cubicBezTo>
                      <a:pt x="97" y="1002"/>
                      <a:pt x="5" y="1069"/>
                      <a:pt x="0" y="1212"/>
                    </a:cubicBezTo>
                    <a:cubicBezTo>
                      <a:pt x="0" y="1212"/>
                      <a:pt x="457" y="1379"/>
                      <a:pt x="729" y="1285"/>
                    </a:cubicBezTo>
                    <a:lnTo>
                      <a:pt x="710" y="1061"/>
                    </a:lnTo>
                    <a:cubicBezTo>
                      <a:pt x="710" y="1061"/>
                      <a:pt x="1022" y="377"/>
                      <a:pt x="850" y="125"/>
                    </a:cubicBezTo>
                    <a:close/>
                  </a:path>
                </a:pathLst>
              </a:custGeom>
              <a:solidFill>
                <a:srgbClr val="B3B3B3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95" name="Freeform: Shape 215">
                <a:extLst>
                  <a:ext uri="{FF2B5EF4-FFF2-40B4-BE49-F238E27FC236}">
                    <a16:creationId xmlns:a16="http://schemas.microsoft.com/office/drawing/2014/main" id="{C74D31C2-3656-59C5-20D4-D53599B82D8F}"/>
                  </a:ext>
                </a:extLst>
              </p:cNvPr>
              <p:cNvSpPr/>
              <p:nvPr/>
            </p:nvSpPr>
            <p:spPr>
              <a:xfrm>
                <a:off x="13076147" y="8410802"/>
                <a:ext cx="579497" cy="36763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66" h="296">
                    <a:moveTo>
                      <a:pt x="0" y="191"/>
                    </a:moveTo>
                    <a:lnTo>
                      <a:pt x="237" y="222"/>
                    </a:lnTo>
                    <a:cubicBezTo>
                      <a:pt x="306" y="119"/>
                      <a:pt x="466" y="0"/>
                      <a:pt x="466" y="0"/>
                    </a:cubicBezTo>
                    <a:lnTo>
                      <a:pt x="424" y="68"/>
                    </a:lnTo>
                    <a:cubicBezTo>
                      <a:pt x="424" y="68"/>
                      <a:pt x="284" y="367"/>
                      <a:pt x="246" y="280"/>
                    </a:cubicBezTo>
                    <a:close/>
                  </a:path>
                </a:pathLst>
              </a:custGeom>
              <a:solidFill>
                <a:srgbClr val="999999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96" name="Freeform: Shape 216">
                <a:extLst>
                  <a:ext uri="{FF2B5EF4-FFF2-40B4-BE49-F238E27FC236}">
                    <a16:creationId xmlns:a16="http://schemas.microsoft.com/office/drawing/2014/main" id="{39F35877-CE35-1C0B-4B0F-BC1891A3033D}"/>
                  </a:ext>
                </a:extLst>
              </p:cNvPr>
              <p:cNvSpPr/>
              <p:nvPr/>
            </p:nvSpPr>
            <p:spPr>
              <a:xfrm>
                <a:off x="12819420" y="8495545"/>
                <a:ext cx="1090451" cy="69041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76" h="555">
                    <a:moveTo>
                      <a:pt x="876" y="159"/>
                    </a:moveTo>
                    <a:cubicBezTo>
                      <a:pt x="876" y="159"/>
                      <a:pt x="620" y="631"/>
                      <a:pt x="388" y="544"/>
                    </a:cubicBezTo>
                    <a:cubicBezTo>
                      <a:pt x="155" y="458"/>
                      <a:pt x="0" y="87"/>
                      <a:pt x="0" y="87"/>
                    </a:cubicBezTo>
                    <a:cubicBezTo>
                      <a:pt x="0" y="87"/>
                      <a:pt x="221" y="77"/>
                      <a:pt x="480" y="222"/>
                    </a:cubicBezTo>
                    <a:lnTo>
                      <a:pt x="630" y="0"/>
                    </a:lnTo>
                    <a:close/>
                  </a:path>
                </a:pathLst>
              </a:custGeom>
              <a:solidFill>
                <a:srgbClr val="A3734B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97" name="Freeform: Shape 217">
                <a:extLst>
                  <a:ext uri="{FF2B5EF4-FFF2-40B4-BE49-F238E27FC236}">
                    <a16:creationId xmlns:a16="http://schemas.microsoft.com/office/drawing/2014/main" id="{464F3210-3798-2609-1260-360DD85064C6}"/>
                  </a:ext>
                </a:extLst>
              </p:cNvPr>
              <p:cNvSpPr/>
              <p:nvPr/>
            </p:nvSpPr>
            <p:spPr>
              <a:xfrm>
                <a:off x="13378977" y="8581535"/>
                <a:ext cx="357668" cy="32775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88" h="264">
                    <a:moveTo>
                      <a:pt x="0" y="136"/>
                    </a:moveTo>
                    <a:cubicBezTo>
                      <a:pt x="0" y="136"/>
                      <a:pt x="78" y="-7"/>
                      <a:pt x="141" y="44"/>
                    </a:cubicBezTo>
                    <a:cubicBezTo>
                      <a:pt x="141" y="44"/>
                      <a:pt x="153" y="-17"/>
                      <a:pt x="190" y="4"/>
                    </a:cubicBezTo>
                    <a:cubicBezTo>
                      <a:pt x="219" y="21"/>
                      <a:pt x="289" y="96"/>
                      <a:pt x="288" y="142"/>
                    </a:cubicBezTo>
                    <a:cubicBezTo>
                      <a:pt x="287" y="159"/>
                      <a:pt x="264" y="167"/>
                      <a:pt x="254" y="153"/>
                    </a:cubicBezTo>
                    <a:lnTo>
                      <a:pt x="192" y="80"/>
                    </a:lnTo>
                    <a:cubicBezTo>
                      <a:pt x="192" y="80"/>
                      <a:pt x="293" y="266"/>
                      <a:pt x="189" y="264"/>
                    </a:cubicBezTo>
                    <a:cubicBezTo>
                      <a:pt x="84" y="263"/>
                      <a:pt x="0" y="136"/>
                      <a:pt x="0" y="136"/>
                    </a:cubicBezTo>
                    <a:close/>
                  </a:path>
                </a:pathLst>
              </a:custGeom>
              <a:solidFill>
                <a:srgbClr val="80512E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98" name="Freeform: Shape 218">
                <a:extLst>
                  <a:ext uri="{FF2B5EF4-FFF2-40B4-BE49-F238E27FC236}">
                    <a16:creationId xmlns:a16="http://schemas.microsoft.com/office/drawing/2014/main" id="{08E07EF3-38D8-2226-9390-9A19D4DF674C}"/>
                  </a:ext>
                </a:extLst>
              </p:cNvPr>
              <p:cNvSpPr/>
              <p:nvPr/>
            </p:nvSpPr>
            <p:spPr>
              <a:xfrm>
                <a:off x="13068669" y="6955202"/>
                <a:ext cx="811295" cy="122504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52" h="984">
                    <a:moveTo>
                      <a:pt x="77" y="74"/>
                    </a:moveTo>
                    <a:cubicBezTo>
                      <a:pt x="356" y="-231"/>
                      <a:pt x="968" y="502"/>
                      <a:pt x="453" y="530"/>
                    </a:cubicBezTo>
                    <a:cubicBezTo>
                      <a:pt x="453" y="530"/>
                      <a:pt x="439" y="572"/>
                      <a:pt x="408" y="618"/>
                    </a:cubicBezTo>
                    <a:lnTo>
                      <a:pt x="450" y="847"/>
                    </a:lnTo>
                    <a:cubicBezTo>
                      <a:pt x="450" y="847"/>
                      <a:pt x="398" y="915"/>
                      <a:pt x="337" y="963"/>
                    </a:cubicBezTo>
                    <a:cubicBezTo>
                      <a:pt x="270" y="1014"/>
                      <a:pt x="174" y="966"/>
                      <a:pt x="172" y="883"/>
                    </a:cubicBezTo>
                    <a:lnTo>
                      <a:pt x="171" y="819"/>
                    </a:lnTo>
                    <a:lnTo>
                      <a:pt x="221" y="824"/>
                    </a:lnTo>
                    <a:lnTo>
                      <a:pt x="224" y="774"/>
                    </a:lnTo>
                    <a:cubicBezTo>
                      <a:pt x="263" y="766"/>
                      <a:pt x="340" y="738"/>
                      <a:pt x="380" y="644"/>
                    </a:cubicBezTo>
                    <a:cubicBezTo>
                      <a:pt x="380" y="644"/>
                      <a:pt x="324" y="715"/>
                      <a:pt x="225" y="740"/>
                    </a:cubicBezTo>
                    <a:cubicBezTo>
                      <a:pt x="202" y="743"/>
                      <a:pt x="176" y="743"/>
                      <a:pt x="148" y="738"/>
                    </a:cubicBezTo>
                    <a:cubicBezTo>
                      <a:pt x="116" y="732"/>
                      <a:pt x="85" y="719"/>
                      <a:pt x="70" y="692"/>
                    </a:cubicBezTo>
                    <a:cubicBezTo>
                      <a:pt x="10" y="585"/>
                      <a:pt x="-54" y="218"/>
                      <a:pt x="77" y="74"/>
                    </a:cubicBezTo>
                    <a:close/>
                  </a:path>
                </a:pathLst>
              </a:custGeom>
              <a:solidFill>
                <a:srgbClr val="A3734B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99" name="Freeform: Shape 219">
                <a:extLst>
                  <a:ext uri="{FF2B5EF4-FFF2-40B4-BE49-F238E27FC236}">
                    <a16:creationId xmlns:a16="http://schemas.microsoft.com/office/drawing/2014/main" id="{FD0F6E17-CC78-F37F-6DE9-4FFC9FFEA60A}"/>
                  </a:ext>
                </a:extLst>
              </p:cNvPr>
              <p:cNvSpPr/>
              <p:nvPr/>
            </p:nvSpPr>
            <p:spPr>
              <a:xfrm>
                <a:off x="13346575" y="7757778"/>
                <a:ext cx="193166" cy="16076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56" h="130">
                    <a:moveTo>
                      <a:pt x="156" y="0"/>
                    </a:moveTo>
                    <a:cubicBezTo>
                      <a:pt x="116" y="94"/>
                      <a:pt x="39" y="122"/>
                      <a:pt x="0" y="130"/>
                    </a:cubicBezTo>
                    <a:lnTo>
                      <a:pt x="1" y="96"/>
                    </a:lnTo>
                    <a:cubicBezTo>
                      <a:pt x="100" y="71"/>
                      <a:pt x="156" y="0"/>
                      <a:pt x="156" y="0"/>
                    </a:cubicBezTo>
                    <a:close/>
                  </a:path>
                </a:pathLst>
              </a:custGeom>
              <a:solidFill>
                <a:srgbClr val="80512E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00" name="Freeform: Shape 220">
                <a:extLst>
                  <a:ext uri="{FF2B5EF4-FFF2-40B4-BE49-F238E27FC236}">
                    <a16:creationId xmlns:a16="http://schemas.microsoft.com/office/drawing/2014/main" id="{5B64FF92-E315-3077-5284-38A5491BAB78}"/>
                  </a:ext>
                </a:extLst>
              </p:cNvPr>
              <p:cNvSpPr/>
              <p:nvPr/>
            </p:nvSpPr>
            <p:spPr>
              <a:xfrm>
                <a:off x="13223202" y="7909818"/>
                <a:ext cx="130854" cy="26046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6" h="210">
                    <a:moveTo>
                      <a:pt x="96" y="58"/>
                    </a:moveTo>
                    <a:cubicBezTo>
                      <a:pt x="96" y="58"/>
                      <a:pt x="72" y="143"/>
                      <a:pt x="106" y="210"/>
                    </a:cubicBezTo>
                    <a:cubicBezTo>
                      <a:pt x="106" y="210"/>
                      <a:pt x="59" y="196"/>
                      <a:pt x="34" y="129"/>
                    </a:cubicBezTo>
                    <a:cubicBezTo>
                      <a:pt x="27" y="109"/>
                      <a:pt x="25" y="89"/>
                      <a:pt x="24" y="68"/>
                    </a:cubicBezTo>
                    <a:cubicBezTo>
                      <a:pt x="23" y="50"/>
                      <a:pt x="2" y="39"/>
                      <a:pt x="0" y="23"/>
                    </a:cubicBezTo>
                    <a:cubicBezTo>
                      <a:pt x="-4" y="-8"/>
                      <a:pt x="95" y="-18"/>
                      <a:pt x="96" y="58"/>
                    </a:cubicBezTo>
                    <a:close/>
                  </a:path>
                </a:pathLst>
              </a:custGeom>
              <a:solidFill>
                <a:srgbClr val="E6E6E6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01" name="Freeform: Shape 221">
                <a:extLst>
                  <a:ext uri="{FF2B5EF4-FFF2-40B4-BE49-F238E27FC236}">
                    <a16:creationId xmlns:a16="http://schemas.microsoft.com/office/drawing/2014/main" id="{295A4E6B-C953-CEA1-3A88-D13F931DAA70}"/>
                  </a:ext>
                </a:extLst>
              </p:cNvPr>
              <p:cNvSpPr/>
              <p:nvPr/>
            </p:nvSpPr>
            <p:spPr>
              <a:xfrm>
                <a:off x="13355299" y="7955928"/>
                <a:ext cx="348944" cy="23678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81" h="191">
                    <a:moveTo>
                      <a:pt x="0" y="173"/>
                    </a:moveTo>
                    <a:cubicBezTo>
                      <a:pt x="0" y="173"/>
                      <a:pt x="194" y="100"/>
                      <a:pt x="210" y="1"/>
                    </a:cubicBezTo>
                    <a:cubicBezTo>
                      <a:pt x="210" y="1"/>
                      <a:pt x="254" y="-8"/>
                      <a:pt x="277" y="27"/>
                    </a:cubicBezTo>
                    <a:cubicBezTo>
                      <a:pt x="286" y="40"/>
                      <a:pt x="279" y="56"/>
                      <a:pt x="265" y="61"/>
                    </a:cubicBezTo>
                    <a:cubicBezTo>
                      <a:pt x="263" y="62"/>
                      <a:pt x="262" y="63"/>
                      <a:pt x="261" y="63"/>
                    </a:cubicBezTo>
                    <a:cubicBezTo>
                      <a:pt x="246" y="72"/>
                      <a:pt x="83" y="245"/>
                      <a:pt x="0" y="173"/>
                    </a:cubicBezTo>
                    <a:close/>
                  </a:path>
                </a:pathLst>
              </a:custGeom>
              <a:solidFill>
                <a:srgbClr val="E6E6E6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02" name="Freeform: Shape 222">
                <a:extLst>
                  <a:ext uri="{FF2B5EF4-FFF2-40B4-BE49-F238E27FC236}">
                    <a16:creationId xmlns:a16="http://schemas.microsoft.com/office/drawing/2014/main" id="{457A7D19-4667-2B2A-5C29-D14AED508FAA}"/>
                  </a:ext>
                </a:extLst>
              </p:cNvPr>
              <p:cNvSpPr/>
              <p:nvPr/>
            </p:nvSpPr>
            <p:spPr>
              <a:xfrm>
                <a:off x="13037514" y="6671066"/>
                <a:ext cx="1286109" cy="162632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33" h="1306">
                    <a:moveTo>
                      <a:pt x="319" y="413"/>
                    </a:moveTo>
                    <a:cubicBezTo>
                      <a:pt x="329" y="554"/>
                      <a:pt x="378" y="613"/>
                      <a:pt x="405" y="613"/>
                    </a:cubicBezTo>
                    <a:cubicBezTo>
                      <a:pt x="431" y="613"/>
                      <a:pt x="385" y="513"/>
                      <a:pt x="466" y="515"/>
                    </a:cubicBezTo>
                    <a:cubicBezTo>
                      <a:pt x="537" y="517"/>
                      <a:pt x="549" y="693"/>
                      <a:pt x="480" y="685"/>
                    </a:cubicBezTo>
                    <a:cubicBezTo>
                      <a:pt x="393" y="675"/>
                      <a:pt x="480" y="775"/>
                      <a:pt x="405" y="835"/>
                    </a:cubicBezTo>
                    <a:cubicBezTo>
                      <a:pt x="366" y="867"/>
                      <a:pt x="448" y="890"/>
                      <a:pt x="429" y="963"/>
                    </a:cubicBezTo>
                    <a:cubicBezTo>
                      <a:pt x="411" y="1035"/>
                      <a:pt x="468" y="1019"/>
                      <a:pt x="455" y="1089"/>
                    </a:cubicBezTo>
                    <a:cubicBezTo>
                      <a:pt x="442" y="1160"/>
                      <a:pt x="515" y="1229"/>
                      <a:pt x="617" y="1213"/>
                    </a:cubicBezTo>
                    <a:cubicBezTo>
                      <a:pt x="737" y="1194"/>
                      <a:pt x="700" y="1283"/>
                      <a:pt x="788" y="1300"/>
                    </a:cubicBezTo>
                    <a:cubicBezTo>
                      <a:pt x="972" y="1337"/>
                      <a:pt x="1051" y="1219"/>
                      <a:pt x="1008" y="1046"/>
                    </a:cubicBezTo>
                    <a:cubicBezTo>
                      <a:pt x="983" y="946"/>
                      <a:pt x="1070" y="940"/>
                      <a:pt x="1015" y="838"/>
                    </a:cubicBezTo>
                    <a:cubicBezTo>
                      <a:pt x="960" y="736"/>
                      <a:pt x="1052" y="695"/>
                      <a:pt x="986" y="591"/>
                    </a:cubicBezTo>
                    <a:cubicBezTo>
                      <a:pt x="921" y="487"/>
                      <a:pt x="977" y="456"/>
                      <a:pt x="945" y="368"/>
                    </a:cubicBezTo>
                    <a:cubicBezTo>
                      <a:pt x="914" y="280"/>
                      <a:pt x="812" y="262"/>
                      <a:pt x="778" y="177"/>
                    </a:cubicBezTo>
                    <a:cubicBezTo>
                      <a:pt x="745" y="92"/>
                      <a:pt x="626" y="-20"/>
                      <a:pt x="501" y="46"/>
                    </a:cubicBezTo>
                    <a:cubicBezTo>
                      <a:pt x="448" y="74"/>
                      <a:pt x="479" y="-46"/>
                      <a:pt x="312" y="21"/>
                    </a:cubicBezTo>
                    <a:cubicBezTo>
                      <a:pt x="219" y="59"/>
                      <a:pt x="240" y="29"/>
                      <a:pt x="149" y="31"/>
                    </a:cubicBezTo>
                    <a:cubicBezTo>
                      <a:pt x="59" y="32"/>
                      <a:pt x="9" y="217"/>
                      <a:pt x="1" y="341"/>
                    </a:cubicBezTo>
                    <a:cubicBezTo>
                      <a:pt x="-4" y="447"/>
                      <a:pt x="27" y="527"/>
                      <a:pt x="27" y="527"/>
                    </a:cubicBezTo>
                    <a:cubicBezTo>
                      <a:pt x="27" y="527"/>
                      <a:pt x="38" y="397"/>
                      <a:pt x="84" y="330"/>
                    </a:cubicBezTo>
                    <a:cubicBezTo>
                      <a:pt x="124" y="273"/>
                      <a:pt x="313" y="314"/>
                      <a:pt x="319" y="413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</p:grp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E39F9B5B-B8B7-EA86-71A2-9E7863DEFBAF}"/>
                </a:ext>
              </a:extLst>
            </p:cNvPr>
            <p:cNvGrpSpPr/>
            <p:nvPr/>
          </p:nvGrpSpPr>
          <p:grpSpPr>
            <a:xfrm>
              <a:off x="10748190" y="7548411"/>
              <a:ext cx="2629541" cy="5345077"/>
              <a:chOff x="10748190" y="7548411"/>
              <a:chExt cx="2629541" cy="5345077"/>
            </a:xfrm>
          </p:grpSpPr>
          <p:sp>
            <p:nvSpPr>
              <p:cNvPr id="341" name="Freeform: Shape 223">
                <a:extLst>
                  <a:ext uri="{FF2B5EF4-FFF2-40B4-BE49-F238E27FC236}">
                    <a16:creationId xmlns:a16="http://schemas.microsoft.com/office/drawing/2014/main" id="{110FC924-ECB4-B576-314B-992F07A0781E}"/>
                  </a:ext>
                </a:extLst>
              </p:cNvPr>
              <p:cNvSpPr/>
              <p:nvPr/>
            </p:nvSpPr>
            <p:spPr>
              <a:xfrm>
                <a:off x="11356346" y="11354395"/>
                <a:ext cx="1239998" cy="126616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96" h="1017">
                    <a:moveTo>
                      <a:pt x="0" y="916"/>
                    </a:moveTo>
                    <a:lnTo>
                      <a:pt x="466" y="647"/>
                    </a:lnTo>
                    <a:lnTo>
                      <a:pt x="466" y="0"/>
                    </a:lnTo>
                    <a:lnTo>
                      <a:pt x="525" y="0"/>
                    </a:lnTo>
                    <a:lnTo>
                      <a:pt x="525" y="644"/>
                    </a:lnTo>
                    <a:lnTo>
                      <a:pt x="996" y="916"/>
                    </a:lnTo>
                    <a:lnTo>
                      <a:pt x="996" y="954"/>
                    </a:lnTo>
                    <a:lnTo>
                      <a:pt x="535" y="756"/>
                    </a:lnTo>
                    <a:lnTo>
                      <a:pt x="454" y="1017"/>
                    </a:lnTo>
                    <a:lnTo>
                      <a:pt x="423" y="1010"/>
                    </a:lnTo>
                    <a:lnTo>
                      <a:pt x="462" y="751"/>
                    </a:lnTo>
                    <a:lnTo>
                      <a:pt x="0" y="954"/>
                    </a:lnTo>
                    <a:close/>
                  </a:path>
                </a:pathLst>
              </a:custGeom>
              <a:solidFill>
                <a:srgbClr val="B3B3B3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42" name="Freeform: Shape 224">
                <a:extLst>
                  <a:ext uri="{FF2B5EF4-FFF2-40B4-BE49-F238E27FC236}">
                    <a16:creationId xmlns:a16="http://schemas.microsoft.com/office/drawing/2014/main" id="{2758D6B4-B6FF-667B-709B-750EFD62DC90}"/>
                  </a:ext>
                </a:extLst>
              </p:cNvPr>
              <p:cNvSpPr/>
              <p:nvPr/>
            </p:nvSpPr>
            <p:spPr>
              <a:xfrm>
                <a:off x="11979461" y="11459079"/>
                <a:ext cx="16201" cy="66922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" h="538">
                    <a:moveTo>
                      <a:pt x="0" y="538"/>
                    </a:moveTo>
                    <a:lnTo>
                      <a:pt x="14" y="538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43" name="Freeform: Shape 225">
                <a:extLst>
                  <a:ext uri="{FF2B5EF4-FFF2-40B4-BE49-F238E27FC236}">
                    <a16:creationId xmlns:a16="http://schemas.microsoft.com/office/drawing/2014/main" id="{B6B8A8DE-35C9-5810-AE6F-2E6746B26038}"/>
                  </a:ext>
                </a:extLst>
              </p:cNvPr>
              <p:cNvSpPr/>
              <p:nvPr/>
            </p:nvSpPr>
            <p:spPr>
              <a:xfrm>
                <a:off x="11722741" y="11329471"/>
                <a:ext cx="508462" cy="14456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09" h="117">
                    <a:moveTo>
                      <a:pt x="42" y="117"/>
                    </a:moveTo>
                    <a:lnTo>
                      <a:pt x="366" y="117"/>
                    </a:lnTo>
                    <a:cubicBezTo>
                      <a:pt x="390" y="117"/>
                      <a:pt x="409" y="99"/>
                      <a:pt x="409" y="75"/>
                    </a:cubicBezTo>
                    <a:lnTo>
                      <a:pt x="409" y="0"/>
                    </a:lnTo>
                    <a:lnTo>
                      <a:pt x="0" y="0"/>
                    </a:lnTo>
                    <a:lnTo>
                      <a:pt x="0" y="75"/>
                    </a:lnTo>
                    <a:cubicBezTo>
                      <a:pt x="0" y="99"/>
                      <a:pt x="19" y="117"/>
                      <a:pt x="42" y="117"/>
                    </a:cubicBezTo>
                    <a:close/>
                  </a:path>
                </a:pathLst>
              </a:custGeom>
              <a:solidFill>
                <a:srgbClr val="5F595B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44" name="Freeform: Shape 226">
                <a:extLst>
                  <a:ext uri="{FF2B5EF4-FFF2-40B4-BE49-F238E27FC236}">
                    <a16:creationId xmlns:a16="http://schemas.microsoft.com/office/drawing/2014/main" id="{C1E12FCF-47ED-0061-3751-E44A32FCEC97}"/>
                  </a:ext>
                </a:extLst>
              </p:cNvPr>
              <p:cNvSpPr/>
              <p:nvPr/>
            </p:nvSpPr>
            <p:spPr>
              <a:xfrm>
                <a:off x="12018094" y="12161952"/>
                <a:ext cx="578251" cy="3801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65" h="306">
                    <a:moveTo>
                      <a:pt x="4" y="108"/>
                    </a:moveTo>
                    <a:lnTo>
                      <a:pt x="0" y="0"/>
                    </a:lnTo>
                    <a:lnTo>
                      <a:pt x="465" y="268"/>
                    </a:lnTo>
                    <a:lnTo>
                      <a:pt x="465" y="306"/>
                    </a:lnTo>
                    <a:close/>
                  </a:path>
                </a:pathLst>
              </a:custGeom>
              <a:solidFill>
                <a:srgbClr val="D3D2D7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45" name="Freeform: Shape 227">
                <a:extLst>
                  <a:ext uri="{FF2B5EF4-FFF2-40B4-BE49-F238E27FC236}">
                    <a16:creationId xmlns:a16="http://schemas.microsoft.com/office/drawing/2014/main" id="{457E26EC-AAB1-8807-C34C-BA1948033F35}"/>
                  </a:ext>
                </a:extLst>
              </p:cNvPr>
              <p:cNvSpPr/>
              <p:nvPr/>
            </p:nvSpPr>
            <p:spPr>
              <a:xfrm>
                <a:off x="11883501" y="12151982"/>
                <a:ext cx="115899" cy="46858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4" h="377">
                    <a:moveTo>
                      <a:pt x="0" y="370"/>
                    </a:moveTo>
                    <a:lnTo>
                      <a:pt x="56" y="0"/>
                    </a:lnTo>
                    <a:lnTo>
                      <a:pt x="94" y="0"/>
                    </a:lnTo>
                    <a:lnTo>
                      <a:pt x="31" y="377"/>
                    </a:lnTo>
                    <a:close/>
                  </a:path>
                </a:pathLst>
              </a:custGeom>
              <a:solidFill>
                <a:srgbClr val="D3D2D7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46" name="Freeform: Shape 228">
                <a:extLst>
                  <a:ext uri="{FF2B5EF4-FFF2-40B4-BE49-F238E27FC236}">
                    <a16:creationId xmlns:a16="http://schemas.microsoft.com/office/drawing/2014/main" id="{01A9B86B-5904-9F4A-8888-CFC1ED468F26}"/>
                  </a:ext>
                </a:extLst>
              </p:cNvPr>
              <p:cNvSpPr/>
              <p:nvPr/>
            </p:nvSpPr>
            <p:spPr>
              <a:xfrm>
                <a:off x="11915907" y="12049791"/>
                <a:ext cx="122130" cy="11839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9" h="96">
                    <a:moveTo>
                      <a:pt x="18" y="96"/>
                    </a:moveTo>
                    <a:lnTo>
                      <a:pt x="81" y="96"/>
                    </a:lnTo>
                    <a:cubicBezTo>
                      <a:pt x="90" y="96"/>
                      <a:pt x="99" y="88"/>
                      <a:pt x="99" y="78"/>
                    </a:cubicBezTo>
                    <a:lnTo>
                      <a:pt x="99" y="18"/>
                    </a:lnTo>
                    <a:cubicBezTo>
                      <a:pt x="99" y="8"/>
                      <a:pt x="90" y="0"/>
                      <a:pt x="81" y="0"/>
                    </a:cubicBezTo>
                    <a:lnTo>
                      <a:pt x="18" y="0"/>
                    </a:lnTo>
                    <a:cubicBezTo>
                      <a:pt x="8" y="0"/>
                      <a:pt x="0" y="8"/>
                      <a:pt x="0" y="18"/>
                    </a:cubicBezTo>
                    <a:lnTo>
                      <a:pt x="0" y="78"/>
                    </a:lnTo>
                    <a:cubicBezTo>
                      <a:pt x="0" y="88"/>
                      <a:pt x="8" y="96"/>
                      <a:pt x="18" y="96"/>
                    </a:cubicBezTo>
                    <a:close/>
                  </a:path>
                </a:pathLst>
              </a:custGeom>
              <a:solidFill>
                <a:srgbClr val="5F595B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47" name="Freeform: Shape 229">
                <a:extLst>
                  <a:ext uri="{FF2B5EF4-FFF2-40B4-BE49-F238E27FC236}">
                    <a16:creationId xmlns:a16="http://schemas.microsoft.com/office/drawing/2014/main" id="{36DFA655-BFD0-D7F3-2963-F9A46E84E8E4}"/>
                  </a:ext>
                </a:extLst>
              </p:cNvPr>
              <p:cNvSpPr/>
              <p:nvPr/>
            </p:nvSpPr>
            <p:spPr>
              <a:xfrm>
                <a:off x="12527806" y="12469771"/>
                <a:ext cx="164502" cy="16450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3" h="133">
                    <a:moveTo>
                      <a:pt x="0" y="67"/>
                    </a:moveTo>
                    <a:cubicBezTo>
                      <a:pt x="0" y="104"/>
                      <a:pt x="30" y="133"/>
                      <a:pt x="66" y="133"/>
                    </a:cubicBezTo>
                    <a:cubicBezTo>
                      <a:pt x="103" y="133"/>
                      <a:pt x="133" y="104"/>
                      <a:pt x="133" y="67"/>
                    </a:cubicBezTo>
                    <a:cubicBezTo>
                      <a:pt x="133" y="30"/>
                      <a:pt x="103" y="0"/>
                      <a:pt x="66" y="0"/>
                    </a:cubicBezTo>
                    <a:cubicBezTo>
                      <a:pt x="30" y="0"/>
                      <a:pt x="0" y="30"/>
                      <a:pt x="0" y="67"/>
                    </a:cubicBezTo>
                    <a:close/>
                  </a:path>
                </a:pathLst>
              </a:custGeom>
              <a:solidFill>
                <a:srgbClr val="2D2F2A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48" name="Freeform: Shape 230">
                <a:extLst>
                  <a:ext uri="{FF2B5EF4-FFF2-40B4-BE49-F238E27FC236}">
                    <a16:creationId xmlns:a16="http://schemas.microsoft.com/office/drawing/2014/main" id="{1AE45E76-6149-E0A0-66A9-165CAFDD46D1}"/>
                  </a:ext>
                </a:extLst>
              </p:cNvPr>
              <p:cNvSpPr/>
              <p:nvPr/>
            </p:nvSpPr>
            <p:spPr>
              <a:xfrm>
                <a:off x="11808731" y="12589409"/>
                <a:ext cx="165749" cy="16450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4" h="133">
                    <a:moveTo>
                      <a:pt x="0" y="67"/>
                    </a:moveTo>
                    <a:cubicBezTo>
                      <a:pt x="0" y="103"/>
                      <a:pt x="30" y="133"/>
                      <a:pt x="67" y="133"/>
                    </a:cubicBezTo>
                    <a:cubicBezTo>
                      <a:pt x="104" y="133"/>
                      <a:pt x="134" y="103"/>
                      <a:pt x="134" y="67"/>
                    </a:cubicBezTo>
                    <a:cubicBezTo>
                      <a:pt x="134" y="30"/>
                      <a:pt x="104" y="0"/>
                      <a:pt x="67" y="0"/>
                    </a:cubicBezTo>
                    <a:cubicBezTo>
                      <a:pt x="30" y="0"/>
                      <a:pt x="0" y="30"/>
                      <a:pt x="0" y="67"/>
                    </a:cubicBezTo>
                    <a:close/>
                  </a:path>
                </a:pathLst>
              </a:custGeom>
              <a:solidFill>
                <a:srgbClr val="2D2F2A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49" name="Freeform: Shape 231">
                <a:extLst>
                  <a:ext uri="{FF2B5EF4-FFF2-40B4-BE49-F238E27FC236}">
                    <a16:creationId xmlns:a16="http://schemas.microsoft.com/office/drawing/2014/main" id="{A7C94697-88B6-4D53-C0F1-E195A05030FD}"/>
                  </a:ext>
                </a:extLst>
              </p:cNvPr>
              <p:cNvSpPr/>
              <p:nvPr/>
            </p:nvSpPr>
            <p:spPr>
              <a:xfrm>
                <a:off x="11231727" y="12457305"/>
                <a:ext cx="164502" cy="16574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3" h="134">
                    <a:moveTo>
                      <a:pt x="0" y="67"/>
                    </a:moveTo>
                    <a:cubicBezTo>
                      <a:pt x="0" y="103"/>
                      <a:pt x="30" y="134"/>
                      <a:pt x="66" y="134"/>
                    </a:cubicBezTo>
                    <a:cubicBezTo>
                      <a:pt x="103" y="134"/>
                      <a:pt x="133" y="103"/>
                      <a:pt x="133" y="67"/>
                    </a:cubicBezTo>
                    <a:cubicBezTo>
                      <a:pt x="133" y="30"/>
                      <a:pt x="103" y="0"/>
                      <a:pt x="66" y="0"/>
                    </a:cubicBezTo>
                    <a:cubicBezTo>
                      <a:pt x="30" y="0"/>
                      <a:pt x="0" y="30"/>
                      <a:pt x="0" y="67"/>
                    </a:cubicBezTo>
                    <a:close/>
                  </a:path>
                </a:pathLst>
              </a:custGeom>
              <a:solidFill>
                <a:srgbClr val="2D2F2A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50" name="Freeform: Shape 232">
                <a:extLst>
                  <a:ext uri="{FF2B5EF4-FFF2-40B4-BE49-F238E27FC236}">
                    <a16:creationId xmlns:a16="http://schemas.microsoft.com/office/drawing/2014/main" id="{862C4F40-4CC9-ECFA-152B-8682929F4E18}"/>
                  </a:ext>
                </a:extLst>
              </p:cNvPr>
              <p:cNvSpPr/>
              <p:nvPr/>
            </p:nvSpPr>
            <p:spPr>
              <a:xfrm>
                <a:off x="11409938" y="10554316"/>
                <a:ext cx="93467" cy="31031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6" h="250">
                    <a:moveTo>
                      <a:pt x="36" y="0"/>
                    </a:moveTo>
                    <a:lnTo>
                      <a:pt x="76" y="250"/>
                    </a:lnTo>
                    <a:lnTo>
                      <a:pt x="40" y="2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51" name="Freeform: Shape 233">
                <a:extLst>
                  <a:ext uri="{FF2B5EF4-FFF2-40B4-BE49-F238E27FC236}">
                    <a16:creationId xmlns:a16="http://schemas.microsoft.com/office/drawing/2014/main" id="{025864B0-166E-3B1F-0890-6CC58F1C43A5}"/>
                  </a:ext>
                </a:extLst>
              </p:cNvPr>
              <p:cNvSpPr/>
              <p:nvPr/>
            </p:nvSpPr>
            <p:spPr>
              <a:xfrm>
                <a:off x="11716510" y="10554316"/>
                <a:ext cx="69789" cy="31031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7" h="250">
                    <a:moveTo>
                      <a:pt x="17" y="0"/>
                    </a:moveTo>
                    <a:lnTo>
                      <a:pt x="57" y="250"/>
                    </a:lnTo>
                    <a:lnTo>
                      <a:pt x="40" y="2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2D7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52" name="Freeform: Shape 234">
                <a:extLst>
                  <a:ext uri="{FF2B5EF4-FFF2-40B4-BE49-F238E27FC236}">
                    <a16:creationId xmlns:a16="http://schemas.microsoft.com/office/drawing/2014/main" id="{76A91550-0B9D-4598-8F6C-C5B2B30F22DF}"/>
                  </a:ext>
                </a:extLst>
              </p:cNvPr>
              <p:cNvSpPr/>
              <p:nvPr/>
            </p:nvSpPr>
            <p:spPr>
              <a:xfrm>
                <a:off x="11454802" y="10554316"/>
                <a:ext cx="240522" cy="31031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94" h="250">
                    <a:moveTo>
                      <a:pt x="154" y="0"/>
                    </a:moveTo>
                    <a:lnTo>
                      <a:pt x="194" y="250"/>
                    </a:lnTo>
                    <a:lnTo>
                      <a:pt x="40" y="2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2D7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53" name="Freeform: Shape 235">
                <a:extLst>
                  <a:ext uri="{FF2B5EF4-FFF2-40B4-BE49-F238E27FC236}">
                    <a16:creationId xmlns:a16="http://schemas.microsoft.com/office/drawing/2014/main" id="{0024130D-A2F1-37B4-7C68-5E478585665D}"/>
                  </a:ext>
                </a:extLst>
              </p:cNvPr>
              <p:cNvSpPr/>
              <p:nvPr/>
            </p:nvSpPr>
            <p:spPr>
              <a:xfrm>
                <a:off x="11646721" y="10554316"/>
                <a:ext cx="118392" cy="31031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6" h="250">
                    <a:moveTo>
                      <a:pt x="37" y="0"/>
                    </a:moveTo>
                    <a:lnTo>
                      <a:pt x="56" y="0"/>
                    </a:lnTo>
                    <a:lnTo>
                      <a:pt x="96" y="250"/>
                    </a:lnTo>
                    <a:lnTo>
                      <a:pt x="77" y="250"/>
                    </a:lnTo>
                    <a:lnTo>
                      <a:pt x="40" y="2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54" name="Freeform: Shape 236">
                <a:extLst>
                  <a:ext uri="{FF2B5EF4-FFF2-40B4-BE49-F238E27FC236}">
                    <a16:creationId xmlns:a16="http://schemas.microsoft.com/office/drawing/2014/main" id="{6A51D870-8DEB-4709-84E3-D3CC292B6FF6}"/>
                  </a:ext>
                </a:extLst>
              </p:cNvPr>
              <p:cNvSpPr/>
              <p:nvPr/>
            </p:nvSpPr>
            <p:spPr>
              <a:xfrm>
                <a:off x="11249171" y="10816024"/>
                <a:ext cx="1501703" cy="2280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06" h="184">
                    <a:moveTo>
                      <a:pt x="442" y="183"/>
                    </a:moveTo>
                    <a:lnTo>
                      <a:pt x="33" y="35"/>
                    </a:lnTo>
                    <a:cubicBezTo>
                      <a:pt x="23" y="32"/>
                      <a:pt x="11" y="29"/>
                      <a:pt x="0" y="29"/>
                    </a:cubicBezTo>
                    <a:cubicBezTo>
                      <a:pt x="20" y="11"/>
                      <a:pt x="46" y="0"/>
                      <a:pt x="75" y="0"/>
                    </a:cubicBezTo>
                    <a:lnTo>
                      <a:pt x="698" y="0"/>
                    </a:lnTo>
                    <a:cubicBezTo>
                      <a:pt x="711" y="0"/>
                      <a:pt x="725" y="3"/>
                      <a:pt x="737" y="8"/>
                    </a:cubicBezTo>
                    <a:lnTo>
                      <a:pt x="1171" y="164"/>
                    </a:lnTo>
                    <a:cubicBezTo>
                      <a:pt x="1184" y="169"/>
                      <a:pt x="1196" y="176"/>
                      <a:pt x="1206" y="184"/>
                    </a:cubicBezTo>
                    <a:cubicBezTo>
                      <a:pt x="1198" y="183"/>
                      <a:pt x="1190" y="183"/>
                      <a:pt x="1182" y="183"/>
                    </a:cubicBezTo>
                    <a:close/>
                  </a:path>
                </a:pathLst>
              </a:custGeom>
              <a:solidFill>
                <a:srgbClr val="5F595B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55" name="Freeform: Shape 237">
                <a:extLst>
                  <a:ext uri="{FF2B5EF4-FFF2-40B4-BE49-F238E27FC236}">
                    <a16:creationId xmlns:a16="http://schemas.microsoft.com/office/drawing/2014/main" id="{B21E463A-459D-4056-2C62-19D8FE339ACA}"/>
                  </a:ext>
                </a:extLst>
              </p:cNvPr>
              <p:cNvSpPr/>
              <p:nvPr/>
            </p:nvSpPr>
            <p:spPr>
              <a:xfrm>
                <a:off x="11203064" y="10852165"/>
                <a:ext cx="604421" cy="51967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86" h="418">
                    <a:moveTo>
                      <a:pt x="37" y="0"/>
                    </a:moveTo>
                    <a:cubicBezTo>
                      <a:pt x="48" y="0"/>
                      <a:pt x="60" y="3"/>
                      <a:pt x="70" y="6"/>
                    </a:cubicBezTo>
                    <a:lnTo>
                      <a:pt x="479" y="154"/>
                    </a:lnTo>
                    <a:lnTo>
                      <a:pt x="486" y="154"/>
                    </a:lnTo>
                    <a:lnTo>
                      <a:pt x="486" y="418"/>
                    </a:lnTo>
                    <a:cubicBezTo>
                      <a:pt x="483" y="418"/>
                      <a:pt x="480" y="417"/>
                      <a:pt x="477" y="417"/>
                    </a:cubicBezTo>
                    <a:lnTo>
                      <a:pt x="319" y="372"/>
                    </a:lnTo>
                    <a:lnTo>
                      <a:pt x="80" y="305"/>
                    </a:lnTo>
                    <a:cubicBezTo>
                      <a:pt x="33" y="291"/>
                      <a:pt x="0" y="249"/>
                      <a:pt x="0" y="200"/>
                    </a:cubicBezTo>
                    <a:lnTo>
                      <a:pt x="0" y="80"/>
                    </a:lnTo>
                    <a:cubicBezTo>
                      <a:pt x="0" y="48"/>
                      <a:pt x="14" y="19"/>
                      <a:pt x="37" y="0"/>
                    </a:cubicBezTo>
                    <a:close/>
                  </a:path>
                </a:pathLst>
              </a:custGeom>
              <a:solidFill>
                <a:srgbClr val="637372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56" name="Freeform: Shape 238">
                <a:extLst>
                  <a:ext uri="{FF2B5EF4-FFF2-40B4-BE49-F238E27FC236}">
                    <a16:creationId xmlns:a16="http://schemas.microsoft.com/office/drawing/2014/main" id="{0A776A7D-F6B7-D03E-C6C6-703A55249260}"/>
                  </a:ext>
                </a:extLst>
              </p:cNvPr>
              <p:cNvSpPr/>
              <p:nvPr/>
            </p:nvSpPr>
            <p:spPr>
              <a:xfrm>
                <a:off x="11808731" y="11044084"/>
                <a:ext cx="989506" cy="33149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95" h="267">
                    <a:moveTo>
                      <a:pt x="733" y="0"/>
                    </a:moveTo>
                    <a:cubicBezTo>
                      <a:pt x="741" y="0"/>
                      <a:pt x="749" y="0"/>
                      <a:pt x="757" y="1"/>
                    </a:cubicBezTo>
                    <a:cubicBezTo>
                      <a:pt x="781" y="22"/>
                      <a:pt x="795" y="51"/>
                      <a:pt x="795" y="83"/>
                    </a:cubicBezTo>
                    <a:lnTo>
                      <a:pt x="795" y="158"/>
                    </a:lnTo>
                    <a:cubicBezTo>
                      <a:pt x="795" y="218"/>
                      <a:pt x="744" y="267"/>
                      <a:pt x="682" y="267"/>
                    </a:cubicBezTo>
                    <a:lnTo>
                      <a:pt x="85" y="267"/>
                    </a:lnTo>
                    <a:lnTo>
                      <a:pt x="22" y="267"/>
                    </a:lnTo>
                    <a:cubicBezTo>
                      <a:pt x="15" y="267"/>
                      <a:pt x="8" y="266"/>
                      <a:pt x="0" y="2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7B84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57" name="Freeform: Shape 239">
                <a:extLst>
                  <a:ext uri="{FF2B5EF4-FFF2-40B4-BE49-F238E27FC236}">
                    <a16:creationId xmlns:a16="http://schemas.microsoft.com/office/drawing/2014/main" id="{C189EA78-0D23-14F9-5DB2-A2744E5A61AB}"/>
                  </a:ext>
                </a:extLst>
              </p:cNvPr>
              <p:cNvSpPr/>
              <p:nvPr/>
            </p:nvSpPr>
            <p:spPr>
              <a:xfrm>
                <a:off x="10972511" y="9330519"/>
                <a:ext cx="1107898" cy="1227536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90" h="986">
                    <a:moveTo>
                      <a:pt x="255" y="843"/>
                    </a:moveTo>
                    <a:lnTo>
                      <a:pt x="144" y="143"/>
                    </a:lnTo>
                    <a:cubicBezTo>
                      <a:pt x="133" y="71"/>
                      <a:pt x="70" y="12"/>
                      <a:pt x="0" y="2"/>
                    </a:cubicBezTo>
                    <a:cubicBezTo>
                      <a:pt x="7" y="1"/>
                      <a:pt x="13" y="0"/>
                      <a:pt x="20" y="0"/>
                    </a:cubicBezTo>
                    <a:lnTo>
                      <a:pt x="611" y="0"/>
                    </a:lnTo>
                    <a:cubicBezTo>
                      <a:pt x="690" y="0"/>
                      <a:pt x="765" y="64"/>
                      <a:pt x="777" y="143"/>
                    </a:cubicBezTo>
                    <a:lnTo>
                      <a:pt x="888" y="843"/>
                    </a:lnTo>
                    <a:cubicBezTo>
                      <a:pt x="901" y="922"/>
                      <a:pt x="846" y="986"/>
                      <a:pt x="767" y="986"/>
                    </a:cubicBezTo>
                    <a:lnTo>
                      <a:pt x="177" y="986"/>
                    </a:lnTo>
                    <a:cubicBezTo>
                      <a:pt x="169" y="986"/>
                      <a:pt x="162" y="985"/>
                      <a:pt x="155" y="984"/>
                    </a:cubicBezTo>
                    <a:cubicBezTo>
                      <a:pt x="222" y="974"/>
                      <a:pt x="266" y="914"/>
                      <a:pt x="255" y="843"/>
                    </a:cubicBezTo>
                    <a:close/>
                  </a:path>
                </a:pathLst>
              </a:custGeom>
              <a:solidFill>
                <a:srgbClr val="5F595B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58" name="Freeform: Shape 240">
                <a:extLst>
                  <a:ext uri="{FF2B5EF4-FFF2-40B4-BE49-F238E27FC236}">
                    <a16:creationId xmlns:a16="http://schemas.microsoft.com/office/drawing/2014/main" id="{12CFABE4-BC4E-B719-5315-F1EF4F932DA3}"/>
                  </a:ext>
                </a:extLst>
              </p:cNvPr>
              <p:cNvSpPr/>
              <p:nvPr/>
            </p:nvSpPr>
            <p:spPr>
              <a:xfrm>
                <a:off x="10844150" y="9333011"/>
                <a:ext cx="446150" cy="122255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59" h="982">
                    <a:moveTo>
                      <a:pt x="113" y="841"/>
                    </a:moveTo>
                    <a:lnTo>
                      <a:pt x="2" y="141"/>
                    </a:lnTo>
                    <a:cubicBezTo>
                      <a:pt x="-9" y="69"/>
                      <a:pt x="36" y="10"/>
                      <a:pt x="103" y="0"/>
                    </a:cubicBezTo>
                    <a:cubicBezTo>
                      <a:pt x="173" y="10"/>
                      <a:pt x="236" y="69"/>
                      <a:pt x="247" y="141"/>
                    </a:cubicBezTo>
                    <a:lnTo>
                      <a:pt x="358" y="841"/>
                    </a:lnTo>
                    <a:cubicBezTo>
                      <a:pt x="369" y="912"/>
                      <a:pt x="325" y="972"/>
                      <a:pt x="258" y="982"/>
                    </a:cubicBezTo>
                    <a:cubicBezTo>
                      <a:pt x="188" y="972"/>
                      <a:pt x="125" y="912"/>
                      <a:pt x="113" y="841"/>
                    </a:cubicBezTo>
                    <a:close/>
                  </a:path>
                </a:pathLst>
              </a:custGeom>
              <a:solidFill>
                <a:srgbClr val="637372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59" name="Freeform: Shape 241">
                <a:extLst>
                  <a:ext uri="{FF2B5EF4-FFF2-40B4-BE49-F238E27FC236}">
                    <a16:creationId xmlns:a16="http://schemas.microsoft.com/office/drawing/2014/main" id="{4AE8F86A-94B8-BD36-8EA2-5D958893F3C6}"/>
                  </a:ext>
                </a:extLst>
              </p:cNvPr>
              <p:cNvSpPr/>
              <p:nvPr/>
            </p:nvSpPr>
            <p:spPr>
              <a:xfrm>
                <a:off x="12071682" y="12398736"/>
                <a:ext cx="276663" cy="24052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23" h="194">
                    <a:moveTo>
                      <a:pt x="8" y="0"/>
                    </a:moveTo>
                    <a:lnTo>
                      <a:pt x="0" y="109"/>
                    </a:lnTo>
                    <a:lnTo>
                      <a:pt x="45" y="188"/>
                    </a:lnTo>
                    <a:cubicBezTo>
                      <a:pt x="45" y="188"/>
                      <a:pt x="65" y="224"/>
                      <a:pt x="219" y="123"/>
                    </a:cubicBezTo>
                    <a:lnTo>
                      <a:pt x="223" y="17"/>
                    </a:lnTo>
                    <a:cubicBezTo>
                      <a:pt x="158" y="33"/>
                      <a:pt x="52" y="10"/>
                      <a:pt x="8" y="0"/>
                    </a:cubicBezTo>
                    <a:close/>
                  </a:path>
                </a:pathLst>
              </a:custGeom>
              <a:solidFill>
                <a:srgbClr val="F9CC8D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60" name="Freeform: Shape 242">
                <a:extLst>
                  <a:ext uri="{FF2B5EF4-FFF2-40B4-BE49-F238E27FC236}">
                    <a16:creationId xmlns:a16="http://schemas.microsoft.com/office/drawing/2014/main" id="{27D33687-C619-4DDC-0FAE-290E06417C1C}"/>
                  </a:ext>
                </a:extLst>
              </p:cNvPr>
              <p:cNvSpPr/>
              <p:nvPr/>
            </p:nvSpPr>
            <p:spPr>
              <a:xfrm>
                <a:off x="12081655" y="12285329"/>
                <a:ext cx="271678" cy="14082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19" h="114">
                    <a:moveTo>
                      <a:pt x="6" y="0"/>
                    </a:moveTo>
                    <a:lnTo>
                      <a:pt x="0" y="91"/>
                    </a:lnTo>
                    <a:cubicBezTo>
                      <a:pt x="44" y="101"/>
                      <a:pt x="150" y="124"/>
                      <a:pt x="215" y="108"/>
                    </a:cubicBezTo>
                    <a:lnTo>
                      <a:pt x="219" y="23"/>
                    </a:lnTo>
                    <a:close/>
                  </a:path>
                </a:pathLst>
              </a:custGeom>
              <a:solidFill>
                <a:srgbClr val="E8B66F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61" name="Freeform: Shape 243">
                <a:extLst>
                  <a:ext uri="{FF2B5EF4-FFF2-40B4-BE49-F238E27FC236}">
                    <a16:creationId xmlns:a16="http://schemas.microsoft.com/office/drawing/2014/main" id="{E32D1064-D1E8-FD52-D255-4AD5DBA94FF3}"/>
                  </a:ext>
                </a:extLst>
              </p:cNvPr>
              <p:cNvSpPr/>
              <p:nvPr/>
            </p:nvSpPr>
            <p:spPr>
              <a:xfrm>
                <a:off x="12060470" y="12510896"/>
                <a:ext cx="529648" cy="38259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26" h="308">
                    <a:moveTo>
                      <a:pt x="261" y="74"/>
                    </a:moveTo>
                    <a:cubicBezTo>
                      <a:pt x="266" y="68"/>
                      <a:pt x="269" y="58"/>
                      <a:pt x="264" y="39"/>
                    </a:cubicBezTo>
                    <a:cubicBezTo>
                      <a:pt x="263" y="35"/>
                      <a:pt x="260" y="30"/>
                      <a:pt x="257" y="27"/>
                    </a:cubicBezTo>
                    <a:cubicBezTo>
                      <a:pt x="157" y="-62"/>
                      <a:pt x="60" y="98"/>
                      <a:pt x="60" y="98"/>
                    </a:cubicBezTo>
                    <a:lnTo>
                      <a:pt x="8" y="19"/>
                    </a:lnTo>
                    <a:lnTo>
                      <a:pt x="0" y="101"/>
                    </a:lnTo>
                    <a:cubicBezTo>
                      <a:pt x="-1" y="112"/>
                      <a:pt x="2" y="124"/>
                      <a:pt x="9" y="134"/>
                    </a:cubicBezTo>
                    <a:cubicBezTo>
                      <a:pt x="45" y="184"/>
                      <a:pt x="175" y="335"/>
                      <a:pt x="410" y="304"/>
                    </a:cubicBezTo>
                    <a:cubicBezTo>
                      <a:pt x="410" y="304"/>
                      <a:pt x="498" y="275"/>
                      <a:pt x="261" y="74"/>
                    </a:cubicBezTo>
                    <a:close/>
                  </a:path>
                </a:pathLst>
              </a:custGeom>
              <a:solidFill>
                <a:srgbClr val="0D2B33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62" name="Freeform: Shape 244">
                <a:extLst>
                  <a:ext uri="{FF2B5EF4-FFF2-40B4-BE49-F238E27FC236}">
                    <a16:creationId xmlns:a16="http://schemas.microsoft.com/office/drawing/2014/main" id="{FA6B31D1-DF54-FD57-5A5B-CFFE65F6B0C4}"/>
                  </a:ext>
                </a:extLst>
              </p:cNvPr>
              <p:cNvSpPr/>
              <p:nvPr/>
            </p:nvSpPr>
            <p:spPr>
              <a:xfrm>
                <a:off x="12765832" y="12356360"/>
                <a:ext cx="274170" cy="16076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21" h="130">
                    <a:moveTo>
                      <a:pt x="221" y="62"/>
                    </a:moveTo>
                    <a:lnTo>
                      <a:pt x="221" y="0"/>
                    </a:lnTo>
                    <a:cubicBezTo>
                      <a:pt x="140" y="30"/>
                      <a:pt x="47" y="16"/>
                      <a:pt x="4" y="7"/>
                    </a:cubicBezTo>
                    <a:lnTo>
                      <a:pt x="0" y="111"/>
                    </a:lnTo>
                    <a:lnTo>
                      <a:pt x="154" y="130"/>
                    </a:lnTo>
                    <a:cubicBezTo>
                      <a:pt x="154" y="130"/>
                      <a:pt x="186" y="89"/>
                      <a:pt x="221" y="62"/>
                    </a:cubicBezTo>
                    <a:close/>
                  </a:path>
                </a:pathLst>
              </a:custGeom>
              <a:solidFill>
                <a:srgbClr val="F9CC8D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63" name="Freeform: Shape 245">
                <a:extLst>
                  <a:ext uri="{FF2B5EF4-FFF2-40B4-BE49-F238E27FC236}">
                    <a16:creationId xmlns:a16="http://schemas.microsoft.com/office/drawing/2014/main" id="{20EA05DE-6CDD-B8F7-3A06-BE9D39A47F43}"/>
                  </a:ext>
                </a:extLst>
              </p:cNvPr>
              <p:cNvSpPr/>
              <p:nvPr/>
            </p:nvSpPr>
            <p:spPr>
              <a:xfrm>
                <a:off x="13140951" y="12495941"/>
                <a:ext cx="0" cy="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E8B66F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64" name="Freeform: Shape 246">
                <a:extLst>
                  <a:ext uri="{FF2B5EF4-FFF2-40B4-BE49-F238E27FC236}">
                    <a16:creationId xmlns:a16="http://schemas.microsoft.com/office/drawing/2014/main" id="{54A8EBBD-CBD7-2E76-3282-C7EB126DF838}"/>
                  </a:ext>
                </a:extLst>
              </p:cNvPr>
              <p:cNvSpPr/>
              <p:nvPr/>
            </p:nvSpPr>
            <p:spPr>
              <a:xfrm>
                <a:off x="12765832" y="12403717"/>
                <a:ext cx="611899" cy="27292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92" h="220">
                    <a:moveTo>
                      <a:pt x="480" y="171"/>
                    </a:moveTo>
                    <a:lnTo>
                      <a:pt x="301" y="74"/>
                    </a:lnTo>
                    <a:cubicBezTo>
                      <a:pt x="302" y="74"/>
                      <a:pt x="350" y="66"/>
                      <a:pt x="304" y="13"/>
                    </a:cubicBezTo>
                    <a:cubicBezTo>
                      <a:pt x="295" y="3"/>
                      <a:pt x="285" y="-1"/>
                      <a:pt x="273" y="0"/>
                    </a:cubicBezTo>
                    <a:cubicBezTo>
                      <a:pt x="257" y="1"/>
                      <a:pt x="239" y="11"/>
                      <a:pt x="221" y="24"/>
                    </a:cubicBezTo>
                    <a:cubicBezTo>
                      <a:pt x="186" y="51"/>
                      <a:pt x="154" y="92"/>
                      <a:pt x="154" y="92"/>
                    </a:cubicBezTo>
                    <a:lnTo>
                      <a:pt x="0" y="73"/>
                    </a:lnTo>
                    <a:lnTo>
                      <a:pt x="1" y="119"/>
                    </a:lnTo>
                    <a:cubicBezTo>
                      <a:pt x="2" y="140"/>
                      <a:pt x="17" y="159"/>
                      <a:pt x="37" y="166"/>
                    </a:cubicBezTo>
                    <a:cubicBezTo>
                      <a:pt x="112" y="188"/>
                      <a:pt x="299" y="237"/>
                      <a:pt x="472" y="214"/>
                    </a:cubicBezTo>
                    <a:cubicBezTo>
                      <a:pt x="494" y="211"/>
                      <a:pt x="500" y="181"/>
                      <a:pt x="480" y="171"/>
                    </a:cubicBezTo>
                    <a:close/>
                  </a:path>
                </a:pathLst>
              </a:custGeom>
              <a:solidFill>
                <a:srgbClr val="0D2B33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65" name="Freeform: Shape 247">
                <a:extLst>
                  <a:ext uri="{FF2B5EF4-FFF2-40B4-BE49-F238E27FC236}">
                    <a16:creationId xmlns:a16="http://schemas.microsoft.com/office/drawing/2014/main" id="{AAFD9828-1A37-5F20-5BA7-BACA3E7379F4}"/>
                  </a:ext>
                </a:extLst>
              </p:cNvPr>
              <p:cNvSpPr/>
              <p:nvPr/>
            </p:nvSpPr>
            <p:spPr>
              <a:xfrm>
                <a:off x="12770820" y="12193108"/>
                <a:ext cx="269186" cy="18444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17" h="149">
                    <a:moveTo>
                      <a:pt x="217" y="131"/>
                    </a:moveTo>
                    <a:lnTo>
                      <a:pt x="217" y="0"/>
                    </a:lnTo>
                    <a:lnTo>
                      <a:pt x="5" y="8"/>
                    </a:lnTo>
                    <a:lnTo>
                      <a:pt x="0" y="138"/>
                    </a:lnTo>
                    <a:cubicBezTo>
                      <a:pt x="43" y="147"/>
                      <a:pt x="136" y="161"/>
                      <a:pt x="217" y="131"/>
                    </a:cubicBezTo>
                    <a:close/>
                  </a:path>
                </a:pathLst>
              </a:custGeom>
              <a:solidFill>
                <a:srgbClr val="E8B66F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66" name="Freeform: Shape 248">
                <a:extLst>
                  <a:ext uri="{FF2B5EF4-FFF2-40B4-BE49-F238E27FC236}">
                    <a16:creationId xmlns:a16="http://schemas.microsoft.com/office/drawing/2014/main" id="{5E608D28-7D4D-7528-1A14-3C8A992D7B54}"/>
                  </a:ext>
                </a:extLst>
              </p:cNvPr>
              <p:cNvSpPr/>
              <p:nvPr/>
            </p:nvSpPr>
            <p:spPr>
              <a:xfrm>
                <a:off x="11917153" y="10561790"/>
                <a:ext cx="1311033" cy="1778366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53" h="1428">
                    <a:moveTo>
                      <a:pt x="418" y="2"/>
                    </a:moveTo>
                    <a:lnTo>
                      <a:pt x="901" y="86"/>
                    </a:lnTo>
                    <a:cubicBezTo>
                      <a:pt x="994" y="102"/>
                      <a:pt x="1060" y="187"/>
                      <a:pt x="1052" y="281"/>
                    </a:cubicBezTo>
                    <a:lnTo>
                      <a:pt x="942" y="1391"/>
                    </a:lnTo>
                    <a:cubicBezTo>
                      <a:pt x="942" y="1391"/>
                      <a:pt x="850" y="1463"/>
                      <a:pt x="671" y="1404"/>
                    </a:cubicBezTo>
                    <a:lnTo>
                      <a:pt x="669" y="388"/>
                    </a:lnTo>
                    <a:lnTo>
                      <a:pt x="339" y="300"/>
                    </a:lnTo>
                    <a:cubicBezTo>
                      <a:pt x="339" y="300"/>
                      <a:pt x="-474" y="-31"/>
                      <a:pt x="418" y="2"/>
                    </a:cubicBezTo>
                    <a:close/>
                  </a:path>
                </a:pathLst>
              </a:custGeom>
              <a:solidFill>
                <a:srgbClr val="0D2B33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67" name="Freeform: Shape 249">
                <a:extLst>
                  <a:ext uri="{FF2B5EF4-FFF2-40B4-BE49-F238E27FC236}">
                    <a16:creationId xmlns:a16="http://schemas.microsoft.com/office/drawing/2014/main" id="{6ADF9D87-1F1D-AE5E-B1C4-E5C59313FAA9}"/>
                  </a:ext>
                </a:extLst>
              </p:cNvPr>
              <p:cNvSpPr/>
              <p:nvPr/>
            </p:nvSpPr>
            <p:spPr>
              <a:xfrm>
                <a:off x="11165677" y="10545589"/>
                <a:ext cx="1438149" cy="184192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55" h="1479">
                    <a:moveTo>
                      <a:pt x="0" y="9"/>
                    </a:moveTo>
                    <a:cubicBezTo>
                      <a:pt x="0" y="9"/>
                      <a:pt x="0" y="384"/>
                      <a:pt x="738" y="379"/>
                    </a:cubicBezTo>
                    <a:lnTo>
                      <a:pt x="708" y="1447"/>
                    </a:lnTo>
                    <a:cubicBezTo>
                      <a:pt x="708" y="1447"/>
                      <a:pt x="920" y="1513"/>
                      <a:pt x="993" y="1454"/>
                    </a:cubicBezTo>
                    <a:lnTo>
                      <a:pt x="1154" y="319"/>
                    </a:lnTo>
                    <a:cubicBezTo>
                      <a:pt x="1154" y="319"/>
                      <a:pt x="1193" y="141"/>
                      <a:pt x="837" y="55"/>
                    </a:cubicBezTo>
                    <a:cubicBezTo>
                      <a:pt x="480" y="-31"/>
                      <a:pt x="0" y="9"/>
                      <a:pt x="0" y="9"/>
                    </a:cubicBezTo>
                    <a:close/>
                  </a:path>
                </a:pathLst>
              </a:custGeom>
              <a:solidFill>
                <a:srgbClr val="173B47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68" name="Freeform: Shape 250">
                <a:extLst>
                  <a:ext uri="{FF2B5EF4-FFF2-40B4-BE49-F238E27FC236}">
                    <a16:creationId xmlns:a16="http://schemas.microsoft.com/office/drawing/2014/main" id="{168AD57C-3FA1-4B34-81B0-F69D9ED0BBAA}"/>
                  </a:ext>
                </a:extLst>
              </p:cNvPr>
              <p:cNvSpPr/>
              <p:nvPr/>
            </p:nvSpPr>
            <p:spPr>
              <a:xfrm>
                <a:off x="11016129" y="8650078"/>
                <a:ext cx="1435656" cy="1323496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53" h="1063">
                    <a:moveTo>
                      <a:pt x="110" y="985"/>
                    </a:moveTo>
                    <a:lnTo>
                      <a:pt x="0" y="55"/>
                    </a:lnTo>
                    <a:cubicBezTo>
                      <a:pt x="0" y="55"/>
                      <a:pt x="762" y="-93"/>
                      <a:pt x="989" y="98"/>
                    </a:cubicBezTo>
                    <a:cubicBezTo>
                      <a:pt x="1215" y="289"/>
                      <a:pt x="1411" y="1359"/>
                      <a:pt x="110" y="985"/>
                    </a:cubicBezTo>
                    <a:close/>
                  </a:path>
                </a:pathLst>
              </a:custGeom>
              <a:solidFill>
                <a:srgbClr val="EF7A71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69" name="Freeform: Shape 251">
                <a:extLst>
                  <a:ext uri="{FF2B5EF4-FFF2-40B4-BE49-F238E27FC236}">
                    <a16:creationId xmlns:a16="http://schemas.microsoft.com/office/drawing/2014/main" id="{82E43E38-6ED8-44E7-C6FC-B3B5062D5912}"/>
                  </a:ext>
                </a:extLst>
              </p:cNvPr>
              <p:cNvSpPr/>
              <p:nvPr/>
            </p:nvSpPr>
            <p:spPr>
              <a:xfrm>
                <a:off x="11328933" y="7749054"/>
                <a:ext cx="530894" cy="65551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27" h="527">
                    <a:moveTo>
                      <a:pt x="52" y="44"/>
                    </a:moveTo>
                    <a:cubicBezTo>
                      <a:pt x="52" y="44"/>
                      <a:pt x="-151" y="476"/>
                      <a:pt x="248" y="525"/>
                    </a:cubicBezTo>
                    <a:cubicBezTo>
                      <a:pt x="647" y="573"/>
                      <a:pt x="291" y="-187"/>
                      <a:pt x="52" y="44"/>
                    </a:cubicBezTo>
                    <a:close/>
                  </a:path>
                </a:pathLst>
              </a:custGeom>
              <a:solidFill>
                <a:srgbClr val="173B47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70" name="Freeform: Shape 252">
                <a:extLst>
                  <a:ext uri="{FF2B5EF4-FFF2-40B4-BE49-F238E27FC236}">
                    <a16:creationId xmlns:a16="http://schemas.microsoft.com/office/drawing/2014/main" id="{FEE44061-78FA-3E76-E666-98753D47DA31}"/>
                  </a:ext>
                </a:extLst>
              </p:cNvPr>
              <p:cNvSpPr/>
              <p:nvPr/>
            </p:nvSpPr>
            <p:spPr>
              <a:xfrm>
                <a:off x="11934600" y="7914802"/>
                <a:ext cx="488522" cy="18942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3" h="153">
                    <a:moveTo>
                      <a:pt x="243" y="17"/>
                    </a:moveTo>
                    <a:cubicBezTo>
                      <a:pt x="243" y="17"/>
                      <a:pt x="313" y="58"/>
                      <a:pt x="393" y="15"/>
                    </a:cubicBezTo>
                    <a:cubicBezTo>
                      <a:pt x="393" y="15"/>
                      <a:pt x="284" y="229"/>
                      <a:pt x="76" y="124"/>
                    </a:cubicBezTo>
                    <a:cubicBezTo>
                      <a:pt x="-133" y="19"/>
                      <a:pt x="148" y="-27"/>
                      <a:pt x="243" y="17"/>
                    </a:cubicBezTo>
                    <a:close/>
                  </a:path>
                </a:pathLst>
              </a:custGeom>
              <a:solidFill>
                <a:srgbClr val="0D2B33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71" name="Freeform: Shape 253">
                <a:extLst>
                  <a:ext uri="{FF2B5EF4-FFF2-40B4-BE49-F238E27FC236}">
                    <a16:creationId xmlns:a16="http://schemas.microsoft.com/office/drawing/2014/main" id="{1598008D-01AB-35ED-0362-016ABFE02DA4}"/>
                  </a:ext>
                </a:extLst>
              </p:cNvPr>
              <p:cNvSpPr/>
              <p:nvPr/>
            </p:nvSpPr>
            <p:spPr>
              <a:xfrm>
                <a:off x="11376286" y="7755285"/>
                <a:ext cx="739014" cy="118267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94" h="950">
                    <a:moveTo>
                      <a:pt x="557" y="140"/>
                    </a:moveTo>
                    <a:cubicBezTo>
                      <a:pt x="429" y="47"/>
                      <a:pt x="137" y="-183"/>
                      <a:pt x="66" y="281"/>
                    </a:cubicBezTo>
                    <a:cubicBezTo>
                      <a:pt x="66" y="281"/>
                      <a:pt x="-1" y="442"/>
                      <a:pt x="120" y="444"/>
                    </a:cubicBezTo>
                    <a:cubicBezTo>
                      <a:pt x="120" y="444"/>
                      <a:pt x="127" y="462"/>
                      <a:pt x="142" y="488"/>
                    </a:cubicBezTo>
                    <a:lnTo>
                      <a:pt x="0" y="733"/>
                    </a:lnTo>
                    <a:cubicBezTo>
                      <a:pt x="0" y="733"/>
                      <a:pt x="149" y="1000"/>
                      <a:pt x="300" y="942"/>
                    </a:cubicBezTo>
                    <a:cubicBezTo>
                      <a:pt x="451" y="885"/>
                      <a:pt x="312" y="720"/>
                      <a:pt x="312" y="720"/>
                    </a:cubicBezTo>
                    <a:cubicBezTo>
                      <a:pt x="312" y="720"/>
                      <a:pt x="299" y="719"/>
                      <a:pt x="262" y="719"/>
                    </a:cubicBezTo>
                    <a:lnTo>
                      <a:pt x="279" y="669"/>
                    </a:lnTo>
                    <a:cubicBezTo>
                      <a:pt x="213" y="627"/>
                      <a:pt x="167" y="511"/>
                      <a:pt x="167" y="511"/>
                    </a:cubicBezTo>
                    <a:cubicBezTo>
                      <a:pt x="204" y="566"/>
                      <a:pt x="291" y="637"/>
                      <a:pt x="291" y="637"/>
                    </a:cubicBezTo>
                    <a:cubicBezTo>
                      <a:pt x="317" y="652"/>
                      <a:pt x="347" y="664"/>
                      <a:pt x="380" y="671"/>
                    </a:cubicBezTo>
                    <a:cubicBezTo>
                      <a:pt x="415" y="679"/>
                      <a:pt x="449" y="662"/>
                      <a:pt x="465" y="631"/>
                    </a:cubicBezTo>
                    <a:cubicBezTo>
                      <a:pt x="524" y="513"/>
                      <a:pt x="660" y="213"/>
                      <a:pt x="557" y="140"/>
                    </a:cubicBezTo>
                    <a:close/>
                  </a:path>
                </a:pathLst>
              </a:custGeom>
              <a:solidFill>
                <a:srgbClr val="F9CC8D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72" name="Freeform: Shape 254">
                <a:extLst>
                  <a:ext uri="{FF2B5EF4-FFF2-40B4-BE49-F238E27FC236}">
                    <a16:creationId xmlns:a16="http://schemas.microsoft.com/office/drawing/2014/main" id="{55F9BD06-9D5D-E44F-5A1A-2BB1E6B1ECFB}"/>
                  </a:ext>
                </a:extLst>
              </p:cNvPr>
              <p:cNvSpPr/>
              <p:nvPr/>
            </p:nvSpPr>
            <p:spPr>
              <a:xfrm>
                <a:off x="11584410" y="8390862"/>
                <a:ext cx="153286" cy="19565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4" h="158">
                    <a:moveTo>
                      <a:pt x="0" y="0"/>
                    </a:moveTo>
                    <a:cubicBezTo>
                      <a:pt x="0" y="0"/>
                      <a:pt x="46" y="116"/>
                      <a:pt x="112" y="158"/>
                    </a:cubicBezTo>
                    <a:lnTo>
                      <a:pt x="124" y="126"/>
                    </a:lnTo>
                    <a:cubicBezTo>
                      <a:pt x="124" y="126"/>
                      <a:pt x="37" y="55"/>
                      <a:pt x="0" y="0"/>
                    </a:cubicBezTo>
                    <a:close/>
                  </a:path>
                </a:pathLst>
              </a:custGeom>
              <a:solidFill>
                <a:srgbClr val="E8B66F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73" name="Freeform: Shape 255">
                <a:extLst>
                  <a:ext uri="{FF2B5EF4-FFF2-40B4-BE49-F238E27FC236}">
                    <a16:creationId xmlns:a16="http://schemas.microsoft.com/office/drawing/2014/main" id="{B11F1B05-59CC-69A6-A937-80DEF1AEB9FF}"/>
                  </a:ext>
                </a:extLst>
              </p:cNvPr>
              <p:cNvSpPr/>
              <p:nvPr/>
            </p:nvSpPr>
            <p:spPr>
              <a:xfrm>
                <a:off x="11361331" y="7654341"/>
                <a:ext cx="305326" cy="48976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46" h="394">
                    <a:moveTo>
                      <a:pt x="74" y="369"/>
                    </a:moveTo>
                    <a:cubicBezTo>
                      <a:pt x="74" y="369"/>
                      <a:pt x="114" y="289"/>
                      <a:pt x="172" y="394"/>
                    </a:cubicBezTo>
                    <a:cubicBezTo>
                      <a:pt x="172" y="394"/>
                      <a:pt x="252" y="289"/>
                      <a:pt x="245" y="143"/>
                    </a:cubicBezTo>
                    <a:cubicBezTo>
                      <a:pt x="237" y="16"/>
                      <a:pt x="208" y="-9"/>
                      <a:pt x="149" y="3"/>
                    </a:cubicBezTo>
                    <a:cubicBezTo>
                      <a:pt x="90" y="15"/>
                      <a:pt x="-106" y="198"/>
                      <a:pt x="74" y="369"/>
                    </a:cubicBezTo>
                    <a:close/>
                  </a:path>
                </a:pathLst>
              </a:custGeom>
              <a:solidFill>
                <a:srgbClr val="173B47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74" name="Freeform: Shape 256">
                <a:extLst>
                  <a:ext uri="{FF2B5EF4-FFF2-40B4-BE49-F238E27FC236}">
                    <a16:creationId xmlns:a16="http://schemas.microsoft.com/office/drawing/2014/main" id="{385F7115-979A-FEEB-BDA9-2907BAFFEF51}"/>
                  </a:ext>
                </a:extLst>
              </p:cNvPr>
              <p:cNvSpPr/>
              <p:nvPr/>
            </p:nvSpPr>
            <p:spPr>
              <a:xfrm>
                <a:off x="11604350" y="7548411"/>
                <a:ext cx="630592" cy="43119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07" h="347">
                    <a:moveTo>
                      <a:pt x="15" y="203"/>
                    </a:moveTo>
                    <a:cubicBezTo>
                      <a:pt x="15" y="203"/>
                      <a:pt x="276" y="436"/>
                      <a:pt x="507" y="310"/>
                    </a:cubicBezTo>
                    <a:cubicBezTo>
                      <a:pt x="507" y="310"/>
                      <a:pt x="438" y="271"/>
                      <a:pt x="366" y="80"/>
                    </a:cubicBezTo>
                    <a:cubicBezTo>
                      <a:pt x="297" y="-102"/>
                      <a:pt x="-80" y="64"/>
                      <a:pt x="15" y="203"/>
                    </a:cubicBezTo>
                    <a:close/>
                  </a:path>
                </a:pathLst>
              </a:custGeom>
              <a:solidFill>
                <a:srgbClr val="173B47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75" name="Freeform: Shape 257">
                <a:extLst>
                  <a:ext uri="{FF2B5EF4-FFF2-40B4-BE49-F238E27FC236}">
                    <a16:creationId xmlns:a16="http://schemas.microsoft.com/office/drawing/2014/main" id="{E581240B-87C2-3A11-B67D-D1E0CF671906}"/>
                  </a:ext>
                </a:extLst>
              </p:cNvPr>
              <p:cNvSpPr/>
              <p:nvPr/>
            </p:nvSpPr>
            <p:spPr>
              <a:xfrm>
                <a:off x="11128286" y="9018962"/>
                <a:ext cx="94713" cy="58198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7" h="468">
                    <a:moveTo>
                      <a:pt x="0" y="0"/>
                    </a:moveTo>
                    <a:lnTo>
                      <a:pt x="26" y="468"/>
                    </a:lnTo>
                    <a:lnTo>
                      <a:pt x="48" y="464"/>
                    </a:lnTo>
                    <a:lnTo>
                      <a:pt x="77" y="461"/>
                    </a:lnTo>
                    <a:close/>
                  </a:path>
                </a:pathLst>
              </a:custGeom>
              <a:solidFill>
                <a:srgbClr val="98231E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76" name="Freeform: Shape 258">
                <a:extLst>
                  <a:ext uri="{FF2B5EF4-FFF2-40B4-BE49-F238E27FC236}">
                    <a16:creationId xmlns:a16="http://schemas.microsoft.com/office/drawing/2014/main" id="{45937B4B-9FEC-1B31-D668-376C69F0B403}"/>
                  </a:ext>
                </a:extLst>
              </p:cNvPr>
              <p:cNvSpPr/>
              <p:nvPr/>
            </p:nvSpPr>
            <p:spPr>
              <a:xfrm>
                <a:off x="10760649" y="9230821"/>
                <a:ext cx="786371" cy="715336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32" h="575">
                    <a:moveTo>
                      <a:pt x="575" y="496"/>
                    </a:moveTo>
                    <a:cubicBezTo>
                      <a:pt x="575" y="496"/>
                      <a:pt x="599" y="489"/>
                      <a:pt x="632" y="484"/>
                    </a:cubicBezTo>
                    <a:cubicBezTo>
                      <a:pt x="623" y="479"/>
                      <a:pt x="613" y="474"/>
                      <a:pt x="603" y="468"/>
                    </a:cubicBezTo>
                    <a:lnTo>
                      <a:pt x="347" y="284"/>
                    </a:lnTo>
                    <a:cubicBezTo>
                      <a:pt x="347" y="284"/>
                      <a:pt x="319" y="154"/>
                      <a:pt x="307" y="0"/>
                    </a:cubicBezTo>
                    <a:lnTo>
                      <a:pt x="308" y="2"/>
                    </a:lnTo>
                    <a:lnTo>
                      <a:pt x="0" y="47"/>
                    </a:lnTo>
                    <a:cubicBezTo>
                      <a:pt x="9" y="108"/>
                      <a:pt x="24" y="177"/>
                      <a:pt x="47" y="254"/>
                    </a:cubicBezTo>
                    <a:cubicBezTo>
                      <a:pt x="78" y="358"/>
                      <a:pt x="150" y="444"/>
                      <a:pt x="247" y="493"/>
                    </a:cubicBezTo>
                    <a:cubicBezTo>
                      <a:pt x="308" y="524"/>
                      <a:pt x="418" y="576"/>
                      <a:pt x="566" y="575"/>
                    </a:cubicBezTo>
                    <a:cubicBezTo>
                      <a:pt x="530" y="554"/>
                      <a:pt x="520" y="524"/>
                      <a:pt x="575" y="496"/>
                    </a:cubicBezTo>
                    <a:close/>
                  </a:path>
                </a:pathLst>
              </a:custGeom>
              <a:solidFill>
                <a:srgbClr val="F9CC8D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77" name="Freeform: Shape 259">
                <a:extLst>
                  <a:ext uri="{FF2B5EF4-FFF2-40B4-BE49-F238E27FC236}">
                    <a16:creationId xmlns:a16="http://schemas.microsoft.com/office/drawing/2014/main" id="{320038C3-4159-554A-65D1-F5B004BF2882}"/>
                  </a:ext>
                </a:extLst>
              </p:cNvPr>
              <p:cNvSpPr/>
              <p:nvPr/>
            </p:nvSpPr>
            <p:spPr>
              <a:xfrm>
                <a:off x="10748190" y="8717374"/>
                <a:ext cx="392562" cy="52964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16" h="426">
                    <a:moveTo>
                      <a:pt x="316" y="412"/>
                    </a:moveTo>
                    <a:cubicBezTo>
                      <a:pt x="304" y="233"/>
                      <a:pt x="318" y="25"/>
                      <a:pt x="214" y="0"/>
                    </a:cubicBezTo>
                    <a:cubicBezTo>
                      <a:pt x="214" y="0"/>
                      <a:pt x="-39" y="23"/>
                      <a:pt x="5" y="426"/>
                    </a:cubicBezTo>
                    <a:lnTo>
                      <a:pt x="312" y="384"/>
                    </a:lnTo>
                    <a:close/>
                  </a:path>
                </a:pathLst>
              </a:custGeom>
              <a:solidFill>
                <a:srgbClr val="EF7A71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78" name="Freeform: Shape 260">
                <a:extLst>
                  <a:ext uri="{FF2B5EF4-FFF2-40B4-BE49-F238E27FC236}">
                    <a16:creationId xmlns:a16="http://schemas.microsoft.com/office/drawing/2014/main" id="{3DC42F39-6440-C515-02A9-2C9F476DAFD8}"/>
                  </a:ext>
                </a:extLst>
              </p:cNvPr>
              <p:cNvSpPr/>
              <p:nvPr/>
            </p:nvSpPr>
            <p:spPr>
              <a:xfrm>
                <a:off x="11143245" y="9230821"/>
                <a:ext cx="0" cy="1246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7A71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79" name="Freeform: Shape 261">
                <a:extLst>
                  <a:ext uri="{FF2B5EF4-FFF2-40B4-BE49-F238E27FC236}">
                    <a16:creationId xmlns:a16="http://schemas.microsoft.com/office/drawing/2014/main" id="{C8DAA49A-0D9B-7021-F3C0-23C2147FF78E}"/>
                  </a:ext>
                </a:extLst>
              </p:cNvPr>
              <p:cNvSpPr/>
              <p:nvPr/>
            </p:nvSpPr>
            <p:spPr>
              <a:xfrm>
                <a:off x="11466018" y="9827764"/>
                <a:ext cx="295356" cy="15827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38" h="128">
                    <a:moveTo>
                      <a:pt x="66" y="5"/>
                    </a:moveTo>
                    <a:cubicBezTo>
                      <a:pt x="100" y="25"/>
                      <a:pt x="126" y="39"/>
                      <a:pt x="149" y="77"/>
                    </a:cubicBezTo>
                    <a:cubicBezTo>
                      <a:pt x="96" y="90"/>
                      <a:pt x="47" y="96"/>
                      <a:pt x="0" y="96"/>
                    </a:cubicBezTo>
                    <a:cubicBezTo>
                      <a:pt x="70" y="137"/>
                      <a:pt x="238" y="148"/>
                      <a:pt x="238" y="71"/>
                    </a:cubicBezTo>
                    <a:cubicBezTo>
                      <a:pt x="238" y="-8"/>
                      <a:pt x="134" y="-5"/>
                      <a:pt x="66" y="5"/>
                    </a:cubicBezTo>
                    <a:close/>
                  </a:path>
                </a:pathLst>
              </a:custGeom>
              <a:solidFill>
                <a:srgbClr val="F9CC8D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80" name="Freeform: Shape 262">
                <a:extLst>
                  <a:ext uri="{FF2B5EF4-FFF2-40B4-BE49-F238E27FC236}">
                    <a16:creationId xmlns:a16="http://schemas.microsoft.com/office/drawing/2014/main" id="{6DFC82D9-8B90-2A74-34B9-6B13FA7CD859}"/>
                  </a:ext>
                </a:extLst>
              </p:cNvPr>
              <p:cNvSpPr/>
              <p:nvPr/>
            </p:nvSpPr>
            <p:spPr>
              <a:xfrm>
                <a:off x="11428631" y="9833996"/>
                <a:ext cx="221829" cy="11216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79" h="91">
                    <a:moveTo>
                      <a:pt x="96" y="0"/>
                    </a:moveTo>
                    <a:cubicBezTo>
                      <a:pt x="63" y="5"/>
                      <a:pt x="39" y="12"/>
                      <a:pt x="39" y="12"/>
                    </a:cubicBezTo>
                    <a:cubicBezTo>
                      <a:pt x="-16" y="40"/>
                      <a:pt x="-6" y="70"/>
                      <a:pt x="30" y="91"/>
                    </a:cubicBezTo>
                    <a:cubicBezTo>
                      <a:pt x="77" y="91"/>
                      <a:pt x="126" y="85"/>
                      <a:pt x="179" y="72"/>
                    </a:cubicBezTo>
                    <a:cubicBezTo>
                      <a:pt x="156" y="34"/>
                      <a:pt x="130" y="20"/>
                      <a:pt x="96" y="0"/>
                    </a:cubicBezTo>
                    <a:close/>
                  </a:path>
                </a:pathLst>
              </a:custGeom>
              <a:solidFill>
                <a:srgbClr val="F9CC8D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81" name="Freeform: Shape 263">
                <a:extLst>
                  <a:ext uri="{FF2B5EF4-FFF2-40B4-BE49-F238E27FC236}">
                    <a16:creationId xmlns:a16="http://schemas.microsoft.com/office/drawing/2014/main" id="{4ED0733A-42AD-B9B4-D14D-5AF285AA1439}"/>
                  </a:ext>
                </a:extLst>
              </p:cNvPr>
              <p:cNvSpPr/>
              <p:nvPr/>
            </p:nvSpPr>
            <p:spPr>
              <a:xfrm>
                <a:off x="10755667" y="9195926"/>
                <a:ext cx="387577" cy="9222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12" h="75">
                    <a:moveTo>
                      <a:pt x="312" y="28"/>
                    </a:moveTo>
                    <a:lnTo>
                      <a:pt x="309" y="0"/>
                    </a:lnTo>
                    <a:lnTo>
                      <a:pt x="0" y="42"/>
                    </a:lnTo>
                    <a:cubicBezTo>
                      <a:pt x="1" y="53"/>
                      <a:pt x="3" y="64"/>
                      <a:pt x="4" y="75"/>
                    </a:cubicBezTo>
                    <a:lnTo>
                      <a:pt x="312" y="30"/>
                    </a:lnTo>
                    <a:close/>
                  </a:path>
                </a:pathLst>
              </a:custGeom>
              <a:solidFill>
                <a:srgbClr val="98231E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82" name="Freeform: Shape 264">
                <a:extLst>
                  <a:ext uri="{FF2B5EF4-FFF2-40B4-BE49-F238E27FC236}">
                    <a16:creationId xmlns:a16="http://schemas.microsoft.com/office/drawing/2014/main" id="{694F619B-498E-DDA4-97F6-B62EA20FF005}"/>
                  </a:ext>
                </a:extLst>
              </p:cNvPr>
              <p:cNvSpPr/>
              <p:nvPr/>
            </p:nvSpPr>
            <p:spPr>
              <a:xfrm>
                <a:off x="12126520" y="8870660"/>
                <a:ext cx="157025" cy="69913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7" h="562">
                    <a:moveTo>
                      <a:pt x="0" y="0"/>
                    </a:moveTo>
                    <a:cubicBezTo>
                      <a:pt x="0" y="0"/>
                      <a:pt x="103" y="330"/>
                      <a:pt x="71" y="562"/>
                    </a:cubicBezTo>
                    <a:lnTo>
                      <a:pt x="127" y="562"/>
                    </a:lnTo>
                    <a:cubicBezTo>
                      <a:pt x="127" y="562"/>
                      <a:pt x="105" y="164"/>
                      <a:pt x="0" y="0"/>
                    </a:cubicBezTo>
                    <a:close/>
                  </a:path>
                </a:pathLst>
              </a:custGeom>
              <a:solidFill>
                <a:srgbClr val="98231E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</p:grpSp>
        <p:sp>
          <p:nvSpPr>
            <p:cNvPr id="250" name="Freeform: Shape 265">
              <a:extLst>
                <a:ext uri="{FF2B5EF4-FFF2-40B4-BE49-F238E27FC236}">
                  <a16:creationId xmlns:a16="http://schemas.microsoft.com/office/drawing/2014/main" id="{1FE5388B-6177-3C8A-EA13-504B786EA927}"/>
                </a:ext>
              </a:extLst>
            </p:cNvPr>
            <p:cNvSpPr/>
            <p:nvPr/>
          </p:nvSpPr>
          <p:spPr>
            <a:xfrm>
              <a:off x="9878318" y="9696907"/>
              <a:ext cx="5266566" cy="96956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27" h="779">
                  <a:moveTo>
                    <a:pt x="4186" y="313"/>
                  </a:moveTo>
                  <a:cubicBezTo>
                    <a:pt x="3994" y="135"/>
                    <a:pt x="3139" y="0"/>
                    <a:pt x="2114" y="0"/>
                  </a:cubicBezTo>
                  <a:cubicBezTo>
                    <a:pt x="1089" y="0"/>
                    <a:pt x="235" y="135"/>
                    <a:pt x="41" y="313"/>
                  </a:cubicBezTo>
                  <a:cubicBezTo>
                    <a:pt x="19" y="291"/>
                    <a:pt x="0" y="273"/>
                    <a:pt x="0" y="270"/>
                  </a:cubicBezTo>
                  <a:lnTo>
                    <a:pt x="0" y="390"/>
                  </a:lnTo>
                  <a:cubicBezTo>
                    <a:pt x="0" y="604"/>
                    <a:pt x="946" y="779"/>
                    <a:pt x="2114" y="779"/>
                  </a:cubicBezTo>
                  <a:cubicBezTo>
                    <a:pt x="3281" y="779"/>
                    <a:pt x="4227" y="604"/>
                    <a:pt x="4227" y="390"/>
                  </a:cubicBezTo>
                  <a:lnTo>
                    <a:pt x="4227" y="270"/>
                  </a:lnTo>
                  <a:cubicBezTo>
                    <a:pt x="4227" y="273"/>
                    <a:pt x="4209" y="291"/>
                    <a:pt x="4186" y="313"/>
                  </a:cubicBezTo>
                  <a:close/>
                </a:path>
              </a:pathLst>
            </a:custGeom>
            <a:solidFill>
              <a:srgbClr val="D77F5A"/>
            </a:solidFill>
            <a:ln cap="flat">
              <a:noFill/>
              <a:prstDash val="solid"/>
            </a:ln>
          </p:spPr>
          <p:txBody>
            <a:bodyPr vert="horz" wrap="square" lIns="60511" tIns="30256" rIns="60511" bIns="30256" anchor="ctr" anchorCtr="1" compatLnSpc="0"/>
            <a:lstStyle/>
            <a:p>
              <a:pPr hangingPunct="0"/>
              <a:endParaRPr lang="en-US" sz="1210" kern="12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51" name="Freeform: Shape 266">
              <a:extLst>
                <a:ext uri="{FF2B5EF4-FFF2-40B4-BE49-F238E27FC236}">
                  <a16:creationId xmlns:a16="http://schemas.microsoft.com/office/drawing/2014/main" id="{4621BAB4-429C-E98C-9C5B-910DDCDD8741}"/>
                </a:ext>
              </a:extLst>
            </p:cNvPr>
            <p:cNvSpPr/>
            <p:nvPr/>
          </p:nvSpPr>
          <p:spPr>
            <a:xfrm>
              <a:off x="9878318" y="9548609"/>
              <a:ext cx="5266566" cy="968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27" h="778">
                  <a:moveTo>
                    <a:pt x="4227" y="389"/>
                  </a:moveTo>
                  <a:cubicBezTo>
                    <a:pt x="4227" y="604"/>
                    <a:pt x="3281" y="778"/>
                    <a:pt x="2114" y="778"/>
                  </a:cubicBezTo>
                  <a:cubicBezTo>
                    <a:pt x="946" y="778"/>
                    <a:pt x="0" y="604"/>
                    <a:pt x="0" y="389"/>
                  </a:cubicBezTo>
                  <a:cubicBezTo>
                    <a:pt x="0" y="174"/>
                    <a:pt x="946" y="0"/>
                    <a:pt x="2114" y="0"/>
                  </a:cubicBezTo>
                  <a:cubicBezTo>
                    <a:pt x="3281" y="0"/>
                    <a:pt x="4227" y="174"/>
                    <a:pt x="4227" y="389"/>
                  </a:cubicBezTo>
                  <a:close/>
                </a:path>
              </a:pathLst>
            </a:custGeom>
            <a:solidFill>
              <a:srgbClr val="EDC46A"/>
            </a:solidFill>
            <a:ln cap="flat">
              <a:noFill/>
              <a:prstDash val="solid"/>
            </a:ln>
          </p:spPr>
          <p:txBody>
            <a:bodyPr vert="horz" wrap="square" lIns="60511" tIns="30256" rIns="60511" bIns="30256" anchor="ctr" anchorCtr="1" compatLnSpc="0"/>
            <a:lstStyle/>
            <a:p>
              <a:pPr hangingPunct="0"/>
              <a:endParaRPr lang="en-US" sz="1210" kern="12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52" name="Freeform: Shape 267">
              <a:extLst>
                <a:ext uri="{FF2B5EF4-FFF2-40B4-BE49-F238E27FC236}">
                  <a16:creationId xmlns:a16="http://schemas.microsoft.com/office/drawing/2014/main" id="{443629AB-52CB-9E56-3EAF-3CC94B87F340}"/>
                </a:ext>
              </a:extLst>
            </p:cNvPr>
            <p:cNvSpPr/>
            <p:nvPr/>
          </p:nvSpPr>
          <p:spPr>
            <a:xfrm>
              <a:off x="10727004" y="10741247"/>
              <a:ext cx="148301" cy="192916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0" h="1549">
                  <a:moveTo>
                    <a:pt x="0" y="0"/>
                  </a:moveTo>
                  <a:lnTo>
                    <a:pt x="0" y="1528"/>
                  </a:lnTo>
                  <a:cubicBezTo>
                    <a:pt x="0" y="1539"/>
                    <a:pt x="9" y="1549"/>
                    <a:pt x="21" y="1549"/>
                  </a:cubicBezTo>
                  <a:lnTo>
                    <a:pt x="98" y="1549"/>
                  </a:lnTo>
                  <a:cubicBezTo>
                    <a:pt x="111" y="1549"/>
                    <a:pt x="120" y="1539"/>
                    <a:pt x="120" y="1528"/>
                  </a:cubicBezTo>
                  <a:lnTo>
                    <a:pt x="120" y="640"/>
                  </a:lnTo>
                  <a:lnTo>
                    <a:pt x="68" y="24"/>
                  </a:lnTo>
                  <a:close/>
                </a:path>
              </a:pathLst>
            </a:custGeom>
            <a:solidFill>
              <a:srgbClr val="EDC46A"/>
            </a:solidFill>
            <a:ln cap="flat">
              <a:noFill/>
              <a:prstDash val="solid"/>
            </a:ln>
          </p:spPr>
          <p:txBody>
            <a:bodyPr vert="horz" wrap="square" lIns="60511" tIns="30256" rIns="60511" bIns="30256" anchor="ctr" anchorCtr="1" compatLnSpc="0"/>
            <a:lstStyle/>
            <a:p>
              <a:pPr hangingPunct="0"/>
              <a:endParaRPr lang="en-US" sz="1210" kern="12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53" name="Freeform: Shape 268">
              <a:extLst>
                <a:ext uri="{FF2B5EF4-FFF2-40B4-BE49-F238E27FC236}">
                  <a16:creationId xmlns:a16="http://schemas.microsoft.com/office/drawing/2014/main" id="{9DD3B565-C00D-3AA9-2D4C-D67C6D1232B0}"/>
                </a:ext>
              </a:extLst>
            </p:cNvPr>
            <p:cNvSpPr/>
            <p:nvPr/>
          </p:nvSpPr>
          <p:spPr>
            <a:xfrm>
              <a:off x="10727004" y="10458357"/>
              <a:ext cx="148301" cy="107923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0" h="867">
                  <a:moveTo>
                    <a:pt x="98" y="0"/>
                  </a:moveTo>
                  <a:lnTo>
                    <a:pt x="21" y="0"/>
                  </a:lnTo>
                  <a:cubicBezTo>
                    <a:pt x="9" y="0"/>
                    <a:pt x="0" y="10"/>
                    <a:pt x="0" y="21"/>
                  </a:cubicBezTo>
                  <a:lnTo>
                    <a:pt x="0" y="227"/>
                  </a:lnTo>
                  <a:lnTo>
                    <a:pt x="68" y="251"/>
                  </a:lnTo>
                  <a:lnTo>
                    <a:pt x="120" y="867"/>
                  </a:lnTo>
                  <a:lnTo>
                    <a:pt x="120" y="270"/>
                  </a:lnTo>
                  <a:lnTo>
                    <a:pt x="120" y="186"/>
                  </a:lnTo>
                  <a:lnTo>
                    <a:pt x="120" y="21"/>
                  </a:lnTo>
                  <a:cubicBezTo>
                    <a:pt x="120" y="10"/>
                    <a:pt x="111" y="0"/>
                    <a:pt x="98" y="0"/>
                  </a:cubicBezTo>
                  <a:close/>
                </a:path>
              </a:pathLst>
            </a:custGeom>
            <a:solidFill>
              <a:srgbClr val="D77F5A"/>
            </a:solidFill>
            <a:ln cap="flat">
              <a:noFill/>
              <a:prstDash val="solid"/>
            </a:ln>
          </p:spPr>
          <p:txBody>
            <a:bodyPr vert="horz" wrap="square" lIns="60511" tIns="30256" rIns="60511" bIns="30256" anchor="ctr" anchorCtr="1" compatLnSpc="0"/>
            <a:lstStyle/>
            <a:p>
              <a:pPr hangingPunct="0"/>
              <a:endParaRPr lang="en-US" sz="1210" kern="12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54" name="Freeform: Shape 269">
              <a:extLst>
                <a:ext uri="{FF2B5EF4-FFF2-40B4-BE49-F238E27FC236}">
                  <a16:creationId xmlns:a16="http://schemas.microsoft.com/office/drawing/2014/main" id="{8E970F4F-0D77-C237-2896-2742CFCFB41C}"/>
                </a:ext>
              </a:extLst>
            </p:cNvPr>
            <p:cNvSpPr/>
            <p:nvPr/>
          </p:nvSpPr>
          <p:spPr>
            <a:xfrm>
              <a:off x="14147904" y="10741247"/>
              <a:ext cx="148301" cy="192916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0" h="1549">
                  <a:moveTo>
                    <a:pt x="120" y="0"/>
                  </a:moveTo>
                  <a:lnTo>
                    <a:pt x="120" y="1528"/>
                  </a:lnTo>
                  <a:cubicBezTo>
                    <a:pt x="120" y="1539"/>
                    <a:pt x="111" y="1549"/>
                    <a:pt x="99" y="1549"/>
                  </a:cubicBezTo>
                  <a:lnTo>
                    <a:pt x="21" y="1549"/>
                  </a:lnTo>
                  <a:cubicBezTo>
                    <a:pt x="10" y="1549"/>
                    <a:pt x="0" y="1539"/>
                    <a:pt x="0" y="1528"/>
                  </a:cubicBezTo>
                  <a:lnTo>
                    <a:pt x="0" y="640"/>
                  </a:lnTo>
                  <a:lnTo>
                    <a:pt x="51" y="24"/>
                  </a:lnTo>
                  <a:close/>
                </a:path>
              </a:pathLst>
            </a:custGeom>
            <a:solidFill>
              <a:srgbClr val="EDC46A"/>
            </a:solidFill>
            <a:ln cap="flat">
              <a:noFill/>
              <a:prstDash val="solid"/>
            </a:ln>
          </p:spPr>
          <p:txBody>
            <a:bodyPr vert="horz" wrap="square" lIns="60511" tIns="30256" rIns="60511" bIns="30256" anchor="ctr" anchorCtr="1" compatLnSpc="0"/>
            <a:lstStyle/>
            <a:p>
              <a:pPr hangingPunct="0"/>
              <a:endParaRPr lang="en-US" sz="1210" kern="12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55" name="Freeform: Shape 270">
              <a:extLst>
                <a:ext uri="{FF2B5EF4-FFF2-40B4-BE49-F238E27FC236}">
                  <a16:creationId xmlns:a16="http://schemas.microsoft.com/office/drawing/2014/main" id="{065757C0-B053-59F6-DAA3-29C1094192AB}"/>
                </a:ext>
              </a:extLst>
            </p:cNvPr>
            <p:cNvSpPr/>
            <p:nvPr/>
          </p:nvSpPr>
          <p:spPr>
            <a:xfrm>
              <a:off x="14147904" y="10458357"/>
              <a:ext cx="148301" cy="107923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0" h="867">
                  <a:moveTo>
                    <a:pt x="21" y="0"/>
                  </a:moveTo>
                  <a:lnTo>
                    <a:pt x="99" y="0"/>
                  </a:lnTo>
                  <a:cubicBezTo>
                    <a:pt x="111" y="0"/>
                    <a:pt x="120" y="10"/>
                    <a:pt x="120" y="21"/>
                  </a:cubicBezTo>
                  <a:lnTo>
                    <a:pt x="120" y="227"/>
                  </a:lnTo>
                  <a:lnTo>
                    <a:pt x="51" y="251"/>
                  </a:lnTo>
                  <a:lnTo>
                    <a:pt x="0" y="867"/>
                  </a:lnTo>
                  <a:lnTo>
                    <a:pt x="0" y="270"/>
                  </a:lnTo>
                  <a:lnTo>
                    <a:pt x="0" y="186"/>
                  </a:lnTo>
                  <a:lnTo>
                    <a:pt x="0" y="21"/>
                  </a:lnTo>
                  <a:cubicBezTo>
                    <a:pt x="0" y="10"/>
                    <a:pt x="10" y="0"/>
                    <a:pt x="21" y="0"/>
                  </a:cubicBezTo>
                  <a:close/>
                </a:path>
              </a:pathLst>
            </a:custGeom>
            <a:solidFill>
              <a:srgbClr val="D77F5A"/>
            </a:solidFill>
            <a:ln cap="flat">
              <a:noFill/>
              <a:prstDash val="solid"/>
            </a:ln>
          </p:spPr>
          <p:txBody>
            <a:bodyPr vert="horz" wrap="square" lIns="60511" tIns="30256" rIns="60511" bIns="30256" anchor="ctr" anchorCtr="1" compatLnSpc="0"/>
            <a:lstStyle/>
            <a:p>
              <a:pPr hangingPunct="0"/>
              <a:endParaRPr lang="en-US" sz="1210" kern="1200" dirty="0"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783F518B-D242-9FFC-0056-0F79AE679BFC}"/>
                </a:ext>
              </a:extLst>
            </p:cNvPr>
            <p:cNvGrpSpPr/>
            <p:nvPr/>
          </p:nvGrpSpPr>
          <p:grpSpPr>
            <a:xfrm>
              <a:off x="11097134" y="9227082"/>
              <a:ext cx="2452580" cy="1173944"/>
              <a:chOff x="11097134" y="9227082"/>
              <a:chExt cx="2452580" cy="1173944"/>
            </a:xfrm>
          </p:grpSpPr>
          <p:sp>
            <p:nvSpPr>
              <p:cNvPr id="333" name="Freeform: Shape 272">
                <a:extLst>
                  <a:ext uri="{FF2B5EF4-FFF2-40B4-BE49-F238E27FC236}">
                    <a16:creationId xmlns:a16="http://schemas.microsoft.com/office/drawing/2014/main" id="{B528D4E8-7C4F-0230-7DEB-3D9560A832EE}"/>
                  </a:ext>
                </a:extLst>
              </p:cNvPr>
              <p:cNvSpPr/>
              <p:nvPr/>
            </p:nvSpPr>
            <p:spPr>
              <a:xfrm>
                <a:off x="12704770" y="9701895"/>
                <a:ext cx="844944" cy="45985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79" h="370">
                    <a:moveTo>
                      <a:pt x="189" y="0"/>
                    </a:moveTo>
                    <a:lnTo>
                      <a:pt x="0" y="299"/>
                    </a:lnTo>
                    <a:lnTo>
                      <a:pt x="610" y="370"/>
                    </a:lnTo>
                    <a:lnTo>
                      <a:pt x="679" y="39"/>
                    </a:lnTo>
                    <a:close/>
                  </a:path>
                </a:pathLst>
              </a:custGeom>
              <a:solidFill>
                <a:srgbClr val="E6E6E6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34" name="Freeform: Shape 274">
                <a:extLst>
                  <a:ext uri="{FF2B5EF4-FFF2-40B4-BE49-F238E27FC236}">
                    <a16:creationId xmlns:a16="http://schemas.microsoft.com/office/drawing/2014/main" id="{AC61DAA1-A6CA-406F-331B-F25A868A5046}"/>
                  </a:ext>
                </a:extLst>
              </p:cNvPr>
              <p:cNvSpPr/>
              <p:nvPr/>
            </p:nvSpPr>
            <p:spPr>
              <a:xfrm>
                <a:off x="12600087" y="9643319"/>
                <a:ext cx="843697" cy="45362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78" h="365">
                    <a:moveTo>
                      <a:pt x="242" y="0"/>
                    </a:moveTo>
                    <a:lnTo>
                      <a:pt x="0" y="282"/>
                    </a:lnTo>
                    <a:lnTo>
                      <a:pt x="644" y="365"/>
                    </a:lnTo>
                    <a:lnTo>
                      <a:pt x="678" y="32"/>
                    </a:ln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35" name="Freeform: Shape 275">
                <a:extLst>
                  <a:ext uri="{FF2B5EF4-FFF2-40B4-BE49-F238E27FC236}">
                    <a16:creationId xmlns:a16="http://schemas.microsoft.com/office/drawing/2014/main" id="{50879321-4858-62B0-DA7E-A77DD6F119DD}"/>
                  </a:ext>
                </a:extLst>
              </p:cNvPr>
              <p:cNvSpPr/>
              <p:nvPr/>
            </p:nvSpPr>
            <p:spPr>
              <a:xfrm>
                <a:off x="12049253" y="10206618"/>
                <a:ext cx="706612" cy="7352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68" h="60">
                    <a:moveTo>
                      <a:pt x="568" y="37"/>
                    </a:moveTo>
                    <a:lnTo>
                      <a:pt x="3" y="60"/>
                    </a:lnTo>
                    <a:lnTo>
                      <a:pt x="0" y="23"/>
                    </a:lnTo>
                    <a:lnTo>
                      <a:pt x="566" y="0"/>
                    </a:lnTo>
                    <a:close/>
                  </a:path>
                </a:pathLst>
              </a:custGeom>
              <a:solidFill>
                <a:srgbClr val="1B8E51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36" name="Freeform: Shape 276">
                <a:extLst>
                  <a:ext uri="{FF2B5EF4-FFF2-40B4-BE49-F238E27FC236}">
                    <a16:creationId xmlns:a16="http://schemas.microsoft.com/office/drawing/2014/main" id="{1D47A038-BCC0-D910-F082-16F5D3A0B454}"/>
                  </a:ext>
                </a:extLst>
              </p:cNvPr>
              <p:cNvSpPr/>
              <p:nvPr/>
            </p:nvSpPr>
            <p:spPr>
              <a:xfrm>
                <a:off x="12252389" y="10270172"/>
                <a:ext cx="704120" cy="13085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66" h="106">
                    <a:moveTo>
                      <a:pt x="566" y="37"/>
                    </a:moveTo>
                    <a:lnTo>
                      <a:pt x="5" y="106"/>
                    </a:lnTo>
                    <a:lnTo>
                      <a:pt x="0" y="69"/>
                    </a:lnTo>
                    <a:lnTo>
                      <a:pt x="562" y="0"/>
                    </a:lnTo>
                    <a:close/>
                  </a:path>
                </a:pathLst>
              </a:custGeom>
              <a:solidFill>
                <a:srgbClr val="98231E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37" name="Freeform: Shape 278">
                <a:extLst>
                  <a:ext uri="{FF2B5EF4-FFF2-40B4-BE49-F238E27FC236}">
                    <a16:creationId xmlns:a16="http://schemas.microsoft.com/office/drawing/2014/main" id="{BB5F3913-FC11-215D-17EA-1110703456DF}"/>
                  </a:ext>
                </a:extLst>
              </p:cNvPr>
              <p:cNvSpPr/>
              <p:nvPr/>
            </p:nvSpPr>
            <p:spPr>
              <a:xfrm>
                <a:off x="11125797" y="9916247"/>
                <a:ext cx="441165" cy="5732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55" h="47">
                    <a:moveTo>
                      <a:pt x="0" y="0"/>
                    </a:moveTo>
                    <a:lnTo>
                      <a:pt x="355" y="0"/>
                    </a:lnTo>
                    <a:lnTo>
                      <a:pt x="334" y="47"/>
                    </a:lnTo>
                    <a:close/>
                  </a:path>
                </a:pathLst>
              </a:custGeom>
              <a:solidFill>
                <a:srgbClr val="A3B0CD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38" name="Freeform: Shape 279">
                <a:extLst>
                  <a:ext uri="{FF2B5EF4-FFF2-40B4-BE49-F238E27FC236}">
                    <a16:creationId xmlns:a16="http://schemas.microsoft.com/office/drawing/2014/main" id="{33400B3C-B578-0023-AE3D-BA82B7BFB111}"/>
                  </a:ext>
                </a:extLst>
              </p:cNvPr>
              <p:cNvSpPr/>
              <p:nvPr/>
            </p:nvSpPr>
            <p:spPr>
              <a:xfrm>
                <a:off x="11568205" y="9227082"/>
                <a:ext cx="1115375" cy="77889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96" h="626">
                    <a:moveTo>
                      <a:pt x="110" y="0"/>
                    </a:moveTo>
                    <a:lnTo>
                      <a:pt x="111" y="0"/>
                    </a:lnTo>
                    <a:lnTo>
                      <a:pt x="866" y="0"/>
                    </a:lnTo>
                    <a:cubicBezTo>
                      <a:pt x="885" y="0"/>
                      <a:pt x="899" y="17"/>
                      <a:pt x="895" y="37"/>
                    </a:cubicBezTo>
                    <a:lnTo>
                      <a:pt x="771" y="563"/>
                    </a:lnTo>
                    <a:cubicBezTo>
                      <a:pt x="763" y="600"/>
                      <a:pt x="730" y="626"/>
                      <a:pt x="692" y="626"/>
                    </a:cubicBezTo>
                    <a:lnTo>
                      <a:pt x="0" y="626"/>
                    </a:lnTo>
                    <a:lnTo>
                      <a:pt x="138" y="37"/>
                    </a:lnTo>
                    <a:cubicBezTo>
                      <a:pt x="143" y="18"/>
                      <a:pt x="128" y="0"/>
                      <a:pt x="110" y="0"/>
                    </a:cubicBezTo>
                    <a:close/>
                  </a:path>
                </a:pathLst>
              </a:custGeom>
              <a:solidFill>
                <a:srgbClr val="A3B0CD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39" name="Freeform: Shape 280">
                <a:extLst>
                  <a:ext uri="{FF2B5EF4-FFF2-40B4-BE49-F238E27FC236}">
                    <a16:creationId xmlns:a16="http://schemas.microsoft.com/office/drawing/2014/main" id="{3E719647-F5F0-3951-F931-566EF67DA5C2}"/>
                  </a:ext>
                </a:extLst>
              </p:cNvPr>
              <p:cNvSpPr/>
              <p:nvPr/>
            </p:nvSpPr>
            <p:spPr>
              <a:xfrm>
                <a:off x="11097134" y="9227082"/>
                <a:ext cx="643054" cy="77889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17" h="626">
                    <a:moveTo>
                      <a:pt x="3" y="564"/>
                    </a:moveTo>
                    <a:cubicBezTo>
                      <a:pt x="7" y="556"/>
                      <a:pt x="15" y="551"/>
                      <a:pt x="23" y="553"/>
                    </a:cubicBezTo>
                    <a:lnTo>
                      <a:pt x="330" y="579"/>
                    </a:lnTo>
                    <a:lnTo>
                      <a:pt x="460" y="23"/>
                    </a:lnTo>
                    <a:cubicBezTo>
                      <a:pt x="463" y="10"/>
                      <a:pt x="475" y="0"/>
                      <a:pt x="488" y="0"/>
                    </a:cubicBezTo>
                    <a:cubicBezTo>
                      <a:pt x="506" y="0"/>
                      <a:pt x="521" y="18"/>
                      <a:pt x="516" y="37"/>
                    </a:cubicBezTo>
                    <a:lnTo>
                      <a:pt x="378" y="626"/>
                    </a:lnTo>
                    <a:lnTo>
                      <a:pt x="319" y="626"/>
                    </a:lnTo>
                    <a:lnTo>
                      <a:pt x="20" y="594"/>
                    </a:lnTo>
                    <a:cubicBezTo>
                      <a:pt x="4" y="593"/>
                      <a:pt x="-4" y="577"/>
                      <a:pt x="3" y="564"/>
                    </a:cubicBezTo>
                    <a:close/>
                  </a:path>
                </a:pathLst>
              </a:custGeom>
              <a:solidFill>
                <a:srgbClr val="8797B9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40" name="Freeform: Shape 281">
                <a:extLst>
                  <a:ext uri="{FF2B5EF4-FFF2-40B4-BE49-F238E27FC236}">
                    <a16:creationId xmlns:a16="http://schemas.microsoft.com/office/drawing/2014/main" id="{4C4B0FCC-B9A4-7028-EB91-0B34F8236787}"/>
                  </a:ext>
                </a:extLst>
              </p:cNvPr>
              <p:cNvSpPr/>
              <p:nvPr/>
            </p:nvSpPr>
            <p:spPr>
              <a:xfrm>
                <a:off x="12056731" y="9508730"/>
                <a:ext cx="186934" cy="18693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51" h="151">
                    <a:moveTo>
                      <a:pt x="0" y="75"/>
                    </a:moveTo>
                    <a:cubicBezTo>
                      <a:pt x="-4" y="117"/>
                      <a:pt x="27" y="151"/>
                      <a:pt x="68" y="151"/>
                    </a:cubicBezTo>
                    <a:cubicBezTo>
                      <a:pt x="110" y="151"/>
                      <a:pt x="146" y="117"/>
                      <a:pt x="150" y="75"/>
                    </a:cubicBezTo>
                    <a:cubicBezTo>
                      <a:pt x="154" y="34"/>
                      <a:pt x="123" y="0"/>
                      <a:pt x="82" y="0"/>
                    </a:cubicBezTo>
                    <a:cubicBezTo>
                      <a:pt x="40" y="0"/>
                      <a:pt x="3" y="34"/>
                      <a:pt x="0" y="75"/>
                    </a:cubicBezTo>
                    <a:close/>
                  </a:path>
                </a:pathLst>
              </a:custGeom>
              <a:solidFill>
                <a:srgbClr val="F2F2F2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</p:grp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55BF4FFD-E0C9-C342-5A9D-E1699F357C21}"/>
                </a:ext>
              </a:extLst>
            </p:cNvPr>
            <p:cNvGrpSpPr/>
            <p:nvPr/>
          </p:nvGrpSpPr>
          <p:grpSpPr>
            <a:xfrm>
              <a:off x="7987791" y="8181496"/>
              <a:ext cx="3202810" cy="4542502"/>
              <a:chOff x="7987791" y="8181496"/>
              <a:chExt cx="3202810" cy="4542502"/>
            </a:xfrm>
          </p:grpSpPr>
          <p:sp>
            <p:nvSpPr>
              <p:cNvPr id="293" name="Freeform: Shape 271">
                <a:extLst>
                  <a:ext uri="{FF2B5EF4-FFF2-40B4-BE49-F238E27FC236}">
                    <a16:creationId xmlns:a16="http://schemas.microsoft.com/office/drawing/2014/main" id="{198B220D-06FE-3158-8E1F-1509BEFEA2E5}"/>
                  </a:ext>
                </a:extLst>
              </p:cNvPr>
              <p:cNvSpPr/>
              <p:nvPr/>
            </p:nvSpPr>
            <p:spPr>
              <a:xfrm>
                <a:off x="10025377" y="9918736"/>
                <a:ext cx="906009" cy="29161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28" h="235">
                    <a:moveTo>
                      <a:pt x="137" y="0"/>
                    </a:moveTo>
                    <a:lnTo>
                      <a:pt x="0" y="171"/>
                    </a:lnTo>
                    <a:lnTo>
                      <a:pt x="601" y="235"/>
                    </a:lnTo>
                    <a:lnTo>
                      <a:pt x="728" y="49"/>
                    </a:lnTo>
                    <a:close/>
                  </a:path>
                </a:pathLst>
              </a:custGeom>
              <a:solidFill>
                <a:srgbClr val="E6E6E6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94" name="Freeform: Shape 273">
                <a:extLst>
                  <a:ext uri="{FF2B5EF4-FFF2-40B4-BE49-F238E27FC236}">
                    <a16:creationId xmlns:a16="http://schemas.microsoft.com/office/drawing/2014/main" id="{61CBA509-AE71-A1EC-848B-C0AD3D148303}"/>
                  </a:ext>
                </a:extLst>
              </p:cNvPr>
              <p:cNvSpPr/>
              <p:nvPr/>
            </p:nvSpPr>
            <p:spPr>
              <a:xfrm>
                <a:off x="9958080" y="9857674"/>
                <a:ext cx="924702" cy="29161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43" h="235">
                    <a:moveTo>
                      <a:pt x="167" y="0"/>
                    </a:moveTo>
                    <a:lnTo>
                      <a:pt x="0" y="171"/>
                    </a:lnTo>
                    <a:lnTo>
                      <a:pt x="631" y="235"/>
                    </a:lnTo>
                    <a:lnTo>
                      <a:pt x="743" y="2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95" name="Freeform: Shape 282">
                <a:extLst>
                  <a:ext uri="{FF2B5EF4-FFF2-40B4-BE49-F238E27FC236}">
                    <a16:creationId xmlns:a16="http://schemas.microsoft.com/office/drawing/2014/main" id="{52A2BC9C-2303-C697-DD2E-F59E920BF048}"/>
                  </a:ext>
                </a:extLst>
              </p:cNvPr>
              <p:cNvSpPr/>
              <p:nvPr/>
            </p:nvSpPr>
            <p:spPr>
              <a:xfrm>
                <a:off x="9089455" y="8527947"/>
                <a:ext cx="458612" cy="65800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69" h="529">
                    <a:moveTo>
                      <a:pt x="169" y="8"/>
                    </a:moveTo>
                    <a:cubicBezTo>
                      <a:pt x="205" y="-23"/>
                      <a:pt x="276" y="34"/>
                      <a:pt x="339" y="214"/>
                    </a:cubicBezTo>
                    <a:cubicBezTo>
                      <a:pt x="401" y="393"/>
                      <a:pt x="369" y="506"/>
                      <a:pt x="220" y="525"/>
                    </a:cubicBezTo>
                    <a:cubicBezTo>
                      <a:pt x="-224" y="581"/>
                      <a:pt x="137" y="36"/>
                      <a:pt x="169" y="8"/>
                    </a:cubicBezTo>
                    <a:close/>
                  </a:path>
                </a:pathLst>
              </a:custGeom>
              <a:solidFill>
                <a:srgbClr val="381F0D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96" name="Freeform: Shape 283">
                <a:extLst>
                  <a:ext uri="{FF2B5EF4-FFF2-40B4-BE49-F238E27FC236}">
                    <a16:creationId xmlns:a16="http://schemas.microsoft.com/office/drawing/2014/main" id="{4D072FCB-728F-6B8A-D896-99326569E4AD}"/>
                  </a:ext>
                </a:extLst>
              </p:cNvPr>
              <p:cNvSpPr/>
              <p:nvPr/>
            </p:nvSpPr>
            <p:spPr>
              <a:xfrm>
                <a:off x="9257699" y="8414540"/>
                <a:ext cx="372623" cy="60442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00" h="486">
                    <a:moveTo>
                      <a:pt x="16" y="17"/>
                    </a:moveTo>
                    <a:cubicBezTo>
                      <a:pt x="38" y="-24"/>
                      <a:pt x="130" y="4"/>
                      <a:pt x="225" y="169"/>
                    </a:cubicBezTo>
                    <a:cubicBezTo>
                      <a:pt x="319" y="334"/>
                      <a:pt x="329" y="409"/>
                      <a:pt x="235" y="460"/>
                    </a:cubicBezTo>
                    <a:cubicBezTo>
                      <a:pt x="-47" y="612"/>
                      <a:pt x="-6" y="55"/>
                      <a:pt x="16" y="17"/>
                    </a:cubicBezTo>
                    <a:close/>
                  </a:path>
                </a:pathLst>
              </a:custGeom>
              <a:solidFill>
                <a:srgbClr val="381F0D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97" name="Freeform: Shape 284">
                <a:extLst>
                  <a:ext uri="{FF2B5EF4-FFF2-40B4-BE49-F238E27FC236}">
                    <a16:creationId xmlns:a16="http://schemas.microsoft.com/office/drawing/2014/main" id="{F64EC004-8E2A-AEB7-9EA1-CB8DE4729D03}"/>
                  </a:ext>
                </a:extLst>
              </p:cNvPr>
              <p:cNvSpPr/>
              <p:nvPr/>
            </p:nvSpPr>
            <p:spPr>
              <a:xfrm>
                <a:off x="8499988" y="11324486"/>
                <a:ext cx="1239998" cy="126616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96" h="1017">
                    <a:moveTo>
                      <a:pt x="0" y="917"/>
                    </a:moveTo>
                    <a:lnTo>
                      <a:pt x="465" y="647"/>
                    </a:lnTo>
                    <a:lnTo>
                      <a:pt x="465" y="0"/>
                    </a:lnTo>
                    <a:lnTo>
                      <a:pt x="524" y="0"/>
                    </a:lnTo>
                    <a:lnTo>
                      <a:pt x="524" y="644"/>
                    </a:lnTo>
                    <a:lnTo>
                      <a:pt x="996" y="917"/>
                    </a:lnTo>
                    <a:lnTo>
                      <a:pt x="996" y="954"/>
                    </a:lnTo>
                    <a:lnTo>
                      <a:pt x="534" y="756"/>
                    </a:lnTo>
                    <a:lnTo>
                      <a:pt x="454" y="1017"/>
                    </a:lnTo>
                    <a:lnTo>
                      <a:pt x="423" y="1011"/>
                    </a:lnTo>
                    <a:lnTo>
                      <a:pt x="461" y="751"/>
                    </a:lnTo>
                    <a:lnTo>
                      <a:pt x="0" y="954"/>
                    </a:lnTo>
                    <a:close/>
                  </a:path>
                </a:pathLst>
              </a:custGeom>
              <a:solidFill>
                <a:srgbClr val="B3B3B3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98" name="Freeform: Shape 285">
                <a:extLst>
                  <a:ext uri="{FF2B5EF4-FFF2-40B4-BE49-F238E27FC236}">
                    <a16:creationId xmlns:a16="http://schemas.microsoft.com/office/drawing/2014/main" id="{11565073-6F89-2561-65CA-39441A6FE776}"/>
                  </a:ext>
                </a:extLst>
              </p:cNvPr>
              <p:cNvSpPr/>
              <p:nvPr/>
            </p:nvSpPr>
            <p:spPr>
              <a:xfrm>
                <a:off x="9121860" y="11429169"/>
                <a:ext cx="17447" cy="66922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5" h="538">
                    <a:moveTo>
                      <a:pt x="0" y="538"/>
                    </a:moveTo>
                    <a:lnTo>
                      <a:pt x="15" y="53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99" name="Freeform: Shape 286">
                <a:extLst>
                  <a:ext uri="{FF2B5EF4-FFF2-40B4-BE49-F238E27FC236}">
                    <a16:creationId xmlns:a16="http://schemas.microsoft.com/office/drawing/2014/main" id="{F3183771-DAC6-5BF3-6752-EABF4A1FDA2D}"/>
                  </a:ext>
                </a:extLst>
              </p:cNvPr>
              <p:cNvSpPr/>
              <p:nvPr/>
            </p:nvSpPr>
            <p:spPr>
              <a:xfrm>
                <a:off x="8865134" y="11299561"/>
                <a:ext cx="508462" cy="14580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09" h="118">
                    <a:moveTo>
                      <a:pt x="43" y="118"/>
                    </a:moveTo>
                    <a:lnTo>
                      <a:pt x="367" y="118"/>
                    </a:lnTo>
                    <a:cubicBezTo>
                      <a:pt x="390" y="118"/>
                      <a:pt x="409" y="99"/>
                      <a:pt x="409" y="76"/>
                    </a:cubicBezTo>
                    <a:lnTo>
                      <a:pt x="409" y="0"/>
                    </a:lnTo>
                    <a:lnTo>
                      <a:pt x="0" y="0"/>
                    </a:lnTo>
                    <a:lnTo>
                      <a:pt x="0" y="76"/>
                    </a:lnTo>
                    <a:cubicBezTo>
                      <a:pt x="0" y="99"/>
                      <a:pt x="19" y="118"/>
                      <a:pt x="43" y="118"/>
                    </a:cubicBezTo>
                    <a:close/>
                  </a:path>
                </a:pathLst>
              </a:custGeom>
              <a:solidFill>
                <a:srgbClr val="5F595B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00" name="Freeform: Shape 287">
                <a:extLst>
                  <a:ext uri="{FF2B5EF4-FFF2-40B4-BE49-F238E27FC236}">
                    <a16:creationId xmlns:a16="http://schemas.microsoft.com/office/drawing/2014/main" id="{F21C2F1E-AEE1-A508-DD33-AF2A515E1FBE}"/>
                  </a:ext>
                </a:extLst>
              </p:cNvPr>
              <p:cNvSpPr/>
              <p:nvPr/>
            </p:nvSpPr>
            <p:spPr>
              <a:xfrm>
                <a:off x="9160493" y="12132039"/>
                <a:ext cx="579497" cy="3801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66" h="306">
                    <a:moveTo>
                      <a:pt x="4" y="108"/>
                    </a:moveTo>
                    <a:lnTo>
                      <a:pt x="0" y="0"/>
                    </a:lnTo>
                    <a:lnTo>
                      <a:pt x="466" y="269"/>
                    </a:lnTo>
                    <a:lnTo>
                      <a:pt x="466" y="306"/>
                    </a:lnTo>
                    <a:close/>
                  </a:path>
                </a:pathLst>
              </a:custGeom>
              <a:solidFill>
                <a:srgbClr val="D3D2D7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01" name="Freeform: Shape 288">
                <a:extLst>
                  <a:ext uri="{FF2B5EF4-FFF2-40B4-BE49-F238E27FC236}">
                    <a16:creationId xmlns:a16="http://schemas.microsoft.com/office/drawing/2014/main" id="{CEDA9015-423D-9286-F0D5-068C757313A8}"/>
                  </a:ext>
                </a:extLst>
              </p:cNvPr>
              <p:cNvSpPr/>
              <p:nvPr/>
            </p:nvSpPr>
            <p:spPr>
              <a:xfrm>
                <a:off x="9027143" y="12122073"/>
                <a:ext cx="115899" cy="46858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4" h="377">
                    <a:moveTo>
                      <a:pt x="0" y="371"/>
                    </a:moveTo>
                    <a:lnTo>
                      <a:pt x="56" y="0"/>
                    </a:lnTo>
                    <a:lnTo>
                      <a:pt x="94" y="0"/>
                    </a:lnTo>
                    <a:lnTo>
                      <a:pt x="31" y="377"/>
                    </a:lnTo>
                    <a:close/>
                  </a:path>
                </a:pathLst>
              </a:custGeom>
              <a:solidFill>
                <a:srgbClr val="D3D2D7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02" name="Freeform: Shape 289">
                <a:extLst>
                  <a:ext uri="{FF2B5EF4-FFF2-40B4-BE49-F238E27FC236}">
                    <a16:creationId xmlns:a16="http://schemas.microsoft.com/office/drawing/2014/main" id="{94615FC2-D51F-053F-B76C-46FCB3D59F28}"/>
                  </a:ext>
                </a:extLst>
              </p:cNvPr>
              <p:cNvSpPr/>
              <p:nvPr/>
            </p:nvSpPr>
            <p:spPr>
              <a:xfrm>
                <a:off x="9059545" y="12019882"/>
                <a:ext cx="120884" cy="11839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8" h="96">
                    <a:moveTo>
                      <a:pt x="17" y="96"/>
                    </a:moveTo>
                    <a:lnTo>
                      <a:pt x="80" y="96"/>
                    </a:lnTo>
                    <a:cubicBezTo>
                      <a:pt x="90" y="96"/>
                      <a:pt x="98" y="88"/>
                      <a:pt x="98" y="78"/>
                    </a:cubicBezTo>
                    <a:lnTo>
                      <a:pt x="98" y="18"/>
                    </a:lnTo>
                    <a:cubicBezTo>
                      <a:pt x="98" y="8"/>
                      <a:pt x="90" y="0"/>
                      <a:pt x="80" y="0"/>
                    </a:cubicBezTo>
                    <a:lnTo>
                      <a:pt x="17" y="0"/>
                    </a:lnTo>
                    <a:cubicBezTo>
                      <a:pt x="8" y="0"/>
                      <a:pt x="0" y="8"/>
                      <a:pt x="0" y="18"/>
                    </a:cubicBezTo>
                    <a:lnTo>
                      <a:pt x="0" y="78"/>
                    </a:lnTo>
                    <a:cubicBezTo>
                      <a:pt x="0" y="88"/>
                      <a:pt x="8" y="96"/>
                      <a:pt x="17" y="96"/>
                    </a:cubicBezTo>
                    <a:close/>
                  </a:path>
                </a:pathLst>
              </a:custGeom>
              <a:solidFill>
                <a:srgbClr val="5F595B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03" name="Freeform: Shape 290">
                <a:extLst>
                  <a:ext uri="{FF2B5EF4-FFF2-40B4-BE49-F238E27FC236}">
                    <a16:creationId xmlns:a16="http://schemas.microsoft.com/office/drawing/2014/main" id="{8507DD03-88F7-E8F3-544F-5945683802AA}"/>
                  </a:ext>
                </a:extLst>
              </p:cNvPr>
              <p:cNvSpPr/>
              <p:nvPr/>
            </p:nvSpPr>
            <p:spPr>
              <a:xfrm>
                <a:off x="9671448" y="12441107"/>
                <a:ext cx="164502" cy="163256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3" h="132">
                    <a:moveTo>
                      <a:pt x="0" y="66"/>
                    </a:moveTo>
                    <a:cubicBezTo>
                      <a:pt x="0" y="103"/>
                      <a:pt x="30" y="132"/>
                      <a:pt x="67" y="132"/>
                    </a:cubicBezTo>
                    <a:cubicBezTo>
                      <a:pt x="104" y="132"/>
                      <a:pt x="133" y="103"/>
                      <a:pt x="133" y="66"/>
                    </a:cubicBezTo>
                    <a:cubicBezTo>
                      <a:pt x="133" y="29"/>
                      <a:pt x="104" y="0"/>
                      <a:pt x="67" y="0"/>
                    </a:cubicBezTo>
                    <a:cubicBezTo>
                      <a:pt x="30" y="0"/>
                      <a:pt x="0" y="29"/>
                      <a:pt x="0" y="66"/>
                    </a:cubicBezTo>
                    <a:close/>
                  </a:path>
                </a:pathLst>
              </a:custGeom>
              <a:solidFill>
                <a:srgbClr val="2D2F2A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04" name="Freeform: Shape 291">
                <a:extLst>
                  <a:ext uri="{FF2B5EF4-FFF2-40B4-BE49-F238E27FC236}">
                    <a16:creationId xmlns:a16="http://schemas.microsoft.com/office/drawing/2014/main" id="{C6BB59F4-7086-CDC5-7EEE-FB3345A4C744}"/>
                  </a:ext>
                </a:extLst>
              </p:cNvPr>
              <p:cNvSpPr/>
              <p:nvPr/>
            </p:nvSpPr>
            <p:spPr>
              <a:xfrm>
                <a:off x="8952370" y="12559496"/>
                <a:ext cx="164502" cy="16450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3" h="133">
                    <a:moveTo>
                      <a:pt x="0" y="67"/>
                    </a:moveTo>
                    <a:cubicBezTo>
                      <a:pt x="0" y="104"/>
                      <a:pt x="30" y="133"/>
                      <a:pt x="67" y="133"/>
                    </a:cubicBezTo>
                    <a:cubicBezTo>
                      <a:pt x="103" y="133"/>
                      <a:pt x="133" y="104"/>
                      <a:pt x="133" y="67"/>
                    </a:cubicBezTo>
                    <a:cubicBezTo>
                      <a:pt x="133" y="30"/>
                      <a:pt x="103" y="0"/>
                      <a:pt x="67" y="0"/>
                    </a:cubicBezTo>
                    <a:cubicBezTo>
                      <a:pt x="30" y="0"/>
                      <a:pt x="0" y="30"/>
                      <a:pt x="0" y="67"/>
                    </a:cubicBezTo>
                    <a:close/>
                  </a:path>
                </a:pathLst>
              </a:custGeom>
              <a:solidFill>
                <a:srgbClr val="2D2F2A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05" name="Freeform: Shape 292">
                <a:extLst>
                  <a:ext uri="{FF2B5EF4-FFF2-40B4-BE49-F238E27FC236}">
                    <a16:creationId xmlns:a16="http://schemas.microsoft.com/office/drawing/2014/main" id="{5245CE02-8F0E-785C-6C78-4D10AB0089D8}"/>
                  </a:ext>
                </a:extLst>
              </p:cNvPr>
              <p:cNvSpPr/>
              <p:nvPr/>
            </p:nvSpPr>
            <p:spPr>
              <a:xfrm>
                <a:off x="8375369" y="12427399"/>
                <a:ext cx="163256" cy="16574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2" h="134">
                    <a:moveTo>
                      <a:pt x="0" y="67"/>
                    </a:moveTo>
                    <a:cubicBezTo>
                      <a:pt x="0" y="104"/>
                      <a:pt x="29" y="134"/>
                      <a:pt x="66" y="134"/>
                    </a:cubicBezTo>
                    <a:cubicBezTo>
                      <a:pt x="102" y="134"/>
                      <a:pt x="132" y="104"/>
                      <a:pt x="132" y="67"/>
                    </a:cubicBezTo>
                    <a:cubicBezTo>
                      <a:pt x="132" y="30"/>
                      <a:pt x="102" y="0"/>
                      <a:pt x="66" y="0"/>
                    </a:cubicBezTo>
                    <a:cubicBezTo>
                      <a:pt x="29" y="0"/>
                      <a:pt x="0" y="30"/>
                      <a:pt x="0" y="67"/>
                    </a:cubicBezTo>
                    <a:close/>
                  </a:path>
                </a:pathLst>
              </a:custGeom>
              <a:solidFill>
                <a:srgbClr val="2D2F2A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06" name="Freeform: Shape 293">
                <a:extLst>
                  <a:ext uri="{FF2B5EF4-FFF2-40B4-BE49-F238E27FC236}">
                    <a16:creationId xmlns:a16="http://schemas.microsoft.com/office/drawing/2014/main" id="{9ED60AFA-BF87-177B-C923-4B46449190F7}"/>
                  </a:ext>
                </a:extLst>
              </p:cNvPr>
              <p:cNvSpPr/>
              <p:nvPr/>
            </p:nvSpPr>
            <p:spPr>
              <a:xfrm>
                <a:off x="8553580" y="10524407"/>
                <a:ext cx="93467" cy="31031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6" h="250">
                    <a:moveTo>
                      <a:pt x="36" y="0"/>
                    </a:moveTo>
                    <a:lnTo>
                      <a:pt x="76" y="250"/>
                    </a:lnTo>
                    <a:lnTo>
                      <a:pt x="39" y="2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07" name="Freeform: Shape 294">
                <a:extLst>
                  <a:ext uri="{FF2B5EF4-FFF2-40B4-BE49-F238E27FC236}">
                    <a16:creationId xmlns:a16="http://schemas.microsoft.com/office/drawing/2014/main" id="{95935398-3E80-DA14-C96C-3FC7916397B6}"/>
                  </a:ext>
                </a:extLst>
              </p:cNvPr>
              <p:cNvSpPr/>
              <p:nvPr/>
            </p:nvSpPr>
            <p:spPr>
              <a:xfrm>
                <a:off x="8858906" y="10524407"/>
                <a:ext cx="69789" cy="31031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7" h="250">
                    <a:moveTo>
                      <a:pt x="18" y="0"/>
                    </a:moveTo>
                    <a:lnTo>
                      <a:pt x="57" y="250"/>
                    </a:lnTo>
                    <a:lnTo>
                      <a:pt x="40" y="2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2D7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08" name="Freeform: Shape 295">
                <a:extLst>
                  <a:ext uri="{FF2B5EF4-FFF2-40B4-BE49-F238E27FC236}">
                    <a16:creationId xmlns:a16="http://schemas.microsoft.com/office/drawing/2014/main" id="{A46351DB-BD0C-E6B7-7466-39509822655D}"/>
                  </a:ext>
                </a:extLst>
              </p:cNvPr>
              <p:cNvSpPr/>
              <p:nvPr/>
            </p:nvSpPr>
            <p:spPr>
              <a:xfrm>
                <a:off x="8598444" y="10524407"/>
                <a:ext cx="240522" cy="31031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94" h="250">
                    <a:moveTo>
                      <a:pt x="154" y="0"/>
                    </a:moveTo>
                    <a:lnTo>
                      <a:pt x="194" y="250"/>
                    </a:lnTo>
                    <a:lnTo>
                      <a:pt x="40" y="2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2D7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09" name="Freeform: Shape 296">
                <a:extLst>
                  <a:ext uri="{FF2B5EF4-FFF2-40B4-BE49-F238E27FC236}">
                    <a16:creationId xmlns:a16="http://schemas.microsoft.com/office/drawing/2014/main" id="{84C86042-A129-4140-3A04-A299A872F967}"/>
                  </a:ext>
                </a:extLst>
              </p:cNvPr>
              <p:cNvSpPr/>
              <p:nvPr/>
            </p:nvSpPr>
            <p:spPr>
              <a:xfrm>
                <a:off x="8790363" y="10524407"/>
                <a:ext cx="117146" cy="31031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5" h="250">
                    <a:moveTo>
                      <a:pt x="37" y="0"/>
                    </a:moveTo>
                    <a:lnTo>
                      <a:pt x="55" y="0"/>
                    </a:lnTo>
                    <a:lnTo>
                      <a:pt x="95" y="250"/>
                    </a:lnTo>
                    <a:lnTo>
                      <a:pt x="76" y="250"/>
                    </a:lnTo>
                    <a:lnTo>
                      <a:pt x="40" y="2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10" name="Freeform: Shape 297">
                <a:extLst>
                  <a:ext uri="{FF2B5EF4-FFF2-40B4-BE49-F238E27FC236}">
                    <a16:creationId xmlns:a16="http://schemas.microsoft.com/office/drawing/2014/main" id="{E6745944-21EC-22D6-E236-20DB93B64D42}"/>
                  </a:ext>
                </a:extLst>
              </p:cNvPr>
              <p:cNvSpPr/>
              <p:nvPr/>
            </p:nvSpPr>
            <p:spPr>
              <a:xfrm>
                <a:off x="8392816" y="10787361"/>
                <a:ext cx="1501703" cy="2280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06" h="184">
                    <a:moveTo>
                      <a:pt x="441" y="182"/>
                    </a:moveTo>
                    <a:lnTo>
                      <a:pt x="33" y="34"/>
                    </a:lnTo>
                    <a:cubicBezTo>
                      <a:pt x="22" y="31"/>
                      <a:pt x="11" y="28"/>
                      <a:pt x="0" y="28"/>
                    </a:cubicBezTo>
                    <a:cubicBezTo>
                      <a:pt x="20" y="11"/>
                      <a:pt x="46" y="0"/>
                      <a:pt x="75" y="0"/>
                    </a:cubicBezTo>
                    <a:lnTo>
                      <a:pt x="698" y="0"/>
                    </a:lnTo>
                    <a:cubicBezTo>
                      <a:pt x="711" y="0"/>
                      <a:pt x="724" y="2"/>
                      <a:pt x="737" y="7"/>
                    </a:cubicBezTo>
                    <a:lnTo>
                      <a:pt x="1170" y="163"/>
                    </a:lnTo>
                    <a:cubicBezTo>
                      <a:pt x="1184" y="168"/>
                      <a:pt x="1195" y="175"/>
                      <a:pt x="1206" y="184"/>
                    </a:cubicBezTo>
                    <a:cubicBezTo>
                      <a:pt x="1198" y="183"/>
                      <a:pt x="1189" y="182"/>
                      <a:pt x="1181" y="182"/>
                    </a:cubicBezTo>
                    <a:close/>
                  </a:path>
                </a:pathLst>
              </a:custGeom>
              <a:solidFill>
                <a:srgbClr val="5F595B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11" name="Freeform: Shape 298">
                <a:extLst>
                  <a:ext uri="{FF2B5EF4-FFF2-40B4-BE49-F238E27FC236}">
                    <a16:creationId xmlns:a16="http://schemas.microsoft.com/office/drawing/2014/main" id="{4E1B13F9-8F70-34A7-5C8A-6514FF65BD10}"/>
                  </a:ext>
                </a:extLst>
              </p:cNvPr>
              <p:cNvSpPr/>
              <p:nvPr/>
            </p:nvSpPr>
            <p:spPr>
              <a:xfrm>
                <a:off x="8345459" y="10822255"/>
                <a:ext cx="604421" cy="52092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86" h="419">
                    <a:moveTo>
                      <a:pt x="38" y="0"/>
                    </a:moveTo>
                    <a:cubicBezTo>
                      <a:pt x="49" y="0"/>
                      <a:pt x="60" y="3"/>
                      <a:pt x="71" y="6"/>
                    </a:cubicBezTo>
                    <a:lnTo>
                      <a:pt x="479" y="154"/>
                    </a:lnTo>
                    <a:lnTo>
                      <a:pt x="486" y="154"/>
                    </a:lnTo>
                    <a:lnTo>
                      <a:pt x="486" y="419"/>
                    </a:lnTo>
                    <a:cubicBezTo>
                      <a:pt x="484" y="418"/>
                      <a:pt x="480" y="418"/>
                      <a:pt x="478" y="417"/>
                    </a:cubicBezTo>
                    <a:lnTo>
                      <a:pt x="319" y="372"/>
                    </a:lnTo>
                    <a:lnTo>
                      <a:pt x="81" y="305"/>
                    </a:lnTo>
                    <a:cubicBezTo>
                      <a:pt x="33" y="291"/>
                      <a:pt x="0" y="249"/>
                      <a:pt x="0" y="200"/>
                    </a:cubicBezTo>
                    <a:lnTo>
                      <a:pt x="0" y="80"/>
                    </a:lnTo>
                    <a:cubicBezTo>
                      <a:pt x="0" y="48"/>
                      <a:pt x="14" y="19"/>
                      <a:pt x="38" y="0"/>
                    </a:cubicBezTo>
                    <a:close/>
                  </a:path>
                </a:pathLst>
              </a:custGeom>
              <a:solidFill>
                <a:srgbClr val="637372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12" name="Freeform: Shape 299">
                <a:extLst>
                  <a:ext uri="{FF2B5EF4-FFF2-40B4-BE49-F238E27FC236}">
                    <a16:creationId xmlns:a16="http://schemas.microsoft.com/office/drawing/2014/main" id="{AC5D7FA9-21E2-64DB-CC80-27A335DFE419}"/>
                  </a:ext>
                </a:extLst>
              </p:cNvPr>
              <p:cNvSpPr/>
              <p:nvPr/>
            </p:nvSpPr>
            <p:spPr>
              <a:xfrm>
                <a:off x="8951127" y="11014175"/>
                <a:ext cx="990752" cy="33149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96" h="267">
                    <a:moveTo>
                      <a:pt x="733" y="0"/>
                    </a:moveTo>
                    <a:cubicBezTo>
                      <a:pt x="741" y="0"/>
                      <a:pt x="750" y="1"/>
                      <a:pt x="758" y="2"/>
                    </a:cubicBezTo>
                    <a:cubicBezTo>
                      <a:pt x="781" y="22"/>
                      <a:pt x="796" y="51"/>
                      <a:pt x="796" y="83"/>
                    </a:cubicBezTo>
                    <a:lnTo>
                      <a:pt x="796" y="158"/>
                    </a:lnTo>
                    <a:cubicBezTo>
                      <a:pt x="796" y="218"/>
                      <a:pt x="745" y="267"/>
                      <a:pt x="683" y="267"/>
                    </a:cubicBezTo>
                    <a:lnTo>
                      <a:pt x="85" y="267"/>
                    </a:lnTo>
                    <a:lnTo>
                      <a:pt x="23" y="267"/>
                    </a:lnTo>
                    <a:cubicBezTo>
                      <a:pt x="16" y="267"/>
                      <a:pt x="8" y="266"/>
                      <a:pt x="0" y="26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7B84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13" name="Freeform: Shape 300">
                <a:extLst>
                  <a:ext uri="{FF2B5EF4-FFF2-40B4-BE49-F238E27FC236}">
                    <a16:creationId xmlns:a16="http://schemas.microsoft.com/office/drawing/2014/main" id="{60B90F74-88DF-1D9A-559A-9288837EA60F}"/>
                  </a:ext>
                </a:extLst>
              </p:cNvPr>
              <p:cNvSpPr/>
              <p:nvPr/>
            </p:nvSpPr>
            <p:spPr>
              <a:xfrm>
                <a:off x="8114907" y="9300609"/>
                <a:ext cx="1109144" cy="1227536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91" h="986">
                    <a:moveTo>
                      <a:pt x="256" y="843"/>
                    </a:moveTo>
                    <a:lnTo>
                      <a:pt x="145" y="143"/>
                    </a:lnTo>
                    <a:cubicBezTo>
                      <a:pt x="133" y="72"/>
                      <a:pt x="70" y="12"/>
                      <a:pt x="0" y="2"/>
                    </a:cubicBezTo>
                    <a:cubicBezTo>
                      <a:pt x="7" y="1"/>
                      <a:pt x="14" y="0"/>
                      <a:pt x="21" y="0"/>
                    </a:cubicBezTo>
                    <a:lnTo>
                      <a:pt x="612" y="0"/>
                    </a:lnTo>
                    <a:cubicBezTo>
                      <a:pt x="691" y="0"/>
                      <a:pt x="765" y="64"/>
                      <a:pt x="778" y="143"/>
                    </a:cubicBezTo>
                    <a:lnTo>
                      <a:pt x="889" y="843"/>
                    </a:lnTo>
                    <a:cubicBezTo>
                      <a:pt x="901" y="922"/>
                      <a:pt x="847" y="986"/>
                      <a:pt x="768" y="986"/>
                    </a:cubicBezTo>
                    <a:lnTo>
                      <a:pt x="177" y="986"/>
                    </a:lnTo>
                    <a:cubicBezTo>
                      <a:pt x="170" y="986"/>
                      <a:pt x="163" y="985"/>
                      <a:pt x="156" y="984"/>
                    </a:cubicBezTo>
                    <a:cubicBezTo>
                      <a:pt x="223" y="974"/>
                      <a:pt x="267" y="915"/>
                      <a:pt x="256" y="843"/>
                    </a:cubicBezTo>
                    <a:close/>
                  </a:path>
                </a:pathLst>
              </a:custGeom>
              <a:solidFill>
                <a:srgbClr val="5F595B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14" name="Freeform: Shape 301">
                <a:extLst>
                  <a:ext uri="{FF2B5EF4-FFF2-40B4-BE49-F238E27FC236}">
                    <a16:creationId xmlns:a16="http://schemas.microsoft.com/office/drawing/2014/main" id="{92CF157A-2F60-457E-7351-73BF7F81A276}"/>
                  </a:ext>
                </a:extLst>
              </p:cNvPr>
              <p:cNvSpPr/>
              <p:nvPr/>
            </p:nvSpPr>
            <p:spPr>
              <a:xfrm>
                <a:off x="7987791" y="9303102"/>
                <a:ext cx="446150" cy="122255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59" h="982">
                    <a:moveTo>
                      <a:pt x="113" y="841"/>
                    </a:moveTo>
                    <a:lnTo>
                      <a:pt x="2" y="141"/>
                    </a:lnTo>
                    <a:cubicBezTo>
                      <a:pt x="-9" y="70"/>
                      <a:pt x="35" y="10"/>
                      <a:pt x="102" y="0"/>
                    </a:cubicBezTo>
                    <a:cubicBezTo>
                      <a:pt x="172" y="10"/>
                      <a:pt x="235" y="70"/>
                      <a:pt x="247" y="141"/>
                    </a:cubicBezTo>
                    <a:lnTo>
                      <a:pt x="358" y="841"/>
                    </a:lnTo>
                    <a:cubicBezTo>
                      <a:pt x="369" y="913"/>
                      <a:pt x="325" y="972"/>
                      <a:pt x="258" y="982"/>
                    </a:cubicBezTo>
                    <a:cubicBezTo>
                      <a:pt x="187" y="972"/>
                      <a:pt x="124" y="913"/>
                      <a:pt x="113" y="841"/>
                    </a:cubicBezTo>
                    <a:close/>
                  </a:path>
                </a:pathLst>
              </a:custGeom>
              <a:solidFill>
                <a:srgbClr val="637372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15" name="Freeform: Shape 302">
                <a:extLst>
                  <a:ext uri="{FF2B5EF4-FFF2-40B4-BE49-F238E27FC236}">
                    <a16:creationId xmlns:a16="http://schemas.microsoft.com/office/drawing/2014/main" id="{34B9EE11-1161-3D21-B25C-D59020A2A88A}"/>
                  </a:ext>
                </a:extLst>
              </p:cNvPr>
              <p:cNvSpPr/>
              <p:nvPr/>
            </p:nvSpPr>
            <p:spPr>
              <a:xfrm>
                <a:off x="9052068" y="9242037"/>
                <a:ext cx="675456" cy="101069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43" h="812">
                    <a:moveTo>
                      <a:pt x="384" y="807"/>
                    </a:moveTo>
                    <a:cubicBezTo>
                      <a:pt x="384" y="807"/>
                      <a:pt x="671" y="736"/>
                      <a:pt x="475" y="248"/>
                    </a:cubicBezTo>
                    <a:cubicBezTo>
                      <a:pt x="295" y="-201"/>
                      <a:pt x="0" y="96"/>
                      <a:pt x="0" y="96"/>
                    </a:cubicBezTo>
                    <a:cubicBezTo>
                      <a:pt x="0" y="96"/>
                      <a:pt x="157" y="876"/>
                      <a:pt x="384" y="807"/>
                    </a:cubicBezTo>
                    <a:close/>
                  </a:path>
                </a:pathLst>
              </a:custGeom>
              <a:solidFill>
                <a:srgbClr val="02A8A4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16" name="Freeform: Shape 303">
                <a:extLst>
                  <a:ext uri="{FF2B5EF4-FFF2-40B4-BE49-F238E27FC236}">
                    <a16:creationId xmlns:a16="http://schemas.microsoft.com/office/drawing/2014/main" id="{25AA565D-44F4-F720-39D2-2C656B299A64}"/>
                  </a:ext>
                </a:extLst>
              </p:cNvPr>
              <p:cNvSpPr/>
              <p:nvPr/>
            </p:nvSpPr>
            <p:spPr>
              <a:xfrm>
                <a:off x="9226544" y="9599705"/>
                <a:ext cx="557065" cy="70287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48" h="565">
                    <a:moveTo>
                      <a:pt x="52" y="471"/>
                    </a:moveTo>
                    <a:cubicBezTo>
                      <a:pt x="52" y="471"/>
                      <a:pt x="285" y="616"/>
                      <a:pt x="406" y="545"/>
                    </a:cubicBezTo>
                    <a:cubicBezTo>
                      <a:pt x="526" y="474"/>
                      <a:pt x="351" y="0"/>
                      <a:pt x="351" y="0"/>
                    </a:cubicBezTo>
                    <a:lnTo>
                      <a:pt x="194" y="64"/>
                    </a:lnTo>
                    <a:cubicBezTo>
                      <a:pt x="194" y="64"/>
                      <a:pt x="-121" y="280"/>
                      <a:pt x="52" y="471"/>
                    </a:cubicBezTo>
                    <a:close/>
                  </a:path>
                </a:pathLst>
              </a:custGeom>
              <a:solidFill>
                <a:srgbClr val="80512E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17" name="Freeform: Shape 304">
                <a:extLst>
                  <a:ext uri="{FF2B5EF4-FFF2-40B4-BE49-F238E27FC236}">
                    <a16:creationId xmlns:a16="http://schemas.microsoft.com/office/drawing/2014/main" id="{F72B55FE-D652-FCCE-3CA3-ADE64E2D1DF3}"/>
                  </a:ext>
                </a:extLst>
              </p:cNvPr>
              <p:cNvSpPr/>
              <p:nvPr/>
            </p:nvSpPr>
            <p:spPr>
              <a:xfrm>
                <a:off x="10012914" y="12378792"/>
                <a:ext cx="618130" cy="28663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97" h="231">
                    <a:moveTo>
                      <a:pt x="83" y="231"/>
                    </a:moveTo>
                    <a:lnTo>
                      <a:pt x="128" y="231"/>
                    </a:lnTo>
                    <a:lnTo>
                      <a:pt x="101" y="96"/>
                    </a:lnTo>
                    <a:lnTo>
                      <a:pt x="206" y="182"/>
                    </a:lnTo>
                    <a:cubicBezTo>
                      <a:pt x="237" y="208"/>
                      <a:pt x="278" y="221"/>
                      <a:pt x="318" y="218"/>
                    </a:cubicBezTo>
                    <a:lnTo>
                      <a:pt x="480" y="207"/>
                    </a:lnTo>
                    <a:cubicBezTo>
                      <a:pt x="499" y="205"/>
                      <a:pt x="504" y="179"/>
                      <a:pt x="486" y="171"/>
                    </a:cubicBezTo>
                    <a:lnTo>
                      <a:pt x="417" y="141"/>
                    </a:lnTo>
                    <a:cubicBezTo>
                      <a:pt x="407" y="136"/>
                      <a:pt x="397" y="130"/>
                      <a:pt x="388" y="124"/>
                    </a:cubicBezTo>
                    <a:cubicBezTo>
                      <a:pt x="235" y="135"/>
                      <a:pt x="70" y="40"/>
                      <a:pt x="7" y="0"/>
                    </a:cubicBezTo>
                    <a:cubicBezTo>
                      <a:pt x="-5" y="46"/>
                      <a:pt x="-13" y="142"/>
                      <a:pt x="83" y="231"/>
                    </a:cubicBezTo>
                    <a:close/>
                  </a:path>
                </a:pathLst>
              </a:custGeom>
              <a:solidFill>
                <a:srgbClr val="EF7A71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18" name="Freeform: Shape 305">
                <a:extLst>
                  <a:ext uri="{FF2B5EF4-FFF2-40B4-BE49-F238E27FC236}">
                    <a16:creationId xmlns:a16="http://schemas.microsoft.com/office/drawing/2014/main" id="{B7730C96-5F4A-9060-8D36-DCA30D106F19}"/>
                  </a:ext>
                </a:extLst>
              </p:cNvPr>
              <p:cNvSpPr/>
              <p:nvPr/>
            </p:nvSpPr>
            <p:spPr>
              <a:xfrm>
                <a:off x="10015403" y="12254173"/>
                <a:ext cx="479798" cy="27915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86" h="225">
                    <a:moveTo>
                      <a:pt x="367" y="210"/>
                    </a:moveTo>
                    <a:lnTo>
                      <a:pt x="195" y="66"/>
                    </a:lnTo>
                    <a:lnTo>
                      <a:pt x="191" y="6"/>
                    </a:lnTo>
                    <a:lnTo>
                      <a:pt x="0" y="0"/>
                    </a:lnTo>
                    <a:lnTo>
                      <a:pt x="14" y="72"/>
                    </a:lnTo>
                    <a:cubicBezTo>
                      <a:pt x="14" y="72"/>
                      <a:pt x="10" y="82"/>
                      <a:pt x="5" y="100"/>
                    </a:cubicBezTo>
                    <a:cubicBezTo>
                      <a:pt x="68" y="140"/>
                      <a:pt x="233" y="235"/>
                      <a:pt x="386" y="224"/>
                    </a:cubicBezTo>
                    <a:cubicBezTo>
                      <a:pt x="379" y="220"/>
                      <a:pt x="372" y="215"/>
                      <a:pt x="367" y="210"/>
                    </a:cubicBezTo>
                    <a:close/>
                  </a:path>
                </a:pathLst>
              </a:custGeom>
              <a:solidFill>
                <a:srgbClr val="A3734B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19" name="Freeform: Shape 306">
                <a:extLst>
                  <a:ext uri="{FF2B5EF4-FFF2-40B4-BE49-F238E27FC236}">
                    <a16:creationId xmlns:a16="http://schemas.microsoft.com/office/drawing/2014/main" id="{5883AEDA-5A97-7178-5FBF-C1CBD6A087B1}"/>
                  </a:ext>
                </a:extLst>
              </p:cNvPr>
              <p:cNvSpPr/>
              <p:nvPr/>
            </p:nvSpPr>
            <p:spPr>
              <a:xfrm>
                <a:off x="9984251" y="12110857"/>
                <a:ext cx="267939" cy="14954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16" h="121">
                    <a:moveTo>
                      <a:pt x="209" y="9"/>
                    </a:moveTo>
                    <a:lnTo>
                      <a:pt x="0" y="0"/>
                    </a:lnTo>
                    <a:lnTo>
                      <a:pt x="25" y="115"/>
                    </a:lnTo>
                    <a:lnTo>
                      <a:pt x="216" y="121"/>
                    </a:lnTo>
                    <a:close/>
                  </a:path>
                </a:pathLst>
              </a:custGeom>
              <a:solidFill>
                <a:srgbClr val="80512E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20" name="Freeform: Shape 307">
                <a:extLst>
                  <a:ext uri="{FF2B5EF4-FFF2-40B4-BE49-F238E27FC236}">
                    <a16:creationId xmlns:a16="http://schemas.microsoft.com/office/drawing/2014/main" id="{CF98520A-B350-A6CD-32D9-6B5E63EED956}"/>
                  </a:ext>
                </a:extLst>
              </p:cNvPr>
              <p:cNvSpPr/>
              <p:nvPr/>
            </p:nvSpPr>
            <p:spPr>
              <a:xfrm>
                <a:off x="10543808" y="12054776"/>
                <a:ext cx="646793" cy="25672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20" h="207">
                    <a:moveTo>
                      <a:pt x="126" y="207"/>
                    </a:moveTo>
                    <a:lnTo>
                      <a:pt x="170" y="198"/>
                    </a:lnTo>
                    <a:lnTo>
                      <a:pt x="113" y="71"/>
                    </a:lnTo>
                    <a:lnTo>
                      <a:pt x="235" y="132"/>
                    </a:lnTo>
                    <a:cubicBezTo>
                      <a:pt x="271" y="150"/>
                      <a:pt x="313" y="153"/>
                      <a:pt x="352" y="142"/>
                    </a:cubicBezTo>
                    <a:lnTo>
                      <a:pt x="507" y="93"/>
                    </a:lnTo>
                    <a:cubicBezTo>
                      <a:pt x="525" y="88"/>
                      <a:pt x="524" y="61"/>
                      <a:pt x="505" y="58"/>
                    </a:cubicBezTo>
                    <a:lnTo>
                      <a:pt x="431" y="44"/>
                    </a:lnTo>
                    <a:cubicBezTo>
                      <a:pt x="420" y="42"/>
                      <a:pt x="409" y="38"/>
                      <a:pt x="398" y="34"/>
                    </a:cubicBezTo>
                    <a:cubicBezTo>
                      <a:pt x="252" y="79"/>
                      <a:pt x="70" y="24"/>
                      <a:pt x="0" y="0"/>
                    </a:cubicBezTo>
                    <a:cubicBezTo>
                      <a:pt x="-1" y="47"/>
                      <a:pt x="12" y="142"/>
                      <a:pt x="126" y="207"/>
                    </a:cubicBezTo>
                    <a:close/>
                  </a:path>
                </a:pathLst>
              </a:custGeom>
              <a:solidFill>
                <a:srgbClr val="EF7A71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21" name="Freeform: Shape 308">
                <a:extLst>
                  <a:ext uri="{FF2B5EF4-FFF2-40B4-BE49-F238E27FC236}">
                    <a16:creationId xmlns:a16="http://schemas.microsoft.com/office/drawing/2014/main" id="{30011095-86A2-0407-7157-48C885771215}"/>
                  </a:ext>
                </a:extLst>
              </p:cNvPr>
              <p:cNvSpPr/>
              <p:nvPr/>
            </p:nvSpPr>
            <p:spPr>
              <a:xfrm>
                <a:off x="10500190" y="11867838"/>
                <a:ext cx="538371" cy="249246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33" h="201">
                    <a:moveTo>
                      <a:pt x="412" y="175"/>
                    </a:moveTo>
                    <a:lnTo>
                      <a:pt x="213" y="73"/>
                    </a:lnTo>
                    <a:lnTo>
                      <a:pt x="195" y="16"/>
                    </a:lnTo>
                    <a:lnTo>
                      <a:pt x="190" y="0"/>
                    </a:lnTo>
                    <a:lnTo>
                      <a:pt x="0" y="40"/>
                    </a:lnTo>
                    <a:lnTo>
                      <a:pt x="7" y="54"/>
                    </a:lnTo>
                    <a:lnTo>
                      <a:pt x="37" y="120"/>
                    </a:lnTo>
                    <a:cubicBezTo>
                      <a:pt x="37" y="120"/>
                      <a:pt x="35" y="131"/>
                      <a:pt x="35" y="150"/>
                    </a:cubicBezTo>
                    <a:cubicBezTo>
                      <a:pt x="105" y="174"/>
                      <a:pt x="287" y="229"/>
                      <a:pt x="433" y="184"/>
                    </a:cubicBezTo>
                    <a:cubicBezTo>
                      <a:pt x="426" y="182"/>
                      <a:pt x="419" y="178"/>
                      <a:pt x="412" y="175"/>
                    </a:cubicBezTo>
                    <a:close/>
                  </a:path>
                </a:pathLst>
              </a:custGeom>
              <a:solidFill>
                <a:srgbClr val="A3734B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22" name="Freeform: Shape 309">
                <a:extLst>
                  <a:ext uri="{FF2B5EF4-FFF2-40B4-BE49-F238E27FC236}">
                    <a16:creationId xmlns:a16="http://schemas.microsoft.com/office/drawing/2014/main" id="{D986A3AC-B32C-166D-1C4B-17CD09318D42}"/>
                  </a:ext>
                </a:extLst>
              </p:cNvPr>
              <p:cNvSpPr/>
              <p:nvPr/>
            </p:nvSpPr>
            <p:spPr>
              <a:xfrm>
                <a:off x="10446602" y="11754435"/>
                <a:ext cx="289125" cy="16201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33" h="131">
                    <a:moveTo>
                      <a:pt x="205" y="0"/>
                    </a:moveTo>
                    <a:lnTo>
                      <a:pt x="0" y="38"/>
                    </a:lnTo>
                    <a:lnTo>
                      <a:pt x="43" y="131"/>
                    </a:lnTo>
                    <a:lnTo>
                      <a:pt x="233" y="91"/>
                    </a:lnTo>
                    <a:close/>
                  </a:path>
                </a:pathLst>
              </a:custGeom>
              <a:solidFill>
                <a:srgbClr val="80512E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23" name="Freeform: Shape 310">
                <a:extLst>
                  <a:ext uri="{FF2B5EF4-FFF2-40B4-BE49-F238E27FC236}">
                    <a16:creationId xmlns:a16="http://schemas.microsoft.com/office/drawing/2014/main" id="{5B5E6B06-F4BA-9775-3DE7-9C5CC9528C6B}"/>
                  </a:ext>
                </a:extLst>
              </p:cNvPr>
              <p:cNvSpPr/>
              <p:nvPr/>
            </p:nvSpPr>
            <p:spPr>
              <a:xfrm>
                <a:off x="8404032" y="9245775"/>
                <a:ext cx="1117868" cy="145684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98" h="1170">
                    <a:moveTo>
                      <a:pt x="210" y="1131"/>
                    </a:moveTo>
                    <a:cubicBezTo>
                      <a:pt x="210" y="1131"/>
                      <a:pt x="-208" y="333"/>
                      <a:pt x="135" y="92"/>
                    </a:cubicBezTo>
                    <a:cubicBezTo>
                      <a:pt x="176" y="64"/>
                      <a:pt x="224" y="47"/>
                      <a:pt x="275" y="42"/>
                    </a:cubicBezTo>
                    <a:lnTo>
                      <a:pt x="712" y="0"/>
                    </a:lnTo>
                    <a:cubicBezTo>
                      <a:pt x="712" y="0"/>
                      <a:pt x="1031" y="430"/>
                      <a:pt x="755" y="680"/>
                    </a:cubicBezTo>
                    <a:lnTo>
                      <a:pt x="898" y="978"/>
                    </a:lnTo>
                    <a:cubicBezTo>
                      <a:pt x="898" y="978"/>
                      <a:pt x="326" y="1273"/>
                      <a:pt x="210" y="1131"/>
                    </a:cubicBezTo>
                    <a:close/>
                  </a:path>
                </a:pathLst>
              </a:custGeom>
              <a:solidFill>
                <a:srgbClr val="1AC1B5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24" name="Freeform: Shape 311">
                <a:extLst>
                  <a:ext uri="{FF2B5EF4-FFF2-40B4-BE49-F238E27FC236}">
                    <a16:creationId xmlns:a16="http://schemas.microsoft.com/office/drawing/2014/main" id="{79A3F3F8-01E1-28FB-BA16-98117E0668D4}"/>
                  </a:ext>
                </a:extLst>
              </p:cNvPr>
              <p:cNvSpPr/>
              <p:nvPr/>
            </p:nvSpPr>
            <p:spPr>
              <a:xfrm>
                <a:off x="8666987" y="10347442"/>
                <a:ext cx="2067495" cy="15291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660" h="1228">
                    <a:moveTo>
                      <a:pt x="1342" y="185"/>
                    </a:moveTo>
                    <a:cubicBezTo>
                      <a:pt x="1299" y="54"/>
                      <a:pt x="1164" y="-23"/>
                      <a:pt x="1029" y="6"/>
                    </a:cubicBezTo>
                    <a:lnTo>
                      <a:pt x="992" y="14"/>
                    </a:lnTo>
                    <a:lnTo>
                      <a:pt x="0" y="247"/>
                    </a:lnTo>
                    <a:cubicBezTo>
                      <a:pt x="0" y="247"/>
                      <a:pt x="98" y="618"/>
                      <a:pt x="468" y="537"/>
                    </a:cubicBezTo>
                    <a:cubicBezTo>
                      <a:pt x="536" y="522"/>
                      <a:pt x="611" y="493"/>
                      <a:pt x="697" y="443"/>
                    </a:cubicBezTo>
                    <a:lnTo>
                      <a:pt x="986" y="298"/>
                    </a:lnTo>
                    <a:lnTo>
                      <a:pt x="994" y="294"/>
                    </a:lnTo>
                    <a:cubicBezTo>
                      <a:pt x="1164" y="205"/>
                      <a:pt x="1224" y="339"/>
                      <a:pt x="1228" y="402"/>
                    </a:cubicBezTo>
                    <a:lnTo>
                      <a:pt x="1255" y="827"/>
                    </a:lnTo>
                    <a:lnTo>
                      <a:pt x="1453" y="1228"/>
                    </a:lnTo>
                    <a:lnTo>
                      <a:pt x="1660" y="1195"/>
                    </a:lnTo>
                    <a:cubicBezTo>
                      <a:pt x="1660" y="1157"/>
                      <a:pt x="1456" y="532"/>
                      <a:pt x="1342" y="185"/>
                    </a:cubicBezTo>
                    <a:close/>
                  </a:path>
                </a:pathLst>
              </a:custGeom>
              <a:solidFill>
                <a:srgbClr val="C3B399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25" name="Freeform: Shape 312">
                <a:extLst>
                  <a:ext uri="{FF2B5EF4-FFF2-40B4-BE49-F238E27FC236}">
                    <a16:creationId xmlns:a16="http://schemas.microsoft.com/office/drawing/2014/main" id="{2DD1ADB5-F648-EAAA-429E-FB462A401782}"/>
                  </a:ext>
                </a:extLst>
              </p:cNvPr>
              <p:cNvSpPr/>
              <p:nvPr/>
            </p:nvSpPr>
            <p:spPr>
              <a:xfrm>
                <a:off x="9250222" y="10677693"/>
                <a:ext cx="1034371" cy="153535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31" h="1233">
                    <a:moveTo>
                      <a:pt x="787" y="563"/>
                    </a:moveTo>
                    <a:lnTo>
                      <a:pt x="760" y="138"/>
                    </a:lnTo>
                    <a:cubicBezTo>
                      <a:pt x="756" y="75"/>
                      <a:pt x="696" y="-59"/>
                      <a:pt x="526" y="30"/>
                    </a:cubicBezTo>
                    <a:cubicBezTo>
                      <a:pt x="523" y="32"/>
                      <a:pt x="521" y="33"/>
                      <a:pt x="518" y="34"/>
                    </a:cubicBezTo>
                    <a:lnTo>
                      <a:pt x="229" y="179"/>
                    </a:lnTo>
                    <a:cubicBezTo>
                      <a:pt x="143" y="229"/>
                      <a:pt x="68" y="258"/>
                      <a:pt x="0" y="273"/>
                    </a:cubicBezTo>
                    <a:lnTo>
                      <a:pt x="420" y="239"/>
                    </a:lnTo>
                    <a:lnTo>
                      <a:pt x="587" y="1233"/>
                    </a:lnTo>
                    <a:lnTo>
                      <a:pt x="831" y="1233"/>
                    </a:lnTo>
                    <a:close/>
                  </a:path>
                </a:pathLst>
              </a:custGeom>
              <a:solidFill>
                <a:srgbClr val="B1927D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26" name="Freeform: Shape 313">
                <a:extLst>
                  <a:ext uri="{FF2B5EF4-FFF2-40B4-BE49-F238E27FC236}">
                    <a16:creationId xmlns:a16="http://schemas.microsoft.com/office/drawing/2014/main" id="{108D49D0-96D7-0EB8-6899-767BD3C68438}"/>
                  </a:ext>
                </a:extLst>
              </p:cNvPr>
              <p:cNvSpPr/>
              <p:nvPr/>
            </p:nvSpPr>
            <p:spPr>
              <a:xfrm>
                <a:off x="8815288" y="9689430"/>
                <a:ext cx="580743" cy="36639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67" h="295">
                    <a:moveTo>
                      <a:pt x="467" y="191"/>
                    </a:moveTo>
                    <a:lnTo>
                      <a:pt x="229" y="222"/>
                    </a:lnTo>
                    <a:cubicBezTo>
                      <a:pt x="160" y="119"/>
                      <a:pt x="0" y="0"/>
                      <a:pt x="0" y="0"/>
                    </a:cubicBezTo>
                    <a:lnTo>
                      <a:pt x="42" y="68"/>
                    </a:lnTo>
                    <a:cubicBezTo>
                      <a:pt x="42" y="68"/>
                      <a:pt x="183" y="366"/>
                      <a:pt x="221" y="279"/>
                    </a:cubicBezTo>
                    <a:close/>
                  </a:path>
                </a:pathLst>
              </a:custGeom>
              <a:solidFill>
                <a:srgbClr val="02A8A4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27" name="Freeform: Shape 314">
                <a:extLst>
                  <a:ext uri="{FF2B5EF4-FFF2-40B4-BE49-F238E27FC236}">
                    <a16:creationId xmlns:a16="http://schemas.microsoft.com/office/drawing/2014/main" id="{4DEADD77-9C5A-D6BC-64B5-90CB3F0C2D87}"/>
                  </a:ext>
                </a:extLst>
              </p:cNvPr>
              <p:cNvSpPr/>
              <p:nvPr/>
            </p:nvSpPr>
            <p:spPr>
              <a:xfrm>
                <a:off x="8562303" y="9774177"/>
                <a:ext cx="1090451" cy="68916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76" h="554">
                    <a:moveTo>
                      <a:pt x="0" y="159"/>
                    </a:moveTo>
                    <a:cubicBezTo>
                      <a:pt x="0" y="159"/>
                      <a:pt x="256" y="630"/>
                      <a:pt x="488" y="543"/>
                    </a:cubicBezTo>
                    <a:cubicBezTo>
                      <a:pt x="720" y="457"/>
                      <a:pt x="876" y="87"/>
                      <a:pt x="876" y="87"/>
                    </a:cubicBezTo>
                    <a:cubicBezTo>
                      <a:pt x="876" y="87"/>
                      <a:pt x="654" y="76"/>
                      <a:pt x="396" y="221"/>
                    </a:cubicBez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A3734B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28" name="Freeform: Shape 315">
                <a:extLst>
                  <a:ext uri="{FF2B5EF4-FFF2-40B4-BE49-F238E27FC236}">
                    <a16:creationId xmlns:a16="http://schemas.microsoft.com/office/drawing/2014/main" id="{87F9927B-8660-3714-CD71-50CB616E8025}"/>
                  </a:ext>
                </a:extLst>
              </p:cNvPr>
              <p:cNvSpPr/>
              <p:nvPr/>
            </p:nvSpPr>
            <p:spPr>
              <a:xfrm>
                <a:off x="8735526" y="9858920"/>
                <a:ext cx="356422" cy="32900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87" h="265">
                    <a:moveTo>
                      <a:pt x="287" y="137"/>
                    </a:moveTo>
                    <a:cubicBezTo>
                      <a:pt x="287" y="137"/>
                      <a:pt x="210" y="-7"/>
                      <a:pt x="147" y="45"/>
                    </a:cubicBezTo>
                    <a:cubicBezTo>
                      <a:pt x="147" y="45"/>
                      <a:pt x="134" y="-17"/>
                      <a:pt x="97" y="4"/>
                    </a:cubicBezTo>
                    <a:cubicBezTo>
                      <a:pt x="68" y="21"/>
                      <a:pt x="-1" y="97"/>
                      <a:pt x="0" y="143"/>
                    </a:cubicBezTo>
                    <a:cubicBezTo>
                      <a:pt x="0" y="160"/>
                      <a:pt x="23" y="167"/>
                      <a:pt x="34" y="154"/>
                    </a:cubicBezTo>
                    <a:lnTo>
                      <a:pt x="96" y="81"/>
                    </a:lnTo>
                    <a:cubicBezTo>
                      <a:pt x="96" y="81"/>
                      <a:pt x="-6" y="266"/>
                      <a:pt x="99" y="265"/>
                    </a:cubicBezTo>
                    <a:cubicBezTo>
                      <a:pt x="204" y="263"/>
                      <a:pt x="287" y="137"/>
                      <a:pt x="287" y="137"/>
                    </a:cubicBezTo>
                    <a:close/>
                  </a:path>
                </a:pathLst>
              </a:custGeom>
              <a:solidFill>
                <a:srgbClr val="80512E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29" name="Freeform: Shape 316">
                <a:extLst>
                  <a:ext uri="{FF2B5EF4-FFF2-40B4-BE49-F238E27FC236}">
                    <a16:creationId xmlns:a16="http://schemas.microsoft.com/office/drawing/2014/main" id="{2EDC9E13-CAE7-107D-2B22-F5190CD472CE}"/>
                  </a:ext>
                </a:extLst>
              </p:cNvPr>
              <p:cNvSpPr/>
              <p:nvPr/>
            </p:nvSpPr>
            <p:spPr>
              <a:xfrm>
                <a:off x="8714343" y="8243807"/>
                <a:ext cx="704120" cy="121382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66" h="975">
                    <a:moveTo>
                      <a:pt x="476" y="66"/>
                    </a:moveTo>
                    <a:cubicBezTo>
                      <a:pt x="137" y="-170"/>
                      <a:pt x="-202" y="274"/>
                      <a:pt x="146" y="610"/>
                    </a:cubicBezTo>
                    <a:lnTo>
                      <a:pt x="104" y="838"/>
                    </a:lnTo>
                    <a:cubicBezTo>
                      <a:pt x="104" y="838"/>
                      <a:pt x="155" y="907"/>
                      <a:pt x="217" y="954"/>
                    </a:cubicBezTo>
                    <a:cubicBezTo>
                      <a:pt x="283" y="1005"/>
                      <a:pt x="380" y="958"/>
                      <a:pt x="382" y="874"/>
                    </a:cubicBezTo>
                    <a:lnTo>
                      <a:pt x="383" y="811"/>
                    </a:lnTo>
                    <a:lnTo>
                      <a:pt x="333" y="816"/>
                    </a:lnTo>
                    <a:lnTo>
                      <a:pt x="330" y="765"/>
                    </a:lnTo>
                    <a:cubicBezTo>
                      <a:pt x="291" y="758"/>
                      <a:pt x="213" y="730"/>
                      <a:pt x="174" y="636"/>
                    </a:cubicBezTo>
                    <a:cubicBezTo>
                      <a:pt x="174" y="636"/>
                      <a:pt x="230" y="707"/>
                      <a:pt x="328" y="731"/>
                    </a:cubicBezTo>
                    <a:cubicBezTo>
                      <a:pt x="352" y="734"/>
                      <a:pt x="378" y="734"/>
                      <a:pt x="405" y="729"/>
                    </a:cubicBezTo>
                    <a:cubicBezTo>
                      <a:pt x="438" y="724"/>
                      <a:pt x="468" y="711"/>
                      <a:pt x="484" y="684"/>
                    </a:cubicBezTo>
                    <a:cubicBezTo>
                      <a:pt x="544" y="576"/>
                      <a:pt x="636" y="177"/>
                      <a:pt x="476" y="66"/>
                    </a:cubicBezTo>
                    <a:close/>
                  </a:path>
                </a:pathLst>
              </a:custGeom>
              <a:solidFill>
                <a:srgbClr val="A3734B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30" name="Freeform: Shape 317">
                <a:extLst>
                  <a:ext uri="{FF2B5EF4-FFF2-40B4-BE49-F238E27FC236}">
                    <a16:creationId xmlns:a16="http://schemas.microsoft.com/office/drawing/2014/main" id="{CD13C44F-D01D-64EA-FC22-631D6ADDCA23}"/>
                  </a:ext>
                </a:extLst>
              </p:cNvPr>
              <p:cNvSpPr/>
              <p:nvPr/>
            </p:nvSpPr>
            <p:spPr>
              <a:xfrm>
                <a:off x="8932433" y="9036405"/>
                <a:ext cx="193166" cy="15951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56" h="129">
                    <a:moveTo>
                      <a:pt x="0" y="0"/>
                    </a:moveTo>
                    <a:cubicBezTo>
                      <a:pt x="39" y="94"/>
                      <a:pt x="117" y="122"/>
                      <a:pt x="156" y="129"/>
                    </a:cubicBezTo>
                    <a:lnTo>
                      <a:pt x="154" y="95"/>
                    </a:lnTo>
                    <a:cubicBezTo>
                      <a:pt x="56" y="7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0512E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31" name="Freeform: Shape 318">
                <a:extLst>
                  <a:ext uri="{FF2B5EF4-FFF2-40B4-BE49-F238E27FC236}">
                    <a16:creationId xmlns:a16="http://schemas.microsoft.com/office/drawing/2014/main" id="{0C38EB00-DD2E-CCBD-7A6B-8F671A95F5BB}"/>
                  </a:ext>
                </a:extLst>
              </p:cNvPr>
              <p:cNvSpPr/>
              <p:nvPr/>
            </p:nvSpPr>
            <p:spPr>
              <a:xfrm>
                <a:off x="8452635" y="8181496"/>
                <a:ext cx="1013185" cy="102938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14" h="827">
                    <a:moveTo>
                      <a:pt x="628" y="225"/>
                    </a:moveTo>
                    <a:cubicBezTo>
                      <a:pt x="587" y="221"/>
                      <a:pt x="512" y="222"/>
                      <a:pt x="512" y="222"/>
                    </a:cubicBezTo>
                    <a:cubicBezTo>
                      <a:pt x="512" y="222"/>
                      <a:pt x="405" y="352"/>
                      <a:pt x="422" y="636"/>
                    </a:cubicBezTo>
                    <a:cubicBezTo>
                      <a:pt x="431" y="757"/>
                      <a:pt x="318" y="852"/>
                      <a:pt x="201" y="821"/>
                    </a:cubicBezTo>
                    <a:cubicBezTo>
                      <a:pt x="109" y="797"/>
                      <a:pt x="24" y="754"/>
                      <a:pt x="7" y="680"/>
                    </a:cubicBezTo>
                    <a:cubicBezTo>
                      <a:pt x="-38" y="492"/>
                      <a:pt x="146" y="-167"/>
                      <a:pt x="468" y="39"/>
                    </a:cubicBezTo>
                    <a:cubicBezTo>
                      <a:pt x="468" y="39"/>
                      <a:pt x="555" y="-4"/>
                      <a:pt x="632" y="20"/>
                    </a:cubicBezTo>
                    <a:cubicBezTo>
                      <a:pt x="708" y="44"/>
                      <a:pt x="895" y="71"/>
                      <a:pt x="776" y="361"/>
                    </a:cubicBezTo>
                    <a:lnTo>
                      <a:pt x="765" y="291"/>
                    </a:lnTo>
                    <a:cubicBezTo>
                      <a:pt x="756" y="233"/>
                      <a:pt x="745" y="236"/>
                      <a:pt x="628" y="225"/>
                    </a:cubicBezTo>
                    <a:close/>
                  </a:path>
                </a:pathLst>
              </a:custGeom>
              <a:solidFill>
                <a:srgbClr val="381F0D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32" name="Freeform: Shape 319">
                <a:extLst>
                  <a:ext uri="{FF2B5EF4-FFF2-40B4-BE49-F238E27FC236}">
                    <a16:creationId xmlns:a16="http://schemas.microsoft.com/office/drawing/2014/main" id="{1D94A1DE-AD75-E239-2846-FF09136FCD35}"/>
                  </a:ext>
                </a:extLst>
              </p:cNvPr>
              <p:cNvSpPr/>
              <p:nvPr/>
            </p:nvSpPr>
            <p:spPr>
              <a:xfrm>
                <a:off x="8295610" y="8373415"/>
                <a:ext cx="385085" cy="62062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10" h="499">
                    <a:moveTo>
                      <a:pt x="306" y="15"/>
                    </a:moveTo>
                    <a:cubicBezTo>
                      <a:pt x="280" y="-24"/>
                      <a:pt x="197" y="8"/>
                      <a:pt x="84" y="161"/>
                    </a:cubicBezTo>
                    <a:cubicBezTo>
                      <a:pt x="-29" y="315"/>
                      <a:pt x="-35" y="444"/>
                      <a:pt x="106" y="495"/>
                    </a:cubicBezTo>
                    <a:cubicBezTo>
                      <a:pt x="247" y="546"/>
                      <a:pt x="330" y="51"/>
                      <a:pt x="306" y="15"/>
                    </a:cubicBezTo>
                    <a:close/>
                  </a:path>
                </a:pathLst>
              </a:custGeom>
              <a:solidFill>
                <a:srgbClr val="381F0D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6F33F560-9646-3F1F-E149-BF8FB54CEE8D}"/>
                </a:ext>
              </a:extLst>
            </p:cNvPr>
            <p:cNvGrpSpPr/>
            <p:nvPr/>
          </p:nvGrpSpPr>
          <p:grpSpPr>
            <a:xfrm>
              <a:off x="13605794" y="7964652"/>
              <a:ext cx="3209041" cy="4759349"/>
              <a:chOff x="13605794" y="7964652"/>
              <a:chExt cx="3209041" cy="4759349"/>
            </a:xfrm>
          </p:grpSpPr>
          <p:sp>
            <p:nvSpPr>
              <p:cNvPr id="259" name="Freeform: Shape 277">
                <a:extLst>
                  <a:ext uri="{FF2B5EF4-FFF2-40B4-BE49-F238E27FC236}">
                    <a16:creationId xmlns:a16="http://schemas.microsoft.com/office/drawing/2014/main" id="{CDA0D7EB-307F-03FF-DFAE-C9693E53EA64}"/>
                  </a:ext>
                </a:extLst>
              </p:cNvPr>
              <p:cNvSpPr/>
              <p:nvPr/>
            </p:nvSpPr>
            <p:spPr>
              <a:xfrm>
                <a:off x="13605794" y="9861413"/>
                <a:ext cx="924702" cy="38633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43" h="311">
                    <a:moveTo>
                      <a:pt x="577" y="0"/>
                    </a:moveTo>
                    <a:lnTo>
                      <a:pt x="743" y="227"/>
                    </a:lnTo>
                    <a:lnTo>
                      <a:pt x="113" y="311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2F2F2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60" name="Freeform: Shape 320">
                <a:extLst>
                  <a:ext uri="{FF2B5EF4-FFF2-40B4-BE49-F238E27FC236}">
                    <a16:creationId xmlns:a16="http://schemas.microsoft.com/office/drawing/2014/main" id="{E62155E2-991D-CDDD-2215-63795E17D307}"/>
                  </a:ext>
                </a:extLst>
              </p:cNvPr>
              <p:cNvSpPr/>
              <p:nvPr/>
            </p:nvSpPr>
            <p:spPr>
              <a:xfrm>
                <a:off x="15062636" y="11324486"/>
                <a:ext cx="1239998" cy="126616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96" h="1017">
                    <a:moveTo>
                      <a:pt x="996" y="917"/>
                    </a:moveTo>
                    <a:lnTo>
                      <a:pt x="531" y="647"/>
                    </a:lnTo>
                    <a:lnTo>
                      <a:pt x="531" y="0"/>
                    </a:lnTo>
                    <a:lnTo>
                      <a:pt x="473" y="0"/>
                    </a:lnTo>
                    <a:lnTo>
                      <a:pt x="473" y="644"/>
                    </a:lnTo>
                    <a:lnTo>
                      <a:pt x="0" y="917"/>
                    </a:lnTo>
                    <a:lnTo>
                      <a:pt x="0" y="954"/>
                    </a:lnTo>
                    <a:lnTo>
                      <a:pt x="462" y="756"/>
                    </a:lnTo>
                    <a:lnTo>
                      <a:pt x="543" y="1017"/>
                    </a:lnTo>
                    <a:lnTo>
                      <a:pt x="573" y="1011"/>
                    </a:lnTo>
                    <a:lnTo>
                      <a:pt x="536" y="751"/>
                    </a:lnTo>
                    <a:lnTo>
                      <a:pt x="996" y="954"/>
                    </a:lnTo>
                    <a:close/>
                  </a:path>
                </a:pathLst>
              </a:custGeom>
              <a:solidFill>
                <a:srgbClr val="B3B3B3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61" name="Freeform: Shape 321">
                <a:extLst>
                  <a:ext uri="{FF2B5EF4-FFF2-40B4-BE49-F238E27FC236}">
                    <a16:creationId xmlns:a16="http://schemas.microsoft.com/office/drawing/2014/main" id="{F4BCB08D-6B31-E830-086D-6512C8F2099C}"/>
                  </a:ext>
                </a:extLst>
              </p:cNvPr>
              <p:cNvSpPr/>
              <p:nvPr/>
            </p:nvSpPr>
            <p:spPr>
              <a:xfrm>
                <a:off x="15664565" y="11429169"/>
                <a:ext cx="16201" cy="66922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" h="538">
                    <a:moveTo>
                      <a:pt x="14" y="538"/>
                    </a:moveTo>
                    <a:lnTo>
                      <a:pt x="0" y="538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2F2F2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62" name="Freeform: Shape 322">
                <a:extLst>
                  <a:ext uri="{FF2B5EF4-FFF2-40B4-BE49-F238E27FC236}">
                    <a16:creationId xmlns:a16="http://schemas.microsoft.com/office/drawing/2014/main" id="{2DB30CDD-71C4-DEB7-FB81-2ED1760DCD00}"/>
                  </a:ext>
                </a:extLst>
              </p:cNvPr>
              <p:cNvSpPr/>
              <p:nvPr/>
            </p:nvSpPr>
            <p:spPr>
              <a:xfrm>
                <a:off x="15429028" y="11299561"/>
                <a:ext cx="508462" cy="14580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09" h="118">
                    <a:moveTo>
                      <a:pt x="366" y="118"/>
                    </a:moveTo>
                    <a:lnTo>
                      <a:pt x="43" y="118"/>
                    </a:lnTo>
                    <a:cubicBezTo>
                      <a:pt x="19" y="118"/>
                      <a:pt x="0" y="99"/>
                      <a:pt x="0" y="76"/>
                    </a:cubicBezTo>
                    <a:lnTo>
                      <a:pt x="0" y="0"/>
                    </a:lnTo>
                    <a:lnTo>
                      <a:pt x="409" y="0"/>
                    </a:lnTo>
                    <a:lnTo>
                      <a:pt x="409" y="76"/>
                    </a:lnTo>
                    <a:cubicBezTo>
                      <a:pt x="409" y="99"/>
                      <a:pt x="390" y="118"/>
                      <a:pt x="366" y="118"/>
                    </a:cubicBezTo>
                    <a:close/>
                  </a:path>
                </a:pathLst>
              </a:custGeom>
              <a:solidFill>
                <a:srgbClr val="5F595B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63" name="Freeform: Shape 323">
                <a:extLst>
                  <a:ext uri="{FF2B5EF4-FFF2-40B4-BE49-F238E27FC236}">
                    <a16:creationId xmlns:a16="http://schemas.microsoft.com/office/drawing/2014/main" id="{9B473087-EB80-989C-3CAF-D1FF49CE8F0D}"/>
                  </a:ext>
                </a:extLst>
              </p:cNvPr>
              <p:cNvSpPr/>
              <p:nvPr/>
            </p:nvSpPr>
            <p:spPr>
              <a:xfrm>
                <a:off x="15062636" y="12132039"/>
                <a:ext cx="579497" cy="3801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66" h="306">
                    <a:moveTo>
                      <a:pt x="462" y="108"/>
                    </a:moveTo>
                    <a:lnTo>
                      <a:pt x="466" y="0"/>
                    </a:lnTo>
                    <a:lnTo>
                      <a:pt x="0" y="269"/>
                    </a:lnTo>
                    <a:lnTo>
                      <a:pt x="0" y="306"/>
                    </a:lnTo>
                    <a:close/>
                  </a:path>
                </a:pathLst>
              </a:custGeom>
              <a:solidFill>
                <a:srgbClr val="D3D2D7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64" name="Freeform: Shape 324">
                <a:extLst>
                  <a:ext uri="{FF2B5EF4-FFF2-40B4-BE49-F238E27FC236}">
                    <a16:creationId xmlns:a16="http://schemas.microsoft.com/office/drawing/2014/main" id="{2D343A4F-F439-7B71-2076-93E58C2B1690}"/>
                  </a:ext>
                </a:extLst>
              </p:cNvPr>
              <p:cNvSpPr/>
              <p:nvPr/>
            </p:nvSpPr>
            <p:spPr>
              <a:xfrm>
                <a:off x="15659580" y="12122073"/>
                <a:ext cx="115899" cy="46858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4" h="377">
                    <a:moveTo>
                      <a:pt x="94" y="371"/>
                    </a:moveTo>
                    <a:lnTo>
                      <a:pt x="39" y="0"/>
                    </a:lnTo>
                    <a:lnTo>
                      <a:pt x="0" y="0"/>
                    </a:lnTo>
                    <a:lnTo>
                      <a:pt x="64" y="377"/>
                    </a:lnTo>
                    <a:close/>
                  </a:path>
                </a:pathLst>
              </a:custGeom>
              <a:solidFill>
                <a:srgbClr val="D3D2D7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65" name="Freeform: Shape 325">
                <a:extLst>
                  <a:ext uri="{FF2B5EF4-FFF2-40B4-BE49-F238E27FC236}">
                    <a16:creationId xmlns:a16="http://schemas.microsoft.com/office/drawing/2014/main" id="{28175D04-D8F1-7DB5-B85E-8B13F4F6F825}"/>
                  </a:ext>
                </a:extLst>
              </p:cNvPr>
              <p:cNvSpPr/>
              <p:nvPr/>
            </p:nvSpPr>
            <p:spPr>
              <a:xfrm>
                <a:off x="15622194" y="12019882"/>
                <a:ext cx="122130" cy="11839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9" h="96">
                    <a:moveTo>
                      <a:pt x="81" y="96"/>
                    </a:moveTo>
                    <a:lnTo>
                      <a:pt x="18" y="96"/>
                    </a:lnTo>
                    <a:cubicBezTo>
                      <a:pt x="8" y="96"/>
                      <a:pt x="0" y="88"/>
                      <a:pt x="0" y="78"/>
                    </a:cubicBezTo>
                    <a:lnTo>
                      <a:pt x="0" y="18"/>
                    </a:lnTo>
                    <a:cubicBezTo>
                      <a:pt x="0" y="8"/>
                      <a:pt x="8" y="0"/>
                      <a:pt x="18" y="0"/>
                    </a:cubicBezTo>
                    <a:lnTo>
                      <a:pt x="81" y="0"/>
                    </a:lnTo>
                    <a:cubicBezTo>
                      <a:pt x="91" y="0"/>
                      <a:pt x="99" y="8"/>
                      <a:pt x="99" y="18"/>
                    </a:cubicBezTo>
                    <a:lnTo>
                      <a:pt x="99" y="78"/>
                    </a:lnTo>
                    <a:cubicBezTo>
                      <a:pt x="99" y="88"/>
                      <a:pt x="91" y="96"/>
                      <a:pt x="81" y="96"/>
                    </a:cubicBezTo>
                    <a:close/>
                  </a:path>
                </a:pathLst>
              </a:custGeom>
              <a:solidFill>
                <a:srgbClr val="5F595B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66" name="Freeform: Shape 326">
                <a:extLst>
                  <a:ext uri="{FF2B5EF4-FFF2-40B4-BE49-F238E27FC236}">
                    <a16:creationId xmlns:a16="http://schemas.microsoft.com/office/drawing/2014/main" id="{2915712F-D81E-0B59-5DF6-324A125BE005}"/>
                  </a:ext>
                </a:extLst>
              </p:cNvPr>
              <p:cNvSpPr/>
              <p:nvPr/>
            </p:nvSpPr>
            <p:spPr>
              <a:xfrm>
                <a:off x="14966677" y="12441107"/>
                <a:ext cx="164502" cy="163256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3" h="132">
                    <a:moveTo>
                      <a:pt x="133" y="66"/>
                    </a:moveTo>
                    <a:cubicBezTo>
                      <a:pt x="133" y="103"/>
                      <a:pt x="103" y="132"/>
                      <a:pt x="66" y="132"/>
                    </a:cubicBezTo>
                    <a:cubicBezTo>
                      <a:pt x="30" y="132"/>
                      <a:pt x="0" y="103"/>
                      <a:pt x="0" y="66"/>
                    </a:cubicBezTo>
                    <a:cubicBezTo>
                      <a:pt x="0" y="29"/>
                      <a:pt x="30" y="0"/>
                      <a:pt x="66" y="0"/>
                    </a:cubicBezTo>
                    <a:cubicBezTo>
                      <a:pt x="103" y="0"/>
                      <a:pt x="133" y="29"/>
                      <a:pt x="133" y="66"/>
                    </a:cubicBezTo>
                    <a:close/>
                  </a:path>
                </a:pathLst>
              </a:custGeom>
              <a:solidFill>
                <a:srgbClr val="2D2F2A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67" name="Freeform: Shape 327">
                <a:extLst>
                  <a:ext uri="{FF2B5EF4-FFF2-40B4-BE49-F238E27FC236}">
                    <a16:creationId xmlns:a16="http://schemas.microsoft.com/office/drawing/2014/main" id="{7A311DAB-BEA5-2AF4-E7A1-60E9C65F5148}"/>
                  </a:ext>
                </a:extLst>
              </p:cNvPr>
              <p:cNvSpPr/>
              <p:nvPr/>
            </p:nvSpPr>
            <p:spPr>
              <a:xfrm>
                <a:off x="15685751" y="12559496"/>
                <a:ext cx="164502" cy="16450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3" h="133">
                    <a:moveTo>
                      <a:pt x="133" y="67"/>
                    </a:moveTo>
                    <a:cubicBezTo>
                      <a:pt x="133" y="104"/>
                      <a:pt x="103" y="133"/>
                      <a:pt x="67" y="133"/>
                    </a:cubicBezTo>
                    <a:cubicBezTo>
                      <a:pt x="30" y="133"/>
                      <a:pt x="0" y="104"/>
                      <a:pt x="0" y="67"/>
                    </a:cubicBezTo>
                    <a:cubicBezTo>
                      <a:pt x="0" y="30"/>
                      <a:pt x="30" y="0"/>
                      <a:pt x="67" y="0"/>
                    </a:cubicBezTo>
                    <a:cubicBezTo>
                      <a:pt x="103" y="0"/>
                      <a:pt x="133" y="30"/>
                      <a:pt x="133" y="67"/>
                    </a:cubicBezTo>
                    <a:close/>
                  </a:path>
                </a:pathLst>
              </a:custGeom>
              <a:solidFill>
                <a:srgbClr val="2D2F2A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68" name="Freeform: Shape 328">
                <a:extLst>
                  <a:ext uri="{FF2B5EF4-FFF2-40B4-BE49-F238E27FC236}">
                    <a16:creationId xmlns:a16="http://schemas.microsoft.com/office/drawing/2014/main" id="{B3DFC8D4-5710-796F-FA24-BCBEE2969D1B}"/>
                  </a:ext>
                </a:extLst>
              </p:cNvPr>
              <p:cNvSpPr/>
              <p:nvPr/>
            </p:nvSpPr>
            <p:spPr>
              <a:xfrm>
                <a:off x="16264002" y="12427399"/>
                <a:ext cx="164502" cy="16574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3" h="134">
                    <a:moveTo>
                      <a:pt x="133" y="67"/>
                    </a:moveTo>
                    <a:cubicBezTo>
                      <a:pt x="133" y="104"/>
                      <a:pt x="104" y="134"/>
                      <a:pt x="66" y="134"/>
                    </a:cubicBezTo>
                    <a:cubicBezTo>
                      <a:pt x="30" y="134"/>
                      <a:pt x="0" y="104"/>
                      <a:pt x="0" y="67"/>
                    </a:cubicBezTo>
                    <a:cubicBezTo>
                      <a:pt x="0" y="30"/>
                      <a:pt x="30" y="0"/>
                      <a:pt x="66" y="0"/>
                    </a:cubicBezTo>
                    <a:cubicBezTo>
                      <a:pt x="104" y="0"/>
                      <a:pt x="133" y="30"/>
                      <a:pt x="133" y="67"/>
                    </a:cubicBezTo>
                    <a:close/>
                  </a:path>
                </a:pathLst>
              </a:custGeom>
              <a:solidFill>
                <a:srgbClr val="2D2F2A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69" name="Freeform: Shape 329">
                <a:extLst>
                  <a:ext uri="{FF2B5EF4-FFF2-40B4-BE49-F238E27FC236}">
                    <a16:creationId xmlns:a16="http://schemas.microsoft.com/office/drawing/2014/main" id="{00A57BE3-B4B0-F604-5F1E-698BBEC46AD1}"/>
                  </a:ext>
                </a:extLst>
              </p:cNvPr>
              <p:cNvSpPr/>
              <p:nvPr/>
            </p:nvSpPr>
            <p:spPr>
              <a:xfrm>
                <a:off x="16156826" y="10524407"/>
                <a:ext cx="92221" cy="31031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5" h="250">
                    <a:moveTo>
                      <a:pt x="40" y="0"/>
                    </a:moveTo>
                    <a:lnTo>
                      <a:pt x="0" y="250"/>
                    </a:lnTo>
                    <a:lnTo>
                      <a:pt x="36" y="25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B3B3B3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70" name="Freeform: Shape 330">
                <a:extLst>
                  <a:ext uri="{FF2B5EF4-FFF2-40B4-BE49-F238E27FC236}">
                    <a16:creationId xmlns:a16="http://schemas.microsoft.com/office/drawing/2014/main" id="{4803EA2B-45C8-F99C-92BD-9B8AB5A744A7}"/>
                  </a:ext>
                </a:extLst>
              </p:cNvPr>
              <p:cNvSpPr/>
              <p:nvPr/>
            </p:nvSpPr>
            <p:spPr>
              <a:xfrm>
                <a:off x="15873932" y="10524407"/>
                <a:ext cx="71035" cy="31031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8" h="250">
                    <a:moveTo>
                      <a:pt x="40" y="0"/>
                    </a:moveTo>
                    <a:lnTo>
                      <a:pt x="0" y="250"/>
                    </a:lnTo>
                    <a:lnTo>
                      <a:pt x="18" y="25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D3D2D7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71" name="Freeform: Shape 331">
                <a:extLst>
                  <a:ext uri="{FF2B5EF4-FFF2-40B4-BE49-F238E27FC236}">
                    <a16:creationId xmlns:a16="http://schemas.microsoft.com/office/drawing/2014/main" id="{BEDEE8DC-3D21-FC36-F09D-6DEEA73C0B8E}"/>
                  </a:ext>
                </a:extLst>
              </p:cNvPr>
              <p:cNvSpPr/>
              <p:nvPr/>
            </p:nvSpPr>
            <p:spPr>
              <a:xfrm>
                <a:off x="15964907" y="10524407"/>
                <a:ext cx="240522" cy="31031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94" h="250">
                    <a:moveTo>
                      <a:pt x="40" y="0"/>
                    </a:moveTo>
                    <a:lnTo>
                      <a:pt x="0" y="250"/>
                    </a:lnTo>
                    <a:lnTo>
                      <a:pt x="154" y="250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D3D2D7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72" name="Freeform: Shape 332">
                <a:extLst>
                  <a:ext uri="{FF2B5EF4-FFF2-40B4-BE49-F238E27FC236}">
                    <a16:creationId xmlns:a16="http://schemas.microsoft.com/office/drawing/2014/main" id="{CBF1AEAB-40F9-07CB-D1A4-04C67FB5824F}"/>
                  </a:ext>
                </a:extLst>
              </p:cNvPr>
              <p:cNvSpPr/>
              <p:nvPr/>
            </p:nvSpPr>
            <p:spPr>
              <a:xfrm>
                <a:off x="15896364" y="10524407"/>
                <a:ext cx="117146" cy="31031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5" h="250">
                    <a:moveTo>
                      <a:pt x="58" y="0"/>
                    </a:moveTo>
                    <a:lnTo>
                      <a:pt x="40" y="0"/>
                    </a:lnTo>
                    <a:lnTo>
                      <a:pt x="0" y="250"/>
                    </a:lnTo>
                    <a:lnTo>
                      <a:pt x="18" y="250"/>
                    </a:lnTo>
                    <a:lnTo>
                      <a:pt x="55" y="25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F2F2F2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73" name="Freeform: Shape 333">
                <a:extLst>
                  <a:ext uri="{FF2B5EF4-FFF2-40B4-BE49-F238E27FC236}">
                    <a16:creationId xmlns:a16="http://schemas.microsoft.com/office/drawing/2014/main" id="{60C859D3-1451-BF83-8B68-F0A3E6986C5A}"/>
                  </a:ext>
                </a:extLst>
              </p:cNvPr>
              <p:cNvSpPr/>
              <p:nvPr/>
            </p:nvSpPr>
            <p:spPr>
              <a:xfrm>
                <a:off x="14909350" y="10787361"/>
                <a:ext cx="1501703" cy="2280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06" h="184">
                    <a:moveTo>
                      <a:pt x="764" y="182"/>
                    </a:moveTo>
                    <a:lnTo>
                      <a:pt x="1172" y="34"/>
                    </a:lnTo>
                    <a:cubicBezTo>
                      <a:pt x="1183" y="31"/>
                      <a:pt x="1194" y="28"/>
                      <a:pt x="1206" y="28"/>
                    </a:cubicBezTo>
                    <a:cubicBezTo>
                      <a:pt x="1186" y="11"/>
                      <a:pt x="1159" y="0"/>
                      <a:pt x="1131" y="0"/>
                    </a:cubicBezTo>
                    <a:lnTo>
                      <a:pt x="508" y="0"/>
                    </a:lnTo>
                    <a:cubicBezTo>
                      <a:pt x="494" y="0"/>
                      <a:pt x="481" y="2"/>
                      <a:pt x="468" y="7"/>
                    </a:cubicBezTo>
                    <a:lnTo>
                      <a:pt x="35" y="163"/>
                    </a:lnTo>
                    <a:cubicBezTo>
                      <a:pt x="22" y="168"/>
                      <a:pt x="10" y="175"/>
                      <a:pt x="0" y="184"/>
                    </a:cubicBezTo>
                    <a:cubicBezTo>
                      <a:pt x="8" y="183"/>
                      <a:pt x="16" y="182"/>
                      <a:pt x="24" y="182"/>
                    </a:cubicBezTo>
                    <a:close/>
                  </a:path>
                </a:pathLst>
              </a:custGeom>
              <a:solidFill>
                <a:srgbClr val="5F595B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74" name="Freeform: Shape 334">
                <a:extLst>
                  <a:ext uri="{FF2B5EF4-FFF2-40B4-BE49-F238E27FC236}">
                    <a16:creationId xmlns:a16="http://schemas.microsoft.com/office/drawing/2014/main" id="{ACA65FBF-DCB1-A9A2-AEA7-23764B8C1E1A}"/>
                  </a:ext>
                </a:extLst>
              </p:cNvPr>
              <p:cNvSpPr/>
              <p:nvPr/>
            </p:nvSpPr>
            <p:spPr>
              <a:xfrm>
                <a:off x="15851496" y="10822255"/>
                <a:ext cx="606914" cy="52092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88" h="419">
                    <a:moveTo>
                      <a:pt x="450" y="0"/>
                    </a:moveTo>
                    <a:cubicBezTo>
                      <a:pt x="438" y="0"/>
                      <a:pt x="427" y="3"/>
                      <a:pt x="416" y="6"/>
                    </a:cubicBezTo>
                    <a:lnTo>
                      <a:pt x="8" y="154"/>
                    </a:lnTo>
                    <a:lnTo>
                      <a:pt x="0" y="154"/>
                    </a:lnTo>
                    <a:lnTo>
                      <a:pt x="0" y="419"/>
                    </a:lnTo>
                    <a:cubicBezTo>
                      <a:pt x="4" y="418"/>
                      <a:pt x="7" y="418"/>
                      <a:pt x="10" y="417"/>
                    </a:cubicBezTo>
                    <a:lnTo>
                      <a:pt x="168" y="372"/>
                    </a:lnTo>
                    <a:lnTo>
                      <a:pt x="407" y="305"/>
                    </a:lnTo>
                    <a:cubicBezTo>
                      <a:pt x="455" y="291"/>
                      <a:pt x="488" y="249"/>
                      <a:pt x="488" y="200"/>
                    </a:cubicBezTo>
                    <a:lnTo>
                      <a:pt x="488" y="80"/>
                    </a:lnTo>
                    <a:cubicBezTo>
                      <a:pt x="488" y="48"/>
                      <a:pt x="473" y="19"/>
                      <a:pt x="450" y="0"/>
                    </a:cubicBezTo>
                    <a:close/>
                  </a:path>
                </a:pathLst>
              </a:custGeom>
              <a:solidFill>
                <a:srgbClr val="637372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75" name="Freeform: Shape 335">
                <a:extLst>
                  <a:ext uri="{FF2B5EF4-FFF2-40B4-BE49-F238E27FC236}">
                    <a16:creationId xmlns:a16="http://schemas.microsoft.com/office/drawing/2014/main" id="{5A8C98B7-3CDF-587D-8FE5-3E54EB25838D}"/>
                  </a:ext>
                </a:extLst>
              </p:cNvPr>
              <p:cNvSpPr/>
              <p:nvPr/>
            </p:nvSpPr>
            <p:spPr>
              <a:xfrm>
                <a:off x="14861994" y="11014175"/>
                <a:ext cx="988260" cy="33149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94" h="267">
                    <a:moveTo>
                      <a:pt x="62" y="0"/>
                    </a:moveTo>
                    <a:cubicBezTo>
                      <a:pt x="54" y="0"/>
                      <a:pt x="46" y="1"/>
                      <a:pt x="38" y="2"/>
                    </a:cubicBezTo>
                    <a:cubicBezTo>
                      <a:pt x="14" y="22"/>
                      <a:pt x="0" y="51"/>
                      <a:pt x="0" y="83"/>
                    </a:cubicBezTo>
                    <a:lnTo>
                      <a:pt x="0" y="158"/>
                    </a:lnTo>
                    <a:cubicBezTo>
                      <a:pt x="0" y="218"/>
                      <a:pt x="50" y="267"/>
                      <a:pt x="112" y="267"/>
                    </a:cubicBezTo>
                    <a:lnTo>
                      <a:pt x="710" y="267"/>
                    </a:lnTo>
                    <a:lnTo>
                      <a:pt x="772" y="267"/>
                    </a:lnTo>
                    <a:cubicBezTo>
                      <a:pt x="780" y="267"/>
                      <a:pt x="787" y="266"/>
                      <a:pt x="794" y="265"/>
                    </a:cubicBezTo>
                    <a:lnTo>
                      <a:pt x="794" y="0"/>
                    </a:lnTo>
                    <a:close/>
                  </a:path>
                </a:pathLst>
              </a:custGeom>
              <a:solidFill>
                <a:srgbClr val="6D7B84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76" name="Freeform: Shape 336">
                <a:extLst>
                  <a:ext uri="{FF2B5EF4-FFF2-40B4-BE49-F238E27FC236}">
                    <a16:creationId xmlns:a16="http://schemas.microsoft.com/office/drawing/2014/main" id="{E84F188F-5252-6FAA-56F6-7EACDE9EFB72}"/>
                  </a:ext>
                </a:extLst>
              </p:cNvPr>
              <p:cNvSpPr/>
              <p:nvPr/>
            </p:nvSpPr>
            <p:spPr>
              <a:xfrm>
                <a:off x="15581068" y="9300609"/>
                <a:ext cx="1107898" cy="1227536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90" h="986">
                    <a:moveTo>
                      <a:pt x="635" y="843"/>
                    </a:moveTo>
                    <a:lnTo>
                      <a:pt x="746" y="143"/>
                    </a:lnTo>
                    <a:cubicBezTo>
                      <a:pt x="757" y="72"/>
                      <a:pt x="820" y="12"/>
                      <a:pt x="890" y="2"/>
                    </a:cubicBezTo>
                    <a:cubicBezTo>
                      <a:pt x="884" y="1"/>
                      <a:pt x="877" y="0"/>
                      <a:pt x="870" y="0"/>
                    </a:cubicBezTo>
                    <a:lnTo>
                      <a:pt x="279" y="0"/>
                    </a:lnTo>
                    <a:cubicBezTo>
                      <a:pt x="200" y="0"/>
                      <a:pt x="125" y="64"/>
                      <a:pt x="113" y="143"/>
                    </a:cubicBezTo>
                    <a:lnTo>
                      <a:pt x="2" y="843"/>
                    </a:lnTo>
                    <a:cubicBezTo>
                      <a:pt x="-10" y="922"/>
                      <a:pt x="43" y="986"/>
                      <a:pt x="122" y="986"/>
                    </a:cubicBezTo>
                    <a:lnTo>
                      <a:pt x="714" y="986"/>
                    </a:lnTo>
                    <a:cubicBezTo>
                      <a:pt x="720" y="986"/>
                      <a:pt x="728" y="985"/>
                      <a:pt x="735" y="984"/>
                    </a:cubicBezTo>
                    <a:cubicBezTo>
                      <a:pt x="667" y="974"/>
                      <a:pt x="623" y="915"/>
                      <a:pt x="635" y="843"/>
                    </a:cubicBezTo>
                    <a:close/>
                  </a:path>
                </a:pathLst>
              </a:custGeom>
              <a:solidFill>
                <a:srgbClr val="5F595B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77" name="Freeform: Shape 337">
                <a:extLst>
                  <a:ext uri="{FF2B5EF4-FFF2-40B4-BE49-F238E27FC236}">
                    <a16:creationId xmlns:a16="http://schemas.microsoft.com/office/drawing/2014/main" id="{C5380603-25FD-ADF1-43B3-0AAB89A8EECD}"/>
                  </a:ext>
                </a:extLst>
              </p:cNvPr>
              <p:cNvSpPr/>
              <p:nvPr/>
            </p:nvSpPr>
            <p:spPr>
              <a:xfrm>
                <a:off x="16368685" y="9303102"/>
                <a:ext cx="446150" cy="122255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59" h="982">
                    <a:moveTo>
                      <a:pt x="246" y="841"/>
                    </a:moveTo>
                    <a:lnTo>
                      <a:pt x="357" y="141"/>
                    </a:lnTo>
                    <a:cubicBezTo>
                      <a:pt x="369" y="70"/>
                      <a:pt x="325" y="10"/>
                      <a:pt x="257" y="0"/>
                    </a:cubicBezTo>
                    <a:cubicBezTo>
                      <a:pt x="187" y="10"/>
                      <a:pt x="124" y="70"/>
                      <a:pt x="113" y="141"/>
                    </a:cubicBezTo>
                    <a:lnTo>
                      <a:pt x="2" y="841"/>
                    </a:lnTo>
                    <a:cubicBezTo>
                      <a:pt x="-10" y="913"/>
                      <a:pt x="34" y="972"/>
                      <a:pt x="102" y="982"/>
                    </a:cubicBezTo>
                    <a:cubicBezTo>
                      <a:pt x="172" y="972"/>
                      <a:pt x="235" y="913"/>
                      <a:pt x="246" y="841"/>
                    </a:cubicBezTo>
                    <a:close/>
                  </a:path>
                </a:pathLst>
              </a:custGeom>
              <a:solidFill>
                <a:srgbClr val="637372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78" name="Freeform: Shape 338">
                <a:extLst>
                  <a:ext uri="{FF2B5EF4-FFF2-40B4-BE49-F238E27FC236}">
                    <a16:creationId xmlns:a16="http://schemas.microsoft.com/office/drawing/2014/main" id="{6EC24A63-BD97-A64F-EEC8-5CD53BAB274C}"/>
                  </a:ext>
                </a:extLst>
              </p:cNvPr>
              <p:cNvSpPr/>
              <p:nvPr/>
            </p:nvSpPr>
            <p:spPr>
              <a:xfrm>
                <a:off x="14127964" y="12287821"/>
                <a:ext cx="699135" cy="4361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62" h="351">
                    <a:moveTo>
                      <a:pt x="352" y="0"/>
                    </a:moveTo>
                    <a:lnTo>
                      <a:pt x="342" y="142"/>
                    </a:lnTo>
                    <a:cubicBezTo>
                      <a:pt x="342" y="142"/>
                      <a:pt x="-58" y="244"/>
                      <a:pt x="7" y="345"/>
                    </a:cubicBezTo>
                    <a:cubicBezTo>
                      <a:pt x="7" y="345"/>
                      <a:pt x="495" y="370"/>
                      <a:pt x="545" y="316"/>
                    </a:cubicBezTo>
                    <a:lnTo>
                      <a:pt x="562" y="24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79" name="Freeform: Shape 339">
                <a:extLst>
                  <a:ext uri="{FF2B5EF4-FFF2-40B4-BE49-F238E27FC236}">
                    <a16:creationId xmlns:a16="http://schemas.microsoft.com/office/drawing/2014/main" id="{8E2112A4-0A3B-895B-B68E-4559FE46A7A0}"/>
                  </a:ext>
                </a:extLst>
              </p:cNvPr>
              <p:cNvSpPr/>
              <p:nvPr/>
            </p:nvSpPr>
            <p:spPr>
              <a:xfrm>
                <a:off x="13913613" y="9914997"/>
                <a:ext cx="469829" cy="29660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78" h="239">
                    <a:moveTo>
                      <a:pt x="326" y="55"/>
                    </a:moveTo>
                    <a:cubicBezTo>
                      <a:pt x="265" y="18"/>
                      <a:pt x="97" y="-64"/>
                      <a:pt x="3" y="92"/>
                    </a:cubicBezTo>
                    <a:cubicBezTo>
                      <a:pt x="3" y="92"/>
                      <a:pt x="-54" y="198"/>
                      <a:pt x="316" y="239"/>
                    </a:cubicBezTo>
                    <a:cubicBezTo>
                      <a:pt x="316" y="239"/>
                      <a:pt x="407" y="185"/>
                      <a:pt x="368" y="101"/>
                    </a:cubicBezTo>
                    <a:cubicBezTo>
                      <a:pt x="359" y="81"/>
                      <a:pt x="343" y="66"/>
                      <a:pt x="326" y="55"/>
                    </a:cubicBezTo>
                    <a:close/>
                  </a:path>
                </a:pathLst>
              </a:custGeom>
              <a:solidFill>
                <a:srgbClr val="E8B66F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80" name="Freeform: Shape 340">
                <a:extLst>
                  <a:ext uri="{FF2B5EF4-FFF2-40B4-BE49-F238E27FC236}">
                    <a16:creationId xmlns:a16="http://schemas.microsoft.com/office/drawing/2014/main" id="{0B46B77F-F694-BB89-D3D9-1D8E7B6EF18D}"/>
                  </a:ext>
                </a:extLst>
              </p:cNvPr>
              <p:cNvSpPr/>
              <p:nvPr/>
            </p:nvSpPr>
            <p:spPr>
              <a:xfrm>
                <a:off x="14415843" y="10252729"/>
                <a:ext cx="1271154" cy="208992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21" h="1678">
                    <a:moveTo>
                      <a:pt x="484" y="39"/>
                    </a:moveTo>
                    <a:lnTo>
                      <a:pt x="517" y="156"/>
                    </a:lnTo>
                    <a:lnTo>
                      <a:pt x="98" y="407"/>
                    </a:lnTo>
                    <a:cubicBezTo>
                      <a:pt x="28" y="449"/>
                      <a:pt x="-7" y="526"/>
                      <a:pt x="1" y="617"/>
                    </a:cubicBezTo>
                    <a:lnTo>
                      <a:pt x="99" y="1672"/>
                    </a:lnTo>
                    <a:lnTo>
                      <a:pt x="348" y="1678"/>
                    </a:lnTo>
                    <a:lnTo>
                      <a:pt x="314" y="716"/>
                    </a:lnTo>
                    <a:lnTo>
                      <a:pt x="1021" y="437"/>
                    </a:lnTo>
                    <a:cubicBezTo>
                      <a:pt x="1021" y="437"/>
                      <a:pt x="1018" y="-154"/>
                      <a:pt x="484" y="39"/>
                    </a:cubicBezTo>
                    <a:close/>
                  </a:path>
                </a:pathLst>
              </a:custGeom>
              <a:solidFill>
                <a:srgbClr val="0D2B33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81" name="Freeform: Shape 341">
                <a:extLst>
                  <a:ext uri="{FF2B5EF4-FFF2-40B4-BE49-F238E27FC236}">
                    <a16:creationId xmlns:a16="http://schemas.microsoft.com/office/drawing/2014/main" id="{065AB461-A6E8-58A3-753A-AE31829BD0D2}"/>
                  </a:ext>
                </a:extLst>
              </p:cNvPr>
              <p:cNvSpPr/>
              <p:nvPr/>
            </p:nvSpPr>
            <p:spPr>
              <a:xfrm>
                <a:off x="14529250" y="12287821"/>
                <a:ext cx="699135" cy="4361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62" h="351">
                    <a:moveTo>
                      <a:pt x="352" y="0"/>
                    </a:moveTo>
                    <a:lnTo>
                      <a:pt x="343" y="142"/>
                    </a:lnTo>
                    <a:cubicBezTo>
                      <a:pt x="343" y="142"/>
                      <a:pt x="-57" y="244"/>
                      <a:pt x="7" y="345"/>
                    </a:cubicBezTo>
                    <a:cubicBezTo>
                      <a:pt x="7" y="345"/>
                      <a:pt x="495" y="370"/>
                      <a:pt x="545" y="316"/>
                    </a:cubicBezTo>
                    <a:lnTo>
                      <a:pt x="562" y="24"/>
                    </a:lnTo>
                    <a:close/>
                  </a:path>
                </a:pathLst>
              </a:custGeom>
              <a:solidFill>
                <a:srgbClr val="0D2B33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82" name="Freeform: Shape 342">
                <a:extLst>
                  <a:ext uri="{FF2B5EF4-FFF2-40B4-BE49-F238E27FC236}">
                    <a16:creationId xmlns:a16="http://schemas.microsoft.com/office/drawing/2014/main" id="{6B5D4D9E-F611-03A5-1EDB-19DF49EA2A1D}"/>
                  </a:ext>
                </a:extLst>
              </p:cNvPr>
              <p:cNvSpPr/>
              <p:nvPr/>
            </p:nvSpPr>
            <p:spPr>
              <a:xfrm>
                <a:off x="14910596" y="10247744"/>
                <a:ext cx="1165225" cy="210488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36" h="1690">
                    <a:moveTo>
                      <a:pt x="898" y="144"/>
                    </a:moveTo>
                    <a:lnTo>
                      <a:pt x="811" y="0"/>
                    </a:lnTo>
                    <a:lnTo>
                      <a:pt x="631" y="174"/>
                    </a:lnTo>
                    <a:lnTo>
                      <a:pt x="117" y="146"/>
                    </a:lnTo>
                    <a:lnTo>
                      <a:pt x="120" y="159"/>
                    </a:lnTo>
                    <a:lnTo>
                      <a:pt x="1" y="233"/>
                    </a:lnTo>
                    <a:lnTo>
                      <a:pt x="359" y="344"/>
                    </a:lnTo>
                    <a:lnTo>
                      <a:pt x="38" y="537"/>
                    </a:lnTo>
                    <a:cubicBezTo>
                      <a:pt x="13" y="558"/>
                      <a:pt x="-1" y="588"/>
                      <a:pt x="0" y="625"/>
                    </a:cubicBezTo>
                    <a:lnTo>
                      <a:pt x="18" y="1686"/>
                    </a:lnTo>
                    <a:cubicBezTo>
                      <a:pt x="18" y="1686"/>
                      <a:pt x="179" y="1694"/>
                      <a:pt x="274" y="1688"/>
                    </a:cubicBezTo>
                    <a:lnTo>
                      <a:pt x="363" y="784"/>
                    </a:lnTo>
                    <a:cubicBezTo>
                      <a:pt x="367" y="740"/>
                      <a:pt x="394" y="708"/>
                      <a:pt x="436" y="696"/>
                    </a:cubicBezTo>
                    <a:cubicBezTo>
                      <a:pt x="595" y="648"/>
                      <a:pt x="936" y="543"/>
                      <a:pt x="936" y="446"/>
                    </a:cubicBezTo>
                    <a:cubicBezTo>
                      <a:pt x="937" y="325"/>
                      <a:pt x="898" y="144"/>
                      <a:pt x="898" y="144"/>
                    </a:cubicBezTo>
                    <a:close/>
                  </a:path>
                </a:pathLst>
              </a:custGeom>
              <a:solidFill>
                <a:srgbClr val="173B47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83" name="Freeform: Shape 343">
                <a:extLst>
                  <a:ext uri="{FF2B5EF4-FFF2-40B4-BE49-F238E27FC236}">
                    <a16:creationId xmlns:a16="http://schemas.microsoft.com/office/drawing/2014/main" id="{CED80888-A7C4-01DF-C8C1-1CBE7E25CA53}"/>
                  </a:ext>
                </a:extLst>
              </p:cNvPr>
              <p:cNvSpPr/>
              <p:nvPr/>
            </p:nvSpPr>
            <p:spPr>
              <a:xfrm>
                <a:off x="14304929" y="8974097"/>
                <a:ext cx="1723535" cy="152413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84" h="1224">
                    <a:moveTo>
                      <a:pt x="1190" y="189"/>
                    </a:moveTo>
                    <a:cubicBezTo>
                      <a:pt x="1165" y="69"/>
                      <a:pt x="1053" y="-12"/>
                      <a:pt x="932" y="1"/>
                    </a:cubicBezTo>
                    <a:lnTo>
                      <a:pt x="530" y="46"/>
                    </a:lnTo>
                    <a:cubicBezTo>
                      <a:pt x="425" y="58"/>
                      <a:pt x="340" y="127"/>
                      <a:pt x="283" y="216"/>
                    </a:cubicBezTo>
                    <a:cubicBezTo>
                      <a:pt x="146" y="427"/>
                      <a:pt x="-86" y="793"/>
                      <a:pt x="33" y="843"/>
                    </a:cubicBezTo>
                    <a:cubicBezTo>
                      <a:pt x="170" y="900"/>
                      <a:pt x="138" y="1094"/>
                      <a:pt x="448" y="571"/>
                    </a:cubicBezTo>
                    <a:lnTo>
                      <a:pt x="605" y="1165"/>
                    </a:lnTo>
                    <a:cubicBezTo>
                      <a:pt x="1207" y="1297"/>
                      <a:pt x="1384" y="1166"/>
                      <a:pt x="1384" y="1166"/>
                    </a:cubicBezTo>
                    <a:close/>
                  </a:path>
                </a:pathLst>
              </a:custGeom>
              <a:solidFill>
                <a:srgbClr val="0D2B33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84" name="Freeform: Shape 344">
                <a:extLst>
                  <a:ext uri="{FF2B5EF4-FFF2-40B4-BE49-F238E27FC236}">
                    <a16:creationId xmlns:a16="http://schemas.microsoft.com/office/drawing/2014/main" id="{BD487F21-529C-E914-AF16-228B2F6DB90B}"/>
                  </a:ext>
                </a:extLst>
              </p:cNvPr>
              <p:cNvSpPr/>
              <p:nvPr/>
            </p:nvSpPr>
            <p:spPr>
              <a:xfrm>
                <a:off x="15010295" y="8984067"/>
                <a:ext cx="381346" cy="87734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07" h="705">
                    <a:moveTo>
                      <a:pt x="19" y="31"/>
                    </a:moveTo>
                    <a:cubicBezTo>
                      <a:pt x="-38" y="146"/>
                      <a:pt x="41" y="842"/>
                      <a:pt x="135" y="681"/>
                    </a:cubicBezTo>
                    <a:cubicBezTo>
                      <a:pt x="135" y="681"/>
                      <a:pt x="302" y="227"/>
                      <a:pt x="307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85" name="Freeform: Shape 345">
                <a:extLst>
                  <a:ext uri="{FF2B5EF4-FFF2-40B4-BE49-F238E27FC236}">
                    <a16:creationId xmlns:a16="http://schemas.microsoft.com/office/drawing/2014/main" id="{5350DAB4-4A1C-1864-7F7D-F184B8AB569C}"/>
                  </a:ext>
                </a:extLst>
              </p:cNvPr>
              <p:cNvSpPr/>
              <p:nvPr/>
            </p:nvSpPr>
            <p:spPr>
              <a:xfrm>
                <a:off x="14525512" y="8137878"/>
                <a:ext cx="295356" cy="44864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38" h="361">
                    <a:moveTo>
                      <a:pt x="221" y="5"/>
                    </a:moveTo>
                    <a:cubicBezTo>
                      <a:pt x="221" y="5"/>
                      <a:pt x="-98" y="-62"/>
                      <a:pt x="31" y="282"/>
                    </a:cubicBezTo>
                    <a:cubicBezTo>
                      <a:pt x="43" y="315"/>
                      <a:pt x="67" y="342"/>
                      <a:pt x="100" y="355"/>
                    </a:cubicBezTo>
                    <a:cubicBezTo>
                      <a:pt x="135" y="368"/>
                      <a:pt x="181" y="364"/>
                      <a:pt x="211" y="280"/>
                    </a:cubicBezTo>
                    <a:cubicBezTo>
                      <a:pt x="267" y="124"/>
                      <a:pt x="221" y="5"/>
                      <a:pt x="221" y="5"/>
                    </a:cubicBezTo>
                    <a:close/>
                  </a:path>
                </a:pathLst>
              </a:custGeom>
              <a:solidFill>
                <a:srgbClr val="654116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86" name="Freeform: Shape 346">
                <a:extLst>
                  <a:ext uri="{FF2B5EF4-FFF2-40B4-BE49-F238E27FC236}">
                    <a16:creationId xmlns:a16="http://schemas.microsoft.com/office/drawing/2014/main" id="{3C64FBA3-7BC7-16AC-3D7F-96A8FA8666DD}"/>
                  </a:ext>
                </a:extLst>
              </p:cNvPr>
              <p:cNvSpPr/>
              <p:nvPr/>
            </p:nvSpPr>
            <p:spPr>
              <a:xfrm>
                <a:off x="14682536" y="8127908"/>
                <a:ext cx="680441" cy="86488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47" h="695">
                    <a:moveTo>
                      <a:pt x="543" y="643"/>
                    </a:moveTo>
                    <a:lnTo>
                      <a:pt x="453" y="488"/>
                    </a:lnTo>
                    <a:cubicBezTo>
                      <a:pt x="468" y="462"/>
                      <a:pt x="475" y="444"/>
                      <a:pt x="475" y="444"/>
                    </a:cubicBezTo>
                    <a:cubicBezTo>
                      <a:pt x="596" y="443"/>
                      <a:pt x="529" y="281"/>
                      <a:pt x="529" y="281"/>
                    </a:cubicBezTo>
                    <a:cubicBezTo>
                      <a:pt x="457" y="-183"/>
                      <a:pt x="166" y="47"/>
                      <a:pt x="38" y="140"/>
                    </a:cubicBezTo>
                    <a:cubicBezTo>
                      <a:pt x="-65" y="213"/>
                      <a:pt x="70" y="512"/>
                      <a:pt x="130" y="631"/>
                    </a:cubicBezTo>
                    <a:cubicBezTo>
                      <a:pt x="146" y="662"/>
                      <a:pt x="180" y="679"/>
                      <a:pt x="215" y="671"/>
                    </a:cubicBezTo>
                    <a:cubicBezTo>
                      <a:pt x="248" y="664"/>
                      <a:pt x="278" y="652"/>
                      <a:pt x="304" y="638"/>
                    </a:cubicBezTo>
                    <a:cubicBezTo>
                      <a:pt x="304" y="638"/>
                      <a:pt x="391" y="566"/>
                      <a:pt x="428" y="511"/>
                    </a:cubicBezTo>
                    <a:cubicBezTo>
                      <a:pt x="428" y="511"/>
                      <a:pt x="382" y="627"/>
                      <a:pt x="316" y="669"/>
                    </a:cubicBezTo>
                    <a:lnTo>
                      <a:pt x="322" y="688"/>
                    </a:lnTo>
                    <a:cubicBezTo>
                      <a:pt x="376" y="699"/>
                      <a:pt x="470" y="707"/>
                      <a:pt x="543" y="643"/>
                    </a:cubicBezTo>
                    <a:close/>
                  </a:path>
                </a:pathLst>
              </a:custGeom>
              <a:solidFill>
                <a:srgbClr val="F9CC8D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87" name="Freeform: Shape 347">
                <a:extLst>
                  <a:ext uri="{FF2B5EF4-FFF2-40B4-BE49-F238E27FC236}">
                    <a16:creationId xmlns:a16="http://schemas.microsoft.com/office/drawing/2014/main" id="{88EE0FD8-4CAE-A5ED-83FF-FED548D902C4}"/>
                  </a:ext>
                </a:extLst>
              </p:cNvPr>
              <p:cNvSpPr/>
              <p:nvPr/>
            </p:nvSpPr>
            <p:spPr>
              <a:xfrm>
                <a:off x="15109993" y="9060084"/>
                <a:ext cx="194412" cy="705366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57" h="567">
                    <a:moveTo>
                      <a:pt x="157" y="548"/>
                    </a:moveTo>
                    <a:lnTo>
                      <a:pt x="82" y="146"/>
                    </a:lnTo>
                    <a:lnTo>
                      <a:pt x="146" y="84"/>
                    </a:lnTo>
                    <a:lnTo>
                      <a:pt x="68" y="0"/>
                    </a:lnTo>
                    <a:lnTo>
                      <a:pt x="5" y="61"/>
                    </a:lnTo>
                    <a:cubicBezTo>
                      <a:pt x="5" y="61"/>
                      <a:pt x="19" y="117"/>
                      <a:pt x="44" y="147"/>
                    </a:cubicBezTo>
                    <a:lnTo>
                      <a:pt x="0" y="567"/>
                    </a:lnTo>
                    <a:close/>
                  </a:path>
                </a:pathLst>
              </a:custGeom>
              <a:solidFill>
                <a:srgbClr val="98231E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88" name="Freeform: Shape 348">
                <a:extLst>
                  <a:ext uri="{FF2B5EF4-FFF2-40B4-BE49-F238E27FC236}">
                    <a16:creationId xmlns:a16="http://schemas.microsoft.com/office/drawing/2014/main" id="{DAE9D790-5D4D-8B31-291F-BD7F42800114}"/>
                  </a:ext>
                </a:extLst>
              </p:cNvPr>
              <p:cNvSpPr/>
              <p:nvPr/>
            </p:nvSpPr>
            <p:spPr>
              <a:xfrm>
                <a:off x="15060144" y="8763485"/>
                <a:ext cx="153286" cy="19565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4" h="158">
                    <a:moveTo>
                      <a:pt x="124" y="0"/>
                    </a:moveTo>
                    <a:cubicBezTo>
                      <a:pt x="87" y="55"/>
                      <a:pt x="0" y="127"/>
                      <a:pt x="0" y="127"/>
                    </a:cubicBezTo>
                    <a:lnTo>
                      <a:pt x="12" y="158"/>
                    </a:lnTo>
                    <a:cubicBezTo>
                      <a:pt x="78" y="116"/>
                      <a:pt x="124" y="0"/>
                      <a:pt x="124" y="0"/>
                    </a:cubicBezTo>
                    <a:close/>
                  </a:path>
                </a:pathLst>
              </a:custGeom>
              <a:solidFill>
                <a:srgbClr val="E8B66F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89" name="Freeform: Shape 349">
                <a:extLst>
                  <a:ext uri="{FF2B5EF4-FFF2-40B4-BE49-F238E27FC236}">
                    <a16:creationId xmlns:a16="http://schemas.microsoft.com/office/drawing/2014/main" id="{D80F54DA-3BF7-9A4C-19F6-83060132C207}"/>
                  </a:ext>
                </a:extLst>
              </p:cNvPr>
              <p:cNvSpPr/>
              <p:nvPr/>
            </p:nvSpPr>
            <p:spPr>
              <a:xfrm>
                <a:off x="15015280" y="8927983"/>
                <a:ext cx="378854" cy="34645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05" h="279">
                    <a:moveTo>
                      <a:pt x="272" y="279"/>
                    </a:moveTo>
                    <a:cubicBezTo>
                      <a:pt x="316" y="193"/>
                      <a:pt x="303" y="45"/>
                      <a:pt x="303" y="45"/>
                    </a:cubicBezTo>
                    <a:lnTo>
                      <a:pt x="275" y="0"/>
                    </a:lnTo>
                    <a:cubicBezTo>
                      <a:pt x="202" y="64"/>
                      <a:pt x="108" y="56"/>
                      <a:pt x="54" y="45"/>
                    </a:cubicBezTo>
                    <a:lnTo>
                      <a:pt x="63" y="71"/>
                    </a:lnTo>
                    <a:cubicBezTo>
                      <a:pt x="31" y="74"/>
                      <a:pt x="15" y="76"/>
                      <a:pt x="15" y="76"/>
                    </a:cubicBezTo>
                    <a:cubicBezTo>
                      <a:pt x="15" y="76"/>
                      <a:pt x="-31" y="200"/>
                      <a:pt x="36" y="262"/>
                    </a:cubicBezTo>
                    <a:lnTo>
                      <a:pt x="146" y="130"/>
                    </a:lnTo>
                    <a:close/>
                  </a:path>
                </a:pathLst>
              </a:custGeom>
              <a:solidFill>
                <a:srgbClr val="E6E6E6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90" name="Freeform: Shape 350">
                <a:extLst>
                  <a:ext uri="{FF2B5EF4-FFF2-40B4-BE49-F238E27FC236}">
                    <a16:creationId xmlns:a16="http://schemas.microsoft.com/office/drawing/2014/main" id="{B64EE29E-3EF8-028F-0BD7-99A593C9173E}"/>
                  </a:ext>
                </a:extLst>
              </p:cNvPr>
              <p:cNvSpPr/>
              <p:nvPr/>
            </p:nvSpPr>
            <p:spPr>
              <a:xfrm>
                <a:off x="14104286" y="8992791"/>
                <a:ext cx="1688641" cy="140699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56" h="1130">
                    <a:moveTo>
                      <a:pt x="0" y="990"/>
                    </a:moveTo>
                    <a:cubicBezTo>
                      <a:pt x="0" y="990"/>
                      <a:pt x="54" y="742"/>
                      <a:pt x="253" y="747"/>
                    </a:cubicBezTo>
                    <a:lnTo>
                      <a:pt x="695" y="784"/>
                    </a:lnTo>
                    <a:cubicBezTo>
                      <a:pt x="723" y="786"/>
                      <a:pt x="750" y="770"/>
                      <a:pt x="760" y="743"/>
                    </a:cubicBezTo>
                    <a:cubicBezTo>
                      <a:pt x="824" y="571"/>
                      <a:pt x="1059" y="-31"/>
                      <a:pt x="1192" y="1"/>
                    </a:cubicBezTo>
                    <a:cubicBezTo>
                      <a:pt x="1349" y="39"/>
                      <a:pt x="1421" y="260"/>
                      <a:pt x="1280" y="486"/>
                    </a:cubicBezTo>
                    <a:cubicBezTo>
                      <a:pt x="1205" y="604"/>
                      <a:pt x="1029" y="905"/>
                      <a:pt x="940" y="1056"/>
                    </a:cubicBezTo>
                    <a:cubicBezTo>
                      <a:pt x="908" y="1110"/>
                      <a:pt x="847" y="1138"/>
                      <a:pt x="785" y="1128"/>
                    </a:cubicBezTo>
                    <a:close/>
                  </a:path>
                </a:pathLst>
              </a:custGeom>
              <a:solidFill>
                <a:srgbClr val="173B47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91" name="Freeform: Shape 351">
                <a:extLst>
                  <a:ext uri="{FF2B5EF4-FFF2-40B4-BE49-F238E27FC236}">
                    <a16:creationId xmlns:a16="http://schemas.microsoft.com/office/drawing/2014/main" id="{C9185771-4EAE-7440-1DC4-2D14D6B5607A}"/>
                  </a:ext>
                </a:extLst>
              </p:cNvPr>
              <p:cNvSpPr/>
              <p:nvPr/>
            </p:nvSpPr>
            <p:spPr>
              <a:xfrm>
                <a:off x="14747340" y="9811564"/>
                <a:ext cx="388824" cy="36389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13" h="293">
                    <a:moveTo>
                      <a:pt x="0" y="114"/>
                    </a:moveTo>
                    <a:cubicBezTo>
                      <a:pt x="0" y="114"/>
                      <a:pt x="113" y="-27"/>
                      <a:pt x="171" y="42"/>
                    </a:cubicBezTo>
                    <a:cubicBezTo>
                      <a:pt x="171" y="42"/>
                      <a:pt x="197" y="-23"/>
                      <a:pt x="233" y="8"/>
                    </a:cubicBezTo>
                    <a:cubicBezTo>
                      <a:pt x="262" y="32"/>
                      <a:pt x="322" y="128"/>
                      <a:pt x="312" y="178"/>
                    </a:cubicBezTo>
                    <a:cubicBezTo>
                      <a:pt x="307" y="197"/>
                      <a:pt x="282" y="201"/>
                      <a:pt x="272" y="183"/>
                    </a:cubicBezTo>
                    <a:lnTo>
                      <a:pt x="220" y="91"/>
                    </a:lnTo>
                    <a:cubicBezTo>
                      <a:pt x="220" y="91"/>
                      <a:pt x="292" y="314"/>
                      <a:pt x="179" y="291"/>
                    </a:cubicBezTo>
                    <a:cubicBezTo>
                      <a:pt x="65" y="268"/>
                      <a:pt x="0" y="114"/>
                      <a:pt x="0" y="114"/>
                    </a:cubicBezTo>
                    <a:close/>
                  </a:path>
                </a:pathLst>
              </a:custGeom>
              <a:solidFill>
                <a:srgbClr val="E8B66F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92" name="Freeform: Shape 352">
                <a:extLst>
                  <a:ext uri="{FF2B5EF4-FFF2-40B4-BE49-F238E27FC236}">
                    <a16:creationId xmlns:a16="http://schemas.microsoft.com/office/drawing/2014/main" id="{B2E5823F-ECED-F2F9-6895-C9650DCEBA34}"/>
                  </a:ext>
                </a:extLst>
              </p:cNvPr>
              <p:cNvSpPr/>
              <p:nvPr/>
            </p:nvSpPr>
            <p:spPr>
              <a:xfrm>
                <a:off x="14525512" y="7964652"/>
                <a:ext cx="903516" cy="77017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26" h="619">
                    <a:moveTo>
                      <a:pt x="555" y="458"/>
                    </a:moveTo>
                    <a:cubicBezTo>
                      <a:pt x="555" y="458"/>
                      <a:pt x="418" y="327"/>
                      <a:pt x="415" y="208"/>
                    </a:cubicBezTo>
                    <a:cubicBezTo>
                      <a:pt x="415" y="208"/>
                      <a:pt x="161" y="242"/>
                      <a:pt x="124" y="374"/>
                    </a:cubicBezTo>
                    <a:cubicBezTo>
                      <a:pt x="124" y="374"/>
                      <a:pt x="-36" y="425"/>
                      <a:pt x="8" y="218"/>
                    </a:cubicBezTo>
                    <a:cubicBezTo>
                      <a:pt x="52" y="12"/>
                      <a:pt x="221" y="144"/>
                      <a:pt x="221" y="144"/>
                    </a:cubicBezTo>
                    <a:cubicBezTo>
                      <a:pt x="221" y="144"/>
                      <a:pt x="293" y="-73"/>
                      <a:pt x="496" y="25"/>
                    </a:cubicBezTo>
                    <a:cubicBezTo>
                      <a:pt x="699" y="124"/>
                      <a:pt x="652" y="221"/>
                      <a:pt x="652" y="221"/>
                    </a:cubicBezTo>
                    <a:cubicBezTo>
                      <a:pt x="652" y="221"/>
                      <a:pt x="861" y="625"/>
                      <a:pt x="579" y="618"/>
                    </a:cubicBezTo>
                    <a:lnTo>
                      <a:pt x="601" y="547"/>
                    </a:lnTo>
                    <a:cubicBezTo>
                      <a:pt x="601" y="547"/>
                      <a:pt x="686" y="512"/>
                      <a:pt x="627" y="445"/>
                    </a:cubicBezTo>
                    <a:cubicBezTo>
                      <a:pt x="571" y="382"/>
                      <a:pt x="555" y="458"/>
                      <a:pt x="555" y="458"/>
                    </a:cubicBezTo>
                    <a:close/>
                  </a:path>
                </a:pathLst>
              </a:custGeom>
              <a:solidFill>
                <a:srgbClr val="764C28"/>
              </a:solidFill>
              <a:ln cap="flat">
                <a:noFill/>
                <a:prstDash val="solid"/>
              </a:ln>
            </p:spPr>
            <p:txBody>
              <a:bodyPr vert="horz" wrap="square" lIns="60511" tIns="30256" rIns="60511" bIns="30256" anchor="ctr" anchorCtr="1" compatLnSpc="0"/>
              <a:lstStyle/>
              <a:p>
                <a:pPr hangingPunct="0"/>
                <a:endParaRPr lang="en-US" sz="1210" kern="1200" dirty="0">
                  <a:latin typeface="Poppins" panose="00000500000000000000" pitchFamily="2" charset="0"/>
                  <a:ea typeface="Microsoft YaHei" pitchFamily="2"/>
                  <a:cs typeface="Lucida Sans" pitchFamily="2"/>
                </a:endParaRPr>
              </a:p>
            </p:txBody>
          </p:sp>
        </p:grpSp>
      </p:grpSp>
      <p:pic>
        <p:nvPicPr>
          <p:cNvPr id="531" name="Picture 530">
            <a:extLst>
              <a:ext uri="{FF2B5EF4-FFF2-40B4-BE49-F238E27FC236}">
                <a16:creationId xmlns:a16="http://schemas.microsoft.com/office/drawing/2014/main" id="{6EB60F51-55C4-6B55-1F49-C449FACAD29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506" y="27514212"/>
            <a:ext cx="2610049" cy="1264501"/>
          </a:xfrm>
          <a:prstGeom prst="rect">
            <a:avLst/>
          </a:prstGeom>
        </p:spPr>
      </p:pic>
      <p:pic>
        <p:nvPicPr>
          <p:cNvPr id="532" name="Picture Placeholder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AC441DB-BEA9-9488-A9C5-9CFA050115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2727" t="-24527" r="-12870" b="-733"/>
          <a:stretch/>
        </p:blipFill>
        <p:spPr>
          <a:xfrm>
            <a:off x="22853740" y="27025353"/>
            <a:ext cx="1542032" cy="1672603"/>
          </a:xfrm>
          <a:prstGeom prst="rect">
            <a:avLst/>
          </a:prstGeom>
        </p:spPr>
      </p:pic>
      <p:pic>
        <p:nvPicPr>
          <p:cNvPr id="533" name="Picture 532">
            <a:extLst>
              <a:ext uri="{FF2B5EF4-FFF2-40B4-BE49-F238E27FC236}">
                <a16:creationId xmlns:a16="http://schemas.microsoft.com/office/drawing/2014/main" id="{54B27B73-8DE8-8440-C05C-D447E3E6843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58034" y="27456788"/>
            <a:ext cx="2590437" cy="1078609"/>
          </a:xfrm>
          <a:prstGeom prst="rect">
            <a:avLst/>
          </a:prstGeom>
        </p:spPr>
      </p:pic>
      <p:pic>
        <p:nvPicPr>
          <p:cNvPr id="534" name="Picture 533">
            <a:extLst>
              <a:ext uri="{FF2B5EF4-FFF2-40B4-BE49-F238E27FC236}">
                <a16:creationId xmlns:a16="http://schemas.microsoft.com/office/drawing/2014/main" id="{2D7AF316-0795-E2C6-9C55-1284139020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1572" y="27414710"/>
            <a:ext cx="1338682" cy="1338682"/>
          </a:xfrm>
          <a:prstGeom prst="rect">
            <a:avLst/>
          </a:prstGeom>
        </p:spPr>
      </p:pic>
      <p:pic>
        <p:nvPicPr>
          <p:cNvPr id="535" name="Picture 534">
            <a:extLst>
              <a:ext uri="{FF2B5EF4-FFF2-40B4-BE49-F238E27FC236}">
                <a16:creationId xmlns:a16="http://schemas.microsoft.com/office/drawing/2014/main" id="{90BC4C03-8F49-32F5-7F2D-2FA1932D81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5972" y="27725601"/>
            <a:ext cx="3312826" cy="755617"/>
          </a:xfrm>
          <a:prstGeom prst="rect">
            <a:avLst/>
          </a:prstGeom>
        </p:spPr>
      </p:pic>
      <p:grpSp>
        <p:nvGrpSpPr>
          <p:cNvPr id="536" name="Group 535">
            <a:extLst>
              <a:ext uri="{FF2B5EF4-FFF2-40B4-BE49-F238E27FC236}">
                <a16:creationId xmlns:a16="http://schemas.microsoft.com/office/drawing/2014/main" id="{2E5AD86F-B5FB-D08E-9053-8F31647F77E0}"/>
              </a:ext>
            </a:extLst>
          </p:cNvPr>
          <p:cNvGrpSpPr/>
          <p:nvPr/>
        </p:nvGrpSpPr>
        <p:grpSpPr>
          <a:xfrm>
            <a:off x="26123902" y="27414710"/>
            <a:ext cx="1509775" cy="1583735"/>
            <a:chOff x="204143" y="4677344"/>
            <a:chExt cx="1188222" cy="1297786"/>
          </a:xfrm>
        </p:grpSpPr>
        <p:pic>
          <p:nvPicPr>
            <p:cNvPr id="537" name="Picture 536">
              <a:extLst>
                <a:ext uri="{FF2B5EF4-FFF2-40B4-BE49-F238E27FC236}">
                  <a16:creationId xmlns:a16="http://schemas.microsoft.com/office/drawing/2014/main" id="{24111110-7027-52E5-6F7A-1DC2F3EA6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9469" y="4677344"/>
              <a:ext cx="1177570" cy="931816"/>
            </a:xfrm>
            <a:prstGeom prst="rect">
              <a:avLst/>
            </a:prstGeom>
          </p:spPr>
        </p:pic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3EA5BFFB-918D-2CD5-2203-D3A736397B1B}"/>
                </a:ext>
              </a:extLst>
            </p:cNvPr>
            <p:cNvSpPr txBox="1"/>
            <p:nvPr/>
          </p:nvSpPr>
          <p:spPr>
            <a:xfrm>
              <a:off x="204143" y="5721452"/>
              <a:ext cx="1188222" cy="253678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sz="706" spc="-10">
                  <a:solidFill>
                    <a:schemeClr val="tx2"/>
                  </a:solidFill>
                  <a:latin typeface="Roboto Light"/>
                  <a:cs typeface="Poppins" pitchFamily="2" charset="77"/>
                </a:rPr>
                <a:t>West of Scotland </a:t>
              </a:r>
            </a:p>
            <a:p>
              <a:r>
                <a:rPr lang="en-US" sz="706" spc="-10">
                  <a:solidFill>
                    <a:schemeClr val="tx2"/>
                  </a:solidFill>
                  <a:latin typeface="Roboto Light"/>
                  <a:cs typeface="Poppins" pitchFamily="2" charset="77"/>
                </a:rPr>
                <a:t>Data Safe Haven</a:t>
              </a:r>
            </a:p>
          </p:txBody>
        </p:sp>
      </p:grpSp>
      <p:sp>
        <p:nvSpPr>
          <p:cNvPr id="540" name="TextBox 539">
            <a:extLst>
              <a:ext uri="{FF2B5EF4-FFF2-40B4-BE49-F238E27FC236}">
                <a16:creationId xmlns:a16="http://schemas.microsoft.com/office/drawing/2014/main" id="{796A202D-5C2E-B183-658A-8018D998E9FE}"/>
              </a:ext>
            </a:extLst>
          </p:cNvPr>
          <p:cNvSpPr txBox="1"/>
          <p:nvPr/>
        </p:nvSpPr>
        <p:spPr>
          <a:xfrm>
            <a:off x="39201315" y="2235876"/>
            <a:ext cx="95099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Arlene.Casey@ed.ac.uk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815844-207C-0430-3FF9-602E7B29F209}"/>
              </a:ext>
            </a:extLst>
          </p:cNvPr>
          <p:cNvSpPr txBox="1"/>
          <p:nvPr/>
        </p:nvSpPr>
        <p:spPr>
          <a:xfrm>
            <a:off x="26891615" y="18575320"/>
            <a:ext cx="8920192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Dashboards are valuable tools for TREs look to develop these further from pilot stage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Semi-automation tools for free-text privacy risks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bg2"/>
                </a:solidFill>
                <a:latin typeface="Segoe UI" panose="020B0502040204020203" pitchFamily="34" charset="0"/>
              </a:rPr>
              <a:t>Use case could be replicated</a:t>
            </a:r>
            <a:endParaRPr lang="en-US" sz="54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5400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19B51E-7B89-C3B7-89DC-F3AFBC412AAA}"/>
              </a:ext>
            </a:extLst>
          </p:cNvPr>
          <p:cNvSpPr txBox="1"/>
          <p:nvPr/>
        </p:nvSpPr>
        <p:spPr>
          <a:xfrm>
            <a:off x="48332752" y="997675"/>
            <a:ext cx="2619781" cy="775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33" b="1" spc="-235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DARE</a:t>
            </a:r>
            <a:r>
              <a:rPr lang="en-GB" sz="4437" b="1" spc="-235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4033" b="1" spc="-235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UK</a:t>
            </a:r>
            <a:endParaRPr lang="en-GB" sz="4437" b="1" spc="-235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39" name="TextBox 538">
            <a:extLst>
              <a:ext uri="{FF2B5EF4-FFF2-40B4-BE49-F238E27FC236}">
                <a16:creationId xmlns:a16="http://schemas.microsoft.com/office/drawing/2014/main" id="{2FFE39FF-3180-E756-9D45-C6AABB7BCFAF}"/>
              </a:ext>
            </a:extLst>
          </p:cNvPr>
          <p:cNvSpPr txBox="1"/>
          <p:nvPr/>
        </p:nvSpPr>
        <p:spPr>
          <a:xfrm>
            <a:off x="48811435" y="1579216"/>
            <a:ext cx="3202565" cy="174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Driver </a:t>
            </a:r>
            <a:r>
              <a:rPr lang="en-GB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3664593836"/>
      </p:ext>
    </p:extLst>
  </p:cSld>
  <p:clrMapOvr>
    <a:masterClrMapping/>
  </p:clrMapOvr>
</p:sld>
</file>

<file path=ppt/theme/theme1.xml><?xml version="1.0" encoding="utf-8"?>
<a:theme xmlns:a="http://schemas.openxmlformats.org/drawingml/2006/main" name="DataLoch">
  <a:themeElements>
    <a:clrScheme name="Securitas 2021 NY">
      <a:dk1>
        <a:srgbClr val="334C61"/>
      </a:dk1>
      <a:lt1>
        <a:srgbClr val="FAF7F7"/>
      </a:lt1>
      <a:dk2>
        <a:srgbClr val="334C61"/>
      </a:dk2>
      <a:lt2>
        <a:srgbClr val="FAF7F7"/>
      </a:lt2>
      <a:accent1>
        <a:srgbClr val="0087B5"/>
      </a:accent1>
      <a:accent2>
        <a:srgbClr val="63BDA3"/>
      </a:accent2>
      <a:accent3>
        <a:srgbClr val="F59E17"/>
      </a:accent3>
      <a:accent4>
        <a:srgbClr val="E52147"/>
      </a:accent4>
      <a:accent5>
        <a:srgbClr val="ACC2DD"/>
      </a:accent5>
      <a:accent6>
        <a:srgbClr val="8D5FFF"/>
      </a:accent6>
      <a:hlink>
        <a:srgbClr val="8D5FFF"/>
      </a:hlink>
      <a:folHlink>
        <a:srgbClr val="5541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ecuritas_color">
      <a:dk1>
        <a:srgbClr val="031F30"/>
      </a:dk1>
      <a:lt1>
        <a:srgbClr val="FFFFFF"/>
      </a:lt1>
      <a:dk2>
        <a:srgbClr val="031F30"/>
      </a:dk2>
      <a:lt2>
        <a:srgbClr val="F2F2F2"/>
      </a:lt2>
      <a:accent1>
        <a:srgbClr val="FC273F"/>
      </a:accent1>
      <a:accent2>
        <a:srgbClr val="AA1834"/>
      </a:accent2>
      <a:accent3>
        <a:srgbClr val="FF8DA3"/>
      </a:accent3>
      <a:accent4>
        <a:srgbClr val="031F30"/>
      </a:accent4>
      <a:accent5>
        <a:srgbClr val="ACC2DD"/>
      </a:accent5>
      <a:accent6>
        <a:srgbClr val="8D5FFF"/>
      </a:accent6>
      <a:hlink>
        <a:srgbClr val="8D5FFF"/>
      </a:hlink>
      <a:folHlink>
        <a:srgbClr val="5541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A9DE8DE762614FADC9C1714633A59E" ma:contentTypeVersion="16" ma:contentTypeDescription="Create a new document." ma:contentTypeScope="" ma:versionID="1064db51c9ba8193ec211c2bdca71bba">
  <xsd:schema xmlns:xsd="http://www.w3.org/2001/XMLSchema" xmlns:xs="http://www.w3.org/2001/XMLSchema" xmlns:p="http://schemas.microsoft.com/office/2006/metadata/properties" xmlns:ns2="108da8c5-43a0-4505-8aed-aa5ef567d3f4" xmlns:ns3="e84af95e-c3dc-476d-a1c4-f17f548428a2" targetNamespace="http://schemas.microsoft.com/office/2006/metadata/properties" ma:root="true" ma:fieldsID="4bfe047bb5c154ba1fa939ad1ab4131d" ns2:_="" ns3:_="">
    <xsd:import namespace="108da8c5-43a0-4505-8aed-aa5ef567d3f4"/>
    <xsd:import namespace="e84af95e-c3dc-476d-a1c4-f17f548428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8da8c5-43a0-4505-8aed-aa5ef567d3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54eff52-6b6d-4e5f-a3b0-187f185b1d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4af95e-c3dc-476d-a1c4-f17f548428a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dba4e64-51c6-4fc9-9fb7-2fab007f6e1b}" ma:internalName="TaxCatchAll" ma:showField="CatchAllData" ma:web="e84af95e-c3dc-476d-a1c4-f17f548428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08da8c5-43a0-4505-8aed-aa5ef567d3f4">
      <Terms xmlns="http://schemas.microsoft.com/office/infopath/2007/PartnerControls"/>
    </lcf76f155ced4ddcb4097134ff3c332f>
    <TaxCatchAll xmlns="e84af95e-c3dc-476d-a1c4-f17f548428a2" xsi:nil="true"/>
  </documentManagement>
</p:properties>
</file>

<file path=customXml/itemProps1.xml><?xml version="1.0" encoding="utf-8"?>
<ds:datastoreItem xmlns:ds="http://schemas.openxmlformats.org/officeDocument/2006/customXml" ds:itemID="{4EB4EF94-C773-4BD4-848E-E18C5A73E2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8da8c5-43a0-4505-8aed-aa5ef567d3f4"/>
    <ds:schemaRef ds:uri="e84af95e-c3dc-476d-a1c4-f17f548428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EA7D76-990E-496C-A3A5-13677A1CA1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CE000B-9014-4A1A-B731-5E5D51799DF6}">
  <ds:schemaRefs>
    <ds:schemaRef ds:uri="http://schemas.openxmlformats.org/package/2006/metadata/core-properties"/>
    <ds:schemaRef ds:uri="http://purl.org/dc/elements/1.1/"/>
    <ds:schemaRef ds:uri="http://purl.org/dc/terms/"/>
    <ds:schemaRef ds:uri="http://www.w3.org/XML/1998/namespace"/>
    <ds:schemaRef ds:uri="e84af95e-c3dc-476d-a1c4-f17f548428a2"/>
    <ds:schemaRef ds:uri="108da8c5-43a0-4505-8aed-aa5ef567d3f4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479</Words>
  <Application>Microsoft Office PowerPoint</Application>
  <PresentationFormat>Custom</PresentationFormat>
  <Paragraphs>55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Poppins</vt:lpstr>
      <vt:lpstr>Roboto</vt:lpstr>
      <vt:lpstr>Roboto Light</vt:lpstr>
      <vt:lpstr>Segoe UI</vt:lpstr>
      <vt:lpstr>Source Sans Pro</vt:lpstr>
      <vt:lpstr>DataLoch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Enabling innovation in health and social care</dc:title>
  <dc:creator>Stuart Dunbar</dc:creator>
  <cp:lastModifiedBy>Arlene Casey</cp:lastModifiedBy>
  <cp:revision>30</cp:revision>
  <dcterms:modified xsi:type="dcterms:W3CDTF">2023-09-01T09:15:21Z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0x010100C6A9DE8DE762614FADC9C1714633A59E</vt:lpwstr>
  </property>
  <property fmtid="{D5CDD505-2E9C-101B-9397-08002B2CF9AE}" pid="3" name="MediaServiceImageTags">
    <vt:lpwstr/>
  </property>
</Properties>
</file>