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721850" cy="3600450"/>
  <p:notesSz cx="1343025" cy="44005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2" y="-774"/>
      </p:cViewPr>
      <p:guideLst>
        <p:guide orient="horz" pos="1134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9139" y="1118473"/>
            <a:ext cx="8263573" cy="7717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58278" y="2040255"/>
            <a:ext cx="680529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48341" y="144185"/>
            <a:ext cx="2187416" cy="307205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6092" y="144185"/>
            <a:ext cx="6400218" cy="30720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7959" y="2313623"/>
            <a:ext cx="8263573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67959" y="1526025"/>
            <a:ext cx="8263573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6093" y="840105"/>
            <a:ext cx="4293817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41940" y="840105"/>
            <a:ext cx="4293817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6093" y="805934"/>
            <a:ext cx="4295505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6093" y="1141809"/>
            <a:ext cx="4295505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938565" y="805934"/>
            <a:ext cx="4297193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938565" y="1141809"/>
            <a:ext cx="4297193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6093" y="143351"/>
            <a:ext cx="3198422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00973" y="143352"/>
            <a:ext cx="5434784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6093" y="753428"/>
            <a:ext cx="3198422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551" y="2520315"/>
            <a:ext cx="58331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05551" y="321707"/>
            <a:ext cx="58331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05551" y="2817852"/>
            <a:ext cx="58331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86093" y="144185"/>
            <a:ext cx="874966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6093" y="840105"/>
            <a:ext cx="874966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86092" y="3337084"/>
            <a:ext cx="226843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21632" y="3337084"/>
            <a:ext cx="3078586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67326" y="3337084"/>
            <a:ext cx="226843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电解减径铜丝\50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09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dministrator\Desktop\电解减径铜丝\50um_grain siz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3225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Administrator\Desktop\电解减径铜丝\40u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901" y="36209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Administrator\Desktop\电解减径铜丝\40um_grain siz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901" y="1874856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Administrator\Desktop\电解减径铜丝\30u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173" y="72033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Administrator\Desktop\电解减径铜丝\30um_grain siz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933" y="1874856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Administrator\Desktop\电解减径铜丝\20um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453" y="36209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C:\Users\Administrator\Desktop\电解减径铜丝\20um_grain siz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453" y="1874856"/>
            <a:ext cx="2160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389" y="72033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5304" y="72033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73334" y="7203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25221" y="72033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98" y="201624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(e)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5304" y="2016248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(f)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73334" y="2016249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25221" y="2016249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(h)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79" y="3175975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2a=50um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45304" y="3096369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2a=40um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94064" y="3096369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2a=30um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38656" y="3096369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2a=20um</a:t>
            </a:r>
            <a:endParaRPr lang="zh-CN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9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28</Words>
  <Application>Microsoft Office PowerPoint</Application>
  <PresentationFormat>自定义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</cp:revision>
  <cp:lastPrinted>2016-07-16T01:37:36Z</cp:lastPrinted>
  <dcterms:created xsi:type="dcterms:W3CDTF">2016-05-18T08:02:26Z</dcterms:created>
  <dcterms:modified xsi:type="dcterms:W3CDTF">2016-07-16T02:39:31Z</dcterms:modified>
</cp:coreProperties>
</file>