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28"/>
  </p:notesMasterIdLst>
  <p:sldIdLst>
    <p:sldId id="300" r:id="rId5"/>
    <p:sldId id="257" r:id="rId6"/>
    <p:sldId id="258" r:id="rId7"/>
    <p:sldId id="259" r:id="rId8"/>
    <p:sldId id="260" r:id="rId9"/>
    <p:sldId id="262" r:id="rId10"/>
    <p:sldId id="311" r:id="rId11"/>
    <p:sldId id="289" r:id="rId12"/>
    <p:sldId id="305" r:id="rId13"/>
    <p:sldId id="302" r:id="rId14"/>
    <p:sldId id="303" r:id="rId15"/>
    <p:sldId id="304" r:id="rId16"/>
    <p:sldId id="306" r:id="rId17"/>
    <p:sldId id="307" r:id="rId18"/>
    <p:sldId id="308" r:id="rId19"/>
    <p:sldId id="286" r:id="rId20"/>
    <p:sldId id="301" r:id="rId21"/>
    <p:sldId id="263" r:id="rId22"/>
    <p:sldId id="265" r:id="rId23"/>
    <p:sldId id="266" r:id="rId24"/>
    <p:sldId id="267" r:id="rId25"/>
    <p:sldId id="313" r:id="rId26"/>
    <p:sldId id="310"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Presentacion" id="{E45ABA65-DD03-442E-BF97-C2FFBC2D740B}">
          <p14:sldIdLst>
            <p14:sldId id="300"/>
            <p14:sldId id="257"/>
            <p14:sldId id="258"/>
            <p14:sldId id="259"/>
            <p14:sldId id="260"/>
            <p14:sldId id="262"/>
            <p14:sldId id="311"/>
            <p14:sldId id="289"/>
            <p14:sldId id="305"/>
            <p14:sldId id="302"/>
            <p14:sldId id="303"/>
            <p14:sldId id="304"/>
            <p14:sldId id="306"/>
            <p14:sldId id="307"/>
            <p14:sldId id="308"/>
            <p14:sldId id="286"/>
            <p14:sldId id="301"/>
            <p14:sldId id="263"/>
            <p14:sldId id="265"/>
            <p14:sldId id="266"/>
            <p14:sldId id="267"/>
            <p14:sldId id="313"/>
            <p14:sldId id="3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534" y="7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ejo, Fauricio Alban" userId="b1ffd2bd-ab9b-43bf-9217-f7cba520124f" providerId="ADAL" clId="{3E1F306E-EF98-43C1-8819-42D5453ADAD5}"/>
    <pc:docChg chg="undo custSel mod addSld delSld modSld sldOrd delSection modSection">
      <pc:chgData name="Conejo, Fauricio Alban" userId="b1ffd2bd-ab9b-43bf-9217-f7cba520124f" providerId="ADAL" clId="{3E1F306E-EF98-43C1-8819-42D5453ADAD5}" dt="2020-02-17T03:39:01.077" v="597" actId="18676"/>
      <pc:docMkLst>
        <pc:docMk/>
      </pc:docMkLst>
      <pc:sldChg chg="modSp">
        <pc:chgData name="Conejo, Fauricio Alban" userId="b1ffd2bd-ab9b-43bf-9217-f7cba520124f" providerId="ADAL" clId="{3E1F306E-EF98-43C1-8819-42D5453ADAD5}" dt="2020-02-08T12:53:24.893" v="292"/>
        <pc:sldMkLst>
          <pc:docMk/>
          <pc:sldMk cId="0" sldId="257"/>
        </pc:sldMkLst>
        <pc:spChg chg="mod">
          <ac:chgData name="Conejo, Fauricio Alban" userId="b1ffd2bd-ab9b-43bf-9217-f7cba520124f" providerId="ADAL" clId="{3E1F306E-EF98-43C1-8819-42D5453ADAD5}" dt="2020-02-08T12:53:24.893" v="292"/>
          <ac:spMkLst>
            <pc:docMk/>
            <pc:sldMk cId="0" sldId="257"/>
            <ac:spMk id="6147" creationId="{00000000-0000-0000-0000-000000000000}"/>
          </ac:spMkLst>
        </pc:spChg>
      </pc:sldChg>
      <pc:sldChg chg="modSp">
        <pc:chgData name="Conejo, Fauricio Alban" userId="b1ffd2bd-ab9b-43bf-9217-f7cba520124f" providerId="ADAL" clId="{3E1F306E-EF98-43C1-8819-42D5453ADAD5}" dt="2020-02-08T12:53:24.893" v="292"/>
        <pc:sldMkLst>
          <pc:docMk/>
          <pc:sldMk cId="0" sldId="258"/>
        </pc:sldMkLst>
        <pc:spChg chg="mod">
          <ac:chgData name="Conejo, Fauricio Alban" userId="b1ffd2bd-ab9b-43bf-9217-f7cba520124f" providerId="ADAL" clId="{3E1F306E-EF98-43C1-8819-42D5453ADAD5}" dt="2020-02-08T12:53:24.893" v="292"/>
          <ac:spMkLst>
            <pc:docMk/>
            <pc:sldMk cId="0" sldId="258"/>
            <ac:spMk id="7171" creationId="{00000000-0000-0000-0000-000000000000}"/>
          </ac:spMkLst>
        </pc:spChg>
      </pc:sldChg>
      <pc:sldChg chg="modSp">
        <pc:chgData name="Conejo, Fauricio Alban" userId="b1ffd2bd-ab9b-43bf-9217-f7cba520124f" providerId="ADAL" clId="{3E1F306E-EF98-43C1-8819-42D5453ADAD5}" dt="2020-02-08T12:53:24.893" v="292"/>
        <pc:sldMkLst>
          <pc:docMk/>
          <pc:sldMk cId="0" sldId="259"/>
        </pc:sldMkLst>
        <pc:spChg chg="mod">
          <ac:chgData name="Conejo, Fauricio Alban" userId="b1ffd2bd-ab9b-43bf-9217-f7cba520124f" providerId="ADAL" clId="{3E1F306E-EF98-43C1-8819-42D5453ADAD5}" dt="2020-02-08T12:53:24.893" v="292"/>
          <ac:spMkLst>
            <pc:docMk/>
            <pc:sldMk cId="0" sldId="259"/>
            <ac:spMk id="8195" creationId="{00000000-0000-0000-0000-000000000000}"/>
          </ac:spMkLst>
        </pc:spChg>
      </pc:sldChg>
      <pc:sldChg chg="modSp">
        <pc:chgData name="Conejo, Fauricio Alban" userId="b1ffd2bd-ab9b-43bf-9217-f7cba520124f" providerId="ADAL" clId="{3E1F306E-EF98-43C1-8819-42D5453ADAD5}" dt="2020-02-08T12:53:24.893" v="292"/>
        <pc:sldMkLst>
          <pc:docMk/>
          <pc:sldMk cId="0" sldId="260"/>
        </pc:sldMkLst>
        <pc:spChg chg="mod">
          <ac:chgData name="Conejo, Fauricio Alban" userId="b1ffd2bd-ab9b-43bf-9217-f7cba520124f" providerId="ADAL" clId="{3E1F306E-EF98-43C1-8819-42D5453ADAD5}" dt="2020-02-08T12:53:24.893" v="292"/>
          <ac:spMkLst>
            <pc:docMk/>
            <pc:sldMk cId="0" sldId="260"/>
            <ac:spMk id="9219" creationId="{00000000-0000-0000-0000-000000000000}"/>
          </ac:spMkLst>
        </pc:spChg>
      </pc:sldChg>
      <pc:sldChg chg="addSp delSp modSp mod setBg delDesignElem">
        <pc:chgData name="Conejo, Fauricio Alban" userId="b1ffd2bd-ab9b-43bf-9217-f7cba520124f" providerId="ADAL" clId="{3E1F306E-EF98-43C1-8819-42D5453ADAD5}" dt="2020-02-08T12:53:24.893" v="292"/>
        <pc:sldMkLst>
          <pc:docMk/>
          <pc:sldMk cId="0" sldId="262"/>
        </pc:sldMkLst>
        <pc:spChg chg="mod">
          <ac:chgData name="Conejo, Fauricio Alban" userId="b1ffd2bd-ab9b-43bf-9217-f7cba520124f" providerId="ADAL" clId="{3E1F306E-EF98-43C1-8819-42D5453ADAD5}" dt="2020-02-08T12:17:18.703" v="7" actId="26606"/>
          <ac:spMkLst>
            <pc:docMk/>
            <pc:sldMk cId="0" sldId="262"/>
            <ac:spMk id="2" creationId="{00000000-0000-0000-0000-000000000000}"/>
          </ac:spMkLst>
        </pc:spChg>
        <pc:spChg chg="add del">
          <ac:chgData name="Conejo, Fauricio Alban" userId="b1ffd2bd-ab9b-43bf-9217-f7cba520124f" providerId="ADAL" clId="{3E1F306E-EF98-43C1-8819-42D5453ADAD5}" dt="2020-02-08T12:53:24.893" v="292"/>
          <ac:spMkLst>
            <pc:docMk/>
            <pc:sldMk cId="0" sldId="262"/>
            <ac:spMk id="73" creationId="{9F4444CE-BC8D-4D61-B303-4C05614E62AB}"/>
          </ac:spMkLst>
        </pc:spChg>
        <pc:spChg chg="add del">
          <ac:chgData name="Conejo, Fauricio Alban" userId="b1ffd2bd-ab9b-43bf-9217-f7cba520124f" providerId="ADAL" clId="{3E1F306E-EF98-43C1-8819-42D5453ADAD5}" dt="2020-02-08T12:53:24.893" v="292"/>
          <ac:spMkLst>
            <pc:docMk/>
            <pc:sldMk cId="0" sldId="262"/>
            <ac:spMk id="75" creationId="{62423CA5-E2E1-4789-B759-9906C1C94063}"/>
          </ac:spMkLst>
        </pc:spChg>
        <pc:spChg chg="add del">
          <ac:chgData name="Conejo, Fauricio Alban" userId="b1ffd2bd-ab9b-43bf-9217-f7cba520124f" providerId="ADAL" clId="{3E1F306E-EF98-43C1-8819-42D5453ADAD5}" dt="2020-02-08T12:53:24.893" v="292"/>
          <ac:spMkLst>
            <pc:docMk/>
            <pc:sldMk cId="0" sldId="262"/>
            <ac:spMk id="77" creationId="{73772B81-181F-48B7-8826-4D9686D15DF5}"/>
          </ac:spMkLst>
        </pc:spChg>
        <pc:spChg chg="add del">
          <ac:chgData name="Conejo, Fauricio Alban" userId="b1ffd2bd-ab9b-43bf-9217-f7cba520124f" providerId="ADAL" clId="{3E1F306E-EF98-43C1-8819-42D5453ADAD5}" dt="2020-02-08T12:53:24.893" v="292"/>
          <ac:spMkLst>
            <pc:docMk/>
            <pc:sldMk cId="0" sldId="262"/>
            <ac:spMk id="79" creationId="{B2205F6E-03C6-4E92-877C-E2482F6599AA}"/>
          </ac:spMkLst>
        </pc:spChg>
        <pc:spChg chg="mod">
          <ac:chgData name="Conejo, Fauricio Alban" userId="b1ffd2bd-ab9b-43bf-9217-f7cba520124f" providerId="ADAL" clId="{3E1F306E-EF98-43C1-8819-42D5453ADAD5}" dt="2020-02-08T12:17:18.703" v="7" actId="26606"/>
          <ac:spMkLst>
            <pc:docMk/>
            <pc:sldMk cId="0" sldId="262"/>
            <ac:spMk id="11267" creationId="{00000000-0000-0000-0000-000000000000}"/>
          </ac:spMkLst>
        </pc:spChg>
        <pc:picChg chg="mod">
          <ac:chgData name="Conejo, Fauricio Alban" userId="b1ffd2bd-ab9b-43bf-9217-f7cba520124f" providerId="ADAL" clId="{3E1F306E-EF98-43C1-8819-42D5453ADAD5}" dt="2020-02-08T12:17:18.703" v="7" actId="26606"/>
          <ac:picMkLst>
            <pc:docMk/>
            <pc:sldMk cId="0" sldId="262"/>
            <ac:picMk id="11268" creationId="{00000000-0000-0000-0000-000000000000}"/>
          </ac:picMkLst>
        </pc:picChg>
      </pc:sldChg>
      <pc:sldChg chg="addSp delSp modSp mod setBg setClrOvrMap delDesignElem">
        <pc:chgData name="Conejo, Fauricio Alban" userId="b1ffd2bd-ab9b-43bf-9217-f7cba520124f" providerId="ADAL" clId="{3E1F306E-EF98-43C1-8819-42D5453ADAD5}" dt="2020-02-08T12:53:24.893" v="292"/>
        <pc:sldMkLst>
          <pc:docMk/>
          <pc:sldMk cId="0" sldId="263"/>
        </pc:sldMkLst>
        <pc:spChg chg="mod">
          <ac:chgData name="Conejo, Fauricio Alban" userId="b1ffd2bd-ab9b-43bf-9217-f7cba520124f" providerId="ADAL" clId="{3E1F306E-EF98-43C1-8819-42D5453ADAD5}" dt="2020-02-08T12:24:21.309" v="67" actId="207"/>
          <ac:spMkLst>
            <pc:docMk/>
            <pc:sldMk cId="0" sldId="263"/>
            <ac:spMk id="2" creationId="{00000000-0000-0000-0000-000000000000}"/>
          </ac:spMkLst>
        </pc:spChg>
        <pc:spChg chg="add del">
          <ac:chgData name="Conejo, Fauricio Alban" userId="b1ffd2bd-ab9b-43bf-9217-f7cba520124f" providerId="ADAL" clId="{3E1F306E-EF98-43C1-8819-42D5453ADAD5}" dt="2020-02-08T12:53:24.893" v="292"/>
          <ac:spMkLst>
            <pc:docMk/>
            <pc:sldMk cId="0" sldId="263"/>
            <ac:spMk id="85" creationId="{4F71A406-3CB7-4E4D-B434-24E6AA4F3997}"/>
          </ac:spMkLst>
        </pc:spChg>
        <pc:grpChg chg="add del">
          <ac:chgData name="Conejo, Fauricio Alban" userId="b1ffd2bd-ab9b-43bf-9217-f7cba520124f" providerId="ADAL" clId="{3E1F306E-EF98-43C1-8819-42D5453ADAD5}" dt="2020-02-08T12:53:24.893" v="292"/>
          <ac:grpSpMkLst>
            <pc:docMk/>
            <pc:sldMk cId="0" sldId="263"/>
            <ac:grpSpMk id="73" creationId="{5EA39187-0197-4C1D-BE4A-06B353C7B215}"/>
          </ac:grpSpMkLst>
        </pc:grpChg>
        <pc:picChg chg="mod ord">
          <ac:chgData name="Conejo, Fauricio Alban" userId="b1ffd2bd-ab9b-43bf-9217-f7cba520124f" providerId="ADAL" clId="{3E1F306E-EF98-43C1-8819-42D5453ADAD5}" dt="2020-02-08T12:24:35.769" v="69" actId="14100"/>
          <ac:picMkLst>
            <pc:docMk/>
            <pc:sldMk cId="0" sldId="263"/>
            <ac:picMk id="14339" creationId="{00000000-0000-0000-0000-000000000000}"/>
          </ac:picMkLst>
        </pc:picChg>
        <pc:picChg chg="mod">
          <ac:chgData name="Conejo, Fauricio Alban" userId="b1ffd2bd-ab9b-43bf-9217-f7cba520124f" providerId="ADAL" clId="{3E1F306E-EF98-43C1-8819-42D5453ADAD5}" dt="2020-02-08T12:24:12.652" v="66" actId="26606"/>
          <ac:picMkLst>
            <pc:docMk/>
            <pc:sldMk cId="0" sldId="263"/>
            <ac:picMk id="14340" creationId="{00000000-0000-0000-0000-000000000000}"/>
          </ac:picMkLst>
        </pc:picChg>
      </pc:sldChg>
      <pc:sldChg chg="addSp modSp mod setBg">
        <pc:chgData name="Conejo, Fauricio Alban" userId="b1ffd2bd-ab9b-43bf-9217-f7cba520124f" providerId="ADAL" clId="{3E1F306E-EF98-43C1-8819-42D5453ADAD5}" dt="2020-02-08T12:58:02.215" v="563" actId="14100"/>
        <pc:sldMkLst>
          <pc:docMk/>
          <pc:sldMk cId="0" sldId="265"/>
        </pc:sldMkLst>
        <pc:spChg chg="add">
          <ac:chgData name="Conejo, Fauricio Alban" userId="b1ffd2bd-ab9b-43bf-9217-f7cba520124f" providerId="ADAL" clId="{3E1F306E-EF98-43C1-8819-42D5453ADAD5}" dt="2020-02-08T12:57:42.790" v="558" actId="26606"/>
          <ac:spMkLst>
            <pc:docMk/>
            <pc:sldMk cId="0" sldId="265"/>
            <ac:spMk id="73" creationId="{9F4444CE-BC8D-4D61-B303-4C05614E62AB}"/>
          </ac:spMkLst>
        </pc:spChg>
        <pc:spChg chg="add">
          <ac:chgData name="Conejo, Fauricio Alban" userId="b1ffd2bd-ab9b-43bf-9217-f7cba520124f" providerId="ADAL" clId="{3E1F306E-EF98-43C1-8819-42D5453ADAD5}" dt="2020-02-08T12:57:42.790" v="558" actId="26606"/>
          <ac:spMkLst>
            <pc:docMk/>
            <pc:sldMk cId="0" sldId="265"/>
            <ac:spMk id="75" creationId="{62423CA5-E2E1-4789-B759-9906C1C94063}"/>
          </ac:spMkLst>
        </pc:spChg>
        <pc:spChg chg="add">
          <ac:chgData name="Conejo, Fauricio Alban" userId="b1ffd2bd-ab9b-43bf-9217-f7cba520124f" providerId="ADAL" clId="{3E1F306E-EF98-43C1-8819-42D5453ADAD5}" dt="2020-02-08T12:57:42.790" v="558" actId="26606"/>
          <ac:spMkLst>
            <pc:docMk/>
            <pc:sldMk cId="0" sldId="265"/>
            <ac:spMk id="77" creationId="{73772B81-181F-48B7-8826-4D9686D15DF5}"/>
          </ac:spMkLst>
        </pc:spChg>
        <pc:spChg chg="add">
          <ac:chgData name="Conejo, Fauricio Alban" userId="b1ffd2bd-ab9b-43bf-9217-f7cba520124f" providerId="ADAL" clId="{3E1F306E-EF98-43C1-8819-42D5453ADAD5}" dt="2020-02-08T12:57:42.790" v="558" actId="26606"/>
          <ac:spMkLst>
            <pc:docMk/>
            <pc:sldMk cId="0" sldId="265"/>
            <ac:spMk id="79" creationId="{B2205F6E-03C6-4E92-877C-E2482F6599AA}"/>
          </ac:spMkLst>
        </pc:spChg>
        <pc:spChg chg="mod">
          <ac:chgData name="Conejo, Fauricio Alban" userId="b1ffd2bd-ab9b-43bf-9217-f7cba520124f" providerId="ADAL" clId="{3E1F306E-EF98-43C1-8819-42D5453ADAD5}" dt="2020-02-08T12:57:42.790" v="558" actId="26606"/>
          <ac:spMkLst>
            <pc:docMk/>
            <pc:sldMk cId="0" sldId="265"/>
            <ac:spMk id="16386" creationId="{00000000-0000-0000-0000-000000000000}"/>
          </ac:spMkLst>
        </pc:spChg>
        <pc:spChg chg="mod">
          <ac:chgData name="Conejo, Fauricio Alban" userId="b1ffd2bd-ab9b-43bf-9217-f7cba520124f" providerId="ADAL" clId="{3E1F306E-EF98-43C1-8819-42D5453ADAD5}" dt="2020-02-08T12:57:42.790" v="558" actId="26606"/>
          <ac:spMkLst>
            <pc:docMk/>
            <pc:sldMk cId="0" sldId="265"/>
            <ac:spMk id="16387" creationId="{00000000-0000-0000-0000-000000000000}"/>
          </ac:spMkLst>
        </pc:spChg>
        <pc:picChg chg="mod">
          <ac:chgData name="Conejo, Fauricio Alban" userId="b1ffd2bd-ab9b-43bf-9217-f7cba520124f" providerId="ADAL" clId="{3E1F306E-EF98-43C1-8819-42D5453ADAD5}" dt="2020-02-08T12:58:02.215" v="563" actId="14100"/>
          <ac:picMkLst>
            <pc:docMk/>
            <pc:sldMk cId="0" sldId="265"/>
            <ac:picMk id="16388" creationId="{00000000-0000-0000-0000-000000000000}"/>
          </ac:picMkLst>
        </pc:picChg>
      </pc:sldChg>
      <pc:sldChg chg="modSp">
        <pc:chgData name="Conejo, Fauricio Alban" userId="b1ffd2bd-ab9b-43bf-9217-f7cba520124f" providerId="ADAL" clId="{3E1F306E-EF98-43C1-8819-42D5453ADAD5}" dt="2020-02-08T12:53:24.893" v="292"/>
        <pc:sldMkLst>
          <pc:docMk/>
          <pc:sldMk cId="0" sldId="266"/>
        </pc:sldMkLst>
        <pc:spChg chg="mod">
          <ac:chgData name="Conejo, Fauricio Alban" userId="b1ffd2bd-ab9b-43bf-9217-f7cba520124f" providerId="ADAL" clId="{3E1F306E-EF98-43C1-8819-42D5453ADAD5}" dt="2020-02-08T12:53:24.893" v="292"/>
          <ac:spMkLst>
            <pc:docMk/>
            <pc:sldMk cId="0" sldId="266"/>
            <ac:spMk id="3" creationId="{00000000-0000-0000-0000-000000000000}"/>
          </ac:spMkLst>
        </pc:spChg>
      </pc:sldChg>
      <pc:sldChg chg="modSp">
        <pc:chgData name="Conejo, Fauricio Alban" userId="b1ffd2bd-ab9b-43bf-9217-f7cba520124f" providerId="ADAL" clId="{3E1F306E-EF98-43C1-8819-42D5453ADAD5}" dt="2020-02-08T12:53:24.893" v="292"/>
        <pc:sldMkLst>
          <pc:docMk/>
          <pc:sldMk cId="0" sldId="267"/>
        </pc:sldMkLst>
        <pc:spChg chg="mod">
          <ac:chgData name="Conejo, Fauricio Alban" userId="b1ffd2bd-ab9b-43bf-9217-f7cba520124f" providerId="ADAL" clId="{3E1F306E-EF98-43C1-8819-42D5453ADAD5}" dt="2020-02-08T12:53:24.893" v="292"/>
          <ac:spMkLst>
            <pc:docMk/>
            <pc:sldMk cId="0" sldId="267"/>
            <ac:spMk id="18435" creationId="{00000000-0000-0000-0000-000000000000}"/>
          </ac:spMkLst>
        </pc:spChg>
      </pc:sldChg>
      <pc:sldChg chg="modSp del">
        <pc:chgData name="Conejo, Fauricio Alban" userId="b1ffd2bd-ab9b-43bf-9217-f7cba520124f" providerId="ADAL" clId="{3E1F306E-EF98-43C1-8819-42D5453ADAD5}" dt="2020-02-17T03:39:00.593" v="568" actId="2696"/>
        <pc:sldMkLst>
          <pc:docMk/>
          <pc:sldMk cId="0" sldId="268"/>
        </pc:sldMkLst>
        <pc:spChg chg="mod">
          <ac:chgData name="Conejo, Fauricio Alban" userId="b1ffd2bd-ab9b-43bf-9217-f7cba520124f" providerId="ADAL" clId="{3E1F306E-EF98-43C1-8819-42D5453ADAD5}" dt="2020-02-08T12:53:24.893" v="292"/>
          <ac:spMkLst>
            <pc:docMk/>
            <pc:sldMk cId="0" sldId="268"/>
            <ac:spMk id="20483" creationId="{00000000-0000-0000-0000-000000000000}"/>
          </ac:spMkLst>
        </pc:spChg>
      </pc:sldChg>
      <pc:sldChg chg="modSp del">
        <pc:chgData name="Conejo, Fauricio Alban" userId="b1ffd2bd-ab9b-43bf-9217-f7cba520124f" providerId="ADAL" clId="{3E1F306E-EF98-43C1-8819-42D5453ADAD5}" dt="2020-02-17T03:39:00.610" v="569" actId="2696"/>
        <pc:sldMkLst>
          <pc:docMk/>
          <pc:sldMk cId="0" sldId="269"/>
        </pc:sldMkLst>
        <pc:spChg chg="mod">
          <ac:chgData name="Conejo, Fauricio Alban" userId="b1ffd2bd-ab9b-43bf-9217-f7cba520124f" providerId="ADAL" clId="{3E1F306E-EF98-43C1-8819-42D5453ADAD5}" dt="2020-02-08T12:53:24.893" v="292"/>
          <ac:spMkLst>
            <pc:docMk/>
            <pc:sldMk cId="0" sldId="269"/>
            <ac:spMk id="21507" creationId="{00000000-0000-0000-0000-000000000000}"/>
          </ac:spMkLst>
        </pc:spChg>
      </pc:sldChg>
      <pc:sldChg chg="del">
        <pc:chgData name="Conejo, Fauricio Alban" userId="b1ffd2bd-ab9b-43bf-9217-f7cba520124f" providerId="ADAL" clId="{3E1F306E-EF98-43C1-8819-42D5453ADAD5}" dt="2020-02-17T03:39:00.628" v="570" actId="2696"/>
        <pc:sldMkLst>
          <pc:docMk/>
          <pc:sldMk cId="0" sldId="270"/>
        </pc:sldMkLst>
      </pc:sldChg>
      <pc:sldChg chg="modSp del">
        <pc:chgData name="Conejo, Fauricio Alban" userId="b1ffd2bd-ab9b-43bf-9217-f7cba520124f" providerId="ADAL" clId="{3E1F306E-EF98-43C1-8819-42D5453ADAD5}" dt="2020-02-17T03:39:00.646" v="571" actId="2696"/>
        <pc:sldMkLst>
          <pc:docMk/>
          <pc:sldMk cId="0" sldId="271"/>
        </pc:sldMkLst>
        <pc:spChg chg="mod">
          <ac:chgData name="Conejo, Fauricio Alban" userId="b1ffd2bd-ab9b-43bf-9217-f7cba520124f" providerId="ADAL" clId="{3E1F306E-EF98-43C1-8819-42D5453ADAD5}" dt="2020-02-08T12:53:24.893" v="292"/>
          <ac:spMkLst>
            <pc:docMk/>
            <pc:sldMk cId="0" sldId="271"/>
            <ac:spMk id="3" creationId="{00000000-0000-0000-0000-000000000000}"/>
          </ac:spMkLst>
        </pc:spChg>
      </pc:sldChg>
      <pc:sldChg chg="del">
        <pc:chgData name="Conejo, Fauricio Alban" userId="b1ffd2bd-ab9b-43bf-9217-f7cba520124f" providerId="ADAL" clId="{3E1F306E-EF98-43C1-8819-42D5453ADAD5}" dt="2020-02-17T03:39:00.675" v="572" actId="2696"/>
        <pc:sldMkLst>
          <pc:docMk/>
          <pc:sldMk cId="0" sldId="272"/>
        </pc:sldMkLst>
      </pc:sldChg>
      <pc:sldChg chg="modSp del">
        <pc:chgData name="Conejo, Fauricio Alban" userId="b1ffd2bd-ab9b-43bf-9217-f7cba520124f" providerId="ADAL" clId="{3E1F306E-EF98-43C1-8819-42D5453ADAD5}" dt="2020-02-17T03:39:00.707" v="574" actId="2696"/>
        <pc:sldMkLst>
          <pc:docMk/>
          <pc:sldMk cId="0" sldId="273"/>
        </pc:sldMkLst>
        <pc:spChg chg="mod">
          <ac:chgData name="Conejo, Fauricio Alban" userId="b1ffd2bd-ab9b-43bf-9217-f7cba520124f" providerId="ADAL" clId="{3E1F306E-EF98-43C1-8819-42D5453ADAD5}" dt="2020-02-08T12:53:24.893" v="292"/>
          <ac:spMkLst>
            <pc:docMk/>
            <pc:sldMk cId="0" sldId="273"/>
            <ac:spMk id="26627" creationId="{00000000-0000-0000-0000-000000000000}"/>
          </ac:spMkLst>
        </pc:spChg>
      </pc:sldChg>
      <pc:sldChg chg="modSp del">
        <pc:chgData name="Conejo, Fauricio Alban" userId="b1ffd2bd-ab9b-43bf-9217-f7cba520124f" providerId="ADAL" clId="{3E1F306E-EF98-43C1-8819-42D5453ADAD5}" dt="2020-02-17T03:39:00.725" v="575" actId="2696"/>
        <pc:sldMkLst>
          <pc:docMk/>
          <pc:sldMk cId="0" sldId="274"/>
        </pc:sldMkLst>
        <pc:spChg chg="mod">
          <ac:chgData name="Conejo, Fauricio Alban" userId="b1ffd2bd-ab9b-43bf-9217-f7cba520124f" providerId="ADAL" clId="{3E1F306E-EF98-43C1-8819-42D5453ADAD5}" dt="2020-02-08T12:53:24.893" v="292"/>
          <ac:spMkLst>
            <pc:docMk/>
            <pc:sldMk cId="0" sldId="274"/>
            <ac:spMk id="27651" creationId="{00000000-0000-0000-0000-000000000000}"/>
          </ac:spMkLst>
        </pc:spChg>
      </pc:sldChg>
      <pc:sldChg chg="modSp del">
        <pc:chgData name="Conejo, Fauricio Alban" userId="b1ffd2bd-ab9b-43bf-9217-f7cba520124f" providerId="ADAL" clId="{3E1F306E-EF98-43C1-8819-42D5453ADAD5}" dt="2020-02-17T03:39:00.739" v="576" actId="2696"/>
        <pc:sldMkLst>
          <pc:docMk/>
          <pc:sldMk cId="0" sldId="275"/>
        </pc:sldMkLst>
        <pc:spChg chg="mod">
          <ac:chgData name="Conejo, Fauricio Alban" userId="b1ffd2bd-ab9b-43bf-9217-f7cba520124f" providerId="ADAL" clId="{3E1F306E-EF98-43C1-8819-42D5453ADAD5}" dt="2020-02-08T12:53:24.893" v="292"/>
          <ac:spMkLst>
            <pc:docMk/>
            <pc:sldMk cId="0" sldId="275"/>
            <ac:spMk id="28675" creationId="{00000000-0000-0000-0000-000000000000}"/>
          </ac:spMkLst>
        </pc:spChg>
      </pc:sldChg>
      <pc:sldChg chg="modSp del">
        <pc:chgData name="Conejo, Fauricio Alban" userId="b1ffd2bd-ab9b-43bf-9217-f7cba520124f" providerId="ADAL" clId="{3E1F306E-EF98-43C1-8819-42D5453ADAD5}" dt="2020-02-17T03:39:00.752" v="577" actId="2696"/>
        <pc:sldMkLst>
          <pc:docMk/>
          <pc:sldMk cId="0" sldId="276"/>
        </pc:sldMkLst>
        <pc:spChg chg="mod">
          <ac:chgData name="Conejo, Fauricio Alban" userId="b1ffd2bd-ab9b-43bf-9217-f7cba520124f" providerId="ADAL" clId="{3E1F306E-EF98-43C1-8819-42D5453ADAD5}" dt="2020-02-08T12:53:24.893" v="292"/>
          <ac:spMkLst>
            <pc:docMk/>
            <pc:sldMk cId="0" sldId="276"/>
            <ac:spMk id="5" creationId="{00000000-0000-0000-0000-000000000000}"/>
          </ac:spMkLst>
        </pc:spChg>
      </pc:sldChg>
      <pc:sldChg chg="del">
        <pc:chgData name="Conejo, Fauricio Alban" userId="b1ffd2bd-ab9b-43bf-9217-f7cba520124f" providerId="ADAL" clId="{3E1F306E-EF98-43C1-8819-42D5453ADAD5}" dt="2020-02-17T03:39:00.771" v="578" actId="2696"/>
        <pc:sldMkLst>
          <pc:docMk/>
          <pc:sldMk cId="0" sldId="277"/>
        </pc:sldMkLst>
      </pc:sldChg>
      <pc:sldChg chg="modSp del">
        <pc:chgData name="Conejo, Fauricio Alban" userId="b1ffd2bd-ab9b-43bf-9217-f7cba520124f" providerId="ADAL" clId="{3E1F306E-EF98-43C1-8819-42D5453ADAD5}" dt="2020-02-17T03:39:00.793" v="579" actId="2696"/>
        <pc:sldMkLst>
          <pc:docMk/>
          <pc:sldMk cId="0" sldId="278"/>
        </pc:sldMkLst>
        <pc:spChg chg="mod">
          <ac:chgData name="Conejo, Fauricio Alban" userId="b1ffd2bd-ab9b-43bf-9217-f7cba520124f" providerId="ADAL" clId="{3E1F306E-EF98-43C1-8819-42D5453ADAD5}" dt="2020-02-08T12:53:24.893" v="292"/>
          <ac:spMkLst>
            <pc:docMk/>
            <pc:sldMk cId="0" sldId="278"/>
            <ac:spMk id="5" creationId="{00000000-0000-0000-0000-000000000000}"/>
          </ac:spMkLst>
        </pc:spChg>
      </pc:sldChg>
      <pc:sldChg chg="modSp del">
        <pc:chgData name="Conejo, Fauricio Alban" userId="b1ffd2bd-ab9b-43bf-9217-f7cba520124f" providerId="ADAL" clId="{3E1F306E-EF98-43C1-8819-42D5453ADAD5}" dt="2020-02-17T03:39:00.809" v="580" actId="2696"/>
        <pc:sldMkLst>
          <pc:docMk/>
          <pc:sldMk cId="0" sldId="279"/>
        </pc:sldMkLst>
        <pc:spChg chg="mod">
          <ac:chgData name="Conejo, Fauricio Alban" userId="b1ffd2bd-ab9b-43bf-9217-f7cba520124f" providerId="ADAL" clId="{3E1F306E-EF98-43C1-8819-42D5453ADAD5}" dt="2020-02-08T12:53:24.893" v="292"/>
          <ac:spMkLst>
            <pc:docMk/>
            <pc:sldMk cId="0" sldId="279"/>
            <ac:spMk id="5" creationId="{00000000-0000-0000-0000-000000000000}"/>
          </ac:spMkLst>
        </pc:spChg>
      </pc:sldChg>
      <pc:sldChg chg="del">
        <pc:chgData name="Conejo, Fauricio Alban" userId="b1ffd2bd-ab9b-43bf-9217-f7cba520124f" providerId="ADAL" clId="{3E1F306E-EF98-43C1-8819-42D5453ADAD5}" dt="2020-02-17T03:39:00.824" v="581" actId="2696"/>
        <pc:sldMkLst>
          <pc:docMk/>
          <pc:sldMk cId="0" sldId="280"/>
        </pc:sldMkLst>
      </pc:sldChg>
      <pc:sldChg chg="del">
        <pc:chgData name="Conejo, Fauricio Alban" userId="b1ffd2bd-ab9b-43bf-9217-f7cba520124f" providerId="ADAL" clId="{3E1F306E-EF98-43C1-8819-42D5453ADAD5}" dt="2020-02-17T03:39:00.842" v="582" actId="2696"/>
        <pc:sldMkLst>
          <pc:docMk/>
          <pc:sldMk cId="0" sldId="281"/>
        </pc:sldMkLst>
      </pc:sldChg>
      <pc:sldChg chg="modSp del">
        <pc:chgData name="Conejo, Fauricio Alban" userId="b1ffd2bd-ab9b-43bf-9217-f7cba520124f" providerId="ADAL" clId="{3E1F306E-EF98-43C1-8819-42D5453ADAD5}" dt="2020-02-17T03:39:00.859" v="583" actId="2696"/>
        <pc:sldMkLst>
          <pc:docMk/>
          <pc:sldMk cId="0" sldId="282"/>
        </pc:sldMkLst>
        <pc:spChg chg="mod">
          <ac:chgData name="Conejo, Fauricio Alban" userId="b1ffd2bd-ab9b-43bf-9217-f7cba520124f" providerId="ADAL" clId="{3E1F306E-EF98-43C1-8819-42D5453ADAD5}" dt="2020-02-08T12:53:24.893" v="292"/>
          <ac:spMkLst>
            <pc:docMk/>
            <pc:sldMk cId="0" sldId="282"/>
            <ac:spMk id="35843" creationId="{00000000-0000-0000-0000-000000000000}"/>
          </ac:spMkLst>
        </pc:spChg>
      </pc:sldChg>
      <pc:sldChg chg="modSp del">
        <pc:chgData name="Conejo, Fauricio Alban" userId="b1ffd2bd-ab9b-43bf-9217-f7cba520124f" providerId="ADAL" clId="{3E1F306E-EF98-43C1-8819-42D5453ADAD5}" dt="2020-02-17T03:39:00.876" v="584" actId="2696"/>
        <pc:sldMkLst>
          <pc:docMk/>
          <pc:sldMk cId="0" sldId="283"/>
        </pc:sldMkLst>
        <pc:spChg chg="mod">
          <ac:chgData name="Conejo, Fauricio Alban" userId="b1ffd2bd-ab9b-43bf-9217-f7cba520124f" providerId="ADAL" clId="{3E1F306E-EF98-43C1-8819-42D5453ADAD5}" dt="2020-02-08T12:53:24.893" v="292"/>
          <ac:spMkLst>
            <pc:docMk/>
            <pc:sldMk cId="0" sldId="283"/>
            <ac:spMk id="36867" creationId="{00000000-0000-0000-0000-000000000000}"/>
          </ac:spMkLst>
        </pc:spChg>
      </pc:sldChg>
      <pc:sldChg chg="modSp del">
        <pc:chgData name="Conejo, Fauricio Alban" userId="b1ffd2bd-ab9b-43bf-9217-f7cba520124f" providerId="ADAL" clId="{3E1F306E-EF98-43C1-8819-42D5453ADAD5}" dt="2020-02-17T03:39:00.894" v="585" actId="2696"/>
        <pc:sldMkLst>
          <pc:docMk/>
          <pc:sldMk cId="0" sldId="284"/>
        </pc:sldMkLst>
        <pc:spChg chg="mod">
          <ac:chgData name="Conejo, Fauricio Alban" userId="b1ffd2bd-ab9b-43bf-9217-f7cba520124f" providerId="ADAL" clId="{3E1F306E-EF98-43C1-8819-42D5453ADAD5}" dt="2020-02-08T12:53:24.893" v="292"/>
          <ac:spMkLst>
            <pc:docMk/>
            <pc:sldMk cId="0" sldId="284"/>
            <ac:spMk id="3" creationId="{00000000-0000-0000-0000-000000000000}"/>
          </ac:spMkLst>
        </pc:spChg>
      </pc:sldChg>
      <pc:sldChg chg="modSp del">
        <pc:chgData name="Conejo, Fauricio Alban" userId="b1ffd2bd-ab9b-43bf-9217-f7cba520124f" providerId="ADAL" clId="{3E1F306E-EF98-43C1-8819-42D5453ADAD5}" dt="2020-02-17T03:39:00.909" v="586" actId="2696"/>
        <pc:sldMkLst>
          <pc:docMk/>
          <pc:sldMk cId="0" sldId="285"/>
        </pc:sldMkLst>
        <pc:spChg chg="mod">
          <ac:chgData name="Conejo, Fauricio Alban" userId="b1ffd2bd-ab9b-43bf-9217-f7cba520124f" providerId="ADAL" clId="{3E1F306E-EF98-43C1-8819-42D5453ADAD5}" dt="2020-02-08T12:53:24.893" v="292"/>
          <ac:spMkLst>
            <pc:docMk/>
            <pc:sldMk cId="0" sldId="285"/>
            <ac:spMk id="38915" creationId="{00000000-0000-0000-0000-000000000000}"/>
          </ac:spMkLst>
        </pc:spChg>
      </pc:sldChg>
      <pc:sldChg chg="addSp delSp modSp mod setBg delDesignElem">
        <pc:chgData name="Conejo, Fauricio Alban" userId="b1ffd2bd-ab9b-43bf-9217-f7cba520124f" providerId="ADAL" clId="{3E1F306E-EF98-43C1-8819-42D5453ADAD5}" dt="2020-02-08T12:53:24.893" v="292"/>
        <pc:sldMkLst>
          <pc:docMk/>
          <pc:sldMk cId="0" sldId="286"/>
        </pc:sldMkLst>
        <pc:spChg chg="add del">
          <ac:chgData name="Conejo, Fauricio Alban" userId="b1ffd2bd-ab9b-43bf-9217-f7cba520124f" providerId="ADAL" clId="{3E1F306E-EF98-43C1-8819-42D5453ADAD5}" dt="2020-02-08T12:53:24.893" v="292"/>
          <ac:spMkLst>
            <pc:docMk/>
            <pc:sldMk cId="0" sldId="286"/>
            <ac:spMk id="73" creationId="{9F4444CE-BC8D-4D61-B303-4C05614E62AB}"/>
          </ac:spMkLst>
        </pc:spChg>
        <pc:spChg chg="add del">
          <ac:chgData name="Conejo, Fauricio Alban" userId="b1ffd2bd-ab9b-43bf-9217-f7cba520124f" providerId="ADAL" clId="{3E1F306E-EF98-43C1-8819-42D5453ADAD5}" dt="2020-02-08T12:53:24.893" v="292"/>
          <ac:spMkLst>
            <pc:docMk/>
            <pc:sldMk cId="0" sldId="286"/>
            <ac:spMk id="75" creationId="{62423CA5-E2E1-4789-B759-9906C1C94063}"/>
          </ac:spMkLst>
        </pc:spChg>
        <pc:spChg chg="add del">
          <ac:chgData name="Conejo, Fauricio Alban" userId="b1ffd2bd-ab9b-43bf-9217-f7cba520124f" providerId="ADAL" clId="{3E1F306E-EF98-43C1-8819-42D5453ADAD5}" dt="2020-02-08T12:53:24.893" v="292"/>
          <ac:spMkLst>
            <pc:docMk/>
            <pc:sldMk cId="0" sldId="286"/>
            <ac:spMk id="77" creationId="{73772B81-181F-48B7-8826-4D9686D15DF5}"/>
          </ac:spMkLst>
        </pc:spChg>
        <pc:spChg chg="add del">
          <ac:chgData name="Conejo, Fauricio Alban" userId="b1ffd2bd-ab9b-43bf-9217-f7cba520124f" providerId="ADAL" clId="{3E1F306E-EF98-43C1-8819-42D5453ADAD5}" dt="2020-02-08T12:53:24.893" v="292"/>
          <ac:spMkLst>
            <pc:docMk/>
            <pc:sldMk cId="0" sldId="286"/>
            <ac:spMk id="79" creationId="{B2205F6E-03C6-4E92-877C-E2482F6599AA}"/>
          </ac:spMkLst>
        </pc:spChg>
        <pc:spChg chg="mod">
          <ac:chgData name="Conejo, Fauricio Alban" userId="b1ffd2bd-ab9b-43bf-9217-f7cba520124f" providerId="ADAL" clId="{3E1F306E-EF98-43C1-8819-42D5453ADAD5}" dt="2020-02-08T12:18:39.755" v="50" actId="26606"/>
          <ac:spMkLst>
            <pc:docMk/>
            <pc:sldMk cId="0" sldId="286"/>
            <ac:spMk id="13314" creationId="{00000000-0000-0000-0000-000000000000}"/>
          </ac:spMkLst>
        </pc:spChg>
        <pc:spChg chg="mod">
          <ac:chgData name="Conejo, Fauricio Alban" userId="b1ffd2bd-ab9b-43bf-9217-f7cba520124f" providerId="ADAL" clId="{3E1F306E-EF98-43C1-8819-42D5453ADAD5}" dt="2020-02-08T12:53:24.893" v="292"/>
          <ac:spMkLst>
            <pc:docMk/>
            <pc:sldMk cId="0" sldId="286"/>
            <ac:spMk id="13315" creationId="{00000000-0000-0000-0000-000000000000}"/>
          </ac:spMkLst>
        </pc:spChg>
        <pc:picChg chg="mod">
          <ac:chgData name="Conejo, Fauricio Alban" userId="b1ffd2bd-ab9b-43bf-9217-f7cba520124f" providerId="ADAL" clId="{3E1F306E-EF98-43C1-8819-42D5453ADAD5}" dt="2020-02-08T12:18:39.755" v="50" actId="26606"/>
          <ac:picMkLst>
            <pc:docMk/>
            <pc:sldMk cId="0" sldId="286"/>
            <ac:picMk id="13316" creationId="{00000000-0000-0000-0000-000000000000}"/>
          </ac:picMkLst>
        </pc:picChg>
      </pc:sldChg>
      <pc:sldChg chg="del">
        <pc:chgData name="Conejo, Fauricio Alban" userId="b1ffd2bd-ab9b-43bf-9217-f7cba520124f" providerId="ADAL" clId="{3E1F306E-EF98-43C1-8819-42D5453ADAD5}" dt="2020-02-17T03:39:00.570" v="567" actId="2696"/>
        <pc:sldMkLst>
          <pc:docMk/>
          <pc:sldMk cId="0" sldId="287"/>
        </pc:sldMkLst>
      </pc:sldChg>
      <pc:sldChg chg="modSp del">
        <pc:chgData name="Conejo, Fauricio Alban" userId="b1ffd2bd-ab9b-43bf-9217-f7cba520124f" providerId="ADAL" clId="{3E1F306E-EF98-43C1-8819-42D5453ADAD5}" dt="2020-02-17T03:39:00.692" v="573" actId="2696"/>
        <pc:sldMkLst>
          <pc:docMk/>
          <pc:sldMk cId="0" sldId="288"/>
        </pc:sldMkLst>
        <pc:spChg chg="mod">
          <ac:chgData name="Conejo, Fauricio Alban" userId="b1ffd2bd-ab9b-43bf-9217-f7cba520124f" providerId="ADAL" clId="{3E1F306E-EF98-43C1-8819-42D5453ADAD5}" dt="2020-02-08T12:53:24.893" v="292"/>
          <ac:spMkLst>
            <pc:docMk/>
            <pc:sldMk cId="0" sldId="288"/>
            <ac:spMk id="25603" creationId="{00000000-0000-0000-0000-000000000000}"/>
          </ac:spMkLst>
        </pc:spChg>
      </pc:sldChg>
      <pc:sldChg chg="modSp">
        <pc:chgData name="Conejo, Fauricio Alban" userId="b1ffd2bd-ab9b-43bf-9217-f7cba520124f" providerId="ADAL" clId="{3E1F306E-EF98-43C1-8819-42D5453ADAD5}" dt="2020-02-08T12:18:06.444" v="49" actId="20577"/>
        <pc:sldMkLst>
          <pc:docMk/>
          <pc:sldMk cId="0" sldId="289"/>
        </pc:sldMkLst>
        <pc:spChg chg="mod">
          <ac:chgData name="Conejo, Fauricio Alban" userId="b1ffd2bd-ab9b-43bf-9217-f7cba520124f" providerId="ADAL" clId="{3E1F306E-EF98-43C1-8819-42D5453ADAD5}" dt="2020-02-08T12:17:50.210" v="8"/>
          <ac:spMkLst>
            <pc:docMk/>
            <pc:sldMk cId="0" sldId="289"/>
            <ac:spMk id="12290" creationId="{00000000-0000-0000-0000-000000000000}"/>
          </ac:spMkLst>
        </pc:spChg>
        <pc:spChg chg="mod">
          <ac:chgData name="Conejo, Fauricio Alban" userId="b1ffd2bd-ab9b-43bf-9217-f7cba520124f" providerId="ADAL" clId="{3E1F306E-EF98-43C1-8819-42D5453ADAD5}" dt="2020-02-08T12:18:06.444" v="49" actId="20577"/>
          <ac:spMkLst>
            <pc:docMk/>
            <pc:sldMk cId="0" sldId="289"/>
            <ac:spMk id="12291" creationId="{00000000-0000-0000-0000-000000000000}"/>
          </ac:spMkLst>
        </pc:spChg>
      </pc:sldChg>
      <pc:sldChg chg="del">
        <pc:chgData name="Conejo, Fauricio Alban" userId="b1ffd2bd-ab9b-43bf-9217-f7cba520124f" providerId="ADAL" clId="{3E1F306E-EF98-43C1-8819-42D5453ADAD5}" dt="2020-02-17T03:39:00.927" v="587" actId="2696"/>
        <pc:sldMkLst>
          <pc:docMk/>
          <pc:sldMk cId="0" sldId="290"/>
        </pc:sldMkLst>
      </pc:sldChg>
      <pc:sldChg chg="modSp del">
        <pc:chgData name="Conejo, Fauricio Alban" userId="b1ffd2bd-ab9b-43bf-9217-f7cba520124f" providerId="ADAL" clId="{3E1F306E-EF98-43C1-8819-42D5453ADAD5}" dt="2020-02-17T03:39:00.944" v="588" actId="2696"/>
        <pc:sldMkLst>
          <pc:docMk/>
          <pc:sldMk cId="0" sldId="291"/>
        </pc:sldMkLst>
        <pc:spChg chg="mod">
          <ac:chgData name="Conejo, Fauricio Alban" userId="b1ffd2bd-ab9b-43bf-9217-f7cba520124f" providerId="ADAL" clId="{3E1F306E-EF98-43C1-8819-42D5453ADAD5}" dt="2020-02-08T12:53:24.893" v="292"/>
          <ac:spMkLst>
            <pc:docMk/>
            <pc:sldMk cId="0" sldId="291"/>
            <ac:spMk id="3" creationId="{00000000-0000-0000-0000-000000000000}"/>
          </ac:spMkLst>
        </pc:spChg>
      </pc:sldChg>
      <pc:sldChg chg="modSp del">
        <pc:chgData name="Conejo, Fauricio Alban" userId="b1ffd2bd-ab9b-43bf-9217-f7cba520124f" providerId="ADAL" clId="{3E1F306E-EF98-43C1-8819-42D5453ADAD5}" dt="2020-02-17T03:39:00.961" v="589" actId="2696"/>
        <pc:sldMkLst>
          <pc:docMk/>
          <pc:sldMk cId="0" sldId="292"/>
        </pc:sldMkLst>
        <pc:spChg chg="mod">
          <ac:chgData name="Conejo, Fauricio Alban" userId="b1ffd2bd-ab9b-43bf-9217-f7cba520124f" providerId="ADAL" clId="{3E1F306E-EF98-43C1-8819-42D5453ADAD5}" dt="2020-02-08T12:53:24.893" v="292"/>
          <ac:spMkLst>
            <pc:docMk/>
            <pc:sldMk cId="0" sldId="292"/>
            <ac:spMk id="3" creationId="{00000000-0000-0000-0000-000000000000}"/>
          </ac:spMkLst>
        </pc:spChg>
      </pc:sldChg>
      <pc:sldChg chg="modSp del">
        <pc:chgData name="Conejo, Fauricio Alban" userId="b1ffd2bd-ab9b-43bf-9217-f7cba520124f" providerId="ADAL" clId="{3E1F306E-EF98-43C1-8819-42D5453ADAD5}" dt="2020-02-17T03:39:00.976" v="590" actId="2696"/>
        <pc:sldMkLst>
          <pc:docMk/>
          <pc:sldMk cId="0" sldId="293"/>
        </pc:sldMkLst>
        <pc:spChg chg="mod">
          <ac:chgData name="Conejo, Fauricio Alban" userId="b1ffd2bd-ab9b-43bf-9217-f7cba520124f" providerId="ADAL" clId="{3E1F306E-EF98-43C1-8819-42D5453ADAD5}" dt="2020-02-08T12:53:24.893" v="292"/>
          <ac:spMkLst>
            <pc:docMk/>
            <pc:sldMk cId="0" sldId="293"/>
            <ac:spMk id="43011" creationId="{00000000-0000-0000-0000-000000000000}"/>
          </ac:spMkLst>
        </pc:spChg>
      </pc:sldChg>
      <pc:sldChg chg="del">
        <pc:chgData name="Conejo, Fauricio Alban" userId="b1ffd2bd-ab9b-43bf-9217-f7cba520124f" providerId="ADAL" clId="{3E1F306E-EF98-43C1-8819-42D5453ADAD5}" dt="2020-02-17T03:39:00.991" v="591" actId="2696"/>
        <pc:sldMkLst>
          <pc:docMk/>
          <pc:sldMk cId="0" sldId="294"/>
        </pc:sldMkLst>
      </pc:sldChg>
      <pc:sldChg chg="del">
        <pc:chgData name="Conejo, Fauricio Alban" userId="b1ffd2bd-ab9b-43bf-9217-f7cba520124f" providerId="ADAL" clId="{3E1F306E-EF98-43C1-8819-42D5453ADAD5}" dt="2020-02-17T03:39:01.003" v="592" actId="2696"/>
        <pc:sldMkLst>
          <pc:docMk/>
          <pc:sldMk cId="0" sldId="295"/>
        </pc:sldMkLst>
      </pc:sldChg>
      <pc:sldChg chg="del">
        <pc:chgData name="Conejo, Fauricio Alban" userId="b1ffd2bd-ab9b-43bf-9217-f7cba520124f" providerId="ADAL" clId="{3E1F306E-EF98-43C1-8819-42D5453ADAD5}" dt="2020-02-17T03:39:01.025" v="593" actId="2696"/>
        <pc:sldMkLst>
          <pc:docMk/>
          <pc:sldMk cId="0" sldId="296"/>
        </pc:sldMkLst>
      </pc:sldChg>
      <pc:sldChg chg="del">
        <pc:chgData name="Conejo, Fauricio Alban" userId="b1ffd2bd-ab9b-43bf-9217-f7cba520124f" providerId="ADAL" clId="{3E1F306E-EF98-43C1-8819-42D5453ADAD5}" dt="2020-02-17T03:39:01.035" v="594" actId="2696"/>
        <pc:sldMkLst>
          <pc:docMk/>
          <pc:sldMk cId="0" sldId="297"/>
        </pc:sldMkLst>
      </pc:sldChg>
      <pc:sldChg chg="del">
        <pc:chgData name="Conejo, Fauricio Alban" userId="b1ffd2bd-ab9b-43bf-9217-f7cba520124f" providerId="ADAL" clId="{3E1F306E-EF98-43C1-8819-42D5453ADAD5}" dt="2020-02-17T03:39:01.049" v="595" actId="2696"/>
        <pc:sldMkLst>
          <pc:docMk/>
          <pc:sldMk cId="0" sldId="298"/>
        </pc:sldMkLst>
      </pc:sldChg>
      <pc:sldChg chg="del">
        <pc:chgData name="Conejo, Fauricio Alban" userId="b1ffd2bd-ab9b-43bf-9217-f7cba520124f" providerId="ADAL" clId="{3E1F306E-EF98-43C1-8819-42D5453ADAD5}" dt="2020-02-17T03:39:01.075" v="596" actId="2696"/>
        <pc:sldMkLst>
          <pc:docMk/>
          <pc:sldMk cId="0" sldId="299"/>
        </pc:sldMkLst>
      </pc:sldChg>
      <pc:sldChg chg="modSp">
        <pc:chgData name="Conejo, Fauricio Alban" userId="b1ffd2bd-ab9b-43bf-9217-f7cba520124f" providerId="ADAL" clId="{3E1F306E-EF98-43C1-8819-42D5453ADAD5}" dt="2020-02-17T00:40:32.317" v="565" actId="1076"/>
        <pc:sldMkLst>
          <pc:docMk/>
          <pc:sldMk cId="554869563" sldId="300"/>
        </pc:sldMkLst>
        <pc:spChg chg="mod">
          <ac:chgData name="Conejo, Fauricio Alban" userId="b1ffd2bd-ab9b-43bf-9217-f7cba520124f" providerId="ADAL" clId="{3E1F306E-EF98-43C1-8819-42D5453ADAD5}" dt="2020-02-17T00:40:32.317" v="565" actId="1076"/>
          <ac:spMkLst>
            <pc:docMk/>
            <pc:sldMk cId="554869563" sldId="300"/>
            <ac:spMk id="2" creationId="{00000000-0000-0000-0000-000000000000}"/>
          </ac:spMkLst>
        </pc:spChg>
        <pc:spChg chg="mod">
          <ac:chgData name="Conejo, Fauricio Alban" userId="b1ffd2bd-ab9b-43bf-9217-f7cba520124f" providerId="ADAL" clId="{3E1F306E-EF98-43C1-8819-42D5453ADAD5}" dt="2020-02-08T12:16:43.009" v="6" actId="20577"/>
          <ac:spMkLst>
            <pc:docMk/>
            <pc:sldMk cId="554869563" sldId="300"/>
            <ac:spMk id="4" creationId="{00000000-0000-0000-0000-000000000000}"/>
          </ac:spMkLst>
        </pc:spChg>
      </pc:sldChg>
      <pc:sldChg chg="addSp delSp modSp add mod ord setBg delDesignElem">
        <pc:chgData name="Conejo, Fauricio Alban" userId="b1ffd2bd-ab9b-43bf-9217-f7cba520124f" providerId="ADAL" clId="{3E1F306E-EF98-43C1-8819-42D5453ADAD5}" dt="2020-02-08T12:53:24.893" v="292"/>
        <pc:sldMkLst>
          <pc:docMk/>
          <pc:sldMk cId="126230167" sldId="301"/>
        </pc:sldMkLst>
        <pc:spChg chg="del">
          <ac:chgData name="Conejo, Fauricio Alban" userId="b1ffd2bd-ab9b-43bf-9217-f7cba520124f" providerId="ADAL" clId="{3E1F306E-EF98-43C1-8819-42D5453ADAD5}" dt="2020-02-08T12:22:57.726" v="54" actId="26606"/>
          <ac:spMkLst>
            <pc:docMk/>
            <pc:sldMk cId="126230167" sldId="301"/>
            <ac:spMk id="2" creationId="{2C759216-5634-4051-907A-07C1D1FAA211}"/>
          </ac:spMkLst>
        </pc:spChg>
        <pc:spChg chg="del">
          <ac:chgData name="Conejo, Fauricio Alban" userId="b1ffd2bd-ab9b-43bf-9217-f7cba520124f" providerId="ADAL" clId="{3E1F306E-EF98-43C1-8819-42D5453ADAD5}" dt="2020-02-08T12:22:57.726" v="54" actId="26606"/>
          <ac:spMkLst>
            <pc:docMk/>
            <pc:sldMk cId="126230167" sldId="301"/>
            <ac:spMk id="3" creationId="{38423F4A-66A9-4838-9A47-73A493735259}"/>
          </ac:spMkLst>
        </pc:spChg>
        <pc:spChg chg="add del mod">
          <ac:chgData name="Conejo, Fauricio Alban" userId="b1ffd2bd-ab9b-43bf-9217-f7cba520124f" providerId="ADAL" clId="{3E1F306E-EF98-43C1-8819-42D5453ADAD5}" dt="2020-02-08T12:23:05.744" v="56" actId="478"/>
          <ac:spMkLst>
            <pc:docMk/>
            <pc:sldMk cId="126230167" sldId="301"/>
            <ac:spMk id="6" creationId="{2D82277C-01E3-4693-B998-AFC7B0648AB8}"/>
          </ac:spMkLst>
        </pc:spChg>
        <pc:spChg chg="add del">
          <ac:chgData name="Conejo, Fauricio Alban" userId="b1ffd2bd-ab9b-43bf-9217-f7cba520124f" providerId="ADAL" clId="{3E1F306E-EF98-43C1-8819-42D5453ADAD5}" dt="2020-02-08T12:23:36.924" v="60" actId="26606"/>
          <ac:spMkLst>
            <pc:docMk/>
            <pc:sldMk cId="126230167" sldId="301"/>
            <ac:spMk id="21" creationId="{03E8462A-FEBA-4848-81CC-3F8DA3E477BE}"/>
          </ac:spMkLst>
        </pc:spChg>
        <pc:spChg chg="add del mod">
          <ac:chgData name="Conejo, Fauricio Alban" userId="b1ffd2bd-ab9b-43bf-9217-f7cba520124f" providerId="ADAL" clId="{3E1F306E-EF98-43C1-8819-42D5453ADAD5}" dt="2020-02-08T12:23:58.761" v="64" actId="478"/>
          <ac:spMkLst>
            <pc:docMk/>
            <pc:sldMk cId="126230167" sldId="301"/>
            <ac:spMk id="33" creationId="{F849A242-BC77-4E98-BDDF-431B75A96821}"/>
          </ac:spMkLst>
        </pc:spChg>
        <pc:spChg chg="add del">
          <ac:chgData name="Conejo, Fauricio Alban" userId="b1ffd2bd-ab9b-43bf-9217-f7cba520124f" providerId="ADAL" clId="{3E1F306E-EF98-43C1-8819-42D5453ADAD5}" dt="2020-02-08T12:23:36.924" v="60" actId="26606"/>
          <ac:spMkLst>
            <pc:docMk/>
            <pc:sldMk cId="126230167" sldId="301"/>
            <ac:spMk id="34" creationId="{7941F9B1-B01B-4A84-89D9-B169AEB4E456}"/>
          </ac:spMkLst>
        </pc:spChg>
        <pc:spChg chg="add del">
          <ac:chgData name="Conejo, Fauricio Alban" userId="b1ffd2bd-ab9b-43bf-9217-f7cba520124f" providerId="ADAL" clId="{3E1F306E-EF98-43C1-8819-42D5453ADAD5}" dt="2020-02-08T12:53:24.893" v="292"/>
          <ac:spMkLst>
            <pc:docMk/>
            <pc:sldMk cId="126230167" sldId="301"/>
            <ac:spMk id="66" creationId="{03E8462A-FEBA-4848-81CC-3F8DA3E477BE}"/>
          </ac:spMkLst>
        </pc:spChg>
        <pc:spChg chg="add del">
          <ac:chgData name="Conejo, Fauricio Alban" userId="b1ffd2bd-ab9b-43bf-9217-f7cba520124f" providerId="ADAL" clId="{3E1F306E-EF98-43C1-8819-42D5453ADAD5}" dt="2020-02-08T12:53:24.893" v="292"/>
          <ac:spMkLst>
            <pc:docMk/>
            <pc:sldMk cId="126230167" sldId="301"/>
            <ac:spMk id="79" creationId="{7941F9B1-B01B-4A84-89D9-B169AEB4E456}"/>
          </ac:spMkLst>
        </pc:spChg>
        <pc:grpChg chg="add del">
          <ac:chgData name="Conejo, Fauricio Alban" userId="b1ffd2bd-ab9b-43bf-9217-f7cba520124f" providerId="ADAL" clId="{3E1F306E-EF98-43C1-8819-42D5453ADAD5}" dt="2020-02-08T12:23:36.924" v="60" actId="26606"/>
          <ac:grpSpMkLst>
            <pc:docMk/>
            <pc:sldMk cId="126230167" sldId="301"/>
            <ac:grpSpMk id="9" creationId="{609316A9-990D-4EC3-A671-70EE5C1493A4}"/>
          </ac:grpSpMkLst>
        </pc:grpChg>
        <pc:grpChg chg="add del">
          <ac:chgData name="Conejo, Fauricio Alban" userId="b1ffd2bd-ab9b-43bf-9217-f7cba520124f" providerId="ADAL" clId="{3E1F306E-EF98-43C1-8819-42D5453ADAD5}" dt="2020-02-08T12:23:36.924" v="60" actId="26606"/>
          <ac:grpSpMkLst>
            <pc:docMk/>
            <pc:sldMk cId="126230167" sldId="301"/>
            <ac:grpSpMk id="23" creationId="{2109F83F-40FE-4DB3-84CC-09FB3340D06D}"/>
          </ac:grpSpMkLst>
        </pc:grpChg>
        <pc:grpChg chg="add del">
          <ac:chgData name="Conejo, Fauricio Alban" userId="b1ffd2bd-ab9b-43bf-9217-f7cba520124f" providerId="ADAL" clId="{3E1F306E-EF98-43C1-8819-42D5453ADAD5}" dt="2020-02-08T12:24:06.939" v="65" actId="26606"/>
          <ac:grpSpMkLst>
            <pc:docMk/>
            <pc:sldMk cId="126230167" sldId="301"/>
            <ac:grpSpMk id="39" creationId="{B4DE830A-B531-4A3B-96F6-0ECE88B08555}"/>
          </ac:grpSpMkLst>
        </pc:grpChg>
        <pc:grpChg chg="add del">
          <ac:chgData name="Conejo, Fauricio Alban" userId="b1ffd2bd-ab9b-43bf-9217-f7cba520124f" providerId="ADAL" clId="{3E1F306E-EF98-43C1-8819-42D5453ADAD5}" dt="2020-02-08T12:53:24.893" v="292"/>
          <ac:grpSpMkLst>
            <pc:docMk/>
            <pc:sldMk cId="126230167" sldId="301"/>
            <ac:grpSpMk id="54" creationId="{A4D026A2-7476-44B0-9648-BB98882F7BA3}"/>
          </ac:grpSpMkLst>
        </pc:grpChg>
        <pc:grpChg chg="add del">
          <ac:chgData name="Conejo, Fauricio Alban" userId="b1ffd2bd-ab9b-43bf-9217-f7cba520124f" providerId="ADAL" clId="{3E1F306E-EF98-43C1-8819-42D5453ADAD5}" dt="2020-02-08T12:53:24.893" v="292"/>
          <ac:grpSpMkLst>
            <pc:docMk/>
            <pc:sldMk cId="126230167" sldId="301"/>
            <ac:grpSpMk id="68" creationId="{2109F83F-40FE-4DB3-84CC-09FB3340D06D}"/>
          </ac:grpSpMkLst>
        </pc:grpChg>
        <pc:picChg chg="add del mod">
          <ac:chgData name="Conejo, Fauricio Alban" userId="b1ffd2bd-ab9b-43bf-9217-f7cba520124f" providerId="ADAL" clId="{3E1F306E-EF98-43C1-8819-42D5453ADAD5}" dt="2020-02-08T12:23:01.170" v="55" actId="478"/>
          <ac:picMkLst>
            <pc:docMk/>
            <pc:sldMk cId="126230167" sldId="301"/>
            <ac:picMk id="4" creationId="{FCA3502C-F9A1-4AB3-BE5E-272221BFDB70}"/>
          </ac:picMkLst>
        </pc:picChg>
        <pc:picChg chg="add mod ord">
          <ac:chgData name="Conejo, Fauricio Alban" userId="b1ffd2bd-ab9b-43bf-9217-f7cba520124f" providerId="ADAL" clId="{3E1F306E-EF98-43C1-8819-42D5453ADAD5}" dt="2020-02-08T12:24:06.939" v="65" actId="26606"/>
          <ac:picMkLst>
            <pc:docMk/>
            <pc:sldMk cId="126230167" sldId="301"/>
            <ac:picMk id="7" creationId="{45E8E621-C1F5-4427-BBCF-8AC995D580A0}"/>
          </ac:picMkLst>
        </pc:picChg>
      </pc:sldChg>
      <pc:sldChg chg="addSp delSp modSp add mod setBg delDesignElem">
        <pc:chgData name="Conejo, Fauricio Alban" userId="b1ffd2bd-ab9b-43bf-9217-f7cba520124f" providerId="ADAL" clId="{3E1F306E-EF98-43C1-8819-42D5453ADAD5}" dt="2020-02-08T12:53:24.893" v="292"/>
        <pc:sldMkLst>
          <pc:docMk/>
          <pc:sldMk cId="1514609719" sldId="302"/>
        </pc:sldMkLst>
        <pc:spChg chg="del">
          <ac:chgData name="Conejo, Fauricio Alban" userId="b1ffd2bd-ab9b-43bf-9217-f7cba520124f" providerId="ADAL" clId="{3E1F306E-EF98-43C1-8819-42D5453ADAD5}" dt="2020-02-08T12:27:11.130" v="72" actId="26606"/>
          <ac:spMkLst>
            <pc:docMk/>
            <pc:sldMk cId="1514609719" sldId="302"/>
            <ac:spMk id="2" creationId="{B4F3EAB0-61F4-4415-BC5C-62B4AE32C7D0}"/>
          </ac:spMkLst>
        </pc:spChg>
        <pc:spChg chg="del">
          <ac:chgData name="Conejo, Fauricio Alban" userId="b1ffd2bd-ab9b-43bf-9217-f7cba520124f" providerId="ADAL" clId="{3E1F306E-EF98-43C1-8819-42D5453ADAD5}" dt="2020-02-08T12:27:11.130" v="72" actId="26606"/>
          <ac:spMkLst>
            <pc:docMk/>
            <pc:sldMk cId="1514609719" sldId="302"/>
            <ac:spMk id="3" creationId="{27C21165-84FD-44FD-8B3E-7C8A2456A238}"/>
          </ac:spMkLst>
        </pc:spChg>
        <pc:spChg chg="add del">
          <ac:chgData name="Conejo, Fauricio Alban" userId="b1ffd2bd-ab9b-43bf-9217-f7cba520124f" providerId="ADAL" clId="{3E1F306E-EF98-43C1-8819-42D5453ADAD5}" dt="2020-02-08T12:53:24.893" v="292"/>
          <ac:spMkLst>
            <pc:docMk/>
            <pc:sldMk cId="1514609719" sldId="302"/>
            <ac:spMk id="21" creationId="{03E8462A-FEBA-4848-81CC-3F8DA3E477BE}"/>
          </ac:spMkLst>
        </pc:spChg>
        <pc:spChg chg="add del">
          <ac:chgData name="Conejo, Fauricio Alban" userId="b1ffd2bd-ab9b-43bf-9217-f7cba520124f" providerId="ADAL" clId="{3E1F306E-EF98-43C1-8819-42D5453ADAD5}" dt="2020-02-08T12:53:24.893" v="292"/>
          <ac:spMkLst>
            <pc:docMk/>
            <pc:sldMk cId="1514609719" sldId="302"/>
            <ac:spMk id="34" creationId="{7941F9B1-B01B-4A84-89D9-B169AEB4E456}"/>
          </ac:spMkLst>
        </pc:spChg>
        <pc:grpChg chg="add del">
          <ac:chgData name="Conejo, Fauricio Alban" userId="b1ffd2bd-ab9b-43bf-9217-f7cba520124f" providerId="ADAL" clId="{3E1F306E-EF98-43C1-8819-42D5453ADAD5}" dt="2020-02-08T12:53:24.893" v="292"/>
          <ac:grpSpMkLst>
            <pc:docMk/>
            <pc:sldMk cId="1514609719" sldId="302"/>
            <ac:grpSpMk id="9" creationId="{609316A9-990D-4EC3-A671-70EE5C1493A4}"/>
          </ac:grpSpMkLst>
        </pc:grpChg>
        <pc:grpChg chg="add del">
          <ac:chgData name="Conejo, Fauricio Alban" userId="b1ffd2bd-ab9b-43bf-9217-f7cba520124f" providerId="ADAL" clId="{3E1F306E-EF98-43C1-8819-42D5453ADAD5}" dt="2020-02-08T12:53:24.893" v="292"/>
          <ac:grpSpMkLst>
            <pc:docMk/>
            <pc:sldMk cId="1514609719" sldId="302"/>
            <ac:grpSpMk id="23" creationId="{2109F83F-40FE-4DB3-84CC-09FB3340D06D}"/>
          </ac:grpSpMkLst>
        </pc:grpChg>
        <pc:picChg chg="add mod">
          <ac:chgData name="Conejo, Fauricio Alban" userId="b1ffd2bd-ab9b-43bf-9217-f7cba520124f" providerId="ADAL" clId="{3E1F306E-EF98-43C1-8819-42D5453ADAD5}" dt="2020-02-08T12:27:11.130" v="72" actId="26606"/>
          <ac:picMkLst>
            <pc:docMk/>
            <pc:sldMk cId="1514609719" sldId="302"/>
            <ac:picMk id="4" creationId="{C1DB3AF4-67FB-409B-84C6-85B34B6486DF}"/>
          </ac:picMkLst>
        </pc:picChg>
      </pc:sldChg>
      <pc:sldChg chg="addSp delSp modSp add mod setBg delDesignElem">
        <pc:chgData name="Conejo, Fauricio Alban" userId="b1ffd2bd-ab9b-43bf-9217-f7cba520124f" providerId="ADAL" clId="{3E1F306E-EF98-43C1-8819-42D5453ADAD5}" dt="2020-02-08T12:53:24.893" v="292"/>
        <pc:sldMkLst>
          <pc:docMk/>
          <pc:sldMk cId="3116729622" sldId="303"/>
        </pc:sldMkLst>
        <pc:spChg chg="add del">
          <ac:chgData name="Conejo, Fauricio Alban" userId="b1ffd2bd-ab9b-43bf-9217-f7cba520124f" providerId="ADAL" clId="{3E1F306E-EF98-43C1-8819-42D5453ADAD5}" dt="2020-02-08T12:28:23.942" v="79" actId="26606"/>
          <ac:spMkLst>
            <pc:docMk/>
            <pc:sldMk cId="3116729622" sldId="303"/>
            <ac:spMk id="2" creationId="{FC747061-0D55-41E5-81D0-C17FE0B0CCCD}"/>
          </ac:spMkLst>
        </pc:spChg>
        <pc:spChg chg="add del">
          <ac:chgData name="Conejo, Fauricio Alban" userId="b1ffd2bd-ab9b-43bf-9217-f7cba520124f" providerId="ADAL" clId="{3E1F306E-EF98-43C1-8819-42D5453ADAD5}" dt="2020-02-08T12:28:23.942" v="79" actId="26606"/>
          <ac:spMkLst>
            <pc:docMk/>
            <pc:sldMk cId="3116729622" sldId="303"/>
            <ac:spMk id="3" creationId="{A1B87902-0D70-4CB3-AEDA-AD81A5ACBF00}"/>
          </ac:spMkLst>
        </pc:spChg>
        <pc:spChg chg="add del mod">
          <ac:chgData name="Conejo, Fauricio Alban" userId="b1ffd2bd-ab9b-43bf-9217-f7cba520124f" providerId="ADAL" clId="{3E1F306E-EF98-43C1-8819-42D5453ADAD5}" dt="2020-02-08T12:32:27.334" v="106" actId="478"/>
          <ac:spMkLst>
            <pc:docMk/>
            <pc:sldMk cId="3116729622" sldId="303"/>
            <ac:spMk id="5" creationId="{54BC45BC-9D0E-499C-97F7-35BF0469DD0A}"/>
          </ac:spMkLst>
        </pc:spChg>
        <pc:spChg chg="add del">
          <ac:chgData name="Conejo, Fauricio Alban" userId="b1ffd2bd-ab9b-43bf-9217-f7cba520124f" providerId="ADAL" clId="{3E1F306E-EF98-43C1-8819-42D5453ADAD5}" dt="2020-02-08T12:28:23.904" v="78" actId="26606"/>
          <ac:spMkLst>
            <pc:docMk/>
            <pc:sldMk cId="3116729622" sldId="303"/>
            <ac:spMk id="11" creationId="{62423CA5-E2E1-4789-B759-9906C1C94063}"/>
          </ac:spMkLst>
        </pc:spChg>
        <pc:spChg chg="add del">
          <ac:chgData name="Conejo, Fauricio Alban" userId="b1ffd2bd-ab9b-43bf-9217-f7cba520124f" providerId="ADAL" clId="{3E1F306E-EF98-43C1-8819-42D5453ADAD5}" dt="2020-02-08T12:28:23.904" v="78" actId="26606"/>
          <ac:spMkLst>
            <pc:docMk/>
            <pc:sldMk cId="3116729622" sldId="303"/>
            <ac:spMk id="13" creationId="{73772B81-181F-48B7-8826-4D9686D15DF5}"/>
          </ac:spMkLst>
        </pc:spChg>
        <pc:spChg chg="add del">
          <ac:chgData name="Conejo, Fauricio Alban" userId="b1ffd2bd-ab9b-43bf-9217-f7cba520124f" providerId="ADAL" clId="{3E1F306E-EF98-43C1-8819-42D5453ADAD5}" dt="2020-02-08T12:28:23.904" v="78" actId="26606"/>
          <ac:spMkLst>
            <pc:docMk/>
            <pc:sldMk cId="3116729622" sldId="303"/>
            <ac:spMk id="15" creationId="{B2205F6E-03C6-4E92-877C-E2482F6599AA}"/>
          </ac:spMkLst>
        </pc:spChg>
        <pc:spChg chg="add del">
          <ac:chgData name="Conejo, Fauricio Alban" userId="b1ffd2bd-ab9b-43bf-9217-f7cba520124f" providerId="ADAL" clId="{3E1F306E-EF98-43C1-8819-42D5453ADAD5}" dt="2020-02-08T12:28:21.758" v="76" actId="26606"/>
          <ac:spMkLst>
            <pc:docMk/>
            <pc:sldMk cId="3116729622" sldId="303"/>
            <ac:spMk id="21" creationId="{21029ED5-F105-4DD2-99C8-1E4422817978}"/>
          </ac:spMkLst>
        </pc:spChg>
        <pc:spChg chg="add del">
          <ac:chgData name="Conejo, Fauricio Alban" userId="b1ffd2bd-ab9b-43bf-9217-f7cba520124f" providerId="ADAL" clId="{3E1F306E-EF98-43C1-8819-42D5453ADAD5}" dt="2020-02-08T12:28:21.758" v="76" actId="26606"/>
          <ac:spMkLst>
            <pc:docMk/>
            <pc:sldMk cId="3116729622" sldId="303"/>
            <ac:spMk id="34" creationId="{5C9652B3-A450-4ED6-8FBF-F536BA60B4D8}"/>
          </ac:spMkLst>
        </pc:spChg>
        <pc:spChg chg="add del">
          <ac:chgData name="Conejo, Fauricio Alban" userId="b1ffd2bd-ab9b-43bf-9217-f7cba520124f" providerId="ADAL" clId="{3E1F306E-EF98-43C1-8819-42D5453ADAD5}" dt="2020-02-08T12:28:23.904" v="78" actId="26606"/>
          <ac:spMkLst>
            <pc:docMk/>
            <pc:sldMk cId="3116729622" sldId="303"/>
            <ac:spMk id="36" creationId="{9F4444CE-BC8D-4D61-B303-4C05614E62AB}"/>
          </ac:spMkLst>
        </pc:spChg>
        <pc:spChg chg="add del">
          <ac:chgData name="Conejo, Fauricio Alban" userId="b1ffd2bd-ab9b-43bf-9217-f7cba520124f" providerId="ADAL" clId="{3E1F306E-EF98-43C1-8819-42D5453ADAD5}" dt="2020-02-08T12:28:23.904" v="78" actId="26606"/>
          <ac:spMkLst>
            <pc:docMk/>
            <pc:sldMk cId="3116729622" sldId="303"/>
            <ac:spMk id="37" creationId="{FC747061-0D55-41E5-81D0-C17FE0B0CCCD}"/>
          </ac:spMkLst>
        </pc:spChg>
        <pc:spChg chg="add del">
          <ac:chgData name="Conejo, Fauricio Alban" userId="b1ffd2bd-ab9b-43bf-9217-f7cba520124f" providerId="ADAL" clId="{3E1F306E-EF98-43C1-8819-42D5453ADAD5}" dt="2020-02-08T12:28:23.904" v="78" actId="26606"/>
          <ac:spMkLst>
            <pc:docMk/>
            <pc:sldMk cId="3116729622" sldId="303"/>
            <ac:spMk id="38" creationId="{A1B87902-0D70-4CB3-AEDA-AD81A5ACBF00}"/>
          </ac:spMkLst>
        </pc:spChg>
        <pc:spChg chg="add del">
          <ac:chgData name="Conejo, Fauricio Alban" userId="b1ffd2bd-ab9b-43bf-9217-f7cba520124f" providerId="ADAL" clId="{3E1F306E-EF98-43C1-8819-42D5453ADAD5}" dt="2020-02-08T12:29:06.443" v="97" actId="26606"/>
          <ac:spMkLst>
            <pc:docMk/>
            <pc:sldMk cId="3116729622" sldId="303"/>
            <ac:spMk id="44" creationId="{21029ED5-F105-4DD2-99C8-1E4422817978}"/>
          </ac:spMkLst>
        </pc:spChg>
        <pc:spChg chg="add del">
          <ac:chgData name="Conejo, Fauricio Alban" userId="b1ffd2bd-ab9b-43bf-9217-f7cba520124f" providerId="ADAL" clId="{3E1F306E-EF98-43C1-8819-42D5453ADAD5}" dt="2020-02-08T12:29:06.443" v="97" actId="26606"/>
          <ac:spMkLst>
            <pc:docMk/>
            <pc:sldMk cId="3116729622" sldId="303"/>
            <ac:spMk id="46" creationId="{5C9652B3-A450-4ED6-8FBF-F536BA60B4D8}"/>
          </ac:spMkLst>
        </pc:spChg>
        <pc:spChg chg="add del">
          <ac:chgData name="Conejo, Fauricio Alban" userId="b1ffd2bd-ab9b-43bf-9217-f7cba520124f" providerId="ADAL" clId="{3E1F306E-EF98-43C1-8819-42D5453ADAD5}" dt="2020-02-08T12:53:24.893" v="292"/>
          <ac:spMkLst>
            <pc:docMk/>
            <pc:sldMk cId="3116729622" sldId="303"/>
            <ac:spMk id="78" creationId="{03E8462A-FEBA-4848-81CC-3F8DA3E477BE}"/>
          </ac:spMkLst>
        </pc:spChg>
        <pc:spChg chg="add del">
          <ac:chgData name="Conejo, Fauricio Alban" userId="b1ffd2bd-ab9b-43bf-9217-f7cba520124f" providerId="ADAL" clId="{3E1F306E-EF98-43C1-8819-42D5453ADAD5}" dt="2020-02-08T12:53:24.893" v="292"/>
          <ac:spMkLst>
            <pc:docMk/>
            <pc:sldMk cId="3116729622" sldId="303"/>
            <ac:spMk id="91" creationId="{7941F9B1-B01B-4A84-89D9-B169AEB4E456}"/>
          </ac:spMkLst>
        </pc:spChg>
        <pc:grpChg chg="add del">
          <ac:chgData name="Conejo, Fauricio Alban" userId="b1ffd2bd-ab9b-43bf-9217-f7cba520124f" providerId="ADAL" clId="{3E1F306E-EF98-43C1-8819-42D5453ADAD5}" dt="2020-02-08T12:28:21.758" v="76" actId="26606"/>
          <ac:grpSpMkLst>
            <pc:docMk/>
            <pc:sldMk cId="3116729622" sldId="303"/>
            <ac:grpSpMk id="9" creationId="{DDE8DE2B-61C1-46D5-BEB8-521321C182C4}"/>
          </ac:grpSpMkLst>
        </pc:grpChg>
        <pc:grpChg chg="add del">
          <ac:chgData name="Conejo, Fauricio Alban" userId="b1ffd2bd-ab9b-43bf-9217-f7cba520124f" providerId="ADAL" clId="{3E1F306E-EF98-43C1-8819-42D5453ADAD5}" dt="2020-02-08T12:28:21.758" v="76" actId="26606"/>
          <ac:grpSpMkLst>
            <pc:docMk/>
            <pc:sldMk cId="3116729622" sldId="303"/>
            <ac:grpSpMk id="23" creationId="{2D621E68-BF28-4A1C-B1A2-4E55E139E79A}"/>
          </ac:grpSpMkLst>
        </pc:grpChg>
        <pc:grpChg chg="add del">
          <ac:chgData name="Conejo, Fauricio Alban" userId="b1ffd2bd-ab9b-43bf-9217-f7cba520124f" providerId="ADAL" clId="{3E1F306E-EF98-43C1-8819-42D5453ADAD5}" dt="2020-02-08T12:29:06.443" v="97" actId="26606"/>
          <ac:grpSpMkLst>
            <pc:docMk/>
            <pc:sldMk cId="3116729622" sldId="303"/>
            <ac:grpSpMk id="40" creationId="{DDE8DE2B-61C1-46D5-BEB8-521321C182C4}"/>
          </ac:grpSpMkLst>
        </pc:grpChg>
        <pc:grpChg chg="add del">
          <ac:chgData name="Conejo, Fauricio Alban" userId="b1ffd2bd-ab9b-43bf-9217-f7cba520124f" providerId="ADAL" clId="{3E1F306E-EF98-43C1-8819-42D5453ADAD5}" dt="2020-02-08T12:29:06.443" v="97" actId="26606"/>
          <ac:grpSpMkLst>
            <pc:docMk/>
            <pc:sldMk cId="3116729622" sldId="303"/>
            <ac:grpSpMk id="45" creationId="{2D621E68-BF28-4A1C-B1A2-4E55E139E79A}"/>
          </ac:grpSpMkLst>
        </pc:grpChg>
        <pc:grpChg chg="add del">
          <ac:chgData name="Conejo, Fauricio Alban" userId="b1ffd2bd-ab9b-43bf-9217-f7cba520124f" providerId="ADAL" clId="{3E1F306E-EF98-43C1-8819-42D5453ADAD5}" dt="2020-02-08T12:32:29.302" v="107" actId="26606"/>
          <ac:grpSpMkLst>
            <pc:docMk/>
            <pc:sldMk cId="3116729622" sldId="303"/>
            <ac:grpSpMk id="51" creationId="{88C9B83F-64CD-41C1-925F-A08801FFD0BD}"/>
          </ac:grpSpMkLst>
        </pc:grpChg>
        <pc:grpChg chg="add del">
          <ac:chgData name="Conejo, Fauricio Alban" userId="b1ffd2bd-ab9b-43bf-9217-f7cba520124f" providerId="ADAL" clId="{3E1F306E-EF98-43C1-8819-42D5453ADAD5}" dt="2020-02-08T12:53:24.893" v="292"/>
          <ac:grpSpMkLst>
            <pc:docMk/>
            <pc:sldMk cId="3116729622" sldId="303"/>
            <ac:grpSpMk id="66" creationId="{609316A9-990D-4EC3-A671-70EE5C1493A4}"/>
          </ac:grpSpMkLst>
        </pc:grpChg>
        <pc:grpChg chg="add del">
          <ac:chgData name="Conejo, Fauricio Alban" userId="b1ffd2bd-ab9b-43bf-9217-f7cba520124f" providerId="ADAL" clId="{3E1F306E-EF98-43C1-8819-42D5453ADAD5}" dt="2020-02-08T12:53:24.893" v="292"/>
          <ac:grpSpMkLst>
            <pc:docMk/>
            <pc:sldMk cId="3116729622" sldId="303"/>
            <ac:grpSpMk id="80" creationId="{2109F83F-40FE-4DB3-84CC-09FB3340D06D}"/>
          </ac:grpSpMkLst>
        </pc:grpChg>
        <pc:picChg chg="add mod ord">
          <ac:chgData name="Conejo, Fauricio Alban" userId="b1ffd2bd-ab9b-43bf-9217-f7cba520124f" providerId="ADAL" clId="{3E1F306E-EF98-43C1-8819-42D5453ADAD5}" dt="2020-02-08T12:32:29.302" v="107" actId="26606"/>
          <ac:picMkLst>
            <pc:docMk/>
            <pc:sldMk cId="3116729622" sldId="303"/>
            <ac:picMk id="4" creationId="{5B1138C1-3753-4331-985A-4452A2F1B04A}"/>
          </ac:picMkLst>
        </pc:picChg>
      </pc:sldChg>
      <pc:sldChg chg="addSp delSp modSp add mod setBg delDesignElem">
        <pc:chgData name="Conejo, Fauricio Alban" userId="b1ffd2bd-ab9b-43bf-9217-f7cba520124f" providerId="ADAL" clId="{3E1F306E-EF98-43C1-8819-42D5453ADAD5}" dt="2020-02-08T12:53:24.893" v="292"/>
        <pc:sldMkLst>
          <pc:docMk/>
          <pc:sldMk cId="4102841858" sldId="304"/>
        </pc:sldMkLst>
        <pc:spChg chg="del">
          <ac:chgData name="Conejo, Fauricio Alban" userId="b1ffd2bd-ab9b-43bf-9217-f7cba520124f" providerId="ADAL" clId="{3E1F306E-EF98-43C1-8819-42D5453ADAD5}" dt="2020-02-08T12:30:14.947" v="102" actId="26606"/>
          <ac:spMkLst>
            <pc:docMk/>
            <pc:sldMk cId="4102841858" sldId="304"/>
            <ac:spMk id="2" creationId="{F1928447-E30A-4A82-8D2D-26C1838D0C65}"/>
          </ac:spMkLst>
        </pc:spChg>
        <pc:spChg chg="del">
          <ac:chgData name="Conejo, Fauricio Alban" userId="b1ffd2bd-ab9b-43bf-9217-f7cba520124f" providerId="ADAL" clId="{3E1F306E-EF98-43C1-8819-42D5453ADAD5}" dt="2020-02-08T12:30:14.947" v="102" actId="26606"/>
          <ac:spMkLst>
            <pc:docMk/>
            <pc:sldMk cId="4102841858" sldId="304"/>
            <ac:spMk id="3" creationId="{7B397B6F-AF88-4C0C-B1B9-5E5E3482564C}"/>
          </ac:spMkLst>
        </pc:spChg>
        <pc:spChg chg="add del">
          <ac:chgData name="Conejo, Fauricio Alban" userId="b1ffd2bd-ab9b-43bf-9217-f7cba520124f" providerId="ADAL" clId="{3E1F306E-EF98-43C1-8819-42D5453ADAD5}" dt="2020-02-08T12:53:24.893" v="292"/>
          <ac:spMkLst>
            <pc:docMk/>
            <pc:sldMk cId="4102841858" sldId="304"/>
            <ac:spMk id="21" creationId="{03E8462A-FEBA-4848-81CC-3F8DA3E477BE}"/>
          </ac:spMkLst>
        </pc:spChg>
        <pc:spChg chg="add del">
          <ac:chgData name="Conejo, Fauricio Alban" userId="b1ffd2bd-ab9b-43bf-9217-f7cba520124f" providerId="ADAL" clId="{3E1F306E-EF98-43C1-8819-42D5453ADAD5}" dt="2020-02-08T12:53:24.893" v="292"/>
          <ac:spMkLst>
            <pc:docMk/>
            <pc:sldMk cId="4102841858" sldId="304"/>
            <ac:spMk id="34" creationId="{7941F9B1-B01B-4A84-89D9-B169AEB4E456}"/>
          </ac:spMkLst>
        </pc:spChg>
        <pc:grpChg chg="add del">
          <ac:chgData name="Conejo, Fauricio Alban" userId="b1ffd2bd-ab9b-43bf-9217-f7cba520124f" providerId="ADAL" clId="{3E1F306E-EF98-43C1-8819-42D5453ADAD5}" dt="2020-02-08T12:53:24.893" v="292"/>
          <ac:grpSpMkLst>
            <pc:docMk/>
            <pc:sldMk cId="4102841858" sldId="304"/>
            <ac:grpSpMk id="9" creationId="{609316A9-990D-4EC3-A671-70EE5C1493A4}"/>
          </ac:grpSpMkLst>
        </pc:grpChg>
        <pc:grpChg chg="add del">
          <ac:chgData name="Conejo, Fauricio Alban" userId="b1ffd2bd-ab9b-43bf-9217-f7cba520124f" providerId="ADAL" clId="{3E1F306E-EF98-43C1-8819-42D5453ADAD5}" dt="2020-02-08T12:53:24.893" v="292"/>
          <ac:grpSpMkLst>
            <pc:docMk/>
            <pc:sldMk cId="4102841858" sldId="304"/>
            <ac:grpSpMk id="23" creationId="{2109F83F-40FE-4DB3-84CC-09FB3340D06D}"/>
          </ac:grpSpMkLst>
        </pc:grpChg>
        <pc:picChg chg="add mod">
          <ac:chgData name="Conejo, Fauricio Alban" userId="b1ffd2bd-ab9b-43bf-9217-f7cba520124f" providerId="ADAL" clId="{3E1F306E-EF98-43C1-8819-42D5453ADAD5}" dt="2020-02-08T12:30:14.947" v="102" actId="26606"/>
          <ac:picMkLst>
            <pc:docMk/>
            <pc:sldMk cId="4102841858" sldId="304"/>
            <ac:picMk id="4" creationId="{38FC09AE-B73E-4E00-9CB1-0B0356B41431}"/>
          </ac:picMkLst>
        </pc:picChg>
      </pc:sldChg>
      <pc:sldChg chg="addSp delSp modSp add mod setBg delDesignElem">
        <pc:chgData name="Conejo, Fauricio Alban" userId="b1ffd2bd-ab9b-43bf-9217-f7cba520124f" providerId="ADAL" clId="{3E1F306E-EF98-43C1-8819-42D5453ADAD5}" dt="2020-02-08T12:53:24.893" v="292"/>
        <pc:sldMkLst>
          <pc:docMk/>
          <pc:sldMk cId="2918475008" sldId="305"/>
        </pc:sldMkLst>
        <pc:spChg chg="del">
          <ac:chgData name="Conejo, Fauricio Alban" userId="b1ffd2bd-ab9b-43bf-9217-f7cba520124f" providerId="ADAL" clId="{3E1F306E-EF98-43C1-8819-42D5453ADAD5}" dt="2020-02-08T12:32:01.724" v="105" actId="26606"/>
          <ac:spMkLst>
            <pc:docMk/>
            <pc:sldMk cId="2918475008" sldId="305"/>
            <ac:spMk id="2" creationId="{609280CD-AEBE-4EA3-B177-EA73C5885D41}"/>
          </ac:spMkLst>
        </pc:spChg>
        <pc:spChg chg="del">
          <ac:chgData name="Conejo, Fauricio Alban" userId="b1ffd2bd-ab9b-43bf-9217-f7cba520124f" providerId="ADAL" clId="{3E1F306E-EF98-43C1-8819-42D5453ADAD5}" dt="2020-02-08T12:32:01.724" v="105" actId="26606"/>
          <ac:spMkLst>
            <pc:docMk/>
            <pc:sldMk cId="2918475008" sldId="305"/>
            <ac:spMk id="3" creationId="{5BB22029-7040-4CF6-BB5F-9B044A14C00E}"/>
          </ac:spMkLst>
        </pc:spChg>
        <pc:spChg chg="add del">
          <ac:chgData name="Conejo, Fauricio Alban" userId="b1ffd2bd-ab9b-43bf-9217-f7cba520124f" providerId="ADAL" clId="{3E1F306E-EF98-43C1-8819-42D5453ADAD5}" dt="2020-02-08T12:53:24.893" v="292"/>
          <ac:spMkLst>
            <pc:docMk/>
            <pc:sldMk cId="2918475008" sldId="305"/>
            <ac:spMk id="21" creationId="{03E8462A-FEBA-4848-81CC-3F8DA3E477BE}"/>
          </ac:spMkLst>
        </pc:spChg>
        <pc:spChg chg="add del">
          <ac:chgData name="Conejo, Fauricio Alban" userId="b1ffd2bd-ab9b-43bf-9217-f7cba520124f" providerId="ADAL" clId="{3E1F306E-EF98-43C1-8819-42D5453ADAD5}" dt="2020-02-08T12:53:24.893" v="292"/>
          <ac:spMkLst>
            <pc:docMk/>
            <pc:sldMk cId="2918475008" sldId="305"/>
            <ac:spMk id="34" creationId="{7941F9B1-B01B-4A84-89D9-B169AEB4E456}"/>
          </ac:spMkLst>
        </pc:spChg>
        <pc:grpChg chg="add del">
          <ac:chgData name="Conejo, Fauricio Alban" userId="b1ffd2bd-ab9b-43bf-9217-f7cba520124f" providerId="ADAL" clId="{3E1F306E-EF98-43C1-8819-42D5453ADAD5}" dt="2020-02-08T12:53:24.893" v="292"/>
          <ac:grpSpMkLst>
            <pc:docMk/>
            <pc:sldMk cId="2918475008" sldId="305"/>
            <ac:grpSpMk id="9" creationId="{609316A9-990D-4EC3-A671-70EE5C1493A4}"/>
          </ac:grpSpMkLst>
        </pc:grpChg>
        <pc:grpChg chg="add del">
          <ac:chgData name="Conejo, Fauricio Alban" userId="b1ffd2bd-ab9b-43bf-9217-f7cba520124f" providerId="ADAL" clId="{3E1F306E-EF98-43C1-8819-42D5453ADAD5}" dt="2020-02-08T12:53:24.893" v="292"/>
          <ac:grpSpMkLst>
            <pc:docMk/>
            <pc:sldMk cId="2918475008" sldId="305"/>
            <ac:grpSpMk id="23" creationId="{2109F83F-40FE-4DB3-84CC-09FB3340D06D}"/>
          </ac:grpSpMkLst>
        </pc:grpChg>
        <pc:picChg chg="add mod">
          <ac:chgData name="Conejo, Fauricio Alban" userId="b1ffd2bd-ab9b-43bf-9217-f7cba520124f" providerId="ADAL" clId="{3E1F306E-EF98-43C1-8819-42D5453ADAD5}" dt="2020-02-08T12:32:01.724" v="105" actId="26606"/>
          <ac:picMkLst>
            <pc:docMk/>
            <pc:sldMk cId="2918475008" sldId="305"/>
            <ac:picMk id="4" creationId="{39476126-AEF5-4FF6-AC63-19506E6832A8}"/>
          </ac:picMkLst>
        </pc:picChg>
      </pc:sldChg>
      <pc:sldChg chg="addSp delSp modSp add mod setBg delDesignElem">
        <pc:chgData name="Conejo, Fauricio Alban" userId="b1ffd2bd-ab9b-43bf-9217-f7cba520124f" providerId="ADAL" clId="{3E1F306E-EF98-43C1-8819-42D5453ADAD5}" dt="2020-02-08T12:53:24.893" v="292"/>
        <pc:sldMkLst>
          <pc:docMk/>
          <pc:sldMk cId="3412004424" sldId="306"/>
        </pc:sldMkLst>
        <pc:spChg chg="del">
          <ac:chgData name="Conejo, Fauricio Alban" userId="b1ffd2bd-ab9b-43bf-9217-f7cba520124f" providerId="ADAL" clId="{3E1F306E-EF98-43C1-8819-42D5453ADAD5}" dt="2020-02-08T12:34:43.906" v="110" actId="26606"/>
          <ac:spMkLst>
            <pc:docMk/>
            <pc:sldMk cId="3412004424" sldId="306"/>
            <ac:spMk id="2" creationId="{73923189-0133-400F-987F-343FE8500106}"/>
          </ac:spMkLst>
        </pc:spChg>
        <pc:spChg chg="del">
          <ac:chgData name="Conejo, Fauricio Alban" userId="b1ffd2bd-ab9b-43bf-9217-f7cba520124f" providerId="ADAL" clId="{3E1F306E-EF98-43C1-8819-42D5453ADAD5}" dt="2020-02-08T12:34:43.906" v="110" actId="26606"/>
          <ac:spMkLst>
            <pc:docMk/>
            <pc:sldMk cId="3412004424" sldId="306"/>
            <ac:spMk id="3" creationId="{45136C44-8172-4B40-BCCA-D22AF4638495}"/>
          </ac:spMkLst>
        </pc:spChg>
        <pc:spChg chg="add del">
          <ac:chgData name="Conejo, Fauricio Alban" userId="b1ffd2bd-ab9b-43bf-9217-f7cba520124f" providerId="ADAL" clId="{3E1F306E-EF98-43C1-8819-42D5453ADAD5}" dt="2020-02-08T12:53:24.893" v="292"/>
          <ac:spMkLst>
            <pc:docMk/>
            <pc:sldMk cId="3412004424" sldId="306"/>
            <ac:spMk id="21" creationId="{35002F6C-0142-4BD1-B14C-B2A8BE2BC116}"/>
          </ac:spMkLst>
        </pc:spChg>
        <pc:spChg chg="add del">
          <ac:chgData name="Conejo, Fauricio Alban" userId="b1ffd2bd-ab9b-43bf-9217-f7cba520124f" providerId="ADAL" clId="{3E1F306E-EF98-43C1-8819-42D5453ADAD5}" dt="2020-02-08T12:53:24.893" v="292"/>
          <ac:spMkLst>
            <pc:docMk/>
            <pc:sldMk cId="3412004424" sldId="306"/>
            <ac:spMk id="23" creationId="{889F2A4C-8C64-4700-8689-78F603984665}"/>
          </ac:spMkLst>
        </pc:spChg>
        <pc:grpChg chg="add del">
          <ac:chgData name="Conejo, Fauricio Alban" userId="b1ffd2bd-ab9b-43bf-9217-f7cba520124f" providerId="ADAL" clId="{3E1F306E-EF98-43C1-8819-42D5453ADAD5}" dt="2020-02-08T12:53:24.893" v="292"/>
          <ac:grpSpMkLst>
            <pc:docMk/>
            <pc:sldMk cId="3412004424" sldId="306"/>
            <ac:grpSpMk id="9" creationId="{609316A9-990D-4EC3-A671-70EE5C1493A4}"/>
          </ac:grpSpMkLst>
        </pc:grpChg>
        <pc:picChg chg="add mod">
          <ac:chgData name="Conejo, Fauricio Alban" userId="b1ffd2bd-ab9b-43bf-9217-f7cba520124f" providerId="ADAL" clId="{3E1F306E-EF98-43C1-8819-42D5453ADAD5}" dt="2020-02-08T12:34:43.906" v="110" actId="26606"/>
          <ac:picMkLst>
            <pc:docMk/>
            <pc:sldMk cId="3412004424" sldId="306"/>
            <ac:picMk id="4" creationId="{D900DDCF-3D3F-41B0-87CD-1B3D36FC2E79}"/>
          </ac:picMkLst>
        </pc:picChg>
      </pc:sldChg>
      <pc:sldChg chg="modSp add">
        <pc:chgData name="Conejo, Fauricio Alban" userId="b1ffd2bd-ab9b-43bf-9217-f7cba520124f" providerId="ADAL" clId="{3E1F306E-EF98-43C1-8819-42D5453ADAD5}" dt="2020-02-08T12:53:24.893" v="292"/>
        <pc:sldMkLst>
          <pc:docMk/>
          <pc:sldMk cId="2712744889" sldId="307"/>
        </pc:sldMkLst>
        <pc:spChg chg="mod">
          <ac:chgData name="Conejo, Fauricio Alban" userId="b1ffd2bd-ab9b-43bf-9217-f7cba520124f" providerId="ADAL" clId="{3E1F306E-EF98-43C1-8819-42D5453ADAD5}" dt="2020-02-08T12:38:14.363" v="144" actId="20577"/>
          <ac:spMkLst>
            <pc:docMk/>
            <pc:sldMk cId="2712744889" sldId="307"/>
            <ac:spMk id="2" creationId="{5B692BF6-B66D-4154-84DF-2121D6013868}"/>
          </ac:spMkLst>
        </pc:spChg>
        <pc:spChg chg="mod">
          <ac:chgData name="Conejo, Fauricio Alban" userId="b1ffd2bd-ab9b-43bf-9217-f7cba520124f" providerId="ADAL" clId="{3E1F306E-EF98-43C1-8819-42D5453ADAD5}" dt="2020-02-08T12:53:24.893" v="292"/>
          <ac:spMkLst>
            <pc:docMk/>
            <pc:sldMk cId="2712744889" sldId="307"/>
            <ac:spMk id="3" creationId="{19F660F0-1122-4DCC-B1AB-6C37CCF313EB}"/>
          </ac:spMkLst>
        </pc:spChg>
      </pc:sldChg>
      <pc:sldChg chg="addSp delSp modSp add mod setBg delDesignElem">
        <pc:chgData name="Conejo, Fauricio Alban" userId="b1ffd2bd-ab9b-43bf-9217-f7cba520124f" providerId="ADAL" clId="{3E1F306E-EF98-43C1-8819-42D5453ADAD5}" dt="2020-02-08T12:53:24.893" v="292"/>
        <pc:sldMkLst>
          <pc:docMk/>
          <pc:sldMk cId="2670539597" sldId="308"/>
        </pc:sldMkLst>
        <pc:spChg chg="del">
          <ac:chgData name="Conejo, Fauricio Alban" userId="b1ffd2bd-ab9b-43bf-9217-f7cba520124f" providerId="ADAL" clId="{3E1F306E-EF98-43C1-8819-42D5453ADAD5}" dt="2020-02-08T12:41:15.314" v="147" actId="26606"/>
          <ac:spMkLst>
            <pc:docMk/>
            <pc:sldMk cId="2670539597" sldId="308"/>
            <ac:spMk id="2" creationId="{86419E32-DB29-4E33-AEB8-A86C5DED8509}"/>
          </ac:spMkLst>
        </pc:spChg>
        <pc:spChg chg="del">
          <ac:chgData name="Conejo, Fauricio Alban" userId="b1ffd2bd-ab9b-43bf-9217-f7cba520124f" providerId="ADAL" clId="{3E1F306E-EF98-43C1-8819-42D5453ADAD5}" dt="2020-02-08T12:41:15.314" v="147" actId="26606"/>
          <ac:spMkLst>
            <pc:docMk/>
            <pc:sldMk cId="2670539597" sldId="308"/>
            <ac:spMk id="3" creationId="{61E57328-6AA4-445C-9274-D559472041FD}"/>
          </ac:spMkLst>
        </pc:spChg>
        <pc:spChg chg="add del">
          <ac:chgData name="Conejo, Fauricio Alban" userId="b1ffd2bd-ab9b-43bf-9217-f7cba520124f" providerId="ADAL" clId="{3E1F306E-EF98-43C1-8819-42D5453ADAD5}" dt="2020-02-08T12:53:24.893" v="292"/>
          <ac:spMkLst>
            <pc:docMk/>
            <pc:sldMk cId="2670539597" sldId="308"/>
            <ac:spMk id="21" creationId="{35002F6C-0142-4BD1-B14C-B2A8BE2BC116}"/>
          </ac:spMkLst>
        </pc:spChg>
        <pc:spChg chg="add del">
          <ac:chgData name="Conejo, Fauricio Alban" userId="b1ffd2bd-ab9b-43bf-9217-f7cba520124f" providerId="ADAL" clId="{3E1F306E-EF98-43C1-8819-42D5453ADAD5}" dt="2020-02-08T12:53:24.893" v="292"/>
          <ac:spMkLst>
            <pc:docMk/>
            <pc:sldMk cId="2670539597" sldId="308"/>
            <ac:spMk id="23" creationId="{889F2A4C-8C64-4700-8689-78F603984665}"/>
          </ac:spMkLst>
        </pc:spChg>
        <pc:grpChg chg="add del">
          <ac:chgData name="Conejo, Fauricio Alban" userId="b1ffd2bd-ab9b-43bf-9217-f7cba520124f" providerId="ADAL" clId="{3E1F306E-EF98-43C1-8819-42D5453ADAD5}" dt="2020-02-08T12:53:24.893" v="292"/>
          <ac:grpSpMkLst>
            <pc:docMk/>
            <pc:sldMk cId="2670539597" sldId="308"/>
            <ac:grpSpMk id="9" creationId="{609316A9-990D-4EC3-A671-70EE5C1493A4}"/>
          </ac:grpSpMkLst>
        </pc:grpChg>
        <pc:picChg chg="add mod">
          <ac:chgData name="Conejo, Fauricio Alban" userId="b1ffd2bd-ab9b-43bf-9217-f7cba520124f" providerId="ADAL" clId="{3E1F306E-EF98-43C1-8819-42D5453ADAD5}" dt="2020-02-08T12:41:15.314" v="147" actId="26606"/>
          <ac:picMkLst>
            <pc:docMk/>
            <pc:sldMk cId="2670539597" sldId="308"/>
            <ac:picMk id="4" creationId="{3B1327B1-90F5-4449-ACE8-66C783A8205C}"/>
          </ac:picMkLst>
        </pc:picChg>
      </pc:sldChg>
      <pc:sldChg chg="delSp modSp add del">
        <pc:chgData name="Conejo, Fauricio Alban" userId="b1ffd2bd-ab9b-43bf-9217-f7cba520124f" providerId="ADAL" clId="{3E1F306E-EF98-43C1-8819-42D5453ADAD5}" dt="2020-02-17T03:39:00.550" v="566" actId="2696"/>
        <pc:sldMkLst>
          <pc:docMk/>
          <pc:sldMk cId="1684339844" sldId="309"/>
        </pc:sldMkLst>
        <pc:spChg chg="mod">
          <ac:chgData name="Conejo, Fauricio Alban" userId="b1ffd2bd-ab9b-43bf-9217-f7cba520124f" providerId="ADAL" clId="{3E1F306E-EF98-43C1-8819-42D5453ADAD5}" dt="2020-02-08T12:43:05.484" v="188" actId="122"/>
          <ac:spMkLst>
            <pc:docMk/>
            <pc:sldMk cId="1684339844" sldId="309"/>
            <ac:spMk id="2" creationId="{BB94E5C9-3BF7-4189-BA79-AC72F38E51C1}"/>
          </ac:spMkLst>
        </pc:spChg>
        <pc:spChg chg="del">
          <ac:chgData name="Conejo, Fauricio Alban" userId="b1ffd2bd-ab9b-43bf-9217-f7cba520124f" providerId="ADAL" clId="{3E1F306E-EF98-43C1-8819-42D5453ADAD5}" dt="2020-02-08T12:42:55.141" v="179" actId="478"/>
          <ac:spMkLst>
            <pc:docMk/>
            <pc:sldMk cId="1684339844" sldId="309"/>
            <ac:spMk id="3" creationId="{5A80016F-9296-4605-B1A9-FE225C094725}"/>
          </ac:spMkLst>
        </pc:spChg>
      </pc:sldChg>
      <pc:sldChg chg="addSp delSp modSp add mod setBg delDesignElem">
        <pc:chgData name="Conejo, Fauricio Alban" userId="b1ffd2bd-ab9b-43bf-9217-f7cba520124f" providerId="ADAL" clId="{3E1F306E-EF98-43C1-8819-42D5453ADAD5}" dt="2020-02-08T12:53:24.893" v="292"/>
        <pc:sldMkLst>
          <pc:docMk/>
          <pc:sldMk cId="2667740181" sldId="310"/>
        </pc:sldMkLst>
        <pc:spChg chg="mod ord">
          <ac:chgData name="Conejo, Fauricio Alban" userId="b1ffd2bd-ab9b-43bf-9217-f7cba520124f" providerId="ADAL" clId="{3E1F306E-EF98-43C1-8819-42D5453ADAD5}" dt="2020-02-08T12:46:06.002" v="205" actId="26606"/>
          <ac:spMkLst>
            <pc:docMk/>
            <pc:sldMk cId="2667740181" sldId="310"/>
            <ac:spMk id="2" creationId="{02769D37-AE1A-40AF-B395-72BCDF7FE2E8}"/>
          </ac:spMkLst>
        </pc:spChg>
        <pc:spChg chg="del">
          <ac:chgData name="Conejo, Fauricio Alban" userId="b1ffd2bd-ab9b-43bf-9217-f7cba520124f" providerId="ADAL" clId="{3E1F306E-EF98-43C1-8819-42D5453ADAD5}" dt="2020-02-08T12:43:37.035" v="190" actId="478"/>
          <ac:spMkLst>
            <pc:docMk/>
            <pc:sldMk cId="2667740181" sldId="310"/>
            <ac:spMk id="3" creationId="{E0B5B26F-86C4-4089-AEBD-09E838E194A0}"/>
          </ac:spMkLst>
        </pc:spChg>
        <pc:grpChg chg="add del">
          <ac:chgData name="Conejo, Fauricio Alban" userId="b1ffd2bd-ab9b-43bf-9217-f7cba520124f" providerId="ADAL" clId="{3E1F306E-EF98-43C1-8819-42D5453ADAD5}" dt="2020-02-08T12:46:00.906" v="202" actId="26606"/>
          <ac:grpSpMkLst>
            <pc:docMk/>
            <pc:sldMk cId="2667740181" sldId="310"/>
            <ac:grpSpMk id="9" creationId="{88C9B83F-64CD-41C1-925F-A08801FFD0BD}"/>
          </ac:grpSpMkLst>
        </pc:grpChg>
        <pc:grpChg chg="add del">
          <ac:chgData name="Conejo, Fauricio Alban" userId="b1ffd2bd-ab9b-43bf-9217-f7cba520124f" providerId="ADAL" clId="{3E1F306E-EF98-43C1-8819-42D5453ADAD5}" dt="2020-02-08T12:46:05.974" v="204" actId="26606"/>
          <ac:grpSpMkLst>
            <pc:docMk/>
            <pc:sldMk cId="2667740181" sldId="310"/>
            <ac:grpSpMk id="21" creationId="{88C9B83F-64CD-41C1-925F-A08801FFD0BD}"/>
          </ac:grpSpMkLst>
        </pc:grpChg>
        <pc:grpChg chg="add del">
          <ac:chgData name="Conejo, Fauricio Alban" userId="b1ffd2bd-ab9b-43bf-9217-f7cba520124f" providerId="ADAL" clId="{3E1F306E-EF98-43C1-8819-42D5453ADAD5}" dt="2020-02-08T12:53:24.893" v="292"/>
          <ac:grpSpMkLst>
            <pc:docMk/>
            <pc:sldMk cId="2667740181" sldId="310"/>
            <ac:grpSpMk id="23" creationId="{88C9B83F-64CD-41C1-925F-A08801FFD0BD}"/>
          </ac:grpSpMkLst>
        </pc:grpChg>
        <pc:picChg chg="add mod">
          <ac:chgData name="Conejo, Fauricio Alban" userId="b1ffd2bd-ab9b-43bf-9217-f7cba520124f" providerId="ADAL" clId="{3E1F306E-EF98-43C1-8819-42D5453ADAD5}" dt="2020-02-08T12:46:06.002" v="205" actId="26606"/>
          <ac:picMkLst>
            <pc:docMk/>
            <pc:sldMk cId="2667740181" sldId="310"/>
            <ac:picMk id="4" creationId="{9DF3AE5F-B0D9-41EC-962E-B7E715EB8F4C}"/>
          </ac:picMkLst>
        </pc:picChg>
      </pc:sldChg>
      <pc:sldChg chg="addSp delSp modSp add mod ord setBg delDesignElem">
        <pc:chgData name="Conejo, Fauricio Alban" userId="b1ffd2bd-ab9b-43bf-9217-f7cba520124f" providerId="ADAL" clId="{3E1F306E-EF98-43C1-8819-42D5453ADAD5}" dt="2020-02-08T12:53:24.893" v="292"/>
        <pc:sldMkLst>
          <pc:docMk/>
          <pc:sldMk cId="3318947765" sldId="311"/>
        </pc:sldMkLst>
        <pc:spChg chg="del">
          <ac:chgData name="Conejo, Fauricio Alban" userId="b1ffd2bd-ab9b-43bf-9217-f7cba520124f" providerId="ADAL" clId="{3E1F306E-EF98-43C1-8819-42D5453ADAD5}" dt="2020-02-08T12:47:51.920" v="208" actId="26606"/>
          <ac:spMkLst>
            <pc:docMk/>
            <pc:sldMk cId="3318947765" sldId="311"/>
            <ac:spMk id="2" creationId="{044C8E12-4588-4F58-B0EE-546BF44458E0}"/>
          </ac:spMkLst>
        </pc:spChg>
        <pc:spChg chg="del">
          <ac:chgData name="Conejo, Fauricio Alban" userId="b1ffd2bd-ab9b-43bf-9217-f7cba520124f" providerId="ADAL" clId="{3E1F306E-EF98-43C1-8819-42D5453ADAD5}" dt="2020-02-08T12:47:51.920" v="208" actId="26606"/>
          <ac:spMkLst>
            <pc:docMk/>
            <pc:sldMk cId="3318947765" sldId="311"/>
            <ac:spMk id="3" creationId="{0C34F1D9-73FB-4D5E-B97C-9BF7F802BAE0}"/>
          </ac:spMkLst>
        </pc:spChg>
        <pc:spChg chg="add del">
          <ac:chgData name="Conejo, Fauricio Alban" userId="b1ffd2bd-ab9b-43bf-9217-f7cba520124f" providerId="ADAL" clId="{3E1F306E-EF98-43C1-8819-42D5453ADAD5}" dt="2020-02-08T12:53:24.893" v="292"/>
          <ac:spMkLst>
            <pc:docMk/>
            <pc:sldMk cId="3318947765" sldId="311"/>
            <ac:spMk id="21" creationId="{21029ED5-F105-4DD2-99C8-1E4422817978}"/>
          </ac:spMkLst>
        </pc:spChg>
        <pc:spChg chg="add del">
          <ac:chgData name="Conejo, Fauricio Alban" userId="b1ffd2bd-ab9b-43bf-9217-f7cba520124f" providerId="ADAL" clId="{3E1F306E-EF98-43C1-8819-42D5453ADAD5}" dt="2020-02-08T12:53:24.893" v="292"/>
          <ac:spMkLst>
            <pc:docMk/>
            <pc:sldMk cId="3318947765" sldId="311"/>
            <ac:spMk id="34" creationId="{5C9652B3-A450-4ED6-8FBF-F536BA60B4D8}"/>
          </ac:spMkLst>
        </pc:spChg>
        <pc:grpChg chg="add del">
          <ac:chgData name="Conejo, Fauricio Alban" userId="b1ffd2bd-ab9b-43bf-9217-f7cba520124f" providerId="ADAL" clId="{3E1F306E-EF98-43C1-8819-42D5453ADAD5}" dt="2020-02-08T12:53:24.893" v="292"/>
          <ac:grpSpMkLst>
            <pc:docMk/>
            <pc:sldMk cId="3318947765" sldId="311"/>
            <ac:grpSpMk id="9" creationId="{DDE8DE2B-61C1-46D5-BEB8-521321C182C4}"/>
          </ac:grpSpMkLst>
        </pc:grpChg>
        <pc:grpChg chg="add del">
          <ac:chgData name="Conejo, Fauricio Alban" userId="b1ffd2bd-ab9b-43bf-9217-f7cba520124f" providerId="ADAL" clId="{3E1F306E-EF98-43C1-8819-42D5453ADAD5}" dt="2020-02-08T12:53:24.893" v="292"/>
          <ac:grpSpMkLst>
            <pc:docMk/>
            <pc:sldMk cId="3318947765" sldId="311"/>
            <ac:grpSpMk id="23" creationId="{2D621E68-BF28-4A1C-B1A2-4E55E139E79A}"/>
          </ac:grpSpMkLst>
        </pc:grpChg>
        <pc:picChg chg="add mod">
          <ac:chgData name="Conejo, Fauricio Alban" userId="b1ffd2bd-ab9b-43bf-9217-f7cba520124f" providerId="ADAL" clId="{3E1F306E-EF98-43C1-8819-42D5453ADAD5}" dt="2020-02-08T12:47:51.920" v="208" actId="26606"/>
          <ac:picMkLst>
            <pc:docMk/>
            <pc:sldMk cId="3318947765" sldId="311"/>
            <ac:picMk id="4" creationId="{76B1904A-D312-4E64-A563-718A50A5852A}"/>
          </ac:picMkLst>
        </pc:picChg>
      </pc:sldChg>
      <pc:sldChg chg="addSp modSp add mod setBg">
        <pc:chgData name="Conejo, Fauricio Alban" userId="b1ffd2bd-ab9b-43bf-9217-f7cba520124f" providerId="ADAL" clId="{3E1F306E-EF98-43C1-8819-42D5453ADAD5}" dt="2020-02-08T12:57:17.561" v="553" actId="1036"/>
        <pc:sldMkLst>
          <pc:docMk/>
          <pc:sldMk cId="2460673736" sldId="313"/>
        </pc:sldMkLst>
        <pc:spChg chg="add">
          <ac:chgData name="Conejo, Fauricio Alban" userId="b1ffd2bd-ab9b-43bf-9217-f7cba520124f" providerId="ADAL" clId="{3E1F306E-EF98-43C1-8819-42D5453ADAD5}" dt="2020-02-08T12:55:47.501" v="545" actId="26606"/>
          <ac:spMkLst>
            <pc:docMk/>
            <pc:sldMk cId="2460673736" sldId="313"/>
            <ac:spMk id="7" creationId="{03E8462A-FEBA-4848-81CC-3F8DA3E477BE}"/>
          </ac:spMkLst>
        </pc:spChg>
        <pc:spChg chg="add mod">
          <ac:chgData name="Conejo, Fauricio Alban" userId="b1ffd2bd-ab9b-43bf-9217-f7cba520124f" providerId="ADAL" clId="{3E1F306E-EF98-43C1-8819-42D5453ADAD5}" dt="2020-02-08T12:56:01.166" v="547" actId="1076"/>
          <ac:spMkLst>
            <pc:docMk/>
            <pc:sldMk cId="2460673736" sldId="313"/>
            <ac:spMk id="19" creationId="{CEF290B8-27A6-448F-A4F1-1E9D15F30277}"/>
          </ac:spMkLst>
        </pc:spChg>
        <pc:spChg chg="add">
          <ac:chgData name="Conejo, Fauricio Alban" userId="b1ffd2bd-ab9b-43bf-9217-f7cba520124f" providerId="ADAL" clId="{3E1F306E-EF98-43C1-8819-42D5453ADAD5}" dt="2020-02-08T12:55:47.501" v="545" actId="26606"/>
          <ac:spMkLst>
            <pc:docMk/>
            <pc:sldMk cId="2460673736" sldId="313"/>
            <ac:spMk id="20" creationId="{7941F9B1-B01B-4A84-89D9-B169AEB4E456}"/>
          </ac:spMkLst>
        </pc:spChg>
        <pc:grpChg chg="add">
          <ac:chgData name="Conejo, Fauricio Alban" userId="b1ffd2bd-ab9b-43bf-9217-f7cba520124f" providerId="ADAL" clId="{3E1F306E-EF98-43C1-8819-42D5453ADAD5}" dt="2020-02-08T12:55:47.501" v="545" actId="26606"/>
          <ac:grpSpMkLst>
            <pc:docMk/>
            <pc:sldMk cId="2460673736" sldId="313"/>
            <ac:grpSpMk id="9" creationId="{2109F83F-40FE-4DB3-84CC-09FB3340D06D}"/>
          </ac:grpSpMkLst>
        </pc:grpChg>
        <pc:picChg chg="add mod">
          <ac:chgData name="Conejo, Fauricio Alban" userId="b1ffd2bd-ab9b-43bf-9217-f7cba520124f" providerId="ADAL" clId="{3E1F306E-EF98-43C1-8819-42D5453ADAD5}" dt="2020-02-08T12:57:17.561" v="553" actId="1036"/>
          <ac:picMkLst>
            <pc:docMk/>
            <pc:sldMk cId="2460673736" sldId="313"/>
            <ac:picMk id="2" creationId="{9A74D736-F315-49C5-AA34-360D03024BFD}"/>
          </ac:picMkLst>
        </pc:picChg>
      </pc:sldChg>
    </pc:docChg>
  </pc:docChgLst>
  <pc:docChgLst>
    <pc:chgData name="Conejo, Fauricio Alban" userId="b1ffd2bd-ab9b-43bf-9217-f7cba520124f" providerId="ADAL" clId="{18A0D3F0-3AAD-4054-8810-13BEB6A731EC}"/>
    <pc:docChg chg="modSld">
      <pc:chgData name="Conejo, Fauricio Alban" userId="b1ffd2bd-ab9b-43bf-9217-f7cba520124f" providerId="ADAL" clId="{18A0D3F0-3AAD-4054-8810-13BEB6A731EC}" dt="2020-03-05T16:56:45.514" v="0" actId="20577"/>
      <pc:docMkLst>
        <pc:docMk/>
      </pc:docMkLst>
      <pc:sldChg chg="modSp">
        <pc:chgData name="Conejo, Fauricio Alban" userId="b1ffd2bd-ab9b-43bf-9217-f7cba520124f" providerId="ADAL" clId="{18A0D3F0-3AAD-4054-8810-13BEB6A731EC}" dt="2020-03-05T16:56:45.514" v="0" actId="20577"/>
        <pc:sldMkLst>
          <pc:docMk/>
          <pc:sldMk cId="554869563" sldId="300"/>
        </pc:sldMkLst>
        <pc:spChg chg="mod">
          <ac:chgData name="Conejo, Fauricio Alban" userId="b1ffd2bd-ab9b-43bf-9217-f7cba520124f" providerId="ADAL" clId="{18A0D3F0-3AAD-4054-8810-13BEB6A731EC}" dt="2020-03-05T16:56:45.514" v="0" actId="20577"/>
          <ac:spMkLst>
            <pc:docMk/>
            <pc:sldMk cId="554869563" sldId="300"/>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518EAA-ED08-445E-9EE6-FAA34A74F22A}" type="datetimeFigureOut">
              <a:rPr lang="en-US" smtClean="0"/>
              <a:t>3/5/2020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A7496-DFD5-4A92-B409-980C3D9BA317}" type="slidenum">
              <a:rPr lang="en-US" smtClean="0"/>
              <a:t>‹#›</a:t>
            </a:fld>
            <a:endParaRPr lang="en-US"/>
          </a:p>
        </p:txBody>
      </p:sp>
    </p:spTree>
    <p:extLst>
      <p:ext uri="{BB962C8B-B14F-4D97-AF65-F5344CB8AC3E}">
        <p14:creationId xmlns:p14="http://schemas.microsoft.com/office/powerpoint/2010/main" val="3763761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883F5C6-07EB-4745-9E44-5761C7F323B7}" type="slidenum">
              <a:rPr lang="en-US" smtClean="0"/>
              <a:t>1</a:t>
            </a:fld>
            <a:endParaRPr lang="en-US"/>
          </a:p>
        </p:txBody>
      </p:sp>
    </p:spTree>
    <p:extLst>
      <p:ext uri="{BB962C8B-B14F-4D97-AF65-F5344CB8AC3E}">
        <p14:creationId xmlns:p14="http://schemas.microsoft.com/office/powerpoint/2010/main" val="1183249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74B7AEEF-C628-433F-A93F-3029FA75C484}" type="datetimeFigureOut">
              <a:rPr lang="en-US" smtClean="0"/>
              <a:pPr>
                <a:defRPr/>
              </a:pPr>
              <a:t>3/5/2020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FF91B57-CB1F-4C4F-BABE-12C513124F9C}" type="slidenum">
              <a:rPr lang="en-US" altLang="en-US" smtClean="0"/>
              <a:pPr/>
              <a:t>‹#›</a:t>
            </a:fld>
            <a:endParaRPr lang="en-US" altLang="en-US"/>
          </a:p>
        </p:txBody>
      </p:sp>
    </p:spTree>
    <p:extLst>
      <p:ext uri="{BB962C8B-B14F-4D97-AF65-F5344CB8AC3E}">
        <p14:creationId xmlns:p14="http://schemas.microsoft.com/office/powerpoint/2010/main" val="4051716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62582ED-D21B-4543-9057-46DF65B48831}" type="datetimeFigureOut">
              <a:rPr lang="en-US" smtClean="0"/>
              <a:pPr>
                <a:defRPr/>
              </a:pPr>
              <a:t>3/5/2020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E78935B-2FCF-41D2-9837-2B66C7301322}" type="slidenum">
              <a:rPr lang="en-US" altLang="en-US" smtClean="0"/>
              <a:pPr/>
              <a:t>‹#›</a:t>
            </a:fld>
            <a:endParaRPr lang="en-US" altLang="en-US"/>
          </a:p>
        </p:txBody>
      </p:sp>
    </p:spTree>
    <p:extLst>
      <p:ext uri="{BB962C8B-B14F-4D97-AF65-F5344CB8AC3E}">
        <p14:creationId xmlns:p14="http://schemas.microsoft.com/office/powerpoint/2010/main" val="361901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62582ED-D21B-4543-9057-46DF65B48831}" type="datetimeFigureOut">
              <a:rPr lang="en-US" smtClean="0"/>
              <a:pPr>
                <a:defRPr/>
              </a:pPr>
              <a:t>3/5/2020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E78935B-2FCF-41D2-9837-2B66C7301322}" type="slidenum">
              <a:rPr lang="en-US" altLang="en-US" smtClean="0"/>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93811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62582ED-D21B-4543-9057-46DF65B48831}" type="datetimeFigureOut">
              <a:rPr lang="en-US" smtClean="0"/>
              <a:pPr>
                <a:defRPr/>
              </a:pPr>
              <a:t>3/5/2020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E78935B-2FCF-41D2-9837-2B66C7301322}" type="slidenum">
              <a:rPr lang="en-US" altLang="en-US" smtClean="0"/>
              <a:pPr/>
              <a:t>‹#›</a:t>
            </a:fld>
            <a:endParaRPr lang="en-US" altLang="en-US"/>
          </a:p>
        </p:txBody>
      </p:sp>
    </p:spTree>
    <p:extLst>
      <p:ext uri="{BB962C8B-B14F-4D97-AF65-F5344CB8AC3E}">
        <p14:creationId xmlns:p14="http://schemas.microsoft.com/office/powerpoint/2010/main" val="1681597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62582ED-D21B-4543-9057-46DF65B48831}" type="datetimeFigureOut">
              <a:rPr lang="en-US" smtClean="0"/>
              <a:pPr>
                <a:defRPr/>
              </a:pPr>
              <a:t>3/5/2020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E78935B-2FCF-41D2-9837-2B66C7301322}" type="slidenum">
              <a:rPr lang="en-US" altLang="en-US" smtClean="0"/>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67494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62582ED-D21B-4543-9057-46DF65B48831}" type="datetimeFigureOut">
              <a:rPr lang="en-US" smtClean="0"/>
              <a:pPr>
                <a:defRPr/>
              </a:pPr>
              <a:t>3/5/2020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E78935B-2FCF-41D2-9837-2B66C7301322}" type="slidenum">
              <a:rPr lang="en-US" altLang="en-US" smtClean="0"/>
              <a:pPr/>
              <a:t>‹#›</a:t>
            </a:fld>
            <a:endParaRPr lang="en-US" altLang="en-US"/>
          </a:p>
        </p:txBody>
      </p:sp>
    </p:spTree>
    <p:extLst>
      <p:ext uri="{BB962C8B-B14F-4D97-AF65-F5344CB8AC3E}">
        <p14:creationId xmlns:p14="http://schemas.microsoft.com/office/powerpoint/2010/main" val="2043067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5307FE2-D119-4485-A164-3F3FACDC57C0}" type="datetimeFigureOut">
              <a:rPr lang="en-US" smtClean="0"/>
              <a:pPr>
                <a:defRPr/>
              </a:pPr>
              <a:t>3/5/2020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E291544-F603-4A3F-999A-8A1FAB6F1669}" type="slidenum">
              <a:rPr lang="en-US" altLang="en-US" smtClean="0"/>
              <a:pPr/>
              <a:t>‹#›</a:t>
            </a:fld>
            <a:endParaRPr lang="en-US" altLang="en-US"/>
          </a:p>
        </p:txBody>
      </p:sp>
    </p:spTree>
    <p:extLst>
      <p:ext uri="{BB962C8B-B14F-4D97-AF65-F5344CB8AC3E}">
        <p14:creationId xmlns:p14="http://schemas.microsoft.com/office/powerpoint/2010/main" val="2652817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591A8B9-C45C-49F6-8ED0-0C54D405F53B}" type="datetimeFigureOut">
              <a:rPr lang="en-US" smtClean="0"/>
              <a:pPr>
                <a:defRPr/>
              </a:pPr>
              <a:t>3/5/2020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A0CB69D-DE05-460B-BB04-149B3715AAB7}" type="slidenum">
              <a:rPr lang="en-US" altLang="en-US" smtClean="0"/>
              <a:pPr/>
              <a:t>‹#›</a:t>
            </a:fld>
            <a:endParaRPr lang="en-US" altLang="en-US"/>
          </a:p>
        </p:txBody>
      </p:sp>
    </p:spTree>
    <p:extLst>
      <p:ext uri="{BB962C8B-B14F-4D97-AF65-F5344CB8AC3E}">
        <p14:creationId xmlns:p14="http://schemas.microsoft.com/office/powerpoint/2010/main" val="345299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E04949A-2AC0-4C31-AC6D-4A720C0AF797}" type="datetimeFigureOut">
              <a:rPr lang="en-US" smtClean="0"/>
              <a:pPr>
                <a:defRPr/>
              </a:pPr>
              <a:t>3/5/2020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5DBA86E-1063-4517-9645-77C3DA77F028}" type="slidenum">
              <a:rPr lang="en-US" altLang="en-US" smtClean="0"/>
              <a:pPr/>
              <a:t>‹#›</a:t>
            </a:fld>
            <a:endParaRPr lang="en-US" altLang="en-US"/>
          </a:p>
        </p:txBody>
      </p:sp>
    </p:spTree>
    <p:extLst>
      <p:ext uri="{BB962C8B-B14F-4D97-AF65-F5344CB8AC3E}">
        <p14:creationId xmlns:p14="http://schemas.microsoft.com/office/powerpoint/2010/main" val="1493344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2A87A14-A618-4369-A6A7-F75C46CBBC75}" type="datetimeFigureOut">
              <a:rPr lang="en-US" smtClean="0"/>
              <a:pPr>
                <a:defRPr/>
              </a:pPr>
              <a:t>3/5/2020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D7A3D9F-8FFE-4225-92F7-2D99F0474BAB}" type="slidenum">
              <a:rPr lang="en-US" altLang="en-US" smtClean="0"/>
              <a:pPr/>
              <a:t>‹#›</a:t>
            </a:fld>
            <a:endParaRPr lang="en-US" altLang="en-US"/>
          </a:p>
        </p:txBody>
      </p:sp>
    </p:spTree>
    <p:extLst>
      <p:ext uri="{BB962C8B-B14F-4D97-AF65-F5344CB8AC3E}">
        <p14:creationId xmlns:p14="http://schemas.microsoft.com/office/powerpoint/2010/main" val="285423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E633B8AF-F278-4C67-A29F-9FDC8AD2A583}" type="datetimeFigureOut">
              <a:rPr lang="en-US" smtClean="0"/>
              <a:pPr>
                <a:defRPr/>
              </a:pPr>
              <a:t>3/5/2020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4E0D8C8-A6A1-4157-8BBA-E855C98B6D38}" type="slidenum">
              <a:rPr lang="en-US" altLang="en-US" smtClean="0"/>
              <a:pPr/>
              <a:t>‹#›</a:t>
            </a:fld>
            <a:endParaRPr lang="en-US" altLang="en-US"/>
          </a:p>
        </p:txBody>
      </p:sp>
    </p:spTree>
    <p:extLst>
      <p:ext uri="{BB962C8B-B14F-4D97-AF65-F5344CB8AC3E}">
        <p14:creationId xmlns:p14="http://schemas.microsoft.com/office/powerpoint/2010/main" val="313066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DC95747-B280-4312-8929-AA93773B6D98}" type="datetimeFigureOut">
              <a:rPr lang="en-US" smtClean="0"/>
              <a:pPr>
                <a:defRPr/>
              </a:pPr>
              <a:t>3/5/2020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C895F600-02C9-4179-96CC-4455265F7AA5}" type="slidenum">
              <a:rPr lang="en-US" altLang="en-US" smtClean="0"/>
              <a:pPr/>
              <a:t>‹#›</a:t>
            </a:fld>
            <a:endParaRPr lang="en-US" altLang="en-US"/>
          </a:p>
        </p:txBody>
      </p:sp>
    </p:spTree>
    <p:extLst>
      <p:ext uri="{BB962C8B-B14F-4D97-AF65-F5344CB8AC3E}">
        <p14:creationId xmlns:p14="http://schemas.microsoft.com/office/powerpoint/2010/main" val="3490161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D1BBC9D2-503E-4184-99F5-4058D069A2F6}" type="datetimeFigureOut">
              <a:rPr lang="en-US" smtClean="0"/>
              <a:pPr>
                <a:defRPr/>
              </a:pPr>
              <a:t>3/5/2020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9149DE2-B267-4798-95F4-D0A90F23EE96}" type="slidenum">
              <a:rPr lang="en-US" altLang="en-US" smtClean="0"/>
              <a:pPr/>
              <a:t>‹#›</a:t>
            </a:fld>
            <a:endParaRPr lang="en-US" altLang="en-US"/>
          </a:p>
        </p:txBody>
      </p:sp>
    </p:spTree>
    <p:extLst>
      <p:ext uri="{BB962C8B-B14F-4D97-AF65-F5344CB8AC3E}">
        <p14:creationId xmlns:p14="http://schemas.microsoft.com/office/powerpoint/2010/main" val="3895457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5F8AD4C-6187-4765-A4A7-25C73C7676E1}" type="datetimeFigureOut">
              <a:rPr lang="en-US" smtClean="0"/>
              <a:pPr>
                <a:defRPr/>
              </a:pPr>
              <a:t>3/5/2020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5DFA897F-770A-4D2D-83DA-9456555AA739}" type="slidenum">
              <a:rPr lang="en-US" altLang="en-US" smtClean="0"/>
              <a:pPr/>
              <a:t>‹#›</a:t>
            </a:fld>
            <a:endParaRPr lang="en-US" altLang="en-US"/>
          </a:p>
        </p:txBody>
      </p:sp>
    </p:spTree>
    <p:extLst>
      <p:ext uri="{BB962C8B-B14F-4D97-AF65-F5344CB8AC3E}">
        <p14:creationId xmlns:p14="http://schemas.microsoft.com/office/powerpoint/2010/main" val="373020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4B09DB7-30A2-4A8D-9B2D-025B9AE483C5}" type="datetimeFigureOut">
              <a:rPr lang="en-US" smtClean="0"/>
              <a:pPr>
                <a:defRPr/>
              </a:pPr>
              <a:t>3/5/2020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514B0C8-D61F-479C-BD18-4BAE87D8DE96}" type="slidenum">
              <a:rPr lang="en-US" altLang="en-US" smtClean="0"/>
              <a:pPr/>
              <a:t>‹#›</a:t>
            </a:fld>
            <a:endParaRPr lang="en-US" altLang="en-US"/>
          </a:p>
        </p:txBody>
      </p:sp>
    </p:spTree>
    <p:extLst>
      <p:ext uri="{BB962C8B-B14F-4D97-AF65-F5344CB8AC3E}">
        <p14:creationId xmlns:p14="http://schemas.microsoft.com/office/powerpoint/2010/main" val="159152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20665E2-F4AA-4575-8B52-928711864410}" type="datetimeFigureOut">
              <a:rPr lang="en-US" smtClean="0"/>
              <a:pPr>
                <a:defRPr/>
              </a:pPr>
              <a:t>3/5/2020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98621EF-275E-41D8-99E8-2571DED8EF83}" type="slidenum">
              <a:rPr lang="en-US" altLang="en-US" smtClean="0"/>
              <a:pPr/>
              <a:t>‹#›</a:t>
            </a:fld>
            <a:endParaRPr lang="en-US" altLang="en-US"/>
          </a:p>
        </p:txBody>
      </p:sp>
    </p:spTree>
    <p:extLst>
      <p:ext uri="{BB962C8B-B14F-4D97-AF65-F5344CB8AC3E}">
        <p14:creationId xmlns:p14="http://schemas.microsoft.com/office/powerpoint/2010/main" val="171075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62582ED-D21B-4543-9057-46DF65B48831}" type="datetimeFigureOut">
              <a:rPr lang="en-US" smtClean="0"/>
              <a:pPr>
                <a:defRPr/>
              </a:pPr>
              <a:t>3/5/2020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E78935B-2FCF-41D2-9837-2B66C7301322}" type="slidenum">
              <a:rPr lang="en-US" altLang="en-US" smtClean="0"/>
              <a:pPr/>
              <a:t>‹#›</a:t>
            </a:fld>
            <a:endParaRPr lang="en-US" altLang="en-US"/>
          </a:p>
        </p:txBody>
      </p:sp>
    </p:spTree>
    <p:extLst>
      <p:ext uri="{BB962C8B-B14F-4D97-AF65-F5344CB8AC3E}">
        <p14:creationId xmlns:p14="http://schemas.microsoft.com/office/powerpoint/2010/main" val="183903969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genier&#237;a@pablojimenez.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916832"/>
            <a:ext cx="7488832" cy="1646302"/>
          </a:xfrm>
        </p:spPr>
        <p:txBody>
          <a:bodyPr/>
          <a:lstStyle/>
          <a:p>
            <a:pPr algn="ctr"/>
            <a:r>
              <a:rPr lang="en-AU" dirty="0"/>
              <a:t>Gestion de </a:t>
            </a:r>
            <a:r>
              <a:rPr lang="en-AU" dirty="0" err="1"/>
              <a:t>Proyectos</a:t>
            </a:r>
            <a:r>
              <a:rPr lang="en-AU" dirty="0"/>
              <a:t> </a:t>
            </a:r>
            <a:r>
              <a:rPr lang="en-AU" dirty="0" err="1"/>
              <a:t>Agiles</a:t>
            </a:r>
            <a:endParaRPr lang="en-US" dirty="0"/>
          </a:p>
        </p:txBody>
      </p:sp>
      <p:sp>
        <p:nvSpPr>
          <p:cNvPr id="4" name="Subtitle 2"/>
          <p:cNvSpPr txBox="1">
            <a:spLocks/>
          </p:cNvSpPr>
          <p:nvPr/>
        </p:nvSpPr>
        <p:spPr>
          <a:xfrm>
            <a:off x="1115616" y="5157192"/>
            <a:ext cx="6108101" cy="838265"/>
          </a:xfrm>
          <a:prstGeom prst="rect">
            <a:avLst/>
          </a:prstGeom>
        </p:spPr>
        <p:txBody>
          <a:bodyPr vert="horz" lIns="68580" tIns="34290" rIns="68580" bIns="34290" rtlCol="0">
            <a:no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CR" sz="2100" dirty="0"/>
              <a:t>Lic. Fauricio A. Conejo Navarro, PMP</a:t>
            </a:r>
          </a:p>
          <a:p>
            <a:r>
              <a:rPr lang="es-CR" sz="2100" dirty="0">
                <a:hlinkClick r:id="rId3"/>
              </a:rPr>
              <a:t>grmack01@gmail.comt</a:t>
            </a:r>
            <a:endParaRPr lang="es-CR" sz="2100" dirty="0"/>
          </a:p>
          <a:p>
            <a:r>
              <a:rPr lang="es-CR" sz="2100" dirty="0"/>
              <a:t>c. 8316-5138</a:t>
            </a:r>
          </a:p>
          <a:p>
            <a:endParaRPr lang="en-US" sz="2100" dirty="0"/>
          </a:p>
        </p:txBody>
      </p:sp>
    </p:spTree>
    <p:extLst>
      <p:ext uri="{BB962C8B-B14F-4D97-AF65-F5344CB8AC3E}">
        <p14:creationId xmlns:p14="http://schemas.microsoft.com/office/powerpoint/2010/main" val="554869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C1DB3AF4-67FB-409B-84C6-85B34B6486DF}"/>
              </a:ext>
            </a:extLst>
          </p:cNvPr>
          <p:cNvPicPr>
            <a:picLocks noGrp="1" noChangeAspect="1"/>
          </p:cNvPicPr>
          <p:nvPr>
            <p:ph idx="1"/>
          </p:nvPr>
        </p:nvPicPr>
        <p:blipFill>
          <a:blip r:embed="rId2"/>
          <a:stretch>
            <a:fillRect/>
          </a:stretch>
        </p:blipFill>
        <p:spPr>
          <a:xfrm>
            <a:off x="844731" y="1311562"/>
            <a:ext cx="7455945" cy="4231249"/>
          </a:xfrm>
          <a:prstGeom prst="rect">
            <a:avLst/>
          </a:prstGeom>
        </p:spPr>
      </p:pic>
    </p:spTree>
    <p:extLst>
      <p:ext uri="{BB962C8B-B14F-4D97-AF65-F5344CB8AC3E}">
        <p14:creationId xmlns:p14="http://schemas.microsoft.com/office/powerpoint/2010/main" val="1514609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67" name="Straight Connector 66">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9"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Isosceles Triangle 70">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Isosceles Triangle 74">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8" name="Rectangle 7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81" name="Straight Connector 8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1" name="Rectangle 9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B1138C1-3753-4331-985A-4452A2F1B04A}"/>
              </a:ext>
            </a:extLst>
          </p:cNvPr>
          <p:cNvPicPr>
            <a:picLocks noGrp="1" noChangeAspect="1"/>
          </p:cNvPicPr>
          <p:nvPr>
            <p:ph idx="1"/>
          </p:nvPr>
        </p:nvPicPr>
        <p:blipFill rotWithShape="1">
          <a:blip r:embed="rId2"/>
          <a:srcRect r="4822" b="3"/>
          <a:stretch/>
        </p:blipFill>
        <p:spPr>
          <a:xfrm>
            <a:off x="844731" y="1243612"/>
            <a:ext cx="7455945" cy="4367150"/>
          </a:xfrm>
          <a:prstGeom prst="rect">
            <a:avLst/>
          </a:prstGeom>
        </p:spPr>
      </p:pic>
    </p:spTree>
    <p:extLst>
      <p:ext uri="{BB962C8B-B14F-4D97-AF65-F5344CB8AC3E}">
        <p14:creationId xmlns:p14="http://schemas.microsoft.com/office/powerpoint/2010/main" val="3116729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8FC09AE-B73E-4E00-9CB1-0B0356B41431}"/>
              </a:ext>
            </a:extLst>
          </p:cNvPr>
          <p:cNvPicPr>
            <a:picLocks noGrp="1" noChangeAspect="1"/>
          </p:cNvPicPr>
          <p:nvPr>
            <p:ph idx="1"/>
          </p:nvPr>
        </p:nvPicPr>
        <p:blipFill>
          <a:blip r:embed="rId2"/>
          <a:stretch>
            <a:fillRect/>
          </a:stretch>
        </p:blipFill>
        <p:spPr>
          <a:xfrm>
            <a:off x="844731" y="1507281"/>
            <a:ext cx="7455945" cy="3839811"/>
          </a:xfrm>
          <a:prstGeom prst="rect">
            <a:avLst/>
          </a:prstGeom>
        </p:spPr>
      </p:pic>
    </p:spTree>
    <p:extLst>
      <p:ext uri="{BB962C8B-B14F-4D97-AF65-F5344CB8AC3E}">
        <p14:creationId xmlns:p14="http://schemas.microsoft.com/office/powerpoint/2010/main" val="410284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35002F6C-0142-4BD1-B14C-B2A8BE2BC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0"/>
            <a:ext cx="9144000" cy="6858000"/>
          </a:xfrm>
          <a:prstGeom prst="rect">
            <a:avLst/>
          </a:prstGeom>
          <a:solidFill>
            <a:srgbClr val="49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9F2A4C-8C64-4700-8689-78F603984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solidFill>
              <a:srgbClr val="496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900DDCF-3D3F-41B0-87CD-1B3D36FC2E79}"/>
              </a:ext>
            </a:extLst>
          </p:cNvPr>
          <p:cNvPicPr>
            <a:picLocks noGrp="1" noChangeAspect="1"/>
          </p:cNvPicPr>
          <p:nvPr>
            <p:ph idx="1"/>
          </p:nvPr>
        </p:nvPicPr>
        <p:blipFill>
          <a:blip r:embed="rId2"/>
          <a:stretch>
            <a:fillRect/>
          </a:stretch>
        </p:blipFill>
        <p:spPr>
          <a:xfrm>
            <a:off x="840359" y="1867868"/>
            <a:ext cx="7469940" cy="3137375"/>
          </a:xfrm>
          <a:prstGeom prst="rect">
            <a:avLst/>
          </a:prstGeom>
        </p:spPr>
      </p:pic>
    </p:spTree>
    <p:extLst>
      <p:ext uri="{BB962C8B-B14F-4D97-AF65-F5344CB8AC3E}">
        <p14:creationId xmlns:p14="http://schemas.microsoft.com/office/powerpoint/2010/main" val="3412004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92BF6-B66D-4154-84DF-2121D6013868}"/>
              </a:ext>
            </a:extLst>
          </p:cNvPr>
          <p:cNvSpPr>
            <a:spLocks noGrp="1"/>
          </p:cNvSpPr>
          <p:nvPr>
            <p:ph type="title"/>
          </p:nvPr>
        </p:nvSpPr>
        <p:spPr/>
        <p:txBody>
          <a:bodyPr/>
          <a:lstStyle/>
          <a:p>
            <a:r>
              <a:rPr lang="en-US" dirty="0"/>
              <a:t>Historia de Scrumban</a:t>
            </a:r>
          </a:p>
        </p:txBody>
      </p:sp>
      <p:sp>
        <p:nvSpPr>
          <p:cNvPr id="3" name="Content Placeholder 2">
            <a:extLst>
              <a:ext uri="{FF2B5EF4-FFF2-40B4-BE49-F238E27FC236}">
                <a16:creationId xmlns:a16="http://schemas.microsoft.com/office/drawing/2014/main" id="{19F660F0-1122-4DCC-B1AB-6C37CCF313EB}"/>
              </a:ext>
            </a:extLst>
          </p:cNvPr>
          <p:cNvSpPr>
            <a:spLocks noGrp="1"/>
          </p:cNvSpPr>
          <p:nvPr>
            <p:ph idx="1"/>
          </p:nvPr>
        </p:nvSpPr>
        <p:spPr/>
        <p:txBody>
          <a:bodyPr>
            <a:normAutofit/>
          </a:bodyPr>
          <a:lstStyle/>
          <a:p>
            <a:pPr marL="0" indent="0">
              <a:buNone/>
            </a:pPr>
            <a:r>
              <a:rPr lang="es-ES" dirty="0"/>
              <a:t>Scrumban es un marco de desarrollo de software que aprovecha elementos de Scrum mientras usa Kanban para impulsar la mejora continua. El primer artículo sobre Scrumban describió varios niveles de transición de Scrum a Kanban. Corey Ladas escribió un artículo sobre el tema en 2009.</a:t>
            </a:r>
            <a:br>
              <a:rPr lang="es-ES" dirty="0"/>
            </a:br>
            <a:br>
              <a:rPr lang="es-ES" dirty="0"/>
            </a:br>
            <a:r>
              <a:rPr lang="es-ES" dirty="0"/>
              <a:t>Scrumban enfatiza principios y prácticas que no son parte de la base tradicional de Scrum.</a:t>
            </a:r>
            <a:br>
              <a:rPr lang="es-ES" dirty="0"/>
            </a:br>
            <a:br>
              <a:rPr lang="es-ES" dirty="0"/>
            </a:br>
            <a:r>
              <a:rPr lang="es-ES" dirty="0"/>
              <a:t>El concepto original detrás de Scrumban, desarrollado por Corey Ladas, fue un estado de transición para los equipos de Scrum que se mudaron a Kanban. </a:t>
            </a:r>
            <a:endParaRPr lang="en-US" dirty="0"/>
          </a:p>
        </p:txBody>
      </p:sp>
    </p:spTree>
    <p:extLst>
      <p:ext uri="{BB962C8B-B14F-4D97-AF65-F5344CB8AC3E}">
        <p14:creationId xmlns:p14="http://schemas.microsoft.com/office/powerpoint/2010/main" val="2712744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35002F6C-0142-4BD1-B14C-B2A8BE2BC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0"/>
            <a:ext cx="9144000" cy="6858000"/>
          </a:xfrm>
          <a:prstGeom prst="rect">
            <a:avLst/>
          </a:prstGeom>
          <a:solidFill>
            <a:srgbClr val="444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9F2A4C-8C64-4700-8689-78F603984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solidFill>
              <a:srgbClr val="444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B1327B1-90F5-4449-ACE8-66C783A8205C}"/>
              </a:ext>
            </a:extLst>
          </p:cNvPr>
          <p:cNvPicPr>
            <a:picLocks noGrp="1" noChangeAspect="1"/>
          </p:cNvPicPr>
          <p:nvPr>
            <p:ph idx="1"/>
          </p:nvPr>
        </p:nvPicPr>
        <p:blipFill>
          <a:blip r:embed="rId2"/>
          <a:stretch>
            <a:fillRect/>
          </a:stretch>
        </p:blipFill>
        <p:spPr>
          <a:xfrm>
            <a:off x="840359" y="1158225"/>
            <a:ext cx="7469940" cy="4556662"/>
          </a:xfrm>
          <a:prstGeom prst="rect">
            <a:avLst/>
          </a:prstGeom>
        </p:spPr>
      </p:pic>
    </p:spTree>
    <p:extLst>
      <p:ext uri="{BB962C8B-B14F-4D97-AF65-F5344CB8AC3E}">
        <p14:creationId xmlns:p14="http://schemas.microsoft.com/office/powerpoint/2010/main" val="2670539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Isosceles Triangle 7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314" name="Title 1"/>
          <p:cNvSpPr>
            <a:spLocks noGrp="1"/>
          </p:cNvSpPr>
          <p:nvPr>
            <p:ph type="title"/>
          </p:nvPr>
        </p:nvSpPr>
        <p:spPr>
          <a:xfrm>
            <a:off x="505315" y="643467"/>
            <a:ext cx="3152284" cy="1375608"/>
          </a:xfrm>
        </p:spPr>
        <p:txBody>
          <a:bodyPr anchor="ctr">
            <a:normAutofit/>
          </a:bodyPr>
          <a:lstStyle/>
          <a:p>
            <a:pPr eaLnBrk="1" hangingPunct="1"/>
            <a:r>
              <a:rPr lang="es-CR" altLang="en-US">
                <a:solidFill>
                  <a:schemeClr val="bg1"/>
                </a:solidFill>
              </a:rPr>
              <a:t>Origen de los proyectos</a:t>
            </a:r>
            <a:endParaRPr lang="en-US" altLang="en-US">
              <a:solidFill>
                <a:schemeClr val="bg1"/>
              </a:solidFill>
            </a:endParaRPr>
          </a:p>
        </p:txBody>
      </p:sp>
      <p:sp>
        <p:nvSpPr>
          <p:cNvPr id="13315" name="Content Placeholder 2"/>
          <p:cNvSpPr>
            <a:spLocks noGrp="1"/>
          </p:cNvSpPr>
          <p:nvPr>
            <p:ph idx="1"/>
          </p:nvPr>
        </p:nvSpPr>
        <p:spPr>
          <a:xfrm>
            <a:off x="505315" y="2160590"/>
            <a:ext cx="2980457" cy="3440110"/>
          </a:xfrm>
        </p:spPr>
        <p:txBody>
          <a:bodyPr>
            <a:normAutofit/>
          </a:bodyPr>
          <a:lstStyle/>
          <a:p>
            <a:pPr eaLnBrk="1" hangingPunct="1">
              <a:lnSpc>
                <a:spcPct val="90000"/>
              </a:lnSpc>
            </a:pPr>
            <a:endParaRPr lang="es-CR" altLang="en-US">
              <a:solidFill>
                <a:schemeClr val="bg1"/>
              </a:solidFill>
            </a:endParaRPr>
          </a:p>
          <a:p>
            <a:pPr eaLnBrk="1" hangingPunct="1">
              <a:lnSpc>
                <a:spcPct val="90000"/>
              </a:lnSpc>
            </a:pPr>
            <a:r>
              <a:rPr lang="es-CR" altLang="en-US">
                <a:solidFill>
                  <a:schemeClr val="bg1"/>
                </a:solidFill>
              </a:rPr>
              <a:t>Identificación del problema</a:t>
            </a:r>
          </a:p>
          <a:p>
            <a:pPr eaLnBrk="1" hangingPunct="1">
              <a:lnSpc>
                <a:spcPct val="90000"/>
              </a:lnSpc>
            </a:pPr>
            <a:endParaRPr lang="es-CR" altLang="en-US">
              <a:solidFill>
                <a:schemeClr val="bg1"/>
              </a:solidFill>
            </a:endParaRPr>
          </a:p>
          <a:p>
            <a:pPr eaLnBrk="1" hangingPunct="1">
              <a:lnSpc>
                <a:spcPct val="90000"/>
              </a:lnSpc>
            </a:pPr>
            <a:r>
              <a:rPr lang="es-CR" altLang="en-US">
                <a:solidFill>
                  <a:schemeClr val="bg1"/>
                </a:solidFill>
              </a:rPr>
              <a:t>Oportunidades de negocio</a:t>
            </a:r>
          </a:p>
          <a:p>
            <a:pPr eaLnBrk="1" hangingPunct="1">
              <a:lnSpc>
                <a:spcPct val="90000"/>
              </a:lnSpc>
            </a:pPr>
            <a:endParaRPr lang="es-CR" altLang="en-US">
              <a:solidFill>
                <a:schemeClr val="bg1"/>
              </a:solidFill>
            </a:endParaRPr>
          </a:p>
          <a:p>
            <a:pPr eaLnBrk="1" hangingPunct="1">
              <a:lnSpc>
                <a:spcPct val="90000"/>
              </a:lnSpc>
            </a:pPr>
            <a:r>
              <a:rPr lang="es-CR" altLang="en-US">
                <a:solidFill>
                  <a:schemeClr val="bg1"/>
                </a:solidFill>
              </a:rPr>
              <a:t>Captación de recursos </a:t>
            </a:r>
          </a:p>
          <a:p>
            <a:pPr lvl="1" eaLnBrk="1" hangingPunct="1">
              <a:lnSpc>
                <a:spcPct val="90000"/>
              </a:lnSpc>
            </a:pPr>
            <a:r>
              <a:rPr lang="es-CR" altLang="en-US">
                <a:solidFill>
                  <a:schemeClr val="bg1"/>
                </a:solidFill>
              </a:rPr>
              <a:t>Nacional </a:t>
            </a:r>
          </a:p>
          <a:p>
            <a:pPr lvl="1" eaLnBrk="1" hangingPunct="1">
              <a:lnSpc>
                <a:spcPct val="90000"/>
              </a:lnSpc>
            </a:pPr>
            <a:r>
              <a:rPr lang="es-CR" altLang="en-US">
                <a:solidFill>
                  <a:schemeClr val="bg1"/>
                </a:solidFill>
              </a:rPr>
              <a:t>Extranjero</a:t>
            </a:r>
            <a:endParaRPr lang="en-US" altLang="en-US">
              <a:solidFill>
                <a:schemeClr val="bg1"/>
              </a:solidFill>
            </a:endParaRPr>
          </a:p>
        </p:txBody>
      </p:sp>
      <p:pic>
        <p:nvPicPr>
          <p:cNvPr id="13316" name="Picture 3" descr="red_redes.gif"/>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572000" y="1815399"/>
            <a:ext cx="3857625" cy="32146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Isosceles Triangle 7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55" name="Straight Connector 54">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57"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Isosceles Triangle 63">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6" name="Rectangle 65">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69" name="Straight Connector 68">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0"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Isosceles Triangle 71">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9" name="Rectangle 78">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5E8E621-C1F5-4427-BBCF-8AC995D580A0}"/>
              </a:ext>
            </a:extLst>
          </p:cNvPr>
          <p:cNvPicPr>
            <a:picLocks noChangeAspect="1"/>
          </p:cNvPicPr>
          <p:nvPr/>
        </p:nvPicPr>
        <p:blipFill>
          <a:blip r:embed="rId2"/>
          <a:stretch>
            <a:fillRect/>
          </a:stretch>
        </p:blipFill>
        <p:spPr>
          <a:xfrm>
            <a:off x="1522613" y="1131994"/>
            <a:ext cx="6100181" cy="4590386"/>
          </a:xfrm>
          <a:prstGeom prst="rect">
            <a:avLst/>
          </a:prstGeom>
        </p:spPr>
      </p:pic>
    </p:spTree>
    <p:extLst>
      <p:ext uri="{BB962C8B-B14F-4D97-AF65-F5344CB8AC3E}">
        <p14:creationId xmlns:p14="http://schemas.microsoft.com/office/powerpoint/2010/main" val="126230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5EA39187-0197-4C1D-BE4A-06B353C7B2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4" name="Straight Connector 73">
              <a:extLst>
                <a:ext uri="{FF2B5EF4-FFF2-40B4-BE49-F238E27FC236}">
                  <a16:creationId xmlns:a16="http://schemas.microsoft.com/office/drawing/2014/main" id="{9E0FD730-D6BC-440A-89CF-7AA0C22C2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1382DE6-64CB-4577-89E8-47941290A9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3ABD17EF-A676-4770-A8C8-E83BA0230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80D4582-A9DE-4A6E-8537-EFC4F860C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D66B8CF3-0959-4E8D-8F3A-AF62F21D9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97D4D559-2783-4E84-BB73-7F51D0235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8834FE36-E841-40B5-9465-1CFC99ED5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1A4197A1-AE79-4DC1-9E3A-845B40BA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26F6688-CBD0-42EE-9B90-25100FE89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EF23F9BB-FC2E-48BA-8E63-A4436C28D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457200" y="4385066"/>
            <a:ext cx="8192729" cy="1317643"/>
          </a:xfrm>
        </p:spPr>
        <p:txBody>
          <a:bodyPr vert="horz" lIns="91440" tIns="45720" rIns="91440" bIns="45720" rtlCol="0" anchor="b">
            <a:normAutofit/>
          </a:bodyPr>
          <a:lstStyle/>
          <a:p>
            <a:pPr fontAlgn="auto">
              <a:lnSpc>
                <a:spcPct val="90000"/>
              </a:lnSpc>
              <a:spcAft>
                <a:spcPts val="0"/>
              </a:spcAft>
              <a:defRPr/>
            </a:pPr>
            <a:r>
              <a:rPr lang="en-US" sz="4200" dirty="0" err="1">
                <a:solidFill>
                  <a:schemeClr val="tx1"/>
                </a:solidFill>
              </a:rPr>
              <a:t>Disciplinas</a:t>
            </a:r>
            <a:r>
              <a:rPr lang="en-US" sz="4200" dirty="0">
                <a:solidFill>
                  <a:schemeClr val="tx1"/>
                </a:solidFill>
              </a:rPr>
              <a:t> de </a:t>
            </a:r>
            <a:r>
              <a:rPr lang="en-US" sz="4200" dirty="0" err="1">
                <a:solidFill>
                  <a:schemeClr val="tx1"/>
                </a:solidFill>
              </a:rPr>
              <a:t>Gestión</a:t>
            </a:r>
            <a:r>
              <a:rPr lang="en-US" sz="4200" dirty="0">
                <a:solidFill>
                  <a:schemeClr val="tx1"/>
                </a:solidFill>
              </a:rPr>
              <a:t> de </a:t>
            </a:r>
            <a:r>
              <a:rPr lang="en-US" sz="4200" dirty="0" err="1">
                <a:solidFill>
                  <a:schemeClr val="tx1"/>
                </a:solidFill>
              </a:rPr>
              <a:t>Proyectos</a:t>
            </a:r>
            <a:endParaRPr lang="en-US" sz="4200" dirty="0">
              <a:solidFill>
                <a:schemeClr val="tx1"/>
              </a:solidFill>
            </a:endParaRPr>
          </a:p>
        </p:txBody>
      </p:sp>
      <p:sp>
        <p:nvSpPr>
          <p:cNvPr id="85" name="Rectangle 84">
            <a:extLst>
              <a:ext uri="{FF2B5EF4-FFF2-40B4-BE49-F238E27FC236}">
                <a16:creationId xmlns:a16="http://schemas.microsoft.com/office/drawing/2014/main" id="{4F71A406-3CB7-4E4D-B434-24E6AA4F3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1772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14340" name="Picture 4" descr="Project-management-professional-1.gif"/>
          <p:cNvPicPr>
            <a:picLocks noChangeAspect="1"/>
          </p:cNvPicPr>
          <p:nvPr/>
        </p:nvPicPr>
        <p:blipFill rotWithShape="1">
          <a:blip r:embed="rId2" cstate="print">
            <a:extLst>
              <a:ext uri="{28A0092B-C50C-407E-A947-70E740481C1C}">
                <a14:useLocalDpi xmlns:a14="http://schemas.microsoft.com/office/drawing/2010/main" val="0"/>
              </a:ext>
            </a:extLst>
          </a:blip>
          <a:srcRect r="14168" b="-12"/>
          <a:stretch/>
        </p:blipFill>
        <p:spPr bwMode="auto">
          <a:xfrm>
            <a:off x="20" y="3"/>
            <a:ext cx="4537690" cy="40916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Content Placeholder 3" descr="diag_project_management_disciplines_spokes.gif"/>
          <p:cNvPicPr>
            <a:picLocks noGrp="1" noChangeAspect="1"/>
          </p:cNvPicPr>
          <p:nvPr>
            <p:ph idx="1"/>
          </p:nvPr>
        </p:nvPicPr>
        <p:blipFill rotWithShape="1">
          <a:blip r:embed="rId3">
            <a:extLst>
              <a:ext uri="{28A0092B-C50C-407E-A947-70E740481C1C}">
                <a14:useLocalDpi xmlns:a14="http://schemas.microsoft.com/office/drawing/2010/main" val="0"/>
              </a:ext>
            </a:extLst>
          </a:blip>
          <a:srcRect t="3316" r="-2" b="4184"/>
          <a:stretch/>
        </p:blipFill>
        <p:spPr>
          <a:xfrm>
            <a:off x="4606289" y="-683"/>
            <a:ext cx="4537710" cy="4092348"/>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Isosceles Triangle 7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386" name="Title 1"/>
          <p:cNvSpPr>
            <a:spLocks noGrp="1"/>
          </p:cNvSpPr>
          <p:nvPr>
            <p:ph type="title"/>
          </p:nvPr>
        </p:nvSpPr>
        <p:spPr>
          <a:xfrm>
            <a:off x="505315" y="643467"/>
            <a:ext cx="3152284" cy="1375608"/>
          </a:xfrm>
        </p:spPr>
        <p:txBody>
          <a:bodyPr anchor="ctr">
            <a:normAutofit/>
          </a:bodyPr>
          <a:lstStyle/>
          <a:p>
            <a:pPr eaLnBrk="1" hangingPunct="1"/>
            <a:r>
              <a:rPr lang="es-CR" altLang="en-US" sz="3300">
                <a:solidFill>
                  <a:schemeClr val="bg1"/>
                </a:solidFill>
              </a:rPr>
              <a:t>Requerimientos</a:t>
            </a:r>
            <a:endParaRPr lang="en-US" altLang="en-US" sz="3300">
              <a:solidFill>
                <a:schemeClr val="bg1"/>
              </a:solidFill>
            </a:endParaRPr>
          </a:p>
        </p:txBody>
      </p:sp>
      <p:sp>
        <p:nvSpPr>
          <p:cNvPr id="16387" name="Content Placeholder 2"/>
          <p:cNvSpPr>
            <a:spLocks noGrp="1"/>
          </p:cNvSpPr>
          <p:nvPr>
            <p:ph idx="1"/>
          </p:nvPr>
        </p:nvSpPr>
        <p:spPr>
          <a:xfrm>
            <a:off x="505315" y="2160590"/>
            <a:ext cx="2980457" cy="3440110"/>
          </a:xfrm>
        </p:spPr>
        <p:txBody>
          <a:bodyPr>
            <a:normAutofit/>
          </a:bodyPr>
          <a:lstStyle/>
          <a:p>
            <a:pPr eaLnBrk="1" hangingPunct="1">
              <a:lnSpc>
                <a:spcPct val="90000"/>
              </a:lnSpc>
            </a:pPr>
            <a:endParaRPr lang="es-CR" altLang="en-US">
              <a:solidFill>
                <a:schemeClr val="bg1"/>
              </a:solidFill>
            </a:endParaRPr>
          </a:p>
          <a:p>
            <a:pPr eaLnBrk="1" hangingPunct="1">
              <a:lnSpc>
                <a:spcPct val="90000"/>
              </a:lnSpc>
            </a:pPr>
            <a:r>
              <a:rPr lang="es-CR" altLang="en-US">
                <a:solidFill>
                  <a:schemeClr val="bg1"/>
                </a:solidFill>
              </a:rPr>
              <a:t>Funcionales</a:t>
            </a:r>
          </a:p>
          <a:p>
            <a:pPr eaLnBrk="1" hangingPunct="1">
              <a:lnSpc>
                <a:spcPct val="90000"/>
              </a:lnSpc>
            </a:pPr>
            <a:endParaRPr lang="es-CR" altLang="en-US">
              <a:solidFill>
                <a:schemeClr val="bg1"/>
              </a:solidFill>
            </a:endParaRPr>
          </a:p>
          <a:p>
            <a:pPr eaLnBrk="1" hangingPunct="1">
              <a:lnSpc>
                <a:spcPct val="90000"/>
              </a:lnSpc>
            </a:pPr>
            <a:r>
              <a:rPr lang="es-CR" altLang="en-US">
                <a:solidFill>
                  <a:schemeClr val="bg1"/>
                </a:solidFill>
              </a:rPr>
              <a:t>No Funcionales</a:t>
            </a:r>
          </a:p>
          <a:p>
            <a:pPr eaLnBrk="1" hangingPunct="1">
              <a:lnSpc>
                <a:spcPct val="90000"/>
              </a:lnSpc>
            </a:pPr>
            <a:endParaRPr lang="es-CR" altLang="en-US">
              <a:solidFill>
                <a:schemeClr val="bg1"/>
              </a:solidFill>
            </a:endParaRPr>
          </a:p>
          <a:p>
            <a:pPr eaLnBrk="1" hangingPunct="1">
              <a:lnSpc>
                <a:spcPct val="90000"/>
              </a:lnSpc>
            </a:pPr>
            <a:r>
              <a:rPr lang="es-CR" altLang="en-US">
                <a:solidFill>
                  <a:schemeClr val="bg1"/>
                </a:solidFill>
              </a:rPr>
              <a:t>Externos </a:t>
            </a:r>
          </a:p>
          <a:p>
            <a:pPr lvl="1" eaLnBrk="1" hangingPunct="1">
              <a:lnSpc>
                <a:spcPct val="90000"/>
              </a:lnSpc>
            </a:pPr>
            <a:r>
              <a:rPr lang="es-CR" altLang="en-US">
                <a:solidFill>
                  <a:schemeClr val="bg1"/>
                </a:solidFill>
              </a:rPr>
              <a:t>Legal</a:t>
            </a:r>
          </a:p>
          <a:p>
            <a:pPr lvl="1" eaLnBrk="1" hangingPunct="1">
              <a:lnSpc>
                <a:spcPct val="90000"/>
              </a:lnSpc>
            </a:pPr>
            <a:r>
              <a:rPr lang="es-CR" altLang="en-US">
                <a:solidFill>
                  <a:schemeClr val="bg1"/>
                </a:solidFill>
              </a:rPr>
              <a:t>Geopolítico</a:t>
            </a:r>
          </a:p>
          <a:p>
            <a:pPr lvl="1" eaLnBrk="1" hangingPunct="1">
              <a:lnSpc>
                <a:spcPct val="90000"/>
              </a:lnSpc>
            </a:pPr>
            <a:r>
              <a:rPr lang="es-CR" altLang="en-US">
                <a:solidFill>
                  <a:schemeClr val="bg1"/>
                </a:solidFill>
              </a:rPr>
              <a:t>Ambientales</a:t>
            </a:r>
            <a:endParaRPr lang="en-US" altLang="en-US">
              <a:solidFill>
                <a:schemeClr val="bg1"/>
              </a:solidFill>
            </a:endParaRPr>
          </a:p>
        </p:txBody>
      </p:sp>
      <p:pic>
        <p:nvPicPr>
          <p:cNvPr id="16388" name="Picture 3" descr="image284.gif"/>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355976" y="260648"/>
            <a:ext cx="4460796" cy="60486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Isosceles Triangle 7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s-CR" altLang="en-US"/>
              <a:t>Definición de proyecto</a:t>
            </a:r>
            <a:endParaRPr lang="en-US" altLang="en-US"/>
          </a:p>
        </p:txBody>
      </p:sp>
      <p:sp>
        <p:nvSpPr>
          <p:cNvPr id="6147" name="Content Placeholder 2"/>
          <p:cNvSpPr>
            <a:spLocks noGrp="1"/>
          </p:cNvSpPr>
          <p:nvPr>
            <p:ph idx="1"/>
          </p:nvPr>
        </p:nvSpPr>
        <p:spPr/>
        <p:txBody>
          <a:bodyPr/>
          <a:lstStyle/>
          <a:p>
            <a:pPr eaLnBrk="1" hangingPunct="1"/>
            <a:endParaRPr lang="es-CR" altLang="en-US"/>
          </a:p>
          <a:p>
            <a:pPr eaLnBrk="1" hangingPunct="1"/>
            <a:r>
              <a:rPr lang="es-CR" altLang="en-US"/>
              <a:t>PMI</a:t>
            </a:r>
          </a:p>
          <a:p>
            <a:pPr eaLnBrk="1" hangingPunct="1"/>
            <a:endParaRPr lang="es-CR" altLang="en-US"/>
          </a:p>
          <a:p>
            <a:pPr eaLnBrk="1" hangingPunct="1"/>
            <a:r>
              <a:rPr lang="es-CR" altLang="en-US"/>
              <a:t>“Un proyecto es un esfuerzo temporal emprendido para crear un producto o un servicio único. Así, el resultado final buscado puede diferir con la misión de la organización que la emprende, ya que el proyecto tiene determinado específicamente un plazo y el esfuerzo es temporal”</a:t>
            </a: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s-CR" dirty="0"/>
              <a:t>Que se debe de tener en cuenta en un proyecto</a:t>
            </a:r>
            <a:endParaRPr lang="en-US"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endParaRPr lang="es-CR" dirty="0"/>
          </a:p>
          <a:p>
            <a:pPr marL="274320" indent="-274320" eaLnBrk="1" fontAlgn="auto" hangingPunct="1">
              <a:spcAft>
                <a:spcPts val="0"/>
              </a:spcAft>
              <a:buClr>
                <a:schemeClr val="accent3"/>
              </a:buClr>
              <a:buFont typeface="Wingdings 2"/>
              <a:buChar char=""/>
              <a:defRPr/>
            </a:pPr>
            <a:r>
              <a:rPr lang="es-CR" dirty="0"/>
              <a:t>Escenario deterministico: se tiene buena certeza sobre la recuperación de la inversión.</a:t>
            </a:r>
          </a:p>
          <a:p>
            <a:pPr marL="274320" indent="-274320" eaLnBrk="1" fontAlgn="auto" hangingPunct="1">
              <a:spcAft>
                <a:spcPts val="0"/>
              </a:spcAft>
              <a:buClr>
                <a:schemeClr val="accent3"/>
              </a:buClr>
              <a:buFont typeface="Wingdings 2"/>
              <a:buChar char=""/>
              <a:defRPr/>
            </a:pPr>
            <a:endParaRPr lang="es-CR" dirty="0"/>
          </a:p>
          <a:p>
            <a:pPr marL="274320" indent="-274320" eaLnBrk="1" fontAlgn="auto" hangingPunct="1">
              <a:spcAft>
                <a:spcPts val="0"/>
              </a:spcAft>
              <a:buClr>
                <a:schemeClr val="accent3"/>
              </a:buClr>
              <a:buFont typeface="Wingdings 2"/>
              <a:buChar char=""/>
              <a:defRPr/>
            </a:pPr>
            <a:r>
              <a:rPr lang="es-CR" dirty="0"/>
              <a:t>Escenario probabilístico: se conoce las posibilidades de escenarios de riesgo. </a:t>
            </a:r>
          </a:p>
          <a:p>
            <a:pPr marL="274320" indent="-274320" eaLnBrk="1" fontAlgn="auto" hangingPunct="1">
              <a:spcAft>
                <a:spcPts val="0"/>
              </a:spcAft>
              <a:buClr>
                <a:schemeClr val="accent3"/>
              </a:buClr>
              <a:buFont typeface="Wingdings 2"/>
              <a:buChar char=""/>
              <a:defRPr/>
            </a:pPr>
            <a:endParaRPr lang="es-CR" dirty="0"/>
          </a:p>
          <a:p>
            <a:pPr marL="274320" indent="-274320" eaLnBrk="1" fontAlgn="auto" hangingPunct="1">
              <a:spcAft>
                <a:spcPts val="0"/>
              </a:spcAft>
              <a:buClr>
                <a:schemeClr val="accent3"/>
              </a:buClr>
              <a:buFont typeface="Wingdings 2"/>
              <a:buChar char=""/>
              <a:defRPr/>
            </a:pPr>
            <a:r>
              <a:rPr lang="es-CR" dirty="0"/>
              <a:t>Escenario totalmente incierto: se utiliza la experiencia de los inversionistas para </a:t>
            </a:r>
            <a:r>
              <a:rPr lang="es-CR" dirty="0">
                <a:solidFill>
                  <a:srgbClr val="0070C0"/>
                </a:solidFill>
              </a:rPr>
              <a:t>dar una opinión </a:t>
            </a:r>
            <a:r>
              <a:rPr lang="es-CR" dirty="0"/>
              <a:t>sobre el posible proyecto de inversión por la </a:t>
            </a:r>
            <a:r>
              <a:rPr lang="es-CR" dirty="0">
                <a:solidFill>
                  <a:srgbClr val="0070C0"/>
                </a:solidFill>
              </a:rPr>
              <a:t>falta de conocimiento </a:t>
            </a:r>
            <a:r>
              <a:rPr lang="es-CR" dirty="0"/>
              <a:t>sobre el tema del proyecto.</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s-CR" dirty="0"/>
              <a:t>Herramientas de toma de decisiones</a:t>
            </a:r>
            <a:endParaRPr lang="en-US" dirty="0"/>
          </a:p>
        </p:txBody>
      </p:sp>
      <p:sp>
        <p:nvSpPr>
          <p:cNvPr id="18435" name="Content Placeholder 2"/>
          <p:cNvSpPr>
            <a:spLocks noGrp="1"/>
          </p:cNvSpPr>
          <p:nvPr>
            <p:ph idx="1"/>
          </p:nvPr>
        </p:nvSpPr>
        <p:spPr/>
        <p:txBody>
          <a:bodyPr>
            <a:normAutofit fontScale="92500" lnSpcReduction="20000"/>
          </a:bodyPr>
          <a:lstStyle/>
          <a:p>
            <a:pPr eaLnBrk="1" hangingPunct="1"/>
            <a:endParaRPr lang="es-CR" altLang="en-US" dirty="0"/>
          </a:p>
          <a:p>
            <a:pPr eaLnBrk="1" hangingPunct="1"/>
            <a:r>
              <a:rPr lang="es-CR" altLang="en-US" dirty="0"/>
              <a:t>MS Project</a:t>
            </a:r>
          </a:p>
          <a:p>
            <a:pPr eaLnBrk="1" hangingPunct="1"/>
            <a:r>
              <a:rPr lang="es-CR" altLang="en-US" dirty="0"/>
              <a:t>MS Visio</a:t>
            </a:r>
          </a:p>
          <a:p>
            <a:pPr eaLnBrk="1" hangingPunct="1"/>
            <a:r>
              <a:rPr lang="es-CR" altLang="en-US" dirty="0"/>
              <a:t>MS Excel</a:t>
            </a:r>
          </a:p>
          <a:p>
            <a:pPr eaLnBrk="1" hangingPunct="1"/>
            <a:r>
              <a:rPr lang="es-CR" altLang="en-US" dirty="0"/>
              <a:t>StarUML</a:t>
            </a:r>
          </a:p>
          <a:p>
            <a:pPr eaLnBrk="1" hangingPunct="1"/>
            <a:r>
              <a:rPr lang="es-CR" altLang="en-US" dirty="0"/>
              <a:t>Opiniones expertos</a:t>
            </a:r>
          </a:p>
          <a:p>
            <a:pPr eaLnBrk="1" hangingPunct="1"/>
            <a:r>
              <a:rPr lang="es-CR" altLang="en-US" dirty="0"/>
              <a:t>IBM </a:t>
            </a:r>
            <a:r>
              <a:rPr lang="es-CR" altLang="en-US" dirty="0" err="1"/>
              <a:t>Rational</a:t>
            </a:r>
            <a:r>
              <a:rPr lang="es-CR" altLang="en-US" dirty="0"/>
              <a:t> (Análisis)</a:t>
            </a:r>
          </a:p>
          <a:p>
            <a:pPr eaLnBrk="1" hangingPunct="1"/>
            <a:r>
              <a:rPr lang="es-CR" altLang="en-US" dirty="0"/>
              <a:t>Diagramas de Gantt</a:t>
            </a:r>
          </a:p>
          <a:p>
            <a:pPr eaLnBrk="1" hangingPunct="1"/>
            <a:r>
              <a:rPr lang="es-CR" altLang="en-US" dirty="0"/>
              <a:t>Jira</a:t>
            </a:r>
          </a:p>
          <a:p>
            <a:pPr eaLnBrk="1" hangingPunct="1"/>
            <a:r>
              <a:rPr lang="es-CR" altLang="en-US" dirty="0"/>
              <a:t>ServiceNow Agile</a:t>
            </a:r>
          </a:p>
          <a:p>
            <a:pPr eaLnBrk="1" hangingPunct="1"/>
            <a:r>
              <a:rPr lang="es-CR" altLang="en-US" dirty="0"/>
              <a:t>…</a:t>
            </a:r>
            <a:endParaRPr lang="en-US" altLang="en-US" dirty="0"/>
          </a:p>
        </p:txBody>
      </p:sp>
      <p:pic>
        <p:nvPicPr>
          <p:cNvPr id="18436" name="Picture 3" descr="diagramas-gantt-curso-microsoft-projec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276475"/>
            <a:ext cx="34290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3">
            <a:extLst>
              <a:ext uri="{FF2B5EF4-FFF2-40B4-BE49-F238E27FC236}">
                <a16:creationId xmlns:a16="http://schemas.microsoft.com/office/drawing/2014/main" id="{9A74D736-F315-49C5-AA34-360D03024BFD}"/>
              </a:ext>
            </a:extLst>
          </p:cNvPr>
          <p:cNvPicPr>
            <a:picLocks noChangeAspect="1"/>
          </p:cNvPicPr>
          <p:nvPr/>
        </p:nvPicPr>
        <p:blipFill>
          <a:blip r:embed="rId2"/>
          <a:stretch>
            <a:fillRect/>
          </a:stretch>
        </p:blipFill>
        <p:spPr>
          <a:xfrm>
            <a:off x="366753" y="500244"/>
            <a:ext cx="8419488" cy="4872972"/>
          </a:xfrm>
          <a:prstGeom prst="rect">
            <a:avLst/>
          </a:prstGeom>
        </p:spPr>
      </p:pic>
      <p:sp>
        <p:nvSpPr>
          <p:cNvPr id="19" name="Title 1">
            <a:extLst>
              <a:ext uri="{FF2B5EF4-FFF2-40B4-BE49-F238E27FC236}">
                <a16:creationId xmlns:a16="http://schemas.microsoft.com/office/drawing/2014/main" id="{CEF290B8-27A6-448F-A4F1-1E9D15F30277}"/>
              </a:ext>
            </a:extLst>
          </p:cNvPr>
          <p:cNvSpPr txBox="1">
            <a:spLocks/>
          </p:cNvSpPr>
          <p:nvPr/>
        </p:nvSpPr>
        <p:spPr>
          <a:xfrm>
            <a:off x="1423077" y="5113524"/>
            <a:ext cx="6216024" cy="1096316"/>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lnSpc>
                <a:spcPct val="90000"/>
              </a:lnSpc>
              <a:spcAft>
                <a:spcPts val="0"/>
              </a:spcAft>
            </a:pPr>
            <a:r>
              <a:rPr lang="en-US"/>
              <a:t>Scale Agile Framework(SAFE)</a:t>
            </a:r>
            <a:endParaRPr lang="en-US" dirty="0"/>
          </a:p>
        </p:txBody>
      </p:sp>
    </p:spTree>
    <p:extLst>
      <p:ext uri="{BB962C8B-B14F-4D97-AF65-F5344CB8AC3E}">
        <p14:creationId xmlns:p14="http://schemas.microsoft.com/office/powerpoint/2010/main" val="2460673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a:extLst>
              <a:ext uri="{FF2B5EF4-FFF2-40B4-BE49-F238E27FC236}">
                <a16:creationId xmlns:a16="http://schemas.microsoft.com/office/drawing/2014/main" id="{9DF3AE5F-B0D9-41EC-962E-B7E715EB8F4C}"/>
              </a:ext>
            </a:extLst>
          </p:cNvPr>
          <p:cNvPicPr>
            <a:picLocks noChangeAspect="1"/>
          </p:cNvPicPr>
          <p:nvPr/>
        </p:nvPicPr>
        <p:blipFill rotWithShape="1">
          <a:blip r:embed="rId2"/>
          <a:srcRect l="54044" r="7526" b="-2"/>
          <a:stretch/>
        </p:blipFill>
        <p:spPr>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02769D37-AE1A-40AF-B395-72BCDF7FE2E8}"/>
              </a:ext>
            </a:extLst>
          </p:cNvPr>
          <p:cNvSpPr>
            <a:spLocks noGrp="1"/>
          </p:cNvSpPr>
          <p:nvPr>
            <p:ph type="title"/>
          </p:nvPr>
        </p:nvSpPr>
        <p:spPr>
          <a:xfrm>
            <a:off x="4035422" y="1678665"/>
            <a:ext cx="2915879" cy="2372168"/>
          </a:xfrm>
        </p:spPr>
        <p:txBody>
          <a:bodyPr vert="horz" lIns="91440" tIns="45720" rIns="91440" bIns="45720" rtlCol="0" anchor="b">
            <a:normAutofit/>
          </a:bodyPr>
          <a:lstStyle/>
          <a:p>
            <a:pPr algn="r"/>
            <a:r>
              <a:rPr lang="en-US" sz="5400"/>
              <a:t>Gracias!</a:t>
            </a:r>
          </a:p>
        </p:txBody>
      </p:sp>
    </p:spTree>
    <p:extLst>
      <p:ext uri="{BB962C8B-B14F-4D97-AF65-F5344CB8AC3E}">
        <p14:creationId xmlns:p14="http://schemas.microsoft.com/office/powerpoint/2010/main" val="2667740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s-CR" altLang="en-US"/>
              <a:t>Definición de proyecto</a:t>
            </a:r>
            <a:endParaRPr lang="en-US" altLang="en-US"/>
          </a:p>
        </p:txBody>
      </p:sp>
      <p:sp>
        <p:nvSpPr>
          <p:cNvPr id="7171" name="Content Placeholder 2"/>
          <p:cNvSpPr>
            <a:spLocks noGrp="1"/>
          </p:cNvSpPr>
          <p:nvPr>
            <p:ph idx="1"/>
          </p:nvPr>
        </p:nvSpPr>
        <p:spPr/>
        <p:txBody>
          <a:bodyPr/>
          <a:lstStyle/>
          <a:p>
            <a:pPr eaLnBrk="1" hangingPunct="1"/>
            <a:endParaRPr lang="es-CR" altLang="en-US"/>
          </a:p>
          <a:p>
            <a:pPr eaLnBrk="1" hangingPunct="1"/>
            <a:r>
              <a:rPr lang="es-CR" altLang="en-US"/>
              <a:t>PMI</a:t>
            </a:r>
          </a:p>
          <a:p>
            <a:pPr eaLnBrk="1" hangingPunct="1"/>
            <a:endParaRPr lang="es-CR" altLang="en-US"/>
          </a:p>
          <a:p>
            <a:pPr eaLnBrk="1" hangingPunct="1"/>
            <a:r>
              <a:rPr lang="es-CR" altLang="en-US"/>
              <a:t>“Un proyecto es un </a:t>
            </a:r>
            <a:r>
              <a:rPr lang="es-CR" altLang="en-US">
                <a:solidFill>
                  <a:srgbClr val="0070C0"/>
                </a:solidFill>
              </a:rPr>
              <a:t>esfuerzo temporal </a:t>
            </a:r>
            <a:r>
              <a:rPr lang="es-CR" altLang="en-US"/>
              <a:t>emprendido para crear un producto o un servicio único. Así, el resultado final buscado puede diferir con la misión de la organización que la emprende, ya que el proyecto tiene determinado específicamente un plazo y el esfuerzo es temporal”</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s-CR" altLang="en-US"/>
              <a:t>Definición de proyecto</a:t>
            </a:r>
            <a:endParaRPr lang="en-US" altLang="en-US"/>
          </a:p>
        </p:txBody>
      </p:sp>
      <p:sp>
        <p:nvSpPr>
          <p:cNvPr id="8195" name="Content Placeholder 2"/>
          <p:cNvSpPr>
            <a:spLocks noGrp="1"/>
          </p:cNvSpPr>
          <p:nvPr>
            <p:ph idx="1"/>
          </p:nvPr>
        </p:nvSpPr>
        <p:spPr/>
        <p:txBody>
          <a:bodyPr/>
          <a:lstStyle/>
          <a:p>
            <a:pPr eaLnBrk="1" hangingPunct="1"/>
            <a:endParaRPr lang="es-CR" altLang="en-US"/>
          </a:p>
          <a:p>
            <a:pPr eaLnBrk="1" hangingPunct="1"/>
            <a:r>
              <a:rPr lang="es-CR" altLang="en-US"/>
              <a:t>PMI</a:t>
            </a:r>
          </a:p>
          <a:p>
            <a:pPr eaLnBrk="1" hangingPunct="1"/>
            <a:endParaRPr lang="es-CR" altLang="en-US"/>
          </a:p>
          <a:p>
            <a:pPr eaLnBrk="1" hangingPunct="1"/>
            <a:r>
              <a:rPr lang="es-CR" altLang="en-US"/>
              <a:t>“Un proyecto es un </a:t>
            </a:r>
            <a:r>
              <a:rPr lang="es-CR" altLang="en-US">
                <a:solidFill>
                  <a:srgbClr val="0070C0"/>
                </a:solidFill>
              </a:rPr>
              <a:t>esfuerzo temporal </a:t>
            </a:r>
            <a:r>
              <a:rPr lang="es-CR" altLang="en-US"/>
              <a:t>emprendido para crear un </a:t>
            </a:r>
            <a:r>
              <a:rPr lang="es-CR" altLang="en-US">
                <a:solidFill>
                  <a:srgbClr val="0070C0"/>
                </a:solidFill>
              </a:rPr>
              <a:t>producto o un servicio único</a:t>
            </a:r>
            <a:r>
              <a:rPr lang="es-CR" altLang="en-US"/>
              <a:t>. Así, el resultado final buscado puede diferir con la misión de la organización que la emprende, ya que el proyecto tiene determinado específicamente un plazo y el esfuerzo es temporal”</a:t>
            </a:r>
            <a:endParaRPr lang="en-US" altLang="en-US"/>
          </a:p>
          <a:p>
            <a:pPr eaLnBrk="1" hangingPunct="1"/>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s-CR" altLang="en-US"/>
              <a:t>Definición de proyecto</a:t>
            </a:r>
            <a:endParaRPr lang="en-US" altLang="en-US"/>
          </a:p>
        </p:txBody>
      </p:sp>
      <p:sp>
        <p:nvSpPr>
          <p:cNvPr id="9219" name="Content Placeholder 2"/>
          <p:cNvSpPr>
            <a:spLocks noGrp="1"/>
          </p:cNvSpPr>
          <p:nvPr>
            <p:ph idx="1"/>
          </p:nvPr>
        </p:nvSpPr>
        <p:spPr/>
        <p:txBody>
          <a:bodyPr/>
          <a:lstStyle/>
          <a:p>
            <a:pPr eaLnBrk="1" hangingPunct="1"/>
            <a:endParaRPr lang="es-CR" altLang="en-US"/>
          </a:p>
          <a:p>
            <a:pPr eaLnBrk="1" hangingPunct="1"/>
            <a:r>
              <a:rPr lang="es-CR" altLang="en-US"/>
              <a:t>PMI</a:t>
            </a:r>
          </a:p>
          <a:p>
            <a:pPr eaLnBrk="1" hangingPunct="1"/>
            <a:endParaRPr lang="es-CR" altLang="en-US"/>
          </a:p>
          <a:p>
            <a:pPr eaLnBrk="1" hangingPunct="1"/>
            <a:r>
              <a:rPr lang="es-CR" altLang="en-US"/>
              <a:t>“Un proyecto es un </a:t>
            </a:r>
            <a:r>
              <a:rPr lang="es-CR" altLang="en-US">
                <a:solidFill>
                  <a:srgbClr val="0070C0"/>
                </a:solidFill>
              </a:rPr>
              <a:t>esfuerzo temporal </a:t>
            </a:r>
            <a:r>
              <a:rPr lang="es-CR" altLang="en-US"/>
              <a:t>emprendido para crear un </a:t>
            </a:r>
            <a:r>
              <a:rPr lang="es-CR" altLang="en-US">
                <a:solidFill>
                  <a:srgbClr val="0070C0"/>
                </a:solidFill>
              </a:rPr>
              <a:t>producto o un servicio único</a:t>
            </a:r>
            <a:r>
              <a:rPr lang="es-CR" altLang="en-US"/>
              <a:t>. Así, el resultado final buscado puede diferir con la misión de la organización que la emprende, ya que el proyecto tiene determinado específicamente </a:t>
            </a:r>
            <a:r>
              <a:rPr lang="es-CR" altLang="en-US">
                <a:solidFill>
                  <a:srgbClr val="0070C0"/>
                </a:solidFill>
              </a:rPr>
              <a:t>un plazo y el esfuerzo es temporal</a:t>
            </a:r>
            <a:r>
              <a:rPr lang="es-CR" altLang="en-US"/>
              <a:t>”</a:t>
            </a:r>
            <a:endParaRPr lang="en-US" altLang="en-US"/>
          </a:p>
          <a:p>
            <a:pPr eaLnBrk="1" hangingPunct="1"/>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Isosceles Triangle 7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05315" y="643467"/>
            <a:ext cx="3152284" cy="1375608"/>
          </a:xfrm>
        </p:spPr>
        <p:txBody>
          <a:bodyPr anchor="ctr">
            <a:normAutofit/>
          </a:bodyPr>
          <a:lstStyle/>
          <a:p>
            <a:pPr eaLnBrk="1" fontAlgn="auto" hangingPunct="1">
              <a:lnSpc>
                <a:spcPct val="90000"/>
              </a:lnSpc>
              <a:spcAft>
                <a:spcPts val="0"/>
              </a:spcAft>
              <a:defRPr/>
            </a:pPr>
            <a:r>
              <a:rPr lang="es-CR" sz="3100">
                <a:solidFill>
                  <a:schemeClr val="bg1"/>
                </a:solidFill>
              </a:rPr>
              <a:t>Definición de proyecto por el autor</a:t>
            </a:r>
            <a:endParaRPr lang="en-US" sz="3100">
              <a:solidFill>
                <a:schemeClr val="bg1"/>
              </a:solidFill>
            </a:endParaRPr>
          </a:p>
        </p:txBody>
      </p:sp>
      <p:sp>
        <p:nvSpPr>
          <p:cNvPr id="11267" name="Content Placeholder 2"/>
          <p:cNvSpPr>
            <a:spLocks noGrp="1"/>
          </p:cNvSpPr>
          <p:nvPr>
            <p:ph idx="1"/>
          </p:nvPr>
        </p:nvSpPr>
        <p:spPr>
          <a:xfrm>
            <a:off x="505315" y="2160590"/>
            <a:ext cx="2980457" cy="3440110"/>
          </a:xfrm>
        </p:spPr>
        <p:txBody>
          <a:bodyPr>
            <a:normAutofit/>
          </a:bodyPr>
          <a:lstStyle/>
          <a:p>
            <a:pPr eaLnBrk="1" hangingPunct="1"/>
            <a:endParaRPr lang="es-CR" altLang="en-US" sz="1700">
              <a:solidFill>
                <a:schemeClr val="bg1"/>
              </a:solidFill>
            </a:endParaRPr>
          </a:p>
          <a:p>
            <a:pPr eaLnBrk="1" hangingPunct="1"/>
            <a:r>
              <a:rPr lang="es-CR" altLang="en-US" sz="1700">
                <a:solidFill>
                  <a:schemeClr val="bg1"/>
                </a:solidFill>
              </a:rPr>
              <a:t>“Conjunto de actividades que se desarrollan en forma coherente con el propósito de obtener un resultado final como respuesta a una necesidad u oportunidad de negocio en un tiempo determinado y mediante la utilización de recursos”</a:t>
            </a:r>
            <a:endParaRPr lang="en-US" altLang="en-US" sz="1700">
              <a:solidFill>
                <a:schemeClr val="bg1"/>
              </a:solidFill>
            </a:endParaRPr>
          </a:p>
          <a:p>
            <a:pPr eaLnBrk="1" hangingPunct="1"/>
            <a:endParaRPr lang="en-US" altLang="en-US" sz="1700">
              <a:solidFill>
                <a:schemeClr val="bg1"/>
              </a:solidFill>
            </a:endParaRPr>
          </a:p>
        </p:txBody>
      </p:sp>
      <p:pic>
        <p:nvPicPr>
          <p:cNvPr id="11268" name="Picture 3" descr="Jigsaw-Solution-Project-Managem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572000" y="1807362"/>
            <a:ext cx="3857625" cy="32307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Isosceles Triangle 7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4" name="Straight Connector 23">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6B1904A-D312-4E64-A563-718A50A5852A}"/>
              </a:ext>
            </a:extLst>
          </p:cNvPr>
          <p:cNvPicPr>
            <a:picLocks noGrp="1" noChangeAspect="1"/>
          </p:cNvPicPr>
          <p:nvPr>
            <p:ph idx="1"/>
          </p:nvPr>
        </p:nvPicPr>
        <p:blipFill rotWithShape="1">
          <a:blip r:embed="rId2"/>
          <a:srcRect l="14022" r="2193" b="-1"/>
          <a:stretch/>
        </p:blipFill>
        <p:spPr>
          <a:xfrm>
            <a:off x="426339" y="571500"/>
            <a:ext cx="8291322" cy="5715000"/>
          </a:xfrm>
          <a:prstGeom prst="rect">
            <a:avLst/>
          </a:prstGeom>
        </p:spPr>
      </p:pic>
    </p:spTree>
    <p:extLst>
      <p:ext uri="{BB962C8B-B14F-4D97-AF65-F5344CB8AC3E}">
        <p14:creationId xmlns:p14="http://schemas.microsoft.com/office/powerpoint/2010/main" val="3318947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s-CR" altLang="en-US" dirty="0">
                <a:solidFill>
                  <a:srgbClr val="0070C0"/>
                </a:solidFill>
              </a:rPr>
              <a:t>Identificación de los Proyectos</a:t>
            </a:r>
            <a:endParaRPr lang="en-US" altLang="en-US" dirty="0">
              <a:solidFill>
                <a:srgbClr val="0070C0"/>
              </a:solidFill>
            </a:endParaRPr>
          </a:p>
        </p:txBody>
      </p:sp>
      <p:sp>
        <p:nvSpPr>
          <p:cNvPr id="12291" name="Content Placeholder 2"/>
          <p:cNvSpPr>
            <a:spLocks noGrp="1"/>
          </p:cNvSpPr>
          <p:nvPr>
            <p:ph idx="1"/>
          </p:nvPr>
        </p:nvSpPr>
        <p:spPr/>
        <p:txBody>
          <a:bodyPr/>
          <a:lstStyle/>
          <a:p>
            <a:pPr eaLnBrk="1" hangingPunct="1">
              <a:buFont typeface="Wingdings 2" panose="05020102010507070707" pitchFamily="18" charset="2"/>
              <a:buNone/>
            </a:pPr>
            <a:endParaRPr lang="es-CR" altLang="en-US" dirty="0"/>
          </a:p>
          <a:p>
            <a:pPr eaLnBrk="1" hangingPunct="1">
              <a:buFont typeface="Wingdings 2" panose="05020102010507070707" pitchFamily="18" charset="2"/>
              <a:buNone/>
            </a:pPr>
            <a:endParaRPr lang="es-CR" altLang="en-US" dirty="0"/>
          </a:p>
          <a:p>
            <a:pPr eaLnBrk="1" hangingPunct="1">
              <a:buFont typeface="Wingdings 2" panose="05020102010507070707" pitchFamily="18" charset="2"/>
              <a:buNone/>
            </a:pPr>
            <a:endParaRPr lang="es-CR" altLang="en-US" dirty="0"/>
          </a:p>
          <a:p>
            <a:pPr algn="ctr" eaLnBrk="1" hangingPunct="1">
              <a:buFont typeface="Wingdings 2" panose="05020102010507070707" pitchFamily="18" charset="2"/>
              <a:buNone/>
            </a:pPr>
            <a:r>
              <a:rPr lang="es-CR" altLang="en-US" sz="4400" dirty="0">
                <a:solidFill>
                  <a:srgbClr val="0070C0"/>
                </a:solidFill>
              </a:rPr>
              <a:t>Cascada, Scrum, Kanban o Scrumban</a:t>
            </a:r>
            <a:endParaRPr lang="en-US" altLang="en-US" sz="4400" dirty="0">
              <a:solidFill>
                <a:srgbClr val="0070C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9476126-AEF5-4FF6-AC63-19506E6832A8}"/>
              </a:ext>
            </a:extLst>
          </p:cNvPr>
          <p:cNvPicPr>
            <a:picLocks noGrp="1" noChangeAspect="1"/>
          </p:cNvPicPr>
          <p:nvPr>
            <p:ph idx="1"/>
          </p:nvPr>
        </p:nvPicPr>
        <p:blipFill>
          <a:blip r:embed="rId2"/>
          <a:stretch>
            <a:fillRect/>
          </a:stretch>
        </p:blipFill>
        <p:spPr>
          <a:xfrm>
            <a:off x="943940" y="1131994"/>
            <a:ext cx="7257527" cy="4590386"/>
          </a:xfrm>
          <a:prstGeom prst="rect">
            <a:avLst/>
          </a:prstGeom>
        </p:spPr>
      </p:pic>
    </p:spTree>
    <p:extLst>
      <p:ext uri="{BB962C8B-B14F-4D97-AF65-F5344CB8AC3E}">
        <p14:creationId xmlns:p14="http://schemas.microsoft.com/office/powerpoint/2010/main" val="2918475008"/>
      </p:ext>
    </p:extLst>
  </p:cSld>
  <p:clrMapOvr>
    <a:masterClrMapping/>
  </p:clrMapOvr>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E858C63C544A49BB44E96018B8D685" ma:contentTypeVersion="13" ma:contentTypeDescription="Create a new document." ma:contentTypeScope="" ma:versionID="8770e75e6c53f35d47f5e442b0660c5a">
  <xsd:schema xmlns:xsd="http://www.w3.org/2001/XMLSchema" xmlns:xs="http://www.w3.org/2001/XMLSchema" xmlns:p="http://schemas.microsoft.com/office/2006/metadata/properties" xmlns:ns3="3d3379a3-f11e-4025-9b6d-7d20623005d0" xmlns:ns4="87f2a5d5-3cdd-46fb-b508-6e578a66f9dc" targetNamespace="http://schemas.microsoft.com/office/2006/metadata/properties" ma:root="true" ma:fieldsID="590905b1e971340774730f1a56263f25" ns3:_="" ns4:_="">
    <xsd:import namespace="3d3379a3-f11e-4025-9b6d-7d20623005d0"/>
    <xsd:import namespace="87f2a5d5-3cdd-46fb-b508-6e578a66f9d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3379a3-f11e-4025-9b6d-7d20623005d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f2a5d5-3cdd-46fb-b508-6e578a66f9d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0B3D0F-C408-4128-B25F-77AFD7E9C2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3379a3-f11e-4025-9b6d-7d20623005d0"/>
    <ds:schemaRef ds:uri="87f2a5d5-3cdd-46fb-b508-6e578a66f9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BB4808-794C-426D-9C56-1C286311C2B2}">
  <ds:schemaRefs>
    <ds:schemaRef ds:uri="http://purl.org/dc/dcmitype/"/>
    <ds:schemaRef ds:uri="http://schemas.microsoft.com/office/2006/documentManagement/types"/>
    <ds:schemaRef ds:uri="http://purl.org/dc/elements/1.1/"/>
    <ds:schemaRef ds:uri="http://schemas.openxmlformats.org/package/2006/metadata/core-properties"/>
    <ds:schemaRef ds:uri="3d3379a3-f11e-4025-9b6d-7d20623005d0"/>
    <ds:schemaRef ds:uri="http://www.w3.org/XML/1998/namespace"/>
    <ds:schemaRef ds:uri="http://purl.org/dc/terms/"/>
    <ds:schemaRef ds:uri="http://schemas.microsoft.com/office/2006/metadata/properties"/>
    <ds:schemaRef ds:uri="http://schemas.microsoft.com/office/infopath/2007/PartnerControls"/>
    <ds:schemaRef ds:uri="87f2a5d5-3cdd-46fb-b508-6e578a66f9dc"/>
  </ds:schemaRefs>
</ds:datastoreItem>
</file>

<file path=customXml/itemProps3.xml><?xml version="1.0" encoding="utf-8"?>
<ds:datastoreItem xmlns:ds="http://schemas.openxmlformats.org/officeDocument/2006/customXml" ds:itemID="{70D76F12-7B6D-4075-B88A-9C90ED4DED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474</Words>
  <Application>Microsoft Office PowerPoint</Application>
  <PresentationFormat>On-screen Show (4:3)</PresentationFormat>
  <Paragraphs>76</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Trebuchet MS</vt:lpstr>
      <vt:lpstr>Wingdings 2</vt:lpstr>
      <vt:lpstr>Wingdings 3</vt:lpstr>
      <vt:lpstr>Facet</vt:lpstr>
      <vt:lpstr>Gestion de Proyectos Agiles</vt:lpstr>
      <vt:lpstr>Definición de proyecto</vt:lpstr>
      <vt:lpstr>Definición de proyecto</vt:lpstr>
      <vt:lpstr>Definición de proyecto</vt:lpstr>
      <vt:lpstr>Definición de proyecto</vt:lpstr>
      <vt:lpstr>Definición de proyecto por el autor</vt:lpstr>
      <vt:lpstr>PowerPoint Presentation</vt:lpstr>
      <vt:lpstr>Identificación de los Proyectos</vt:lpstr>
      <vt:lpstr>PowerPoint Presentation</vt:lpstr>
      <vt:lpstr>PowerPoint Presentation</vt:lpstr>
      <vt:lpstr>PowerPoint Presentation</vt:lpstr>
      <vt:lpstr>PowerPoint Presentation</vt:lpstr>
      <vt:lpstr>PowerPoint Presentation</vt:lpstr>
      <vt:lpstr>Historia de Scrumban</vt:lpstr>
      <vt:lpstr>PowerPoint Presentation</vt:lpstr>
      <vt:lpstr>Origen de los proyectos</vt:lpstr>
      <vt:lpstr>PowerPoint Presentation</vt:lpstr>
      <vt:lpstr>Disciplinas de Gestión de Proyectos</vt:lpstr>
      <vt:lpstr>Requerimientos</vt:lpstr>
      <vt:lpstr>Que se debe de tener en cuenta en un proyecto</vt:lpstr>
      <vt:lpstr>Herramientas de toma de decisiones</vt:lpstr>
      <vt:lpstr>PowerPoint Presentation</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Gerencia de Proyectos</dc:title>
  <dc:creator>Conejo, Fauricio Alban</dc:creator>
  <cp:lastModifiedBy>Conejo, Fauricio Alban</cp:lastModifiedBy>
  <cp:revision>1</cp:revision>
  <dcterms:created xsi:type="dcterms:W3CDTF">2020-02-08T12:57:42Z</dcterms:created>
  <dcterms:modified xsi:type="dcterms:W3CDTF">2020-03-05T16:56:52Z</dcterms:modified>
</cp:coreProperties>
</file>