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4765B5-2994-6840-B594-20D27B59EC8E}" v="3" dt="2021-06-10T14:12:27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714"/>
  </p:normalViewPr>
  <p:slideViewPr>
    <p:cSldViewPr snapToGrid="0" snapToObjects="1">
      <p:cViewPr varScale="1">
        <p:scale>
          <a:sx n="122" d="100"/>
          <a:sy n="122" d="100"/>
        </p:scale>
        <p:origin x="7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pe, Justin Ezekiel" userId="21c77533-3540-4ff9-a8e3-a4b36e033ebf" providerId="ADAL" clId="{914765B5-2994-6840-B594-20D27B59EC8E}"/>
    <pc:docChg chg="custSel modSld">
      <pc:chgData name="Silpe, Justin Ezekiel" userId="21c77533-3540-4ff9-a8e3-a4b36e033ebf" providerId="ADAL" clId="{914765B5-2994-6840-B594-20D27B59EC8E}" dt="2021-06-10T14:12:29.343" v="41" actId="20577"/>
      <pc:docMkLst>
        <pc:docMk/>
      </pc:docMkLst>
      <pc:sldChg chg="addSp delSp modSp mod">
        <pc:chgData name="Silpe, Justin Ezekiel" userId="21c77533-3540-4ff9-a8e3-a4b36e033ebf" providerId="ADAL" clId="{914765B5-2994-6840-B594-20D27B59EC8E}" dt="2021-06-10T14:12:13.091" v="31" actId="20577"/>
        <pc:sldMkLst>
          <pc:docMk/>
          <pc:sldMk cId="3636129549" sldId="257"/>
        </pc:sldMkLst>
        <pc:spChg chg="del">
          <ac:chgData name="Silpe, Justin Ezekiel" userId="21c77533-3540-4ff9-a8e3-a4b36e033ebf" providerId="ADAL" clId="{914765B5-2994-6840-B594-20D27B59EC8E}" dt="2021-06-10T14:11:53.538" v="0" actId="478"/>
          <ac:spMkLst>
            <pc:docMk/>
            <pc:sldMk cId="3636129549" sldId="257"/>
            <ac:spMk id="2" creationId="{7CBAE4BF-BECE-AD4E-BD5C-33EA438209EB}"/>
          </ac:spMkLst>
        </pc:spChg>
        <pc:spChg chg="add del mod">
          <ac:chgData name="Silpe, Justin Ezekiel" userId="21c77533-3540-4ff9-a8e3-a4b36e033ebf" providerId="ADAL" clId="{914765B5-2994-6840-B594-20D27B59EC8E}" dt="2021-06-10T14:11:56.175" v="1" actId="478"/>
          <ac:spMkLst>
            <pc:docMk/>
            <pc:sldMk cId="3636129549" sldId="257"/>
            <ac:spMk id="5" creationId="{62023A22-82EE-B64A-8514-52CFBA6662C9}"/>
          </ac:spMkLst>
        </pc:spChg>
        <pc:spChg chg="add mod">
          <ac:chgData name="Silpe, Justin Ezekiel" userId="21c77533-3540-4ff9-a8e3-a4b36e033ebf" providerId="ADAL" clId="{914765B5-2994-6840-B594-20D27B59EC8E}" dt="2021-06-10T14:12:13.091" v="31" actId="20577"/>
          <ac:spMkLst>
            <pc:docMk/>
            <pc:sldMk cId="3636129549" sldId="257"/>
            <ac:spMk id="18" creationId="{6761B23D-6702-FE42-822D-3CC63184093D}"/>
          </ac:spMkLst>
        </pc:spChg>
      </pc:sldChg>
      <pc:sldChg chg="addSp delSp modSp mod">
        <pc:chgData name="Silpe, Justin Ezekiel" userId="21c77533-3540-4ff9-a8e3-a4b36e033ebf" providerId="ADAL" clId="{914765B5-2994-6840-B594-20D27B59EC8E}" dt="2021-06-10T14:12:21.967" v="36" actId="20577"/>
        <pc:sldMkLst>
          <pc:docMk/>
          <pc:sldMk cId="986457821" sldId="260"/>
        </pc:sldMkLst>
        <pc:spChg chg="del">
          <ac:chgData name="Silpe, Justin Ezekiel" userId="21c77533-3540-4ff9-a8e3-a4b36e033ebf" providerId="ADAL" clId="{914765B5-2994-6840-B594-20D27B59EC8E}" dt="2021-06-10T14:12:17.798" v="32" actId="478"/>
          <ac:spMkLst>
            <pc:docMk/>
            <pc:sldMk cId="986457821" sldId="260"/>
            <ac:spMk id="2" creationId="{7CBAE4BF-BECE-AD4E-BD5C-33EA438209EB}"/>
          </ac:spMkLst>
        </pc:spChg>
        <pc:spChg chg="add del mod">
          <ac:chgData name="Silpe, Justin Ezekiel" userId="21c77533-3540-4ff9-a8e3-a4b36e033ebf" providerId="ADAL" clId="{914765B5-2994-6840-B594-20D27B59EC8E}" dt="2021-06-10T14:12:20.094" v="33" actId="478"/>
          <ac:spMkLst>
            <pc:docMk/>
            <pc:sldMk cId="986457821" sldId="260"/>
            <ac:spMk id="4" creationId="{E63895E6-F672-C949-9111-B99C71383095}"/>
          </ac:spMkLst>
        </pc:spChg>
        <pc:spChg chg="add mod">
          <ac:chgData name="Silpe, Justin Ezekiel" userId="21c77533-3540-4ff9-a8e3-a4b36e033ebf" providerId="ADAL" clId="{914765B5-2994-6840-B594-20D27B59EC8E}" dt="2021-06-10T14:12:21.967" v="36" actId="20577"/>
          <ac:spMkLst>
            <pc:docMk/>
            <pc:sldMk cId="986457821" sldId="260"/>
            <ac:spMk id="20" creationId="{A6747FAA-BFD3-4448-9CBB-C461AEF16EB2}"/>
          </ac:spMkLst>
        </pc:spChg>
      </pc:sldChg>
      <pc:sldChg chg="addSp delSp modSp mod">
        <pc:chgData name="Silpe, Justin Ezekiel" userId="21c77533-3540-4ff9-a8e3-a4b36e033ebf" providerId="ADAL" clId="{914765B5-2994-6840-B594-20D27B59EC8E}" dt="2021-06-10T14:12:29.343" v="41" actId="20577"/>
        <pc:sldMkLst>
          <pc:docMk/>
          <pc:sldMk cId="2211364219" sldId="261"/>
        </pc:sldMkLst>
        <pc:spChg chg="del">
          <ac:chgData name="Silpe, Justin Ezekiel" userId="21c77533-3540-4ff9-a8e3-a4b36e033ebf" providerId="ADAL" clId="{914765B5-2994-6840-B594-20D27B59EC8E}" dt="2021-06-10T14:12:24.713" v="37" actId="478"/>
          <ac:spMkLst>
            <pc:docMk/>
            <pc:sldMk cId="2211364219" sldId="261"/>
            <ac:spMk id="2" creationId="{7CBAE4BF-BECE-AD4E-BD5C-33EA438209EB}"/>
          </ac:spMkLst>
        </pc:spChg>
        <pc:spChg chg="add del mod">
          <ac:chgData name="Silpe, Justin Ezekiel" userId="21c77533-3540-4ff9-a8e3-a4b36e033ebf" providerId="ADAL" clId="{914765B5-2994-6840-B594-20D27B59EC8E}" dt="2021-06-10T14:12:27.285" v="38" actId="478"/>
          <ac:spMkLst>
            <pc:docMk/>
            <pc:sldMk cId="2211364219" sldId="261"/>
            <ac:spMk id="5" creationId="{2DC13B65-137F-1246-8165-A52A003DA8AA}"/>
          </ac:spMkLst>
        </pc:spChg>
        <pc:spChg chg="add mod">
          <ac:chgData name="Silpe, Justin Ezekiel" userId="21c77533-3540-4ff9-a8e3-a4b36e033ebf" providerId="ADAL" clId="{914765B5-2994-6840-B594-20D27B59EC8E}" dt="2021-06-10T14:12:29.343" v="41" actId="20577"/>
          <ac:spMkLst>
            <pc:docMk/>
            <pc:sldMk cId="2211364219" sldId="261"/>
            <ac:spMk id="18" creationId="{30A101A4-EDE5-8241-8091-F50AEED531A0}"/>
          </ac:spMkLst>
        </pc:spChg>
      </pc:sldChg>
    </pc:docChg>
  </pc:docChgLst>
  <pc:docChgLst>
    <pc:chgData name="Silpe, Justin Ezekiel" userId="21c77533-3540-4ff9-a8e3-a4b36e033ebf" providerId="ADAL" clId="{DE058E4B-CCF3-4323-96FC-4AC1411630C2}"/>
    <pc:docChg chg="undo custSel modSld">
      <pc:chgData name="Silpe, Justin Ezekiel" userId="21c77533-3540-4ff9-a8e3-a4b36e033ebf" providerId="ADAL" clId="{DE058E4B-CCF3-4323-96FC-4AC1411630C2}" dt="2021-06-10T20:35:44.516" v="16" actId="1076"/>
      <pc:docMkLst>
        <pc:docMk/>
      </pc:docMkLst>
      <pc:sldChg chg="modSp mod">
        <pc:chgData name="Silpe, Justin Ezekiel" userId="21c77533-3540-4ff9-a8e3-a4b36e033ebf" providerId="ADAL" clId="{DE058E4B-CCF3-4323-96FC-4AC1411630C2}" dt="2021-06-10T20:35:44.516" v="16" actId="1076"/>
        <pc:sldMkLst>
          <pc:docMk/>
          <pc:sldMk cId="3636129549" sldId="257"/>
        </pc:sldMkLst>
        <pc:spChg chg="mod">
          <ac:chgData name="Silpe, Justin Ezekiel" userId="21c77533-3540-4ff9-a8e3-a4b36e033ebf" providerId="ADAL" clId="{DE058E4B-CCF3-4323-96FC-4AC1411630C2}" dt="2021-06-10T20:35:44.516" v="16" actId="1076"/>
          <ac:spMkLst>
            <pc:docMk/>
            <pc:sldMk cId="3636129549" sldId="257"/>
            <ac:spMk id="15" creationId="{E3DA29E5-50A6-D34C-90D6-F59B2D7BD975}"/>
          </ac:spMkLst>
        </pc:spChg>
        <pc:spChg chg="mod">
          <ac:chgData name="Silpe, Justin Ezekiel" userId="21c77533-3540-4ff9-a8e3-a4b36e033ebf" providerId="ADAL" clId="{DE058E4B-CCF3-4323-96FC-4AC1411630C2}" dt="2021-06-10T20:35:42.057" v="14" actId="1076"/>
          <ac:spMkLst>
            <pc:docMk/>
            <pc:sldMk cId="3636129549" sldId="257"/>
            <ac:spMk id="16" creationId="{59D9CC89-D2DC-8A4E-B5F6-DFEC4BCFECC5}"/>
          </ac:spMkLst>
        </pc:spChg>
        <pc:spChg chg="mod">
          <ac:chgData name="Silpe, Justin Ezekiel" userId="21c77533-3540-4ff9-a8e3-a4b36e033ebf" providerId="ADAL" clId="{DE058E4B-CCF3-4323-96FC-4AC1411630C2}" dt="2021-06-10T20:35:40.189" v="13" actId="1076"/>
          <ac:spMkLst>
            <pc:docMk/>
            <pc:sldMk cId="3636129549" sldId="257"/>
            <ac:spMk id="17" creationId="{5A758E46-C2BA-C148-A603-E2E3891D0C76}"/>
          </ac:spMkLst>
        </pc:spChg>
      </pc:sldChg>
      <pc:sldChg chg="modSp mod">
        <pc:chgData name="Silpe, Justin Ezekiel" userId="21c77533-3540-4ff9-a8e3-a4b36e033ebf" providerId="ADAL" clId="{DE058E4B-CCF3-4323-96FC-4AC1411630C2}" dt="2021-06-10T20:35:01.272" v="6" actId="1076"/>
        <pc:sldMkLst>
          <pc:docMk/>
          <pc:sldMk cId="986457821" sldId="260"/>
        </pc:sldMkLst>
        <pc:spChg chg="mod">
          <ac:chgData name="Silpe, Justin Ezekiel" userId="21c77533-3540-4ff9-a8e3-a4b36e033ebf" providerId="ADAL" clId="{DE058E4B-CCF3-4323-96FC-4AC1411630C2}" dt="2021-06-10T20:34:45.699" v="2" actId="1076"/>
          <ac:spMkLst>
            <pc:docMk/>
            <pc:sldMk cId="986457821" sldId="260"/>
            <ac:spMk id="11" creationId="{85E84758-00B5-8A49-BCC6-CF4A0931BE22}"/>
          </ac:spMkLst>
        </pc:spChg>
        <pc:spChg chg="mod">
          <ac:chgData name="Silpe, Justin Ezekiel" userId="21c77533-3540-4ff9-a8e3-a4b36e033ebf" providerId="ADAL" clId="{DE058E4B-CCF3-4323-96FC-4AC1411630C2}" dt="2021-06-10T20:35:01.272" v="6" actId="1076"/>
          <ac:spMkLst>
            <pc:docMk/>
            <pc:sldMk cId="986457821" sldId="260"/>
            <ac:spMk id="14" creationId="{D9F291E2-15B7-944B-8FC6-4BEC4D24A5D2}"/>
          </ac:spMkLst>
        </pc:spChg>
        <pc:spChg chg="mod">
          <ac:chgData name="Silpe, Justin Ezekiel" userId="21c77533-3540-4ff9-a8e3-a4b36e033ebf" providerId="ADAL" clId="{DE058E4B-CCF3-4323-96FC-4AC1411630C2}" dt="2021-06-10T20:34:59.198" v="5" actId="1076"/>
          <ac:spMkLst>
            <pc:docMk/>
            <pc:sldMk cId="986457821" sldId="260"/>
            <ac:spMk id="15" creationId="{E3DA29E5-50A6-D34C-90D6-F59B2D7BD975}"/>
          </ac:spMkLst>
        </pc:spChg>
        <pc:spChg chg="mod">
          <ac:chgData name="Silpe, Justin Ezekiel" userId="21c77533-3540-4ff9-a8e3-a4b36e033ebf" providerId="ADAL" clId="{DE058E4B-CCF3-4323-96FC-4AC1411630C2}" dt="2021-06-10T20:34:57.021" v="4" actId="1076"/>
          <ac:spMkLst>
            <pc:docMk/>
            <pc:sldMk cId="986457821" sldId="260"/>
            <ac:spMk id="16" creationId="{59D9CC89-D2DC-8A4E-B5F6-DFEC4BCFECC5}"/>
          </ac:spMkLst>
        </pc:spChg>
        <pc:spChg chg="mod">
          <ac:chgData name="Silpe, Justin Ezekiel" userId="21c77533-3540-4ff9-a8e3-a4b36e033ebf" providerId="ADAL" clId="{DE058E4B-CCF3-4323-96FC-4AC1411630C2}" dt="2021-06-10T20:34:55.130" v="3" actId="1076"/>
          <ac:spMkLst>
            <pc:docMk/>
            <pc:sldMk cId="986457821" sldId="260"/>
            <ac:spMk id="17" creationId="{5A758E46-C2BA-C148-A603-E2E3891D0C76}"/>
          </ac:spMkLst>
        </pc:spChg>
      </pc:sldChg>
      <pc:sldChg chg="modSp mod">
        <pc:chgData name="Silpe, Justin Ezekiel" userId="21c77533-3540-4ff9-a8e3-a4b36e033ebf" providerId="ADAL" clId="{DE058E4B-CCF3-4323-96FC-4AC1411630C2}" dt="2021-06-10T20:35:34.181" v="12" actId="1076"/>
        <pc:sldMkLst>
          <pc:docMk/>
          <pc:sldMk cId="2211364219" sldId="261"/>
        </pc:sldMkLst>
        <pc:spChg chg="mod">
          <ac:chgData name="Silpe, Justin Ezekiel" userId="21c77533-3540-4ff9-a8e3-a4b36e033ebf" providerId="ADAL" clId="{DE058E4B-CCF3-4323-96FC-4AC1411630C2}" dt="2021-06-10T20:35:34.181" v="12" actId="1076"/>
          <ac:spMkLst>
            <pc:docMk/>
            <pc:sldMk cId="2211364219" sldId="261"/>
            <ac:spMk id="11" creationId="{85E84758-00B5-8A49-BCC6-CF4A0931BE22}"/>
          </ac:spMkLst>
        </pc:spChg>
        <pc:spChg chg="mod">
          <ac:chgData name="Silpe, Justin Ezekiel" userId="21c77533-3540-4ff9-a8e3-a4b36e033ebf" providerId="ADAL" clId="{DE058E4B-CCF3-4323-96FC-4AC1411630C2}" dt="2021-06-10T20:35:31.399" v="11" actId="1076"/>
          <ac:spMkLst>
            <pc:docMk/>
            <pc:sldMk cId="2211364219" sldId="261"/>
            <ac:spMk id="13" creationId="{3784BDAB-4E35-0844-8388-F01E1B9F5C3B}"/>
          </ac:spMkLst>
        </pc:spChg>
        <pc:spChg chg="mod">
          <ac:chgData name="Silpe, Justin Ezekiel" userId="21c77533-3540-4ff9-a8e3-a4b36e033ebf" providerId="ADAL" clId="{DE058E4B-CCF3-4323-96FC-4AC1411630C2}" dt="2021-06-10T20:35:29.958" v="10" actId="1076"/>
          <ac:spMkLst>
            <pc:docMk/>
            <pc:sldMk cId="2211364219" sldId="261"/>
            <ac:spMk id="14" creationId="{D9F291E2-15B7-944B-8FC6-4BEC4D24A5D2}"/>
          </ac:spMkLst>
        </pc:spChg>
        <pc:spChg chg="mod">
          <ac:chgData name="Silpe, Justin Ezekiel" userId="21c77533-3540-4ff9-a8e3-a4b36e033ebf" providerId="ADAL" clId="{DE058E4B-CCF3-4323-96FC-4AC1411630C2}" dt="2021-06-10T20:35:28.458" v="9" actId="1076"/>
          <ac:spMkLst>
            <pc:docMk/>
            <pc:sldMk cId="2211364219" sldId="261"/>
            <ac:spMk id="15" creationId="{E3DA29E5-50A6-D34C-90D6-F59B2D7BD975}"/>
          </ac:spMkLst>
        </pc:spChg>
        <pc:spChg chg="mod">
          <ac:chgData name="Silpe, Justin Ezekiel" userId="21c77533-3540-4ff9-a8e3-a4b36e033ebf" providerId="ADAL" clId="{DE058E4B-CCF3-4323-96FC-4AC1411630C2}" dt="2021-06-10T20:35:25.150" v="8" actId="1076"/>
          <ac:spMkLst>
            <pc:docMk/>
            <pc:sldMk cId="2211364219" sldId="261"/>
            <ac:spMk id="16" creationId="{59D9CC89-D2DC-8A4E-B5F6-DFEC4BCFECC5}"/>
          </ac:spMkLst>
        </pc:spChg>
        <pc:spChg chg="mod">
          <ac:chgData name="Silpe, Justin Ezekiel" userId="21c77533-3540-4ff9-a8e3-a4b36e033ebf" providerId="ADAL" clId="{DE058E4B-CCF3-4323-96FC-4AC1411630C2}" dt="2021-06-10T20:35:22.052" v="7" actId="1076"/>
          <ac:spMkLst>
            <pc:docMk/>
            <pc:sldMk cId="2211364219" sldId="261"/>
            <ac:spMk id="17" creationId="{5A758E46-C2BA-C148-A603-E2E3891D0C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6F2E-96C3-CD48-BE8F-CAE8DEFFB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C1D67-416D-AF4D-B4D5-6261502E1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A90B8-9D50-DF4E-93F9-B3535ACE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E327-33F9-634C-8E75-B5464C0E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34D3-88CC-6C4A-AA8C-1372450A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5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662F-129E-5147-907E-0A054715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0250F-3C9E-8646-A57B-149CCAB99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1CB82-30A6-3342-9201-B2C174E3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BE8DF-69C1-DE49-9596-ECDC37C4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B1B4B-E9C0-9E42-88FD-F85951C9F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3D020B-2109-2F4D-837B-001268E48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E30B8-025F-7044-9B4E-61847D9A1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BC507-4440-7140-9FD9-81E906D7D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983A0-FF09-2A42-8693-C4A84D42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A2B24-90EB-DB4D-8D58-34C377BB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F28D1-2709-9645-AD4A-2BD835A3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50895-3392-9244-94B0-FC45C8DA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46A64-FEAB-7641-B5FC-19E9C446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4D170-D708-B24D-91C4-1DDE276F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C2758-F790-0C42-A84A-A1EA2E08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ABE4F-C146-174A-BBD5-54C06C67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69F9C-0B0B-C34B-A63F-3AC679A7A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64F5A-7937-974D-B659-7B1CC5229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FE75F-0EDE-D440-B167-8FB1DAA83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E3E46-CB96-1B46-BF6C-E04D7530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5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714E-369F-554A-9AC4-22F49C7D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0CFB-2345-EC43-A2DA-AABE7FFDB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4F4DB9-ACCC-7F47-97C1-5C9B3FF66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07EE4-9F28-AA4D-B379-28E26F9AB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B2414-5931-A74A-9D2E-655F1011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8950D-6B91-7B4E-9C01-EE0D5351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360EE-493C-E449-9DD5-87F6ACB9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07A5-9836-0E4A-BE3C-5C0DA795A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0A6E6-4BF0-4E40-87D3-8A6D3ADA8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C0C9A-FE88-D24A-9992-7DE78F964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5EA14-786F-C741-92C5-84F1E6028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130B91-3B03-6D46-B271-64F0E2D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1C75D9-8AF4-814C-BC8B-3AFAE4A1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0C865-639A-D64D-B107-E3684A26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428A-3173-CB40-AE91-39668726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1085B-3CB8-1F40-8BA2-5F101224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4542C2-3590-5545-B1A2-4236800A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5FFF0-A5BF-F34C-93B4-B877D0593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9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B244AC-1481-9843-B19A-5129CAD9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039F90-2C76-174B-BF86-8F0FC332C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F422-9C35-024C-BE7D-A9E0CFA9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ED46-555F-2342-82D6-0B027BF6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244B8-5A1F-D547-A64A-272366C8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BD867-E3B8-6443-8CED-732CDE151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CB074-555F-7F43-BF6E-1D360535C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17942-1181-FE4A-90B0-EE1F720F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3DD9C-9E22-404B-A979-2258C2B6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A05CB-A5D9-E746-A6E1-016269AD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59E9C-366C-1F4E-BDCB-4CAB93CE5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B2447-AB62-714B-99CF-45990E51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CD1ED-5E51-D344-A10A-A3CFABEA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8FAF-4DAE-714D-AAA1-D55052FB79C0}" type="datetimeFigureOut">
              <a:rPr lang="en-US" smtClean="0"/>
              <a:t>1/8/22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687D4-4F42-CB41-801E-52E96AAB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3E045-5DEA-CD48-9371-E804E9C9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7611-C333-2C4E-AC70-A06E0ECE6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B8A2A-4B83-414A-849A-465D53248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BF6EA-24E8-1F4D-9B27-A9CE4F06C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6337F-B538-9D4B-A680-60E6B686BF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DFE78FAF-4DAE-714D-AAA1-D55052FB79C0}" type="datetimeFigureOut">
              <a:rPr lang="en-US" smtClean="0"/>
              <a:pPr/>
              <a:t>1/8/22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0A019-2F63-114E-9F17-EFE766DD1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EC2DC-82C9-8B4D-BDA1-C65D1FBF4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FC387611-C333-2C4E-AC70-A06E0ECE6A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1F1D6-30A0-EB46-9727-703D804EE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03" t="7927" r="10021" b="12291"/>
          <a:stretch/>
        </p:blipFill>
        <p:spPr>
          <a:xfrm>
            <a:off x="4344369" y="1978126"/>
            <a:ext cx="4025462" cy="400444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EF6539C-7997-FC4A-880C-A1FF2A76B0F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800" dirty="0"/>
              <a:t>Plaque assay WT BW25113 – </a:t>
            </a:r>
            <a:r>
              <a:rPr lang="el-GR" sz="3800" dirty="0"/>
              <a:t>λ</a:t>
            </a:r>
            <a:r>
              <a:rPr lang="en-US" sz="3800" dirty="0"/>
              <a:t>; AT/GC rich (1)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3A99A24-AC4A-E04C-8DDF-E4D78FA67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745" y="3429000"/>
            <a:ext cx="0" cy="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69B463A-E090-B541-9A14-C9BCCB6BC615}"/>
              </a:ext>
            </a:extLst>
          </p:cNvPr>
          <p:cNvSpPr txBox="1"/>
          <p:nvPr/>
        </p:nvSpPr>
        <p:spPr>
          <a:xfrm>
            <a:off x="4399031" y="157578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8A05C2-C2AB-744B-BED1-4E8B09D84F7A}"/>
              </a:ext>
            </a:extLst>
          </p:cNvPr>
          <p:cNvSpPr txBox="1"/>
          <p:nvPr/>
        </p:nvSpPr>
        <p:spPr>
          <a:xfrm>
            <a:off x="7784414" y="157578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06403E-D2B2-774B-A65D-2827FF009CAB}"/>
              </a:ext>
            </a:extLst>
          </p:cNvPr>
          <p:cNvSpPr txBox="1"/>
          <p:nvPr/>
        </p:nvSpPr>
        <p:spPr>
          <a:xfrm>
            <a:off x="3032383" y="222187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325B6-3675-FD41-9DED-39450DE198E1}"/>
              </a:ext>
            </a:extLst>
          </p:cNvPr>
          <p:cNvSpPr txBox="1"/>
          <p:nvPr/>
        </p:nvSpPr>
        <p:spPr>
          <a:xfrm>
            <a:off x="1254948" y="411666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BA1CA7-4083-DB46-BACE-9FE0AF0F8EEE}"/>
              </a:ext>
            </a:extLst>
          </p:cNvPr>
          <p:cNvSpPr txBox="1"/>
          <p:nvPr/>
        </p:nvSpPr>
        <p:spPr>
          <a:xfrm>
            <a:off x="2812404" y="2878702"/>
            <a:ext cx="10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DNA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65E3BD-718E-AA44-8BBA-6CE58DC16E78}"/>
              </a:ext>
            </a:extLst>
          </p:cNvPr>
          <p:cNvSpPr txBox="1"/>
          <p:nvPr/>
        </p:nvSpPr>
        <p:spPr>
          <a:xfrm>
            <a:off x="2447087" y="3550163"/>
            <a:ext cx="168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AT-rich 0.5ng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31900D-47C2-D14E-BB86-57B35F85F365}"/>
              </a:ext>
            </a:extLst>
          </p:cNvPr>
          <p:cNvSpPr txBox="1"/>
          <p:nvPr/>
        </p:nvSpPr>
        <p:spPr>
          <a:xfrm>
            <a:off x="2437148" y="4157101"/>
            <a:ext cx="168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GC-rich 0.5ng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10ACFE-6BD6-1147-B502-2BD6A03B043C}"/>
              </a:ext>
            </a:extLst>
          </p:cNvPr>
          <p:cNvSpPr txBox="1"/>
          <p:nvPr/>
        </p:nvSpPr>
        <p:spPr>
          <a:xfrm>
            <a:off x="2288134" y="4744527"/>
            <a:ext cx="190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AT-rich 5000ng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50E20D-C73A-7540-BE29-95739B3BA58A}"/>
              </a:ext>
            </a:extLst>
          </p:cNvPr>
          <p:cNvSpPr txBox="1"/>
          <p:nvPr/>
        </p:nvSpPr>
        <p:spPr>
          <a:xfrm>
            <a:off x="2248611" y="5345115"/>
            <a:ext cx="190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GC-rich 5000ng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FDA23-7EE7-9049-AB9B-58ABC1043115}"/>
              </a:ext>
            </a:extLst>
          </p:cNvPr>
          <p:cNvCxnSpPr>
            <a:cxnSpLocks/>
          </p:cNvCxnSpPr>
          <p:nvPr/>
        </p:nvCxnSpPr>
        <p:spPr>
          <a:xfrm>
            <a:off x="2108467" y="2911130"/>
            <a:ext cx="0" cy="27803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31B4BB-ECCA-A54E-99D3-9CBEBCCC60A3}"/>
              </a:ext>
            </a:extLst>
          </p:cNvPr>
          <p:cNvSpPr txBox="1"/>
          <p:nvPr/>
        </p:nvSpPr>
        <p:spPr>
          <a:xfrm>
            <a:off x="177569" y="160879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Replicate 1</a:t>
            </a:r>
          </a:p>
        </p:txBody>
      </p:sp>
    </p:spTree>
    <p:extLst>
      <p:ext uri="{BB962C8B-B14F-4D97-AF65-F5344CB8AC3E}">
        <p14:creationId xmlns:p14="http://schemas.microsoft.com/office/powerpoint/2010/main" val="363612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EF6539C-7997-FC4A-880C-A1FF2A76B0F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800" dirty="0"/>
              <a:t>Plaque assay WT BW25113 – </a:t>
            </a:r>
            <a:r>
              <a:rPr lang="el-GR" sz="3800" dirty="0"/>
              <a:t>λ</a:t>
            </a:r>
            <a:r>
              <a:rPr lang="en-US" sz="3800" dirty="0"/>
              <a:t>; AT/GC rich (2)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3A99A24-AC4A-E04C-8DDF-E4D78FA6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745" y="3429000"/>
            <a:ext cx="0" cy="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69B463A-E090-B541-9A14-C9BCCB6BC615}"/>
              </a:ext>
            </a:extLst>
          </p:cNvPr>
          <p:cNvSpPr txBox="1"/>
          <p:nvPr/>
        </p:nvSpPr>
        <p:spPr>
          <a:xfrm>
            <a:off x="4399031" y="157578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8A05C2-C2AB-744B-BED1-4E8B09D84F7A}"/>
              </a:ext>
            </a:extLst>
          </p:cNvPr>
          <p:cNvSpPr txBox="1"/>
          <p:nvPr/>
        </p:nvSpPr>
        <p:spPr>
          <a:xfrm>
            <a:off x="7784414" y="157578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06403E-D2B2-774B-A65D-2827FF009CAB}"/>
              </a:ext>
            </a:extLst>
          </p:cNvPr>
          <p:cNvSpPr txBox="1"/>
          <p:nvPr/>
        </p:nvSpPr>
        <p:spPr>
          <a:xfrm>
            <a:off x="3032383" y="222187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325B6-3675-FD41-9DED-39450DE198E1}"/>
              </a:ext>
            </a:extLst>
          </p:cNvPr>
          <p:cNvSpPr txBox="1"/>
          <p:nvPr/>
        </p:nvSpPr>
        <p:spPr>
          <a:xfrm>
            <a:off x="1254948" y="411666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BA1CA7-4083-DB46-BACE-9FE0AF0F8EEE}"/>
              </a:ext>
            </a:extLst>
          </p:cNvPr>
          <p:cNvSpPr txBox="1"/>
          <p:nvPr/>
        </p:nvSpPr>
        <p:spPr>
          <a:xfrm>
            <a:off x="2812404" y="2878702"/>
            <a:ext cx="10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DNA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65E3BD-718E-AA44-8BBA-6CE58DC16E78}"/>
              </a:ext>
            </a:extLst>
          </p:cNvPr>
          <p:cNvSpPr txBox="1"/>
          <p:nvPr/>
        </p:nvSpPr>
        <p:spPr>
          <a:xfrm>
            <a:off x="2447087" y="3550163"/>
            <a:ext cx="168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AT-rich 0.5ng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31900D-47C2-D14E-BB86-57B35F85F365}"/>
              </a:ext>
            </a:extLst>
          </p:cNvPr>
          <p:cNvSpPr txBox="1"/>
          <p:nvPr/>
        </p:nvSpPr>
        <p:spPr>
          <a:xfrm>
            <a:off x="2437148" y="4157101"/>
            <a:ext cx="168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GC-rich 0.5ng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10ACFE-6BD6-1147-B502-2BD6A03B043C}"/>
              </a:ext>
            </a:extLst>
          </p:cNvPr>
          <p:cNvSpPr txBox="1"/>
          <p:nvPr/>
        </p:nvSpPr>
        <p:spPr>
          <a:xfrm>
            <a:off x="2288134" y="4744527"/>
            <a:ext cx="190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AT-rich 5000ng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50E20D-C73A-7540-BE29-95739B3BA58A}"/>
              </a:ext>
            </a:extLst>
          </p:cNvPr>
          <p:cNvSpPr txBox="1"/>
          <p:nvPr/>
        </p:nvSpPr>
        <p:spPr>
          <a:xfrm>
            <a:off x="2248611" y="5345115"/>
            <a:ext cx="190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GC-rich 5000ng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FDA23-7EE7-9049-AB9B-58ABC1043115}"/>
              </a:ext>
            </a:extLst>
          </p:cNvPr>
          <p:cNvCxnSpPr>
            <a:cxnSpLocks/>
          </p:cNvCxnSpPr>
          <p:nvPr/>
        </p:nvCxnSpPr>
        <p:spPr>
          <a:xfrm>
            <a:off x="2108467" y="2911130"/>
            <a:ext cx="0" cy="27803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31B4BB-ECCA-A54E-99D3-9CBEBCCC60A3}"/>
              </a:ext>
            </a:extLst>
          </p:cNvPr>
          <p:cNvSpPr txBox="1"/>
          <p:nvPr/>
        </p:nvSpPr>
        <p:spPr>
          <a:xfrm>
            <a:off x="177569" y="160879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Replicate 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519B7FF-77EC-5B4D-8FE1-9919E23429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66" t="10500" r="9028" b="11026"/>
          <a:stretch/>
        </p:blipFill>
        <p:spPr>
          <a:xfrm>
            <a:off x="4321306" y="1978126"/>
            <a:ext cx="4025462" cy="39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0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EF6539C-7997-FC4A-880C-A1FF2A76B0F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800" dirty="0"/>
              <a:t>Plaque assay WT BW25113 – </a:t>
            </a:r>
            <a:r>
              <a:rPr lang="el-GR" sz="3800" dirty="0"/>
              <a:t>λ</a:t>
            </a:r>
            <a:r>
              <a:rPr lang="en-US" sz="3800" dirty="0"/>
              <a:t>; AT/GC rich (3)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3A99A24-AC4A-E04C-8DDF-E4D78FA67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745" y="3429000"/>
            <a:ext cx="0" cy="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69B463A-E090-B541-9A14-C9BCCB6BC615}"/>
              </a:ext>
            </a:extLst>
          </p:cNvPr>
          <p:cNvSpPr txBox="1"/>
          <p:nvPr/>
        </p:nvSpPr>
        <p:spPr>
          <a:xfrm>
            <a:off x="4399031" y="1575785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8A05C2-C2AB-744B-BED1-4E8B09D84F7A}"/>
              </a:ext>
            </a:extLst>
          </p:cNvPr>
          <p:cNvSpPr txBox="1"/>
          <p:nvPr/>
        </p:nvSpPr>
        <p:spPr>
          <a:xfrm>
            <a:off x="7784414" y="157578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</a:t>
            </a:r>
            <a:r>
              <a:rPr lang="en-US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-5</a:t>
            </a: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06403E-D2B2-774B-A65D-2827FF009CAB}"/>
              </a:ext>
            </a:extLst>
          </p:cNvPr>
          <p:cNvSpPr txBox="1"/>
          <p:nvPr/>
        </p:nvSpPr>
        <p:spPr>
          <a:xfrm>
            <a:off x="3032383" y="2221874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pks–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325B6-3675-FD41-9DED-39450DE198E1}"/>
              </a:ext>
            </a:extLst>
          </p:cNvPr>
          <p:cNvSpPr txBox="1"/>
          <p:nvPr/>
        </p:nvSpPr>
        <p:spPr>
          <a:xfrm>
            <a:off x="1254948" y="411666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pks+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6BA1CA7-4083-DB46-BACE-9FE0AF0F8EEE}"/>
              </a:ext>
            </a:extLst>
          </p:cNvPr>
          <p:cNvSpPr txBox="1"/>
          <p:nvPr/>
        </p:nvSpPr>
        <p:spPr>
          <a:xfrm>
            <a:off x="2812404" y="2878702"/>
            <a:ext cx="109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DNA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65E3BD-718E-AA44-8BBA-6CE58DC16E78}"/>
              </a:ext>
            </a:extLst>
          </p:cNvPr>
          <p:cNvSpPr txBox="1"/>
          <p:nvPr/>
        </p:nvSpPr>
        <p:spPr>
          <a:xfrm>
            <a:off x="2447087" y="3550163"/>
            <a:ext cx="168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AT-rich 0.5ng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331900D-47C2-D14E-BB86-57B35F85F365}"/>
              </a:ext>
            </a:extLst>
          </p:cNvPr>
          <p:cNvSpPr txBox="1"/>
          <p:nvPr/>
        </p:nvSpPr>
        <p:spPr>
          <a:xfrm>
            <a:off x="2437148" y="4157101"/>
            <a:ext cx="168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GC-rich 0.5ng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610ACFE-6BD6-1147-B502-2BD6A03B043C}"/>
              </a:ext>
            </a:extLst>
          </p:cNvPr>
          <p:cNvSpPr txBox="1"/>
          <p:nvPr/>
        </p:nvSpPr>
        <p:spPr>
          <a:xfrm>
            <a:off x="2288134" y="4744527"/>
            <a:ext cx="190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AT-rich 5000ng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50E20D-C73A-7540-BE29-95739B3BA58A}"/>
              </a:ext>
            </a:extLst>
          </p:cNvPr>
          <p:cNvSpPr txBox="1"/>
          <p:nvPr/>
        </p:nvSpPr>
        <p:spPr>
          <a:xfrm>
            <a:off x="2248611" y="5345115"/>
            <a:ext cx="190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GC-rich 5000ng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FDA23-7EE7-9049-AB9B-58ABC1043115}"/>
              </a:ext>
            </a:extLst>
          </p:cNvPr>
          <p:cNvCxnSpPr>
            <a:cxnSpLocks/>
          </p:cNvCxnSpPr>
          <p:nvPr/>
        </p:nvCxnSpPr>
        <p:spPr>
          <a:xfrm>
            <a:off x="2108467" y="2911130"/>
            <a:ext cx="0" cy="278039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E31B4BB-ECCA-A54E-99D3-9CBEBCCC60A3}"/>
              </a:ext>
            </a:extLst>
          </p:cNvPr>
          <p:cNvSpPr txBox="1"/>
          <p:nvPr/>
        </p:nvSpPr>
        <p:spPr>
          <a:xfrm>
            <a:off x="177569" y="160879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Replicate 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5204FC3-DDE2-7E46-AFFB-DEB659B26F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09" t="10680" r="10553" b="10514"/>
          <a:stretch/>
        </p:blipFill>
        <p:spPr>
          <a:xfrm>
            <a:off x="4354308" y="1978126"/>
            <a:ext cx="3930868" cy="395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63910"/>
      </p:ext>
    </p:extLst>
  </p:cSld>
  <p:clrMapOvr>
    <a:masterClrMapping/>
  </p:clrMapOvr>
</p:sld>
</file>

<file path=ppt/theme/theme1.xml><?xml version="1.0" encoding="utf-8"?>
<a:theme xmlns:a="http://schemas.openxmlformats.org/drawingml/2006/main" name="Basic Jo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c Joel" id="{E466F066-6B66-ED47-8940-E6030E82A9AA}" vid="{87896A43-6988-C64C-A4A7-26795930EC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Joel</Template>
  <TotalTime>19</TotalTime>
  <Words>96</Words>
  <Application>Microsoft Macintosh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Helvetica Neue</vt:lpstr>
      <vt:lpstr>Basic Joel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BACpks vs ΔClbP Plaque image 1</dc:title>
  <dc:creator>Wong, Joel</dc:creator>
  <cp:lastModifiedBy>Wong, Joel</cp:lastModifiedBy>
  <cp:revision>3</cp:revision>
  <dcterms:created xsi:type="dcterms:W3CDTF">2021-03-01T20:32:04Z</dcterms:created>
  <dcterms:modified xsi:type="dcterms:W3CDTF">2022-01-08T13:43:19Z</dcterms:modified>
</cp:coreProperties>
</file>