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4" r:id="rId6"/>
    <p:sldMasterId id="2147483735" r:id="rId7"/>
    <p:sldMasterId id="2147483736" r:id="rId8"/>
    <p:sldMasterId id="2147483737" r:id="rId9"/>
    <p:sldMasterId id="2147483738" r:id="rId10"/>
    <p:sldMasterId id="2147483739" r:id="rId11"/>
    <p:sldMasterId id="2147483740" r:id="rId12"/>
    <p:sldMasterId id="2147483741" r:id="rId13"/>
    <p:sldMasterId id="2147483742" r:id="rId14"/>
    <p:sldMasterId id="2147483743"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Lst>
  <p:sldSz cy="5143500" cx="9144000"/>
  <p:notesSz cx="6858000" cy="9144000"/>
  <p:embeddedFontLst>
    <p:embeddedFont>
      <p:font typeface="Nunito"/>
      <p:regular r:id="rId99"/>
      <p:bold r:id="rId100"/>
      <p:italic r:id="rId101"/>
      <p:boldItalic r:id="rId102"/>
    </p:embeddedFont>
    <p:embeddedFont>
      <p:font typeface="Maven Pro"/>
      <p:regular r:id="rId103"/>
      <p:bold r:id="rId104"/>
    </p:embeddedFont>
    <p:embeddedFont>
      <p:font typeface="Poppins Light"/>
      <p:regular r:id="rId105"/>
      <p:bold r:id="rId106"/>
      <p:italic r:id="rId107"/>
      <p:boldItalic r:id="rId108"/>
    </p:embeddedFont>
    <p:embeddedFont>
      <p:font typeface="Oswald SemiBold"/>
      <p:regular r:id="rId109"/>
      <p:bold r:id="rId110"/>
    </p:embeddedFont>
    <p:embeddedFont>
      <p:font typeface="Roboto Light"/>
      <p:regular r:id="rId111"/>
      <p:bold r:id="rId112"/>
      <p:italic r:id="rId113"/>
      <p:boldItalic r:id="rId114"/>
    </p:embeddedFont>
    <p:embeddedFont>
      <p:font typeface="Roboto"/>
      <p:regular r:id="rId115"/>
      <p:bold r:id="rId116"/>
      <p:italic r:id="rId117"/>
      <p:boldItalic r:id="rId118"/>
    </p:embeddedFont>
    <p:embeddedFont>
      <p:font typeface="Economica"/>
      <p:regular r:id="rId119"/>
      <p:bold r:id="rId120"/>
      <p:italic r:id="rId121"/>
      <p:boldItalic r:id="rId122"/>
    </p:embeddedFont>
    <p:embeddedFont>
      <p:font typeface="Playfair Display"/>
      <p:regular r:id="rId123"/>
      <p:bold r:id="rId124"/>
      <p:italic r:id="rId125"/>
      <p:boldItalic r:id="rId126"/>
    </p:embeddedFont>
    <p:embeddedFont>
      <p:font typeface="Poppins"/>
      <p:regular r:id="rId127"/>
      <p:bold r:id="rId128"/>
      <p:italic r:id="rId129"/>
      <p:boldItalic r:id="rId130"/>
    </p:embeddedFont>
    <p:embeddedFont>
      <p:font typeface="PT Sans Narrow"/>
      <p:regular r:id="rId131"/>
      <p:bold r:id="rId132"/>
    </p:embeddedFont>
    <p:embeddedFont>
      <p:font typeface="Lato"/>
      <p:regular r:id="rId133"/>
      <p:bold r:id="rId134"/>
      <p:italic r:id="rId135"/>
      <p:boldItalic r:id="rId136"/>
    </p:embeddedFont>
    <p:embeddedFont>
      <p:font typeface="Lato Light"/>
      <p:regular r:id="rId137"/>
      <p:bold r:id="rId138"/>
      <p:italic r:id="rId139"/>
      <p:boldItalic r:id="rId140"/>
    </p:embeddedFont>
    <p:embeddedFont>
      <p:font typeface="Open Sans SemiBold"/>
      <p:regular r:id="rId141"/>
      <p:bold r:id="rId142"/>
      <p:italic r:id="rId143"/>
      <p:boldItalic r:id="rId144"/>
    </p:embeddedFont>
    <p:embeddedFont>
      <p:font typeface="Poppins SemiBold"/>
      <p:regular r:id="rId145"/>
      <p:bold r:id="rId146"/>
      <p:italic r:id="rId147"/>
      <p:boldItalic r:id="rId148"/>
    </p:embeddedFont>
    <p:embeddedFont>
      <p:font typeface="Oswald"/>
      <p:regular r:id="rId149"/>
      <p:bold r:id="rId150"/>
    </p:embeddedFont>
    <p:embeddedFont>
      <p:font typeface="Gill Sans"/>
      <p:regular r:id="rId151"/>
      <p:bold r:id="rId152"/>
    </p:embeddedFont>
    <p:embeddedFont>
      <p:font typeface="DM Sans"/>
      <p:regular r:id="rId153"/>
      <p:bold r:id="rId154"/>
      <p:italic r:id="rId155"/>
      <p:boldItalic r:id="rId156"/>
    </p:embeddedFont>
    <p:embeddedFont>
      <p:font typeface="Open Sans"/>
      <p:regular r:id="rId157"/>
      <p:bold r:id="rId158"/>
      <p:italic r:id="rId159"/>
      <p:boldItalic r:id="rId1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gina pavon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D7E998-4751-4F5E-871B-5F1EFBA38004}">
  <a:tblStyle styleId="{48D7E998-4751-4F5E-871B-5F1EFBA38004}"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4.xml"/><Relationship Id="rId42" Type="http://schemas.openxmlformats.org/officeDocument/2006/relationships/slide" Target="slides/slide26.xml"/><Relationship Id="rId41" Type="http://schemas.openxmlformats.org/officeDocument/2006/relationships/slide" Target="slides/slide25.xml"/><Relationship Id="rId44" Type="http://schemas.openxmlformats.org/officeDocument/2006/relationships/slide" Target="slides/slide28.xml"/><Relationship Id="rId43" Type="http://schemas.openxmlformats.org/officeDocument/2006/relationships/slide" Target="slides/slide27.xml"/><Relationship Id="rId46" Type="http://schemas.openxmlformats.org/officeDocument/2006/relationships/slide" Target="slides/slide30.xml"/><Relationship Id="rId45" Type="http://schemas.openxmlformats.org/officeDocument/2006/relationships/slide" Target="slides/slide29.xml"/><Relationship Id="rId107" Type="http://schemas.openxmlformats.org/officeDocument/2006/relationships/font" Target="fonts/PoppinsLight-italic.fntdata"/><Relationship Id="rId106" Type="http://schemas.openxmlformats.org/officeDocument/2006/relationships/font" Target="fonts/PoppinsLight-bold.fntdata"/><Relationship Id="rId105" Type="http://schemas.openxmlformats.org/officeDocument/2006/relationships/font" Target="fonts/PoppinsLight-regular.fntdata"/><Relationship Id="rId104" Type="http://schemas.openxmlformats.org/officeDocument/2006/relationships/font" Target="fonts/MavenPro-bold.fntdata"/><Relationship Id="rId109" Type="http://schemas.openxmlformats.org/officeDocument/2006/relationships/font" Target="fonts/OswaldSemiBold-regular.fntdata"/><Relationship Id="rId108" Type="http://schemas.openxmlformats.org/officeDocument/2006/relationships/font" Target="fonts/PoppinsLight-boldItalic.fntdata"/><Relationship Id="rId48" Type="http://schemas.openxmlformats.org/officeDocument/2006/relationships/slide" Target="slides/slide32.xml"/><Relationship Id="rId47" Type="http://schemas.openxmlformats.org/officeDocument/2006/relationships/slide" Target="slides/slide31.xml"/><Relationship Id="rId49" Type="http://schemas.openxmlformats.org/officeDocument/2006/relationships/slide" Target="slides/slide33.xml"/><Relationship Id="rId103" Type="http://schemas.openxmlformats.org/officeDocument/2006/relationships/font" Target="fonts/MavenPro-regular.fntdata"/><Relationship Id="rId102" Type="http://schemas.openxmlformats.org/officeDocument/2006/relationships/font" Target="fonts/Nunito-boldItalic.fntdata"/><Relationship Id="rId101" Type="http://schemas.openxmlformats.org/officeDocument/2006/relationships/font" Target="fonts/Nunito-italic.fntdata"/><Relationship Id="rId100" Type="http://schemas.openxmlformats.org/officeDocument/2006/relationships/font" Target="fonts/Nunito-bold.fntdata"/><Relationship Id="rId31" Type="http://schemas.openxmlformats.org/officeDocument/2006/relationships/slide" Target="slides/slide15.xml"/><Relationship Id="rId30" Type="http://schemas.openxmlformats.org/officeDocument/2006/relationships/slide" Target="slides/slide14.xml"/><Relationship Id="rId33" Type="http://schemas.openxmlformats.org/officeDocument/2006/relationships/slide" Target="slides/slide17.xml"/><Relationship Id="rId32" Type="http://schemas.openxmlformats.org/officeDocument/2006/relationships/slide" Target="slides/slide16.xml"/><Relationship Id="rId35" Type="http://schemas.openxmlformats.org/officeDocument/2006/relationships/slide" Target="slides/slide19.xml"/><Relationship Id="rId34" Type="http://schemas.openxmlformats.org/officeDocument/2006/relationships/slide" Target="slides/slide18.xml"/><Relationship Id="rId37" Type="http://schemas.openxmlformats.org/officeDocument/2006/relationships/slide" Target="slides/slide21.xml"/><Relationship Id="rId36" Type="http://schemas.openxmlformats.org/officeDocument/2006/relationships/slide" Target="slides/slide20.xml"/><Relationship Id="rId39" Type="http://schemas.openxmlformats.org/officeDocument/2006/relationships/slide" Target="slides/slide23.xml"/><Relationship Id="rId38" Type="http://schemas.openxmlformats.org/officeDocument/2006/relationships/slide" Target="slides/slide22.xml"/><Relationship Id="rId20" Type="http://schemas.openxmlformats.org/officeDocument/2006/relationships/slide" Target="slides/slide4.xml"/><Relationship Id="rId22" Type="http://schemas.openxmlformats.org/officeDocument/2006/relationships/slide" Target="slides/slide6.xml"/><Relationship Id="rId21" Type="http://schemas.openxmlformats.org/officeDocument/2006/relationships/slide" Target="slides/slide5.xml"/><Relationship Id="rId24" Type="http://schemas.openxmlformats.org/officeDocument/2006/relationships/slide" Target="slides/slide8.xml"/><Relationship Id="rId23" Type="http://schemas.openxmlformats.org/officeDocument/2006/relationships/slide" Target="slides/slide7.xml"/><Relationship Id="rId129" Type="http://schemas.openxmlformats.org/officeDocument/2006/relationships/font" Target="fonts/Poppins-italic.fntdata"/><Relationship Id="rId128" Type="http://schemas.openxmlformats.org/officeDocument/2006/relationships/font" Target="fonts/Poppins-bold.fntdata"/><Relationship Id="rId127" Type="http://schemas.openxmlformats.org/officeDocument/2006/relationships/font" Target="fonts/Poppins-regular.fntdata"/><Relationship Id="rId126" Type="http://schemas.openxmlformats.org/officeDocument/2006/relationships/font" Target="fonts/PlayfairDisplay-boldItalic.fntdata"/><Relationship Id="rId26" Type="http://schemas.openxmlformats.org/officeDocument/2006/relationships/slide" Target="slides/slide10.xml"/><Relationship Id="rId121" Type="http://schemas.openxmlformats.org/officeDocument/2006/relationships/font" Target="fonts/Economica-italic.fntdata"/><Relationship Id="rId25" Type="http://schemas.openxmlformats.org/officeDocument/2006/relationships/slide" Target="slides/slide9.xml"/><Relationship Id="rId120" Type="http://schemas.openxmlformats.org/officeDocument/2006/relationships/font" Target="fonts/Economica-bold.fntdata"/><Relationship Id="rId28" Type="http://schemas.openxmlformats.org/officeDocument/2006/relationships/slide" Target="slides/slide12.xml"/><Relationship Id="rId27" Type="http://schemas.openxmlformats.org/officeDocument/2006/relationships/slide" Target="slides/slide11.xml"/><Relationship Id="rId125" Type="http://schemas.openxmlformats.org/officeDocument/2006/relationships/font" Target="fonts/PlayfairDisplay-italic.fntdata"/><Relationship Id="rId29" Type="http://schemas.openxmlformats.org/officeDocument/2006/relationships/slide" Target="slides/slide13.xml"/><Relationship Id="rId124" Type="http://schemas.openxmlformats.org/officeDocument/2006/relationships/font" Target="fonts/PlayfairDisplay-bold.fntdata"/><Relationship Id="rId123" Type="http://schemas.openxmlformats.org/officeDocument/2006/relationships/font" Target="fonts/PlayfairDisplay-regular.fntdata"/><Relationship Id="rId122" Type="http://schemas.openxmlformats.org/officeDocument/2006/relationships/font" Target="fonts/Economica-boldItalic.fntdata"/><Relationship Id="rId95" Type="http://schemas.openxmlformats.org/officeDocument/2006/relationships/slide" Target="slides/slide79.xml"/><Relationship Id="rId94" Type="http://schemas.openxmlformats.org/officeDocument/2006/relationships/slide" Target="slides/slide78.xml"/><Relationship Id="rId97" Type="http://schemas.openxmlformats.org/officeDocument/2006/relationships/slide" Target="slides/slide81.xml"/><Relationship Id="rId96" Type="http://schemas.openxmlformats.org/officeDocument/2006/relationships/slide" Target="slides/slide80.xml"/><Relationship Id="rId11" Type="http://schemas.openxmlformats.org/officeDocument/2006/relationships/slideMaster" Target="slideMasters/slideMaster6.xml"/><Relationship Id="rId99" Type="http://schemas.openxmlformats.org/officeDocument/2006/relationships/font" Target="fonts/Nunito-regular.fntdata"/><Relationship Id="rId10" Type="http://schemas.openxmlformats.org/officeDocument/2006/relationships/slideMaster" Target="slideMasters/slideMaster5.xml"/><Relationship Id="rId98" Type="http://schemas.openxmlformats.org/officeDocument/2006/relationships/slide" Target="slides/slide82.xml"/><Relationship Id="rId13" Type="http://schemas.openxmlformats.org/officeDocument/2006/relationships/slideMaster" Target="slideMasters/slideMaster8.xml"/><Relationship Id="rId12" Type="http://schemas.openxmlformats.org/officeDocument/2006/relationships/slideMaster" Target="slideMasters/slideMaster7.xml"/><Relationship Id="rId91" Type="http://schemas.openxmlformats.org/officeDocument/2006/relationships/slide" Target="slides/slide75.xml"/><Relationship Id="rId90" Type="http://schemas.openxmlformats.org/officeDocument/2006/relationships/slide" Target="slides/slide74.xml"/><Relationship Id="rId93" Type="http://schemas.openxmlformats.org/officeDocument/2006/relationships/slide" Target="slides/slide77.xml"/><Relationship Id="rId92" Type="http://schemas.openxmlformats.org/officeDocument/2006/relationships/slide" Target="slides/slide76.xml"/><Relationship Id="rId118" Type="http://schemas.openxmlformats.org/officeDocument/2006/relationships/font" Target="fonts/Roboto-boldItalic.fntdata"/><Relationship Id="rId117" Type="http://schemas.openxmlformats.org/officeDocument/2006/relationships/font" Target="fonts/Roboto-italic.fntdata"/><Relationship Id="rId116" Type="http://schemas.openxmlformats.org/officeDocument/2006/relationships/font" Target="fonts/Roboto-bold.fntdata"/><Relationship Id="rId115" Type="http://schemas.openxmlformats.org/officeDocument/2006/relationships/font" Target="fonts/Roboto-regular.fntdata"/><Relationship Id="rId119" Type="http://schemas.openxmlformats.org/officeDocument/2006/relationships/font" Target="fonts/Economica-regular.fntdata"/><Relationship Id="rId15" Type="http://schemas.openxmlformats.org/officeDocument/2006/relationships/slideMaster" Target="slideMasters/slideMaster10.xml"/><Relationship Id="rId110" Type="http://schemas.openxmlformats.org/officeDocument/2006/relationships/font" Target="fonts/OswaldSemiBold-bold.fntdata"/><Relationship Id="rId14" Type="http://schemas.openxmlformats.org/officeDocument/2006/relationships/slideMaster" Target="slideMasters/slideMaster9.xml"/><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slide" Target="slides/slide3.xml"/><Relationship Id="rId114" Type="http://schemas.openxmlformats.org/officeDocument/2006/relationships/font" Target="fonts/RobotoLight-boldItalic.fntdata"/><Relationship Id="rId18" Type="http://schemas.openxmlformats.org/officeDocument/2006/relationships/slide" Target="slides/slide2.xml"/><Relationship Id="rId113" Type="http://schemas.openxmlformats.org/officeDocument/2006/relationships/font" Target="fonts/RobotoLight-italic.fntdata"/><Relationship Id="rId112" Type="http://schemas.openxmlformats.org/officeDocument/2006/relationships/font" Target="fonts/RobotoLight-bold.fntdata"/><Relationship Id="rId111" Type="http://schemas.openxmlformats.org/officeDocument/2006/relationships/font" Target="fonts/RobotoLight-regular.fntdata"/><Relationship Id="rId84" Type="http://schemas.openxmlformats.org/officeDocument/2006/relationships/slide" Target="slides/slide68.xml"/><Relationship Id="rId83" Type="http://schemas.openxmlformats.org/officeDocument/2006/relationships/slide" Target="slides/slide67.xml"/><Relationship Id="rId86" Type="http://schemas.openxmlformats.org/officeDocument/2006/relationships/slide" Target="slides/slide70.xml"/><Relationship Id="rId85" Type="http://schemas.openxmlformats.org/officeDocument/2006/relationships/slide" Target="slides/slide69.xml"/><Relationship Id="rId88" Type="http://schemas.openxmlformats.org/officeDocument/2006/relationships/slide" Target="slides/slide72.xml"/><Relationship Id="rId150" Type="http://schemas.openxmlformats.org/officeDocument/2006/relationships/font" Target="fonts/Oswald-bold.fntdata"/><Relationship Id="rId87" Type="http://schemas.openxmlformats.org/officeDocument/2006/relationships/slide" Target="slides/slide71.xml"/><Relationship Id="rId89" Type="http://schemas.openxmlformats.org/officeDocument/2006/relationships/slide" Target="slides/slide73.xml"/><Relationship Id="rId80" Type="http://schemas.openxmlformats.org/officeDocument/2006/relationships/slide" Target="slides/slide64.xml"/><Relationship Id="rId82" Type="http://schemas.openxmlformats.org/officeDocument/2006/relationships/slide" Target="slides/slide66.xml"/><Relationship Id="rId81" Type="http://schemas.openxmlformats.org/officeDocument/2006/relationships/slide" Target="slides/slide6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font" Target="fonts/Oswald-regular.fntdata"/><Relationship Id="rId4" Type="http://schemas.openxmlformats.org/officeDocument/2006/relationships/tableStyles" Target="tableStyles.xml"/><Relationship Id="rId148" Type="http://schemas.openxmlformats.org/officeDocument/2006/relationships/font" Target="fonts/PoppinsSemiBold-boldItalic.fntdata"/><Relationship Id="rId9" Type="http://schemas.openxmlformats.org/officeDocument/2006/relationships/slideMaster" Target="slideMasters/slideMaster4.xml"/><Relationship Id="rId143" Type="http://schemas.openxmlformats.org/officeDocument/2006/relationships/font" Target="fonts/OpenSansSemiBold-italic.fntdata"/><Relationship Id="rId142" Type="http://schemas.openxmlformats.org/officeDocument/2006/relationships/font" Target="fonts/OpenSansSemiBold-bold.fntdata"/><Relationship Id="rId141" Type="http://schemas.openxmlformats.org/officeDocument/2006/relationships/font" Target="fonts/OpenSansSemiBold-regular.fntdata"/><Relationship Id="rId140" Type="http://schemas.openxmlformats.org/officeDocument/2006/relationships/font" Target="fonts/LatoLight-boldItalic.fntdata"/><Relationship Id="rId5" Type="http://schemas.openxmlformats.org/officeDocument/2006/relationships/commentAuthors" Target="commentAuthors.xml"/><Relationship Id="rId147" Type="http://schemas.openxmlformats.org/officeDocument/2006/relationships/font" Target="fonts/PoppinsSemiBold-italic.fntdata"/><Relationship Id="rId6" Type="http://schemas.openxmlformats.org/officeDocument/2006/relationships/slideMaster" Target="slideMasters/slideMaster1.xml"/><Relationship Id="rId146" Type="http://schemas.openxmlformats.org/officeDocument/2006/relationships/font" Target="fonts/PoppinsSemiBold-bold.fntdata"/><Relationship Id="rId7" Type="http://schemas.openxmlformats.org/officeDocument/2006/relationships/slideMaster" Target="slideMasters/slideMaster2.xml"/><Relationship Id="rId145" Type="http://schemas.openxmlformats.org/officeDocument/2006/relationships/font" Target="fonts/PoppinsSemiBold-regular.fntdata"/><Relationship Id="rId8" Type="http://schemas.openxmlformats.org/officeDocument/2006/relationships/slideMaster" Target="slideMasters/slideMaster3.xml"/><Relationship Id="rId144" Type="http://schemas.openxmlformats.org/officeDocument/2006/relationships/font" Target="fonts/OpenSansSemiBold-boldItalic.fntdata"/><Relationship Id="rId73" Type="http://schemas.openxmlformats.org/officeDocument/2006/relationships/slide" Target="slides/slide57.xml"/><Relationship Id="rId72" Type="http://schemas.openxmlformats.org/officeDocument/2006/relationships/slide" Target="slides/slide56.xml"/><Relationship Id="rId75" Type="http://schemas.openxmlformats.org/officeDocument/2006/relationships/slide" Target="slides/slide59.xml"/><Relationship Id="rId74" Type="http://schemas.openxmlformats.org/officeDocument/2006/relationships/slide" Target="slides/slide58.xml"/><Relationship Id="rId77" Type="http://schemas.openxmlformats.org/officeDocument/2006/relationships/slide" Target="slides/slide61.xml"/><Relationship Id="rId76" Type="http://schemas.openxmlformats.org/officeDocument/2006/relationships/slide" Target="slides/slide60.xml"/><Relationship Id="rId79" Type="http://schemas.openxmlformats.org/officeDocument/2006/relationships/slide" Target="slides/slide63.xml"/><Relationship Id="rId78" Type="http://schemas.openxmlformats.org/officeDocument/2006/relationships/slide" Target="slides/slide62.xml"/><Relationship Id="rId71" Type="http://schemas.openxmlformats.org/officeDocument/2006/relationships/slide" Target="slides/slide55.xml"/><Relationship Id="rId70" Type="http://schemas.openxmlformats.org/officeDocument/2006/relationships/slide" Target="slides/slide54.xml"/><Relationship Id="rId139" Type="http://schemas.openxmlformats.org/officeDocument/2006/relationships/font" Target="fonts/LatoLight-italic.fntdata"/><Relationship Id="rId138" Type="http://schemas.openxmlformats.org/officeDocument/2006/relationships/font" Target="fonts/LatoLight-bold.fntdata"/><Relationship Id="rId137" Type="http://schemas.openxmlformats.org/officeDocument/2006/relationships/font" Target="fonts/LatoLight-regular.fntdata"/><Relationship Id="rId132" Type="http://schemas.openxmlformats.org/officeDocument/2006/relationships/font" Target="fonts/PTSansNarrow-bold.fntdata"/><Relationship Id="rId131" Type="http://schemas.openxmlformats.org/officeDocument/2006/relationships/font" Target="fonts/PTSansNarrow-regular.fntdata"/><Relationship Id="rId130" Type="http://schemas.openxmlformats.org/officeDocument/2006/relationships/font" Target="fonts/Poppins-boldItalic.fntdata"/><Relationship Id="rId136" Type="http://schemas.openxmlformats.org/officeDocument/2006/relationships/font" Target="fonts/Lato-boldItalic.fntdata"/><Relationship Id="rId135" Type="http://schemas.openxmlformats.org/officeDocument/2006/relationships/font" Target="fonts/Lato-italic.fntdata"/><Relationship Id="rId134" Type="http://schemas.openxmlformats.org/officeDocument/2006/relationships/font" Target="fonts/Lato-bold.fntdata"/><Relationship Id="rId133" Type="http://schemas.openxmlformats.org/officeDocument/2006/relationships/font" Target="fonts/Lato-regular.fntdata"/><Relationship Id="rId62" Type="http://schemas.openxmlformats.org/officeDocument/2006/relationships/slide" Target="slides/slide46.xml"/><Relationship Id="rId61" Type="http://schemas.openxmlformats.org/officeDocument/2006/relationships/slide" Target="slides/slide45.xml"/><Relationship Id="rId64" Type="http://schemas.openxmlformats.org/officeDocument/2006/relationships/slide" Target="slides/slide48.xml"/><Relationship Id="rId63" Type="http://schemas.openxmlformats.org/officeDocument/2006/relationships/slide" Target="slides/slide47.xml"/><Relationship Id="rId66" Type="http://schemas.openxmlformats.org/officeDocument/2006/relationships/slide" Target="slides/slide50.xml"/><Relationship Id="rId65" Type="http://schemas.openxmlformats.org/officeDocument/2006/relationships/slide" Target="slides/slide49.xml"/><Relationship Id="rId68" Type="http://schemas.openxmlformats.org/officeDocument/2006/relationships/slide" Target="slides/slide52.xml"/><Relationship Id="rId67" Type="http://schemas.openxmlformats.org/officeDocument/2006/relationships/slide" Target="slides/slide51.xml"/><Relationship Id="rId60" Type="http://schemas.openxmlformats.org/officeDocument/2006/relationships/slide" Target="slides/slide44.xml"/><Relationship Id="rId69" Type="http://schemas.openxmlformats.org/officeDocument/2006/relationships/slide" Target="slides/slide53.xml"/><Relationship Id="rId51" Type="http://schemas.openxmlformats.org/officeDocument/2006/relationships/slide" Target="slides/slide35.xml"/><Relationship Id="rId50" Type="http://schemas.openxmlformats.org/officeDocument/2006/relationships/slide" Target="slides/slide34.xml"/><Relationship Id="rId53" Type="http://schemas.openxmlformats.org/officeDocument/2006/relationships/slide" Target="slides/slide37.xml"/><Relationship Id="rId52" Type="http://schemas.openxmlformats.org/officeDocument/2006/relationships/slide" Target="slides/slide36.xml"/><Relationship Id="rId55" Type="http://schemas.openxmlformats.org/officeDocument/2006/relationships/slide" Target="slides/slide39.xml"/><Relationship Id="rId54" Type="http://schemas.openxmlformats.org/officeDocument/2006/relationships/slide" Target="slides/slide38.xml"/><Relationship Id="rId160" Type="http://schemas.openxmlformats.org/officeDocument/2006/relationships/font" Target="fonts/OpenSans-boldItalic.fntdata"/><Relationship Id="rId57" Type="http://schemas.openxmlformats.org/officeDocument/2006/relationships/slide" Target="slides/slide41.xml"/><Relationship Id="rId56" Type="http://schemas.openxmlformats.org/officeDocument/2006/relationships/slide" Target="slides/slide40.xml"/><Relationship Id="rId159" Type="http://schemas.openxmlformats.org/officeDocument/2006/relationships/font" Target="fonts/OpenSans-italic.fntdata"/><Relationship Id="rId59" Type="http://schemas.openxmlformats.org/officeDocument/2006/relationships/slide" Target="slides/slide43.xml"/><Relationship Id="rId154" Type="http://schemas.openxmlformats.org/officeDocument/2006/relationships/font" Target="fonts/DMSans-bold.fntdata"/><Relationship Id="rId58" Type="http://schemas.openxmlformats.org/officeDocument/2006/relationships/slide" Target="slides/slide42.xml"/><Relationship Id="rId153" Type="http://schemas.openxmlformats.org/officeDocument/2006/relationships/font" Target="fonts/DMSans-regular.fntdata"/><Relationship Id="rId152" Type="http://schemas.openxmlformats.org/officeDocument/2006/relationships/font" Target="fonts/GillSans-bold.fntdata"/><Relationship Id="rId151" Type="http://schemas.openxmlformats.org/officeDocument/2006/relationships/font" Target="fonts/GillSans-regular.fntdata"/><Relationship Id="rId158" Type="http://schemas.openxmlformats.org/officeDocument/2006/relationships/font" Target="fonts/OpenSans-bold.fntdata"/><Relationship Id="rId157" Type="http://schemas.openxmlformats.org/officeDocument/2006/relationships/font" Target="fonts/OpenSans-regular.fntdata"/><Relationship Id="rId156" Type="http://schemas.openxmlformats.org/officeDocument/2006/relationships/font" Target="fonts/DMSans-boldItalic.fntdata"/><Relationship Id="rId155" Type="http://schemas.openxmlformats.org/officeDocument/2006/relationships/font" Target="fonts/DMSans-italic.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1-13T13:07:50.840">
    <p:pos x="385" y="1269"/>
    <p:text>inclusi comunicazione e coordinamento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99168fd3ea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99168fd3ea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99168fd3ea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299168fd3ea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99168fd3ea_0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g299168fd3ea_0_758: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29fbc8af363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IMP evidenziare bene peer review</a:t>
            </a:r>
            <a:endParaRPr/>
          </a:p>
        </p:txBody>
      </p:sp>
      <p:sp>
        <p:nvSpPr>
          <p:cNvPr id="751" name="Google Shape;751;g29fbc8af363_0_451: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99168fd3ea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g299168fd3ea_0_273: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2a02a23ae7f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g2a02a23ae7f_1_4:notes"/>
          <p:cNvSpPr/>
          <p:nvPr>
            <p:ph idx="2" type="sldImg"/>
          </p:nvPr>
        </p:nvSpPr>
        <p:spPr>
          <a:xfrm>
            <a:off x="380206" y="685800"/>
            <a:ext cx="6097588"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9fbc8af363_0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29fbc8af363_0_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29fbc8af363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29fbc8af363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299168fd3ea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299168fd3ea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29fbc8af363_0_2340: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6" name="Google Shape;956;g29fbc8af363_0_2340: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7" name="Google Shape;957;g29fbc8af363_0_2340: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a1f2555120_2_7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2a1f2555120_2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29fbc8af363_0_2346: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3" name="Google Shape;963;g29fbc8af363_0_2346: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4" name="Google Shape;964;g29fbc8af363_0_2346: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29fbc8af363_0_2357: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g29fbc8af363_0_2357: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g29fbc8af363_0_2357: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29fbc8af363_0_2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g29fbc8af363_0_2488: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29fbc8af363_0_2368: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29fbc8af363_0_2368: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g29fbc8af363_0_2368: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29fbc8af363_0_2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200">
                <a:solidFill>
                  <a:schemeClr val="dk1"/>
                </a:solidFill>
              </a:rPr>
              <a:t>FAIR data management–related activities and strategies that can be implemented by researchers in their day-to-day work </a:t>
            </a:r>
            <a:endParaRPr sz="1200">
              <a:solidFill>
                <a:schemeClr val="dk1"/>
              </a:solidFill>
            </a:endParaRPr>
          </a:p>
          <a:p>
            <a:pPr indent="0" lvl="0" marL="0" rtl="0" algn="l">
              <a:lnSpc>
                <a:spcPct val="115000"/>
              </a:lnSpc>
              <a:spcBef>
                <a:spcPts val="0"/>
              </a:spcBef>
              <a:spcAft>
                <a:spcPts val="0"/>
              </a:spcAft>
              <a:buNone/>
            </a:pPr>
            <a:r>
              <a:rPr lang="it" sz="1200">
                <a:solidFill>
                  <a:schemeClr val="dk1"/>
                </a:solidFill>
              </a:rPr>
              <a:t>					</a:t>
            </a:r>
            <a:endParaRPr sz="1200">
              <a:solidFill>
                <a:schemeClr val="dk1"/>
              </a:solidFill>
            </a:endParaRPr>
          </a:p>
          <a:p>
            <a:pPr indent="0" lvl="0" marL="0" rtl="0" algn="l">
              <a:spcBef>
                <a:spcPts val="0"/>
              </a:spcBef>
              <a:spcAft>
                <a:spcPts val="0"/>
              </a:spcAft>
              <a:buNone/>
            </a:pPr>
            <a:r>
              <a:rPr lang="it" sz="1200">
                <a:solidFill>
                  <a:schemeClr val="dk1"/>
                </a:solidFill>
              </a:rPr>
              <a:t>				</a:t>
            </a:r>
            <a:endParaRPr sz="1200">
              <a:solidFill>
                <a:schemeClr val="dk1"/>
              </a:solidFill>
            </a:endParaRPr>
          </a:p>
          <a:p>
            <a:pPr indent="0" lvl="0" marL="0" rtl="0" algn="l">
              <a:spcBef>
                <a:spcPts val="0"/>
              </a:spcBef>
              <a:spcAft>
                <a:spcPts val="0"/>
              </a:spcAft>
              <a:buNone/>
            </a:pPr>
            <a:r>
              <a:rPr lang="it" sz="1200">
                <a:solidFill>
                  <a:schemeClr val="dk1"/>
                </a:solidFill>
              </a:rPr>
              <a:t>			</a:t>
            </a:r>
            <a:endParaRPr sz="1200">
              <a:solidFill>
                <a:schemeClr val="dk1"/>
              </a:solidFill>
            </a:endParaRPr>
          </a:p>
          <a:p>
            <a:pPr indent="0" lvl="0" marL="0" rtl="0" algn="l">
              <a:spcBef>
                <a:spcPts val="0"/>
              </a:spcBef>
              <a:spcAft>
                <a:spcPts val="0"/>
              </a:spcAft>
              <a:buNone/>
            </a:pPr>
            <a:r>
              <a:rPr lang="it" sz="1200">
                <a:solidFill>
                  <a:schemeClr val="dk1"/>
                </a:solidFill>
              </a:rPr>
              <a:t>		</a:t>
            </a:r>
            <a:endParaRPr sz="1200">
              <a:solidFill>
                <a:schemeClr val="dk1"/>
              </a:solidFill>
            </a:endParaRPr>
          </a:p>
          <a:p>
            <a:pPr indent="0" lvl="0" marL="0" rtl="0" algn="l">
              <a:spcBef>
                <a:spcPts val="0"/>
              </a:spcBef>
              <a:spcAft>
                <a:spcPts val="0"/>
              </a:spcAft>
              <a:buNone/>
            </a:pPr>
            <a:r>
              <a:t/>
            </a:r>
            <a:endParaRPr/>
          </a:p>
        </p:txBody>
      </p:sp>
      <p:sp>
        <p:nvSpPr>
          <p:cNvPr id="1024" name="Google Shape;1024;g29fbc8af363_0_2380: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29fbc8af363_0_1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29fbc8af363_0_1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Everything</a:t>
            </a:r>
            <a:r>
              <a:rPr lang="it"/>
              <a:t> clear so far? second: have you read the DMP?</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299168fd3ea_0_9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299168fd3ea_0_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299168fd3ea_0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299168fd3ea_0_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29a6b86e42f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How CODECS data have been described in the DMP</a:t>
            </a:r>
            <a:endParaRPr/>
          </a:p>
        </p:txBody>
      </p:sp>
      <p:sp>
        <p:nvSpPr>
          <p:cNvPr id="1066" name="Google Shape;1066;g29a6b86e42f_1_18:notes"/>
          <p:cNvSpPr/>
          <p:nvPr>
            <p:ph idx="2" type="sldImg"/>
          </p:nvPr>
        </p:nvSpPr>
        <p:spPr>
          <a:xfrm>
            <a:off x="380206" y="685800"/>
            <a:ext cx="6097588"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29a7cfe49d3_17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g29a7cfe49d3_17_4:notes"/>
          <p:cNvSpPr/>
          <p:nvPr>
            <p:ph idx="2" type="sldImg"/>
          </p:nvPr>
        </p:nvSpPr>
        <p:spPr>
          <a:xfrm>
            <a:off x="380206" y="685800"/>
            <a:ext cx="6097588"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9fbc8af363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637" name="Google Shape;637;g29fbc8af363_0_188: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29a7cfe49d3_5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g29a7cfe49d3_5_30: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29a6b86e42f_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g29a6b86e42f_6_6:notes"/>
          <p:cNvSpPr/>
          <p:nvPr>
            <p:ph idx="2" type="sldImg"/>
          </p:nvPr>
        </p:nvSpPr>
        <p:spPr>
          <a:xfrm>
            <a:off x="380206" y="685800"/>
            <a:ext cx="6097588"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29a7cfe49d3_5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4" name="Google Shape;1244;g29a7cfe49d3_5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29a7cfe49d3_5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2" name="Google Shape;1252;g29a7cfe49d3_5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29a7cfe49d3_5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29a7cfe49d3_5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sulla destra i campi di metadati. sottolineare che è importante mettere sempre la community e il grant number</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29dac803db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6" name="Google Shape;1266;g29dac803db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g29dac803db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5" name="Google Shape;1275;g29dac803db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29fbc8af36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2" name="Google Shape;1282;g29fbc8af36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29e591c7917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g29e591c7917_1_65:notes"/>
          <p:cNvSpPr/>
          <p:nvPr>
            <p:ph idx="2" type="sldImg"/>
          </p:nvPr>
        </p:nvSpPr>
        <p:spPr>
          <a:xfrm>
            <a:off x="380206" y="685800"/>
            <a:ext cx="6097588"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29dac803d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29dac803d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9fbc8af363_0_1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29fbc8af363_0_1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g29dac803db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6" name="Google Shape;1346;g29dac803db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29fbc8af363_0_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29fbc8af363_0_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29e16d4f366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29e16d4f366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condivisione, embargo, protezione, dati personali, selection criteria for long term preservation. Interoperability: make links!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29fbc8af363_0_1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29fbc8af363_0_1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29fbc8af363_0_1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4" name="Google Shape;1384;g29fbc8af363_0_1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29e16d4f366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29e16d4f366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29e16d4f366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29e16d4f366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29e16d4f366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1" name="Google Shape;1411;g29e16d4f366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29fbc8af363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2" name="Google Shape;1432;g29fbc8af363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g29e16d4f366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9" name="Google Shape;1439;g29e16d4f366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9fbc8af363_0_19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29fbc8af363_0_1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29e16d4f366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g29e16d4f366_0_420: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g29fbc8af36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8" name="Google Shape;1488;g29fbc8af36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2" name="Shape 1492"/>
        <p:cNvGrpSpPr/>
        <p:nvPr/>
      </p:nvGrpSpPr>
      <p:grpSpPr>
        <a:xfrm>
          <a:off x="0" y="0"/>
          <a:ext cx="0" cy="0"/>
          <a:chOff x="0" y="0"/>
          <a:chExt cx="0" cy="0"/>
        </a:xfrm>
      </p:grpSpPr>
      <p:sp>
        <p:nvSpPr>
          <p:cNvPr id="1493" name="Google Shape;1493;g29fbc8af363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g29fbc8af363_0_706: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g29fbc8af363_0_1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5" name="Google Shape;1515;g29fbc8af363_0_1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900">
                <a:solidFill>
                  <a:schemeClr val="dk1"/>
                </a:solidFill>
              </a:rPr>
              <a:t>"I must deposit and make my data open immediately, even if it is commercially valuable and could have Intellectual Property Rights applied to it</a:t>
            </a:r>
            <a:endParaRPr sz="90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g29fbc8af363_0_1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2" name="Google Shape;1522;g29fbc8af363_0_1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29dac803db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29dac803db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29dac803db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3" name="Google Shape;1533;g29dac803db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aggiungere green, gold e diamond. aggiungere attenzione alla licenza. aggiungere sherpa romeo per orientarsi. aggiungere journal </a:t>
            </a:r>
            <a:r>
              <a:rPr lang="it"/>
              <a:t>checker</a:t>
            </a:r>
            <a:r>
              <a:rPr lang="it"/>
              <a:t> tool. aggiungere di depositare comunque in zenodo (anche se pubblicano gold). </a:t>
            </a:r>
            <a:r>
              <a:rPr lang="it">
                <a:solidFill>
                  <a:schemeClr val="dk1"/>
                </a:solidFill>
              </a:rPr>
              <a:t>aggiungere slide su DOI (se depositiamo un articolo pubblicato su una rivista ad abbonamento = green OA, non riservare un DOI ma va inserito quello fornito dalla rivista(se fornito, altrimenti riservatelo)</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29dac803db5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8" name="Google Shape;1568;g29dac803db5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g29e16d4f366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g29e16d4f366_0_132: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g29e16d4f366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g29e16d4f366_0_239: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99168fd3ea_0_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299168fd3ea_0_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3" name="Shape 1673"/>
        <p:cNvGrpSpPr/>
        <p:nvPr/>
      </p:nvGrpSpPr>
      <p:grpSpPr>
        <a:xfrm>
          <a:off x="0" y="0"/>
          <a:ext cx="0" cy="0"/>
          <a:chOff x="0" y="0"/>
          <a:chExt cx="0" cy="0"/>
        </a:xfrm>
      </p:grpSpPr>
      <p:sp>
        <p:nvSpPr>
          <p:cNvPr id="1674" name="Google Shape;1674;g29dac803db5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5" name="Google Shape;1675;g29dac803db5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0" name="Shape 1680"/>
        <p:cNvGrpSpPr/>
        <p:nvPr/>
      </p:nvGrpSpPr>
      <p:grpSpPr>
        <a:xfrm>
          <a:off x="0" y="0"/>
          <a:ext cx="0" cy="0"/>
          <a:chOff x="0" y="0"/>
          <a:chExt cx="0" cy="0"/>
        </a:xfrm>
      </p:grpSpPr>
      <p:sp>
        <p:nvSpPr>
          <p:cNvPr id="1681" name="Google Shape;1681;g29dac803db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2" name="Google Shape;1682;g29dac803db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9" name="Shape 1719"/>
        <p:cNvGrpSpPr/>
        <p:nvPr/>
      </p:nvGrpSpPr>
      <p:grpSpPr>
        <a:xfrm>
          <a:off x="0" y="0"/>
          <a:ext cx="0" cy="0"/>
          <a:chOff x="0" y="0"/>
          <a:chExt cx="0" cy="0"/>
        </a:xfrm>
      </p:grpSpPr>
      <p:sp>
        <p:nvSpPr>
          <p:cNvPr id="1720" name="Google Shape;1720;g29dac803db5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1" name="Google Shape;1721;g29dac803db5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g29dac803db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6" name="Google Shape;1736;g29dac803db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5" name="Shape 1745"/>
        <p:cNvGrpSpPr/>
        <p:nvPr/>
      </p:nvGrpSpPr>
      <p:grpSpPr>
        <a:xfrm>
          <a:off x="0" y="0"/>
          <a:ext cx="0" cy="0"/>
          <a:chOff x="0" y="0"/>
          <a:chExt cx="0" cy="0"/>
        </a:xfrm>
      </p:grpSpPr>
      <p:sp>
        <p:nvSpPr>
          <p:cNvPr id="1746" name="Google Shape;1746;g29e16d4f366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7" name="Google Shape;1747;g29e16d4f366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g29fbc8af363_0_1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1" name="Google Shape;1761;g29fbc8af363_0_1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7" name="Shape 1767"/>
        <p:cNvGrpSpPr/>
        <p:nvPr/>
      </p:nvGrpSpPr>
      <p:grpSpPr>
        <a:xfrm>
          <a:off x="0" y="0"/>
          <a:ext cx="0" cy="0"/>
          <a:chOff x="0" y="0"/>
          <a:chExt cx="0" cy="0"/>
        </a:xfrm>
      </p:grpSpPr>
      <p:sp>
        <p:nvSpPr>
          <p:cNvPr id="1768" name="Google Shape;1768;g29e16d4f366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9" name="Google Shape;1769;g29e16d4f366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licences preventing </a:t>
            </a:r>
            <a:r>
              <a:rPr lang="it"/>
              <a:t>commercial</a:t>
            </a:r>
            <a:r>
              <a:rPr lang="it"/>
              <a:t> reuse are only admitted for longer formats (books, monographs)</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5" name="Shape 1775"/>
        <p:cNvGrpSpPr/>
        <p:nvPr/>
      </p:nvGrpSpPr>
      <p:grpSpPr>
        <a:xfrm>
          <a:off x="0" y="0"/>
          <a:ext cx="0" cy="0"/>
          <a:chOff x="0" y="0"/>
          <a:chExt cx="0" cy="0"/>
        </a:xfrm>
      </p:grpSpPr>
      <p:sp>
        <p:nvSpPr>
          <p:cNvPr id="1776" name="Google Shape;1776;g29fbc8af363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7" name="Google Shape;1777;g29fbc8af363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2" name="Shape 1782"/>
        <p:cNvGrpSpPr/>
        <p:nvPr/>
      </p:nvGrpSpPr>
      <p:grpSpPr>
        <a:xfrm>
          <a:off x="0" y="0"/>
          <a:ext cx="0" cy="0"/>
          <a:chOff x="0" y="0"/>
          <a:chExt cx="0" cy="0"/>
        </a:xfrm>
      </p:grpSpPr>
      <p:sp>
        <p:nvSpPr>
          <p:cNvPr id="1783" name="Google Shape;1783;g29fbc8af363_0_1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4" name="Google Shape;1784;g29fbc8af363_0_1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900">
                <a:solidFill>
                  <a:schemeClr val="dk1"/>
                </a:solidFill>
              </a:rPr>
              <a:t>"I am required to publish in a full-OA journal or platform (hybrid journals are not compliant, apart for some exceptions)" , True or False?</a:t>
            </a:r>
            <a:endParaRPr sz="900"/>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9" name="Shape 1789"/>
        <p:cNvGrpSpPr/>
        <p:nvPr/>
      </p:nvGrpSpPr>
      <p:grpSpPr>
        <a:xfrm>
          <a:off x="0" y="0"/>
          <a:ext cx="0" cy="0"/>
          <a:chOff x="0" y="0"/>
          <a:chExt cx="0" cy="0"/>
        </a:xfrm>
      </p:grpSpPr>
      <p:sp>
        <p:nvSpPr>
          <p:cNvPr id="1790" name="Google Shape;1790;g29dac803db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1" name="Google Shape;1791;g29dac803db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99168fd3ea_0_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99168fd3ea_0_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5" name="Shape 1795"/>
        <p:cNvGrpSpPr/>
        <p:nvPr/>
      </p:nvGrpSpPr>
      <p:grpSpPr>
        <a:xfrm>
          <a:off x="0" y="0"/>
          <a:ext cx="0" cy="0"/>
          <a:chOff x="0" y="0"/>
          <a:chExt cx="0" cy="0"/>
        </a:xfrm>
      </p:grpSpPr>
      <p:sp>
        <p:nvSpPr>
          <p:cNvPr id="1796" name="Google Shape;1796;g29dac803db5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7" name="Google Shape;1797;g29dac803db5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software and other research output</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g29fbc8af363_0_1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6" name="Google Shape;1806;g29fbc8af363_0_1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software and other research output</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g29fbc8af363_0_1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5" name="Google Shape;1815;g29fbc8af363_0_1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0" name="Shape 1820"/>
        <p:cNvGrpSpPr/>
        <p:nvPr/>
      </p:nvGrpSpPr>
      <p:grpSpPr>
        <a:xfrm>
          <a:off x="0" y="0"/>
          <a:ext cx="0" cy="0"/>
          <a:chOff x="0" y="0"/>
          <a:chExt cx="0" cy="0"/>
        </a:xfrm>
      </p:grpSpPr>
      <p:sp>
        <p:nvSpPr>
          <p:cNvPr id="1821" name="Google Shape;1821;g29dac803db5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2" name="Google Shape;1822;g29dac803db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6" name="Shape 1826"/>
        <p:cNvGrpSpPr/>
        <p:nvPr/>
      </p:nvGrpSpPr>
      <p:grpSpPr>
        <a:xfrm>
          <a:off x="0" y="0"/>
          <a:ext cx="0" cy="0"/>
          <a:chOff x="0" y="0"/>
          <a:chExt cx="0" cy="0"/>
        </a:xfrm>
      </p:grpSpPr>
      <p:sp>
        <p:nvSpPr>
          <p:cNvPr id="1827" name="Google Shape;1827;g29fbc8af363_0_1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8" name="Google Shape;1828;g29fbc8af363_0_1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29dac803db5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5" name="Google Shape;1835;g29dac803db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g29fbc8af363_0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1" name="Google Shape;1841;g29fbc8af363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6" name="Shape 1846"/>
        <p:cNvGrpSpPr/>
        <p:nvPr/>
      </p:nvGrpSpPr>
      <p:grpSpPr>
        <a:xfrm>
          <a:off x="0" y="0"/>
          <a:ext cx="0" cy="0"/>
          <a:chOff x="0" y="0"/>
          <a:chExt cx="0" cy="0"/>
        </a:xfrm>
      </p:grpSpPr>
      <p:sp>
        <p:nvSpPr>
          <p:cNvPr id="1847" name="Google Shape;1847;g29fbc8af363_0_1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8" name="Google Shape;1848;g29fbc8af363_0_1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g29dac803db5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5" name="Google Shape;1855;g29dac803db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g29fbc8af363_0_1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1" name="Google Shape;1861;g29fbc8af363_0_1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29fbc8af363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29fbc8af363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5" name="Shape 1865"/>
        <p:cNvGrpSpPr/>
        <p:nvPr/>
      </p:nvGrpSpPr>
      <p:grpSpPr>
        <a:xfrm>
          <a:off x="0" y="0"/>
          <a:ext cx="0" cy="0"/>
          <a:chOff x="0" y="0"/>
          <a:chExt cx="0" cy="0"/>
        </a:xfrm>
      </p:grpSpPr>
      <p:sp>
        <p:nvSpPr>
          <p:cNvPr id="1866" name="Google Shape;1866;g29dac803db5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7" name="Google Shape;1867;g29dac803db5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1" name="Shape 1871"/>
        <p:cNvGrpSpPr/>
        <p:nvPr/>
      </p:nvGrpSpPr>
      <p:grpSpPr>
        <a:xfrm>
          <a:off x="0" y="0"/>
          <a:ext cx="0" cy="0"/>
          <a:chOff x="0" y="0"/>
          <a:chExt cx="0" cy="0"/>
        </a:xfrm>
      </p:grpSpPr>
      <p:sp>
        <p:nvSpPr>
          <p:cNvPr id="1872" name="Google Shape;1872;g29fbc8af363_0_18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3" name="Google Shape;1873;g29fbc8af363_0_1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8" name="Shape 1878"/>
        <p:cNvGrpSpPr/>
        <p:nvPr/>
      </p:nvGrpSpPr>
      <p:grpSpPr>
        <a:xfrm>
          <a:off x="0" y="0"/>
          <a:ext cx="0" cy="0"/>
          <a:chOff x="0" y="0"/>
          <a:chExt cx="0" cy="0"/>
        </a:xfrm>
      </p:grpSpPr>
      <p:sp>
        <p:nvSpPr>
          <p:cNvPr id="1879" name="Google Shape;1879;g2a1f2555120_2_8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g2a1f2555120_2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99168fd3e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299168fd3e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General rules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jpg"/><Relationship Id="rId3" Type="http://schemas.openxmlformats.org/officeDocument/2006/relationships/image" Target="../media/image3.png"/><Relationship Id="rId4" Type="http://schemas.openxmlformats.org/officeDocument/2006/relationships/image" Target="../media/image47.png"/><Relationship Id="rId10" Type="http://schemas.openxmlformats.org/officeDocument/2006/relationships/image" Target="../media/image16.png"/><Relationship Id="rId9"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44.png"/><Relationship Id="rId8" Type="http://schemas.openxmlformats.org/officeDocument/2006/relationships/image" Target="../media/image2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jpg"/><Relationship Id="rId3"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23.png"/><Relationship Id="rId5" Type="http://schemas.openxmlformats.org/officeDocument/2006/relationships/image" Target="../media/image44.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4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273" name="Shape 27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1">
  <p:cSld name="Default Slide_1">
    <p:spTree>
      <p:nvGrpSpPr>
        <p:cNvPr id="274" name="Shape 27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278" name="Shape 27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82" name="Shape 28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15">
  <p:cSld name="Summary 15">
    <p:spTree>
      <p:nvGrpSpPr>
        <p:cNvPr id="283" name="Shape 283"/>
        <p:cNvGrpSpPr/>
        <p:nvPr/>
      </p:nvGrpSpPr>
      <p:grpSpPr>
        <a:xfrm>
          <a:off x="0" y="0"/>
          <a:ext cx="0" cy="0"/>
          <a:chOff x="0" y="0"/>
          <a:chExt cx="0" cy="0"/>
        </a:xfrm>
      </p:grpSpPr>
      <p:sp>
        <p:nvSpPr>
          <p:cNvPr id="284" name="Google Shape;284;p19"/>
          <p:cNvSpPr/>
          <p:nvPr>
            <p:ph idx="2" type="pic"/>
          </p:nvPr>
        </p:nvSpPr>
        <p:spPr>
          <a:xfrm>
            <a:off x="2790638" y="1394763"/>
            <a:ext cx="3564563" cy="3187692"/>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500"/>
              <a:buFont typeface="Arial"/>
              <a:buNone/>
              <a:defRPr b="0" i="0" sz="1500" u="none" cap="none" strike="noStrike">
                <a:solidFill>
                  <a:schemeClr val="dk1"/>
                </a:solidFill>
                <a:latin typeface="Poppins"/>
                <a:ea typeface="Poppins"/>
                <a:cs typeface="Poppins"/>
                <a:sym typeface="Poppins"/>
              </a:defRPr>
            </a:lvl1pPr>
            <a:lvl2pPr lvl="1"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2pPr>
            <a:lvl3pPr lvl="2"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a:ea typeface="Poppins"/>
                <a:cs typeface="Poppins"/>
                <a:sym typeface="Poppins"/>
              </a:defRPr>
            </a:lvl3pPr>
            <a:lvl4pPr lvl="3"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4pPr>
            <a:lvl5pPr lvl="4"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20">
  <p:cSld name="Summary 20">
    <p:spTree>
      <p:nvGrpSpPr>
        <p:cNvPr id="285" name="Shape 285"/>
        <p:cNvGrpSpPr/>
        <p:nvPr/>
      </p:nvGrpSpPr>
      <p:grpSpPr>
        <a:xfrm>
          <a:off x="0" y="0"/>
          <a:ext cx="0" cy="0"/>
          <a:chOff x="0" y="0"/>
          <a:chExt cx="0" cy="0"/>
        </a:xfrm>
      </p:grpSpPr>
      <p:sp>
        <p:nvSpPr>
          <p:cNvPr id="286" name="Google Shape;286;p20"/>
          <p:cNvSpPr/>
          <p:nvPr>
            <p:ph idx="2" type="pic"/>
          </p:nvPr>
        </p:nvSpPr>
        <p:spPr>
          <a:xfrm>
            <a:off x="2138992" y="2571750"/>
            <a:ext cx="4868527" cy="257175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500"/>
              <a:buFont typeface="Arial"/>
              <a:buNone/>
              <a:defRPr b="0" i="0" sz="1500" u="none" cap="none" strike="noStrike">
                <a:solidFill>
                  <a:schemeClr val="dk1"/>
                </a:solidFill>
                <a:latin typeface="Poppins"/>
                <a:ea typeface="Poppins"/>
                <a:cs typeface="Poppins"/>
                <a:sym typeface="Poppins"/>
              </a:defRPr>
            </a:lvl1pPr>
            <a:lvl2pPr lvl="1"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2pPr>
            <a:lvl3pPr lvl="2"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a:ea typeface="Poppins"/>
                <a:cs typeface="Poppins"/>
                <a:sym typeface="Poppins"/>
              </a:defRPr>
            </a:lvl3pPr>
            <a:lvl4pPr lvl="3"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4pPr>
            <a:lvl5pPr lvl="4"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287" name="Shape 287"/>
        <p:cNvGrpSpPr/>
        <p:nvPr/>
      </p:nvGrpSpPr>
      <p:grpSpPr>
        <a:xfrm>
          <a:off x="0" y="0"/>
          <a:ext cx="0" cy="0"/>
          <a:chOff x="0" y="0"/>
          <a:chExt cx="0" cy="0"/>
        </a:xfrm>
      </p:grpSpPr>
      <p:sp>
        <p:nvSpPr>
          <p:cNvPr id="288" name="Google Shape;288;p21"/>
          <p:cNvSpPr txBox="1"/>
          <p:nvPr>
            <p:ph type="title"/>
          </p:nvPr>
        </p:nvSpPr>
        <p:spPr>
          <a:xfrm>
            <a:off x="628650" y="273847"/>
            <a:ext cx="7886700" cy="994172"/>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dk2"/>
              </a:buClr>
              <a:buSzPts val="700"/>
              <a:buNone/>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7">
  <p:cSld name="Summary 7">
    <p:spTree>
      <p:nvGrpSpPr>
        <p:cNvPr id="289" name="Shape 289"/>
        <p:cNvGrpSpPr/>
        <p:nvPr/>
      </p:nvGrpSpPr>
      <p:grpSpPr>
        <a:xfrm>
          <a:off x="0" y="0"/>
          <a:ext cx="0" cy="0"/>
          <a:chOff x="0" y="0"/>
          <a:chExt cx="0" cy="0"/>
        </a:xfrm>
      </p:grpSpPr>
      <p:sp>
        <p:nvSpPr>
          <p:cNvPr id="290" name="Google Shape;290;p22"/>
          <p:cNvSpPr/>
          <p:nvPr>
            <p:ph idx="2" type="pic"/>
          </p:nvPr>
        </p:nvSpPr>
        <p:spPr>
          <a:xfrm>
            <a:off x="0" y="0"/>
            <a:ext cx="9144000" cy="5143500"/>
          </a:xfrm>
          <a:prstGeom prst="rect">
            <a:avLst/>
          </a:prstGeom>
          <a:solidFill>
            <a:srgbClr val="F2F2F2"/>
          </a:solid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1500"/>
              <a:buFont typeface="Arial"/>
              <a:buNone/>
              <a:defRPr b="0" i="0" sz="1500" u="none" cap="none" strike="noStrike">
                <a:solidFill>
                  <a:schemeClr val="dk1"/>
                </a:solidFill>
                <a:latin typeface="Poppins"/>
                <a:ea typeface="Poppins"/>
                <a:cs typeface="Poppins"/>
                <a:sym typeface="Poppins"/>
              </a:defRPr>
            </a:lvl1pPr>
            <a:lvl2pPr lvl="1"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2pPr>
            <a:lvl3pPr lvl="2"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a:ea typeface="Poppins"/>
                <a:cs typeface="Poppins"/>
                <a:sym typeface="Poppins"/>
              </a:defRPr>
            </a:lvl3pPr>
            <a:lvl4pPr lvl="3"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4pPr>
            <a:lvl5pPr lvl="4"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9">
  <p:cSld name="Summary 9">
    <p:spTree>
      <p:nvGrpSpPr>
        <p:cNvPr id="291" name="Shape 291"/>
        <p:cNvGrpSpPr/>
        <p:nvPr/>
      </p:nvGrpSpPr>
      <p:grpSpPr>
        <a:xfrm>
          <a:off x="0" y="0"/>
          <a:ext cx="0" cy="0"/>
          <a:chOff x="0" y="0"/>
          <a:chExt cx="0" cy="0"/>
        </a:xfrm>
      </p:grpSpPr>
      <p:sp>
        <p:nvSpPr>
          <p:cNvPr id="292" name="Google Shape;292;p23"/>
          <p:cNvSpPr/>
          <p:nvPr>
            <p:ph idx="2" type="pic"/>
          </p:nvPr>
        </p:nvSpPr>
        <p:spPr>
          <a:xfrm>
            <a:off x="5176757" y="691484"/>
            <a:ext cx="3967243" cy="4452016"/>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500"/>
              <a:buFont typeface="Arial"/>
              <a:buNone/>
              <a:defRPr b="0" i="0" sz="1500" u="none" cap="none" strike="noStrike">
                <a:solidFill>
                  <a:schemeClr val="dk1"/>
                </a:solidFill>
                <a:latin typeface="Poppins"/>
                <a:ea typeface="Poppins"/>
                <a:cs typeface="Poppins"/>
                <a:sym typeface="Poppins"/>
              </a:defRPr>
            </a:lvl1pPr>
            <a:lvl2pPr lvl="1"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2pPr>
            <a:lvl3pPr lvl="2"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a:ea typeface="Poppins"/>
                <a:cs typeface="Poppins"/>
                <a:sym typeface="Poppins"/>
              </a:defRPr>
            </a:lvl3pPr>
            <a:lvl4pPr lvl="3"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4pPr>
            <a:lvl5pPr lvl="4"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11">
  <p:cSld name="Summary 11">
    <p:spTree>
      <p:nvGrpSpPr>
        <p:cNvPr id="293" name="Shape 293"/>
        <p:cNvGrpSpPr/>
        <p:nvPr/>
      </p:nvGrpSpPr>
      <p:grpSpPr>
        <a:xfrm>
          <a:off x="0" y="0"/>
          <a:ext cx="0" cy="0"/>
          <a:chOff x="0" y="0"/>
          <a:chExt cx="0" cy="0"/>
        </a:xfrm>
      </p:grpSpPr>
      <p:sp>
        <p:nvSpPr>
          <p:cNvPr id="294" name="Google Shape;294;p24"/>
          <p:cNvSpPr/>
          <p:nvPr>
            <p:ph idx="2" type="pic"/>
          </p:nvPr>
        </p:nvSpPr>
        <p:spPr>
          <a:xfrm>
            <a:off x="837852" y="447129"/>
            <a:ext cx="2786112" cy="4249242"/>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500"/>
              <a:buFont typeface="Arial"/>
              <a:buNone/>
              <a:defRPr b="0" i="0" sz="1500" u="none" cap="none" strike="noStrike">
                <a:solidFill>
                  <a:schemeClr val="dk1"/>
                </a:solidFill>
                <a:latin typeface="Poppins"/>
                <a:ea typeface="Poppins"/>
                <a:cs typeface="Poppins"/>
                <a:sym typeface="Poppins"/>
              </a:defRPr>
            </a:lvl1pPr>
            <a:lvl2pPr lvl="1"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2pPr>
            <a:lvl3pPr lvl="2"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a:ea typeface="Poppins"/>
                <a:cs typeface="Poppins"/>
                <a:sym typeface="Poppins"/>
              </a:defRPr>
            </a:lvl3pPr>
            <a:lvl4pPr lvl="3"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4pPr>
            <a:lvl5pPr lvl="4"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17">
  <p:cSld name="Summary 17">
    <p:spTree>
      <p:nvGrpSpPr>
        <p:cNvPr id="295" name="Shape 295"/>
        <p:cNvGrpSpPr/>
        <p:nvPr/>
      </p:nvGrpSpPr>
      <p:grpSpPr>
        <a:xfrm>
          <a:off x="0" y="0"/>
          <a:ext cx="0" cy="0"/>
          <a:chOff x="0" y="0"/>
          <a:chExt cx="0" cy="0"/>
        </a:xfrm>
      </p:grpSpPr>
      <p:sp>
        <p:nvSpPr>
          <p:cNvPr id="296" name="Google Shape;296;p25"/>
          <p:cNvSpPr/>
          <p:nvPr>
            <p:ph idx="2" type="pic"/>
          </p:nvPr>
        </p:nvSpPr>
        <p:spPr>
          <a:xfrm>
            <a:off x="5460712" y="951177"/>
            <a:ext cx="3098538" cy="3906573"/>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500"/>
              <a:buFont typeface="Arial"/>
              <a:buNone/>
              <a:defRPr b="0" i="0" sz="1500" u="none" cap="none" strike="noStrike">
                <a:solidFill>
                  <a:schemeClr val="dk1"/>
                </a:solidFill>
                <a:latin typeface="Poppins"/>
                <a:ea typeface="Poppins"/>
                <a:cs typeface="Poppins"/>
                <a:sym typeface="Poppins"/>
              </a:defRPr>
            </a:lvl1pPr>
            <a:lvl2pPr lvl="1"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2pPr>
            <a:lvl3pPr lvl="2"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a:ea typeface="Poppins"/>
                <a:cs typeface="Poppins"/>
                <a:sym typeface="Poppins"/>
              </a:defRPr>
            </a:lvl3pPr>
            <a:lvl4pPr lvl="3"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4pPr>
            <a:lvl5pPr lvl="4"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300" name="Shape 30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304" name="Shape 304"/>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308" name="Shape 30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Canva 2">
  <p:cSld name="Business Model Canva 2">
    <p:spTree>
      <p:nvGrpSpPr>
        <p:cNvPr id="309" name="Shape 309"/>
        <p:cNvGrpSpPr/>
        <p:nvPr/>
      </p:nvGrpSpPr>
      <p:grpSpPr>
        <a:xfrm>
          <a:off x="0" y="0"/>
          <a:ext cx="0" cy="0"/>
          <a:chOff x="0" y="0"/>
          <a:chExt cx="0" cy="0"/>
        </a:xfrm>
      </p:grpSpPr>
      <p:sp>
        <p:nvSpPr>
          <p:cNvPr id="310" name="Google Shape;310;p32"/>
          <p:cNvSpPr/>
          <p:nvPr>
            <p:ph idx="2" type="pic"/>
          </p:nvPr>
        </p:nvSpPr>
        <p:spPr>
          <a:xfrm>
            <a:off x="-92" y="1005"/>
            <a:ext cx="2286609" cy="5141024"/>
          </a:xfrm>
          <a:prstGeom prst="rect">
            <a:avLst/>
          </a:prstGeom>
          <a:solidFill>
            <a:srgbClr val="F2F2F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Canva 7">
  <p:cSld name="Business Model Canva 7">
    <p:spTree>
      <p:nvGrpSpPr>
        <p:cNvPr id="311" name="Shape 311"/>
        <p:cNvGrpSpPr/>
        <p:nvPr/>
      </p:nvGrpSpPr>
      <p:grpSpPr>
        <a:xfrm>
          <a:off x="0" y="0"/>
          <a:ext cx="0" cy="0"/>
          <a:chOff x="0" y="0"/>
          <a:chExt cx="0" cy="0"/>
        </a:xfrm>
      </p:grpSpPr>
      <p:sp>
        <p:nvSpPr>
          <p:cNvPr id="312" name="Google Shape;312;p33"/>
          <p:cNvSpPr/>
          <p:nvPr>
            <p:ph idx="2" type="pic"/>
          </p:nvPr>
        </p:nvSpPr>
        <p:spPr>
          <a:xfrm>
            <a:off x="185346" y="608674"/>
            <a:ext cx="1680406" cy="1680405"/>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Canva 16">
  <p:cSld name="Business Model Canva 16">
    <p:spTree>
      <p:nvGrpSpPr>
        <p:cNvPr id="313" name="Shape 313"/>
        <p:cNvGrpSpPr/>
        <p:nvPr/>
      </p:nvGrpSpPr>
      <p:grpSpPr>
        <a:xfrm>
          <a:off x="0" y="0"/>
          <a:ext cx="0" cy="0"/>
          <a:chOff x="0" y="0"/>
          <a:chExt cx="0" cy="0"/>
        </a:xfrm>
      </p:grpSpPr>
      <p:sp>
        <p:nvSpPr>
          <p:cNvPr id="314" name="Google Shape;314;p34"/>
          <p:cNvSpPr/>
          <p:nvPr>
            <p:ph idx="2" type="pic"/>
          </p:nvPr>
        </p:nvSpPr>
        <p:spPr>
          <a:xfrm>
            <a:off x="7090828" y="0"/>
            <a:ext cx="2051386" cy="5140524"/>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Canva 20">
  <p:cSld name="Business Model Canva 20">
    <p:spTree>
      <p:nvGrpSpPr>
        <p:cNvPr id="315" name="Shape 315"/>
        <p:cNvGrpSpPr/>
        <p:nvPr/>
      </p:nvGrpSpPr>
      <p:grpSpPr>
        <a:xfrm>
          <a:off x="0" y="0"/>
          <a:ext cx="0" cy="0"/>
          <a:chOff x="0" y="0"/>
          <a:chExt cx="0" cy="0"/>
        </a:xfrm>
      </p:grpSpPr>
      <p:sp>
        <p:nvSpPr>
          <p:cNvPr id="316" name="Google Shape;316;p35"/>
          <p:cNvSpPr/>
          <p:nvPr>
            <p:ph idx="2" type="pic"/>
          </p:nvPr>
        </p:nvSpPr>
        <p:spPr>
          <a:xfrm>
            <a:off x="185346" y="608675"/>
            <a:ext cx="1680843" cy="2574398"/>
          </a:xfrm>
          <a:prstGeom prst="rect">
            <a:avLst/>
          </a:prstGeom>
          <a:solidFill>
            <a:srgbClr val="F2F2F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7" name="Shape 317"/>
        <p:cNvGrpSpPr/>
        <p:nvPr/>
      </p:nvGrpSpPr>
      <p:grpSpPr>
        <a:xfrm>
          <a:off x="0" y="0"/>
          <a:ext cx="0" cy="0"/>
          <a:chOff x="0" y="0"/>
          <a:chExt cx="0" cy="0"/>
        </a:xfrm>
      </p:grpSpPr>
      <p:sp>
        <p:nvSpPr>
          <p:cNvPr id="318" name="Google Shape;318;p36"/>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lvl1pPr lvl="0" rtl="0">
              <a:spcBef>
                <a:spcPts val="0"/>
              </a:spcBef>
              <a:spcAft>
                <a:spcPts val="0"/>
              </a:spcAft>
              <a:buSzPts val="28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319" name="Google Shape;31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323" name="Shape 323"/>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4" name="Shape 324"/>
        <p:cNvGrpSpPr/>
        <p:nvPr/>
      </p:nvGrpSpPr>
      <p:grpSpPr>
        <a:xfrm>
          <a:off x="0" y="0"/>
          <a:ext cx="0" cy="0"/>
          <a:chOff x="0" y="0"/>
          <a:chExt cx="0" cy="0"/>
        </a:xfrm>
      </p:grpSpPr>
      <p:sp>
        <p:nvSpPr>
          <p:cNvPr id="325" name="Google Shape;325;p39"/>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9"/>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lvl1pPr lvl="0" rtl="0">
              <a:spcBef>
                <a:spcPts val="0"/>
              </a:spcBef>
              <a:spcAft>
                <a:spcPts val="0"/>
              </a:spcAft>
              <a:buSzPts val="28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327" name="Google Shape;327;p39"/>
          <p:cNvSpPr txBox="1"/>
          <p:nvPr>
            <p:ph idx="1" type="body"/>
          </p:nvPr>
        </p:nvSpPr>
        <p:spPr>
          <a:xfrm>
            <a:off x="311700" y="1266325"/>
            <a:ext cx="8520600" cy="3302700"/>
          </a:xfrm>
          <a:prstGeom prst="rect">
            <a:avLst/>
          </a:prstGeom>
        </p:spPr>
        <p:txBody>
          <a:bodyPr anchorCtr="0" anchor="t" bIns="34275" lIns="68575" spcFirstLastPara="1" rIns="68575" wrap="square" tIns="34275">
            <a:normAutofit/>
          </a:bodyPr>
          <a:lstStyle>
            <a:lvl1pPr indent="-323850" lvl="0" marL="457200" rtl="0">
              <a:spcBef>
                <a:spcPts val="800"/>
              </a:spcBef>
              <a:spcAft>
                <a:spcPts val="0"/>
              </a:spcAft>
              <a:buSzPts val="1500"/>
              <a:buChar char="•"/>
              <a:defRPr/>
            </a:lvl1pPr>
            <a:lvl2pPr indent="-304800" lvl="1" marL="914400" rtl="0">
              <a:spcBef>
                <a:spcPts val="400"/>
              </a:spcBef>
              <a:spcAft>
                <a:spcPts val="0"/>
              </a:spcAft>
              <a:buSzPts val="1200"/>
              <a:buChar char="•"/>
              <a:defRPr/>
            </a:lvl2pPr>
            <a:lvl3pPr indent="-298450" lvl="2" marL="1371600" rtl="0">
              <a:spcBef>
                <a:spcPts val="400"/>
              </a:spcBef>
              <a:spcAft>
                <a:spcPts val="0"/>
              </a:spcAft>
              <a:buSzPts val="1100"/>
              <a:buChar char="•"/>
              <a:defRPr/>
            </a:lvl3pPr>
            <a:lvl4pPr indent="-285750" lvl="3" marL="1828800" rtl="0">
              <a:spcBef>
                <a:spcPts val="400"/>
              </a:spcBef>
              <a:spcAft>
                <a:spcPts val="0"/>
              </a:spcAft>
              <a:buSzPts val="900"/>
              <a:buChar char="•"/>
              <a:defRPr/>
            </a:lvl4pPr>
            <a:lvl5pPr indent="-285750" lvl="4" marL="2286000" rtl="0">
              <a:spcBef>
                <a:spcPts val="400"/>
              </a:spcBef>
              <a:spcAft>
                <a:spcPts val="0"/>
              </a:spcAft>
              <a:buSzPts val="9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28" name="Google Shape;328;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9" name="Shape 329"/>
        <p:cNvGrpSpPr/>
        <p:nvPr/>
      </p:nvGrpSpPr>
      <p:grpSpPr>
        <a:xfrm>
          <a:off x="0" y="0"/>
          <a:ext cx="0" cy="0"/>
          <a:chOff x="0" y="0"/>
          <a:chExt cx="0" cy="0"/>
        </a:xfrm>
      </p:grpSpPr>
      <p:sp>
        <p:nvSpPr>
          <p:cNvPr id="330" name="Google Shape;330;p4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 name="Google Shape;331;p40"/>
          <p:cNvGrpSpPr/>
          <p:nvPr/>
        </p:nvGrpSpPr>
        <p:grpSpPr>
          <a:xfrm>
            <a:off x="830392" y="1191256"/>
            <a:ext cx="745763" cy="45826"/>
            <a:chOff x="4580561" y="2589004"/>
            <a:chExt cx="1064464" cy="25200"/>
          </a:xfrm>
        </p:grpSpPr>
        <p:sp>
          <p:nvSpPr>
            <p:cNvPr id="332" name="Google Shape;332;p4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4" name="Google Shape;334;p40"/>
          <p:cNvSpPr txBox="1"/>
          <p:nvPr>
            <p:ph type="title"/>
          </p:nvPr>
        </p:nvSpPr>
        <p:spPr>
          <a:xfrm>
            <a:off x="729450" y="1318650"/>
            <a:ext cx="7688400" cy="535200"/>
          </a:xfrm>
          <a:prstGeom prst="rect">
            <a:avLst/>
          </a:prstGeom>
        </p:spPr>
        <p:txBody>
          <a:bodyPr anchorCtr="0" anchor="ctr" bIns="34275" lIns="68575" spcFirstLastPara="1" rIns="68575" wrap="square" tIns="3427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35" name="Google Shape;335;p40"/>
          <p:cNvSpPr txBox="1"/>
          <p:nvPr>
            <p:ph idx="1" type="body"/>
          </p:nvPr>
        </p:nvSpPr>
        <p:spPr>
          <a:xfrm>
            <a:off x="729325" y="2078875"/>
            <a:ext cx="3774300" cy="2261100"/>
          </a:xfrm>
          <a:prstGeom prst="rect">
            <a:avLst/>
          </a:prstGeom>
        </p:spPr>
        <p:txBody>
          <a:bodyPr anchorCtr="0" anchor="t" bIns="34275" lIns="68575" spcFirstLastPara="1" rIns="68575" wrap="square" tIns="34275">
            <a:normAutofit/>
          </a:bodyPr>
          <a:lstStyle>
            <a:lvl1pPr indent="-323850" lvl="0" marL="457200" rtl="0">
              <a:spcBef>
                <a:spcPts val="800"/>
              </a:spcBef>
              <a:spcAft>
                <a:spcPts val="0"/>
              </a:spcAft>
              <a:buSzPts val="1500"/>
              <a:buChar char="•"/>
              <a:defRPr/>
            </a:lvl1pPr>
            <a:lvl2pPr indent="-304800" lvl="1" marL="914400" rtl="0">
              <a:spcBef>
                <a:spcPts val="400"/>
              </a:spcBef>
              <a:spcAft>
                <a:spcPts val="0"/>
              </a:spcAft>
              <a:buSzPts val="1200"/>
              <a:buChar char="•"/>
              <a:defRPr/>
            </a:lvl2pPr>
            <a:lvl3pPr indent="-298450" lvl="2" marL="1371600" rtl="0">
              <a:spcBef>
                <a:spcPts val="400"/>
              </a:spcBef>
              <a:spcAft>
                <a:spcPts val="0"/>
              </a:spcAft>
              <a:buSzPts val="1100"/>
              <a:buChar char="•"/>
              <a:defRPr/>
            </a:lvl3pPr>
            <a:lvl4pPr indent="-285750" lvl="3" marL="1828800" rtl="0">
              <a:spcBef>
                <a:spcPts val="400"/>
              </a:spcBef>
              <a:spcAft>
                <a:spcPts val="0"/>
              </a:spcAft>
              <a:buSzPts val="900"/>
              <a:buChar char="•"/>
              <a:defRPr/>
            </a:lvl4pPr>
            <a:lvl5pPr indent="-285750" lvl="4" marL="2286000" rtl="0">
              <a:spcBef>
                <a:spcPts val="400"/>
              </a:spcBef>
              <a:spcAft>
                <a:spcPts val="0"/>
              </a:spcAft>
              <a:buSzPts val="9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36" name="Google Shape;336;p40"/>
          <p:cNvSpPr txBox="1"/>
          <p:nvPr>
            <p:ph idx="2" type="body"/>
          </p:nvPr>
        </p:nvSpPr>
        <p:spPr>
          <a:xfrm>
            <a:off x="4643604" y="2078875"/>
            <a:ext cx="3774300" cy="2261100"/>
          </a:xfrm>
          <a:prstGeom prst="rect">
            <a:avLst/>
          </a:prstGeom>
        </p:spPr>
        <p:txBody>
          <a:bodyPr anchorCtr="0" anchor="t" bIns="34275" lIns="68575" spcFirstLastPara="1" rIns="68575" wrap="square" tIns="34275">
            <a:normAutofit/>
          </a:bodyPr>
          <a:lstStyle>
            <a:lvl1pPr indent="-323850" lvl="0" marL="457200" rtl="0">
              <a:spcBef>
                <a:spcPts val="800"/>
              </a:spcBef>
              <a:spcAft>
                <a:spcPts val="0"/>
              </a:spcAft>
              <a:buSzPts val="1500"/>
              <a:buChar char="•"/>
              <a:defRPr/>
            </a:lvl1pPr>
            <a:lvl2pPr indent="-304800" lvl="1" marL="914400" rtl="0">
              <a:spcBef>
                <a:spcPts val="400"/>
              </a:spcBef>
              <a:spcAft>
                <a:spcPts val="0"/>
              </a:spcAft>
              <a:buSzPts val="1200"/>
              <a:buChar char="•"/>
              <a:defRPr/>
            </a:lvl2pPr>
            <a:lvl3pPr indent="-298450" lvl="2" marL="1371600" rtl="0">
              <a:spcBef>
                <a:spcPts val="400"/>
              </a:spcBef>
              <a:spcAft>
                <a:spcPts val="0"/>
              </a:spcAft>
              <a:buSzPts val="1100"/>
              <a:buChar char="•"/>
              <a:defRPr/>
            </a:lvl3pPr>
            <a:lvl4pPr indent="-285750" lvl="3" marL="1828800" rtl="0">
              <a:spcBef>
                <a:spcPts val="400"/>
              </a:spcBef>
              <a:spcAft>
                <a:spcPts val="0"/>
              </a:spcAft>
              <a:buSzPts val="900"/>
              <a:buChar char="•"/>
              <a:defRPr/>
            </a:lvl4pPr>
            <a:lvl5pPr indent="-285750" lvl="4" marL="2286000" rtl="0">
              <a:spcBef>
                <a:spcPts val="400"/>
              </a:spcBef>
              <a:spcAft>
                <a:spcPts val="0"/>
              </a:spcAft>
              <a:buSzPts val="9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37" name="Google Shape;337;p4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341" name="Shape 341"/>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2" name="Shape 342"/>
        <p:cNvGrpSpPr/>
        <p:nvPr/>
      </p:nvGrpSpPr>
      <p:grpSpPr>
        <a:xfrm>
          <a:off x="0" y="0"/>
          <a:ext cx="0" cy="0"/>
          <a:chOff x="0" y="0"/>
          <a:chExt cx="0" cy="0"/>
        </a:xfrm>
      </p:grpSpPr>
      <p:sp>
        <p:nvSpPr>
          <p:cNvPr id="343" name="Google Shape;343;p4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3"/>
          <p:cNvSpPr txBox="1"/>
          <p:nvPr>
            <p:ph type="title"/>
          </p:nvPr>
        </p:nvSpPr>
        <p:spPr>
          <a:xfrm>
            <a:off x="311700" y="814800"/>
            <a:ext cx="8571300" cy="942000"/>
          </a:xfrm>
          <a:prstGeom prst="rect">
            <a:avLst/>
          </a:prstGeom>
        </p:spPr>
        <p:txBody>
          <a:bodyPr anchorCtr="0" anchor="ctr" bIns="34275" lIns="68575" spcFirstLastPara="1" rIns="68575" wrap="square" tIns="34275">
            <a:normAutofit/>
          </a:bodyPr>
          <a:lstStyle>
            <a:lvl1pPr lvl="0" rtl="0" algn="ctr">
              <a:spcBef>
                <a:spcPts val="0"/>
              </a:spcBef>
              <a:spcAft>
                <a:spcPts val="0"/>
              </a:spcAft>
              <a:buSzPts val="2300"/>
              <a:buNone/>
              <a:defRPr/>
            </a:lvl1pPr>
            <a:lvl2pPr lvl="1" rtl="0" algn="ctr">
              <a:spcBef>
                <a:spcPts val="0"/>
              </a:spcBef>
              <a:spcAft>
                <a:spcPts val="0"/>
              </a:spcAft>
              <a:buSzPts val="500"/>
              <a:buNone/>
              <a:defRPr/>
            </a:lvl2pPr>
            <a:lvl3pPr lvl="2" rtl="0" algn="ctr">
              <a:spcBef>
                <a:spcPts val="0"/>
              </a:spcBef>
              <a:spcAft>
                <a:spcPts val="0"/>
              </a:spcAft>
              <a:buSzPts val="500"/>
              <a:buNone/>
              <a:defRPr/>
            </a:lvl3pPr>
            <a:lvl4pPr lvl="3" rtl="0" algn="ctr">
              <a:spcBef>
                <a:spcPts val="0"/>
              </a:spcBef>
              <a:spcAft>
                <a:spcPts val="0"/>
              </a:spcAft>
              <a:buSzPts val="500"/>
              <a:buNone/>
              <a:defRPr/>
            </a:lvl4pPr>
            <a:lvl5pPr lvl="4" rtl="0" algn="ctr">
              <a:spcBef>
                <a:spcPts val="0"/>
              </a:spcBef>
              <a:spcAft>
                <a:spcPts val="0"/>
              </a:spcAft>
              <a:buSzPts val="500"/>
              <a:buNone/>
              <a:defRPr/>
            </a:lvl5pPr>
            <a:lvl6pPr lvl="5" rtl="0" algn="ctr">
              <a:spcBef>
                <a:spcPts val="0"/>
              </a:spcBef>
              <a:spcAft>
                <a:spcPts val="0"/>
              </a:spcAft>
              <a:buSzPts val="500"/>
              <a:buNone/>
              <a:defRPr/>
            </a:lvl6pPr>
            <a:lvl7pPr lvl="6" rtl="0" algn="ctr">
              <a:spcBef>
                <a:spcPts val="0"/>
              </a:spcBef>
              <a:spcAft>
                <a:spcPts val="0"/>
              </a:spcAft>
              <a:buSzPts val="500"/>
              <a:buNone/>
              <a:defRPr/>
            </a:lvl7pPr>
            <a:lvl8pPr lvl="7" rtl="0" algn="ctr">
              <a:spcBef>
                <a:spcPts val="0"/>
              </a:spcBef>
              <a:spcAft>
                <a:spcPts val="0"/>
              </a:spcAft>
              <a:buSzPts val="500"/>
              <a:buNone/>
              <a:defRPr/>
            </a:lvl8pPr>
            <a:lvl9pPr lvl="8" rtl="0" algn="ctr">
              <a:spcBef>
                <a:spcPts val="0"/>
              </a:spcBef>
              <a:spcAft>
                <a:spcPts val="0"/>
              </a:spcAft>
              <a:buSzPts val="500"/>
              <a:buNone/>
              <a:defRPr/>
            </a:lvl9pPr>
          </a:lstStyle>
          <a:p/>
        </p:txBody>
      </p:sp>
      <p:sp>
        <p:nvSpPr>
          <p:cNvPr id="345" name="Google Shape;345;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6" name="Shape 346"/>
        <p:cNvGrpSpPr/>
        <p:nvPr/>
      </p:nvGrpSpPr>
      <p:grpSpPr>
        <a:xfrm>
          <a:off x="0" y="0"/>
          <a:ext cx="0" cy="0"/>
          <a:chOff x="0" y="0"/>
          <a:chExt cx="0" cy="0"/>
        </a:xfrm>
      </p:grpSpPr>
      <p:sp>
        <p:nvSpPr>
          <p:cNvPr id="347" name="Google Shape;347;p44"/>
          <p:cNvSpPr txBox="1"/>
          <p:nvPr>
            <p:ph idx="1" type="body"/>
          </p:nvPr>
        </p:nvSpPr>
        <p:spPr>
          <a:xfrm>
            <a:off x="311700" y="4230725"/>
            <a:ext cx="5998800" cy="598800"/>
          </a:xfrm>
          <a:prstGeom prst="rect">
            <a:avLst/>
          </a:prstGeom>
        </p:spPr>
        <p:txBody>
          <a:bodyPr anchorCtr="0" anchor="ctr" bIns="34275" lIns="68575" spcFirstLastPara="1" rIns="68575" wrap="square" tIns="34275">
            <a:normAutofit/>
          </a:bodyPr>
          <a:lstStyle>
            <a:lvl1pPr indent="-228600" lvl="0" marL="457200" rtl="0">
              <a:lnSpc>
                <a:spcPct val="100000"/>
              </a:lnSpc>
              <a:spcBef>
                <a:spcPts val="80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348" name="Google Shape;34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9" name="Shape 349"/>
        <p:cNvGrpSpPr/>
        <p:nvPr/>
      </p:nvGrpSpPr>
      <p:grpSpPr>
        <a:xfrm>
          <a:off x="0" y="0"/>
          <a:ext cx="0" cy="0"/>
          <a:chOff x="0" y="0"/>
          <a:chExt cx="0" cy="0"/>
        </a:xfrm>
      </p:grpSpPr>
      <p:sp>
        <p:nvSpPr>
          <p:cNvPr id="350" name="Google Shape;350;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1" name="Shape 351"/>
        <p:cNvGrpSpPr/>
        <p:nvPr/>
      </p:nvGrpSpPr>
      <p:grpSpPr>
        <a:xfrm>
          <a:off x="0" y="0"/>
          <a:ext cx="0" cy="0"/>
          <a:chOff x="0" y="0"/>
          <a:chExt cx="0" cy="0"/>
        </a:xfrm>
      </p:grpSpPr>
      <p:sp>
        <p:nvSpPr>
          <p:cNvPr id="352" name="Google Shape;352;p46"/>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6"/>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lvl1pPr lvl="0" rtl="0">
              <a:spcBef>
                <a:spcPts val="0"/>
              </a:spcBef>
              <a:spcAft>
                <a:spcPts val="0"/>
              </a:spcAft>
              <a:buSzPts val="23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354" name="Google Shape;354;p46"/>
          <p:cNvSpPr txBox="1"/>
          <p:nvPr>
            <p:ph idx="1" type="body"/>
          </p:nvPr>
        </p:nvSpPr>
        <p:spPr>
          <a:xfrm>
            <a:off x="311700" y="1266325"/>
            <a:ext cx="8520600" cy="3302700"/>
          </a:xfrm>
          <a:prstGeom prst="rect">
            <a:avLst/>
          </a:prstGeom>
        </p:spPr>
        <p:txBody>
          <a:bodyPr anchorCtr="0" anchor="t" bIns="34275" lIns="68575" spcFirstLastPara="1" rIns="68575" wrap="square" tIns="34275">
            <a:normAutofit/>
          </a:bodyPr>
          <a:lstStyle>
            <a:lvl1pPr indent="-342900" lvl="0" marL="457200" rtl="0">
              <a:spcBef>
                <a:spcPts val="800"/>
              </a:spcBef>
              <a:spcAft>
                <a:spcPts val="0"/>
              </a:spcAft>
              <a:buSzPts val="1800"/>
              <a:buChar char="•"/>
              <a:defRPr/>
            </a:lvl1pPr>
            <a:lvl2pPr indent="-323850" lvl="1" marL="914400" rtl="0">
              <a:spcBef>
                <a:spcPts val="400"/>
              </a:spcBef>
              <a:spcAft>
                <a:spcPts val="0"/>
              </a:spcAft>
              <a:buSzPts val="1500"/>
              <a:buChar char="•"/>
              <a:defRPr/>
            </a:lvl2pPr>
            <a:lvl3pPr indent="-317500" lvl="2" marL="1371600" rtl="0">
              <a:spcBef>
                <a:spcPts val="400"/>
              </a:spcBef>
              <a:spcAft>
                <a:spcPts val="0"/>
              </a:spcAft>
              <a:buSzPts val="1400"/>
              <a:buChar char="•"/>
              <a:defRPr/>
            </a:lvl3pPr>
            <a:lvl4pPr indent="-304800" lvl="3" marL="1828800" rtl="0">
              <a:spcBef>
                <a:spcPts val="400"/>
              </a:spcBef>
              <a:spcAft>
                <a:spcPts val="0"/>
              </a:spcAft>
              <a:buSzPts val="1200"/>
              <a:buChar char="•"/>
              <a:defRPr/>
            </a:lvl4pPr>
            <a:lvl5pPr indent="-304800" lvl="4" marL="2286000" rtl="0">
              <a:spcBef>
                <a:spcPts val="400"/>
              </a:spcBef>
              <a:spcAft>
                <a:spcPts val="0"/>
              </a:spcAft>
              <a:buSzPts val="12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55" name="Google Shape;35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6" name="Shape 356"/>
        <p:cNvGrpSpPr/>
        <p:nvPr/>
      </p:nvGrpSpPr>
      <p:grpSpPr>
        <a:xfrm>
          <a:off x="0" y="0"/>
          <a:ext cx="0" cy="0"/>
          <a:chOff x="0" y="0"/>
          <a:chExt cx="0" cy="0"/>
        </a:xfrm>
      </p:grpSpPr>
      <p:sp>
        <p:nvSpPr>
          <p:cNvPr id="357" name="Google Shape;357;p47"/>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8" name="Google Shape;358;p47"/>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59" name="Google Shape;359;p47"/>
          <p:cNvSpPr txBox="1"/>
          <p:nvPr>
            <p:ph type="title"/>
          </p:nvPr>
        </p:nvSpPr>
        <p:spPr>
          <a:xfrm>
            <a:off x="265500" y="1039675"/>
            <a:ext cx="4045200" cy="16758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60" name="Google Shape;360;p47"/>
          <p:cNvSpPr txBox="1"/>
          <p:nvPr>
            <p:ph idx="1" type="subTitle"/>
          </p:nvPr>
        </p:nvSpPr>
        <p:spPr>
          <a:xfrm>
            <a:off x="265500" y="2726875"/>
            <a:ext cx="4045200" cy="12351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100"/>
              <a:buNone/>
              <a:defRPr sz="2100"/>
            </a:lvl1pPr>
            <a:lvl2pPr lvl="1" rtl="0" algn="ctr">
              <a:lnSpc>
                <a:spcPct val="100000"/>
              </a:lnSpc>
              <a:spcBef>
                <a:spcPts val="400"/>
              </a:spcBef>
              <a:spcAft>
                <a:spcPts val="0"/>
              </a:spcAft>
              <a:buSzPts val="2100"/>
              <a:buNone/>
              <a:defRPr sz="2100"/>
            </a:lvl2pPr>
            <a:lvl3pPr lvl="2" rtl="0" algn="ctr">
              <a:lnSpc>
                <a:spcPct val="100000"/>
              </a:lnSpc>
              <a:spcBef>
                <a:spcPts val="400"/>
              </a:spcBef>
              <a:spcAft>
                <a:spcPts val="0"/>
              </a:spcAft>
              <a:buSzPts val="2100"/>
              <a:buNone/>
              <a:defRPr sz="2100"/>
            </a:lvl3pPr>
            <a:lvl4pPr lvl="3" rtl="0" algn="ctr">
              <a:lnSpc>
                <a:spcPct val="100000"/>
              </a:lnSpc>
              <a:spcBef>
                <a:spcPts val="400"/>
              </a:spcBef>
              <a:spcAft>
                <a:spcPts val="0"/>
              </a:spcAft>
              <a:buSzPts val="2100"/>
              <a:buNone/>
              <a:defRPr sz="2100"/>
            </a:lvl4pPr>
            <a:lvl5pPr lvl="4" rtl="0" algn="ctr">
              <a:lnSpc>
                <a:spcPct val="100000"/>
              </a:lnSpc>
              <a:spcBef>
                <a:spcPts val="400"/>
              </a:spcBef>
              <a:spcAft>
                <a:spcPts val="0"/>
              </a:spcAft>
              <a:buSzPts val="2100"/>
              <a:buNone/>
              <a:defRPr sz="2100"/>
            </a:lvl5pPr>
            <a:lvl6pPr lvl="5" rtl="0" algn="ctr">
              <a:lnSpc>
                <a:spcPct val="100000"/>
              </a:lnSpc>
              <a:spcBef>
                <a:spcPts val="400"/>
              </a:spcBef>
              <a:spcAft>
                <a:spcPts val="0"/>
              </a:spcAft>
              <a:buSzPts val="2100"/>
              <a:buNone/>
              <a:defRPr sz="2100"/>
            </a:lvl6pPr>
            <a:lvl7pPr lvl="6" rtl="0" algn="ctr">
              <a:lnSpc>
                <a:spcPct val="100000"/>
              </a:lnSpc>
              <a:spcBef>
                <a:spcPts val="400"/>
              </a:spcBef>
              <a:spcAft>
                <a:spcPts val="0"/>
              </a:spcAft>
              <a:buSzPts val="2100"/>
              <a:buNone/>
              <a:defRPr sz="2100"/>
            </a:lvl7pPr>
            <a:lvl8pPr lvl="7" rtl="0" algn="ctr">
              <a:lnSpc>
                <a:spcPct val="100000"/>
              </a:lnSpc>
              <a:spcBef>
                <a:spcPts val="400"/>
              </a:spcBef>
              <a:spcAft>
                <a:spcPts val="0"/>
              </a:spcAft>
              <a:buSzPts val="2100"/>
              <a:buNone/>
              <a:defRPr sz="2100"/>
            </a:lvl8pPr>
            <a:lvl9pPr lvl="8" rtl="0" algn="ctr">
              <a:lnSpc>
                <a:spcPct val="100000"/>
              </a:lnSpc>
              <a:spcBef>
                <a:spcPts val="400"/>
              </a:spcBef>
              <a:spcAft>
                <a:spcPts val="0"/>
              </a:spcAft>
              <a:buSzPts val="2100"/>
              <a:buNone/>
              <a:defRPr sz="2100"/>
            </a:lvl9pPr>
          </a:lstStyle>
          <a:p/>
        </p:txBody>
      </p:sp>
      <p:sp>
        <p:nvSpPr>
          <p:cNvPr id="361" name="Google Shape;361;p47"/>
          <p:cNvSpPr txBox="1"/>
          <p:nvPr>
            <p:ph idx="2" type="body"/>
          </p:nvPr>
        </p:nvSpPr>
        <p:spPr>
          <a:xfrm>
            <a:off x="4939500" y="724200"/>
            <a:ext cx="3837000" cy="3695100"/>
          </a:xfrm>
          <a:prstGeom prst="rect">
            <a:avLst/>
          </a:prstGeom>
        </p:spPr>
        <p:txBody>
          <a:bodyPr anchorCtr="0" anchor="ctr" bIns="34275" lIns="68575" spcFirstLastPara="1" rIns="68575" wrap="square" tIns="34275">
            <a:normAutofit/>
          </a:bodyPr>
          <a:lstStyle>
            <a:lvl1pPr indent="-342900" lvl="0" marL="457200" rtl="0">
              <a:spcBef>
                <a:spcPts val="800"/>
              </a:spcBef>
              <a:spcAft>
                <a:spcPts val="0"/>
              </a:spcAft>
              <a:buClr>
                <a:schemeClr val="lt1"/>
              </a:buClr>
              <a:buSzPts val="1800"/>
              <a:buChar char="•"/>
              <a:defRPr>
                <a:solidFill>
                  <a:schemeClr val="lt1"/>
                </a:solidFill>
              </a:defRPr>
            </a:lvl1pPr>
            <a:lvl2pPr indent="-323850" lvl="1" marL="914400" rtl="0">
              <a:spcBef>
                <a:spcPts val="400"/>
              </a:spcBef>
              <a:spcAft>
                <a:spcPts val="0"/>
              </a:spcAft>
              <a:buClr>
                <a:schemeClr val="lt1"/>
              </a:buClr>
              <a:buSzPts val="1500"/>
              <a:buChar char="•"/>
              <a:defRPr>
                <a:solidFill>
                  <a:schemeClr val="lt1"/>
                </a:solidFill>
              </a:defRPr>
            </a:lvl2pPr>
            <a:lvl3pPr indent="-317500" lvl="2" marL="1371600" rtl="0">
              <a:spcBef>
                <a:spcPts val="400"/>
              </a:spcBef>
              <a:spcAft>
                <a:spcPts val="0"/>
              </a:spcAft>
              <a:buClr>
                <a:schemeClr val="lt1"/>
              </a:buClr>
              <a:buSzPts val="1400"/>
              <a:buChar char="•"/>
              <a:defRPr>
                <a:solidFill>
                  <a:schemeClr val="lt1"/>
                </a:solidFill>
              </a:defRPr>
            </a:lvl3pPr>
            <a:lvl4pPr indent="-304800" lvl="3" marL="1828800" rtl="0">
              <a:spcBef>
                <a:spcPts val="400"/>
              </a:spcBef>
              <a:spcAft>
                <a:spcPts val="0"/>
              </a:spcAft>
              <a:buClr>
                <a:schemeClr val="lt1"/>
              </a:buClr>
              <a:buSzPts val="1200"/>
              <a:buChar char="•"/>
              <a:defRPr>
                <a:solidFill>
                  <a:schemeClr val="lt1"/>
                </a:solidFill>
              </a:defRPr>
            </a:lvl4pPr>
            <a:lvl5pPr indent="-304800" lvl="4" marL="2286000" rtl="0">
              <a:spcBef>
                <a:spcPts val="400"/>
              </a:spcBef>
              <a:spcAft>
                <a:spcPts val="0"/>
              </a:spcAft>
              <a:buClr>
                <a:schemeClr val="lt1"/>
              </a:buClr>
              <a:buSzPts val="1200"/>
              <a:buChar char="•"/>
              <a:defRPr>
                <a:solidFill>
                  <a:schemeClr val="lt1"/>
                </a:solidFill>
              </a:defRPr>
            </a:lvl5pPr>
            <a:lvl6pPr indent="-317500" lvl="5" marL="2743200" rtl="0">
              <a:spcBef>
                <a:spcPts val="400"/>
              </a:spcBef>
              <a:spcAft>
                <a:spcPts val="0"/>
              </a:spcAft>
              <a:buClr>
                <a:schemeClr val="lt1"/>
              </a:buClr>
              <a:buSzPts val="1400"/>
              <a:buChar char="•"/>
              <a:defRPr>
                <a:solidFill>
                  <a:schemeClr val="lt1"/>
                </a:solidFill>
              </a:defRPr>
            </a:lvl6pPr>
            <a:lvl7pPr indent="-317500" lvl="6" marL="3200400" rtl="0">
              <a:spcBef>
                <a:spcPts val="400"/>
              </a:spcBef>
              <a:spcAft>
                <a:spcPts val="0"/>
              </a:spcAft>
              <a:buClr>
                <a:schemeClr val="lt1"/>
              </a:buClr>
              <a:buSzPts val="1400"/>
              <a:buChar char="•"/>
              <a:defRPr>
                <a:solidFill>
                  <a:schemeClr val="lt1"/>
                </a:solidFill>
              </a:defRPr>
            </a:lvl7pPr>
            <a:lvl8pPr indent="-317500" lvl="7" marL="3657600" rtl="0">
              <a:spcBef>
                <a:spcPts val="400"/>
              </a:spcBef>
              <a:spcAft>
                <a:spcPts val="0"/>
              </a:spcAft>
              <a:buClr>
                <a:schemeClr val="lt1"/>
              </a:buClr>
              <a:buSzPts val="1400"/>
              <a:buChar char="•"/>
              <a:defRPr>
                <a:solidFill>
                  <a:schemeClr val="lt1"/>
                </a:solidFill>
              </a:defRPr>
            </a:lvl8pPr>
            <a:lvl9pPr indent="-317500" lvl="8" marL="4114800" rtl="0">
              <a:spcBef>
                <a:spcPts val="400"/>
              </a:spcBef>
              <a:spcAft>
                <a:spcPts val="0"/>
              </a:spcAft>
              <a:buClr>
                <a:schemeClr val="lt1"/>
              </a:buClr>
              <a:buSzPts val="1400"/>
              <a:buChar char="•"/>
              <a:defRPr>
                <a:solidFill>
                  <a:schemeClr val="lt1"/>
                </a:solidFill>
              </a:defRPr>
            </a:lvl9pPr>
          </a:lstStyle>
          <a:p/>
        </p:txBody>
      </p:sp>
      <p:sp>
        <p:nvSpPr>
          <p:cNvPr id="362" name="Google Shape;36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3" name="Shape 363"/>
        <p:cNvGrpSpPr/>
        <p:nvPr/>
      </p:nvGrpSpPr>
      <p:grpSpPr>
        <a:xfrm>
          <a:off x="0" y="0"/>
          <a:ext cx="0" cy="0"/>
          <a:chOff x="0" y="0"/>
          <a:chExt cx="0" cy="0"/>
        </a:xfrm>
      </p:grpSpPr>
      <p:sp>
        <p:nvSpPr>
          <p:cNvPr id="364" name="Google Shape;364;p48"/>
          <p:cNvSpPr txBox="1"/>
          <p:nvPr>
            <p:ph type="title"/>
          </p:nvPr>
        </p:nvSpPr>
        <p:spPr>
          <a:xfrm>
            <a:off x="311700" y="555600"/>
            <a:ext cx="2808000" cy="755700"/>
          </a:xfrm>
          <a:prstGeom prst="rect">
            <a:avLst/>
          </a:prstGeom>
        </p:spPr>
        <p:txBody>
          <a:bodyPr anchorCtr="0" anchor="b" bIns="34275" lIns="68575" spcFirstLastPara="1" rIns="68575" wrap="square" tIns="3427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65" name="Google Shape;365;p48"/>
          <p:cNvSpPr txBox="1"/>
          <p:nvPr>
            <p:ph idx="1" type="body"/>
          </p:nvPr>
        </p:nvSpPr>
        <p:spPr>
          <a:xfrm>
            <a:off x="311700" y="1389600"/>
            <a:ext cx="2808000" cy="3179400"/>
          </a:xfrm>
          <a:prstGeom prst="rect">
            <a:avLst/>
          </a:prstGeom>
        </p:spPr>
        <p:txBody>
          <a:bodyPr anchorCtr="0" anchor="t" bIns="34275" lIns="68575" spcFirstLastPara="1" rIns="68575" wrap="square" tIns="34275">
            <a:normAutofit/>
          </a:bodyPr>
          <a:lstStyle>
            <a:lvl1pPr indent="-304800" lvl="0" marL="457200" rtl="0">
              <a:spcBef>
                <a:spcPts val="800"/>
              </a:spcBef>
              <a:spcAft>
                <a:spcPts val="0"/>
              </a:spcAft>
              <a:buSzPts val="1200"/>
              <a:buChar char="•"/>
              <a:defRPr sz="12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366" name="Google Shape;366;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7" name="Shape 367"/>
        <p:cNvGrpSpPr/>
        <p:nvPr/>
      </p:nvGrpSpPr>
      <p:grpSpPr>
        <a:xfrm>
          <a:off x="0" y="0"/>
          <a:ext cx="0" cy="0"/>
          <a:chOff x="0" y="0"/>
          <a:chExt cx="0" cy="0"/>
        </a:xfrm>
      </p:grpSpPr>
      <p:sp>
        <p:nvSpPr>
          <p:cNvPr id="368" name="Google Shape;368;p49"/>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lvl1pPr lvl="0" rtl="0">
              <a:spcBef>
                <a:spcPts val="0"/>
              </a:spcBef>
              <a:spcAft>
                <a:spcPts val="0"/>
              </a:spcAft>
              <a:buSzPts val="23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369" name="Google Shape;369;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370" name="Shape 370"/>
        <p:cNvGrpSpPr/>
        <p:nvPr/>
      </p:nvGrpSpPr>
      <p:grpSpPr>
        <a:xfrm>
          <a:off x="0" y="0"/>
          <a:ext cx="0" cy="0"/>
          <a:chOff x="0" y="0"/>
          <a:chExt cx="0" cy="0"/>
        </a:xfrm>
      </p:grpSpPr>
      <p:grpSp>
        <p:nvGrpSpPr>
          <p:cNvPr id="371" name="Google Shape;371;p50"/>
          <p:cNvGrpSpPr/>
          <p:nvPr/>
        </p:nvGrpSpPr>
        <p:grpSpPr>
          <a:xfrm>
            <a:off x="830392" y="4169130"/>
            <a:ext cx="745763" cy="45826"/>
            <a:chOff x="4580561" y="2589004"/>
            <a:chExt cx="1064464" cy="25200"/>
          </a:xfrm>
        </p:grpSpPr>
        <p:sp>
          <p:nvSpPr>
            <p:cNvPr id="372" name="Google Shape;372;p5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50"/>
          <p:cNvSpPr txBox="1"/>
          <p:nvPr>
            <p:ph hasCustomPrompt="1" type="title"/>
          </p:nvPr>
        </p:nvSpPr>
        <p:spPr>
          <a:xfrm>
            <a:off x="729450" y="733950"/>
            <a:ext cx="7688400" cy="1244700"/>
          </a:xfrm>
          <a:prstGeom prst="rect">
            <a:avLst/>
          </a:prstGeom>
        </p:spPr>
        <p:txBody>
          <a:bodyPr anchorCtr="0" anchor="ctr" bIns="34275" lIns="68575" spcFirstLastPara="1" rIns="68575" wrap="square" tIns="3427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375" name="Google Shape;375;p50"/>
          <p:cNvSpPr txBox="1"/>
          <p:nvPr>
            <p:ph idx="1" type="body"/>
          </p:nvPr>
        </p:nvSpPr>
        <p:spPr>
          <a:xfrm>
            <a:off x="729450" y="2272888"/>
            <a:ext cx="7688400" cy="1580400"/>
          </a:xfrm>
          <a:prstGeom prst="rect">
            <a:avLst/>
          </a:prstGeom>
        </p:spPr>
        <p:txBody>
          <a:bodyPr anchorCtr="0" anchor="t" bIns="34275" lIns="68575" spcFirstLastPara="1" rIns="68575" wrap="square" tIns="34275">
            <a:normAutofit/>
          </a:bodyPr>
          <a:lstStyle>
            <a:lvl1pPr indent="-342900" lvl="0" marL="457200" rtl="0">
              <a:spcBef>
                <a:spcPts val="800"/>
              </a:spcBef>
              <a:spcAft>
                <a:spcPts val="0"/>
              </a:spcAft>
              <a:buClr>
                <a:schemeClr val="lt1"/>
              </a:buClr>
              <a:buSzPts val="1800"/>
              <a:buChar char="•"/>
              <a:defRPr>
                <a:solidFill>
                  <a:schemeClr val="lt1"/>
                </a:solidFill>
              </a:defRPr>
            </a:lvl1pPr>
            <a:lvl2pPr indent="-323850" lvl="1" marL="914400" rtl="0">
              <a:spcBef>
                <a:spcPts val="400"/>
              </a:spcBef>
              <a:spcAft>
                <a:spcPts val="0"/>
              </a:spcAft>
              <a:buClr>
                <a:schemeClr val="lt1"/>
              </a:buClr>
              <a:buSzPts val="1500"/>
              <a:buChar char="•"/>
              <a:defRPr>
                <a:solidFill>
                  <a:schemeClr val="lt1"/>
                </a:solidFill>
              </a:defRPr>
            </a:lvl2pPr>
            <a:lvl3pPr indent="-317500" lvl="2" marL="1371600" rtl="0">
              <a:spcBef>
                <a:spcPts val="400"/>
              </a:spcBef>
              <a:spcAft>
                <a:spcPts val="0"/>
              </a:spcAft>
              <a:buClr>
                <a:schemeClr val="lt1"/>
              </a:buClr>
              <a:buSzPts val="1400"/>
              <a:buChar char="•"/>
              <a:defRPr>
                <a:solidFill>
                  <a:schemeClr val="lt1"/>
                </a:solidFill>
              </a:defRPr>
            </a:lvl3pPr>
            <a:lvl4pPr indent="-304800" lvl="3" marL="1828800" rtl="0">
              <a:spcBef>
                <a:spcPts val="400"/>
              </a:spcBef>
              <a:spcAft>
                <a:spcPts val="0"/>
              </a:spcAft>
              <a:buClr>
                <a:schemeClr val="lt1"/>
              </a:buClr>
              <a:buSzPts val="1200"/>
              <a:buChar char="•"/>
              <a:defRPr>
                <a:solidFill>
                  <a:schemeClr val="lt1"/>
                </a:solidFill>
              </a:defRPr>
            </a:lvl4pPr>
            <a:lvl5pPr indent="-304800" lvl="4" marL="2286000" rtl="0">
              <a:spcBef>
                <a:spcPts val="400"/>
              </a:spcBef>
              <a:spcAft>
                <a:spcPts val="0"/>
              </a:spcAft>
              <a:buClr>
                <a:schemeClr val="lt1"/>
              </a:buClr>
              <a:buSzPts val="1200"/>
              <a:buChar char="•"/>
              <a:defRPr>
                <a:solidFill>
                  <a:schemeClr val="lt1"/>
                </a:solidFill>
              </a:defRPr>
            </a:lvl5pPr>
            <a:lvl6pPr indent="-317500" lvl="5" marL="2743200" rtl="0">
              <a:spcBef>
                <a:spcPts val="400"/>
              </a:spcBef>
              <a:spcAft>
                <a:spcPts val="0"/>
              </a:spcAft>
              <a:buClr>
                <a:schemeClr val="lt1"/>
              </a:buClr>
              <a:buSzPts val="1400"/>
              <a:buChar char="•"/>
              <a:defRPr>
                <a:solidFill>
                  <a:schemeClr val="lt1"/>
                </a:solidFill>
              </a:defRPr>
            </a:lvl6pPr>
            <a:lvl7pPr indent="-317500" lvl="6" marL="3200400" rtl="0">
              <a:spcBef>
                <a:spcPts val="400"/>
              </a:spcBef>
              <a:spcAft>
                <a:spcPts val="0"/>
              </a:spcAft>
              <a:buClr>
                <a:schemeClr val="lt1"/>
              </a:buClr>
              <a:buSzPts val="1400"/>
              <a:buChar char="•"/>
              <a:defRPr>
                <a:solidFill>
                  <a:schemeClr val="lt1"/>
                </a:solidFill>
              </a:defRPr>
            </a:lvl7pPr>
            <a:lvl8pPr indent="-317500" lvl="7" marL="3657600" rtl="0">
              <a:spcBef>
                <a:spcPts val="400"/>
              </a:spcBef>
              <a:spcAft>
                <a:spcPts val="0"/>
              </a:spcAft>
              <a:buClr>
                <a:schemeClr val="lt1"/>
              </a:buClr>
              <a:buSzPts val="1400"/>
              <a:buChar char="•"/>
              <a:defRPr>
                <a:solidFill>
                  <a:schemeClr val="lt1"/>
                </a:solidFill>
              </a:defRPr>
            </a:lvl8pPr>
            <a:lvl9pPr indent="-317500" lvl="8" marL="4114800" rtl="0">
              <a:spcBef>
                <a:spcPts val="400"/>
              </a:spcBef>
              <a:spcAft>
                <a:spcPts val="0"/>
              </a:spcAft>
              <a:buClr>
                <a:schemeClr val="lt1"/>
              </a:buClr>
              <a:buSzPts val="1400"/>
              <a:buChar char="•"/>
              <a:defRPr>
                <a:solidFill>
                  <a:schemeClr val="lt1"/>
                </a:solidFill>
              </a:defRPr>
            </a:lvl9pPr>
          </a:lstStyle>
          <a:p/>
        </p:txBody>
      </p:sp>
      <p:sp>
        <p:nvSpPr>
          <p:cNvPr id="376" name="Google Shape;376;p5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77" name="Shape 377"/>
        <p:cNvGrpSpPr/>
        <p:nvPr/>
      </p:nvGrpSpPr>
      <p:grpSpPr>
        <a:xfrm>
          <a:off x="0" y="0"/>
          <a:ext cx="0" cy="0"/>
          <a:chOff x="0" y="0"/>
          <a:chExt cx="0" cy="0"/>
        </a:xfrm>
      </p:grpSpPr>
      <p:grpSp>
        <p:nvGrpSpPr>
          <p:cNvPr id="378" name="Google Shape;378;p51"/>
          <p:cNvGrpSpPr/>
          <p:nvPr/>
        </p:nvGrpSpPr>
        <p:grpSpPr>
          <a:xfrm>
            <a:off x="830392" y="4169130"/>
            <a:ext cx="745763" cy="45826"/>
            <a:chOff x="4580561" y="2589004"/>
            <a:chExt cx="1064464" cy="25200"/>
          </a:xfrm>
        </p:grpSpPr>
        <p:sp>
          <p:nvSpPr>
            <p:cNvPr id="379" name="Google Shape;379;p5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 name="Google Shape;381;p51"/>
          <p:cNvSpPr txBox="1"/>
          <p:nvPr>
            <p:ph type="title"/>
          </p:nvPr>
        </p:nvSpPr>
        <p:spPr>
          <a:xfrm>
            <a:off x="729450" y="864300"/>
            <a:ext cx="7021200" cy="2985000"/>
          </a:xfrm>
          <a:prstGeom prst="rect">
            <a:avLst/>
          </a:prstGeom>
        </p:spPr>
        <p:txBody>
          <a:bodyPr anchorCtr="0" anchor="ctr" bIns="34275" lIns="68575" spcFirstLastPara="1" rIns="68575" wrap="square" tIns="3427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82" name="Google Shape;382;p5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3" name="Shape 383"/>
        <p:cNvGrpSpPr/>
        <p:nvPr/>
      </p:nvGrpSpPr>
      <p:grpSpPr>
        <a:xfrm>
          <a:off x="0" y="0"/>
          <a:ext cx="0" cy="0"/>
          <a:chOff x="0" y="0"/>
          <a:chExt cx="0" cy="0"/>
        </a:xfrm>
      </p:grpSpPr>
      <p:sp>
        <p:nvSpPr>
          <p:cNvPr id="384" name="Google Shape;384;p5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5" name="Google Shape;385;p52"/>
          <p:cNvGrpSpPr/>
          <p:nvPr/>
        </p:nvGrpSpPr>
        <p:grpSpPr>
          <a:xfrm>
            <a:off x="830392" y="1191256"/>
            <a:ext cx="745763" cy="45826"/>
            <a:chOff x="4580561" y="2589004"/>
            <a:chExt cx="1064464" cy="25200"/>
          </a:xfrm>
        </p:grpSpPr>
        <p:sp>
          <p:nvSpPr>
            <p:cNvPr id="386" name="Google Shape;386;p5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 name="Google Shape;388;p52"/>
          <p:cNvSpPr txBox="1"/>
          <p:nvPr>
            <p:ph type="title"/>
          </p:nvPr>
        </p:nvSpPr>
        <p:spPr>
          <a:xfrm>
            <a:off x="729450" y="1318650"/>
            <a:ext cx="7688400" cy="535200"/>
          </a:xfrm>
          <a:prstGeom prst="rect">
            <a:avLst/>
          </a:prstGeom>
        </p:spPr>
        <p:txBody>
          <a:bodyPr anchorCtr="0" anchor="ctr" bIns="34275" lIns="68575" spcFirstLastPara="1" rIns="68575" wrap="square" tIns="3427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89" name="Google Shape;389;p52"/>
          <p:cNvSpPr txBox="1"/>
          <p:nvPr>
            <p:ph idx="1" type="body"/>
          </p:nvPr>
        </p:nvSpPr>
        <p:spPr>
          <a:xfrm>
            <a:off x="729325" y="2078875"/>
            <a:ext cx="3774300" cy="2261100"/>
          </a:xfrm>
          <a:prstGeom prst="rect">
            <a:avLst/>
          </a:prstGeom>
        </p:spPr>
        <p:txBody>
          <a:bodyPr anchorCtr="0" anchor="t" bIns="34275" lIns="68575" spcFirstLastPara="1" rIns="68575" wrap="square" tIns="34275">
            <a:normAutofit/>
          </a:bodyPr>
          <a:lstStyle>
            <a:lvl1pPr indent="-342900" lvl="0" marL="457200" rtl="0">
              <a:spcBef>
                <a:spcPts val="800"/>
              </a:spcBef>
              <a:spcAft>
                <a:spcPts val="0"/>
              </a:spcAft>
              <a:buSzPts val="1800"/>
              <a:buChar char="•"/>
              <a:defRPr/>
            </a:lvl1pPr>
            <a:lvl2pPr indent="-323850" lvl="1" marL="914400" rtl="0">
              <a:spcBef>
                <a:spcPts val="400"/>
              </a:spcBef>
              <a:spcAft>
                <a:spcPts val="0"/>
              </a:spcAft>
              <a:buSzPts val="1500"/>
              <a:buChar char="•"/>
              <a:defRPr/>
            </a:lvl2pPr>
            <a:lvl3pPr indent="-317500" lvl="2" marL="1371600" rtl="0">
              <a:spcBef>
                <a:spcPts val="400"/>
              </a:spcBef>
              <a:spcAft>
                <a:spcPts val="0"/>
              </a:spcAft>
              <a:buSzPts val="1400"/>
              <a:buChar char="•"/>
              <a:defRPr/>
            </a:lvl3pPr>
            <a:lvl4pPr indent="-304800" lvl="3" marL="1828800" rtl="0">
              <a:spcBef>
                <a:spcPts val="400"/>
              </a:spcBef>
              <a:spcAft>
                <a:spcPts val="0"/>
              </a:spcAft>
              <a:buSzPts val="1200"/>
              <a:buChar char="•"/>
              <a:defRPr/>
            </a:lvl4pPr>
            <a:lvl5pPr indent="-304800" lvl="4" marL="2286000" rtl="0">
              <a:spcBef>
                <a:spcPts val="400"/>
              </a:spcBef>
              <a:spcAft>
                <a:spcPts val="0"/>
              </a:spcAft>
              <a:buSzPts val="12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90" name="Google Shape;390;p52"/>
          <p:cNvSpPr txBox="1"/>
          <p:nvPr>
            <p:ph idx="2" type="body"/>
          </p:nvPr>
        </p:nvSpPr>
        <p:spPr>
          <a:xfrm>
            <a:off x="4643604" y="2078875"/>
            <a:ext cx="3774300" cy="2261100"/>
          </a:xfrm>
          <a:prstGeom prst="rect">
            <a:avLst/>
          </a:prstGeom>
        </p:spPr>
        <p:txBody>
          <a:bodyPr anchorCtr="0" anchor="t" bIns="34275" lIns="68575" spcFirstLastPara="1" rIns="68575" wrap="square" tIns="34275">
            <a:normAutofit/>
          </a:bodyPr>
          <a:lstStyle>
            <a:lvl1pPr indent="-342900" lvl="0" marL="457200" rtl="0">
              <a:spcBef>
                <a:spcPts val="800"/>
              </a:spcBef>
              <a:spcAft>
                <a:spcPts val="0"/>
              </a:spcAft>
              <a:buSzPts val="1800"/>
              <a:buChar char="•"/>
              <a:defRPr/>
            </a:lvl1pPr>
            <a:lvl2pPr indent="-323850" lvl="1" marL="914400" rtl="0">
              <a:spcBef>
                <a:spcPts val="400"/>
              </a:spcBef>
              <a:spcAft>
                <a:spcPts val="0"/>
              </a:spcAft>
              <a:buSzPts val="1500"/>
              <a:buChar char="•"/>
              <a:defRPr/>
            </a:lvl2pPr>
            <a:lvl3pPr indent="-317500" lvl="2" marL="1371600" rtl="0">
              <a:spcBef>
                <a:spcPts val="400"/>
              </a:spcBef>
              <a:spcAft>
                <a:spcPts val="0"/>
              </a:spcAft>
              <a:buSzPts val="1400"/>
              <a:buChar char="•"/>
              <a:defRPr/>
            </a:lvl3pPr>
            <a:lvl4pPr indent="-304800" lvl="3" marL="1828800" rtl="0">
              <a:spcBef>
                <a:spcPts val="400"/>
              </a:spcBef>
              <a:spcAft>
                <a:spcPts val="0"/>
              </a:spcAft>
              <a:buSzPts val="1200"/>
              <a:buChar char="•"/>
              <a:defRPr/>
            </a:lvl4pPr>
            <a:lvl5pPr indent="-304800" lvl="4" marL="2286000" rtl="0">
              <a:spcBef>
                <a:spcPts val="400"/>
              </a:spcBef>
              <a:spcAft>
                <a:spcPts val="0"/>
              </a:spcAft>
              <a:buSzPts val="12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91" name="Google Shape;391;p5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Index">
    <p:bg>
      <p:bgPr>
        <a:solidFill>
          <a:schemeClr val="lt1"/>
        </a:solidFill>
      </p:bgPr>
    </p:bg>
    <p:spTree>
      <p:nvGrpSpPr>
        <p:cNvPr id="392" name="Shape 392"/>
        <p:cNvGrpSpPr/>
        <p:nvPr/>
      </p:nvGrpSpPr>
      <p:grpSpPr>
        <a:xfrm>
          <a:off x="0" y="0"/>
          <a:ext cx="0" cy="0"/>
          <a:chOff x="0" y="0"/>
          <a:chExt cx="0" cy="0"/>
        </a:xfrm>
      </p:grpSpPr>
      <p:sp>
        <p:nvSpPr>
          <p:cNvPr id="393" name="Google Shape;393;p53"/>
          <p:cNvSpPr txBox="1"/>
          <p:nvPr>
            <p:ph idx="1" type="body"/>
          </p:nvPr>
        </p:nvSpPr>
        <p:spPr>
          <a:xfrm>
            <a:off x="386953" y="1600200"/>
            <a:ext cx="8370000" cy="2982900"/>
          </a:xfrm>
          <a:prstGeom prst="rect">
            <a:avLst/>
          </a:prstGeom>
          <a:noFill/>
          <a:ln>
            <a:noFill/>
          </a:ln>
        </p:spPr>
        <p:txBody>
          <a:bodyPr anchorCtr="0" anchor="t" bIns="0" lIns="0" spcFirstLastPara="1" rIns="0" wrap="square" tIns="0">
            <a:normAutofit/>
          </a:bodyPr>
          <a:lstStyle>
            <a:lvl1pPr indent="-412750" lvl="0" marL="457200" rtl="0" algn="l">
              <a:lnSpc>
                <a:spcPct val="90000"/>
              </a:lnSpc>
              <a:spcBef>
                <a:spcPts val="0"/>
              </a:spcBef>
              <a:spcAft>
                <a:spcPts val="0"/>
              </a:spcAft>
              <a:buClr>
                <a:schemeClr val="accent3"/>
              </a:buClr>
              <a:buSzPts val="2900"/>
              <a:buFont typeface="Arial"/>
              <a:buAutoNum type="arabicPeriod"/>
              <a:defRPr>
                <a:solidFill>
                  <a:schemeClr val="accent4"/>
                </a:solidFill>
              </a:defRPr>
            </a:lvl1pPr>
            <a:lvl2pPr indent="-457200" lvl="1" marL="914400" rtl="0" algn="l">
              <a:lnSpc>
                <a:spcPct val="100000"/>
              </a:lnSpc>
              <a:spcBef>
                <a:spcPts val="3200"/>
              </a:spcBef>
              <a:spcAft>
                <a:spcPts val="0"/>
              </a:spcAft>
              <a:buClr>
                <a:schemeClr val="accent1"/>
              </a:buClr>
              <a:buSzPts val="3600"/>
              <a:buFont typeface="Arial"/>
              <a:buAutoNum type="arabicPeriod"/>
              <a:defRPr/>
            </a:lvl2pPr>
            <a:lvl3pPr indent="-457200" lvl="2" marL="1371600" rtl="0" algn="l">
              <a:lnSpc>
                <a:spcPct val="100000"/>
              </a:lnSpc>
              <a:spcBef>
                <a:spcPts val="1400"/>
              </a:spcBef>
              <a:spcAft>
                <a:spcPts val="0"/>
              </a:spcAft>
              <a:buClr>
                <a:schemeClr val="accent1"/>
              </a:buClr>
              <a:buSzPts val="3600"/>
              <a:buFont typeface="Arial"/>
              <a:buAutoNum type="arabicPeriod"/>
              <a:defRPr/>
            </a:lvl3pPr>
            <a:lvl4pPr indent="-419100" lvl="3" marL="1828800" rtl="0" algn="l">
              <a:lnSpc>
                <a:spcPct val="100000"/>
              </a:lnSpc>
              <a:spcBef>
                <a:spcPts val="1400"/>
              </a:spcBef>
              <a:spcAft>
                <a:spcPts val="0"/>
              </a:spcAft>
              <a:buClr>
                <a:schemeClr val="accent1"/>
              </a:buClr>
              <a:buSzPts val="3000"/>
              <a:buFont typeface="Arial"/>
              <a:buAutoNum type="arabicPeriod"/>
              <a:defRPr/>
            </a:lvl4pPr>
            <a:lvl5pPr indent="-419100" lvl="4" marL="2286000" rtl="0" algn="l">
              <a:lnSpc>
                <a:spcPct val="100000"/>
              </a:lnSpc>
              <a:spcBef>
                <a:spcPts val="1400"/>
              </a:spcBef>
              <a:spcAft>
                <a:spcPts val="0"/>
              </a:spcAft>
              <a:buClr>
                <a:schemeClr val="accent1"/>
              </a:buClr>
              <a:buSzPts val="3000"/>
              <a:buFont typeface="Arial"/>
              <a:buAutoNum type="arabicPeriod"/>
              <a:defRPr/>
            </a:lvl5pPr>
            <a:lvl6pPr indent="-317500" lvl="5" marL="2743200" rtl="0" algn="l">
              <a:lnSpc>
                <a:spcPct val="90000"/>
              </a:lnSpc>
              <a:spcBef>
                <a:spcPts val="1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4" name="Google Shape;394;p53"/>
          <p:cNvSpPr txBox="1"/>
          <p:nvPr>
            <p:ph idx="2" type="body"/>
          </p:nvPr>
        </p:nvSpPr>
        <p:spPr>
          <a:xfrm>
            <a:off x="386954" y="779840"/>
            <a:ext cx="8370000" cy="5274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0"/>
              </a:spcBef>
              <a:spcAft>
                <a:spcPts val="0"/>
              </a:spcAft>
              <a:buClr>
                <a:schemeClr val="accent4"/>
              </a:buClr>
              <a:buSzPts val="1800"/>
              <a:buNone/>
              <a:defRPr b="1">
                <a:solidFill>
                  <a:schemeClr val="accent4"/>
                </a:solidFill>
              </a:defRPr>
            </a:lvl1pPr>
            <a:lvl2pPr indent="-228600" lvl="1" marL="914400" rtl="0" algn="l">
              <a:lnSpc>
                <a:spcPct val="100000"/>
              </a:lnSpc>
              <a:spcBef>
                <a:spcPts val="1400"/>
              </a:spcBef>
              <a:spcAft>
                <a:spcPts val="0"/>
              </a:spcAft>
              <a:buClr>
                <a:schemeClr val="dk2"/>
              </a:buClr>
              <a:buSzPts val="1800"/>
              <a:buFont typeface="Arial"/>
              <a:buNone/>
              <a:defRPr/>
            </a:lvl2pPr>
            <a:lvl3pPr indent="-228600" lvl="2" marL="1371600" rtl="0" algn="l">
              <a:lnSpc>
                <a:spcPct val="100000"/>
              </a:lnSpc>
              <a:spcBef>
                <a:spcPts val="1400"/>
              </a:spcBef>
              <a:spcAft>
                <a:spcPts val="0"/>
              </a:spcAft>
              <a:buClr>
                <a:schemeClr val="accent5"/>
              </a:buClr>
              <a:buSzPts val="1800"/>
              <a:buNone/>
              <a:defRPr/>
            </a:lvl3pPr>
            <a:lvl4pPr indent="-228600" lvl="3" marL="1828800" rtl="0" algn="l">
              <a:lnSpc>
                <a:spcPct val="100000"/>
              </a:lnSpc>
              <a:spcBef>
                <a:spcPts val="1400"/>
              </a:spcBef>
              <a:spcAft>
                <a:spcPts val="0"/>
              </a:spcAft>
              <a:buClr>
                <a:schemeClr val="dk2"/>
              </a:buClr>
              <a:buSzPts val="1500"/>
              <a:buNone/>
              <a:defRPr/>
            </a:lvl4pPr>
            <a:lvl5pPr indent="-228600" lvl="4" marL="2286000" rtl="0" algn="l">
              <a:lnSpc>
                <a:spcPct val="100000"/>
              </a:lnSpc>
              <a:spcBef>
                <a:spcPts val="1400"/>
              </a:spcBef>
              <a:spcAft>
                <a:spcPts val="0"/>
              </a:spcAft>
              <a:buClr>
                <a:schemeClr val="accent5"/>
              </a:buClr>
              <a:buSzPts val="1500"/>
              <a:buNone/>
              <a:defRPr/>
            </a:lvl5pPr>
            <a:lvl6pPr indent="-317500" lvl="5" marL="2743200" rtl="0" algn="l">
              <a:lnSpc>
                <a:spcPct val="90000"/>
              </a:lnSpc>
              <a:spcBef>
                <a:spcPts val="1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5" name="Google Shape;395;p53"/>
          <p:cNvSpPr txBox="1"/>
          <p:nvPr>
            <p:ph type="title"/>
          </p:nvPr>
        </p:nvSpPr>
        <p:spPr>
          <a:xfrm>
            <a:off x="386953" y="87178"/>
            <a:ext cx="8370000" cy="665400"/>
          </a:xfrm>
          <a:prstGeom prst="rect">
            <a:avLst/>
          </a:prstGeom>
          <a:solidFill>
            <a:schemeClr val="lt1"/>
          </a:solidFill>
          <a:ln>
            <a:noFill/>
          </a:ln>
        </p:spPr>
        <p:txBody>
          <a:bodyPr anchorCtr="0" anchor="t" bIns="0" lIns="0" spcFirstLastPara="1" rIns="0" wrap="square" tIns="81000">
            <a:normAutofit/>
          </a:bodyPr>
          <a:lstStyle>
            <a:lvl1pPr lvl="0" rtl="0" algn="l">
              <a:lnSpc>
                <a:spcPct val="90000"/>
              </a:lnSpc>
              <a:spcBef>
                <a:spcPts val="0"/>
              </a:spcBef>
              <a:spcAft>
                <a:spcPts val="0"/>
              </a:spcAft>
              <a:buClr>
                <a:schemeClr val="accent3"/>
              </a:buClr>
              <a:buSzPts val="3000"/>
              <a:buFont typeface="Arial"/>
              <a:buNone/>
              <a:defRPr>
                <a:solidFill>
                  <a:schemeClr val="accent3"/>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extLst>
    <p:ext uri="{DCECCB84-F9BA-43D5-87BE-67443E8EF086}">
      <p15:sldGuideLst>
        <p15:guide id="1" pos="2761">
          <p15:clr>
            <a:srgbClr val="FBAE40"/>
          </p15:clr>
        </p15:guide>
        <p15:guide id="2" pos="2880">
          <p15:clr>
            <a:srgbClr val="FBAE40"/>
          </p15:clr>
        </p15:guide>
        <p15:guide id="3" pos="299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1">
  <p:cSld name="SECTION_HEADER_2">
    <p:bg>
      <p:bgPr>
        <a:solidFill>
          <a:srgbClr val="434343"/>
        </a:solidFill>
      </p:bgPr>
    </p:bg>
    <p:spTree>
      <p:nvGrpSpPr>
        <p:cNvPr id="396" name="Shape 396"/>
        <p:cNvGrpSpPr/>
        <p:nvPr/>
      </p:nvGrpSpPr>
      <p:grpSpPr>
        <a:xfrm>
          <a:off x="0" y="0"/>
          <a:ext cx="0" cy="0"/>
          <a:chOff x="0" y="0"/>
          <a:chExt cx="0" cy="0"/>
        </a:xfrm>
      </p:grpSpPr>
      <p:grpSp>
        <p:nvGrpSpPr>
          <p:cNvPr id="397" name="Google Shape;397;p54"/>
          <p:cNvGrpSpPr/>
          <p:nvPr/>
        </p:nvGrpSpPr>
        <p:grpSpPr>
          <a:xfrm>
            <a:off x="830392" y="1191256"/>
            <a:ext cx="745763" cy="45826"/>
            <a:chOff x="4580561" y="2589004"/>
            <a:chExt cx="1064464" cy="25200"/>
          </a:xfrm>
        </p:grpSpPr>
        <p:sp>
          <p:nvSpPr>
            <p:cNvPr id="398" name="Google Shape;398;p5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54"/>
          <p:cNvSpPr txBox="1"/>
          <p:nvPr>
            <p:ph type="title"/>
          </p:nvPr>
        </p:nvSpPr>
        <p:spPr>
          <a:xfrm>
            <a:off x="729450" y="1322450"/>
            <a:ext cx="7688400" cy="1518600"/>
          </a:xfrm>
          <a:prstGeom prst="rect">
            <a:avLst/>
          </a:prstGeom>
        </p:spPr>
        <p:txBody>
          <a:bodyPr anchorCtr="0" anchor="ctr" bIns="34275" lIns="68575" spcFirstLastPara="1" rIns="68575" wrap="square" tIns="3427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01" name="Google Shape;401;p5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it"/>
              <a:t>‹#›</a:t>
            </a:fld>
            <a:endParaRPr/>
          </a:p>
        </p:txBody>
      </p:sp>
      <p:sp>
        <p:nvSpPr>
          <p:cNvPr id="402" name="Google Shape;402;p54">
            <a:hlinkClick/>
          </p:cNvPr>
          <p:cNvSpPr/>
          <p:nvPr/>
        </p:nvSpPr>
        <p:spPr>
          <a:xfrm>
            <a:off x="8280450" y="0"/>
            <a:ext cx="863400" cy="454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3" name="Google Shape;403;p54">
            <a:hlinkClick/>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404" name="Google Shape;404;p54">
            <a:hlinkClick/>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405" name="Google Shape;405;p54">
            <a:hlinkClick/>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1">
  <p:cSld name="2_area science park_1">
    <p:spTree>
      <p:nvGrpSpPr>
        <p:cNvPr id="406" name="Shape 406"/>
        <p:cNvGrpSpPr/>
        <p:nvPr/>
      </p:nvGrpSpPr>
      <p:grpSpPr>
        <a:xfrm>
          <a:off x="0" y="0"/>
          <a:ext cx="0" cy="0"/>
          <a:chOff x="0" y="0"/>
          <a:chExt cx="0" cy="0"/>
        </a:xfrm>
      </p:grpSpPr>
      <p:sp>
        <p:nvSpPr>
          <p:cNvPr id="407" name="Google Shape;407;p55"/>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08" name="Google Shape;408;p55"/>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09" name="Google Shape;409;p55"/>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area science park">
  <p:cSld name="7_area science park">
    <p:spTree>
      <p:nvGrpSpPr>
        <p:cNvPr id="410" name="Shape 410"/>
        <p:cNvGrpSpPr/>
        <p:nvPr/>
      </p:nvGrpSpPr>
      <p:grpSpPr>
        <a:xfrm>
          <a:off x="0" y="0"/>
          <a:ext cx="0" cy="0"/>
          <a:chOff x="0" y="0"/>
          <a:chExt cx="0" cy="0"/>
        </a:xfrm>
      </p:grpSpPr>
      <p:sp>
        <p:nvSpPr>
          <p:cNvPr id="411" name="Google Shape;411;p56"/>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12" name="Google Shape;412;p56"/>
          <p:cNvSpPr/>
          <p:nvPr>
            <p:ph idx="2" type="pic"/>
          </p:nvPr>
        </p:nvSpPr>
        <p:spPr>
          <a:xfrm>
            <a:off x="4355976" y="2859782"/>
            <a:ext cx="4508100" cy="1501500"/>
          </a:xfrm>
          <a:prstGeom prst="rect">
            <a:avLst/>
          </a:prstGeom>
          <a:solidFill>
            <a:srgbClr val="D8D8D8"/>
          </a:solidFill>
          <a:ln>
            <a:noFill/>
          </a:ln>
        </p:spPr>
      </p:sp>
      <p:sp>
        <p:nvSpPr>
          <p:cNvPr id="413" name="Google Shape;413;p56"/>
          <p:cNvSpPr/>
          <p:nvPr>
            <p:ph idx="3" type="pic"/>
          </p:nvPr>
        </p:nvSpPr>
        <p:spPr>
          <a:xfrm>
            <a:off x="4355976" y="1327873"/>
            <a:ext cx="1437900" cy="1433100"/>
          </a:xfrm>
          <a:prstGeom prst="rect">
            <a:avLst/>
          </a:prstGeom>
          <a:solidFill>
            <a:srgbClr val="D8D8D8"/>
          </a:solidFill>
          <a:ln>
            <a:noFill/>
          </a:ln>
        </p:spPr>
      </p:sp>
      <p:sp>
        <p:nvSpPr>
          <p:cNvPr id="414" name="Google Shape;414;p56"/>
          <p:cNvSpPr/>
          <p:nvPr>
            <p:ph idx="4" type="pic"/>
          </p:nvPr>
        </p:nvSpPr>
        <p:spPr>
          <a:xfrm>
            <a:off x="240478" y="1327873"/>
            <a:ext cx="4004700" cy="3033300"/>
          </a:xfrm>
          <a:prstGeom prst="rect">
            <a:avLst/>
          </a:prstGeom>
          <a:solidFill>
            <a:srgbClr val="D8D8D8"/>
          </a:solidFill>
          <a:ln>
            <a:noFill/>
          </a:ln>
        </p:spPr>
      </p:sp>
      <p:sp>
        <p:nvSpPr>
          <p:cNvPr id="415" name="Google Shape;415;p56"/>
          <p:cNvSpPr/>
          <p:nvPr>
            <p:ph idx="5" type="pic"/>
          </p:nvPr>
        </p:nvSpPr>
        <p:spPr>
          <a:xfrm>
            <a:off x="5891044" y="1327873"/>
            <a:ext cx="1437900" cy="1433100"/>
          </a:xfrm>
          <a:prstGeom prst="rect">
            <a:avLst/>
          </a:prstGeom>
          <a:solidFill>
            <a:srgbClr val="D8D8D8"/>
          </a:solidFill>
          <a:ln>
            <a:noFill/>
          </a:ln>
        </p:spPr>
      </p:sp>
      <p:sp>
        <p:nvSpPr>
          <p:cNvPr id="416" name="Google Shape;416;p56"/>
          <p:cNvSpPr/>
          <p:nvPr>
            <p:ph idx="6" type="pic"/>
          </p:nvPr>
        </p:nvSpPr>
        <p:spPr>
          <a:xfrm>
            <a:off x="7426112" y="1327873"/>
            <a:ext cx="1437900" cy="1433100"/>
          </a:xfrm>
          <a:prstGeom prst="rect">
            <a:avLst/>
          </a:prstGeom>
          <a:solidFill>
            <a:srgbClr val="D8D8D8"/>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solidFill>
          <a:schemeClr val="lt1"/>
        </a:solidFill>
      </p:bgPr>
    </p:bg>
    <p:spTree>
      <p:nvGrpSpPr>
        <p:cNvPr id="417" name="Shape 417"/>
        <p:cNvGrpSpPr/>
        <p:nvPr/>
      </p:nvGrpSpPr>
      <p:grpSpPr>
        <a:xfrm>
          <a:off x="0" y="0"/>
          <a:ext cx="0" cy="0"/>
          <a:chOff x="0" y="0"/>
          <a:chExt cx="0" cy="0"/>
        </a:xfrm>
      </p:grpSpPr>
      <p:sp>
        <p:nvSpPr>
          <p:cNvPr id="418" name="Google Shape;418;p57"/>
          <p:cNvSpPr txBox="1"/>
          <p:nvPr>
            <p:ph type="title"/>
          </p:nvPr>
        </p:nvSpPr>
        <p:spPr>
          <a:xfrm>
            <a:off x="386953" y="92990"/>
            <a:ext cx="8370000" cy="665100"/>
          </a:xfrm>
          <a:prstGeom prst="rect">
            <a:avLst/>
          </a:prstGeom>
          <a:solidFill>
            <a:schemeClr val="lt1"/>
          </a:solidFill>
          <a:ln>
            <a:noFill/>
          </a:ln>
        </p:spPr>
        <p:txBody>
          <a:bodyPr anchorCtr="0" anchor="t" bIns="0" lIns="0" spcFirstLastPara="1" rIns="0" wrap="square" tIns="81000">
            <a:normAutofit/>
          </a:bodyPr>
          <a:lstStyle>
            <a:lvl1pPr lvl="0" rtl="0" algn="l">
              <a:lnSpc>
                <a:spcPct val="90000"/>
              </a:lnSpc>
              <a:spcBef>
                <a:spcPts val="0"/>
              </a:spcBef>
              <a:spcAft>
                <a:spcPts val="0"/>
              </a:spcAft>
              <a:buClr>
                <a:schemeClr val="accent3"/>
              </a:buClr>
              <a:buSzPts val="3000"/>
              <a:buFont typeface="Arial"/>
              <a:buNone/>
              <a:defRPr>
                <a:solidFill>
                  <a:schemeClr val="accent3"/>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19" name="Google Shape;419;p57"/>
          <p:cNvSpPr/>
          <p:nvPr/>
        </p:nvSpPr>
        <p:spPr>
          <a:xfrm>
            <a:off x="0" y="4713316"/>
            <a:ext cx="9144000" cy="4302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420" name="Google Shape;420;p57"/>
          <p:cNvPicPr preferRelativeResize="0"/>
          <p:nvPr/>
        </p:nvPicPr>
        <p:blipFill rotWithShape="1">
          <a:blip r:embed="rId2">
            <a:alphaModFix/>
          </a:blip>
          <a:srcRect b="0" l="0" r="0" t="0"/>
          <a:stretch/>
        </p:blipFill>
        <p:spPr>
          <a:xfrm>
            <a:off x="386953" y="4794905"/>
            <a:ext cx="8362950" cy="238125"/>
          </a:xfrm>
          <a:prstGeom prst="rect">
            <a:avLst/>
          </a:prstGeom>
          <a:noFill/>
          <a:ln>
            <a:noFill/>
          </a:ln>
        </p:spPr>
      </p:pic>
    </p:spTree>
  </p:cSld>
  <p:clrMapOvr>
    <a:masterClrMapping/>
  </p:clrMapOvr>
  <p:extLst>
    <p:ext uri="{DCECCB84-F9BA-43D5-87BE-67443E8EF086}">
      <p15:sldGuideLst>
        <p15:guide id="1" pos="3050">
          <p15:clr>
            <a:srgbClr val="FBAE40"/>
          </p15:clr>
        </p15:guide>
        <p15:guide id="2" pos="2931">
          <p15:clr>
            <a:srgbClr val="FBAE40"/>
          </p15:clr>
        </p15:guide>
        <p15:guide id="3" pos="31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421" name="Shape 421"/>
        <p:cNvGrpSpPr/>
        <p:nvPr/>
      </p:nvGrpSpPr>
      <p:grpSpPr>
        <a:xfrm>
          <a:off x="0" y="0"/>
          <a:ext cx="0" cy="0"/>
          <a:chOff x="0" y="0"/>
          <a:chExt cx="0" cy="0"/>
        </a:xfrm>
      </p:grpSpPr>
      <p:sp>
        <p:nvSpPr>
          <p:cNvPr id="422" name="Google Shape;422;p58"/>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3" name="Google Shape;423;p58"/>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24" name="Google Shape;424;p58"/>
          <p:cNvSpPr/>
          <p:nvPr>
            <p:ph idx="2" type="pic"/>
          </p:nvPr>
        </p:nvSpPr>
        <p:spPr>
          <a:xfrm>
            <a:off x="6300192" y="2143186"/>
            <a:ext cx="2589000" cy="2217900"/>
          </a:xfrm>
          <a:prstGeom prst="rect">
            <a:avLst/>
          </a:prstGeom>
          <a:solidFill>
            <a:srgbClr val="D8D8D8"/>
          </a:solidFill>
          <a:ln>
            <a:noFill/>
          </a:ln>
        </p:spPr>
      </p:sp>
      <p:sp>
        <p:nvSpPr>
          <p:cNvPr id="425" name="Google Shape;425;p58"/>
          <p:cNvSpPr/>
          <p:nvPr>
            <p:ph idx="3" type="pic"/>
          </p:nvPr>
        </p:nvSpPr>
        <p:spPr>
          <a:xfrm>
            <a:off x="3270335" y="2143186"/>
            <a:ext cx="2589000" cy="2217900"/>
          </a:xfrm>
          <a:prstGeom prst="rect">
            <a:avLst/>
          </a:prstGeom>
          <a:solidFill>
            <a:srgbClr val="D8D8D8"/>
          </a:solidFill>
          <a:ln>
            <a:noFill/>
          </a:ln>
        </p:spPr>
      </p:sp>
      <p:sp>
        <p:nvSpPr>
          <p:cNvPr id="426" name="Google Shape;426;p58"/>
          <p:cNvSpPr/>
          <p:nvPr>
            <p:ph idx="4" type="pic"/>
          </p:nvPr>
        </p:nvSpPr>
        <p:spPr>
          <a:xfrm>
            <a:off x="240478" y="2143186"/>
            <a:ext cx="2589000" cy="2217900"/>
          </a:xfrm>
          <a:prstGeom prst="rect">
            <a:avLst/>
          </a:prstGeom>
          <a:solidFill>
            <a:srgbClr val="D8D8D8"/>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o 1">
  <p:cSld name="BLANK_1">
    <p:bg>
      <p:bgPr>
        <a:solidFill>
          <a:schemeClr val="dk1"/>
        </a:solidFill>
      </p:bgPr>
    </p:bg>
    <p:spTree>
      <p:nvGrpSpPr>
        <p:cNvPr id="427" name="Shape 427"/>
        <p:cNvGrpSpPr/>
        <p:nvPr/>
      </p:nvGrpSpPr>
      <p:grpSpPr>
        <a:xfrm>
          <a:off x="0" y="0"/>
          <a:ext cx="0" cy="0"/>
          <a:chOff x="0" y="0"/>
          <a:chExt cx="0" cy="0"/>
        </a:xfrm>
      </p:grpSpPr>
      <p:sp>
        <p:nvSpPr>
          <p:cNvPr id="428" name="Google Shape;428;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429" name="Shape 429"/>
        <p:cNvGrpSpPr/>
        <p:nvPr/>
      </p:nvGrpSpPr>
      <p:grpSpPr>
        <a:xfrm>
          <a:off x="0" y="0"/>
          <a:ext cx="0" cy="0"/>
          <a:chOff x="0" y="0"/>
          <a:chExt cx="0" cy="0"/>
        </a:xfrm>
      </p:grpSpPr>
      <p:sp>
        <p:nvSpPr>
          <p:cNvPr id="430" name="Google Shape;430;p60"/>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31" name="Google Shape;431;p60"/>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_2">
    <p:spTree>
      <p:nvGrpSpPr>
        <p:cNvPr id="432" name="Shape 432"/>
        <p:cNvGrpSpPr/>
        <p:nvPr/>
      </p:nvGrpSpPr>
      <p:grpSpPr>
        <a:xfrm>
          <a:off x="0" y="0"/>
          <a:ext cx="0" cy="0"/>
          <a:chOff x="0" y="0"/>
          <a:chExt cx="0" cy="0"/>
        </a:xfrm>
      </p:grpSpPr>
      <p:sp>
        <p:nvSpPr>
          <p:cNvPr id="433" name="Google Shape;433;p61"/>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34" name="Google Shape;434;p61"/>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35" name="Google Shape;435;p61"/>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2">
  <p:cSld name="2_area science park_3">
    <p:spTree>
      <p:nvGrpSpPr>
        <p:cNvPr id="436" name="Shape 436"/>
        <p:cNvGrpSpPr/>
        <p:nvPr/>
      </p:nvGrpSpPr>
      <p:grpSpPr>
        <a:xfrm>
          <a:off x="0" y="0"/>
          <a:ext cx="0" cy="0"/>
          <a:chOff x="0" y="0"/>
          <a:chExt cx="0" cy="0"/>
        </a:xfrm>
      </p:grpSpPr>
      <p:sp>
        <p:nvSpPr>
          <p:cNvPr id="437" name="Google Shape;437;p62"/>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38" name="Google Shape;438;p62"/>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39" name="Google Shape;439;p62"/>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3">
  <p:cSld name="2_area science park_4">
    <p:spTree>
      <p:nvGrpSpPr>
        <p:cNvPr id="440" name="Shape 440"/>
        <p:cNvGrpSpPr/>
        <p:nvPr/>
      </p:nvGrpSpPr>
      <p:grpSpPr>
        <a:xfrm>
          <a:off x="0" y="0"/>
          <a:ext cx="0" cy="0"/>
          <a:chOff x="0" y="0"/>
          <a:chExt cx="0" cy="0"/>
        </a:xfrm>
      </p:grpSpPr>
      <p:sp>
        <p:nvSpPr>
          <p:cNvPr id="441" name="Google Shape;441;p63"/>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2" name="Google Shape;442;p63"/>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43" name="Google Shape;443;p63"/>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1">
  <p:cSld name="SECTION_HEADER_1">
    <p:bg>
      <p:bgPr>
        <a:solidFill>
          <a:schemeClr val="accent4"/>
        </a:solidFill>
      </p:bgPr>
    </p:bg>
    <p:spTree>
      <p:nvGrpSpPr>
        <p:cNvPr id="444" name="Shape 444"/>
        <p:cNvGrpSpPr/>
        <p:nvPr/>
      </p:nvGrpSpPr>
      <p:grpSpPr>
        <a:xfrm>
          <a:off x="0" y="0"/>
          <a:ext cx="0" cy="0"/>
          <a:chOff x="0" y="0"/>
          <a:chExt cx="0" cy="0"/>
        </a:xfrm>
      </p:grpSpPr>
      <p:sp>
        <p:nvSpPr>
          <p:cNvPr id="445" name="Google Shape;445;p6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4">
  <p:cSld name="2_area science park_5">
    <p:spTree>
      <p:nvGrpSpPr>
        <p:cNvPr id="446" name="Shape 446"/>
        <p:cNvGrpSpPr/>
        <p:nvPr/>
      </p:nvGrpSpPr>
      <p:grpSpPr>
        <a:xfrm>
          <a:off x="0" y="0"/>
          <a:ext cx="0" cy="0"/>
          <a:chOff x="0" y="0"/>
          <a:chExt cx="0" cy="0"/>
        </a:xfrm>
      </p:grpSpPr>
      <p:sp>
        <p:nvSpPr>
          <p:cNvPr id="447" name="Google Shape;447;p65"/>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8" name="Google Shape;448;p65"/>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49" name="Google Shape;449;p65"/>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0" name="Shape 450"/>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rea science park">
  <p:cSld name="8_area science park">
    <p:spTree>
      <p:nvGrpSpPr>
        <p:cNvPr id="451" name="Shape 451"/>
        <p:cNvGrpSpPr/>
        <p:nvPr/>
      </p:nvGrpSpPr>
      <p:grpSpPr>
        <a:xfrm>
          <a:off x="0" y="0"/>
          <a:ext cx="0" cy="0"/>
          <a:chOff x="0" y="0"/>
          <a:chExt cx="0" cy="0"/>
        </a:xfrm>
      </p:grpSpPr>
      <p:sp>
        <p:nvSpPr>
          <p:cNvPr id="452" name="Google Shape;452;p67"/>
          <p:cNvSpPr txBox="1"/>
          <p:nvPr>
            <p:ph idx="1" type="body"/>
          </p:nvPr>
        </p:nvSpPr>
        <p:spPr>
          <a:xfrm>
            <a:off x="3672285"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3" name="Google Shape;453;p67"/>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54" name="Google Shape;454;p67"/>
          <p:cNvSpPr/>
          <p:nvPr>
            <p:ph idx="2" type="pic"/>
          </p:nvPr>
        </p:nvSpPr>
        <p:spPr>
          <a:xfrm>
            <a:off x="253008" y="1084144"/>
            <a:ext cx="3168600" cy="3509400"/>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5">
  <p:cSld name="2_area science park_6">
    <p:spTree>
      <p:nvGrpSpPr>
        <p:cNvPr id="455" name="Shape 455"/>
        <p:cNvGrpSpPr/>
        <p:nvPr/>
      </p:nvGrpSpPr>
      <p:grpSpPr>
        <a:xfrm>
          <a:off x="0" y="0"/>
          <a:ext cx="0" cy="0"/>
          <a:chOff x="0" y="0"/>
          <a:chExt cx="0" cy="0"/>
        </a:xfrm>
      </p:grpSpPr>
      <p:sp>
        <p:nvSpPr>
          <p:cNvPr id="456" name="Google Shape;456;p68"/>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68"/>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8" name="Google Shape;458;p68"/>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59" name="Google Shape;459;p68"/>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463" name="Shape 463"/>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64" name="Shape 464"/>
        <p:cNvGrpSpPr/>
        <p:nvPr/>
      </p:nvGrpSpPr>
      <p:grpSpPr>
        <a:xfrm>
          <a:off x="0" y="0"/>
          <a:ext cx="0" cy="0"/>
          <a:chOff x="0" y="0"/>
          <a:chExt cx="0" cy="0"/>
        </a:xfrm>
      </p:grpSpPr>
      <p:grpSp>
        <p:nvGrpSpPr>
          <p:cNvPr id="465" name="Google Shape;465;p71"/>
          <p:cNvGrpSpPr/>
          <p:nvPr/>
        </p:nvGrpSpPr>
        <p:grpSpPr>
          <a:xfrm>
            <a:off x="830392" y="4169130"/>
            <a:ext cx="745763" cy="45826"/>
            <a:chOff x="4580561" y="2589004"/>
            <a:chExt cx="1064464" cy="25200"/>
          </a:xfrm>
        </p:grpSpPr>
        <p:sp>
          <p:nvSpPr>
            <p:cNvPr id="466" name="Google Shape;466;p7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7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8" name="Google Shape;468;p71"/>
          <p:cNvSpPr txBox="1"/>
          <p:nvPr>
            <p:ph type="title"/>
          </p:nvPr>
        </p:nvSpPr>
        <p:spPr>
          <a:xfrm>
            <a:off x="729450" y="864300"/>
            <a:ext cx="7021200" cy="2985000"/>
          </a:xfrm>
          <a:prstGeom prst="rect">
            <a:avLst/>
          </a:prstGeom>
        </p:spPr>
        <p:txBody>
          <a:bodyPr anchorCtr="0" anchor="ctr" bIns="34275" lIns="68575" spcFirstLastPara="1" rIns="68575" wrap="square" tIns="3427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69" name="Google Shape;469;p7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0" name="Shape 470"/>
        <p:cNvGrpSpPr/>
        <p:nvPr/>
      </p:nvGrpSpPr>
      <p:grpSpPr>
        <a:xfrm>
          <a:off x="0" y="0"/>
          <a:ext cx="0" cy="0"/>
          <a:chOff x="0" y="0"/>
          <a:chExt cx="0" cy="0"/>
        </a:xfrm>
      </p:grpSpPr>
      <p:sp>
        <p:nvSpPr>
          <p:cNvPr id="471" name="Google Shape;471;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2" name="Shape 472"/>
        <p:cNvGrpSpPr/>
        <p:nvPr/>
      </p:nvGrpSpPr>
      <p:grpSpPr>
        <a:xfrm>
          <a:off x="0" y="0"/>
          <a:ext cx="0" cy="0"/>
          <a:chOff x="0" y="0"/>
          <a:chExt cx="0" cy="0"/>
        </a:xfrm>
      </p:grpSpPr>
      <p:sp>
        <p:nvSpPr>
          <p:cNvPr id="473" name="Google Shape;473;p73"/>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4" name="Google Shape;474;p7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75" name="Google Shape;475;p73"/>
          <p:cNvSpPr txBox="1"/>
          <p:nvPr>
            <p:ph type="title"/>
          </p:nvPr>
        </p:nvSpPr>
        <p:spPr>
          <a:xfrm>
            <a:off x="265500" y="1039675"/>
            <a:ext cx="4045200" cy="16758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76" name="Google Shape;476;p73"/>
          <p:cNvSpPr txBox="1"/>
          <p:nvPr>
            <p:ph idx="1" type="subTitle"/>
          </p:nvPr>
        </p:nvSpPr>
        <p:spPr>
          <a:xfrm>
            <a:off x="265500" y="2726875"/>
            <a:ext cx="4045200" cy="12351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100"/>
              <a:buNone/>
              <a:defRPr sz="2100"/>
            </a:lvl1pPr>
            <a:lvl2pPr lvl="1" rtl="0" algn="ctr">
              <a:lnSpc>
                <a:spcPct val="100000"/>
              </a:lnSpc>
              <a:spcBef>
                <a:spcPts val="400"/>
              </a:spcBef>
              <a:spcAft>
                <a:spcPts val="0"/>
              </a:spcAft>
              <a:buSzPts val="2100"/>
              <a:buNone/>
              <a:defRPr sz="2100"/>
            </a:lvl2pPr>
            <a:lvl3pPr lvl="2" rtl="0" algn="ctr">
              <a:lnSpc>
                <a:spcPct val="100000"/>
              </a:lnSpc>
              <a:spcBef>
                <a:spcPts val="400"/>
              </a:spcBef>
              <a:spcAft>
                <a:spcPts val="0"/>
              </a:spcAft>
              <a:buSzPts val="2100"/>
              <a:buNone/>
              <a:defRPr sz="2100"/>
            </a:lvl3pPr>
            <a:lvl4pPr lvl="3" rtl="0" algn="ctr">
              <a:lnSpc>
                <a:spcPct val="100000"/>
              </a:lnSpc>
              <a:spcBef>
                <a:spcPts val="400"/>
              </a:spcBef>
              <a:spcAft>
                <a:spcPts val="0"/>
              </a:spcAft>
              <a:buSzPts val="2100"/>
              <a:buNone/>
              <a:defRPr sz="2100"/>
            </a:lvl4pPr>
            <a:lvl5pPr lvl="4" rtl="0" algn="ctr">
              <a:lnSpc>
                <a:spcPct val="100000"/>
              </a:lnSpc>
              <a:spcBef>
                <a:spcPts val="400"/>
              </a:spcBef>
              <a:spcAft>
                <a:spcPts val="0"/>
              </a:spcAft>
              <a:buSzPts val="2100"/>
              <a:buNone/>
              <a:defRPr sz="2100"/>
            </a:lvl5pPr>
            <a:lvl6pPr lvl="5" rtl="0" algn="ctr">
              <a:lnSpc>
                <a:spcPct val="100000"/>
              </a:lnSpc>
              <a:spcBef>
                <a:spcPts val="400"/>
              </a:spcBef>
              <a:spcAft>
                <a:spcPts val="0"/>
              </a:spcAft>
              <a:buSzPts val="2100"/>
              <a:buNone/>
              <a:defRPr sz="2100"/>
            </a:lvl6pPr>
            <a:lvl7pPr lvl="6" rtl="0" algn="ctr">
              <a:lnSpc>
                <a:spcPct val="100000"/>
              </a:lnSpc>
              <a:spcBef>
                <a:spcPts val="400"/>
              </a:spcBef>
              <a:spcAft>
                <a:spcPts val="0"/>
              </a:spcAft>
              <a:buSzPts val="2100"/>
              <a:buNone/>
              <a:defRPr sz="2100"/>
            </a:lvl7pPr>
            <a:lvl8pPr lvl="7" rtl="0" algn="ctr">
              <a:lnSpc>
                <a:spcPct val="100000"/>
              </a:lnSpc>
              <a:spcBef>
                <a:spcPts val="400"/>
              </a:spcBef>
              <a:spcAft>
                <a:spcPts val="0"/>
              </a:spcAft>
              <a:buSzPts val="2100"/>
              <a:buNone/>
              <a:defRPr sz="2100"/>
            </a:lvl8pPr>
            <a:lvl9pPr lvl="8" rtl="0" algn="ctr">
              <a:lnSpc>
                <a:spcPct val="100000"/>
              </a:lnSpc>
              <a:spcBef>
                <a:spcPts val="400"/>
              </a:spcBef>
              <a:spcAft>
                <a:spcPts val="0"/>
              </a:spcAft>
              <a:buSzPts val="2100"/>
              <a:buNone/>
              <a:defRPr sz="2100"/>
            </a:lvl9pPr>
          </a:lstStyle>
          <a:p/>
        </p:txBody>
      </p:sp>
      <p:sp>
        <p:nvSpPr>
          <p:cNvPr id="477" name="Google Shape;477;p73"/>
          <p:cNvSpPr txBox="1"/>
          <p:nvPr>
            <p:ph idx="2" type="body"/>
          </p:nvPr>
        </p:nvSpPr>
        <p:spPr>
          <a:xfrm>
            <a:off x="4939500" y="724200"/>
            <a:ext cx="3837000" cy="3695100"/>
          </a:xfrm>
          <a:prstGeom prst="rect">
            <a:avLst/>
          </a:prstGeom>
        </p:spPr>
        <p:txBody>
          <a:bodyPr anchorCtr="0" anchor="ctr" bIns="34275" lIns="68575" spcFirstLastPara="1" rIns="68575" wrap="square" tIns="34275">
            <a:normAutofit/>
          </a:bodyPr>
          <a:lstStyle>
            <a:lvl1pPr indent="-323850" lvl="0" marL="457200" rtl="0">
              <a:spcBef>
                <a:spcPts val="800"/>
              </a:spcBef>
              <a:spcAft>
                <a:spcPts val="0"/>
              </a:spcAft>
              <a:buClr>
                <a:schemeClr val="lt1"/>
              </a:buClr>
              <a:buSzPts val="1500"/>
              <a:buChar char="•"/>
              <a:defRPr>
                <a:solidFill>
                  <a:schemeClr val="lt1"/>
                </a:solidFill>
              </a:defRPr>
            </a:lvl1pPr>
            <a:lvl2pPr indent="-304800" lvl="1" marL="914400" rtl="0">
              <a:spcBef>
                <a:spcPts val="400"/>
              </a:spcBef>
              <a:spcAft>
                <a:spcPts val="0"/>
              </a:spcAft>
              <a:buClr>
                <a:schemeClr val="lt1"/>
              </a:buClr>
              <a:buSzPts val="1200"/>
              <a:buChar char="•"/>
              <a:defRPr>
                <a:solidFill>
                  <a:schemeClr val="lt1"/>
                </a:solidFill>
              </a:defRPr>
            </a:lvl2pPr>
            <a:lvl3pPr indent="-298450" lvl="2" marL="1371600" rtl="0">
              <a:spcBef>
                <a:spcPts val="400"/>
              </a:spcBef>
              <a:spcAft>
                <a:spcPts val="0"/>
              </a:spcAft>
              <a:buClr>
                <a:schemeClr val="lt1"/>
              </a:buClr>
              <a:buSzPts val="1100"/>
              <a:buChar char="•"/>
              <a:defRPr>
                <a:solidFill>
                  <a:schemeClr val="lt1"/>
                </a:solidFill>
              </a:defRPr>
            </a:lvl3pPr>
            <a:lvl4pPr indent="-285750" lvl="3" marL="1828800" rtl="0">
              <a:spcBef>
                <a:spcPts val="400"/>
              </a:spcBef>
              <a:spcAft>
                <a:spcPts val="0"/>
              </a:spcAft>
              <a:buClr>
                <a:schemeClr val="lt1"/>
              </a:buClr>
              <a:buSzPts val="900"/>
              <a:buChar char="•"/>
              <a:defRPr>
                <a:solidFill>
                  <a:schemeClr val="lt1"/>
                </a:solidFill>
              </a:defRPr>
            </a:lvl4pPr>
            <a:lvl5pPr indent="-285750" lvl="4" marL="2286000" rtl="0">
              <a:spcBef>
                <a:spcPts val="400"/>
              </a:spcBef>
              <a:spcAft>
                <a:spcPts val="0"/>
              </a:spcAft>
              <a:buClr>
                <a:schemeClr val="lt1"/>
              </a:buClr>
              <a:buSzPts val="900"/>
              <a:buChar char="•"/>
              <a:defRPr>
                <a:solidFill>
                  <a:schemeClr val="lt1"/>
                </a:solidFill>
              </a:defRPr>
            </a:lvl5pPr>
            <a:lvl6pPr indent="-317500" lvl="5" marL="2743200" rtl="0">
              <a:spcBef>
                <a:spcPts val="400"/>
              </a:spcBef>
              <a:spcAft>
                <a:spcPts val="0"/>
              </a:spcAft>
              <a:buClr>
                <a:schemeClr val="lt1"/>
              </a:buClr>
              <a:buSzPts val="1400"/>
              <a:buChar char="•"/>
              <a:defRPr>
                <a:solidFill>
                  <a:schemeClr val="lt1"/>
                </a:solidFill>
              </a:defRPr>
            </a:lvl6pPr>
            <a:lvl7pPr indent="-317500" lvl="6" marL="3200400" rtl="0">
              <a:spcBef>
                <a:spcPts val="400"/>
              </a:spcBef>
              <a:spcAft>
                <a:spcPts val="0"/>
              </a:spcAft>
              <a:buClr>
                <a:schemeClr val="lt1"/>
              </a:buClr>
              <a:buSzPts val="1400"/>
              <a:buChar char="•"/>
              <a:defRPr>
                <a:solidFill>
                  <a:schemeClr val="lt1"/>
                </a:solidFill>
              </a:defRPr>
            </a:lvl7pPr>
            <a:lvl8pPr indent="-317500" lvl="7" marL="3657600" rtl="0">
              <a:spcBef>
                <a:spcPts val="400"/>
              </a:spcBef>
              <a:spcAft>
                <a:spcPts val="0"/>
              </a:spcAft>
              <a:buClr>
                <a:schemeClr val="lt1"/>
              </a:buClr>
              <a:buSzPts val="1400"/>
              <a:buChar char="•"/>
              <a:defRPr>
                <a:solidFill>
                  <a:schemeClr val="lt1"/>
                </a:solidFill>
              </a:defRPr>
            </a:lvl8pPr>
            <a:lvl9pPr indent="-317500" lvl="8" marL="4114800" rtl="0">
              <a:spcBef>
                <a:spcPts val="400"/>
              </a:spcBef>
              <a:spcAft>
                <a:spcPts val="0"/>
              </a:spcAft>
              <a:buClr>
                <a:schemeClr val="lt1"/>
              </a:buClr>
              <a:buSzPts val="1400"/>
              <a:buChar char="•"/>
              <a:defRPr>
                <a:solidFill>
                  <a:schemeClr val="lt1"/>
                </a:solidFill>
              </a:defRPr>
            </a:lvl9pPr>
          </a:lstStyle>
          <a:p/>
        </p:txBody>
      </p:sp>
      <p:sp>
        <p:nvSpPr>
          <p:cNvPr id="478" name="Google Shape;478;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_2">
    <p:spTree>
      <p:nvGrpSpPr>
        <p:cNvPr id="479" name="Shape 479"/>
        <p:cNvGrpSpPr/>
        <p:nvPr/>
      </p:nvGrpSpPr>
      <p:grpSpPr>
        <a:xfrm>
          <a:off x="0" y="0"/>
          <a:ext cx="0" cy="0"/>
          <a:chOff x="0" y="0"/>
          <a:chExt cx="0" cy="0"/>
        </a:xfrm>
      </p:grpSpPr>
      <p:sp>
        <p:nvSpPr>
          <p:cNvPr id="480" name="Google Shape;480;p74"/>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81" name="Google Shape;481;p74"/>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82" name="Google Shape;482;p74"/>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3" name="Shape 483"/>
        <p:cNvGrpSpPr/>
        <p:nvPr/>
      </p:nvGrpSpPr>
      <p:grpSpPr>
        <a:xfrm>
          <a:off x="0" y="0"/>
          <a:ext cx="0" cy="0"/>
          <a:chOff x="0" y="0"/>
          <a:chExt cx="0" cy="0"/>
        </a:xfrm>
      </p:grpSpPr>
      <p:sp>
        <p:nvSpPr>
          <p:cNvPr id="484" name="Google Shape;484;p75"/>
          <p:cNvSpPr txBox="1"/>
          <p:nvPr>
            <p:ph type="title"/>
          </p:nvPr>
        </p:nvSpPr>
        <p:spPr>
          <a:xfrm>
            <a:off x="311700" y="555600"/>
            <a:ext cx="2808000" cy="755700"/>
          </a:xfrm>
          <a:prstGeom prst="rect">
            <a:avLst/>
          </a:prstGeom>
        </p:spPr>
        <p:txBody>
          <a:bodyPr anchorCtr="0" anchor="b" bIns="34275" lIns="68575" spcFirstLastPara="1" rIns="68575" wrap="square" tIns="3427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85" name="Google Shape;485;p75"/>
          <p:cNvSpPr txBox="1"/>
          <p:nvPr>
            <p:ph idx="1" type="body"/>
          </p:nvPr>
        </p:nvSpPr>
        <p:spPr>
          <a:xfrm>
            <a:off x="311700" y="1389600"/>
            <a:ext cx="2808000" cy="3179400"/>
          </a:xfrm>
          <a:prstGeom prst="rect">
            <a:avLst/>
          </a:prstGeom>
        </p:spPr>
        <p:txBody>
          <a:bodyPr anchorCtr="0" anchor="t" bIns="34275" lIns="68575" spcFirstLastPara="1" rIns="68575" wrap="square" tIns="34275">
            <a:normAutofit/>
          </a:bodyPr>
          <a:lstStyle>
            <a:lvl1pPr indent="-304800" lvl="0" marL="457200" rtl="0">
              <a:spcBef>
                <a:spcPts val="800"/>
              </a:spcBef>
              <a:spcAft>
                <a:spcPts val="0"/>
              </a:spcAft>
              <a:buSzPts val="1200"/>
              <a:buChar char="•"/>
              <a:defRPr sz="12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486" name="Google Shape;486;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7" name="Shape 487"/>
        <p:cNvGrpSpPr/>
        <p:nvPr/>
      </p:nvGrpSpPr>
      <p:grpSpPr>
        <a:xfrm>
          <a:off x="0" y="0"/>
          <a:ext cx="0" cy="0"/>
          <a:chOff x="0" y="0"/>
          <a:chExt cx="0" cy="0"/>
        </a:xfrm>
      </p:grpSpPr>
      <p:sp>
        <p:nvSpPr>
          <p:cNvPr id="488" name="Google Shape;488;p76"/>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lvl1pPr lvl="0" rtl="0">
              <a:spcBef>
                <a:spcPts val="0"/>
              </a:spcBef>
              <a:spcAft>
                <a:spcPts val="0"/>
              </a:spcAft>
              <a:buSzPts val="28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89" name="Google Shape;489;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0" name="Shape 490"/>
        <p:cNvGrpSpPr/>
        <p:nvPr/>
      </p:nvGrpSpPr>
      <p:grpSpPr>
        <a:xfrm>
          <a:off x="0" y="0"/>
          <a:ext cx="0" cy="0"/>
          <a:chOff x="0" y="0"/>
          <a:chExt cx="0" cy="0"/>
        </a:xfrm>
      </p:grpSpPr>
      <p:sp>
        <p:nvSpPr>
          <p:cNvPr id="491" name="Google Shape;491;p77"/>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77"/>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lvl1pPr lvl="0" rtl="0">
              <a:spcBef>
                <a:spcPts val="0"/>
              </a:spcBef>
              <a:spcAft>
                <a:spcPts val="0"/>
              </a:spcAft>
              <a:buSzPts val="28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493" name="Google Shape;493;p77"/>
          <p:cNvSpPr txBox="1"/>
          <p:nvPr>
            <p:ph idx="1" type="body"/>
          </p:nvPr>
        </p:nvSpPr>
        <p:spPr>
          <a:xfrm>
            <a:off x="311700" y="1266325"/>
            <a:ext cx="8520600" cy="3302700"/>
          </a:xfrm>
          <a:prstGeom prst="rect">
            <a:avLst/>
          </a:prstGeom>
        </p:spPr>
        <p:txBody>
          <a:bodyPr anchorCtr="0" anchor="t" bIns="34275" lIns="68575" spcFirstLastPara="1" rIns="68575" wrap="square" tIns="34275">
            <a:normAutofit/>
          </a:bodyPr>
          <a:lstStyle>
            <a:lvl1pPr indent="-323850" lvl="0" marL="457200" rtl="0">
              <a:spcBef>
                <a:spcPts val="800"/>
              </a:spcBef>
              <a:spcAft>
                <a:spcPts val="0"/>
              </a:spcAft>
              <a:buSzPts val="1500"/>
              <a:buChar char="•"/>
              <a:defRPr/>
            </a:lvl1pPr>
            <a:lvl2pPr indent="-304800" lvl="1" marL="914400" rtl="0">
              <a:spcBef>
                <a:spcPts val="400"/>
              </a:spcBef>
              <a:spcAft>
                <a:spcPts val="0"/>
              </a:spcAft>
              <a:buSzPts val="1200"/>
              <a:buChar char="•"/>
              <a:defRPr/>
            </a:lvl2pPr>
            <a:lvl3pPr indent="-298450" lvl="2" marL="1371600" rtl="0">
              <a:spcBef>
                <a:spcPts val="400"/>
              </a:spcBef>
              <a:spcAft>
                <a:spcPts val="0"/>
              </a:spcAft>
              <a:buSzPts val="1100"/>
              <a:buChar char="•"/>
              <a:defRPr/>
            </a:lvl3pPr>
            <a:lvl4pPr indent="-285750" lvl="3" marL="1828800" rtl="0">
              <a:spcBef>
                <a:spcPts val="400"/>
              </a:spcBef>
              <a:spcAft>
                <a:spcPts val="0"/>
              </a:spcAft>
              <a:buSzPts val="900"/>
              <a:buChar char="•"/>
              <a:defRPr/>
            </a:lvl4pPr>
            <a:lvl5pPr indent="-285750" lvl="4" marL="2286000" rtl="0">
              <a:spcBef>
                <a:spcPts val="400"/>
              </a:spcBef>
              <a:spcAft>
                <a:spcPts val="0"/>
              </a:spcAft>
              <a:buSzPts val="9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494" name="Google Shape;494;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5" name="Shape 495"/>
        <p:cNvGrpSpPr/>
        <p:nvPr/>
      </p:nvGrpSpPr>
      <p:grpSpPr>
        <a:xfrm>
          <a:off x="0" y="0"/>
          <a:ext cx="0" cy="0"/>
          <a:chOff x="0" y="0"/>
          <a:chExt cx="0" cy="0"/>
        </a:xfrm>
      </p:grpSpPr>
      <p:sp>
        <p:nvSpPr>
          <p:cNvPr id="496" name="Google Shape;496;p78"/>
          <p:cNvSpPr txBox="1"/>
          <p:nvPr>
            <p:ph idx="1" type="body"/>
          </p:nvPr>
        </p:nvSpPr>
        <p:spPr>
          <a:xfrm>
            <a:off x="311700" y="4230725"/>
            <a:ext cx="5998800" cy="598800"/>
          </a:xfrm>
          <a:prstGeom prst="rect">
            <a:avLst/>
          </a:prstGeom>
        </p:spPr>
        <p:txBody>
          <a:bodyPr anchorCtr="0" anchor="ctr" bIns="34275" lIns="68575" spcFirstLastPara="1" rIns="68575" wrap="square" tIns="34275">
            <a:normAutofit/>
          </a:bodyPr>
          <a:lstStyle>
            <a:lvl1pPr indent="-228600" lvl="0" marL="457200" rtl="0">
              <a:lnSpc>
                <a:spcPct val="100000"/>
              </a:lnSpc>
              <a:spcBef>
                <a:spcPts val="80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497" name="Google Shape;497;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498" name="Shape 498"/>
        <p:cNvGrpSpPr/>
        <p:nvPr/>
      </p:nvGrpSpPr>
      <p:grpSpPr>
        <a:xfrm>
          <a:off x="0" y="0"/>
          <a:ext cx="0" cy="0"/>
          <a:chOff x="0" y="0"/>
          <a:chExt cx="0" cy="0"/>
        </a:xfrm>
      </p:grpSpPr>
      <p:sp>
        <p:nvSpPr>
          <p:cNvPr id="499" name="Google Shape;499;p79"/>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00" name="Google Shape;500;p79"/>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501" name="Google Shape;501;p79"/>
          <p:cNvSpPr/>
          <p:nvPr>
            <p:ph idx="2" type="pic"/>
          </p:nvPr>
        </p:nvSpPr>
        <p:spPr>
          <a:xfrm>
            <a:off x="6300192" y="2143186"/>
            <a:ext cx="2589000" cy="2217900"/>
          </a:xfrm>
          <a:prstGeom prst="rect">
            <a:avLst/>
          </a:prstGeom>
          <a:solidFill>
            <a:srgbClr val="D8D8D8"/>
          </a:solidFill>
          <a:ln>
            <a:noFill/>
          </a:ln>
        </p:spPr>
      </p:sp>
      <p:sp>
        <p:nvSpPr>
          <p:cNvPr id="502" name="Google Shape;502;p79"/>
          <p:cNvSpPr/>
          <p:nvPr>
            <p:ph idx="3" type="pic"/>
          </p:nvPr>
        </p:nvSpPr>
        <p:spPr>
          <a:xfrm>
            <a:off x="3270335" y="2143186"/>
            <a:ext cx="2589000" cy="2217900"/>
          </a:xfrm>
          <a:prstGeom prst="rect">
            <a:avLst/>
          </a:prstGeom>
          <a:solidFill>
            <a:srgbClr val="D8D8D8"/>
          </a:solidFill>
          <a:ln>
            <a:noFill/>
          </a:ln>
        </p:spPr>
      </p:sp>
      <p:sp>
        <p:nvSpPr>
          <p:cNvPr id="503" name="Google Shape;503;p79"/>
          <p:cNvSpPr/>
          <p:nvPr>
            <p:ph idx="4" type="pic"/>
          </p:nvPr>
        </p:nvSpPr>
        <p:spPr>
          <a:xfrm>
            <a:off x="240478" y="2143186"/>
            <a:ext cx="2589000" cy="2217900"/>
          </a:xfrm>
          <a:prstGeom prst="rect">
            <a:avLst/>
          </a:prstGeom>
          <a:solidFill>
            <a:srgbClr val="D8D8D8"/>
          </a:solid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o 1">
  <p:cSld name="BLANK_1">
    <p:bg>
      <p:bgPr>
        <a:solidFill>
          <a:schemeClr val="dk1"/>
        </a:solidFill>
      </p:bgPr>
    </p:bg>
    <p:spTree>
      <p:nvGrpSpPr>
        <p:cNvPr id="504" name="Shape 504"/>
        <p:cNvGrpSpPr/>
        <p:nvPr/>
      </p:nvGrpSpPr>
      <p:grpSpPr>
        <a:xfrm>
          <a:off x="0" y="0"/>
          <a:ext cx="0" cy="0"/>
          <a:chOff x="0" y="0"/>
          <a:chExt cx="0" cy="0"/>
        </a:xfrm>
      </p:grpSpPr>
      <p:sp>
        <p:nvSpPr>
          <p:cNvPr id="505" name="Google Shape;505;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506" name="Shape 506"/>
        <p:cNvGrpSpPr/>
        <p:nvPr/>
      </p:nvGrpSpPr>
      <p:grpSpPr>
        <a:xfrm>
          <a:off x="0" y="0"/>
          <a:ext cx="0" cy="0"/>
          <a:chOff x="0" y="0"/>
          <a:chExt cx="0" cy="0"/>
        </a:xfrm>
      </p:grpSpPr>
      <p:sp>
        <p:nvSpPr>
          <p:cNvPr id="507" name="Google Shape;507;p81"/>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508" name="Google Shape;508;p81"/>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9" name="Shape 509"/>
        <p:cNvGrpSpPr/>
        <p:nvPr/>
      </p:nvGrpSpPr>
      <p:grpSpPr>
        <a:xfrm>
          <a:off x="0" y="0"/>
          <a:ext cx="0" cy="0"/>
          <a:chOff x="0" y="0"/>
          <a:chExt cx="0" cy="0"/>
        </a:xfrm>
      </p:grpSpPr>
      <p:sp>
        <p:nvSpPr>
          <p:cNvPr id="510" name="Google Shape;510;p82"/>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2"/>
          <p:cNvSpPr txBox="1"/>
          <p:nvPr>
            <p:ph type="title"/>
          </p:nvPr>
        </p:nvSpPr>
        <p:spPr>
          <a:xfrm>
            <a:off x="311700" y="814800"/>
            <a:ext cx="8571300" cy="942000"/>
          </a:xfrm>
          <a:prstGeom prst="rect">
            <a:avLst/>
          </a:prstGeom>
        </p:spPr>
        <p:txBody>
          <a:bodyPr anchorCtr="0" anchor="ctr" bIns="34275" lIns="68575" spcFirstLastPara="1" rIns="68575" wrap="square" tIns="34275">
            <a:normAutofit/>
          </a:bodyPr>
          <a:lstStyle>
            <a:lvl1pPr lvl="0" rtl="0" algn="ctr">
              <a:spcBef>
                <a:spcPts val="0"/>
              </a:spcBef>
              <a:spcAft>
                <a:spcPts val="0"/>
              </a:spcAft>
              <a:buSzPts val="2800"/>
              <a:buNone/>
              <a:defRPr/>
            </a:lvl1pPr>
            <a:lvl2pPr lvl="1" rtl="0" algn="ctr">
              <a:spcBef>
                <a:spcPts val="0"/>
              </a:spcBef>
              <a:spcAft>
                <a:spcPts val="0"/>
              </a:spcAft>
              <a:buSzPts val="500"/>
              <a:buNone/>
              <a:defRPr/>
            </a:lvl2pPr>
            <a:lvl3pPr lvl="2" rtl="0" algn="ctr">
              <a:spcBef>
                <a:spcPts val="0"/>
              </a:spcBef>
              <a:spcAft>
                <a:spcPts val="0"/>
              </a:spcAft>
              <a:buSzPts val="500"/>
              <a:buNone/>
              <a:defRPr/>
            </a:lvl3pPr>
            <a:lvl4pPr lvl="3" rtl="0" algn="ctr">
              <a:spcBef>
                <a:spcPts val="0"/>
              </a:spcBef>
              <a:spcAft>
                <a:spcPts val="0"/>
              </a:spcAft>
              <a:buSzPts val="500"/>
              <a:buNone/>
              <a:defRPr/>
            </a:lvl4pPr>
            <a:lvl5pPr lvl="4" rtl="0" algn="ctr">
              <a:spcBef>
                <a:spcPts val="0"/>
              </a:spcBef>
              <a:spcAft>
                <a:spcPts val="0"/>
              </a:spcAft>
              <a:buSzPts val="500"/>
              <a:buNone/>
              <a:defRPr/>
            </a:lvl5pPr>
            <a:lvl6pPr lvl="5" rtl="0" algn="ctr">
              <a:spcBef>
                <a:spcPts val="0"/>
              </a:spcBef>
              <a:spcAft>
                <a:spcPts val="0"/>
              </a:spcAft>
              <a:buSzPts val="500"/>
              <a:buNone/>
              <a:defRPr/>
            </a:lvl6pPr>
            <a:lvl7pPr lvl="6" rtl="0" algn="ctr">
              <a:spcBef>
                <a:spcPts val="0"/>
              </a:spcBef>
              <a:spcAft>
                <a:spcPts val="0"/>
              </a:spcAft>
              <a:buSzPts val="500"/>
              <a:buNone/>
              <a:defRPr/>
            </a:lvl7pPr>
            <a:lvl8pPr lvl="7" rtl="0" algn="ctr">
              <a:spcBef>
                <a:spcPts val="0"/>
              </a:spcBef>
              <a:spcAft>
                <a:spcPts val="0"/>
              </a:spcAft>
              <a:buSzPts val="500"/>
              <a:buNone/>
              <a:defRPr/>
            </a:lvl8pPr>
            <a:lvl9pPr lvl="8" rtl="0" algn="ctr">
              <a:spcBef>
                <a:spcPts val="0"/>
              </a:spcBef>
              <a:spcAft>
                <a:spcPts val="0"/>
              </a:spcAft>
              <a:buSzPts val="500"/>
              <a:buNone/>
              <a:defRPr/>
            </a:lvl9pPr>
          </a:lstStyle>
          <a:p/>
        </p:txBody>
      </p:sp>
      <p:sp>
        <p:nvSpPr>
          <p:cNvPr id="512" name="Google Shape;512;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3" name="Shape 513"/>
        <p:cNvGrpSpPr/>
        <p:nvPr/>
      </p:nvGrpSpPr>
      <p:grpSpPr>
        <a:xfrm>
          <a:off x="0" y="0"/>
          <a:ext cx="0" cy="0"/>
          <a:chOff x="0" y="0"/>
          <a:chExt cx="0" cy="0"/>
        </a:xfrm>
      </p:grpSpPr>
      <p:sp>
        <p:nvSpPr>
          <p:cNvPr id="514" name="Google Shape;514;p83"/>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5" name="Google Shape;515;p83"/>
          <p:cNvGrpSpPr/>
          <p:nvPr/>
        </p:nvGrpSpPr>
        <p:grpSpPr>
          <a:xfrm>
            <a:off x="830392" y="1191256"/>
            <a:ext cx="745763" cy="45826"/>
            <a:chOff x="4580561" y="2589004"/>
            <a:chExt cx="1064464" cy="25200"/>
          </a:xfrm>
        </p:grpSpPr>
        <p:sp>
          <p:nvSpPr>
            <p:cNvPr id="516" name="Google Shape;516;p8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8" name="Google Shape;518;p83"/>
          <p:cNvSpPr txBox="1"/>
          <p:nvPr>
            <p:ph type="title"/>
          </p:nvPr>
        </p:nvSpPr>
        <p:spPr>
          <a:xfrm>
            <a:off x="729450" y="1318650"/>
            <a:ext cx="7688400" cy="535200"/>
          </a:xfrm>
          <a:prstGeom prst="rect">
            <a:avLst/>
          </a:prstGeom>
        </p:spPr>
        <p:txBody>
          <a:bodyPr anchorCtr="0" anchor="ctr" bIns="34275" lIns="68575" spcFirstLastPara="1" rIns="68575" wrap="square" tIns="3427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519" name="Google Shape;519;p83"/>
          <p:cNvSpPr txBox="1"/>
          <p:nvPr>
            <p:ph idx="1" type="body"/>
          </p:nvPr>
        </p:nvSpPr>
        <p:spPr>
          <a:xfrm>
            <a:off x="729325" y="2078875"/>
            <a:ext cx="3774300" cy="2261100"/>
          </a:xfrm>
          <a:prstGeom prst="rect">
            <a:avLst/>
          </a:prstGeom>
        </p:spPr>
        <p:txBody>
          <a:bodyPr anchorCtr="0" anchor="t" bIns="34275" lIns="68575" spcFirstLastPara="1" rIns="68575" wrap="square" tIns="34275">
            <a:normAutofit/>
          </a:bodyPr>
          <a:lstStyle>
            <a:lvl1pPr indent="-323850" lvl="0" marL="457200" rtl="0">
              <a:spcBef>
                <a:spcPts val="800"/>
              </a:spcBef>
              <a:spcAft>
                <a:spcPts val="0"/>
              </a:spcAft>
              <a:buSzPts val="1500"/>
              <a:buChar char="•"/>
              <a:defRPr/>
            </a:lvl1pPr>
            <a:lvl2pPr indent="-304800" lvl="1" marL="914400" rtl="0">
              <a:spcBef>
                <a:spcPts val="400"/>
              </a:spcBef>
              <a:spcAft>
                <a:spcPts val="0"/>
              </a:spcAft>
              <a:buSzPts val="1200"/>
              <a:buChar char="•"/>
              <a:defRPr/>
            </a:lvl2pPr>
            <a:lvl3pPr indent="-298450" lvl="2" marL="1371600" rtl="0">
              <a:spcBef>
                <a:spcPts val="400"/>
              </a:spcBef>
              <a:spcAft>
                <a:spcPts val="0"/>
              </a:spcAft>
              <a:buSzPts val="1100"/>
              <a:buChar char="•"/>
              <a:defRPr/>
            </a:lvl3pPr>
            <a:lvl4pPr indent="-285750" lvl="3" marL="1828800" rtl="0">
              <a:spcBef>
                <a:spcPts val="400"/>
              </a:spcBef>
              <a:spcAft>
                <a:spcPts val="0"/>
              </a:spcAft>
              <a:buSzPts val="900"/>
              <a:buChar char="•"/>
              <a:defRPr/>
            </a:lvl4pPr>
            <a:lvl5pPr indent="-285750" lvl="4" marL="2286000" rtl="0">
              <a:spcBef>
                <a:spcPts val="400"/>
              </a:spcBef>
              <a:spcAft>
                <a:spcPts val="0"/>
              </a:spcAft>
              <a:buSzPts val="9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520" name="Google Shape;520;p83"/>
          <p:cNvSpPr txBox="1"/>
          <p:nvPr>
            <p:ph idx="2" type="body"/>
          </p:nvPr>
        </p:nvSpPr>
        <p:spPr>
          <a:xfrm>
            <a:off x="4643604" y="2078875"/>
            <a:ext cx="3774300" cy="2261100"/>
          </a:xfrm>
          <a:prstGeom prst="rect">
            <a:avLst/>
          </a:prstGeom>
        </p:spPr>
        <p:txBody>
          <a:bodyPr anchorCtr="0" anchor="t" bIns="34275" lIns="68575" spcFirstLastPara="1" rIns="68575" wrap="square" tIns="34275">
            <a:normAutofit/>
          </a:bodyPr>
          <a:lstStyle>
            <a:lvl1pPr indent="-323850" lvl="0" marL="457200" rtl="0">
              <a:spcBef>
                <a:spcPts val="800"/>
              </a:spcBef>
              <a:spcAft>
                <a:spcPts val="0"/>
              </a:spcAft>
              <a:buSzPts val="1500"/>
              <a:buChar char="•"/>
              <a:defRPr/>
            </a:lvl1pPr>
            <a:lvl2pPr indent="-304800" lvl="1" marL="914400" rtl="0">
              <a:spcBef>
                <a:spcPts val="400"/>
              </a:spcBef>
              <a:spcAft>
                <a:spcPts val="0"/>
              </a:spcAft>
              <a:buSzPts val="1200"/>
              <a:buChar char="•"/>
              <a:defRPr/>
            </a:lvl2pPr>
            <a:lvl3pPr indent="-298450" lvl="2" marL="1371600" rtl="0">
              <a:spcBef>
                <a:spcPts val="400"/>
              </a:spcBef>
              <a:spcAft>
                <a:spcPts val="0"/>
              </a:spcAft>
              <a:buSzPts val="1100"/>
              <a:buChar char="•"/>
              <a:defRPr/>
            </a:lvl3pPr>
            <a:lvl4pPr indent="-285750" lvl="3" marL="1828800" rtl="0">
              <a:spcBef>
                <a:spcPts val="400"/>
              </a:spcBef>
              <a:spcAft>
                <a:spcPts val="0"/>
              </a:spcAft>
              <a:buSzPts val="900"/>
              <a:buChar char="•"/>
              <a:defRPr/>
            </a:lvl4pPr>
            <a:lvl5pPr indent="-285750" lvl="4" marL="2286000" rtl="0">
              <a:spcBef>
                <a:spcPts val="400"/>
              </a:spcBef>
              <a:spcAft>
                <a:spcPts val="0"/>
              </a:spcAft>
              <a:buSzPts val="9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521" name="Google Shape;521;p8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4">
  <p:cSld name="2_area science park_5">
    <p:spTree>
      <p:nvGrpSpPr>
        <p:cNvPr id="522" name="Shape 522"/>
        <p:cNvGrpSpPr/>
        <p:nvPr/>
      </p:nvGrpSpPr>
      <p:grpSpPr>
        <a:xfrm>
          <a:off x="0" y="0"/>
          <a:ext cx="0" cy="0"/>
          <a:chOff x="0" y="0"/>
          <a:chExt cx="0" cy="0"/>
        </a:xfrm>
      </p:grpSpPr>
      <p:sp>
        <p:nvSpPr>
          <p:cNvPr id="523" name="Google Shape;523;p84"/>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24" name="Google Shape;524;p84"/>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525" name="Google Shape;525;p84"/>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2">
  <p:cSld name="2_area science park_3">
    <p:spTree>
      <p:nvGrpSpPr>
        <p:cNvPr id="526" name="Shape 526"/>
        <p:cNvGrpSpPr/>
        <p:nvPr/>
      </p:nvGrpSpPr>
      <p:grpSpPr>
        <a:xfrm>
          <a:off x="0" y="0"/>
          <a:ext cx="0" cy="0"/>
          <a:chOff x="0" y="0"/>
          <a:chExt cx="0" cy="0"/>
        </a:xfrm>
      </p:grpSpPr>
      <p:sp>
        <p:nvSpPr>
          <p:cNvPr id="527" name="Google Shape;527;p85"/>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28" name="Google Shape;528;p85"/>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529" name="Google Shape;529;p85"/>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3">
  <p:cSld name="2_area science park_4">
    <p:spTree>
      <p:nvGrpSpPr>
        <p:cNvPr id="530" name="Shape 530"/>
        <p:cNvGrpSpPr/>
        <p:nvPr/>
      </p:nvGrpSpPr>
      <p:grpSpPr>
        <a:xfrm>
          <a:off x="0" y="0"/>
          <a:ext cx="0" cy="0"/>
          <a:chOff x="0" y="0"/>
          <a:chExt cx="0" cy="0"/>
        </a:xfrm>
      </p:grpSpPr>
      <p:sp>
        <p:nvSpPr>
          <p:cNvPr id="531" name="Google Shape;531;p86"/>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32" name="Google Shape;532;p86"/>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533" name="Google Shape;533;p86"/>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area science park">
  <p:cSld name="7_area science park">
    <p:spTree>
      <p:nvGrpSpPr>
        <p:cNvPr id="534" name="Shape 534"/>
        <p:cNvGrpSpPr/>
        <p:nvPr/>
      </p:nvGrpSpPr>
      <p:grpSpPr>
        <a:xfrm>
          <a:off x="0" y="0"/>
          <a:ext cx="0" cy="0"/>
          <a:chOff x="0" y="0"/>
          <a:chExt cx="0" cy="0"/>
        </a:xfrm>
      </p:grpSpPr>
      <p:sp>
        <p:nvSpPr>
          <p:cNvPr id="535" name="Google Shape;535;p87"/>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536" name="Google Shape;536;p87"/>
          <p:cNvSpPr/>
          <p:nvPr>
            <p:ph idx="2" type="pic"/>
          </p:nvPr>
        </p:nvSpPr>
        <p:spPr>
          <a:xfrm>
            <a:off x="4355976" y="2859782"/>
            <a:ext cx="4508100" cy="1501500"/>
          </a:xfrm>
          <a:prstGeom prst="rect">
            <a:avLst/>
          </a:prstGeom>
          <a:solidFill>
            <a:srgbClr val="D8D8D8"/>
          </a:solidFill>
          <a:ln>
            <a:noFill/>
          </a:ln>
        </p:spPr>
      </p:sp>
      <p:sp>
        <p:nvSpPr>
          <p:cNvPr id="537" name="Google Shape;537;p87"/>
          <p:cNvSpPr/>
          <p:nvPr>
            <p:ph idx="3" type="pic"/>
          </p:nvPr>
        </p:nvSpPr>
        <p:spPr>
          <a:xfrm>
            <a:off x="4355976" y="1327873"/>
            <a:ext cx="1437900" cy="1433100"/>
          </a:xfrm>
          <a:prstGeom prst="rect">
            <a:avLst/>
          </a:prstGeom>
          <a:solidFill>
            <a:srgbClr val="D8D8D8"/>
          </a:solidFill>
          <a:ln>
            <a:noFill/>
          </a:ln>
        </p:spPr>
      </p:sp>
      <p:sp>
        <p:nvSpPr>
          <p:cNvPr id="538" name="Google Shape;538;p87"/>
          <p:cNvSpPr/>
          <p:nvPr>
            <p:ph idx="4" type="pic"/>
          </p:nvPr>
        </p:nvSpPr>
        <p:spPr>
          <a:xfrm>
            <a:off x="240478" y="1327873"/>
            <a:ext cx="4004700" cy="3033300"/>
          </a:xfrm>
          <a:prstGeom prst="rect">
            <a:avLst/>
          </a:prstGeom>
          <a:solidFill>
            <a:srgbClr val="D8D8D8"/>
          </a:solidFill>
          <a:ln>
            <a:noFill/>
          </a:ln>
        </p:spPr>
      </p:sp>
      <p:sp>
        <p:nvSpPr>
          <p:cNvPr id="539" name="Google Shape;539;p87"/>
          <p:cNvSpPr/>
          <p:nvPr>
            <p:ph idx="5" type="pic"/>
          </p:nvPr>
        </p:nvSpPr>
        <p:spPr>
          <a:xfrm>
            <a:off x="5891044" y="1327873"/>
            <a:ext cx="1437900" cy="1433100"/>
          </a:xfrm>
          <a:prstGeom prst="rect">
            <a:avLst/>
          </a:prstGeom>
          <a:solidFill>
            <a:srgbClr val="D8D8D8"/>
          </a:solidFill>
          <a:ln>
            <a:noFill/>
          </a:ln>
        </p:spPr>
      </p:sp>
      <p:sp>
        <p:nvSpPr>
          <p:cNvPr id="540" name="Google Shape;540;p87"/>
          <p:cNvSpPr/>
          <p:nvPr>
            <p:ph idx="6" type="pic"/>
          </p:nvPr>
        </p:nvSpPr>
        <p:spPr>
          <a:xfrm>
            <a:off x="7426112" y="1327873"/>
            <a:ext cx="1437900" cy="1433100"/>
          </a:xfrm>
          <a:prstGeom prst="rect">
            <a:avLst/>
          </a:prstGeom>
          <a:solidFill>
            <a:srgbClr val="D8D8D8"/>
          </a:solid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1" name="Shape 541"/>
        <p:cNvGrpSpPr/>
        <p:nvPr/>
      </p:nvGrpSpPr>
      <p:grpSpPr>
        <a:xfrm>
          <a:off x="0" y="0"/>
          <a:ext cx="0" cy="0"/>
          <a:chOff x="0" y="0"/>
          <a:chExt cx="0" cy="0"/>
        </a:xfrm>
      </p:grpSpPr>
      <p:sp>
        <p:nvSpPr>
          <p:cNvPr id="542" name="Google Shape;542;p88"/>
          <p:cNvSpPr txBox="1"/>
          <p:nvPr>
            <p:ph hasCustomPrompt="1" type="title"/>
          </p:nvPr>
        </p:nvSpPr>
        <p:spPr>
          <a:xfrm>
            <a:off x="311750" y="831175"/>
            <a:ext cx="5334900" cy="1244700"/>
          </a:xfrm>
          <a:prstGeom prst="rect">
            <a:avLst/>
          </a:prstGeom>
        </p:spPr>
        <p:txBody>
          <a:bodyPr anchorCtr="0" anchor="b" bIns="34275" lIns="68575" spcFirstLastPara="1" rIns="68575" wrap="square" tIns="34275">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43" name="Google Shape;543;p88"/>
          <p:cNvSpPr txBox="1"/>
          <p:nvPr>
            <p:ph idx="1" type="body"/>
          </p:nvPr>
        </p:nvSpPr>
        <p:spPr>
          <a:xfrm>
            <a:off x="311700" y="2121425"/>
            <a:ext cx="5334900" cy="942600"/>
          </a:xfrm>
          <a:prstGeom prst="rect">
            <a:avLst/>
          </a:prstGeom>
        </p:spPr>
        <p:txBody>
          <a:bodyPr anchorCtr="0" anchor="t" bIns="34275" lIns="68575" spcFirstLastPara="1" rIns="68575" wrap="square" tIns="34275">
            <a:normAutofit/>
          </a:bodyPr>
          <a:lstStyle>
            <a:lvl1pPr indent="-323850" lvl="0" marL="457200" rtl="0">
              <a:spcBef>
                <a:spcPts val="800"/>
              </a:spcBef>
              <a:spcAft>
                <a:spcPts val="0"/>
              </a:spcAft>
              <a:buClr>
                <a:schemeClr val="accent2"/>
              </a:buClr>
              <a:buSzPts val="1500"/>
              <a:buChar char="•"/>
              <a:defRPr>
                <a:solidFill>
                  <a:schemeClr val="accent2"/>
                </a:solidFill>
              </a:defRPr>
            </a:lvl1pPr>
            <a:lvl2pPr indent="-304800" lvl="1" marL="914400" rtl="0">
              <a:spcBef>
                <a:spcPts val="400"/>
              </a:spcBef>
              <a:spcAft>
                <a:spcPts val="0"/>
              </a:spcAft>
              <a:buClr>
                <a:schemeClr val="accent2"/>
              </a:buClr>
              <a:buSzPts val="1200"/>
              <a:buChar char="•"/>
              <a:defRPr>
                <a:solidFill>
                  <a:schemeClr val="accent2"/>
                </a:solidFill>
              </a:defRPr>
            </a:lvl2pPr>
            <a:lvl3pPr indent="-298450" lvl="2" marL="1371600" rtl="0">
              <a:spcBef>
                <a:spcPts val="400"/>
              </a:spcBef>
              <a:spcAft>
                <a:spcPts val="0"/>
              </a:spcAft>
              <a:buClr>
                <a:schemeClr val="accent2"/>
              </a:buClr>
              <a:buSzPts val="1100"/>
              <a:buChar char="•"/>
              <a:defRPr>
                <a:solidFill>
                  <a:schemeClr val="accent2"/>
                </a:solidFill>
              </a:defRPr>
            </a:lvl3pPr>
            <a:lvl4pPr indent="-285750" lvl="3" marL="1828800" rtl="0">
              <a:spcBef>
                <a:spcPts val="400"/>
              </a:spcBef>
              <a:spcAft>
                <a:spcPts val="0"/>
              </a:spcAft>
              <a:buClr>
                <a:schemeClr val="accent2"/>
              </a:buClr>
              <a:buSzPts val="900"/>
              <a:buChar char="•"/>
              <a:defRPr>
                <a:solidFill>
                  <a:schemeClr val="accent2"/>
                </a:solidFill>
              </a:defRPr>
            </a:lvl4pPr>
            <a:lvl5pPr indent="-285750" lvl="4" marL="2286000" rtl="0">
              <a:spcBef>
                <a:spcPts val="400"/>
              </a:spcBef>
              <a:spcAft>
                <a:spcPts val="0"/>
              </a:spcAft>
              <a:buClr>
                <a:schemeClr val="accent2"/>
              </a:buClr>
              <a:buSzPts val="900"/>
              <a:buChar char="•"/>
              <a:defRPr>
                <a:solidFill>
                  <a:schemeClr val="accent2"/>
                </a:solidFill>
              </a:defRPr>
            </a:lvl5pPr>
            <a:lvl6pPr indent="-317500" lvl="5" marL="2743200" rtl="0">
              <a:spcBef>
                <a:spcPts val="400"/>
              </a:spcBef>
              <a:spcAft>
                <a:spcPts val="0"/>
              </a:spcAft>
              <a:buClr>
                <a:schemeClr val="accent2"/>
              </a:buClr>
              <a:buSzPts val="1400"/>
              <a:buChar char="•"/>
              <a:defRPr>
                <a:solidFill>
                  <a:schemeClr val="accent2"/>
                </a:solidFill>
              </a:defRPr>
            </a:lvl6pPr>
            <a:lvl7pPr indent="-317500" lvl="6" marL="3200400" rtl="0">
              <a:spcBef>
                <a:spcPts val="400"/>
              </a:spcBef>
              <a:spcAft>
                <a:spcPts val="0"/>
              </a:spcAft>
              <a:buClr>
                <a:schemeClr val="accent2"/>
              </a:buClr>
              <a:buSzPts val="1400"/>
              <a:buChar char="•"/>
              <a:defRPr>
                <a:solidFill>
                  <a:schemeClr val="accent2"/>
                </a:solidFill>
              </a:defRPr>
            </a:lvl7pPr>
            <a:lvl8pPr indent="-317500" lvl="7" marL="3657600" rtl="0">
              <a:spcBef>
                <a:spcPts val="400"/>
              </a:spcBef>
              <a:spcAft>
                <a:spcPts val="0"/>
              </a:spcAft>
              <a:buClr>
                <a:schemeClr val="accent2"/>
              </a:buClr>
              <a:buSzPts val="1400"/>
              <a:buChar char="•"/>
              <a:defRPr>
                <a:solidFill>
                  <a:schemeClr val="accent2"/>
                </a:solidFill>
              </a:defRPr>
            </a:lvl8pPr>
            <a:lvl9pPr indent="-317500" lvl="8" marL="4114800" rtl="0">
              <a:spcBef>
                <a:spcPts val="400"/>
              </a:spcBef>
              <a:spcAft>
                <a:spcPts val="0"/>
              </a:spcAft>
              <a:buClr>
                <a:schemeClr val="accent2"/>
              </a:buClr>
              <a:buSzPts val="1400"/>
              <a:buChar char="•"/>
              <a:defRPr>
                <a:solidFill>
                  <a:schemeClr val="accent2"/>
                </a:solidFill>
              </a:defRPr>
            </a:lvl9pPr>
          </a:lstStyle>
          <a:p/>
        </p:txBody>
      </p:sp>
      <p:sp>
        <p:nvSpPr>
          <p:cNvPr id="544" name="Google Shape;544;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551" name="Shape 551"/>
        <p:cNvGrpSpPr/>
        <p:nvPr/>
      </p:nvGrpSpPr>
      <p:grpSpPr>
        <a:xfrm>
          <a:off x="0" y="0"/>
          <a:ext cx="0" cy="0"/>
          <a:chOff x="0" y="0"/>
          <a:chExt cx="0" cy="0"/>
        </a:xfrm>
      </p:grpSpPr>
      <p:sp>
        <p:nvSpPr>
          <p:cNvPr id="552" name="Google Shape;552;p90"/>
          <p:cNvSpPr txBox="1"/>
          <p:nvPr>
            <p:ph type="ctrTitle"/>
          </p:nvPr>
        </p:nvSpPr>
        <p:spPr>
          <a:xfrm>
            <a:off x="866516" y="2063585"/>
            <a:ext cx="7112859" cy="502505"/>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3000"/>
              <a:buFont typeface="Avenir"/>
              <a:buNone/>
              <a:defRPr b="1" i="0" sz="3000">
                <a:solidFill>
                  <a:schemeClr val="lt1"/>
                </a:solidFill>
                <a:latin typeface="Avenir"/>
                <a:ea typeface="Avenir"/>
                <a:cs typeface="Avenir"/>
                <a:sym typeface="Avenir"/>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53" name="Google Shape;553;p90"/>
          <p:cNvSpPr txBox="1"/>
          <p:nvPr>
            <p:ph idx="1" type="subTitle"/>
          </p:nvPr>
        </p:nvSpPr>
        <p:spPr>
          <a:xfrm>
            <a:off x="866516" y="4086998"/>
            <a:ext cx="4555011" cy="293993"/>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accent5"/>
              </a:buClr>
              <a:buSzPts val="1100"/>
              <a:buNone/>
              <a:defRPr i="1" sz="1100">
                <a:solidFill>
                  <a:schemeClr val="accent5"/>
                </a:solidFill>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554" name="Google Shape;554;p90"/>
          <p:cNvPicPr preferRelativeResize="0"/>
          <p:nvPr/>
        </p:nvPicPr>
        <p:blipFill rotWithShape="1">
          <a:blip r:embed="rId3">
            <a:alphaModFix/>
          </a:blip>
          <a:srcRect b="0" l="0" r="0" t="0"/>
          <a:stretch/>
        </p:blipFill>
        <p:spPr>
          <a:xfrm>
            <a:off x="2884915" y="473543"/>
            <a:ext cx="3076061" cy="973699"/>
          </a:xfrm>
          <a:prstGeom prst="rect">
            <a:avLst/>
          </a:prstGeom>
          <a:noFill/>
          <a:ln>
            <a:noFill/>
          </a:ln>
        </p:spPr>
      </p:pic>
      <p:pic>
        <p:nvPicPr>
          <p:cNvPr id="555" name="Google Shape;555;p90"/>
          <p:cNvPicPr preferRelativeResize="0"/>
          <p:nvPr/>
        </p:nvPicPr>
        <p:blipFill rotWithShape="1">
          <a:blip r:embed="rId4">
            <a:alphaModFix/>
          </a:blip>
          <a:srcRect b="0" l="0" r="0" t="0"/>
          <a:stretch/>
        </p:blipFill>
        <p:spPr>
          <a:xfrm>
            <a:off x="500706" y="1700857"/>
            <a:ext cx="209550" cy="3676650"/>
          </a:xfrm>
          <a:prstGeom prst="rect">
            <a:avLst/>
          </a:prstGeom>
          <a:noFill/>
          <a:ln>
            <a:noFill/>
          </a:ln>
        </p:spPr>
      </p:pic>
      <p:pic>
        <p:nvPicPr>
          <p:cNvPr id="556" name="Google Shape;556;p90"/>
          <p:cNvPicPr preferRelativeResize="0"/>
          <p:nvPr/>
        </p:nvPicPr>
        <p:blipFill rotWithShape="1">
          <a:blip r:embed="rId5">
            <a:alphaModFix/>
          </a:blip>
          <a:srcRect b="0" l="0" r="0" t="0"/>
          <a:stretch/>
        </p:blipFill>
        <p:spPr>
          <a:xfrm>
            <a:off x="6892540" y="4452552"/>
            <a:ext cx="2173673" cy="454360"/>
          </a:xfrm>
          <a:prstGeom prst="rect">
            <a:avLst/>
          </a:prstGeom>
          <a:noFill/>
          <a:ln>
            <a:noFill/>
          </a:ln>
        </p:spPr>
      </p:pic>
      <p:sp>
        <p:nvSpPr>
          <p:cNvPr id="557" name="Google Shape;557;p90"/>
          <p:cNvSpPr txBox="1"/>
          <p:nvPr/>
        </p:nvSpPr>
        <p:spPr>
          <a:xfrm>
            <a:off x="866515" y="4596713"/>
            <a:ext cx="5741260" cy="351389"/>
          </a:xfrm>
          <a:prstGeom prst="rect">
            <a:avLst/>
          </a:prstGeom>
          <a:noFill/>
          <a:ln>
            <a:noFill/>
          </a:ln>
        </p:spPr>
        <p:txBody>
          <a:bodyPr anchorCtr="0" anchor="t" bIns="34275" lIns="68575" spcFirstLastPara="1" rIns="68575" wrap="square" tIns="34275">
            <a:normAutofit lnSpcReduction="10000"/>
          </a:bodyPr>
          <a:lstStyle/>
          <a:p>
            <a:pPr indent="0" lvl="0" marL="0" marR="0" rtl="0" algn="l">
              <a:lnSpc>
                <a:spcPct val="100000"/>
              </a:lnSpc>
              <a:spcBef>
                <a:spcPts val="0"/>
              </a:spcBef>
              <a:spcAft>
                <a:spcPts val="0"/>
              </a:spcAft>
              <a:buClr>
                <a:schemeClr val="lt1"/>
              </a:buClr>
              <a:buSzPts val="700"/>
              <a:buFont typeface="Arial"/>
              <a:buNone/>
            </a:pPr>
            <a:r>
              <a:rPr b="0" i="0" lang="it" sz="700" u="none" cap="none" strike="noStrike">
                <a:solidFill>
                  <a:schemeClr val="lt1"/>
                </a:solidFill>
                <a:latin typeface="Gill Sans"/>
                <a:ea typeface="Gill Sans"/>
                <a:cs typeface="Gill Sans"/>
                <a:sym typeface="Gill Sans"/>
              </a:rPr>
              <a:t>CODECS has received funding from the European Union’s Horizon Europe research and innovation programme under grant agreement No 101060179. Views and opinions expressed are however those of the author(s) only and do not necessarily reflect those of the European Union or the European Research Executive Agency (REA). Neither the European Union nor the granting authority can be held responsible for them.</a:t>
            </a:r>
            <a:endParaRPr sz="1100"/>
          </a:p>
        </p:txBody>
      </p:sp>
      <p:sp>
        <p:nvSpPr>
          <p:cNvPr id="558" name="Google Shape;558;p90"/>
          <p:cNvSpPr txBox="1"/>
          <p:nvPr>
            <p:ph idx="2" type="body"/>
          </p:nvPr>
        </p:nvSpPr>
        <p:spPr>
          <a:xfrm>
            <a:off x="866516" y="2595941"/>
            <a:ext cx="7112859" cy="36968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4"/>
              </a:buClr>
              <a:buSzPts val="1900"/>
              <a:buNone/>
              <a:defRPr b="0" sz="19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p:cSld name="Titre seul">
    <p:bg>
      <p:bgPr>
        <a:blipFill>
          <a:blip r:embed="rId2">
            <a:alphaModFix/>
          </a:blip>
          <a:stretch>
            <a:fillRect/>
          </a:stretch>
        </a:blipFill>
      </p:bgPr>
    </p:bg>
    <p:spTree>
      <p:nvGrpSpPr>
        <p:cNvPr id="559" name="Shape 559"/>
        <p:cNvGrpSpPr/>
        <p:nvPr/>
      </p:nvGrpSpPr>
      <p:grpSpPr>
        <a:xfrm>
          <a:off x="0" y="0"/>
          <a:ext cx="0" cy="0"/>
          <a:chOff x="0" y="0"/>
          <a:chExt cx="0" cy="0"/>
        </a:xfrm>
      </p:grpSpPr>
      <p:sp>
        <p:nvSpPr>
          <p:cNvPr id="560" name="Google Shape;560;p91"/>
          <p:cNvSpPr txBox="1"/>
          <p:nvPr>
            <p:ph type="title"/>
          </p:nvPr>
        </p:nvSpPr>
        <p:spPr>
          <a:xfrm>
            <a:off x="563779" y="331743"/>
            <a:ext cx="6850274" cy="416631"/>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5"/>
              </a:buClr>
              <a:buSzPts val="1900"/>
              <a:buFont typeface="Avenir"/>
              <a:buNone/>
              <a:defRPr b="1" i="0" sz="1900" cap="none">
                <a:solidFill>
                  <a:schemeClr val="accent5"/>
                </a:solidFill>
                <a:latin typeface="Avenir"/>
                <a:ea typeface="Avenir"/>
                <a:cs typeface="Avenir"/>
                <a:sym typeface="Avenir"/>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1" name="Google Shape;561;p91"/>
          <p:cNvSpPr txBox="1"/>
          <p:nvPr>
            <p:ph idx="1" type="body"/>
          </p:nvPr>
        </p:nvSpPr>
        <p:spPr>
          <a:xfrm>
            <a:off x="563779" y="1436472"/>
            <a:ext cx="6850275" cy="3467711"/>
          </a:xfrm>
          <a:prstGeom prst="rect">
            <a:avLst/>
          </a:prstGeom>
          <a:noFill/>
          <a:ln>
            <a:noFill/>
          </a:ln>
        </p:spPr>
        <p:txBody>
          <a:bodyPr anchorCtr="0" anchor="t" bIns="34275" lIns="67500" spcFirstLastPara="1" rIns="68575" wrap="square" tIns="34275">
            <a:normAutofit/>
          </a:bodyPr>
          <a:lstStyle>
            <a:lvl1pPr indent="-298450" lvl="0" marL="457200" algn="l">
              <a:lnSpc>
                <a:spcPct val="90000"/>
              </a:lnSpc>
              <a:spcBef>
                <a:spcPts val="800"/>
              </a:spcBef>
              <a:spcAft>
                <a:spcPts val="0"/>
              </a:spcAft>
              <a:buClr>
                <a:schemeClr val="accent5"/>
              </a:buClr>
              <a:buSzPts val="1100"/>
              <a:buFont typeface="Gill Sans"/>
              <a:buAutoNum type="arabicPeriod"/>
              <a:defRPr sz="1100">
                <a:solidFill>
                  <a:srgbClr val="7F7F7F"/>
                </a:solidFill>
                <a:latin typeface="Arial"/>
                <a:ea typeface="Arial"/>
                <a:cs typeface="Arial"/>
                <a:sym typeface="Arial"/>
              </a:defRPr>
            </a:lvl1pPr>
            <a:lvl2pPr indent="-292100" lvl="1" marL="914400" algn="l">
              <a:lnSpc>
                <a:spcPct val="90000"/>
              </a:lnSpc>
              <a:spcBef>
                <a:spcPts val="400"/>
              </a:spcBef>
              <a:spcAft>
                <a:spcPts val="0"/>
              </a:spcAft>
              <a:buClr>
                <a:srgbClr val="7F7F7F"/>
              </a:buClr>
              <a:buSzPts val="1000"/>
              <a:buFont typeface="Gill Sans"/>
              <a:buAutoNum type="arabicPeriod"/>
              <a:defRPr sz="1000">
                <a:solidFill>
                  <a:srgbClr val="7F7F7F"/>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500"/>
              <a:buNone/>
              <a:defRPr/>
            </a:lvl3pPr>
            <a:lvl4pPr indent="-285750" lvl="3" marL="1828800" algn="l">
              <a:lnSpc>
                <a:spcPct val="90000"/>
              </a:lnSpc>
              <a:spcBef>
                <a:spcPts val="400"/>
              </a:spcBef>
              <a:spcAft>
                <a:spcPts val="0"/>
              </a:spcAft>
              <a:buClr>
                <a:srgbClr val="A5A5A5"/>
              </a:buClr>
              <a:buSzPts val="900"/>
              <a:buFont typeface="Gill Sans"/>
              <a:buAutoNum type="arabicPeriod"/>
              <a:defRPr sz="900">
                <a:solidFill>
                  <a:srgbClr val="A5A5A5"/>
                </a:solidFill>
                <a:latin typeface="Arial"/>
                <a:ea typeface="Arial"/>
                <a:cs typeface="Arial"/>
                <a:sym typeface="Arial"/>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2" name="Google Shape;562;p91"/>
          <p:cNvSpPr txBox="1"/>
          <p:nvPr>
            <p:ph idx="2" type="body"/>
          </p:nvPr>
        </p:nvSpPr>
        <p:spPr>
          <a:xfrm>
            <a:off x="557600" y="844847"/>
            <a:ext cx="6856454" cy="348122"/>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2"/>
              </a:buClr>
              <a:buSzPts val="1500"/>
              <a:buNone/>
              <a:defRPr b="1" i="0" sz="1500">
                <a:solidFill>
                  <a:schemeClr val="accent2"/>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563" name="Google Shape;563;p91"/>
          <p:cNvPicPr preferRelativeResize="0"/>
          <p:nvPr/>
        </p:nvPicPr>
        <p:blipFill rotWithShape="1">
          <a:blip r:embed="rId3">
            <a:alphaModFix/>
          </a:blip>
          <a:srcRect b="0" l="0" r="0" t="0"/>
          <a:stretch/>
        </p:blipFill>
        <p:spPr>
          <a:xfrm>
            <a:off x="7925363" y="3785287"/>
            <a:ext cx="841549" cy="853130"/>
          </a:xfrm>
          <a:prstGeom prst="rect">
            <a:avLst/>
          </a:prstGeom>
          <a:noFill/>
          <a:ln>
            <a:noFill/>
          </a:ln>
        </p:spPr>
      </p:pic>
      <p:sp>
        <p:nvSpPr>
          <p:cNvPr id="564" name="Google Shape;564;p91"/>
          <p:cNvSpPr txBox="1"/>
          <p:nvPr>
            <p:ph idx="12" type="sldNum"/>
          </p:nvPr>
        </p:nvSpPr>
        <p:spPr>
          <a:xfrm>
            <a:off x="7915841" y="4767261"/>
            <a:ext cx="841804"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it"/>
              <a:t>Page | </a:t>
            </a:r>
            <a:fld id="{00000000-1234-1234-1234-123412341234}" type="slidenum">
              <a:rPr lang="it"/>
              <a:t>‹#›</a:t>
            </a:fld>
            <a:endParaRPr/>
          </a:p>
        </p:txBody>
      </p:sp>
      <p:pic>
        <p:nvPicPr>
          <p:cNvPr id="565" name="Google Shape;565;p91"/>
          <p:cNvPicPr preferRelativeResize="0"/>
          <p:nvPr/>
        </p:nvPicPr>
        <p:blipFill rotWithShape="1">
          <a:blip r:embed="rId4">
            <a:alphaModFix/>
          </a:blip>
          <a:srcRect b="0" l="0" r="0" t="0"/>
          <a:stretch/>
        </p:blipFill>
        <p:spPr>
          <a:xfrm>
            <a:off x="7840458" y="331743"/>
            <a:ext cx="1011359" cy="867889"/>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seul">
  <p:cSld name="2_Titre seul">
    <p:bg>
      <p:bgPr>
        <a:blipFill>
          <a:blip r:embed="rId2">
            <a:alphaModFix/>
          </a:blip>
          <a:stretch>
            <a:fillRect/>
          </a:stretch>
        </a:blipFill>
      </p:bgPr>
    </p:bg>
    <p:spTree>
      <p:nvGrpSpPr>
        <p:cNvPr id="566" name="Shape 566"/>
        <p:cNvGrpSpPr/>
        <p:nvPr/>
      </p:nvGrpSpPr>
      <p:grpSpPr>
        <a:xfrm>
          <a:off x="0" y="0"/>
          <a:ext cx="0" cy="0"/>
          <a:chOff x="0" y="0"/>
          <a:chExt cx="0" cy="0"/>
        </a:xfrm>
      </p:grpSpPr>
      <p:sp>
        <p:nvSpPr>
          <p:cNvPr id="567" name="Google Shape;567;p92"/>
          <p:cNvSpPr txBox="1"/>
          <p:nvPr>
            <p:ph type="title"/>
          </p:nvPr>
        </p:nvSpPr>
        <p:spPr>
          <a:xfrm>
            <a:off x="563779" y="331743"/>
            <a:ext cx="7119034" cy="416631"/>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2"/>
              </a:buClr>
              <a:buSzPts val="1900"/>
              <a:buFont typeface="Avenir"/>
              <a:buNone/>
              <a:defRPr b="1" i="0" sz="1900" cap="none">
                <a:solidFill>
                  <a:schemeClr val="accent2"/>
                </a:solidFill>
                <a:latin typeface="Avenir"/>
                <a:ea typeface="Avenir"/>
                <a:cs typeface="Avenir"/>
                <a:sym typeface="Avenir"/>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8" name="Google Shape;568;p92"/>
          <p:cNvSpPr txBox="1"/>
          <p:nvPr>
            <p:ph idx="1" type="body"/>
          </p:nvPr>
        </p:nvSpPr>
        <p:spPr>
          <a:xfrm>
            <a:off x="1000898" y="1399403"/>
            <a:ext cx="6681914" cy="3532339"/>
          </a:xfrm>
          <a:prstGeom prst="rect">
            <a:avLst/>
          </a:prstGeom>
          <a:noFill/>
          <a:ln>
            <a:noFill/>
          </a:ln>
        </p:spPr>
        <p:txBody>
          <a:bodyPr anchorCtr="0" anchor="t" bIns="34275" lIns="67500" spcFirstLastPara="1" rIns="68575" wrap="square" tIns="34275">
            <a:normAutofit/>
          </a:bodyPr>
          <a:lstStyle>
            <a:lvl1pPr indent="-298450" lvl="0" marL="457200" algn="l">
              <a:lnSpc>
                <a:spcPct val="90000"/>
              </a:lnSpc>
              <a:spcBef>
                <a:spcPts val="800"/>
              </a:spcBef>
              <a:spcAft>
                <a:spcPts val="0"/>
              </a:spcAft>
              <a:buClr>
                <a:schemeClr val="accent5"/>
              </a:buClr>
              <a:buSzPts val="1100"/>
              <a:buFont typeface="Noto Sans Symbols"/>
              <a:buChar char="▪"/>
              <a:defRPr sz="1100">
                <a:solidFill>
                  <a:srgbClr val="7F7F7F"/>
                </a:solidFill>
                <a:latin typeface="Arial"/>
                <a:ea typeface="Arial"/>
                <a:cs typeface="Arial"/>
                <a:sym typeface="Arial"/>
              </a:defRPr>
            </a:lvl1pPr>
            <a:lvl2pPr indent="-292100" lvl="1" marL="914400" algn="l">
              <a:lnSpc>
                <a:spcPct val="90000"/>
              </a:lnSpc>
              <a:spcBef>
                <a:spcPts val="400"/>
              </a:spcBef>
              <a:spcAft>
                <a:spcPts val="0"/>
              </a:spcAft>
              <a:buClr>
                <a:srgbClr val="7F7F7F"/>
              </a:buClr>
              <a:buSzPts val="1000"/>
              <a:buChar char="•"/>
              <a:defRPr sz="1000" cap="none">
                <a:solidFill>
                  <a:srgbClr val="7F7F7F"/>
                </a:solidFill>
                <a:latin typeface="Arial"/>
                <a:ea typeface="Arial"/>
                <a:cs typeface="Arial"/>
                <a:sym typeface="Arial"/>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569" name="Google Shape;569;p92"/>
          <p:cNvPicPr preferRelativeResize="0"/>
          <p:nvPr/>
        </p:nvPicPr>
        <p:blipFill rotWithShape="1">
          <a:blip r:embed="rId3">
            <a:alphaModFix/>
          </a:blip>
          <a:srcRect b="0" l="0" r="0" t="0"/>
          <a:stretch/>
        </p:blipFill>
        <p:spPr>
          <a:xfrm>
            <a:off x="553501" y="1323581"/>
            <a:ext cx="209360" cy="3673321"/>
          </a:xfrm>
          <a:prstGeom prst="rect">
            <a:avLst/>
          </a:prstGeom>
          <a:noFill/>
          <a:ln>
            <a:noFill/>
          </a:ln>
        </p:spPr>
      </p:pic>
      <p:pic>
        <p:nvPicPr>
          <p:cNvPr id="570" name="Google Shape;570;p92"/>
          <p:cNvPicPr preferRelativeResize="0"/>
          <p:nvPr/>
        </p:nvPicPr>
        <p:blipFill rotWithShape="1">
          <a:blip r:embed="rId4">
            <a:alphaModFix/>
          </a:blip>
          <a:srcRect b="0" l="0" r="0" t="0"/>
          <a:stretch/>
        </p:blipFill>
        <p:spPr>
          <a:xfrm>
            <a:off x="7925363" y="3785287"/>
            <a:ext cx="841549" cy="853130"/>
          </a:xfrm>
          <a:prstGeom prst="rect">
            <a:avLst/>
          </a:prstGeom>
          <a:noFill/>
          <a:ln>
            <a:noFill/>
          </a:ln>
        </p:spPr>
      </p:pic>
      <p:sp>
        <p:nvSpPr>
          <p:cNvPr id="571" name="Google Shape;571;p92"/>
          <p:cNvSpPr txBox="1"/>
          <p:nvPr>
            <p:ph idx="12" type="sldNum"/>
          </p:nvPr>
        </p:nvSpPr>
        <p:spPr>
          <a:xfrm>
            <a:off x="7915841" y="4767261"/>
            <a:ext cx="841804"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888888"/>
                </a:solidFill>
                <a:latin typeface="Arial"/>
                <a:ea typeface="Arial"/>
                <a:cs typeface="Arial"/>
                <a:sym typeface="Arial"/>
              </a:defRPr>
            </a:lvl1pPr>
            <a:lvl2pPr indent="0" lvl="1" marL="0" algn="r">
              <a:spcBef>
                <a:spcPts val="0"/>
              </a:spcBef>
              <a:buNone/>
              <a:defRPr b="0" i="0" sz="800" u="none" cap="none" strike="noStrike">
                <a:solidFill>
                  <a:srgbClr val="888888"/>
                </a:solidFill>
                <a:latin typeface="Arial"/>
                <a:ea typeface="Arial"/>
                <a:cs typeface="Arial"/>
                <a:sym typeface="Arial"/>
              </a:defRPr>
            </a:lvl2pPr>
            <a:lvl3pPr indent="0" lvl="2" marL="0" algn="r">
              <a:spcBef>
                <a:spcPts val="0"/>
              </a:spcBef>
              <a:buNone/>
              <a:defRPr b="0" i="0" sz="800" u="none" cap="none" strike="noStrike">
                <a:solidFill>
                  <a:srgbClr val="888888"/>
                </a:solidFill>
                <a:latin typeface="Arial"/>
                <a:ea typeface="Arial"/>
                <a:cs typeface="Arial"/>
                <a:sym typeface="Arial"/>
              </a:defRPr>
            </a:lvl3pPr>
            <a:lvl4pPr indent="0" lvl="3" marL="0" algn="r">
              <a:spcBef>
                <a:spcPts val="0"/>
              </a:spcBef>
              <a:buNone/>
              <a:defRPr b="0" i="0" sz="800" u="none" cap="none" strike="noStrike">
                <a:solidFill>
                  <a:srgbClr val="888888"/>
                </a:solidFill>
                <a:latin typeface="Arial"/>
                <a:ea typeface="Arial"/>
                <a:cs typeface="Arial"/>
                <a:sym typeface="Arial"/>
              </a:defRPr>
            </a:lvl4pPr>
            <a:lvl5pPr indent="0" lvl="4" marL="0" algn="r">
              <a:spcBef>
                <a:spcPts val="0"/>
              </a:spcBef>
              <a:buNone/>
              <a:defRPr b="0" i="0" sz="800" u="none" cap="none" strike="noStrike">
                <a:solidFill>
                  <a:srgbClr val="888888"/>
                </a:solidFill>
                <a:latin typeface="Arial"/>
                <a:ea typeface="Arial"/>
                <a:cs typeface="Arial"/>
                <a:sym typeface="Arial"/>
              </a:defRPr>
            </a:lvl5pPr>
            <a:lvl6pPr indent="0" lvl="5" marL="0" algn="r">
              <a:spcBef>
                <a:spcPts val="0"/>
              </a:spcBef>
              <a:buNone/>
              <a:defRPr b="0" i="0" sz="800" u="none" cap="none" strike="noStrike">
                <a:solidFill>
                  <a:srgbClr val="888888"/>
                </a:solidFill>
                <a:latin typeface="Arial"/>
                <a:ea typeface="Arial"/>
                <a:cs typeface="Arial"/>
                <a:sym typeface="Arial"/>
              </a:defRPr>
            </a:lvl6pPr>
            <a:lvl7pPr indent="0" lvl="6" marL="0" algn="r">
              <a:spcBef>
                <a:spcPts val="0"/>
              </a:spcBef>
              <a:buNone/>
              <a:defRPr b="0" i="0" sz="800" u="none" cap="none" strike="noStrike">
                <a:solidFill>
                  <a:srgbClr val="888888"/>
                </a:solidFill>
                <a:latin typeface="Arial"/>
                <a:ea typeface="Arial"/>
                <a:cs typeface="Arial"/>
                <a:sym typeface="Arial"/>
              </a:defRPr>
            </a:lvl7pPr>
            <a:lvl8pPr indent="0" lvl="7" marL="0" algn="r">
              <a:spcBef>
                <a:spcPts val="0"/>
              </a:spcBef>
              <a:buNone/>
              <a:defRPr b="0" i="0" sz="800" u="none" cap="none" strike="noStrike">
                <a:solidFill>
                  <a:srgbClr val="888888"/>
                </a:solidFill>
                <a:latin typeface="Arial"/>
                <a:ea typeface="Arial"/>
                <a:cs typeface="Arial"/>
                <a:sym typeface="Arial"/>
              </a:defRPr>
            </a:lvl8pPr>
            <a:lvl9pPr indent="0" lvl="8" mar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it"/>
              <a:t>Page | </a:t>
            </a:r>
            <a:fld id="{00000000-1234-1234-1234-123412341234}" type="slidenum">
              <a:rPr lang="it"/>
              <a:t>‹#›</a:t>
            </a:fld>
            <a:endParaRPr/>
          </a:p>
        </p:txBody>
      </p:sp>
      <p:pic>
        <p:nvPicPr>
          <p:cNvPr id="572" name="Google Shape;572;p92"/>
          <p:cNvPicPr preferRelativeResize="0"/>
          <p:nvPr/>
        </p:nvPicPr>
        <p:blipFill rotWithShape="1">
          <a:blip r:embed="rId5">
            <a:alphaModFix/>
          </a:blip>
          <a:srcRect b="0" l="0" r="0" t="0"/>
          <a:stretch/>
        </p:blipFill>
        <p:spPr>
          <a:xfrm>
            <a:off x="7840458" y="331743"/>
            <a:ext cx="1011359" cy="867889"/>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e de titre">
  <p:cSld name="1_Diapositive de titre">
    <p:bg>
      <p:bgPr>
        <a:blipFill>
          <a:blip r:embed="rId2">
            <a:alphaModFix/>
          </a:blip>
          <a:stretch>
            <a:fillRect/>
          </a:stretch>
        </a:blipFill>
      </p:bgPr>
    </p:bg>
    <p:spTree>
      <p:nvGrpSpPr>
        <p:cNvPr id="573" name="Shape 573"/>
        <p:cNvGrpSpPr/>
        <p:nvPr/>
      </p:nvGrpSpPr>
      <p:grpSpPr>
        <a:xfrm>
          <a:off x="0" y="0"/>
          <a:ext cx="0" cy="0"/>
          <a:chOff x="0" y="0"/>
          <a:chExt cx="0" cy="0"/>
        </a:xfrm>
      </p:grpSpPr>
      <p:sp>
        <p:nvSpPr>
          <p:cNvPr id="574" name="Google Shape;574;p93"/>
          <p:cNvSpPr txBox="1"/>
          <p:nvPr>
            <p:ph idx="1" type="subTitle"/>
          </p:nvPr>
        </p:nvSpPr>
        <p:spPr>
          <a:xfrm>
            <a:off x="708967" y="4456672"/>
            <a:ext cx="4703614" cy="436604"/>
          </a:xfrm>
          <a:prstGeom prst="rect">
            <a:avLst/>
          </a:prstGeom>
          <a:noFill/>
          <a:ln>
            <a:noFill/>
          </a:ln>
        </p:spPr>
        <p:txBody>
          <a:bodyPr anchorCtr="0" anchor="t" bIns="34275" lIns="68575" spcFirstLastPara="1" rIns="68575" wrap="square" tIns="34275">
            <a:normAutofit/>
          </a:bodyPr>
          <a:lstStyle>
            <a:lvl1pPr lvl="0" algn="l">
              <a:lnSpc>
                <a:spcPct val="100000"/>
              </a:lnSpc>
              <a:spcBef>
                <a:spcPts val="800"/>
              </a:spcBef>
              <a:spcAft>
                <a:spcPts val="0"/>
              </a:spcAft>
              <a:buClr>
                <a:schemeClr val="lt1"/>
              </a:buClr>
              <a:buSzPts val="700"/>
              <a:buNone/>
              <a:defRPr sz="700">
                <a:solidFill>
                  <a:schemeClr val="l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575" name="Google Shape;575;p93"/>
          <p:cNvPicPr preferRelativeResize="0"/>
          <p:nvPr/>
        </p:nvPicPr>
        <p:blipFill rotWithShape="1">
          <a:blip r:embed="rId3">
            <a:alphaModFix/>
          </a:blip>
          <a:srcRect b="0" l="0" r="0" t="0"/>
          <a:stretch/>
        </p:blipFill>
        <p:spPr>
          <a:xfrm>
            <a:off x="435577" y="4292060"/>
            <a:ext cx="124121" cy="2015141"/>
          </a:xfrm>
          <a:prstGeom prst="rect">
            <a:avLst/>
          </a:prstGeom>
          <a:noFill/>
          <a:ln>
            <a:noFill/>
          </a:ln>
        </p:spPr>
      </p:pic>
      <p:sp>
        <p:nvSpPr>
          <p:cNvPr id="576" name="Google Shape;576;p93"/>
          <p:cNvSpPr txBox="1"/>
          <p:nvPr>
            <p:ph idx="2" type="body"/>
          </p:nvPr>
        </p:nvSpPr>
        <p:spPr>
          <a:xfrm>
            <a:off x="708422" y="2289572"/>
            <a:ext cx="4704159" cy="1398984"/>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7" name="Google Shape;577;p93"/>
          <p:cNvSpPr txBox="1"/>
          <p:nvPr>
            <p:ph idx="3" type="body"/>
          </p:nvPr>
        </p:nvSpPr>
        <p:spPr>
          <a:xfrm>
            <a:off x="708422" y="1732617"/>
            <a:ext cx="4704159" cy="349464"/>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chemeClr val="accent4"/>
              </a:buClr>
              <a:buSzPts val="1900"/>
              <a:buFont typeface="Arial"/>
              <a:buNone/>
              <a:defRPr b="1" i="0" sz="1900">
                <a:solidFill>
                  <a:schemeClr val="accent4"/>
                </a:solidFill>
                <a:latin typeface="Avenir"/>
                <a:ea typeface="Avenir"/>
                <a:cs typeface="Avenir"/>
                <a:sym typeface="Aveni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578" name="Google Shape;578;p93"/>
          <p:cNvPicPr preferRelativeResize="0"/>
          <p:nvPr/>
        </p:nvPicPr>
        <p:blipFill rotWithShape="1">
          <a:blip r:embed="rId4">
            <a:alphaModFix/>
          </a:blip>
          <a:srcRect b="0" l="0" r="0" t="0"/>
          <a:stretch/>
        </p:blipFill>
        <p:spPr>
          <a:xfrm>
            <a:off x="6706504" y="4456672"/>
            <a:ext cx="2173673" cy="454360"/>
          </a:xfrm>
          <a:prstGeom prst="rect">
            <a:avLst/>
          </a:prstGeom>
          <a:noFill/>
          <a:ln>
            <a:noFill/>
          </a:ln>
        </p:spPr>
      </p:pic>
      <p:pic>
        <p:nvPicPr>
          <p:cNvPr descr="A qr code on a white background&#10;&#10;Description automatically generated" id="579" name="Google Shape;579;p93"/>
          <p:cNvPicPr preferRelativeResize="0"/>
          <p:nvPr/>
        </p:nvPicPr>
        <p:blipFill rotWithShape="1">
          <a:blip r:embed="rId5">
            <a:alphaModFix/>
          </a:blip>
          <a:srcRect b="0" l="0" r="0" t="0"/>
          <a:stretch/>
        </p:blipFill>
        <p:spPr>
          <a:xfrm>
            <a:off x="6718847" y="2563823"/>
            <a:ext cx="633639" cy="633639"/>
          </a:xfrm>
          <a:prstGeom prst="rect">
            <a:avLst/>
          </a:prstGeom>
          <a:noFill/>
          <a:ln>
            <a:noFill/>
          </a:ln>
        </p:spPr>
      </p:pic>
      <p:sp>
        <p:nvSpPr>
          <p:cNvPr id="580" name="Google Shape;580;p93"/>
          <p:cNvSpPr txBox="1"/>
          <p:nvPr/>
        </p:nvSpPr>
        <p:spPr>
          <a:xfrm>
            <a:off x="7347831" y="2684435"/>
            <a:ext cx="1198991" cy="392415"/>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it" sz="1100" u="none" cap="none" strike="noStrike">
                <a:solidFill>
                  <a:schemeClr val="accent2"/>
                </a:solidFill>
                <a:latin typeface="Arial"/>
                <a:ea typeface="Arial"/>
                <a:cs typeface="Arial"/>
                <a:sym typeface="Arial"/>
              </a:rPr>
              <a:t>Subscribe to the newsletter</a:t>
            </a:r>
            <a:endParaRPr sz="1100">
              <a:solidFill>
                <a:schemeClr val="accent2"/>
              </a:solidFill>
              <a:latin typeface="Arial"/>
              <a:ea typeface="Arial"/>
              <a:cs typeface="Arial"/>
              <a:sym typeface="Arial"/>
            </a:endParaRPr>
          </a:p>
        </p:txBody>
      </p:sp>
      <p:pic>
        <p:nvPicPr>
          <p:cNvPr descr="A qr code on a white background&#10;&#10;Description automatically generated" id="581" name="Google Shape;581;p93"/>
          <p:cNvPicPr preferRelativeResize="0"/>
          <p:nvPr/>
        </p:nvPicPr>
        <p:blipFill rotWithShape="1">
          <a:blip r:embed="rId5">
            <a:alphaModFix/>
          </a:blip>
          <a:srcRect b="0" l="0" r="0" t="0"/>
          <a:stretch/>
        </p:blipFill>
        <p:spPr>
          <a:xfrm>
            <a:off x="6706504" y="3388522"/>
            <a:ext cx="645982" cy="645982"/>
          </a:xfrm>
          <a:prstGeom prst="rect">
            <a:avLst/>
          </a:prstGeom>
          <a:noFill/>
          <a:ln>
            <a:noFill/>
          </a:ln>
        </p:spPr>
      </p:pic>
      <p:sp>
        <p:nvSpPr>
          <p:cNvPr id="582" name="Google Shape;582;p93"/>
          <p:cNvSpPr txBox="1"/>
          <p:nvPr/>
        </p:nvSpPr>
        <p:spPr>
          <a:xfrm>
            <a:off x="7352486" y="3492349"/>
            <a:ext cx="1527690" cy="392415"/>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it" sz="1100" u="none" strike="noStrike">
                <a:solidFill>
                  <a:schemeClr val="accent2"/>
                </a:solidFill>
                <a:latin typeface="Arial"/>
                <a:ea typeface="Arial"/>
                <a:cs typeface="Arial"/>
                <a:sym typeface="Arial"/>
              </a:rPr>
              <a:t>Join the Knowledge Accelerator</a:t>
            </a:r>
            <a:endParaRPr sz="1100"/>
          </a:p>
        </p:txBody>
      </p:sp>
      <p:sp>
        <p:nvSpPr>
          <p:cNvPr id="583" name="Google Shape;583;p93"/>
          <p:cNvSpPr txBox="1"/>
          <p:nvPr/>
        </p:nvSpPr>
        <p:spPr>
          <a:xfrm>
            <a:off x="7102111" y="713002"/>
            <a:ext cx="1785917"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it" sz="1400" u="none" strike="noStrike">
                <a:solidFill>
                  <a:schemeClr val="lt1"/>
                </a:solidFill>
                <a:latin typeface="Arial"/>
                <a:ea typeface="Arial"/>
                <a:cs typeface="Arial"/>
                <a:sym typeface="Arial"/>
              </a:rPr>
              <a:t>@horizoneucodecs</a:t>
            </a:r>
            <a:endParaRPr sz="1400">
              <a:solidFill>
                <a:schemeClr val="lt1"/>
              </a:solidFill>
              <a:latin typeface="Arial"/>
              <a:ea typeface="Arial"/>
              <a:cs typeface="Arial"/>
              <a:sym typeface="Arial"/>
            </a:endParaRPr>
          </a:p>
        </p:txBody>
      </p:sp>
      <p:sp>
        <p:nvSpPr>
          <p:cNvPr id="584" name="Google Shape;584;p93"/>
          <p:cNvSpPr txBox="1"/>
          <p:nvPr/>
        </p:nvSpPr>
        <p:spPr>
          <a:xfrm>
            <a:off x="7102110" y="1103706"/>
            <a:ext cx="1401205"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it" sz="1400" u="none" strike="noStrike">
                <a:solidFill>
                  <a:schemeClr val="lt1"/>
                </a:solidFill>
                <a:latin typeface="Arial"/>
                <a:ea typeface="Arial"/>
                <a:cs typeface="Arial"/>
                <a:sym typeface="Arial"/>
              </a:rPr>
              <a:t>@codecs</a:t>
            </a:r>
            <a:endParaRPr sz="1400">
              <a:solidFill>
                <a:schemeClr val="lt1"/>
              </a:solidFill>
              <a:latin typeface="Arial"/>
              <a:ea typeface="Arial"/>
              <a:cs typeface="Arial"/>
              <a:sym typeface="Arial"/>
            </a:endParaRPr>
          </a:p>
        </p:txBody>
      </p:sp>
      <p:sp>
        <p:nvSpPr>
          <p:cNvPr id="585" name="Google Shape;585;p93"/>
          <p:cNvSpPr txBox="1"/>
          <p:nvPr/>
        </p:nvSpPr>
        <p:spPr>
          <a:xfrm>
            <a:off x="7117746" y="1928405"/>
            <a:ext cx="2006496"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it" sz="1400" u="none" strike="noStrike">
                <a:solidFill>
                  <a:schemeClr val="lt1"/>
                </a:solidFill>
                <a:latin typeface="Arial"/>
                <a:ea typeface="Arial"/>
                <a:cs typeface="Arial"/>
                <a:sym typeface="Arial"/>
              </a:rPr>
              <a:t>www.horizoncodecs.eu</a:t>
            </a:r>
            <a:endParaRPr sz="1400">
              <a:solidFill>
                <a:schemeClr val="lt1"/>
              </a:solidFill>
              <a:latin typeface="Arial"/>
              <a:ea typeface="Arial"/>
              <a:cs typeface="Arial"/>
              <a:sym typeface="Arial"/>
            </a:endParaRPr>
          </a:p>
        </p:txBody>
      </p:sp>
      <p:pic>
        <p:nvPicPr>
          <p:cNvPr id="586" name="Google Shape;586;p93"/>
          <p:cNvPicPr preferRelativeResize="0"/>
          <p:nvPr/>
        </p:nvPicPr>
        <p:blipFill rotWithShape="1">
          <a:blip r:embed="rId6">
            <a:alphaModFix/>
          </a:blip>
          <a:srcRect b="0" l="0" r="0" t="0"/>
          <a:stretch/>
        </p:blipFill>
        <p:spPr>
          <a:xfrm>
            <a:off x="6706504" y="675224"/>
            <a:ext cx="352554" cy="352554"/>
          </a:xfrm>
          <a:prstGeom prst="rect">
            <a:avLst/>
          </a:prstGeom>
          <a:noFill/>
          <a:ln>
            <a:noFill/>
          </a:ln>
        </p:spPr>
      </p:pic>
      <p:pic>
        <p:nvPicPr>
          <p:cNvPr id="587" name="Google Shape;587;p93"/>
          <p:cNvPicPr preferRelativeResize="0"/>
          <p:nvPr/>
        </p:nvPicPr>
        <p:blipFill rotWithShape="1">
          <a:blip r:embed="rId7">
            <a:alphaModFix/>
          </a:blip>
          <a:srcRect b="0" l="0" r="0" t="0"/>
          <a:stretch/>
        </p:blipFill>
        <p:spPr>
          <a:xfrm>
            <a:off x="6714356" y="1097093"/>
            <a:ext cx="352554" cy="352554"/>
          </a:xfrm>
          <a:prstGeom prst="rect">
            <a:avLst/>
          </a:prstGeom>
          <a:noFill/>
          <a:ln>
            <a:noFill/>
          </a:ln>
        </p:spPr>
      </p:pic>
      <p:pic>
        <p:nvPicPr>
          <p:cNvPr id="588" name="Google Shape;588;p93"/>
          <p:cNvPicPr preferRelativeResize="0"/>
          <p:nvPr/>
        </p:nvPicPr>
        <p:blipFill rotWithShape="1">
          <a:blip r:embed="rId8">
            <a:alphaModFix/>
          </a:blip>
          <a:srcRect b="0" l="0" r="0" t="0"/>
          <a:stretch/>
        </p:blipFill>
        <p:spPr>
          <a:xfrm>
            <a:off x="6714356" y="1940829"/>
            <a:ext cx="352554" cy="352554"/>
          </a:xfrm>
          <a:prstGeom prst="rect">
            <a:avLst/>
          </a:prstGeom>
          <a:noFill/>
          <a:ln>
            <a:noFill/>
          </a:ln>
        </p:spPr>
      </p:pic>
      <p:sp>
        <p:nvSpPr>
          <p:cNvPr id="589" name="Google Shape;589;p93"/>
          <p:cNvSpPr txBox="1"/>
          <p:nvPr/>
        </p:nvSpPr>
        <p:spPr>
          <a:xfrm>
            <a:off x="7125598" y="1503658"/>
            <a:ext cx="2006496"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it" sz="1400" u="none" strike="noStrike">
                <a:solidFill>
                  <a:schemeClr val="lt1"/>
                </a:solidFill>
                <a:latin typeface="Arial"/>
                <a:ea typeface="Arial"/>
                <a:cs typeface="Arial"/>
                <a:sym typeface="Arial"/>
              </a:rPr>
              <a:t>@horizoncodecs</a:t>
            </a:r>
            <a:endParaRPr sz="1400">
              <a:solidFill>
                <a:schemeClr val="lt1"/>
              </a:solidFill>
              <a:latin typeface="Arial"/>
              <a:ea typeface="Arial"/>
              <a:cs typeface="Arial"/>
              <a:sym typeface="Arial"/>
            </a:endParaRPr>
          </a:p>
        </p:txBody>
      </p:sp>
      <p:pic>
        <p:nvPicPr>
          <p:cNvPr id="590" name="Google Shape;590;p93"/>
          <p:cNvPicPr preferRelativeResize="0"/>
          <p:nvPr/>
        </p:nvPicPr>
        <p:blipFill rotWithShape="1">
          <a:blip r:embed="rId9">
            <a:alphaModFix/>
          </a:blip>
          <a:srcRect b="0" l="0" r="0" t="0"/>
          <a:stretch/>
        </p:blipFill>
        <p:spPr>
          <a:xfrm>
            <a:off x="6714356" y="1518961"/>
            <a:ext cx="352554" cy="352554"/>
          </a:xfrm>
          <a:prstGeom prst="rect">
            <a:avLst/>
          </a:prstGeom>
          <a:noFill/>
          <a:ln>
            <a:noFill/>
          </a:ln>
        </p:spPr>
      </p:pic>
      <p:pic>
        <p:nvPicPr>
          <p:cNvPr descr="A white text on a black background&#10;&#10;Description automatically generated" id="591" name="Google Shape;591;p93"/>
          <p:cNvPicPr preferRelativeResize="0"/>
          <p:nvPr/>
        </p:nvPicPr>
        <p:blipFill rotWithShape="1">
          <a:blip r:embed="rId10">
            <a:alphaModFix/>
          </a:blip>
          <a:srcRect b="0" l="0" r="0" t="0"/>
          <a:stretch/>
        </p:blipFill>
        <p:spPr>
          <a:xfrm>
            <a:off x="705381" y="713002"/>
            <a:ext cx="2007823" cy="635558"/>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seul">
  <p:cSld name="1_Titre seul">
    <p:bg>
      <p:bgPr>
        <a:blipFill>
          <a:blip r:embed="rId2">
            <a:alphaModFix/>
          </a:blip>
          <a:stretch>
            <a:fillRect/>
          </a:stretch>
        </a:blipFill>
      </p:bgPr>
    </p:bg>
    <p:spTree>
      <p:nvGrpSpPr>
        <p:cNvPr id="592" name="Shape 592"/>
        <p:cNvGrpSpPr/>
        <p:nvPr/>
      </p:nvGrpSpPr>
      <p:grpSpPr>
        <a:xfrm>
          <a:off x="0" y="0"/>
          <a:ext cx="0" cy="0"/>
          <a:chOff x="0" y="0"/>
          <a:chExt cx="0" cy="0"/>
        </a:xfrm>
      </p:grpSpPr>
      <p:sp>
        <p:nvSpPr>
          <p:cNvPr id="593" name="Google Shape;593;p94"/>
          <p:cNvSpPr txBox="1"/>
          <p:nvPr>
            <p:ph type="title"/>
          </p:nvPr>
        </p:nvSpPr>
        <p:spPr>
          <a:xfrm>
            <a:off x="563779" y="331743"/>
            <a:ext cx="6757599" cy="416631"/>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5"/>
              </a:buClr>
              <a:buSzPts val="1900"/>
              <a:buFont typeface="Avenir"/>
              <a:buNone/>
              <a:defRPr b="1" i="0" sz="1900" cap="none">
                <a:solidFill>
                  <a:schemeClr val="accent5"/>
                </a:solidFill>
                <a:latin typeface="Avenir"/>
                <a:ea typeface="Avenir"/>
                <a:cs typeface="Avenir"/>
                <a:sym typeface="Avenir"/>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4" name="Google Shape;594;p94"/>
          <p:cNvSpPr txBox="1"/>
          <p:nvPr>
            <p:ph idx="1" type="body"/>
          </p:nvPr>
        </p:nvSpPr>
        <p:spPr>
          <a:xfrm>
            <a:off x="557600" y="1427206"/>
            <a:ext cx="6763779" cy="3627020"/>
          </a:xfrm>
          <a:prstGeom prst="rect">
            <a:avLst/>
          </a:prstGeom>
          <a:noFill/>
          <a:ln>
            <a:noFill/>
          </a:ln>
        </p:spPr>
        <p:txBody>
          <a:bodyPr anchorCtr="0" anchor="t" bIns="34275" lIns="67500" spcFirstLastPara="1" rIns="68575" wrap="square" tIns="34275">
            <a:normAutofit/>
          </a:bodyPr>
          <a:lstStyle>
            <a:lvl1pPr indent="-298450" lvl="0" marL="457200" algn="l">
              <a:lnSpc>
                <a:spcPct val="100000"/>
              </a:lnSpc>
              <a:spcBef>
                <a:spcPts val="300"/>
              </a:spcBef>
              <a:spcAft>
                <a:spcPts val="0"/>
              </a:spcAft>
              <a:buClr>
                <a:schemeClr val="accent1"/>
              </a:buClr>
              <a:buSzPts val="1100"/>
              <a:buFont typeface="Noto Sans Symbols"/>
              <a:buChar char="▪"/>
              <a:defRPr sz="1100">
                <a:solidFill>
                  <a:srgbClr val="7F7F7F"/>
                </a:solidFill>
                <a:latin typeface="Arial"/>
                <a:ea typeface="Arial"/>
                <a:cs typeface="Arial"/>
                <a:sym typeface="Arial"/>
              </a:defRPr>
            </a:lvl1pPr>
            <a:lvl2pPr indent="-292100" lvl="1" marL="914400" algn="l">
              <a:lnSpc>
                <a:spcPct val="90000"/>
              </a:lnSpc>
              <a:spcBef>
                <a:spcPts val="400"/>
              </a:spcBef>
              <a:spcAft>
                <a:spcPts val="0"/>
              </a:spcAft>
              <a:buClr>
                <a:schemeClr val="accent1"/>
              </a:buClr>
              <a:buSzPts val="1000"/>
              <a:buChar char="•"/>
              <a:defRPr sz="1000">
                <a:solidFill>
                  <a:srgbClr val="7F7F7F"/>
                </a:solidFill>
                <a:latin typeface="Arial"/>
                <a:ea typeface="Arial"/>
                <a:cs typeface="Arial"/>
                <a:sym typeface="Arial"/>
              </a:defRPr>
            </a:lvl2pPr>
            <a:lvl3pPr indent="-285750" lvl="2" marL="1371600" algn="l">
              <a:lnSpc>
                <a:spcPct val="90000"/>
              </a:lnSpc>
              <a:spcBef>
                <a:spcPts val="400"/>
              </a:spcBef>
              <a:spcAft>
                <a:spcPts val="0"/>
              </a:spcAft>
              <a:buClr>
                <a:schemeClr val="accent1"/>
              </a:buClr>
              <a:buSzPts val="900"/>
              <a:buChar char="•"/>
              <a:defRPr sz="900">
                <a:solidFill>
                  <a:srgbClr val="A5A5A5"/>
                </a:solidFill>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5" name="Google Shape;595;p94"/>
          <p:cNvSpPr txBox="1"/>
          <p:nvPr>
            <p:ph idx="2" type="body"/>
          </p:nvPr>
        </p:nvSpPr>
        <p:spPr>
          <a:xfrm>
            <a:off x="557600" y="844847"/>
            <a:ext cx="6763779" cy="298514"/>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2"/>
              </a:buClr>
              <a:buSzPts val="1500"/>
              <a:buNone/>
              <a:defRPr b="1" i="0" sz="1500">
                <a:solidFill>
                  <a:schemeClr val="accent2"/>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596" name="Google Shape;596;p94"/>
          <p:cNvPicPr preferRelativeResize="0"/>
          <p:nvPr/>
        </p:nvPicPr>
        <p:blipFill rotWithShape="1">
          <a:blip r:embed="rId3">
            <a:alphaModFix/>
          </a:blip>
          <a:srcRect b="0" l="0" r="0" t="0"/>
          <a:stretch/>
        </p:blipFill>
        <p:spPr>
          <a:xfrm>
            <a:off x="7925363" y="3785287"/>
            <a:ext cx="841549" cy="853130"/>
          </a:xfrm>
          <a:prstGeom prst="rect">
            <a:avLst/>
          </a:prstGeom>
          <a:noFill/>
          <a:ln>
            <a:noFill/>
          </a:ln>
        </p:spPr>
      </p:pic>
      <p:sp>
        <p:nvSpPr>
          <p:cNvPr id="597" name="Google Shape;597;p94"/>
          <p:cNvSpPr txBox="1"/>
          <p:nvPr>
            <p:ph idx="12" type="sldNum"/>
          </p:nvPr>
        </p:nvSpPr>
        <p:spPr>
          <a:xfrm>
            <a:off x="7915841" y="4767261"/>
            <a:ext cx="841804"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rgbClr val="888888"/>
                </a:solidFill>
                <a:latin typeface="Arial"/>
                <a:ea typeface="Arial"/>
                <a:cs typeface="Arial"/>
                <a:sym typeface="Arial"/>
              </a:defRPr>
            </a:lvl1pPr>
            <a:lvl2pPr indent="0" lvl="1" marL="0" algn="r">
              <a:spcBef>
                <a:spcPts val="0"/>
              </a:spcBef>
              <a:buNone/>
              <a:defRPr sz="800">
                <a:solidFill>
                  <a:srgbClr val="888888"/>
                </a:solidFill>
                <a:latin typeface="Arial"/>
                <a:ea typeface="Arial"/>
                <a:cs typeface="Arial"/>
                <a:sym typeface="Arial"/>
              </a:defRPr>
            </a:lvl2pPr>
            <a:lvl3pPr indent="0" lvl="2" marL="0" algn="r">
              <a:spcBef>
                <a:spcPts val="0"/>
              </a:spcBef>
              <a:buNone/>
              <a:defRPr sz="800">
                <a:solidFill>
                  <a:srgbClr val="888888"/>
                </a:solidFill>
                <a:latin typeface="Arial"/>
                <a:ea typeface="Arial"/>
                <a:cs typeface="Arial"/>
                <a:sym typeface="Arial"/>
              </a:defRPr>
            </a:lvl3pPr>
            <a:lvl4pPr indent="0" lvl="3" marL="0" algn="r">
              <a:spcBef>
                <a:spcPts val="0"/>
              </a:spcBef>
              <a:buNone/>
              <a:defRPr sz="800">
                <a:solidFill>
                  <a:srgbClr val="888888"/>
                </a:solidFill>
                <a:latin typeface="Arial"/>
                <a:ea typeface="Arial"/>
                <a:cs typeface="Arial"/>
                <a:sym typeface="Arial"/>
              </a:defRPr>
            </a:lvl4pPr>
            <a:lvl5pPr indent="0" lvl="4" marL="0" algn="r">
              <a:spcBef>
                <a:spcPts val="0"/>
              </a:spcBef>
              <a:buNone/>
              <a:defRPr sz="800">
                <a:solidFill>
                  <a:srgbClr val="888888"/>
                </a:solidFill>
                <a:latin typeface="Arial"/>
                <a:ea typeface="Arial"/>
                <a:cs typeface="Arial"/>
                <a:sym typeface="Arial"/>
              </a:defRPr>
            </a:lvl5pPr>
            <a:lvl6pPr indent="0" lvl="5" marL="0" algn="r">
              <a:spcBef>
                <a:spcPts val="0"/>
              </a:spcBef>
              <a:buNone/>
              <a:defRPr sz="800">
                <a:solidFill>
                  <a:srgbClr val="888888"/>
                </a:solidFill>
                <a:latin typeface="Arial"/>
                <a:ea typeface="Arial"/>
                <a:cs typeface="Arial"/>
                <a:sym typeface="Arial"/>
              </a:defRPr>
            </a:lvl6pPr>
            <a:lvl7pPr indent="0" lvl="6" marL="0" algn="r">
              <a:spcBef>
                <a:spcPts val="0"/>
              </a:spcBef>
              <a:buNone/>
              <a:defRPr sz="800">
                <a:solidFill>
                  <a:srgbClr val="888888"/>
                </a:solidFill>
                <a:latin typeface="Arial"/>
                <a:ea typeface="Arial"/>
                <a:cs typeface="Arial"/>
                <a:sym typeface="Arial"/>
              </a:defRPr>
            </a:lvl7pPr>
            <a:lvl8pPr indent="0" lvl="7" marL="0" algn="r">
              <a:spcBef>
                <a:spcPts val="0"/>
              </a:spcBef>
              <a:buNone/>
              <a:defRPr sz="800">
                <a:solidFill>
                  <a:srgbClr val="888888"/>
                </a:solidFill>
                <a:latin typeface="Arial"/>
                <a:ea typeface="Arial"/>
                <a:cs typeface="Arial"/>
                <a:sym typeface="Arial"/>
              </a:defRPr>
            </a:lvl8pPr>
            <a:lvl9pPr indent="0" lvl="8" marL="0" algn="r">
              <a:spcBef>
                <a:spcPts val="0"/>
              </a:spcBef>
              <a:buNone/>
              <a:defRPr sz="800">
                <a:solidFill>
                  <a:srgbClr val="888888"/>
                </a:solidFill>
                <a:latin typeface="Arial"/>
                <a:ea typeface="Arial"/>
                <a:cs typeface="Arial"/>
                <a:sym typeface="Arial"/>
              </a:defRPr>
            </a:lvl9pPr>
          </a:lstStyle>
          <a:p>
            <a:pPr indent="0" lvl="0" marL="0" rtl="0" algn="r">
              <a:spcBef>
                <a:spcPts val="0"/>
              </a:spcBef>
              <a:spcAft>
                <a:spcPts val="0"/>
              </a:spcAft>
              <a:buNone/>
            </a:pPr>
            <a:r>
              <a:rPr lang="it"/>
              <a:t>Page | </a:t>
            </a:r>
            <a:fld id="{00000000-1234-1234-1234-123412341234}" type="slidenum">
              <a:rPr lang="it"/>
              <a:t>‹#›</a:t>
            </a:fld>
            <a:endParaRPr/>
          </a:p>
        </p:txBody>
      </p:sp>
      <p:pic>
        <p:nvPicPr>
          <p:cNvPr id="598" name="Google Shape;598;p94"/>
          <p:cNvPicPr preferRelativeResize="0"/>
          <p:nvPr/>
        </p:nvPicPr>
        <p:blipFill rotWithShape="1">
          <a:blip r:embed="rId4">
            <a:alphaModFix/>
          </a:blip>
          <a:srcRect b="0" l="0" r="0" t="0"/>
          <a:stretch/>
        </p:blipFill>
        <p:spPr>
          <a:xfrm>
            <a:off x="7840458" y="331743"/>
            <a:ext cx="1011359" cy="867889"/>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seul">
  <p:cSld name="3_Titre seul">
    <p:bg>
      <p:bgPr>
        <a:blipFill>
          <a:blip r:embed="rId2">
            <a:alphaModFix/>
          </a:blip>
          <a:stretch>
            <a:fillRect/>
          </a:stretch>
        </a:blipFill>
      </p:bgPr>
    </p:bg>
    <p:spTree>
      <p:nvGrpSpPr>
        <p:cNvPr id="599" name="Shape 599"/>
        <p:cNvGrpSpPr/>
        <p:nvPr/>
      </p:nvGrpSpPr>
      <p:grpSpPr>
        <a:xfrm>
          <a:off x="0" y="0"/>
          <a:ext cx="0" cy="0"/>
          <a:chOff x="0" y="0"/>
          <a:chExt cx="0" cy="0"/>
        </a:xfrm>
      </p:grpSpPr>
      <p:sp>
        <p:nvSpPr>
          <p:cNvPr id="600" name="Google Shape;600;p95"/>
          <p:cNvSpPr txBox="1"/>
          <p:nvPr>
            <p:ph type="title"/>
          </p:nvPr>
        </p:nvSpPr>
        <p:spPr>
          <a:xfrm>
            <a:off x="563779" y="331743"/>
            <a:ext cx="6757599" cy="416631"/>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2"/>
              </a:buClr>
              <a:buSzPts val="1900"/>
              <a:buFont typeface="Avenir"/>
              <a:buNone/>
              <a:defRPr b="1" i="0" sz="1900" cap="none">
                <a:solidFill>
                  <a:schemeClr val="accent2"/>
                </a:solidFill>
                <a:latin typeface="Avenir"/>
                <a:ea typeface="Avenir"/>
                <a:cs typeface="Avenir"/>
                <a:sym typeface="Avenir"/>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01" name="Google Shape;601;p95"/>
          <p:cNvPicPr preferRelativeResize="0"/>
          <p:nvPr/>
        </p:nvPicPr>
        <p:blipFill rotWithShape="1">
          <a:blip r:embed="rId3">
            <a:alphaModFix/>
          </a:blip>
          <a:srcRect b="0" l="0" r="0" t="0"/>
          <a:stretch/>
        </p:blipFill>
        <p:spPr>
          <a:xfrm>
            <a:off x="7925363" y="3785287"/>
            <a:ext cx="841549" cy="853130"/>
          </a:xfrm>
          <a:prstGeom prst="rect">
            <a:avLst/>
          </a:prstGeom>
          <a:noFill/>
          <a:ln>
            <a:noFill/>
          </a:ln>
        </p:spPr>
      </p:pic>
      <p:sp>
        <p:nvSpPr>
          <p:cNvPr id="602" name="Google Shape;602;p95"/>
          <p:cNvSpPr txBox="1"/>
          <p:nvPr>
            <p:ph idx="12" type="sldNum"/>
          </p:nvPr>
        </p:nvSpPr>
        <p:spPr>
          <a:xfrm>
            <a:off x="7915841" y="4767261"/>
            <a:ext cx="841804"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rgbClr val="888888"/>
                </a:solidFill>
                <a:latin typeface="Arial"/>
                <a:ea typeface="Arial"/>
                <a:cs typeface="Arial"/>
                <a:sym typeface="Arial"/>
              </a:defRPr>
            </a:lvl1pPr>
            <a:lvl2pPr indent="0" lvl="1" marL="0" algn="r">
              <a:spcBef>
                <a:spcPts val="0"/>
              </a:spcBef>
              <a:buNone/>
              <a:defRPr sz="800">
                <a:solidFill>
                  <a:srgbClr val="888888"/>
                </a:solidFill>
                <a:latin typeface="Arial"/>
                <a:ea typeface="Arial"/>
                <a:cs typeface="Arial"/>
                <a:sym typeface="Arial"/>
              </a:defRPr>
            </a:lvl2pPr>
            <a:lvl3pPr indent="0" lvl="2" marL="0" algn="r">
              <a:spcBef>
                <a:spcPts val="0"/>
              </a:spcBef>
              <a:buNone/>
              <a:defRPr sz="800">
                <a:solidFill>
                  <a:srgbClr val="888888"/>
                </a:solidFill>
                <a:latin typeface="Arial"/>
                <a:ea typeface="Arial"/>
                <a:cs typeface="Arial"/>
                <a:sym typeface="Arial"/>
              </a:defRPr>
            </a:lvl3pPr>
            <a:lvl4pPr indent="0" lvl="3" marL="0" algn="r">
              <a:spcBef>
                <a:spcPts val="0"/>
              </a:spcBef>
              <a:buNone/>
              <a:defRPr sz="800">
                <a:solidFill>
                  <a:srgbClr val="888888"/>
                </a:solidFill>
                <a:latin typeface="Arial"/>
                <a:ea typeface="Arial"/>
                <a:cs typeface="Arial"/>
                <a:sym typeface="Arial"/>
              </a:defRPr>
            </a:lvl4pPr>
            <a:lvl5pPr indent="0" lvl="4" marL="0" algn="r">
              <a:spcBef>
                <a:spcPts val="0"/>
              </a:spcBef>
              <a:buNone/>
              <a:defRPr sz="800">
                <a:solidFill>
                  <a:srgbClr val="888888"/>
                </a:solidFill>
                <a:latin typeface="Arial"/>
                <a:ea typeface="Arial"/>
                <a:cs typeface="Arial"/>
                <a:sym typeface="Arial"/>
              </a:defRPr>
            </a:lvl5pPr>
            <a:lvl6pPr indent="0" lvl="5" marL="0" algn="r">
              <a:spcBef>
                <a:spcPts val="0"/>
              </a:spcBef>
              <a:buNone/>
              <a:defRPr sz="800">
                <a:solidFill>
                  <a:srgbClr val="888888"/>
                </a:solidFill>
                <a:latin typeface="Arial"/>
                <a:ea typeface="Arial"/>
                <a:cs typeface="Arial"/>
                <a:sym typeface="Arial"/>
              </a:defRPr>
            </a:lvl6pPr>
            <a:lvl7pPr indent="0" lvl="6" marL="0" algn="r">
              <a:spcBef>
                <a:spcPts val="0"/>
              </a:spcBef>
              <a:buNone/>
              <a:defRPr sz="800">
                <a:solidFill>
                  <a:srgbClr val="888888"/>
                </a:solidFill>
                <a:latin typeface="Arial"/>
                <a:ea typeface="Arial"/>
                <a:cs typeface="Arial"/>
                <a:sym typeface="Arial"/>
              </a:defRPr>
            </a:lvl7pPr>
            <a:lvl8pPr indent="0" lvl="7" marL="0" algn="r">
              <a:spcBef>
                <a:spcPts val="0"/>
              </a:spcBef>
              <a:buNone/>
              <a:defRPr sz="800">
                <a:solidFill>
                  <a:srgbClr val="888888"/>
                </a:solidFill>
                <a:latin typeface="Arial"/>
                <a:ea typeface="Arial"/>
                <a:cs typeface="Arial"/>
                <a:sym typeface="Arial"/>
              </a:defRPr>
            </a:lvl8pPr>
            <a:lvl9pPr indent="0" lvl="8" marL="0" algn="r">
              <a:spcBef>
                <a:spcPts val="0"/>
              </a:spcBef>
              <a:buNone/>
              <a:defRPr sz="800">
                <a:solidFill>
                  <a:srgbClr val="888888"/>
                </a:solidFill>
                <a:latin typeface="Arial"/>
                <a:ea typeface="Arial"/>
                <a:cs typeface="Arial"/>
                <a:sym typeface="Arial"/>
              </a:defRPr>
            </a:lvl9pPr>
          </a:lstStyle>
          <a:p>
            <a:pPr indent="0" lvl="0" marL="0" rtl="0" algn="r">
              <a:spcBef>
                <a:spcPts val="0"/>
              </a:spcBef>
              <a:spcAft>
                <a:spcPts val="0"/>
              </a:spcAft>
              <a:buNone/>
            </a:pPr>
            <a:r>
              <a:rPr lang="it"/>
              <a:t>Page | </a:t>
            </a:r>
            <a:fld id="{00000000-1234-1234-1234-123412341234}" type="slidenum">
              <a:rPr lang="it"/>
              <a:t>‹#›</a:t>
            </a:fld>
            <a:endParaRPr/>
          </a:p>
        </p:txBody>
      </p:sp>
      <p:pic>
        <p:nvPicPr>
          <p:cNvPr id="603" name="Google Shape;603;p95"/>
          <p:cNvPicPr preferRelativeResize="0"/>
          <p:nvPr/>
        </p:nvPicPr>
        <p:blipFill rotWithShape="1">
          <a:blip r:embed="rId4">
            <a:alphaModFix/>
          </a:blip>
          <a:srcRect b="0" l="0" r="0" t="0"/>
          <a:stretch/>
        </p:blipFill>
        <p:spPr>
          <a:xfrm>
            <a:off x="7840458" y="331743"/>
            <a:ext cx="1011359" cy="867889"/>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e de titre">
  <p:cSld name="2_Diapositive de titre">
    <p:bg>
      <p:bgPr>
        <a:blipFill>
          <a:blip r:embed="rId2">
            <a:alphaModFix/>
          </a:blip>
          <a:stretch>
            <a:fillRect/>
          </a:stretch>
        </a:blipFill>
      </p:bgPr>
    </p:bg>
    <p:spTree>
      <p:nvGrpSpPr>
        <p:cNvPr id="604" name="Shape 604"/>
        <p:cNvGrpSpPr/>
        <p:nvPr/>
      </p:nvGrpSpPr>
      <p:grpSpPr>
        <a:xfrm>
          <a:off x="0" y="0"/>
          <a:ext cx="0" cy="0"/>
          <a:chOff x="0" y="0"/>
          <a:chExt cx="0" cy="0"/>
        </a:xfrm>
      </p:grpSpPr>
      <p:sp>
        <p:nvSpPr>
          <p:cNvPr id="605" name="Google Shape;605;p96"/>
          <p:cNvSpPr txBox="1"/>
          <p:nvPr>
            <p:ph idx="1" type="subTitle"/>
          </p:nvPr>
        </p:nvSpPr>
        <p:spPr>
          <a:xfrm>
            <a:off x="708967" y="4456672"/>
            <a:ext cx="4703614" cy="436604"/>
          </a:xfrm>
          <a:prstGeom prst="rect">
            <a:avLst/>
          </a:prstGeom>
          <a:noFill/>
          <a:ln>
            <a:noFill/>
          </a:ln>
        </p:spPr>
        <p:txBody>
          <a:bodyPr anchorCtr="0" anchor="t" bIns="34275" lIns="68575" spcFirstLastPara="1" rIns="68575" wrap="square" tIns="34275">
            <a:normAutofit/>
          </a:bodyPr>
          <a:lstStyle>
            <a:lvl1pPr lvl="0" algn="l">
              <a:lnSpc>
                <a:spcPct val="100000"/>
              </a:lnSpc>
              <a:spcBef>
                <a:spcPts val="800"/>
              </a:spcBef>
              <a:spcAft>
                <a:spcPts val="0"/>
              </a:spcAft>
              <a:buClr>
                <a:schemeClr val="lt1"/>
              </a:buClr>
              <a:buSzPts val="700"/>
              <a:buNone/>
              <a:defRPr sz="700">
                <a:solidFill>
                  <a:schemeClr val="l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606" name="Google Shape;606;p96"/>
          <p:cNvPicPr preferRelativeResize="0"/>
          <p:nvPr/>
        </p:nvPicPr>
        <p:blipFill rotWithShape="1">
          <a:blip r:embed="rId3">
            <a:alphaModFix/>
          </a:blip>
          <a:srcRect b="0" l="0" r="0" t="0"/>
          <a:stretch/>
        </p:blipFill>
        <p:spPr>
          <a:xfrm>
            <a:off x="435577" y="4292060"/>
            <a:ext cx="124121" cy="2015141"/>
          </a:xfrm>
          <a:prstGeom prst="rect">
            <a:avLst/>
          </a:prstGeom>
          <a:noFill/>
          <a:ln>
            <a:noFill/>
          </a:ln>
        </p:spPr>
      </p:pic>
      <p:sp>
        <p:nvSpPr>
          <p:cNvPr id="607" name="Google Shape;607;p96"/>
          <p:cNvSpPr txBox="1"/>
          <p:nvPr>
            <p:ph idx="2" type="body"/>
          </p:nvPr>
        </p:nvSpPr>
        <p:spPr>
          <a:xfrm>
            <a:off x="708422" y="2289572"/>
            <a:ext cx="4704159" cy="1398984"/>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08" name="Google Shape;608;p96"/>
          <p:cNvSpPr txBox="1"/>
          <p:nvPr/>
        </p:nvSpPr>
        <p:spPr>
          <a:xfrm>
            <a:off x="7066910" y="2610521"/>
            <a:ext cx="1785917"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it" sz="1400" u="none" strike="noStrike">
                <a:solidFill>
                  <a:schemeClr val="lt1"/>
                </a:solidFill>
                <a:latin typeface="Arial"/>
                <a:ea typeface="Arial"/>
                <a:cs typeface="Arial"/>
                <a:sym typeface="Arial"/>
              </a:rPr>
              <a:t>@horizoneucodecs</a:t>
            </a:r>
            <a:endParaRPr sz="1400">
              <a:solidFill>
                <a:schemeClr val="lt1"/>
              </a:solidFill>
              <a:latin typeface="Arial"/>
              <a:ea typeface="Arial"/>
              <a:cs typeface="Arial"/>
              <a:sym typeface="Arial"/>
            </a:endParaRPr>
          </a:p>
        </p:txBody>
      </p:sp>
      <p:sp>
        <p:nvSpPr>
          <p:cNvPr id="609" name="Google Shape;609;p96"/>
          <p:cNvSpPr txBox="1"/>
          <p:nvPr/>
        </p:nvSpPr>
        <p:spPr>
          <a:xfrm>
            <a:off x="7066909" y="3001225"/>
            <a:ext cx="1401205"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it" sz="1400" u="none" strike="noStrike">
                <a:solidFill>
                  <a:schemeClr val="lt1"/>
                </a:solidFill>
                <a:latin typeface="Arial"/>
                <a:ea typeface="Arial"/>
                <a:cs typeface="Arial"/>
                <a:sym typeface="Arial"/>
              </a:rPr>
              <a:t>@codecs</a:t>
            </a:r>
            <a:endParaRPr sz="1400">
              <a:solidFill>
                <a:schemeClr val="lt1"/>
              </a:solidFill>
              <a:latin typeface="Arial"/>
              <a:ea typeface="Arial"/>
              <a:cs typeface="Arial"/>
              <a:sym typeface="Arial"/>
            </a:endParaRPr>
          </a:p>
        </p:txBody>
      </p:sp>
      <p:sp>
        <p:nvSpPr>
          <p:cNvPr id="610" name="Google Shape;610;p96"/>
          <p:cNvSpPr txBox="1"/>
          <p:nvPr/>
        </p:nvSpPr>
        <p:spPr>
          <a:xfrm>
            <a:off x="7082545" y="3825923"/>
            <a:ext cx="2006496"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it" sz="1400" u="none" strike="noStrike">
                <a:solidFill>
                  <a:schemeClr val="lt1"/>
                </a:solidFill>
                <a:latin typeface="Arial"/>
                <a:ea typeface="Arial"/>
                <a:cs typeface="Arial"/>
                <a:sym typeface="Arial"/>
              </a:rPr>
              <a:t>www.horizoncodecs.eu</a:t>
            </a:r>
            <a:endParaRPr sz="1400">
              <a:solidFill>
                <a:schemeClr val="lt1"/>
              </a:solidFill>
              <a:latin typeface="Arial"/>
              <a:ea typeface="Arial"/>
              <a:cs typeface="Arial"/>
              <a:sym typeface="Arial"/>
            </a:endParaRPr>
          </a:p>
        </p:txBody>
      </p:sp>
      <p:pic>
        <p:nvPicPr>
          <p:cNvPr id="611" name="Google Shape;611;p96"/>
          <p:cNvPicPr preferRelativeResize="0"/>
          <p:nvPr/>
        </p:nvPicPr>
        <p:blipFill rotWithShape="1">
          <a:blip r:embed="rId4">
            <a:alphaModFix/>
          </a:blip>
          <a:srcRect b="0" l="0" r="0" t="0"/>
          <a:stretch/>
        </p:blipFill>
        <p:spPr>
          <a:xfrm>
            <a:off x="6671302" y="2572743"/>
            <a:ext cx="352554" cy="352554"/>
          </a:xfrm>
          <a:prstGeom prst="rect">
            <a:avLst/>
          </a:prstGeom>
          <a:noFill/>
          <a:ln>
            <a:noFill/>
          </a:ln>
        </p:spPr>
      </p:pic>
      <p:pic>
        <p:nvPicPr>
          <p:cNvPr id="612" name="Google Shape;612;p96"/>
          <p:cNvPicPr preferRelativeResize="0"/>
          <p:nvPr/>
        </p:nvPicPr>
        <p:blipFill rotWithShape="1">
          <a:blip r:embed="rId5">
            <a:alphaModFix/>
          </a:blip>
          <a:srcRect b="0" l="0" r="0" t="0"/>
          <a:stretch/>
        </p:blipFill>
        <p:spPr>
          <a:xfrm>
            <a:off x="6679154" y="2994611"/>
            <a:ext cx="352554" cy="352554"/>
          </a:xfrm>
          <a:prstGeom prst="rect">
            <a:avLst/>
          </a:prstGeom>
          <a:noFill/>
          <a:ln>
            <a:noFill/>
          </a:ln>
        </p:spPr>
      </p:pic>
      <p:pic>
        <p:nvPicPr>
          <p:cNvPr id="613" name="Google Shape;613;p96"/>
          <p:cNvPicPr preferRelativeResize="0"/>
          <p:nvPr/>
        </p:nvPicPr>
        <p:blipFill rotWithShape="1">
          <a:blip r:embed="rId6">
            <a:alphaModFix/>
          </a:blip>
          <a:srcRect b="0" l="0" r="0" t="0"/>
          <a:stretch/>
        </p:blipFill>
        <p:spPr>
          <a:xfrm>
            <a:off x="6679154" y="3838348"/>
            <a:ext cx="352554" cy="352554"/>
          </a:xfrm>
          <a:prstGeom prst="rect">
            <a:avLst/>
          </a:prstGeom>
          <a:noFill/>
          <a:ln>
            <a:noFill/>
          </a:ln>
        </p:spPr>
      </p:pic>
      <p:sp>
        <p:nvSpPr>
          <p:cNvPr id="614" name="Google Shape;614;p96"/>
          <p:cNvSpPr txBox="1"/>
          <p:nvPr/>
        </p:nvSpPr>
        <p:spPr>
          <a:xfrm>
            <a:off x="7090397" y="3401177"/>
            <a:ext cx="2006496"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it" sz="1400" u="none" strike="noStrike">
                <a:solidFill>
                  <a:schemeClr val="lt1"/>
                </a:solidFill>
                <a:latin typeface="Arial"/>
                <a:ea typeface="Arial"/>
                <a:cs typeface="Arial"/>
                <a:sym typeface="Arial"/>
              </a:rPr>
              <a:t>@horizoncodecs</a:t>
            </a:r>
            <a:endParaRPr sz="1400">
              <a:solidFill>
                <a:schemeClr val="lt1"/>
              </a:solidFill>
              <a:latin typeface="Arial"/>
              <a:ea typeface="Arial"/>
              <a:cs typeface="Arial"/>
              <a:sym typeface="Arial"/>
            </a:endParaRPr>
          </a:p>
        </p:txBody>
      </p:sp>
      <p:pic>
        <p:nvPicPr>
          <p:cNvPr id="615" name="Google Shape;615;p96"/>
          <p:cNvPicPr preferRelativeResize="0"/>
          <p:nvPr/>
        </p:nvPicPr>
        <p:blipFill rotWithShape="1">
          <a:blip r:embed="rId7">
            <a:alphaModFix/>
          </a:blip>
          <a:srcRect b="0" l="0" r="0" t="0"/>
          <a:stretch/>
        </p:blipFill>
        <p:spPr>
          <a:xfrm>
            <a:off x="6679154" y="3416480"/>
            <a:ext cx="352554" cy="352554"/>
          </a:xfrm>
          <a:prstGeom prst="rect">
            <a:avLst/>
          </a:prstGeom>
          <a:noFill/>
          <a:ln>
            <a:noFill/>
          </a:ln>
        </p:spPr>
      </p:pic>
      <p:sp>
        <p:nvSpPr>
          <p:cNvPr id="616" name="Google Shape;616;p96"/>
          <p:cNvSpPr txBox="1"/>
          <p:nvPr>
            <p:ph idx="3" type="body"/>
          </p:nvPr>
        </p:nvSpPr>
        <p:spPr>
          <a:xfrm>
            <a:off x="708422" y="1732617"/>
            <a:ext cx="4704159" cy="349464"/>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chemeClr val="accent4"/>
              </a:buClr>
              <a:buSzPts val="1900"/>
              <a:buFont typeface="Arial"/>
              <a:buNone/>
              <a:defRPr b="1" i="0" sz="1900">
                <a:solidFill>
                  <a:schemeClr val="accent4"/>
                </a:solidFill>
                <a:latin typeface="Avenir"/>
                <a:ea typeface="Avenir"/>
                <a:cs typeface="Avenir"/>
                <a:sym typeface="Aveni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617" name="Google Shape;617;p96"/>
          <p:cNvPicPr preferRelativeResize="0"/>
          <p:nvPr/>
        </p:nvPicPr>
        <p:blipFill rotWithShape="1">
          <a:blip r:embed="rId8">
            <a:alphaModFix/>
          </a:blip>
          <a:srcRect b="0" l="0" r="0" t="0"/>
          <a:stretch/>
        </p:blipFill>
        <p:spPr>
          <a:xfrm>
            <a:off x="6706504" y="4456672"/>
            <a:ext cx="2173673" cy="454360"/>
          </a:xfrm>
          <a:prstGeom prst="rect">
            <a:avLst/>
          </a:prstGeom>
          <a:noFill/>
          <a:ln>
            <a:noFill/>
          </a:ln>
        </p:spPr>
      </p:pic>
      <p:pic>
        <p:nvPicPr>
          <p:cNvPr descr="A white logo with a black background&#10;&#10;Description automatically generated" id="618" name="Google Shape;618;p96"/>
          <p:cNvPicPr preferRelativeResize="0"/>
          <p:nvPr/>
        </p:nvPicPr>
        <p:blipFill rotWithShape="1">
          <a:blip r:embed="rId9">
            <a:alphaModFix/>
          </a:blip>
          <a:srcRect b="0" l="0" r="0" t="0"/>
          <a:stretch/>
        </p:blipFill>
        <p:spPr>
          <a:xfrm>
            <a:off x="6675341" y="626561"/>
            <a:ext cx="1514360" cy="129953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theme" Target="../theme/theme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theme" Target="../theme/theme4.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9.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1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theme" Target="../theme/theme7.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theme" Target="../theme/theme3.xml"/></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53.xml"/><Relationship Id="rId22" Type="http://schemas.openxmlformats.org/officeDocument/2006/relationships/slideLayout" Target="../slideLayouts/slideLayout55.xml"/><Relationship Id="rId21" Type="http://schemas.openxmlformats.org/officeDocument/2006/relationships/slideLayout" Target="../slideLayouts/slideLayout54.xml"/><Relationship Id="rId24" Type="http://schemas.openxmlformats.org/officeDocument/2006/relationships/slideLayout" Target="../slideLayouts/slideLayout57.xml"/><Relationship Id="rId23" Type="http://schemas.openxmlformats.org/officeDocument/2006/relationships/slideLayout" Target="../slideLayouts/slideLayout56.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26" Type="http://schemas.openxmlformats.org/officeDocument/2006/relationships/slideLayout" Target="../slideLayouts/slideLayout59.xml"/><Relationship Id="rId25" Type="http://schemas.openxmlformats.org/officeDocument/2006/relationships/slideLayout" Target="../slideLayouts/slideLayout58.xml"/><Relationship Id="rId28" Type="http://schemas.openxmlformats.org/officeDocument/2006/relationships/theme" Target="../theme/theme2.xml"/><Relationship Id="rId27" Type="http://schemas.openxmlformats.org/officeDocument/2006/relationships/slideLayout" Target="../slideLayouts/slideLayout60.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9" Type="http://schemas.openxmlformats.org/officeDocument/2006/relationships/slideLayout" Target="../slideLayouts/slideLayout52.xml"/><Relationship Id="rId18"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20" Type="http://schemas.openxmlformats.org/officeDocument/2006/relationships/theme" Target="../theme/theme10.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7" Type="http://schemas.openxmlformats.org/officeDocument/2006/relationships/slideLayout" Target="../slideLayouts/slideLayout77.xml"/><Relationship Id="rId16" Type="http://schemas.openxmlformats.org/officeDocument/2006/relationships/slideLayout" Target="../slideLayouts/slideLayout76.xml"/><Relationship Id="rId19" Type="http://schemas.openxmlformats.org/officeDocument/2006/relationships/slideLayout" Target="../slideLayouts/slideLayout79.xml"/><Relationship Id="rId1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5" name="Shape 545"/>
        <p:cNvGrpSpPr/>
        <p:nvPr/>
      </p:nvGrpSpPr>
      <p:grpSpPr>
        <a:xfrm>
          <a:off x="0" y="0"/>
          <a:ext cx="0" cy="0"/>
          <a:chOff x="0" y="0"/>
          <a:chExt cx="0" cy="0"/>
        </a:xfrm>
      </p:grpSpPr>
      <p:sp>
        <p:nvSpPr>
          <p:cNvPr id="546" name="Google Shape;546;p8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47" name="Google Shape;547;p8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548" name="Google Shape;548;p8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549" name="Google Shape;549;p8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550" name="Google Shape;550;p8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Gill Sans"/>
                <a:ea typeface="Gill Sans"/>
                <a:cs typeface="Gill Sans"/>
                <a:sym typeface="Gill Sans"/>
              </a:defRPr>
            </a:lvl1pPr>
            <a:lvl2pPr indent="0" lvl="1" marL="0" marR="0" rtl="0" algn="r">
              <a:spcBef>
                <a:spcPts val="0"/>
              </a:spcBef>
              <a:buNone/>
              <a:defRPr b="0" i="0" sz="900" u="none" cap="none" strike="noStrike">
                <a:solidFill>
                  <a:srgbClr val="888888"/>
                </a:solidFill>
                <a:latin typeface="Gill Sans"/>
                <a:ea typeface="Gill Sans"/>
                <a:cs typeface="Gill Sans"/>
                <a:sym typeface="Gill Sans"/>
              </a:defRPr>
            </a:lvl2pPr>
            <a:lvl3pPr indent="0" lvl="2" marL="0" marR="0" rtl="0" algn="r">
              <a:spcBef>
                <a:spcPts val="0"/>
              </a:spcBef>
              <a:buNone/>
              <a:defRPr b="0" i="0" sz="900" u="none" cap="none" strike="noStrike">
                <a:solidFill>
                  <a:srgbClr val="888888"/>
                </a:solidFill>
                <a:latin typeface="Gill Sans"/>
                <a:ea typeface="Gill Sans"/>
                <a:cs typeface="Gill Sans"/>
                <a:sym typeface="Gill Sans"/>
              </a:defRPr>
            </a:lvl3pPr>
            <a:lvl4pPr indent="0" lvl="3" marL="0" marR="0" rtl="0" algn="r">
              <a:spcBef>
                <a:spcPts val="0"/>
              </a:spcBef>
              <a:buNone/>
              <a:defRPr b="0" i="0" sz="900" u="none" cap="none" strike="noStrike">
                <a:solidFill>
                  <a:srgbClr val="888888"/>
                </a:solidFill>
                <a:latin typeface="Gill Sans"/>
                <a:ea typeface="Gill Sans"/>
                <a:cs typeface="Gill Sans"/>
                <a:sym typeface="Gill Sans"/>
              </a:defRPr>
            </a:lvl4pPr>
            <a:lvl5pPr indent="0" lvl="4" marL="0" marR="0" rtl="0" algn="r">
              <a:spcBef>
                <a:spcPts val="0"/>
              </a:spcBef>
              <a:buNone/>
              <a:defRPr b="0" i="0" sz="900" u="none" cap="none" strike="noStrike">
                <a:solidFill>
                  <a:srgbClr val="888888"/>
                </a:solidFill>
                <a:latin typeface="Gill Sans"/>
                <a:ea typeface="Gill Sans"/>
                <a:cs typeface="Gill Sans"/>
                <a:sym typeface="Gill Sans"/>
              </a:defRPr>
            </a:lvl5pPr>
            <a:lvl6pPr indent="0" lvl="5" marL="0" marR="0" rtl="0" algn="r">
              <a:spcBef>
                <a:spcPts val="0"/>
              </a:spcBef>
              <a:buNone/>
              <a:defRPr b="0" i="0" sz="900" u="none" cap="none" strike="noStrike">
                <a:solidFill>
                  <a:srgbClr val="888888"/>
                </a:solidFill>
                <a:latin typeface="Gill Sans"/>
                <a:ea typeface="Gill Sans"/>
                <a:cs typeface="Gill Sans"/>
                <a:sym typeface="Gill Sans"/>
              </a:defRPr>
            </a:lvl6pPr>
            <a:lvl7pPr indent="0" lvl="6" marL="0" marR="0" rtl="0" algn="r">
              <a:spcBef>
                <a:spcPts val="0"/>
              </a:spcBef>
              <a:buNone/>
              <a:defRPr b="0" i="0" sz="900" u="none" cap="none" strike="noStrike">
                <a:solidFill>
                  <a:srgbClr val="888888"/>
                </a:solidFill>
                <a:latin typeface="Gill Sans"/>
                <a:ea typeface="Gill Sans"/>
                <a:cs typeface="Gill Sans"/>
                <a:sym typeface="Gill Sans"/>
              </a:defRPr>
            </a:lvl7pPr>
            <a:lvl8pPr indent="0" lvl="7" marL="0" marR="0" rtl="0" algn="r">
              <a:spcBef>
                <a:spcPts val="0"/>
              </a:spcBef>
              <a:buNone/>
              <a:defRPr b="0" i="0" sz="900" u="none" cap="none" strike="noStrike">
                <a:solidFill>
                  <a:srgbClr val="888888"/>
                </a:solidFill>
                <a:latin typeface="Gill Sans"/>
                <a:ea typeface="Gill Sans"/>
                <a:cs typeface="Gill Sans"/>
                <a:sym typeface="Gill Sans"/>
              </a:defRPr>
            </a:lvl8pPr>
            <a:lvl9pPr indent="0" lvl="8" marL="0" marR="0" rtl="0" algn="r">
              <a:spcBef>
                <a:spcPts val="0"/>
              </a:spcBef>
              <a:buNone/>
              <a:defRPr b="0" i="0" sz="9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727" r:id="rId1"/>
    <p:sldLayoutId id="2147483728" r:id="rId2"/>
    <p:sldLayoutId id="2147483729" r:id="rId3"/>
    <p:sldLayoutId id="2147483730" r:id="rId4"/>
    <p:sldLayoutId id="2147483731" r:id="rId5"/>
    <p:sldLayoutId id="2147483732" r:id="rId6"/>
    <p:sldLayoutId id="214748373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5" name="Shape 275"/>
        <p:cNvGrpSpPr/>
        <p:nvPr/>
      </p:nvGrpSpPr>
      <p:grpSpPr>
        <a:xfrm>
          <a:off x="0" y="0"/>
          <a:ext cx="0" cy="0"/>
          <a:chOff x="0" y="0"/>
          <a:chExt cx="0" cy="0"/>
        </a:xfrm>
      </p:grpSpPr>
      <p:sp>
        <p:nvSpPr>
          <p:cNvPr id="276" name="Google Shape;276;p15"/>
          <p:cNvSpPr txBox="1"/>
          <p:nvPr>
            <p:ph type="title"/>
          </p:nvPr>
        </p:nvSpPr>
        <p:spPr>
          <a:xfrm>
            <a:off x="628650" y="273847"/>
            <a:ext cx="7886700" cy="994172"/>
          </a:xfrm>
          <a:prstGeom prst="rect">
            <a:avLst/>
          </a:prstGeom>
          <a:noFill/>
          <a:ln>
            <a:noFill/>
          </a:ln>
        </p:spPr>
        <p:txBody>
          <a:bodyPr anchorCtr="0" anchor="ctr" bIns="34275" lIns="68575" spcFirstLastPara="1" rIns="68575" wrap="square" tIns="34275">
            <a:normAutofit/>
          </a:bodyPr>
          <a:lstStyle>
            <a:lvl1pPr lvl="0" marR="0" rtl="0" algn="ctr">
              <a:lnSpc>
                <a:spcPct val="90000"/>
              </a:lnSpc>
              <a:spcBef>
                <a:spcPts val="0"/>
              </a:spcBef>
              <a:spcAft>
                <a:spcPts val="0"/>
              </a:spcAft>
              <a:buClr>
                <a:schemeClr val="dk2"/>
              </a:buClr>
              <a:buSzPts val="2800"/>
              <a:buFont typeface="Poppins"/>
              <a:buNone/>
              <a:defRPr b="1" i="0" sz="2800" u="none" cap="none" strike="noStrike">
                <a:solidFill>
                  <a:schemeClr val="dk2"/>
                </a:solidFill>
                <a:latin typeface="Poppins"/>
                <a:ea typeface="Poppins"/>
                <a:cs typeface="Poppins"/>
                <a:sym typeface="Poppins"/>
              </a:defRPr>
            </a:lvl1pPr>
            <a:lvl2pPr lvl="1">
              <a:spcBef>
                <a:spcPts val="0"/>
              </a:spcBef>
              <a:spcAft>
                <a:spcPts val="0"/>
              </a:spcAft>
              <a:buSzPts val="500"/>
              <a:buNone/>
              <a:defRPr sz="700"/>
            </a:lvl2pPr>
            <a:lvl3pPr lvl="2">
              <a:spcBef>
                <a:spcPts val="0"/>
              </a:spcBef>
              <a:spcAft>
                <a:spcPts val="0"/>
              </a:spcAft>
              <a:buSzPts val="500"/>
              <a:buNone/>
              <a:defRPr sz="700"/>
            </a:lvl3pPr>
            <a:lvl4pPr lvl="3">
              <a:spcBef>
                <a:spcPts val="0"/>
              </a:spcBef>
              <a:spcAft>
                <a:spcPts val="0"/>
              </a:spcAft>
              <a:buSzPts val="500"/>
              <a:buNone/>
              <a:defRPr sz="700"/>
            </a:lvl4pPr>
            <a:lvl5pPr lvl="4">
              <a:spcBef>
                <a:spcPts val="0"/>
              </a:spcBef>
              <a:spcAft>
                <a:spcPts val="0"/>
              </a:spcAft>
              <a:buSzPts val="500"/>
              <a:buNone/>
              <a:defRPr sz="700"/>
            </a:lvl5pPr>
            <a:lvl6pPr lvl="5">
              <a:spcBef>
                <a:spcPts val="0"/>
              </a:spcBef>
              <a:spcAft>
                <a:spcPts val="0"/>
              </a:spcAft>
              <a:buSzPts val="500"/>
              <a:buNone/>
              <a:defRPr sz="700"/>
            </a:lvl6pPr>
            <a:lvl7pPr lvl="6">
              <a:spcBef>
                <a:spcPts val="0"/>
              </a:spcBef>
              <a:spcAft>
                <a:spcPts val="0"/>
              </a:spcAft>
              <a:buSzPts val="500"/>
              <a:buNone/>
              <a:defRPr sz="700"/>
            </a:lvl7pPr>
            <a:lvl8pPr lvl="7">
              <a:spcBef>
                <a:spcPts val="0"/>
              </a:spcBef>
              <a:spcAft>
                <a:spcPts val="0"/>
              </a:spcAft>
              <a:buSzPts val="500"/>
              <a:buNone/>
              <a:defRPr sz="700"/>
            </a:lvl8pPr>
            <a:lvl9pPr lvl="8">
              <a:spcBef>
                <a:spcPts val="0"/>
              </a:spcBef>
              <a:spcAft>
                <a:spcPts val="0"/>
              </a:spcAft>
              <a:buSzPts val="500"/>
              <a:buNone/>
              <a:defRPr sz="700"/>
            </a:lvl9pPr>
          </a:lstStyle>
          <a:p/>
        </p:txBody>
      </p:sp>
      <p:sp>
        <p:nvSpPr>
          <p:cNvPr id="277" name="Google Shape;277;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1pPr>
            <a:lvl2pPr indent="-304800" lvl="1" marL="9144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a:ea typeface="Poppins"/>
                <a:cs typeface="Poppins"/>
                <a:sym typeface="Poppins"/>
              </a:defRPr>
            </a:lvl3pPr>
            <a:lvl4pPr indent="-285750" lvl="3" marL="18288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4pPr>
            <a:lvl5pPr indent="-285750" lvl="4" marL="22860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9" name="Shape 279"/>
        <p:cNvGrpSpPr/>
        <p:nvPr/>
      </p:nvGrpSpPr>
      <p:grpSpPr>
        <a:xfrm>
          <a:off x="0" y="0"/>
          <a:ext cx="0" cy="0"/>
          <a:chOff x="0" y="0"/>
          <a:chExt cx="0" cy="0"/>
        </a:xfrm>
      </p:grpSpPr>
      <p:sp>
        <p:nvSpPr>
          <p:cNvPr id="280" name="Google Shape;280;p17"/>
          <p:cNvSpPr txBox="1"/>
          <p:nvPr>
            <p:ph type="title"/>
          </p:nvPr>
        </p:nvSpPr>
        <p:spPr>
          <a:xfrm>
            <a:off x="628650" y="273847"/>
            <a:ext cx="7886700" cy="994172"/>
          </a:xfrm>
          <a:prstGeom prst="rect">
            <a:avLst/>
          </a:prstGeom>
          <a:noFill/>
          <a:ln>
            <a:noFill/>
          </a:ln>
        </p:spPr>
        <p:txBody>
          <a:bodyPr anchorCtr="0" anchor="ctr" bIns="34275" lIns="68575" spcFirstLastPara="1" rIns="68575" wrap="square" tIns="34275">
            <a:normAutofit/>
          </a:bodyPr>
          <a:lstStyle>
            <a:lvl1pPr lvl="0" marR="0" rtl="0" algn="ctr">
              <a:lnSpc>
                <a:spcPct val="90000"/>
              </a:lnSpc>
              <a:spcBef>
                <a:spcPts val="0"/>
              </a:spcBef>
              <a:spcAft>
                <a:spcPts val="0"/>
              </a:spcAft>
              <a:buClr>
                <a:schemeClr val="dk2"/>
              </a:buClr>
              <a:buSzPts val="2800"/>
              <a:buFont typeface="Poppins"/>
              <a:buNone/>
              <a:defRPr b="1" i="0" sz="2800" u="none" cap="none" strike="noStrike">
                <a:solidFill>
                  <a:schemeClr val="dk2"/>
                </a:solidFill>
                <a:latin typeface="Poppins"/>
                <a:ea typeface="Poppins"/>
                <a:cs typeface="Poppins"/>
                <a:sym typeface="Poppins"/>
              </a:defRPr>
            </a:lvl1pPr>
            <a:lvl2pPr lvl="1">
              <a:spcBef>
                <a:spcPts val="0"/>
              </a:spcBef>
              <a:spcAft>
                <a:spcPts val="0"/>
              </a:spcAft>
              <a:buSzPts val="500"/>
              <a:buNone/>
              <a:defRPr sz="700"/>
            </a:lvl2pPr>
            <a:lvl3pPr lvl="2">
              <a:spcBef>
                <a:spcPts val="0"/>
              </a:spcBef>
              <a:spcAft>
                <a:spcPts val="0"/>
              </a:spcAft>
              <a:buSzPts val="500"/>
              <a:buNone/>
              <a:defRPr sz="700"/>
            </a:lvl3pPr>
            <a:lvl4pPr lvl="3">
              <a:spcBef>
                <a:spcPts val="0"/>
              </a:spcBef>
              <a:spcAft>
                <a:spcPts val="0"/>
              </a:spcAft>
              <a:buSzPts val="500"/>
              <a:buNone/>
              <a:defRPr sz="700"/>
            </a:lvl4pPr>
            <a:lvl5pPr lvl="4">
              <a:spcBef>
                <a:spcPts val="0"/>
              </a:spcBef>
              <a:spcAft>
                <a:spcPts val="0"/>
              </a:spcAft>
              <a:buSzPts val="500"/>
              <a:buNone/>
              <a:defRPr sz="700"/>
            </a:lvl5pPr>
            <a:lvl6pPr lvl="5">
              <a:spcBef>
                <a:spcPts val="0"/>
              </a:spcBef>
              <a:spcAft>
                <a:spcPts val="0"/>
              </a:spcAft>
              <a:buSzPts val="500"/>
              <a:buNone/>
              <a:defRPr sz="700"/>
            </a:lvl6pPr>
            <a:lvl7pPr lvl="6">
              <a:spcBef>
                <a:spcPts val="0"/>
              </a:spcBef>
              <a:spcAft>
                <a:spcPts val="0"/>
              </a:spcAft>
              <a:buSzPts val="500"/>
              <a:buNone/>
              <a:defRPr sz="700"/>
            </a:lvl7pPr>
            <a:lvl8pPr lvl="7">
              <a:spcBef>
                <a:spcPts val="0"/>
              </a:spcBef>
              <a:spcAft>
                <a:spcPts val="0"/>
              </a:spcAft>
              <a:buSzPts val="500"/>
              <a:buNone/>
              <a:defRPr sz="700"/>
            </a:lvl8pPr>
            <a:lvl9pPr lvl="8">
              <a:spcBef>
                <a:spcPts val="0"/>
              </a:spcBef>
              <a:spcAft>
                <a:spcPts val="0"/>
              </a:spcAft>
              <a:buSzPts val="500"/>
              <a:buNone/>
              <a:defRPr sz="700"/>
            </a:lvl9pPr>
          </a:lstStyle>
          <a:p/>
        </p:txBody>
      </p:sp>
      <p:sp>
        <p:nvSpPr>
          <p:cNvPr id="281" name="Google Shape;281;p1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1pPr>
            <a:lvl2pPr indent="-304800" lvl="1" marL="9144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a:ea typeface="Poppins"/>
                <a:cs typeface="Poppins"/>
                <a:sym typeface="Poppins"/>
              </a:defRPr>
            </a:lvl3pPr>
            <a:lvl4pPr indent="-285750" lvl="3" marL="18288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4pPr>
            <a:lvl5pPr indent="-285750" lvl="4" marL="22860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7" name="Shape 297"/>
        <p:cNvGrpSpPr/>
        <p:nvPr/>
      </p:nvGrpSpPr>
      <p:grpSpPr>
        <a:xfrm>
          <a:off x="0" y="0"/>
          <a:ext cx="0" cy="0"/>
          <a:chOff x="0" y="0"/>
          <a:chExt cx="0" cy="0"/>
        </a:xfrm>
      </p:grpSpPr>
      <p:sp>
        <p:nvSpPr>
          <p:cNvPr id="298" name="Google Shape;298;p26"/>
          <p:cNvSpPr txBox="1"/>
          <p:nvPr>
            <p:ph type="title"/>
          </p:nvPr>
        </p:nvSpPr>
        <p:spPr>
          <a:xfrm>
            <a:off x="628650" y="273844"/>
            <a:ext cx="7886700" cy="994172"/>
          </a:xfrm>
          <a:prstGeom prst="rect">
            <a:avLst/>
          </a:prstGeom>
          <a:noFill/>
          <a:ln>
            <a:noFill/>
          </a:ln>
        </p:spPr>
        <p:txBody>
          <a:bodyPr anchorCtr="0" anchor="ctr" bIns="17150" lIns="34300" spcFirstLastPara="1" rIns="34300" wrap="square" tIns="17150">
            <a:normAutofit/>
          </a:bodyPr>
          <a:lstStyle>
            <a:lvl1pPr lvl="0" marR="0" rtl="0" algn="l">
              <a:lnSpc>
                <a:spcPct val="90000"/>
              </a:lnSpc>
              <a:spcBef>
                <a:spcPts val="0"/>
              </a:spcBef>
              <a:spcAft>
                <a:spcPts val="0"/>
              </a:spcAft>
              <a:buClr>
                <a:schemeClr val="dk2"/>
              </a:buClr>
              <a:buSzPts val="3300"/>
              <a:buFont typeface="Poppins"/>
              <a:buNone/>
              <a:defRPr b="1" i="0" sz="3300" u="none" cap="none" strike="noStrike">
                <a:solidFill>
                  <a:schemeClr val="dk2"/>
                </a:solidFill>
                <a:latin typeface="Poppins"/>
                <a:ea typeface="Poppins"/>
                <a:cs typeface="Poppins"/>
                <a:sym typeface="Poppins"/>
              </a:defRPr>
            </a:lvl1pPr>
            <a:lvl2pPr lvl="1">
              <a:spcBef>
                <a:spcPts val="0"/>
              </a:spcBef>
              <a:spcAft>
                <a:spcPts val="0"/>
              </a:spcAft>
              <a:buSzPts val="500"/>
              <a:buNone/>
              <a:defRPr sz="700"/>
            </a:lvl2pPr>
            <a:lvl3pPr lvl="2">
              <a:spcBef>
                <a:spcPts val="0"/>
              </a:spcBef>
              <a:spcAft>
                <a:spcPts val="0"/>
              </a:spcAft>
              <a:buSzPts val="500"/>
              <a:buNone/>
              <a:defRPr sz="700"/>
            </a:lvl3pPr>
            <a:lvl4pPr lvl="3">
              <a:spcBef>
                <a:spcPts val="0"/>
              </a:spcBef>
              <a:spcAft>
                <a:spcPts val="0"/>
              </a:spcAft>
              <a:buSzPts val="500"/>
              <a:buNone/>
              <a:defRPr sz="700"/>
            </a:lvl4pPr>
            <a:lvl5pPr lvl="4">
              <a:spcBef>
                <a:spcPts val="0"/>
              </a:spcBef>
              <a:spcAft>
                <a:spcPts val="0"/>
              </a:spcAft>
              <a:buSzPts val="500"/>
              <a:buNone/>
              <a:defRPr sz="700"/>
            </a:lvl5pPr>
            <a:lvl6pPr lvl="5">
              <a:spcBef>
                <a:spcPts val="0"/>
              </a:spcBef>
              <a:spcAft>
                <a:spcPts val="0"/>
              </a:spcAft>
              <a:buSzPts val="500"/>
              <a:buNone/>
              <a:defRPr sz="700"/>
            </a:lvl6pPr>
            <a:lvl7pPr lvl="6">
              <a:spcBef>
                <a:spcPts val="0"/>
              </a:spcBef>
              <a:spcAft>
                <a:spcPts val="0"/>
              </a:spcAft>
              <a:buSzPts val="500"/>
              <a:buNone/>
              <a:defRPr sz="700"/>
            </a:lvl7pPr>
            <a:lvl8pPr lvl="7">
              <a:spcBef>
                <a:spcPts val="0"/>
              </a:spcBef>
              <a:spcAft>
                <a:spcPts val="0"/>
              </a:spcAft>
              <a:buSzPts val="500"/>
              <a:buNone/>
              <a:defRPr sz="700"/>
            </a:lvl8pPr>
            <a:lvl9pPr lvl="8">
              <a:spcBef>
                <a:spcPts val="0"/>
              </a:spcBef>
              <a:spcAft>
                <a:spcPts val="0"/>
              </a:spcAft>
              <a:buSzPts val="500"/>
              <a:buNone/>
              <a:defRPr sz="700"/>
            </a:lvl9pPr>
          </a:lstStyle>
          <a:p/>
        </p:txBody>
      </p:sp>
      <p:sp>
        <p:nvSpPr>
          <p:cNvPr id="299" name="Google Shape;299;p26"/>
          <p:cNvSpPr txBox="1"/>
          <p:nvPr>
            <p:ph idx="1" type="body"/>
          </p:nvPr>
        </p:nvSpPr>
        <p:spPr>
          <a:xfrm>
            <a:off x="628650" y="1369219"/>
            <a:ext cx="7886700" cy="3263504"/>
          </a:xfrm>
          <a:prstGeom prst="rect">
            <a:avLst/>
          </a:prstGeom>
          <a:noFill/>
          <a:ln>
            <a:noFill/>
          </a:ln>
        </p:spPr>
        <p:txBody>
          <a:bodyPr anchorCtr="0" anchor="t" bIns="17150" lIns="34300" spcFirstLastPara="1" rIns="34300" wrap="square" tIns="17150">
            <a:normAutofit/>
          </a:bodyPr>
          <a:lstStyle>
            <a:lvl1pPr indent="-228600" lvl="0" marL="45720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Lato Light"/>
                <a:ea typeface="Lato Light"/>
                <a:cs typeface="Lato Light"/>
                <a:sym typeface="Lato Light"/>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1" name="Shape 301"/>
        <p:cNvGrpSpPr/>
        <p:nvPr/>
      </p:nvGrpSpPr>
      <p:grpSpPr>
        <a:xfrm>
          <a:off x="0" y="0"/>
          <a:ext cx="0" cy="0"/>
          <a:chOff x="0" y="0"/>
          <a:chExt cx="0" cy="0"/>
        </a:xfrm>
      </p:grpSpPr>
      <p:sp>
        <p:nvSpPr>
          <p:cNvPr id="302" name="Google Shape;302;p28"/>
          <p:cNvSpPr txBox="1"/>
          <p:nvPr>
            <p:ph type="title"/>
          </p:nvPr>
        </p:nvSpPr>
        <p:spPr>
          <a:xfrm>
            <a:off x="628650" y="273847"/>
            <a:ext cx="7886700" cy="994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2"/>
              </a:buClr>
              <a:buSzPts val="2800"/>
              <a:buFont typeface="Oswald SemiBold"/>
              <a:buNone/>
              <a:defRPr b="1" i="0" sz="2800" u="none" cap="none" strike="noStrike">
                <a:solidFill>
                  <a:schemeClr val="dk2"/>
                </a:solidFill>
                <a:latin typeface="Oswald SemiBold"/>
                <a:ea typeface="Oswald SemiBold"/>
                <a:cs typeface="Oswald SemiBold"/>
                <a:sym typeface="Oswald SemiBold"/>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303" name="Google Shape;303;p2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Oswald"/>
                <a:ea typeface="Oswald"/>
                <a:cs typeface="Oswald"/>
                <a:sym typeface="Oswald"/>
              </a:defRPr>
            </a:lvl1pPr>
            <a:lvl2pPr indent="-304800" lvl="1" marL="9144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Oswald"/>
                <a:ea typeface="Oswald"/>
                <a:cs typeface="Oswald"/>
                <a:sym typeface="Oswald"/>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Oswald"/>
                <a:ea typeface="Oswald"/>
                <a:cs typeface="Oswald"/>
                <a:sym typeface="Oswald"/>
              </a:defRPr>
            </a:lvl3pPr>
            <a:lvl4pPr indent="-285750" lvl="3" marL="18288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Oswald"/>
                <a:ea typeface="Oswald"/>
                <a:cs typeface="Oswald"/>
                <a:sym typeface="Oswald"/>
              </a:defRPr>
            </a:lvl4pPr>
            <a:lvl5pPr indent="-285750" lvl="4" marL="22860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5" name="Shape 305"/>
        <p:cNvGrpSpPr/>
        <p:nvPr/>
      </p:nvGrpSpPr>
      <p:grpSpPr>
        <a:xfrm>
          <a:off x="0" y="0"/>
          <a:ext cx="0" cy="0"/>
          <a:chOff x="0" y="0"/>
          <a:chExt cx="0" cy="0"/>
        </a:xfrm>
      </p:grpSpPr>
      <p:sp>
        <p:nvSpPr>
          <p:cNvPr id="306" name="Google Shape;306;p30"/>
          <p:cNvSpPr txBox="1"/>
          <p:nvPr>
            <p:ph type="title"/>
          </p:nvPr>
        </p:nvSpPr>
        <p:spPr>
          <a:xfrm>
            <a:off x="628650" y="273847"/>
            <a:ext cx="7886700" cy="994172"/>
          </a:xfrm>
          <a:prstGeom prst="rect">
            <a:avLst/>
          </a:prstGeom>
          <a:noFill/>
          <a:ln>
            <a:noFill/>
          </a:ln>
        </p:spPr>
        <p:txBody>
          <a:bodyPr anchorCtr="0" anchor="ctr" bIns="34275" lIns="68575" spcFirstLastPara="1" rIns="68575" wrap="square" tIns="34275">
            <a:normAutofit/>
          </a:bodyPr>
          <a:lstStyle>
            <a:lvl1pPr lvl="0" marR="0" rtl="0" algn="ctr">
              <a:lnSpc>
                <a:spcPct val="90000"/>
              </a:lnSpc>
              <a:spcBef>
                <a:spcPts val="0"/>
              </a:spcBef>
              <a:spcAft>
                <a:spcPts val="0"/>
              </a:spcAft>
              <a:buClr>
                <a:schemeClr val="dk2"/>
              </a:buClr>
              <a:buSzPts val="2800"/>
              <a:buFont typeface="Poppins"/>
              <a:buNone/>
              <a:defRPr b="1" i="0" sz="2800" u="none" cap="none" strike="noStrike">
                <a:solidFill>
                  <a:schemeClr val="dk2"/>
                </a:solidFill>
                <a:latin typeface="Poppins"/>
                <a:ea typeface="Poppins"/>
                <a:cs typeface="Poppins"/>
                <a:sym typeface="Poppins"/>
              </a:defRPr>
            </a:lvl1pPr>
            <a:lvl2pPr lvl="1">
              <a:spcBef>
                <a:spcPts val="0"/>
              </a:spcBef>
              <a:spcAft>
                <a:spcPts val="0"/>
              </a:spcAft>
              <a:buSzPts val="500"/>
              <a:buNone/>
              <a:defRPr sz="700"/>
            </a:lvl2pPr>
            <a:lvl3pPr lvl="2">
              <a:spcBef>
                <a:spcPts val="0"/>
              </a:spcBef>
              <a:spcAft>
                <a:spcPts val="0"/>
              </a:spcAft>
              <a:buSzPts val="500"/>
              <a:buNone/>
              <a:defRPr sz="700"/>
            </a:lvl3pPr>
            <a:lvl4pPr lvl="3">
              <a:spcBef>
                <a:spcPts val="0"/>
              </a:spcBef>
              <a:spcAft>
                <a:spcPts val="0"/>
              </a:spcAft>
              <a:buSzPts val="500"/>
              <a:buNone/>
              <a:defRPr sz="700"/>
            </a:lvl4pPr>
            <a:lvl5pPr lvl="4">
              <a:spcBef>
                <a:spcPts val="0"/>
              </a:spcBef>
              <a:spcAft>
                <a:spcPts val="0"/>
              </a:spcAft>
              <a:buSzPts val="500"/>
              <a:buNone/>
              <a:defRPr sz="700"/>
            </a:lvl5pPr>
            <a:lvl6pPr lvl="5">
              <a:spcBef>
                <a:spcPts val="0"/>
              </a:spcBef>
              <a:spcAft>
                <a:spcPts val="0"/>
              </a:spcAft>
              <a:buSzPts val="500"/>
              <a:buNone/>
              <a:defRPr sz="700"/>
            </a:lvl6pPr>
            <a:lvl7pPr lvl="6">
              <a:spcBef>
                <a:spcPts val="0"/>
              </a:spcBef>
              <a:spcAft>
                <a:spcPts val="0"/>
              </a:spcAft>
              <a:buSzPts val="500"/>
              <a:buNone/>
              <a:defRPr sz="700"/>
            </a:lvl7pPr>
            <a:lvl8pPr lvl="7">
              <a:spcBef>
                <a:spcPts val="0"/>
              </a:spcBef>
              <a:spcAft>
                <a:spcPts val="0"/>
              </a:spcAft>
              <a:buSzPts val="500"/>
              <a:buNone/>
              <a:defRPr sz="700"/>
            </a:lvl8pPr>
            <a:lvl9pPr lvl="8">
              <a:spcBef>
                <a:spcPts val="0"/>
              </a:spcBef>
              <a:spcAft>
                <a:spcPts val="0"/>
              </a:spcAft>
              <a:buSzPts val="500"/>
              <a:buNone/>
              <a:defRPr sz="700"/>
            </a:lvl9pPr>
          </a:lstStyle>
          <a:p/>
        </p:txBody>
      </p:sp>
      <p:sp>
        <p:nvSpPr>
          <p:cNvPr id="307" name="Google Shape;307;p30"/>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1pPr>
            <a:lvl2pPr indent="-304800" lvl="1" marL="9144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a:ea typeface="Poppins"/>
                <a:cs typeface="Poppins"/>
                <a:sym typeface="Poppins"/>
              </a:defRPr>
            </a:lvl3pPr>
            <a:lvl4pPr indent="-285750" lvl="3" marL="18288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4pPr>
            <a:lvl5pPr indent="-285750" lvl="4" marL="22860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0" name="Shape 320"/>
        <p:cNvGrpSpPr/>
        <p:nvPr/>
      </p:nvGrpSpPr>
      <p:grpSpPr>
        <a:xfrm>
          <a:off x="0" y="0"/>
          <a:ext cx="0" cy="0"/>
          <a:chOff x="0" y="0"/>
          <a:chExt cx="0" cy="0"/>
        </a:xfrm>
      </p:grpSpPr>
      <p:sp>
        <p:nvSpPr>
          <p:cNvPr id="321" name="Google Shape;321;p37"/>
          <p:cNvSpPr txBox="1"/>
          <p:nvPr>
            <p:ph type="title"/>
          </p:nvPr>
        </p:nvSpPr>
        <p:spPr>
          <a:xfrm>
            <a:off x="628650" y="273847"/>
            <a:ext cx="7886700" cy="994172"/>
          </a:xfrm>
          <a:prstGeom prst="rect">
            <a:avLst/>
          </a:prstGeom>
          <a:noFill/>
          <a:ln>
            <a:noFill/>
          </a:ln>
        </p:spPr>
        <p:txBody>
          <a:bodyPr anchorCtr="0" anchor="ctr" bIns="34275" lIns="68575" spcFirstLastPara="1" rIns="68575" wrap="square" tIns="34275">
            <a:normAutofit/>
          </a:bodyPr>
          <a:lstStyle>
            <a:lvl1pPr lvl="0" marR="0" rtl="0" algn="ctr">
              <a:lnSpc>
                <a:spcPct val="90000"/>
              </a:lnSpc>
              <a:spcBef>
                <a:spcPts val="0"/>
              </a:spcBef>
              <a:spcAft>
                <a:spcPts val="0"/>
              </a:spcAft>
              <a:buClr>
                <a:schemeClr val="dk2"/>
              </a:buClr>
              <a:buSzPts val="2800"/>
              <a:buFont typeface="Poppins"/>
              <a:buNone/>
              <a:defRPr b="1" i="0" sz="2800" u="none" cap="none" strike="noStrike">
                <a:solidFill>
                  <a:schemeClr val="dk2"/>
                </a:solidFill>
                <a:latin typeface="Poppins"/>
                <a:ea typeface="Poppins"/>
                <a:cs typeface="Poppins"/>
                <a:sym typeface="Poppins"/>
              </a:defRPr>
            </a:lvl1pPr>
            <a:lvl2pPr lvl="1">
              <a:spcBef>
                <a:spcPts val="0"/>
              </a:spcBef>
              <a:spcAft>
                <a:spcPts val="0"/>
              </a:spcAft>
              <a:buSzPts val="500"/>
              <a:buNone/>
              <a:defRPr sz="700"/>
            </a:lvl2pPr>
            <a:lvl3pPr lvl="2">
              <a:spcBef>
                <a:spcPts val="0"/>
              </a:spcBef>
              <a:spcAft>
                <a:spcPts val="0"/>
              </a:spcAft>
              <a:buSzPts val="500"/>
              <a:buNone/>
              <a:defRPr sz="700"/>
            </a:lvl3pPr>
            <a:lvl4pPr lvl="3">
              <a:spcBef>
                <a:spcPts val="0"/>
              </a:spcBef>
              <a:spcAft>
                <a:spcPts val="0"/>
              </a:spcAft>
              <a:buSzPts val="500"/>
              <a:buNone/>
              <a:defRPr sz="700"/>
            </a:lvl4pPr>
            <a:lvl5pPr lvl="4">
              <a:spcBef>
                <a:spcPts val="0"/>
              </a:spcBef>
              <a:spcAft>
                <a:spcPts val="0"/>
              </a:spcAft>
              <a:buSzPts val="500"/>
              <a:buNone/>
              <a:defRPr sz="700"/>
            </a:lvl5pPr>
            <a:lvl6pPr lvl="5">
              <a:spcBef>
                <a:spcPts val="0"/>
              </a:spcBef>
              <a:spcAft>
                <a:spcPts val="0"/>
              </a:spcAft>
              <a:buSzPts val="500"/>
              <a:buNone/>
              <a:defRPr sz="700"/>
            </a:lvl6pPr>
            <a:lvl7pPr lvl="6">
              <a:spcBef>
                <a:spcPts val="0"/>
              </a:spcBef>
              <a:spcAft>
                <a:spcPts val="0"/>
              </a:spcAft>
              <a:buSzPts val="500"/>
              <a:buNone/>
              <a:defRPr sz="700"/>
            </a:lvl7pPr>
            <a:lvl8pPr lvl="7">
              <a:spcBef>
                <a:spcPts val="0"/>
              </a:spcBef>
              <a:spcAft>
                <a:spcPts val="0"/>
              </a:spcAft>
              <a:buSzPts val="500"/>
              <a:buNone/>
              <a:defRPr sz="700"/>
            </a:lvl8pPr>
            <a:lvl9pPr lvl="8">
              <a:spcBef>
                <a:spcPts val="0"/>
              </a:spcBef>
              <a:spcAft>
                <a:spcPts val="0"/>
              </a:spcAft>
              <a:buSzPts val="500"/>
              <a:buNone/>
              <a:defRPr sz="700"/>
            </a:lvl9pPr>
          </a:lstStyle>
          <a:p/>
        </p:txBody>
      </p:sp>
      <p:sp>
        <p:nvSpPr>
          <p:cNvPr id="322" name="Google Shape;322;p3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1pPr>
            <a:lvl2pPr indent="-304800" lvl="1" marL="9144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a:ea typeface="Poppins"/>
                <a:cs typeface="Poppins"/>
                <a:sym typeface="Poppins"/>
              </a:defRPr>
            </a:lvl3pPr>
            <a:lvl4pPr indent="-285750" lvl="3" marL="18288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4pPr>
            <a:lvl5pPr indent="-285750" lvl="4" marL="22860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8" name="Shape 338"/>
        <p:cNvGrpSpPr/>
        <p:nvPr/>
      </p:nvGrpSpPr>
      <p:grpSpPr>
        <a:xfrm>
          <a:off x="0" y="0"/>
          <a:ext cx="0" cy="0"/>
          <a:chOff x="0" y="0"/>
          <a:chExt cx="0" cy="0"/>
        </a:xfrm>
      </p:grpSpPr>
      <p:sp>
        <p:nvSpPr>
          <p:cNvPr id="339" name="Google Shape;339;p41"/>
          <p:cNvSpPr txBox="1"/>
          <p:nvPr>
            <p:ph type="title"/>
          </p:nvPr>
        </p:nvSpPr>
        <p:spPr>
          <a:xfrm>
            <a:off x="628650" y="273847"/>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2300"/>
              <a:buFont typeface="Poppins"/>
              <a:buNone/>
              <a:defRPr b="1" i="0" sz="2300" u="none" cap="none" strike="noStrike">
                <a:solidFill>
                  <a:schemeClr val="dk2"/>
                </a:solidFill>
                <a:latin typeface="Poppins"/>
                <a:ea typeface="Poppins"/>
                <a:cs typeface="Poppins"/>
                <a:sym typeface="Poppins"/>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340" name="Google Shape;340;p4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Poppins Light"/>
                <a:ea typeface="Poppins Light"/>
                <a:cs typeface="Poppins Light"/>
                <a:sym typeface="Poppins Light"/>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Poppins Light"/>
                <a:ea typeface="Poppins Light"/>
                <a:cs typeface="Poppins Light"/>
                <a:sym typeface="Poppins Light"/>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Light"/>
                <a:ea typeface="Poppins Light"/>
                <a:cs typeface="Poppins Light"/>
                <a:sym typeface="Poppins Light"/>
              </a:defRPr>
            </a:lvl3pPr>
            <a:lvl4pPr indent="-304800" lvl="3" marL="1828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Light"/>
                <a:ea typeface="Poppins Light"/>
                <a:cs typeface="Poppins Light"/>
                <a:sym typeface="Poppins Light"/>
              </a:defRPr>
            </a:lvl4pPr>
            <a:lvl5pPr indent="-304800" lvl="4" marL="22860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Light"/>
                <a:ea typeface="Poppins Light"/>
                <a:cs typeface="Poppins Light"/>
                <a:sym typeface="Poppi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60" name="Shape 460"/>
        <p:cNvGrpSpPr/>
        <p:nvPr/>
      </p:nvGrpSpPr>
      <p:grpSpPr>
        <a:xfrm>
          <a:off x="0" y="0"/>
          <a:ext cx="0" cy="0"/>
          <a:chOff x="0" y="0"/>
          <a:chExt cx="0" cy="0"/>
        </a:xfrm>
      </p:grpSpPr>
      <p:sp>
        <p:nvSpPr>
          <p:cNvPr id="461" name="Google Shape;461;p69"/>
          <p:cNvSpPr txBox="1"/>
          <p:nvPr>
            <p:ph type="title"/>
          </p:nvPr>
        </p:nvSpPr>
        <p:spPr>
          <a:xfrm>
            <a:off x="628650" y="273847"/>
            <a:ext cx="7886700" cy="994200"/>
          </a:xfrm>
          <a:prstGeom prst="rect">
            <a:avLst/>
          </a:prstGeom>
          <a:noFill/>
          <a:ln>
            <a:noFill/>
          </a:ln>
        </p:spPr>
        <p:txBody>
          <a:bodyPr anchorCtr="0" anchor="ctr" bIns="34275" lIns="68575" spcFirstLastPara="1" rIns="68575" wrap="square" tIns="34275">
            <a:normAutofit/>
          </a:bodyPr>
          <a:lstStyle>
            <a:lvl1pPr lvl="0" marR="0" rtl="0" algn="ctr">
              <a:lnSpc>
                <a:spcPct val="90000"/>
              </a:lnSpc>
              <a:spcBef>
                <a:spcPts val="0"/>
              </a:spcBef>
              <a:spcAft>
                <a:spcPts val="0"/>
              </a:spcAft>
              <a:buClr>
                <a:schemeClr val="dk2"/>
              </a:buClr>
              <a:buSzPts val="2800"/>
              <a:buFont typeface="Poppins"/>
              <a:buNone/>
              <a:defRPr b="1" i="0" sz="2800" u="none" cap="none" strike="noStrike">
                <a:solidFill>
                  <a:schemeClr val="dk2"/>
                </a:solidFill>
                <a:latin typeface="Poppins"/>
                <a:ea typeface="Poppins"/>
                <a:cs typeface="Poppins"/>
                <a:sym typeface="Poppins"/>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462" name="Google Shape;462;p6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1pPr>
            <a:lvl2pPr indent="-304800" lvl="1" marL="9144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a:ea typeface="Poppins"/>
                <a:cs typeface="Poppins"/>
                <a:sym typeface="Poppins"/>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a:ea typeface="Poppins"/>
                <a:cs typeface="Poppins"/>
                <a:sym typeface="Poppins"/>
              </a:defRPr>
            </a:lvl3pPr>
            <a:lvl4pPr indent="-285750" lvl="3" marL="18288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4pPr>
            <a:lvl5pPr indent="-285750" lvl="4" marL="22860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a:ea typeface="Poppins"/>
                <a:cs typeface="Poppins"/>
                <a:sym typeface="Poppi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ec.europa.eu/info/funding-tenders/opportunities/docs/2021-2027/common/guidance/aga_e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hyperlink" Target="https://www.coalition-s.org/rights-retention-strateg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eur-lex.europa.eu/legal-content/EN/TXT/?uri=celex%3A32019L0789" TargetMode="External"/><Relationship Id="rId4" Type="http://schemas.openxmlformats.org/officeDocument/2006/relationships/hyperlink" Target="https://europa.eu/youreurope/business/running-business/intellectual-property/copyright/index_en.htm" TargetMode="External"/><Relationship Id="rId5" Type="http://schemas.openxmlformats.org/officeDocument/2006/relationships/hyperlink" Target="https://open-science.it/article?rpk=22096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4.png"/><Relationship Id="rId7"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8.png"/><Relationship Id="rId6" Type="http://schemas.openxmlformats.org/officeDocument/2006/relationships/image" Target="../media/image41.png"/><Relationship Id="rId7" Type="http://schemas.openxmlformats.org/officeDocument/2006/relationships/image" Target="../media/image40.png"/><Relationship Id="rId8" Type="http://schemas.openxmlformats.org/officeDocument/2006/relationships/hyperlink" Target="https://www.fosteropenscience.eu/content/cartoon-data-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menti.com/" TargetMode="External"/><Relationship Id="rId4" Type="http://schemas.openxmlformats.org/officeDocument/2006/relationships/hyperlink" Target="https://www.menti.com/aljrmru8uuhi" TargetMode="External"/><Relationship Id="rId5"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hyperlink" Target="https://zenodo.org/records/1002501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comments" Target="../comments/commen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hyperlink" Target="https://zenodo.org/communities/codecs" TargetMode="Externa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7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6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5.png"/><Relationship Id="rId4" Type="http://schemas.openxmlformats.org/officeDocument/2006/relationships/image" Target="../media/image43.png"/><Relationship Id="rId5"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hyperlink" Target="http://open-science.it" TargetMode="External"/><Relationship Id="rId4" Type="http://schemas.openxmlformats.org/officeDocument/2006/relationships/image" Target="../media/image2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75.pn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rdamsc.bath.ac.uk" TargetMode="External"/><Relationship Id="rId4" Type="http://schemas.openxmlformats.org/officeDocument/2006/relationships/hyperlink" Target="https://fairsharing.org/search?fairsharingRegistry=Standard" TargetMode="External"/><Relationship Id="rId5" Type="http://schemas.openxmlformats.org/officeDocument/2006/relationships/image" Target="../media/image7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3.xml"/><Relationship Id="rId3" Type="http://schemas.openxmlformats.org/officeDocument/2006/relationships/image" Target="../media/image46.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4.xml"/><Relationship Id="rId3" Type="http://schemas.openxmlformats.org/officeDocument/2006/relationships/image" Target="../media/image46.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Relationship Id="rId3" Type="http://schemas.openxmlformats.org/officeDocument/2006/relationships/image" Target="../media/image5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7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Relationship Id="rId3" Type="http://schemas.openxmlformats.org/officeDocument/2006/relationships/hyperlink" Target="https://unipiit.sharepoint.com/:f:/r/sites/CL6-GOVERNANCE/Shared%20Documents/General/WP8_Coordination/Ethics/Training_13072023?csf=1&amp;web=1&amp;e=QZWtGn&amp;xsdata=MDV8MDF8fDg2NzBhNmI4YjQzNjQ5YmVhMmZjMDhkYmVmM2ViODFifGM3NDU2YjMxYTIyMDQ3ZjViZTUyNDczODI4NjcwYWExfDB8MHw2MzgzNjY4MjQ4NTg4ODY5MDh8VW5rbm93bnxWR1ZoYlhOVFpXTjFjbWwwZVZObGNuWnBZMlY4ZXlKV0lqb2lNQzR3TGpBd01EQWlMQ0pRSWpvaVYybHVNeklpTENKQlRpSTZJazkwYUdWeUlpd2lWMVFpT2pFeGZRPT18MXxMMk5vWVhSekx6RTVPbTFsWlhScGJtZGZUakpaZUZsVVNtbFpiVWwwVG5wQk5VNURNREJOUjBab1RGUm9hVTlVU1hST2VrcG9XVzFHYlU1SFZtaE5WRWw1UUhSb2NtVmhaQzUyTWk5dFpYTnpZV2RsY3k4eE56QXhNRGcxTmpnek5UVTJ8MjY4Y2NkMTM4NjA0NGQ3NjQwYWUwOGRiZWYzZWI4MTl8M2MzMTI0ZWQwNmFkNGRkYWIwMTZiZDkyZGZmNWYzMzk%3D&amp;sdata=c1lxaXJlQXpISE1kZ0wwUGVzUE9pMEl4OE1IdVdqcnVteEFXL3MyMmhGTT0%3D&amp;ovuser=c7456b31-a220-47f5-be52-473828670aa1%2CMeeting%20guest" TargetMode="External"/><Relationship Id="rId4" Type="http://schemas.openxmlformats.org/officeDocument/2006/relationships/image" Target="../media/image51.png"/><Relationship Id="rId5" Type="http://schemas.openxmlformats.org/officeDocument/2006/relationships/hyperlink" Target="https://amnesia.openaire.e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www.menti.com/" TargetMode="External"/><Relationship Id="rId4" Type="http://schemas.openxmlformats.org/officeDocument/2006/relationships/hyperlink" Target="https://www.menti.com/aljrmru8uuhi" TargetMode="External"/><Relationship Id="rId5"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4.xml"/><Relationship Id="rId3" Type="http://schemas.openxmlformats.org/officeDocument/2006/relationships/image" Target="../media/image7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8.xml"/><Relationship Id="rId3" Type="http://schemas.openxmlformats.org/officeDocument/2006/relationships/hyperlink" Target="https://v2.sherpa.ac.uk/romeo/" TargetMode="External"/><Relationship Id="rId4" Type="http://schemas.openxmlformats.org/officeDocument/2006/relationships/hyperlink" Target="https://v2.sherpa.ac.uk/romeo/"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1.xml"/><Relationship Id="rId3" Type="http://schemas.openxmlformats.org/officeDocument/2006/relationships/image" Target="../media/image52.png"/><Relationship Id="rId4" Type="http://schemas.openxmlformats.org/officeDocument/2006/relationships/image" Target="../media/image61.jpg"/><Relationship Id="rId9" Type="http://schemas.openxmlformats.org/officeDocument/2006/relationships/image" Target="../media/image57.jpg"/><Relationship Id="rId5" Type="http://schemas.openxmlformats.org/officeDocument/2006/relationships/image" Target="../media/image54.png"/><Relationship Id="rId6" Type="http://schemas.openxmlformats.org/officeDocument/2006/relationships/image" Target="../media/image65.png"/><Relationship Id="rId7" Type="http://schemas.openxmlformats.org/officeDocument/2006/relationships/image" Target="../media/image59.png"/><Relationship Id="rId8" Type="http://schemas.openxmlformats.org/officeDocument/2006/relationships/image" Target="../media/image66.png"/><Relationship Id="rId11" Type="http://schemas.openxmlformats.org/officeDocument/2006/relationships/hyperlink" Target="https://journalcheckertool.org/" TargetMode="External"/><Relationship Id="rId10" Type="http://schemas.openxmlformats.org/officeDocument/2006/relationships/hyperlink" Target="https://v2.sherpa.ac.uk/romeo/" TargetMode="External"/><Relationship Id="rId13" Type="http://schemas.openxmlformats.org/officeDocument/2006/relationships/hyperlink" Target="https://www.fosteropenscience.eu/" TargetMode="External"/><Relationship Id="rId12" Type="http://schemas.openxmlformats.org/officeDocument/2006/relationships/image" Target="../media/image5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2.xml"/><Relationship Id="rId3" Type="http://schemas.openxmlformats.org/officeDocument/2006/relationships/image" Target="../media/image6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6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67.png"/><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68.png"/><Relationship Id="rId4" Type="http://schemas.openxmlformats.org/officeDocument/2006/relationships/hyperlink" Target="https://doaj.or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7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https://www.menti.com/" TargetMode="External"/><Relationship Id="rId4" Type="http://schemas.openxmlformats.org/officeDocument/2006/relationships/hyperlink" Target="https://www.menti.com/aljrmru8uuhi" TargetMode="External"/><Relationship Id="rId5"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hyperlink" Target="https://opensource.org/licenses/"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hyperlink" Target="https://www.horizoncodecs.eu/"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hyperlink" Target="https://www.digital-agriculture.horizoncodecs.eu/"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hyperlink" Target="mailto:sabrina.brizioli@unipg.it"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s://www.menti.com/" TargetMode="External"/><Relationship Id="rId4" Type="http://schemas.openxmlformats.org/officeDocument/2006/relationships/hyperlink" Target="https://www.menti.com/aljrmru8uuhi" TargetMode="External"/><Relationship Id="rId5" Type="http://schemas.openxmlformats.org/officeDocument/2006/relationships/image" Target="../media/image4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82.xml"/><Relationship Id="rId3" Type="http://schemas.openxmlformats.org/officeDocument/2006/relationships/image" Target="../media/image62.jpg"/><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p97"/>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4" name="Google Shape;624;p97"/>
          <p:cNvSpPr txBox="1"/>
          <p:nvPr>
            <p:ph type="ctrTitle"/>
          </p:nvPr>
        </p:nvSpPr>
        <p:spPr>
          <a:xfrm>
            <a:off x="824000" y="18424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Fulfilling </a:t>
            </a:r>
            <a:endParaRPr/>
          </a:p>
          <a:p>
            <a:pPr indent="0" lvl="0" marL="0" rtl="0" algn="l">
              <a:spcBef>
                <a:spcPts val="0"/>
              </a:spcBef>
              <a:spcAft>
                <a:spcPts val="0"/>
              </a:spcAft>
              <a:buNone/>
            </a:pPr>
            <a:r>
              <a:rPr lang="it"/>
              <a:t>Open Science</a:t>
            </a:r>
            <a:endParaRPr/>
          </a:p>
        </p:txBody>
      </p:sp>
      <p:sp>
        <p:nvSpPr>
          <p:cNvPr id="625" name="Google Shape;625;p97"/>
          <p:cNvSpPr txBox="1"/>
          <p:nvPr>
            <p:ph idx="1" type="subTitle"/>
          </p:nvPr>
        </p:nvSpPr>
        <p:spPr>
          <a:xfrm>
            <a:off x="824000" y="3440625"/>
            <a:ext cx="4255500" cy="9987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it"/>
              <a:t>Complia</a:t>
            </a:r>
            <a:r>
              <a:rPr lang="it"/>
              <a:t>nce with European Commission mandates and Data Management Plan in CODECS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it"/>
              <a:t>30 November 2023</a:t>
            </a:r>
            <a:endParaRPr/>
          </a:p>
        </p:txBody>
      </p:sp>
      <p:sp>
        <p:nvSpPr>
          <p:cNvPr id="626" name="Google Shape;626;p97"/>
          <p:cNvSpPr txBox="1"/>
          <p:nvPr/>
        </p:nvSpPr>
        <p:spPr>
          <a:xfrm>
            <a:off x="771250" y="4385900"/>
            <a:ext cx="5339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300">
                <a:solidFill>
                  <a:schemeClr val="lt1"/>
                </a:solidFill>
                <a:latin typeface="Nunito"/>
                <a:ea typeface="Nunito"/>
                <a:cs typeface="Nunito"/>
                <a:sym typeface="Nunito"/>
              </a:rPr>
              <a:t>Gina Pavone, ISTI-CNR ORCID 0000-0003-0087-2151</a:t>
            </a:r>
            <a:endParaRPr>
              <a:latin typeface="Open Sans"/>
              <a:ea typeface="Open Sans"/>
              <a:cs typeface="Open Sans"/>
              <a:sym typeface="Open Sans"/>
            </a:endParaRPr>
          </a:p>
          <a:p>
            <a:pPr indent="0" lvl="0" marL="0" rtl="0" algn="l">
              <a:spcBef>
                <a:spcPts val="0"/>
              </a:spcBef>
              <a:spcAft>
                <a:spcPts val="0"/>
              </a:spcAft>
              <a:buNone/>
            </a:pPr>
            <a:r>
              <a:t/>
            </a:r>
            <a:endParaRPr sz="1300">
              <a:solidFill>
                <a:schemeClr val="lt1"/>
              </a:solidFill>
              <a:latin typeface="Nunito"/>
              <a:ea typeface="Nunito"/>
              <a:cs typeface="Nunito"/>
              <a:sym typeface="Nunito"/>
            </a:endParaRPr>
          </a:p>
        </p:txBody>
      </p:sp>
      <p:pic>
        <p:nvPicPr>
          <p:cNvPr id="627" name="Google Shape;627;p97"/>
          <p:cNvPicPr preferRelativeResize="0"/>
          <p:nvPr/>
        </p:nvPicPr>
        <p:blipFill>
          <a:blip r:embed="rId4">
            <a:alphaModFix/>
          </a:blip>
          <a:stretch>
            <a:fillRect/>
          </a:stretch>
        </p:blipFill>
        <p:spPr>
          <a:xfrm>
            <a:off x="8432125" y="4894425"/>
            <a:ext cx="711875" cy="249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106"/>
          <p:cNvSpPr txBox="1"/>
          <p:nvPr/>
        </p:nvSpPr>
        <p:spPr>
          <a:xfrm>
            <a:off x="245550" y="1385175"/>
            <a:ext cx="8652900" cy="3427200"/>
          </a:xfrm>
          <a:prstGeom prst="rect">
            <a:avLst/>
          </a:prstGeom>
          <a:noFill/>
          <a:ln>
            <a:noFill/>
          </a:ln>
        </p:spPr>
        <p:txBody>
          <a:bodyPr anchorCtr="0" anchor="t" bIns="91425" lIns="91425" spcFirstLastPara="1" rIns="91425" wrap="square" tIns="91425">
            <a:spAutoFit/>
          </a:bodyPr>
          <a:lstStyle/>
          <a:p>
            <a:pPr indent="0" lvl="0" marL="0" rtl="0" algn="just">
              <a:lnSpc>
                <a:spcPct val="80000"/>
              </a:lnSpc>
              <a:spcBef>
                <a:spcPts val="1000"/>
              </a:spcBef>
              <a:spcAft>
                <a:spcPts val="0"/>
              </a:spcAft>
              <a:buClr>
                <a:schemeClr val="dk2"/>
              </a:buClr>
              <a:buSzPts val="1100"/>
              <a:buFont typeface="Arial"/>
              <a:buNone/>
            </a:pPr>
            <a:r>
              <a:rPr lang="it" sz="1800">
                <a:solidFill>
                  <a:schemeClr val="dk2"/>
                </a:solidFill>
                <a:latin typeface="Lato"/>
                <a:ea typeface="Lato"/>
                <a:cs typeface="Lato"/>
                <a:sym typeface="Lato"/>
              </a:rPr>
              <a:t>Beneficiaries must </a:t>
            </a:r>
            <a:r>
              <a:rPr lang="it" sz="1800">
                <a:solidFill>
                  <a:srgbClr val="333333"/>
                </a:solidFill>
                <a:highlight>
                  <a:srgbClr val="FFFF00"/>
                </a:highlight>
                <a:latin typeface="Lato"/>
                <a:ea typeface="Lato"/>
                <a:cs typeface="Lato"/>
                <a:sym typeface="Lato"/>
              </a:rPr>
              <a:t>ensure</a:t>
            </a:r>
            <a:r>
              <a:rPr lang="it" sz="1800">
                <a:solidFill>
                  <a:schemeClr val="dk2"/>
                </a:solidFill>
                <a:latin typeface="Lato"/>
                <a:ea typeface="Lato"/>
                <a:cs typeface="Lato"/>
                <a:sym typeface="Lato"/>
              </a:rPr>
              <a:t> </a:t>
            </a:r>
            <a:r>
              <a:rPr b="1" lang="it" sz="1800">
                <a:solidFill>
                  <a:schemeClr val="dk2"/>
                </a:solidFill>
                <a:latin typeface="Lato"/>
                <a:ea typeface="Lato"/>
                <a:cs typeface="Lato"/>
                <a:sym typeface="Lato"/>
              </a:rPr>
              <a:t>OA to peer-reviewed scientific publications </a:t>
            </a:r>
            <a:r>
              <a:rPr lang="it" sz="1800">
                <a:solidFill>
                  <a:schemeClr val="dk2"/>
                </a:solidFill>
                <a:latin typeface="Lato"/>
                <a:ea typeface="Lato"/>
                <a:cs typeface="Lato"/>
                <a:sym typeface="Lato"/>
              </a:rPr>
              <a:t>relating to their results. In particular, </a:t>
            </a:r>
            <a:r>
              <a:rPr b="1" lang="it" sz="1800">
                <a:solidFill>
                  <a:schemeClr val="dk2"/>
                </a:solidFill>
                <a:latin typeface="Lato"/>
                <a:ea typeface="Lato"/>
                <a:cs typeface="Lato"/>
                <a:sym typeface="Lato"/>
              </a:rPr>
              <a:t>they must ensure</a:t>
            </a:r>
            <a:r>
              <a:rPr lang="it" sz="1800">
                <a:solidFill>
                  <a:schemeClr val="dk2"/>
                </a:solidFill>
                <a:latin typeface="Lato"/>
                <a:ea typeface="Lato"/>
                <a:cs typeface="Lato"/>
                <a:sym typeface="Lato"/>
              </a:rPr>
              <a:t>:</a:t>
            </a:r>
            <a:endParaRPr sz="1800">
              <a:solidFill>
                <a:schemeClr val="dk2"/>
              </a:solidFill>
              <a:latin typeface="Lato"/>
              <a:ea typeface="Lato"/>
              <a:cs typeface="Lato"/>
              <a:sym typeface="Lato"/>
            </a:endParaRPr>
          </a:p>
          <a:p>
            <a:pPr indent="-342900" lvl="0" marL="457200" rtl="0" algn="just">
              <a:lnSpc>
                <a:spcPct val="80000"/>
              </a:lnSpc>
              <a:spcBef>
                <a:spcPts val="1000"/>
              </a:spcBef>
              <a:spcAft>
                <a:spcPts val="0"/>
              </a:spcAft>
              <a:buClr>
                <a:schemeClr val="dk2"/>
              </a:buClr>
              <a:buSzPts val="1800"/>
              <a:buFont typeface="Playfair Display"/>
              <a:buChar char="●"/>
            </a:pPr>
            <a:r>
              <a:rPr lang="it" sz="1800">
                <a:solidFill>
                  <a:schemeClr val="dk2"/>
                </a:solidFill>
                <a:latin typeface="Lato"/>
                <a:ea typeface="Lato"/>
                <a:cs typeface="Lato"/>
                <a:sym typeface="Lato"/>
              </a:rPr>
              <a:t>a</a:t>
            </a:r>
            <a:r>
              <a:rPr lang="it" sz="1800">
                <a:solidFill>
                  <a:schemeClr val="dk2"/>
                </a:solidFill>
                <a:latin typeface="Lato"/>
                <a:ea typeface="Lato"/>
                <a:cs typeface="Lato"/>
                <a:sym typeface="Lato"/>
              </a:rPr>
              <a:t>t the latest upon publication, </a:t>
            </a:r>
            <a:r>
              <a:rPr b="1" lang="it" sz="1800">
                <a:solidFill>
                  <a:schemeClr val="dk2"/>
                </a:solidFill>
                <a:latin typeface="Lato"/>
                <a:ea typeface="Lato"/>
                <a:cs typeface="Lato"/>
                <a:sym typeface="Lato"/>
              </a:rPr>
              <a:t>deposition</a:t>
            </a:r>
            <a:r>
              <a:rPr lang="it" sz="1800">
                <a:solidFill>
                  <a:schemeClr val="dk2"/>
                </a:solidFill>
                <a:latin typeface="Lato"/>
                <a:ea typeface="Lato"/>
                <a:cs typeface="Lato"/>
                <a:sym typeface="Lato"/>
              </a:rPr>
              <a:t> of the AAM or VoR in a</a:t>
            </a:r>
            <a:r>
              <a:rPr lang="it" sz="1800">
                <a:solidFill>
                  <a:srgbClr val="333333"/>
                </a:solidFill>
                <a:highlight>
                  <a:srgbClr val="FFFF00"/>
                </a:highlight>
                <a:latin typeface="Lato"/>
                <a:ea typeface="Lato"/>
                <a:cs typeface="Lato"/>
                <a:sym typeface="Lato"/>
              </a:rPr>
              <a:t> trusted repository </a:t>
            </a:r>
            <a:r>
              <a:rPr lang="it" sz="1800">
                <a:solidFill>
                  <a:schemeClr val="dk2"/>
                </a:solidFill>
                <a:latin typeface="Lato"/>
                <a:ea typeface="Lato"/>
                <a:cs typeface="Lato"/>
                <a:sym typeface="Lato"/>
              </a:rPr>
              <a:t>+ </a:t>
            </a:r>
            <a:r>
              <a:rPr b="1" lang="it" sz="1800">
                <a:solidFill>
                  <a:schemeClr val="dk2"/>
                </a:solidFill>
                <a:latin typeface="Lato"/>
                <a:ea typeface="Lato"/>
                <a:cs typeface="Lato"/>
                <a:sym typeface="Lato"/>
              </a:rPr>
              <a:t>immediate open access via the repository</a:t>
            </a:r>
            <a:r>
              <a:rPr lang="it" sz="1800">
                <a:solidFill>
                  <a:schemeClr val="dk2"/>
                </a:solidFill>
                <a:latin typeface="Lato"/>
                <a:ea typeface="Lato"/>
                <a:cs typeface="Lato"/>
                <a:sym typeface="Lato"/>
              </a:rPr>
              <a:t> under </a:t>
            </a:r>
            <a:r>
              <a:rPr lang="it" sz="1800">
                <a:solidFill>
                  <a:srgbClr val="333333"/>
                </a:solidFill>
                <a:highlight>
                  <a:srgbClr val="FFFF00"/>
                </a:highlight>
                <a:latin typeface="Lato"/>
                <a:ea typeface="Lato"/>
                <a:cs typeface="Lato"/>
                <a:sym typeface="Lato"/>
              </a:rPr>
              <a:t>CC BY or  equivalent </a:t>
            </a:r>
            <a:r>
              <a:rPr lang="it" sz="1800">
                <a:solidFill>
                  <a:schemeClr val="dk2"/>
                </a:solidFill>
                <a:latin typeface="Lato"/>
                <a:ea typeface="Lato"/>
                <a:cs typeface="Lato"/>
                <a:sym typeface="Lato"/>
              </a:rPr>
              <a:t>(CC BY-NC/CC BY-ND are allowed for long-text formats)</a:t>
            </a:r>
            <a:endParaRPr sz="1800">
              <a:solidFill>
                <a:schemeClr val="dk2"/>
              </a:solidFill>
              <a:latin typeface="Lato"/>
              <a:ea typeface="Lato"/>
              <a:cs typeface="Lato"/>
              <a:sym typeface="Lato"/>
            </a:endParaRPr>
          </a:p>
          <a:p>
            <a:pPr indent="-342900" lvl="0" marL="457200" rtl="0" algn="just">
              <a:lnSpc>
                <a:spcPct val="80000"/>
              </a:lnSpc>
              <a:spcBef>
                <a:spcPts val="0"/>
              </a:spcBef>
              <a:spcAft>
                <a:spcPts val="0"/>
              </a:spcAft>
              <a:buClr>
                <a:schemeClr val="dk2"/>
              </a:buClr>
              <a:buSzPts val="1800"/>
              <a:buFont typeface="Playfair Display"/>
              <a:buChar char="●"/>
            </a:pPr>
            <a:r>
              <a:rPr b="1" lang="it" sz="1800">
                <a:solidFill>
                  <a:schemeClr val="dk2"/>
                </a:solidFill>
                <a:latin typeface="Lato"/>
                <a:ea typeface="Lato"/>
                <a:cs typeface="Lato"/>
                <a:sym typeface="Lato"/>
              </a:rPr>
              <a:t>information</a:t>
            </a:r>
            <a:r>
              <a:rPr lang="it" sz="1800">
                <a:solidFill>
                  <a:schemeClr val="dk2"/>
                </a:solidFill>
                <a:latin typeface="Lato"/>
                <a:ea typeface="Lato"/>
                <a:cs typeface="Lato"/>
                <a:sym typeface="Lato"/>
              </a:rPr>
              <a:t> via the repository about any research output/tools/instruments needed to </a:t>
            </a:r>
            <a:r>
              <a:rPr b="1" lang="it" sz="1800">
                <a:solidFill>
                  <a:schemeClr val="dk2"/>
                </a:solidFill>
                <a:latin typeface="Lato"/>
                <a:ea typeface="Lato"/>
                <a:cs typeface="Lato"/>
                <a:sym typeface="Lato"/>
              </a:rPr>
              <a:t>validate</a:t>
            </a:r>
            <a:r>
              <a:rPr b="1" lang="it" sz="1800">
                <a:solidFill>
                  <a:schemeClr val="dk2"/>
                </a:solidFill>
                <a:latin typeface="Lato"/>
                <a:ea typeface="Lato"/>
                <a:cs typeface="Lato"/>
                <a:sym typeface="Lato"/>
              </a:rPr>
              <a:t> the conclusions of the scientific publication</a:t>
            </a:r>
            <a:endParaRPr b="1" sz="1800">
              <a:solidFill>
                <a:schemeClr val="dk2"/>
              </a:solidFill>
              <a:latin typeface="Lato"/>
              <a:ea typeface="Lato"/>
              <a:cs typeface="Lato"/>
              <a:sym typeface="Lato"/>
            </a:endParaRPr>
          </a:p>
          <a:p>
            <a:pPr indent="0" lvl="0" marL="0" rtl="0" algn="just">
              <a:lnSpc>
                <a:spcPct val="80000"/>
              </a:lnSpc>
              <a:spcBef>
                <a:spcPts val="1000"/>
              </a:spcBef>
              <a:spcAft>
                <a:spcPts val="0"/>
              </a:spcAft>
              <a:buClr>
                <a:schemeClr val="dk2"/>
              </a:buClr>
              <a:buSzPts val="1100"/>
              <a:buFont typeface="Arial"/>
              <a:buNone/>
            </a:pPr>
            <a:r>
              <a:rPr b="1" lang="it" sz="1800">
                <a:solidFill>
                  <a:schemeClr val="dk2"/>
                </a:solidFill>
                <a:latin typeface="Lato"/>
                <a:ea typeface="Lato"/>
                <a:cs typeface="Lato"/>
                <a:sym typeface="Lato"/>
              </a:rPr>
              <a:t>Metadata must be open </a:t>
            </a:r>
            <a:r>
              <a:rPr lang="it" sz="1800">
                <a:solidFill>
                  <a:schemeClr val="dk2"/>
                </a:solidFill>
                <a:latin typeface="Lato"/>
                <a:ea typeface="Lato"/>
                <a:cs typeface="Lato"/>
                <a:sym typeface="Lato"/>
              </a:rPr>
              <a:t>under CC 0 or equivalent, </a:t>
            </a:r>
            <a:r>
              <a:rPr b="1" lang="it" sz="1800">
                <a:solidFill>
                  <a:schemeClr val="dk2"/>
                </a:solidFill>
                <a:latin typeface="Lato"/>
                <a:ea typeface="Lato"/>
                <a:cs typeface="Lato"/>
                <a:sym typeface="Lato"/>
              </a:rPr>
              <a:t>in line with the FAIR principles </a:t>
            </a:r>
            <a:r>
              <a:rPr lang="it" sz="1800">
                <a:solidFill>
                  <a:schemeClr val="dk2"/>
                </a:solidFill>
                <a:latin typeface="Lato"/>
                <a:ea typeface="Lato"/>
                <a:cs typeface="Lato"/>
                <a:sym typeface="Lato"/>
              </a:rPr>
              <a:t>and provide information about the licensing terms and persistent identifiers, amongst others.</a:t>
            </a:r>
            <a:endParaRPr sz="1800">
              <a:solidFill>
                <a:schemeClr val="dk2"/>
              </a:solidFill>
              <a:latin typeface="Lato"/>
              <a:ea typeface="Lato"/>
              <a:cs typeface="Lato"/>
              <a:sym typeface="Lato"/>
            </a:endParaRPr>
          </a:p>
          <a:p>
            <a:pPr indent="0" lvl="0" marL="0" rtl="0" algn="l">
              <a:spcBef>
                <a:spcPts val="0"/>
              </a:spcBef>
              <a:spcAft>
                <a:spcPts val="0"/>
              </a:spcAft>
              <a:buNone/>
            </a:pPr>
            <a:r>
              <a:t/>
            </a:r>
            <a:endParaRPr>
              <a:solidFill>
                <a:schemeClr val="dk2"/>
              </a:solidFill>
              <a:latin typeface="Playfair Display"/>
              <a:ea typeface="Playfair Display"/>
              <a:cs typeface="Playfair Display"/>
              <a:sym typeface="Playfair Display"/>
            </a:endParaRPr>
          </a:p>
        </p:txBody>
      </p:sp>
      <p:sp>
        <p:nvSpPr>
          <p:cNvPr id="720" name="Google Shape;720;p10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it" sz="3000">
                <a:latin typeface="Oswald"/>
                <a:ea typeface="Oswald"/>
                <a:cs typeface="Oswald"/>
                <a:sym typeface="Oswald"/>
              </a:rPr>
              <a:t>Open Access to scientific publications in HE - 1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07"/>
          <p:cNvSpPr txBox="1"/>
          <p:nvPr>
            <p:ph idx="4294967295" type="body"/>
          </p:nvPr>
        </p:nvSpPr>
        <p:spPr>
          <a:xfrm>
            <a:off x="1336200" y="711200"/>
            <a:ext cx="7807800" cy="605100"/>
          </a:xfrm>
          <a:prstGeom prst="rect">
            <a:avLst/>
          </a:prstGeom>
        </p:spPr>
        <p:txBody>
          <a:bodyPr anchorCtr="0" anchor="t"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Open Access to scientific publications in HE - 2</a:t>
            </a:r>
            <a:endParaRPr sz="3000">
              <a:latin typeface="Oswald"/>
              <a:ea typeface="Oswald"/>
              <a:cs typeface="Oswald"/>
              <a:sym typeface="Oswald"/>
            </a:endParaRPr>
          </a:p>
        </p:txBody>
      </p:sp>
      <p:sp>
        <p:nvSpPr>
          <p:cNvPr id="726" name="Google Shape;726;p107"/>
          <p:cNvSpPr txBox="1"/>
          <p:nvPr/>
        </p:nvSpPr>
        <p:spPr>
          <a:xfrm>
            <a:off x="245550" y="1555150"/>
            <a:ext cx="8652900" cy="338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800">
                <a:solidFill>
                  <a:schemeClr val="dk2"/>
                </a:solidFill>
                <a:latin typeface="Playfair Display"/>
                <a:ea typeface="Playfair Display"/>
                <a:cs typeface="Playfair Display"/>
                <a:sym typeface="Playfair Display"/>
              </a:rPr>
              <a:t>•</a:t>
            </a:r>
            <a:r>
              <a:rPr lang="it" sz="1800">
                <a:solidFill>
                  <a:schemeClr val="dk2"/>
                </a:solidFill>
                <a:latin typeface="Lato"/>
                <a:ea typeface="Lato"/>
                <a:cs typeface="Lato"/>
                <a:sym typeface="Lato"/>
              </a:rPr>
              <a:t>Beneficiaries (or authors) must retain sufficient intellectual </a:t>
            </a:r>
            <a:r>
              <a:rPr lang="it" sz="1800">
                <a:solidFill>
                  <a:srgbClr val="333333"/>
                </a:solidFill>
                <a:highlight>
                  <a:srgbClr val="FFFF00"/>
                </a:highlight>
                <a:latin typeface="Lato"/>
                <a:ea typeface="Lato"/>
                <a:cs typeface="Lato"/>
                <a:sym typeface="Lato"/>
              </a:rPr>
              <a:t>property rights</a:t>
            </a:r>
            <a:r>
              <a:rPr lang="it" sz="1800">
                <a:solidFill>
                  <a:schemeClr val="dk2"/>
                </a:solidFill>
                <a:latin typeface="Lato"/>
                <a:ea typeface="Lato"/>
                <a:cs typeface="Lato"/>
                <a:sym typeface="Lato"/>
              </a:rPr>
              <a:t> </a:t>
            </a:r>
            <a:endParaRPr sz="1800">
              <a:solidFill>
                <a:schemeClr val="dk2"/>
              </a:solidFill>
              <a:latin typeface="Lato"/>
              <a:ea typeface="Lato"/>
              <a:cs typeface="Lato"/>
              <a:sym typeface="Lato"/>
            </a:endParaRPr>
          </a:p>
          <a:p>
            <a:pPr indent="0" lvl="0" marL="0" rtl="0" algn="l">
              <a:lnSpc>
                <a:spcPct val="115000"/>
              </a:lnSpc>
              <a:spcBef>
                <a:spcPts val="0"/>
              </a:spcBef>
              <a:spcAft>
                <a:spcPts val="0"/>
              </a:spcAft>
              <a:buNone/>
            </a:pPr>
            <a:r>
              <a:rPr lang="it" sz="1800">
                <a:solidFill>
                  <a:schemeClr val="dk2"/>
                </a:solidFill>
                <a:latin typeface="Lato"/>
                <a:ea typeface="Lato"/>
                <a:cs typeface="Lato"/>
                <a:sym typeface="Lato"/>
              </a:rPr>
              <a:t>to comply with the OA requirements</a:t>
            </a:r>
            <a:endParaRPr sz="1800">
              <a:solidFill>
                <a:schemeClr val="dk2"/>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2"/>
              </a:solidFill>
              <a:latin typeface="Lato"/>
              <a:ea typeface="Lato"/>
              <a:cs typeface="Lato"/>
              <a:sym typeface="Lato"/>
            </a:endParaRPr>
          </a:p>
          <a:p>
            <a:pPr indent="0" lvl="0" marL="0" marR="0" rtl="0" algn="l">
              <a:lnSpc>
                <a:spcPct val="115000"/>
              </a:lnSpc>
              <a:spcBef>
                <a:spcPts val="0"/>
              </a:spcBef>
              <a:spcAft>
                <a:spcPts val="0"/>
              </a:spcAft>
              <a:buNone/>
            </a:pPr>
            <a:r>
              <a:rPr lang="it" sz="1800">
                <a:solidFill>
                  <a:schemeClr val="dk2"/>
                </a:solidFill>
                <a:latin typeface="Lato"/>
                <a:ea typeface="Lato"/>
                <a:cs typeface="Lato"/>
                <a:sym typeface="Lato"/>
              </a:rPr>
              <a:t>•Publication in venue of choosing but publication fees are reimbursable only if publishing venue is full open access </a:t>
            </a:r>
            <a:r>
              <a:rPr lang="it" sz="1800">
                <a:solidFill>
                  <a:srgbClr val="333333"/>
                </a:solidFill>
                <a:highlight>
                  <a:srgbClr val="FFFF00"/>
                </a:highlight>
                <a:latin typeface="Lato"/>
                <a:ea typeface="Lato"/>
                <a:cs typeface="Lato"/>
                <a:sym typeface="Lato"/>
              </a:rPr>
              <a:t>(publication fees in hybrids not reimbursed</a:t>
            </a:r>
            <a:r>
              <a:rPr lang="it" sz="1800">
                <a:solidFill>
                  <a:schemeClr val="dk2"/>
                </a:solidFill>
                <a:latin typeface="Lato"/>
                <a:ea typeface="Lato"/>
                <a:cs typeface="Lato"/>
                <a:sym typeface="Lato"/>
              </a:rPr>
              <a:t>)</a:t>
            </a:r>
            <a:endParaRPr sz="1800">
              <a:solidFill>
                <a:schemeClr val="dk2"/>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2"/>
              </a:solidFill>
              <a:latin typeface="Lato"/>
              <a:ea typeface="Lato"/>
              <a:cs typeface="Lato"/>
              <a:sym typeface="Lato"/>
            </a:endParaRPr>
          </a:p>
          <a:p>
            <a:pPr indent="0" lvl="0" marL="0" rtl="0" algn="l">
              <a:lnSpc>
                <a:spcPct val="115000"/>
              </a:lnSpc>
              <a:spcBef>
                <a:spcPts val="0"/>
              </a:spcBef>
              <a:spcAft>
                <a:spcPts val="0"/>
              </a:spcAft>
              <a:buNone/>
            </a:pPr>
            <a:r>
              <a:rPr lang="it" sz="1800">
                <a:solidFill>
                  <a:srgbClr val="333333"/>
                </a:solidFill>
                <a:highlight>
                  <a:srgbClr val="FFFF00"/>
                </a:highlight>
                <a:latin typeface="Lato"/>
                <a:ea typeface="Lato"/>
                <a:cs typeface="Lato"/>
                <a:sym typeface="Lato"/>
              </a:rPr>
              <a:t>Please note!</a:t>
            </a:r>
            <a:r>
              <a:rPr lang="it" sz="1800">
                <a:solidFill>
                  <a:schemeClr val="dk2"/>
                </a:solidFill>
                <a:latin typeface="Lato"/>
                <a:ea typeface="Lato"/>
                <a:cs typeface="Lato"/>
                <a:sym typeface="Lato"/>
              </a:rPr>
              <a:t> You can still choose a hybrid journal, but you cannot pay the </a:t>
            </a:r>
            <a:r>
              <a:rPr lang="it" sz="1800">
                <a:solidFill>
                  <a:schemeClr val="dk2"/>
                </a:solidFill>
                <a:latin typeface="Lato"/>
                <a:ea typeface="Lato"/>
                <a:cs typeface="Lato"/>
                <a:sym typeface="Lato"/>
              </a:rPr>
              <a:t>publication</a:t>
            </a:r>
            <a:r>
              <a:rPr lang="it" sz="1800">
                <a:solidFill>
                  <a:schemeClr val="dk2"/>
                </a:solidFill>
                <a:latin typeface="Lato"/>
                <a:ea typeface="Lato"/>
                <a:cs typeface="Lato"/>
                <a:sym typeface="Lato"/>
              </a:rPr>
              <a:t> fees with CODECS project resources</a:t>
            </a:r>
            <a:endParaRPr sz="1800">
              <a:solidFill>
                <a:schemeClr val="dk2"/>
              </a:solidFill>
              <a:latin typeface="Lato"/>
              <a:ea typeface="Lato"/>
              <a:cs typeface="Lato"/>
              <a:sym typeface="Lato"/>
            </a:endParaRPr>
          </a:p>
          <a:p>
            <a:pPr indent="0" lvl="0" marL="0" rtl="0" algn="just">
              <a:lnSpc>
                <a:spcPct val="80000"/>
              </a:lnSpc>
              <a:spcBef>
                <a:spcPts val="1000"/>
              </a:spcBef>
              <a:spcAft>
                <a:spcPts val="0"/>
              </a:spcAft>
              <a:buNone/>
            </a:pPr>
            <a:r>
              <a:t/>
            </a:r>
            <a:endParaRPr sz="20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a:solidFill>
                <a:schemeClr val="dk2"/>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108"/>
          <p:cNvSpPr/>
          <p:nvPr/>
        </p:nvSpPr>
        <p:spPr>
          <a:xfrm>
            <a:off x="3401555" y="2596474"/>
            <a:ext cx="1407417" cy="2284657"/>
          </a:xfrm>
          <a:custGeom>
            <a:rect b="b" l="l" r="r" t="t"/>
            <a:pathLst>
              <a:path extrusionOk="0" h="4890" w="3014">
                <a:moveTo>
                  <a:pt x="1024" y="1330"/>
                </a:moveTo>
                <a:lnTo>
                  <a:pt x="1024" y="500"/>
                </a:lnTo>
                <a:lnTo>
                  <a:pt x="761" y="263"/>
                </a:lnTo>
                <a:lnTo>
                  <a:pt x="761" y="263"/>
                </a:lnTo>
                <a:cubicBezTo>
                  <a:pt x="467" y="0"/>
                  <a:pt x="0" y="208"/>
                  <a:pt x="0" y="603"/>
                </a:cubicBezTo>
                <a:lnTo>
                  <a:pt x="0" y="4285"/>
                </a:lnTo>
                <a:lnTo>
                  <a:pt x="0" y="4285"/>
                </a:lnTo>
                <a:cubicBezTo>
                  <a:pt x="0" y="4680"/>
                  <a:pt x="467" y="4889"/>
                  <a:pt x="761" y="4626"/>
                </a:cubicBezTo>
                <a:lnTo>
                  <a:pt x="2049" y="3469"/>
                </a:lnTo>
                <a:lnTo>
                  <a:pt x="2811" y="2783"/>
                </a:lnTo>
                <a:lnTo>
                  <a:pt x="2811" y="2783"/>
                </a:lnTo>
                <a:cubicBezTo>
                  <a:pt x="3013" y="2602"/>
                  <a:pt x="3013" y="2286"/>
                  <a:pt x="2811" y="2105"/>
                </a:cubicBezTo>
                <a:lnTo>
                  <a:pt x="2056" y="1426"/>
                </a:lnTo>
                <a:lnTo>
                  <a:pt x="1785" y="1669"/>
                </a:lnTo>
                <a:lnTo>
                  <a:pt x="1785" y="1669"/>
                </a:lnTo>
                <a:cubicBezTo>
                  <a:pt x="1491" y="1933"/>
                  <a:pt x="1024" y="1725"/>
                  <a:pt x="1024" y="1330"/>
                </a:cubicBez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32" name="Google Shape;732;p108"/>
          <p:cNvSpPr/>
          <p:nvPr/>
        </p:nvSpPr>
        <p:spPr>
          <a:xfrm>
            <a:off x="3879623" y="1216202"/>
            <a:ext cx="1409482" cy="2284654"/>
          </a:xfrm>
          <a:custGeom>
            <a:rect b="b" l="l" r="r" t="t"/>
            <a:pathLst>
              <a:path extrusionOk="0" h="4889" w="3015">
                <a:moveTo>
                  <a:pt x="1025" y="3558"/>
                </a:moveTo>
                <a:lnTo>
                  <a:pt x="1025" y="3558"/>
                </a:lnTo>
                <a:cubicBezTo>
                  <a:pt x="1025" y="3163"/>
                  <a:pt x="1492" y="2955"/>
                  <a:pt x="1785" y="3218"/>
                </a:cubicBezTo>
                <a:lnTo>
                  <a:pt x="2055" y="3462"/>
                </a:lnTo>
                <a:lnTo>
                  <a:pt x="2811" y="2784"/>
                </a:lnTo>
                <a:lnTo>
                  <a:pt x="2811" y="2784"/>
                </a:lnTo>
                <a:cubicBezTo>
                  <a:pt x="3014" y="2603"/>
                  <a:pt x="3014" y="2286"/>
                  <a:pt x="2811" y="2105"/>
                </a:cubicBezTo>
                <a:lnTo>
                  <a:pt x="761" y="264"/>
                </a:lnTo>
                <a:lnTo>
                  <a:pt x="761" y="264"/>
                </a:lnTo>
                <a:cubicBezTo>
                  <a:pt x="467" y="0"/>
                  <a:pt x="0" y="208"/>
                  <a:pt x="0" y="603"/>
                </a:cubicBezTo>
                <a:lnTo>
                  <a:pt x="0" y="3455"/>
                </a:lnTo>
                <a:lnTo>
                  <a:pt x="0" y="4285"/>
                </a:lnTo>
                <a:lnTo>
                  <a:pt x="0" y="4285"/>
                </a:lnTo>
                <a:cubicBezTo>
                  <a:pt x="0" y="4680"/>
                  <a:pt x="467" y="4888"/>
                  <a:pt x="761" y="4624"/>
                </a:cubicBezTo>
                <a:lnTo>
                  <a:pt x="1032" y="4381"/>
                </a:lnTo>
                <a:lnTo>
                  <a:pt x="1025" y="4375"/>
                </a:lnTo>
                <a:lnTo>
                  <a:pt x="1025" y="3558"/>
                </a:ln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33" name="Google Shape;733;p108"/>
          <p:cNvSpPr/>
          <p:nvPr/>
        </p:nvSpPr>
        <p:spPr>
          <a:xfrm>
            <a:off x="4359755" y="2596472"/>
            <a:ext cx="1407417" cy="2284657"/>
          </a:xfrm>
          <a:custGeom>
            <a:rect b="b" l="l" r="r" t="t"/>
            <a:pathLst>
              <a:path extrusionOk="0" h="4890" w="3014">
                <a:moveTo>
                  <a:pt x="2811" y="2105"/>
                </a:moveTo>
                <a:lnTo>
                  <a:pt x="1030" y="507"/>
                </a:lnTo>
                <a:lnTo>
                  <a:pt x="760" y="263"/>
                </a:lnTo>
                <a:lnTo>
                  <a:pt x="760" y="263"/>
                </a:lnTo>
                <a:cubicBezTo>
                  <a:pt x="467" y="0"/>
                  <a:pt x="0" y="208"/>
                  <a:pt x="0" y="603"/>
                </a:cubicBezTo>
                <a:lnTo>
                  <a:pt x="0" y="1420"/>
                </a:lnTo>
                <a:lnTo>
                  <a:pt x="7" y="1426"/>
                </a:lnTo>
                <a:lnTo>
                  <a:pt x="762" y="2105"/>
                </a:lnTo>
                <a:lnTo>
                  <a:pt x="762" y="2105"/>
                </a:lnTo>
                <a:cubicBezTo>
                  <a:pt x="964" y="2286"/>
                  <a:pt x="964" y="2602"/>
                  <a:pt x="762" y="2783"/>
                </a:cubicBezTo>
                <a:lnTo>
                  <a:pt x="0" y="3469"/>
                </a:lnTo>
                <a:lnTo>
                  <a:pt x="0" y="4285"/>
                </a:lnTo>
                <a:lnTo>
                  <a:pt x="0" y="4285"/>
                </a:lnTo>
                <a:cubicBezTo>
                  <a:pt x="0" y="4680"/>
                  <a:pt x="467" y="4889"/>
                  <a:pt x="760" y="4626"/>
                </a:cubicBezTo>
                <a:lnTo>
                  <a:pt x="2811" y="2783"/>
                </a:lnTo>
                <a:lnTo>
                  <a:pt x="2811" y="2783"/>
                </a:lnTo>
                <a:cubicBezTo>
                  <a:pt x="3013" y="2602"/>
                  <a:pt x="3013" y="2286"/>
                  <a:pt x="2811" y="2105"/>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34" name="Google Shape;734;p108"/>
          <p:cNvSpPr/>
          <p:nvPr/>
        </p:nvSpPr>
        <p:spPr>
          <a:xfrm>
            <a:off x="896978" y="3198025"/>
            <a:ext cx="434796" cy="434684"/>
          </a:xfrm>
          <a:custGeom>
            <a:rect b="b" l="l" r="r" t="t"/>
            <a:pathLst>
              <a:path extrusionOk="0" h="931" w="931">
                <a:moveTo>
                  <a:pt x="782" y="698"/>
                </a:moveTo>
                <a:lnTo>
                  <a:pt x="401" y="698"/>
                </a:lnTo>
                <a:lnTo>
                  <a:pt x="401" y="698"/>
                </a:lnTo>
                <a:cubicBezTo>
                  <a:pt x="390" y="698"/>
                  <a:pt x="380" y="707"/>
                  <a:pt x="380" y="719"/>
                </a:cubicBezTo>
                <a:lnTo>
                  <a:pt x="380" y="719"/>
                </a:lnTo>
                <a:cubicBezTo>
                  <a:pt x="380" y="731"/>
                  <a:pt x="390" y="740"/>
                  <a:pt x="401" y="740"/>
                </a:cubicBezTo>
                <a:lnTo>
                  <a:pt x="782" y="740"/>
                </a:lnTo>
                <a:lnTo>
                  <a:pt x="782" y="740"/>
                </a:lnTo>
                <a:cubicBezTo>
                  <a:pt x="794" y="740"/>
                  <a:pt x="803" y="731"/>
                  <a:pt x="803" y="719"/>
                </a:cubicBezTo>
                <a:lnTo>
                  <a:pt x="803" y="719"/>
                </a:lnTo>
                <a:cubicBezTo>
                  <a:pt x="803" y="707"/>
                  <a:pt x="794" y="698"/>
                  <a:pt x="782" y="698"/>
                </a:cubicBezTo>
                <a:close/>
                <a:moveTo>
                  <a:pt x="782" y="444"/>
                </a:moveTo>
                <a:lnTo>
                  <a:pt x="401" y="444"/>
                </a:lnTo>
                <a:lnTo>
                  <a:pt x="401" y="444"/>
                </a:lnTo>
                <a:cubicBezTo>
                  <a:pt x="390" y="444"/>
                  <a:pt x="380" y="453"/>
                  <a:pt x="380" y="465"/>
                </a:cubicBezTo>
                <a:lnTo>
                  <a:pt x="380" y="465"/>
                </a:lnTo>
                <a:cubicBezTo>
                  <a:pt x="380" y="477"/>
                  <a:pt x="390" y="486"/>
                  <a:pt x="401" y="486"/>
                </a:cubicBezTo>
                <a:lnTo>
                  <a:pt x="782" y="486"/>
                </a:lnTo>
                <a:lnTo>
                  <a:pt x="782" y="486"/>
                </a:lnTo>
                <a:cubicBezTo>
                  <a:pt x="794" y="486"/>
                  <a:pt x="803" y="477"/>
                  <a:pt x="803" y="465"/>
                </a:cubicBezTo>
                <a:lnTo>
                  <a:pt x="803" y="465"/>
                </a:lnTo>
                <a:cubicBezTo>
                  <a:pt x="803" y="453"/>
                  <a:pt x="794" y="444"/>
                  <a:pt x="782" y="444"/>
                </a:cubicBezTo>
                <a:close/>
                <a:moveTo>
                  <a:pt x="887" y="846"/>
                </a:moveTo>
                <a:lnTo>
                  <a:pt x="887" y="846"/>
                </a:lnTo>
                <a:cubicBezTo>
                  <a:pt x="887" y="869"/>
                  <a:pt x="868" y="888"/>
                  <a:pt x="845" y="888"/>
                </a:cubicBezTo>
                <a:lnTo>
                  <a:pt x="84" y="888"/>
                </a:lnTo>
                <a:lnTo>
                  <a:pt x="84" y="888"/>
                </a:lnTo>
                <a:cubicBezTo>
                  <a:pt x="61" y="888"/>
                  <a:pt x="42" y="869"/>
                  <a:pt x="42" y="846"/>
                </a:cubicBezTo>
                <a:lnTo>
                  <a:pt x="42" y="85"/>
                </a:lnTo>
                <a:lnTo>
                  <a:pt x="42" y="85"/>
                </a:lnTo>
                <a:cubicBezTo>
                  <a:pt x="42" y="61"/>
                  <a:pt x="61" y="43"/>
                  <a:pt x="84" y="43"/>
                </a:cubicBezTo>
                <a:lnTo>
                  <a:pt x="845" y="43"/>
                </a:lnTo>
                <a:lnTo>
                  <a:pt x="845" y="43"/>
                </a:lnTo>
                <a:cubicBezTo>
                  <a:pt x="868" y="43"/>
                  <a:pt x="887" y="61"/>
                  <a:pt x="887" y="85"/>
                </a:cubicBezTo>
                <a:lnTo>
                  <a:pt x="887" y="846"/>
                </a:lnTo>
                <a:close/>
                <a:moveTo>
                  <a:pt x="845" y="0"/>
                </a:moveTo>
                <a:lnTo>
                  <a:pt x="84" y="0"/>
                </a:lnTo>
                <a:lnTo>
                  <a:pt x="84" y="0"/>
                </a:lnTo>
                <a:cubicBezTo>
                  <a:pt x="38" y="0"/>
                  <a:pt x="0" y="38"/>
                  <a:pt x="0" y="85"/>
                </a:cubicBezTo>
                <a:lnTo>
                  <a:pt x="0" y="846"/>
                </a:lnTo>
                <a:lnTo>
                  <a:pt x="0" y="846"/>
                </a:lnTo>
                <a:cubicBezTo>
                  <a:pt x="0" y="892"/>
                  <a:pt x="38" y="930"/>
                  <a:pt x="84" y="930"/>
                </a:cubicBezTo>
                <a:lnTo>
                  <a:pt x="845" y="930"/>
                </a:lnTo>
                <a:lnTo>
                  <a:pt x="845" y="930"/>
                </a:lnTo>
                <a:cubicBezTo>
                  <a:pt x="892" y="930"/>
                  <a:pt x="930" y="892"/>
                  <a:pt x="930" y="846"/>
                </a:cubicBezTo>
                <a:lnTo>
                  <a:pt x="930" y="85"/>
                </a:lnTo>
                <a:lnTo>
                  <a:pt x="930" y="85"/>
                </a:lnTo>
                <a:cubicBezTo>
                  <a:pt x="930" y="38"/>
                  <a:pt x="892" y="0"/>
                  <a:pt x="845" y="0"/>
                </a:cubicBezTo>
                <a:close/>
                <a:moveTo>
                  <a:pt x="782" y="191"/>
                </a:moveTo>
                <a:lnTo>
                  <a:pt x="401" y="191"/>
                </a:lnTo>
                <a:lnTo>
                  <a:pt x="401" y="191"/>
                </a:lnTo>
                <a:cubicBezTo>
                  <a:pt x="390" y="191"/>
                  <a:pt x="380" y="200"/>
                  <a:pt x="380" y="211"/>
                </a:cubicBezTo>
                <a:lnTo>
                  <a:pt x="380" y="211"/>
                </a:lnTo>
                <a:cubicBezTo>
                  <a:pt x="380" y="223"/>
                  <a:pt x="390" y="233"/>
                  <a:pt x="401" y="233"/>
                </a:cubicBezTo>
                <a:lnTo>
                  <a:pt x="782" y="233"/>
                </a:lnTo>
                <a:lnTo>
                  <a:pt x="782" y="233"/>
                </a:lnTo>
                <a:cubicBezTo>
                  <a:pt x="794" y="233"/>
                  <a:pt x="803" y="223"/>
                  <a:pt x="803" y="211"/>
                </a:cubicBezTo>
                <a:lnTo>
                  <a:pt x="803" y="211"/>
                </a:lnTo>
                <a:cubicBezTo>
                  <a:pt x="803" y="200"/>
                  <a:pt x="794" y="191"/>
                  <a:pt x="782" y="191"/>
                </a:cubicBezTo>
                <a:close/>
                <a:moveTo>
                  <a:pt x="211" y="127"/>
                </a:moveTo>
                <a:lnTo>
                  <a:pt x="188" y="188"/>
                </a:lnTo>
                <a:lnTo>
                  <a:pt x="127" y="188"/>
                </a:lnTo>
                <a:lnTo>
                  <a:pt x="177" y="227"/>
                </a:lnTo>
                <a:lnTo>
                  <a:pt x="153" y="296"/>
                </a:lnTo>
                <a:lnTo>
                  <a:pt x="211" y="254"/>
                </a:lnTo>
                <a:lnTo>
                  <a:pt x="269" y="296"/>
                </a:lnTo>
                <a:lnTo>
                  <a:pt x="246" y="227"/>
                </a:lnTo>
                <a:lnTo>
                  <a:pt x="296" y="188"/>
                </a:lnTo>
                <a:lnTo>
                  <a:pt x="234" y="188"/>
                </a:lnTo>
                <a:lnTo>
                  <a:pt x="211" y="127"/>
                </a:lnTo>
                <a:close/>
                <a:moveTo>
                  <a:pt x="234" y="696"/>
                </a:moveTo>
                <a:lnTo>
                  <a:pt x="211" y="634"/>
                </a:lnTo>
                <a:lnTo>
                  <a:pt x="188" y="696"/>
                </a:lnTo>
                <a:lnTo>
                  <a:pt x="127" y="696"/>
                </a:lnTo>
                <a:lnTo>
                  <a:pt x="177" y="734"/>
                </a:lnTo>
                <a:lnTo>
                  <a:pt x="153" y="803"/>
                </a:lnTo>
                <a:lnTo>
                  <a:pt x="211" y="761"/>
                </a:lnTo>
                <a:lnTo>
                  <a:pt x="269" y="803"/>
                </a:lnTo>
                <a:lnTo>
                  <a:pt x="246" y="734"/>
                </a:lnTo>
                <a:lnTo>
                  <a:pt x="296" y="696"/>
                </a:lnTo>
                <a:lnTo>
                  <a:pt x="234" y="696"/>
                </a:lnTo>
                <a:close/>
                <a:moveTo>
                  <a:pt x="211" y="381"/>
                </a:moveTo>
                <a:lnTo>
                  <a:pt x="188" y="442"/>
                </a:lnTo>
                <a:lnTo>
                  <a:pt x="127" y="442"/>
                </a:lnTo>
                <a:lnTo>
                  <a:pt x="177" y="480"/>
                </a:lnTo>
                <a:lnTo>
                  <a:pt x="153" y="549"/>
                </a:lnTo>
                <a:lnTo>
                  <a:pt x="211" y="507"/>
                </a:lnTo>
                <a:lnTo>
                  <a:pt x="269" y="549"/>
                </a:lnTo>
                <a:lnTo>
                  <a:pt x="246" y="480"/>
                </a:lnTo>
                <a:lnTo>
                  <a:pt x="296" y="442"/>
                </a:lnTo>
                <a:lnTo>
                  <a:pt x="234" y="442"/>
                </a:lnTo>
                <a:lnTo>
                  <a:pt x="211" y="381"/>
                </a:lnTo>
                <a:close/>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35" name="Google Shape;735;p108"/>
          <p:cNvSpPr/>
          <p:nvPr/>
        </p:nvSpPr>
        <p:spPr>
          <a:xfrm>
            <a:off x="5688799" y="1176297"/>
            <a:ext cx="434808" cy="434700"/>
          </a:xfrm>
          <a:custGeom>
            <a:rect b="b" l="l" r="r" t="t"/>
            <a:pathLst>
              <a:path extrusionOk="0" h="21600" w="2160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accent2"/>
          </a:solidFill>
          <a:ln>
            <a:noFill/>
          </a:ln>
        </p:spPr>
        <p:txBody>
          <a:bodyPr anchorCtr="0" anchor="ctr" bIns="25900" lIns="25900" spcFirstLastPara="1" rIns="25900" wrap="square" tIns="25900">
            <a:noAutofit/>
          </a:bodyPr>
          <a:lstStyle/>
          <a:p>
            <a:pPr indent="0" lvl="0" marL="0" marR="0" rtl="0" algn="l">
              <a:spcBef>
                <a:spcPts val="0"/>
              </a:spcBef>
              <a:spcAft>
                <a:spcPts val="0"/>
              </a:spcAft>
              <a:buNone/>
            </a:pPr>
            <a:r>
              <a:t/>
            </a:r>
            <a:endParaRPr b="1" sz="2000">
              <a:solidFill>
                <a:schemeClr val="dk1"/>
              </a:solidFill>
              <a:latin typeface="Open Sans SemiBold"/>
              <a:ea typeface="Open Sans SemiBold"/>
              <a:cs typeface="Open Sans SemiBold"/>
              <a:sym typeface="Open Sans SemiBold"/>
            </a:endParaRPr>
          </a:p>
        </p:txBody>
      </p:sp>
      <p:sp>
        <p:nvSpPr>
          <p:cNvPr id="736" name="Google Shape;736;p108"/>
          <p:cNvSpPr txBox="1"/>
          <p:nvPr/>
        </p:nvSpPr>
        <p:spPr>
          <a:xfrm>
            <a:off x="899166" y="1884539"/>
            <a:ext cx="1547100" cy="614700"/>
          </a:xfrm>
          <a:prstGeom prst="rect">
            <a:avLst/>
          </a:prstGeom>
          <a:noFill/>
          <a:ln>
            <a:noFill/>
          </a:ln>
        </p:spPr>
        <p:txBody>
          <a:bodyPr anchorCtr="0" anchor="t" bIns="17150" lIns="34300" spcFirstLastPara="1" rIns="34300" wrap="square" tIns="17150">
            <a:spAutoFit/>
          </a:bodyPr>
          <a:lstStyle/>
          <a:p>
            <a:pPr indent="0" lvl="0" marL="0" marR="0" rtl="0" algn="l">
              <a:lnSpc>
                <a:spcPct val="138461"/>
              </a:lnSpc>
              <a:spcBef>
                <a:spcPts val="0"/>
              </a:spcBef>
              <a:spcAft>
                <a:spcPts val="0"/>
              </a:spcAft>
              <a:buNone/>
            </a:pPr>
            <a:r>
              <a:rPr lang="it" sz="1000">
                <a:solidFill>
                  <a:schemeClr val="dk2"/>
                </a:solidFill>
                <a:latin typeface="Source Sans Pro"/>
                <a:ea typeface="Source Sans Pro"/>
                <a:cs typeface="Source Sans Pro"/>
                <a:sym typeface="Source Sans Pro"/>
              </a:rPr>
              <a:t>E.g. CoreTrustSeal, </a:t>
            </a:r>
            <a:endParaRPr sz="1000">
              <a:solidFill>
                <a:schemeClr val="dk2"/>
              </a:solidFill>
              <a:latin typeface="Source Sans Pro"/>
              <a:ea typeface="Source Sans Pro"/>
              <a:cs typeface="Source Sans Pro"/>
              <a:sym typeface="Source Sans Pro"/>
            </a:endParaRPr>
          </a:p>
          <a:p>
            <a:pPr indent="0" lvl="0" marL="0" marR="0" rtl="0" algn="l">
              <a:lnSpc>
                <a:spcPct val="138461"/>
              </a:lnSpc>
              <a:spcBef>
                <a:spcPts val="0"/>
              </a:spcBef>
              <a:spcAft>
                <a:spcPts val="0"/>
              </a:spcAft>
              <a:buNone/>
            </a:pPr>
            <a:r>
              <a:rPr lang="it" sz="1000">
                <a:solidFill>
                  <a:schemeClr val="dk2"/>
                </a:solidFill>
                <a:latin typeface="Source Sans Pro"/>
                <a:ea typeface="Source Sans Pro"/>
                <a:cs typeface="Source Sans Pro"/>
                <a:sym typeface="Source Sans Pro"/>
              </a:rPr>
              <a:t>nestor Seal DIN31644, ISO16363 etc.</a:t>
            </a:r>
            <a:endParaRPr sz="500">
              <a:solidFill>
                <a:schemeClr val="dk2"/>
              </a:solidFill>
            </a:endParaRPr>
          </a:p>
        </p:txBody>
      </p:sp>
      <p:sp>
        <p:nvSpPr>
          <p:cNvPr id="737" name="Google Shape;737;p108"/>
          <p:cNvSpPr txBox="1"/>
          <p:nvPr/>
        </p:nvSpPr>
        <p:spPr>
          <a:xfrm>
            <a:off x="896978" y="1622225"/>
            <a:ext cx="1886100" cy="250200"/>
          </a:xfrm>
          <a:prstGeom prst="rect">
            <a:avLst/>
          </a:prstGeom>
          <a:noFill/>
          <a:ln>
            <a:noFill/>
          </a:ln>
        </p:spPr>
        <p:txBody>
          <a:bodyPr anchorCtr="0" anchor="b" bIns="17150" lIns="34300" spcFirstLastPara="1" rIns="34300" wrap="square" tIns="17150">
            <a:spAutoFit/>
          </a:bodyPr>
          <a:lstStyle/>
          <a:p>
            <a:pPr indent="0" lvl="0" marL="0" marR="0" rtl="0" algn="l">
              <a:lnSpc>
                <a:spcPct val="120000"/>
              </a:lnSpc>
              <a:spcBef>
                <a:spcPts val="0"/>
              </a:spcBef>
              <a:spcAft>
                <a:spcPts val="0"/>
              </a:spcAft>
              <a:buNone/>
            </a:pPr>
            <a:r>
              <a:rPr b="1" lang="it">
                <a:solidFill>
                  <a:schemeClr val="dk2"/>
                </a:solidFill>
                <a:latin typeface="Source Sans Pro"/>
                <a:ea typeface="Source Sans Pro"/>
                <a:cs typeface="Source Sans Pro"/>
                <a:sym typeface="Source Sans Pro"/>
              </a:rPr>
              <a:t>Certified repositories</a:t>
            </a:r>
            <a:endParaRPr sz="500"/>
          </a:p>
        </p:txBody>
      </p:sp>
      <p:sp>
        <p:nvSpPr>
          <p:cNvPr id="738" name="Google Shape;738;p108"/>
          <p:cNvSpPr txBox="1"/>
          <p:nvPr/>
        </p:nvSpPr>
        <p:spPr>
          <a:xfrm>
            <a:off x="899178" y="4284850"/>
            <a:ext cx="2122200" cy="614700"/>
          </a:xfrm>
          <a:prstGeom prst="rect">
            <a:avLst/>
          </a:prstGeom>
          <a:noFill/>
          <a:ln>
            <a:noFill/>
          </a:ln>
        </p:spPr>
        <p:txBody>
          <a:bodyPr anchorCtr="0" anchor="t" bIns="17150" lIns="34300" spcFirstLastPara="1" rIns="34300" wrap="square" tIns="17150">
            <a:spAutoFit/>
          </a:bodyPr>
          <a:lstStyle/>
          <a:p>
            <a:pPr indent="0" lvl="0" marL="0" marR="0" rtl="0" algn="l">
              <a:lnSpc>
                <a:spcPct val="138461"/>
              </a:lnSpc>
              <a:spcBef>
                <a:spcPts val="0"/>
              </a:spcBef>
              <a:spcAft>
                <a:spcPts val="0"/>
              </a:spcAft>
              <a:buNone/>
            </a:pPr>
            <a:r>
              <a:rPr lang="it" sz="1000">
                <a:solidFill>
                  <a:schemeClr val="dk2"/>
                </a:solidFill>
                <a:latin typeface="Source Sans Pro"/>
                <a:ea typeface="Source Sans Pro"/>
                <a:cs typeface="Source Sans Pro"/>
                <a:sym typeface="Source Sans Pro"/>
              </a:rPr>
              <a:t>Commonly used, endorsed by the research communities and internationally recognized</a:t>
            </a:r>
            <a:endParaRPr sz="500">
              <a:solidFill>
                <a:schemeClr val="dk2"/>
              </a:solidFill>
            </a:endParaRPr>
          </a:p>
        </p:txBody>
      </p:sp>
      <p:sp>
        <p:nvSpPr>
          <p:cNvPr id="739" name="Google Shape;739;p108"/>
          <p:cNvSpPr txBox="1"/>
          <p:nvPr/>
        </p:nvSpPr>
        <p:spPr>
          <a:xfrm>
            <a:off x="896978" y="3745425"/>
            <a:ext cx="2562300" cy="508800"/>
          </a:xfrm>
          <a:prstGeom prst="rect">
            <a:avLst/>
          </a:prstGeom>
          <a:noFill/>
          <a:ln>
            <a:noFill/>
          </a:ln>
        </p:spPr>
        <p:txBody>
          <a:bodyPr anchorCtr="0" anchor="b" bIns="17150" lIns="34300" spcFirstLastPara="1" rIns="34300" wrap="square" tIns="17150">
            <a:spAutoFit/>
          </a:bodyPr>
          <a:lstStyle/>
          <a:p>
            <a:pPr indent="0" lvl="0" marL="0" marR="0" rtl="0" algn="l">
              <a:lnSpc>
                <a:spcPct val="120000"/>
              </a:lnSpc>
              <a:spcBef>
                <a:spcPts val="0"/>
              </a:spcBef>
              <a:spcAft>
                <a:spcPts val="0"/>
              </a:spcAft>
              <a:buNone/>
            </a:pPr>
            <a:r>
              <a:rPr b="1" lang="it">
                <a:solidFill>
                  <a:schemeClr val="dk2"/>
                </a:solidFill>
                <a:latin typeface="Source Sans Pro"/>
                <a:ea typeface="Source Sans Pro"/>
                <a:cs typeface="Source Sans Pro"/>
                <a:sym typeface="Source Sans Pro"/>
              </a:rPr>
              <a:t>Disciplinary or </a:t>
            </a:r>
            <a:endParaRPr b="1">
              <a:solidFill>
                <a:schemeClr val="dk2"/>
              </a:solidFill>
              <a:latin typeface="Source Sans Pro"/>
              <a:ea typeface="Source Sans Pro"/>
              <a:cs typeface="Source Sans Pro"/>
              <a:sym typeface="Source Sans Pro"/>
            </a:endParaRPr>
          </a:p>
          <a:p>
            <a:pPr indent="0" lvl="0" marL="0" marR="0" rtl="0" algn="l">
              <a:lnSpc>
                <a:spcPct val="120000"/>
              </a:lnSpc>
              <a:spcBef>
                <a:spcPts val="0"/>
              </a:spcBef>
              <a:spcAft>
                <a:spcPts val="0"/>
              </a:spcAft>
              <a:buNone/>
            </a:pPr>
            <a:r>
              <a:rPr b="1" lang="it">
                <a:solidFill>
                  <a:schemeClr val="dk2"/>
                </a:solidFill>
                <a:latin typeface="Source Sans Pro"/>
                <a:ea typeface="Source Sans Pro"/>
                <a:cs typeface="Source Sans Pro"/>
                <a:sym typeface="Source Sans Pro"/>
              </a:rPr>
              <a:t>domain specific repos</a:t>
            </a:r>
            <a:endParaRPr sz="500"/>
          </a:p>
        </p:txBody>
      </p:sp>
      <p:sp>
        <p:nvSpPr>
          <p:cNvPr id="740" name="Google Shape;740;p108"/>
          <p:cNvSpPr txBox="1"/>
          <p:nvPr/>
        </p:nvSpPr>
        <p:spPr>
          <a:xfrm>
            <a:off x="5688799" y="2220700"/>
            <a:ext cx="3312300" cy="2532900"/>
          </a:xfrm>
          <a:prstGeom prst="rect">
            <a:avLst/>
          </a:prstGeom>
          <a:noFill/>
          <a:ln>
            <a:noFill/>
          </a:ln>
        </p:spPr>
        <p:txBody>
          <a:bodyPr anchorCtr="0" anchor="t" bIns="17150" lIns="34300" spcFirstLastPara="1" rIns="34300" wrap="square" tIns="17150">
            <a:spAutoFit/>
          </a:bodyPr>
          <a:lstStyle/>
          <a:p>
            <a:pPr indent="0" lvl="0" marL="0" marR="0" rtl="0" algn="l">
              <a:lnSpc>
                <a:spcPct val="138461"/>
              </a:lnSpc>
              <a:spcBef>
                <a:spcPts val="0"/>
              </a:spcBef>
              <a:spcAft>
                <a:spcPts val="0"/>
              </a:spcAft>
              <a:buNone/>
            </a:pPr>
            <a:r>
              <a:rPr lang="it" sz="1000">
                <a:solidFill>
                  <a:schemeClr val="dk2"/>
                </a:solidFill>
                <a:latin typeface="Source Sans Pro"/>
                <a:ea typeface="Source Sans Pro"/>
                <a:cs typeface="Source Sans Pro"/>
                <a:sym typeface="Source Sans Pro"/>
              </a:rPr>
              <a:t>That present the essential characteristics of trusted repositories:</a:t>
            </a:r>
            <a:endParaRPr sz="1000">
              <a:solidFill>
                <a:schemeClr val="dk2"/>
              </a:solidFill>
              <a:latin typeface="Source Sans Pro"/>
              <a:ea typeface="Source Sans Pro"/>
              <a:cs typeface="Source Sans Pro"/>
              <a:sym typeface="Source Sans Pro"/>
            </a:endParaRPr>
          </a:p>
          <a:p>
            <a:pPr indent="-292100" lvl="0" marL="457200" marR="0" rtl="0" algn="l">
              <a:lnSpc>
                <a:spcPct val="138461"/>
              </a:lnSpc>
              <a:spcBef>
                <a:spcPts val="0"/>
              </a:spcBef>
              <a:spcAft>
                <a:spcPts val="0"/>
              </a:spcAft>
              <a:buClr>
                <a:schemeClr val="dk2"/>
              </a:buClr>
              <a:buSzPts val="1000"/>
              <a:buFont typeface="Source Sans Pro"/>
              <a:buChar char="●"/>
            </a:pPr>
            <a:r>
              <a:rPr lang="it" sz="1000">
                <a:solidFill>
                  <a:schemeClr val="dk2"/>
                </a:solidFill>
                <a:latin typeface="Source Sans Pro"/>
                <a:ea typeface="Source Sans Pro"/>
                <a:cs typeface="Source Sans Pro"/>
                <a:sym typeface="Source Sans Pro"/>
              </a:rPr>
              <a:t>Display services, mechanisms and/or provisions that are intended to secure the integrity and authenticity of their contents; display policy</a:t>
            </a:r>
            <a:endParaRPr sz="1000">
              <a:solidFill>
                <a:schemeClr val="dk2"/>
              </a:solidFill>
              <a:latin typeface="Source Sans Pro"/>
              <a:ea typeface="Source Sans Pro"/>
              <a:cs typeface="Source Sans Pro"/>
              <a:sym typeface="Source Sans Pro"/>
            </a:endParaRPr>
          </a:p>
          <a:p>
            <a:pPr indent="-292100" lvl="0" marL="457200" marR="0" rtl="0" algn="l">
              <a:lnSpc>
                <a:spcPct val="138461"/>
              </a:lnSpc>
              <a:spcBef>
                <a:spcPts val="0"/>
              </a:spcBef>
              <a:spcAft>
                <a:spcPts val="0"/>
              </a:spcAft>
              <a:buClr>
                <a:schemeClr val="dk2"/>
              </a:buClr>
              <a:buSzPts val="1000"/>
              <a:buFont typeface="Source Sans Pro"/>
              <a:buChar char="●"/>
            </a:pPr>
            <a:r>
              <a:rPr lang="it" sz="1000">
                <a:solidFill>
                  <a:schemeClr val="dk2"/>
                </a:solidFill>
                <a:latin typeface="Source Sans Pro"/>
                <a:ea typeface="Source Sans Pro"/>
                <a:cs typeface="Source Sans Pro"/>
                <a:sym typeface="Source Sans Pro"/>
              </a:rPr>
              <a:t>Provide broad, equitable and ideally open access to content free at the point of use, as appropriate, and respect applicable legal and ethical limitations. They assign PIDs. Have metadata enabling discovery</a:t>
            </a:r>
            <a:endParaRPr sz="1000">
              <a:solidFill>
                <a:schemeClr val="dk2"/>
              </a:solidFill>
              <a:latin typeface="Source Sans Pro"/>
              <a:ea typeface="Source Sans Pro"/>
              <a:cs typeface="Source Sans Pro"/>
              <a:sym typeface="Source Sans Pro"/>
            </a:endParaRPr>
          </a:p>
          <a:p>
            <a:pPr indent="-292100" lvl="0" marL="457200" marR="0" rtl="0" algn="l">
              <a:lnSpc>
                <a:spcPct val="138461"/>
              </a:lnSpc>
              <a:spcBef>
                <a:spcPts val="0"/>
              </a:spcBef>
              <a:spcAft>
                <a:spcPts val="0"/>
              </a:spcAft>
              <a:buClr>
                <a:schemeClr val="dk2"/>
              </a:buClr>
              <a:buSzPts val="1000"/>
              <a:buFont typeface="Source Sans Pro"/>
              <a:buChar char="●"/>
            </a:pPr>
            <a:r>
              <a:rPr lang="it" sz="1000">
                <a:solidFill>
                  <a:schemeClr val="dk2"/>
                </a:solidFill>
                <a:latin typeface="Source Sans Pro"/>
                <a:ea typeface="Source Sans Pro"/>
                <a:cs typeface="Source Sans Pro"/>
                <a:sym typeface="Source Sans Pro"/>
              </a:rPr>
              <a:t>Facilitate mid- and long-term preservation of the deposited material. </a:t>
            </a:r>
            <a:endParaRPr sz="1000">
              <a:solidFill>
                <a:schemeClr val="dk2"/>
              </a:solidFill>
              <a:latin typeface="Source Sans Pro"/>
              <a:ea typeface="Source Sans Pro"/>
              <a:cs typeface="Source Sans Pro"/>
              <a:sym typeface="Source Sans Pro"/>
            </a:endParaRPr>
          </a:p>
          <a:p>
            <a:pPr indent="0" lvl="0" marL="457200" marR="0" rtl="0" algn="l">
              <a:lnSpc>
                <a:spcPct val="138461"/>
              </a:lnSpc>
              <a:spcBef>
                <a:spcPts val="0"/>
              </a:spcBef>
              <a:spcAft>
                <a:spcPts val="0"/>
              </a:spcAft>
              <a:buNone/>
            </a:pPr>
            <a:r>
              <a:t/>
            </a:r>
            <a:endParaRPr sz="1000">
              <a:solidFill>
                <a:schemeClr val="dk1"/>
              </a:solidFill>
              <a:latin typeface="Source Sans Pro"/>
              <a:ea typeface="Source Sans Pro"/>
              <a:cs typeface="Source Sans Pro"/>
              <a:sym typeface="Source Sans Pro"/>
            </a:endParaRPr>
          </a:p>
        </p:txBody>
      </p:sp>
      <p:sp>
        <p:nvSpPr>
          <p:cNvPr id="741" name="Google Shape;741;p108"/>
          <p:cNvSpPr txBox="1"/>
          <p:nvPr/>
        </p:nvSpPr>
        <p:spPr>
          <a:xfrm>
            <a:off x="5688799" y="1699550"/>
            <a:ext cx="2346600" cy="508800"/>
          </a:xfrm>
          <a:prstGeom prst="rect">
            <a:avLst/>
          </a:prstGeom>
          <a:noFill/>
          <a:ln>
            <a:noFill/>
          </a:ln>
        </p:spPr>
        <p:txBody>
          <a:bodyPr anchorCtr="0" anchor="b" bIns="17150" lIns="34300" spcFirstLastPara="1" rIns="34300" wrap="square" tIns="17150">
            <a:spAutoFit/>
          </a:bodyPr>
          <a:lstStyle/>
          <a:p>
            <a:pPr indent="0" lvl="0" marL="0" marR="0" rtl="0" algn="l">
              <a:lnSpc>
                <a:spcPct val="120000"/>
              </a:lnSpc>
              <a:spcBef>
                <a:spcPts val="0"/>
              </a:spcBef>
              <a:spcAft>
                <a:spcPts val="0"/>
              </a:spcAft>
              <a:buNone/>
            </a:pPr>
            <a:r>
              <a:rPr b="1" lang="it">
                <a:solidFill>
                  <a:schemeClr val="dk2"/>
                </a:solidFill>
                <a:latin typeface="Source Sans Pro"/>
                <a:ea typeface="Source Sans Pro"/>
                <a:cs typeface="Source Sans Pro"/>
                <a:sym typeface="Source Sans Pro"/>
              </a:rPr>
              <a:t>General purpose or institutional repositories</a:t>
            </a:r>
            <a:endParaRPr sz="500"/>
          </a:p>
        </p:txBody>
      </p:sp>
      <p:sp>
        <p:nvSpPr>
          <p:cNvPr id="742" name="Google Shape;742;p108"/>
          <p:cNvSpPr txBox="1"/>
          <p:nvPr/>
        </p:nvSpPr>
        <p:spPr>
          <a:xfrm>
            <a:off x="1532727" y="282675"/>
            <a:ext cx="6425700" cy="465600"/>
          </a:xfrm>
          <a:prstGeom prst="rect">
            <a:avLst/>
          </a:prstGeom>
          <a:noFill/>
          <a:ln>
            <a:noFill/>
          </a:ln>
        </p:spPr>
        <p:txBody>
          <a:bodyPr anchorCtr="0" anchor="b" bIns="17150" lIns="34300" spcFirstLastPara="1" rIns="34300" wrap="square" tIns="17150">
            <a:spAutoFit/>
          </a:bodyPr>
          <a:lstStyle/>
          <a:p>
            <a:pPr indent="0" lvl="0" marL="0" marR="0" rtl="0" algn="ctr">
              <a:lnSpc>
                <a:spcPct val="120000"/>
              </a:lnSpc>
              <a:spcBef>
                <a:spcPts val="0"/>
              </a:spcBef>
              <a:spcAft>
                <a:spcPts val="0"/>
              </a:spcAft>
              <a:buNone/>
            </a:pPr>
            <a:r>
              <a:rPr b="1" lang="it" sz="2800">
                <a:solidFill>
                  <a:schemeClr val="dk2"/>
                </a:solidFill>
                <a:latin typeface="Source Sans Pro"/>
                <a:ea typeface="Source Sans Pro"/>
                <a:cs typeface="Source Sans Pro"/>
                <a:sym typeface="Source Sans Pro"/>
              </a:rPr>
              <a:t>Trusted repositories</a:t>
            </a:r>
            <a:endParaRPr sz="500">
              <a:solidFill>
                <a:schemeClr val="dk2"/>
              </a:solidFill>
            </a:endParaRPr>
          </a:p>
        </p:txBody>
      </p:sp>
      <p:sp>
        <p:nvSpPr>
          <p:cNvPr id="743" name="Google Shape;743;p108"/>
          <p:cNvSpPr txBox="1"/>
          <p:nvPr/>
        </p:nvSpPr>
        <p:spPr>
          <a:xfrm>
            <a:off x="1532699" y="698125"/>
            <a:ext cx="6425700" cy="219300"/>
          </a:xfrm>
          <a:prstGeom prst="rect">
            <a:avLst/>
          </a:prstGeom>
          <a:noFill/>
          <a:ln>
            <a:noFill/>
          </a:ln>
        </p:spPr>
        <p:txBody>
          <a:bodyPr anchorCtr="0" anchor="t" bIns="17150" lIns="34300" spcFirstLastPara="1" rIns="34300" wrap="square" tIns="17150">
            <a:spAutoFit/>
          </a:bodyPr>
          <a:lstStyle/>
          <a:p>
            <a:pPr indent="0" lvl="0" marL="0" marR="0" rtl="0" algn="ctr">
              <a:lnSpc>
                <a:spcPct val="120000"/>
              </a:lnSpc>
              <a:spcBef>
                <a:spcPts val="0"/>
              </a:spcBef>
              <a:spcAft>
                <a:spcPts val="0"/>
              </a:spcAft>
              <a:buNone/>
            </a:pPr>
            <a:r>
              <a:rPr lang="it" sz="1200">
                <a:solidFill>
                  <a:srgbClr val="424242"/>
                </a:solidFill>
                <a:latin typeface="Source Sans Pro"/>
                <a:ea typeface="Source Sans Pro"/>
                <a:cs typeface="Source Sans Pro"/>
                <a:sym typeface="Source Sans Pro"/>
              </a:rPr>
              <a:t>Definition contained in the HE Model Grant Agreement </a:t>
            </a:r>
            <a:endParaRPr sz="500">
              <a:solidFill>
                <a:srgbClr val="424242"/>
              </a:solidFill>
            </a:endParaRPr>
          </a:p>
        </p:txBody>
      </p:sp>
      <p:sp>
        <p:nvSpPr>
          <p:cNvPr id="744" name="Google Shape;744;p108"/>
          <p:cNvSpPr txBox="1"/>
          <p:nvPr/>
        </p:nvSpPr>
        <p:spPr>
          <a:xfrm>
            <a:off x="4249471" y="1971388"/>
            <a:ext cx="386100" cy="7272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4500">
                <a:solidFill>
                  <a:schemeClr val="lt1"/>
                </a:solidFill>
                <a:latin typeface="Source Sans Pro"/>
                <a:ea typeface="Source Sans Pro"/>
                <a:cs typeface="Source Sans Pro"/>
                <a:sym typeface="Source Sans Pro"/>
              </a:rPr>
              <a:t>A</a:t>
            </a:r>
            <a:endParaRPr sz="500"/>
          </a:p>
        </p:txBody>
      </p:sp>
      <p:sp>
        <p:nvSpPr>
          <p:cNvPr id="745" name="Google Shape;745;p108"/>
          <p:cNvSpPr txBox="1"/>
          <p:nvPr/>
        </p:nvSpPr>
        <p:spPr>
          <a:xfrm>
            <a:off x="4999627" y="3352785"/>
            <a:ext cx="404700" cy="7272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4500">
                <a:solidFill>
                  <a:schemeClr val="lt1"/>
                </a:solidFill>
                <a:latin typeface="Source Sans Pro"/>
                <a:ea typeface="Source Sans Pro"/>
                <a:cs typeface="Source Sans Pro"/>
                <a:sym typeface="Source Sans Pro"/>
              </a:rPr>
              <a:t>C</a:t>
            </a:r>
            <a:endParaRPr sz="500"/>
          </a:p>
        </p:txBody>
      </p:sp>
      <p:sp>
        <p:nvSpPr>
          <p:cNvPr id="746" name="Google Shape;746;p108"/>
          <p:cNvSpPr txBox="1"/>
          <p:nvPr/>
        </p:nvSpPr>
        <p:spPr>
          <a:xfrm>
            <a:off x="3756780" y="3347887"/>
            <a:ext cx="391500" cy="7272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4500">
                <a:solidFill>
                  <a:schemeClr val="lt1"/>
                </a:solidFill>
                <a:latin typeface="Source Sans Pro"/>
                <a:ea typeface="Source Sans Pro"/>
                <a:cs typeface="Source Sans Pro"/>
                <a:sym typeface="Source Sans Pro"/>
              </a:rPr>
              <a:t>B</a:t>
            </a:r>
            <a:endParaRPr sz="500"/>
          </a:p>
        </p:txBody>
      </p:sp>
      <p:sp>
        <p:nvSpPr>
          <p:cNvPr id="747" name="Google Shape;747;p108"/>
          <p:cNvSpPr txBox="1"/>
          <p:nvPr/>
        </p:nvSpPr>
        <p:spPr>
          <a:xfrm>
            <a:off x="4773850" y="4795675"/>
            <a:ext cx="537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000">
                <a:solidFill>
                  <a:srgbClr val="C74200"/>
                </a:solidFill>
                <a:highlight>
                  <a:srgbClr val="FFFFFF"/>
                </a:highlight>
                <a:uFill>
                  <a:noFill/>
                </a:uFill>
                <a:latin typeface="Lato"/>
                <a:ea typeface="Lato"/>
                <a:cs typeface="Lato"/>
                <a:sym typeface="Lato"/>
                <a:hlinkClick r:id="rId3">
                  <a:extLst>
                    <a:ext uri="{A12FA001-AC4F-418D-AE19-62706E023703}">
                      <ahyp:hlinkClr val="tx"/>
                    </a:ext>
                  </a:extLst>
                </a:hlinkClick>
              </a:rPr>
              <a:t>Annotated Model Grant Agreement</a:t>
            </a:r>
            <a:r>
              <a:rPr lang="it" sz="1000">
                <a:solidFill>
                  <a:srgbClr val="666666"/>
                </a:solidFill>
                <a:highlight>
                  <a:srgbClr val="FFFFFF"/>
                </a:highlight>
                <a:latin typeface="Lato"/>
                <a:ea typeface="Lato"/>
                <a:cs typeface="Lato"/>
                <a:sym typeface="Lato"/>
              </a:rPr>
              <a:t> </a:t>
            </a:r>
            <a:r>
              <a:rPr b="1" lang="it" sz="1000">
                <a:solidFill>
                  <a:srgbClr val="666666"/>
                </a:solidFill>
                <a:highlight>
                  <a:srgbClr val="FFFFFF"/>
                </a:highlight>
                <a:latin typeface="Lato"/>
                <a:ea typeface="Lato"/>
                <a:cs typeface="Lato"/>
                <a:sym typeface="Lato"/>
              </a:rPr>
              <a:t>Annex 5</a:t>
            </a:r>
            <a:r>
              <a:rPr lang="it" sz="1000">
                <a:solidFill>
                  <a:srgbClr val="666666"/>
                </a:solidFill>
                <a:highlight>
                  <a:srgbClr val="FFFFFF"/>
                </a:highlight>
                <a:latin typeface="Lato"/>
                <a:ea typeface="Lato"/>
                <a:cs typeface="Lato"/>
                <a:sym typeface="Lato"/>
              </a:rPr>
              <a:t> </a:t>
            </a:r>
            <a:r>
              <a:rPr b="1" lang="it" sz="1000">
                <a:solidFill>
                  <a:srgbClr val="666666"/>
                </a:solidFill>
                <a:highlight>
                  <a:srgbClr val="FFFFFF"/>
                </a:highlight>
                <a:latin typeface="Lato"/>
                <a:ea typeface="Lato"/>
                <a:cs typeface="Lato"/>
                <a:sym typeface="Lato"/>
              </a:rPr>
              <a:t>Art. 17 Dissemination p. 156</a:t>
            </a:r>
            <a:endParaRPr sz="1000">
              <a:latin typeface="DM Sans"/>
              <a:ea typeface="DM Sans"/>
              <a:cs typeface="DM Sans"/>
              <a:sym typeface="DM Sans"/>
            </a:endParaRPr>
          </a:p>
        </p:txBody>
      </p:sp>
      <p:sp>
        <p:nvSpPr>
          <p:cNvPr id="748" name="Google Shape;748;p108"/>
          <p:cNvSpPr/>
          <p:nvPr/>
        </p:nvSpPr>
        <p:spPr>
          <a:xfrm>
            <a:off x="896978" y="1041304"/>
            <a:ext cx="532306" cy="457029"/>
          </a:xfrm>
          <a:custGeom>
            <a:rect b="b" l="l" r="r" t="t"/>
            <a:pathLst>
              <a:path extrusionOk="0" h="457029" w="532306">
                <a:moveTo>
                  <a:pt x="75296" y="391443"/>
                </a:moveTo>
                <a:lnTo>
                  <a:pt x="75296" y="396674"/>
                </a:lnTo>
                <a:cubicBezTo>
                  <a:pt x="75296" y="405124"/>
                  <a:pt x="82141" y="411561"/>
                  <a:pt x="90597" y="411561"/>
                </a:cubicBezTo>
                <a:lnTo>
                  <a:pt x="137707" y="411561"/>
                </a:lnTo>
                <a:cubicBezTo>
                  <a:pt x="145760" y="411561"/>
                  <a:pt x="152605" y="405124"/>
                  <a:pt x="152605" y="396674"/>
                </a:cubicBezTo>
                <a:lnTo>
                  <a:pt x="152605" y="391443"/>
                </a:lnTo>
                <a:cubicBezTo>
                  <a:pt x="148176" y="394260"/>
                  <a:pt x="142941" y="395467"/>
                  <a:pt x="137707" y="395467"/>
                </a:cubicBezTo>
                <a:lnTo>
                  <a:pt x="90597" y="395467"/>
                </a:lnTo>
                <a:cubicBezTo>
                  <a:pt x="84959" y="395467"/>
                  <a:pt x="80128" y="394260"/>
                  <a:pt x="75296" y="391443"/>
                </a:cubicBezTo>
                <a:close/>
                <a:moveTo>
                  <a:pt x="96583" y="182198"/>
                </a:moveTo>
                <a:lnTo>
                  <a:pt x="129905" y="182198"/>
                </a:lnTo>
                <a:cubicBezTo>
                  <a:pt x="133518" y="182198"/>
                  <a:pt x="136329" y="185316"/>
                  <a:pt x="136329" y="188435"/>
                </a:cubicBezTo>
                <a:lnTo>
                  <a:pt x="136329" y="191943"/>
                </a:lnTo>
                <a:cubicBezTo>
                  <a:pt x="136329" y="195451"/>
                  <a:pt x="133518" y="197789"/>
                  <a:pt x="129905" y="197789"/>
                </a:cubicBezTo>
                <a:lnTo>
                  <a:pt x="96583" y="197789"/>
                </a:lnTo>
                <a:cubicBezTo>
                  <a:pt x="93371" y="197789"/>
                  <a:pt x="90561" y="195451"/>
                  <a:pt x="90561" y="191943"/>
                </a:cubicBezTo>
                <a:lnTo>
                  <a:pt x="90561" y="188435"/>
                </a:lnTo>
                <a:cubicBezTo>
                  <a:pt x="90561" y="185316"/>
                  <a:pt x="93371" y="182198"/>
                  <a:pt x="96583" y="182198"/>
                </a:cubicBezTo>
                <a:close/>
                <a:moveTo>
                  <a:pt x="99393" y="137806"/>
                </a:moveTo>
                <a:lnTo>
                  <a:pt x="127898" y="137806"/>
                </a:lnTo>
                <a:cubicBezTo>
                  <a:pt x="132314" y="137806"/>
                  <a:pt x="136329" y="141428"/>
                  <a:pt x="136329" y="146258"/>
                </a:cubicBezTo>
                <a:lnTo>
                  <a:pt x="136329" y="159540"/>
                </a:lnTo>
                <a:cubicBezTo>
                  <a:pt x="136329" y="163967"/>
                  <a:pt x="132314" y="167589"/>
                  <a:pt x="127898" y="167589"/>
                </a:cubicBezTo>
                <a:lnTo>
                  <a:pt x="99393" y="167589"/>
                </a:lnTo>
                <a:cubicBezTo>
                  <a:pt x="94576" y="167589"/>
                  <a:pt x="90561" y="163967"/>
                  <a:pt x="90561" y="159540"/>
                </a:cubicBezTo>
                <a:lnTo>
                  <a:pt x="90561" y="146258"/>
                </a:lnTo>
                <a:cubicBezTo>
                  <a:pt x="90561" y="141428"/>
                  <a:pt x="94576" y="137806"/>
                  <a:pt x="99393" y="137806"/>
                </a:cubicBezTo>
                <a:close/>
                <a:moveTo>
                  <a:pt x="90597" y="121857"/>
                </a:moveTo>
                <a:cubicBezTo>
                  <a:pt x="82141" y="121857"/>
                  <a:pt x="75296" y="128697"/>
                  <a:pt x="75296" y="136745"/>
                </a:cubicBezTo>
                <a:lnTo>
                  <a:pt x="75296" y="366094"/>
                </a:lnTo>
                <a:cubicBezTo>
                  <a:pt x="75296" y="374544"/>
                  <a:pt x="82141" y="381384"/>
                  <a:pt x="90597" y="381384"/>
                </a:cubicBezTo>
                <a:lnTo>
                  <a:pt x="137707" y="381384"/>
                </a:lnTo>
                <a:cubicBezTo>
                  <a:pt x="145760" y="381384"/>
                  <a:pt x="152605" y="374544"/>
                  <a:pt x="152605" y="366094"/>
                </a:cubicBezTo>
                <a:lnTo>
                  <a:pt x="152605" y="152839"/>
                </a:lnTo>
                <a:lnTo>
                  <a:pt x="152605" y="136745"/>
                </a:lnTo>
                <a:cubicBezTo>
                  <a:pt x="152605" y="128697"/>
                  <a:pt x="145760" y="121857"/>
                  <a:pt x="137707" y="121857"/>
                </a:cubicBezTo>
                <a:close/>
                <a:moveTo>
                  <a:pt x="37447" y="90875"/>
                </a:moveTo>
                <a:lnTo>
                  <a:pt x="37447" y="442544"/>
                </a:lnTo>
                <a:lnTo>
                  <a:pt x="60800" y="442544"/>
                </a:lnTo>
                <a:cubicBezTo>
                  <a:pt x="61203" y="442544"/>
                  <a:pt x="61203" y="442544"/>
                  <a:pt x="61203" y="442141"/>
                </a:cubicBezTo>
                <a:lnTo>
                  <a:pt x="61203" y="396674"/>
                </a:lnTo>
                <a:lnTo>
                  <a:pt x="61203" y="136745"/>
                </a:lnTo>
                <a:lnTo>
                  <a:pt x="61203" y="91277"/>
                </a:lnTo>
                <a:cubicBezTo>
                  <a:pt x="61203" y="90875"/>
                  <a:pt x="61203" y="90875"/>
                  <a:pt x="60800" y="90875"/>
                </a:cubicBezTo>
                <a:close/>
                <a:moveTo>
                  <a:pt x="277830" y="15632"/>
                </a:moveTo>
                <a:cubicBezTo>
                  <a:pt x="265347" y="12816"/>
                  <a:pt x="254073" y="14425"/>
                  <a:pt x="248033" y="20461"/>
                </a:cubicBezTo>
                <a:cubicBezTo>
                  <a:pt x="243604" y="24887"/>
                  <a:pt x="242396" y="31727"/>
                  <a:pt x="244410" y="40981"/>
                </a:cubicBezTo>
                <a:lnTo>
                  <a:pt x="244410" y="41384"/>
                </a:lnTo>
                <a:cubicBezTo>
                  <a:pt x="248436" y="73573"/>
                  <a:pt x="228706" y="121857"/>
                  <a:pt x="216627" y="148413"/>
                </a:cubicBezTo>
                <a:cubicBezTo>
                  <a:pt x="211795" y="158070"/>
                  <a:pt x="202534" y="164508"/>
                  <a:pt x="191662" y="164910"/>
                </a:cubicBezTo>
                <a:lnTo>
                  <a:pt x="166698" y="166520"/>
                </a:lnTo>
                <a:lnTo>
                  <a:pt x="166698" y="368508"/>
                </a:lnTo>
                <a:lnTo>
                  <a:pt x="403457" y="381384"/>
                </a:lnTo>
                <a:lnTo>
                  <a:pt x="450165" y="381384"/>
                </a:lnTo>
                <a:cubicBezTo>
                  <a:pt x="462244" y="381384"/>
                  <a:pt x="472310" y="371325"/>
                  <a:pt x="472310" y="359254"/>
                </a:cubicBezTo>
                <a:lnTo>
                  <a:pt x="472310" y="356840"/>
                </a:lnTo>
                <a:cubicBezTo>
                  <a:pt x="472310" y="344769"/>
                  <a:pt x="462244" y="335112"/>
                  <a:pt x="450165" y="335112"/>
                </a:cubicBezTo>
                <a:lnTo>
                  <a:pt x="430032" y="335112"/>
                </a:lnTo>
                <a:lnTo>
                  <a:pt x="410705" y="335112"/>
                </a:lnTo>
                <a:cubicBezTo>
                  <a:pt x="407081" y="335112"/>
                  <a:pt x="403457" y="331490"/>
                  <a:pt x="403457" y="327869"/>
                </a:cubicBezTo>
                <a:cubicBezTo>
                  <a:pt x="403457" y="323846"/>
                  <a:pt x="407081" y="320224"/>
                  <a:pt x="410705" y="320224"/>
                </a:cubicBezTo>
                <a:lnTo>
                  <a:pt x="430032" y="320224"/>
                </a:lnTo>
                <a:lnTo>
                  <a:pt x="450165" y="320224"/>
                </a:lnTo>
                <a:lnTo>
                  <a:pt x="469089" y="320224"/>
                </a:lnTo>
                <a:cubicBezTo>
                  <a:pt x="481169" y="320224"/>
                  <a:pt x="491235" y="310567"/>
                  <a:pt x="491235" y="298496"/>
                </a:cubicBezTo>
                <a:lnTo>
                  <a:pt x="491235" y="296082"/>
                </a:lnTo>
                <a:cubicBezTo>
                  <a:pt x="491235" y="283609"/>
                  <a:pt x="481169" y="273952"/>
                  <a:pt x="469089" y="273952"/>
                </a:cubicBezTo>
                <a:lnTo>
                  <a:pt x="423590" y="273952"/>
                </a:lnTo>
                <a:lnTo>
                  <a:pt x="410705" y="273952"/>
                </a:lnTo>
                <a:cubicBezTo>
                  <a:pt x="407081" y="273952"/>
                  <a:pt x="403457" y="270733"/>
                  <a:pt x="403457" y="266709"/>
                </a:cubicBezTo>
                <a:cubicBezTo>
                  <a:pt x="403457" y="262686"/>
                  <a:pt x="407081" y="259869"/>
                  <a:pt x="410705" y="259869"/>
                </a:cubicBezTo>
                <a:lnTo>
                  <a:pt x="423590" y="259869"/>
                </a:lnTo>
                <a:lnTo>
                  <a:pt x="469089" y="259869"/>
                </a:lnTo>
                <a:lnTo>
                  <a:pt x="481974" y="259869"/>
                </a:lnTo>
                <a:cubicBezTo>
                  <a:pt x="494054" y="259869"/>
                  <a:pt x="504120" y="249810"/>
                  <a:pt x="504120" y="237739"/>
                </a:cubicBezTo>
                <a:lnTo>
                  <a:pt x="504120" y="235325"/>
                </a:lnTo>
                <a:cubicBezTo>
                  <a:pt x="504120" y="223254"/>
                  <a:pt x="494054" y="213195"/>
                  <a:pt x="481974" y="213195"/>
                </a:cubicBezTo>
                <a:lnTo>
                  <a:pt x="418355" y="213195"/>
                </a:lnTo>
                <a:lnTo>
                  <a:pt x="414329" y="213195"/>
                </a:lnTo>
                <a:cubicBezTo>
                  <a:pt x="410705" y="213195"/>
                  <a:pt x="407484" y="209976"/>
                  <a:pt x="407484" y="205952"/>
                </a:cubicBezTo>
                <a:cubicBezTo>
                  <a:pt x="407484" y="201928"/>
                  <a:pt x="410705" y="198710"/>
                  <a:pt x="414329" y="198710"/>
                </a:cubicBezTo>
                <a:lnTo>
                  <a:pt x="418355" y="198710"/>
                </a:lnTo>
                <a:lnTo>
                  <a:pt x="481974" y="198710"/>
                </a:lnTo>
                <a:lnTo>
                  <a:pt x="495664" y="198710"/>
                </a:lnTo>
                <a:cubicBezTo>
                  <a:pt x="507744" y="198710"/>
                  <a:pt x="517810" y="189053"/>
                  <a:pt x="517810" y="176579"/>
                </a:cubicBezTo>
                <a:lnTo>
                  <a:pt x="517810" y="174165"/>
                </a:lnTo>
                <a:cubicBezTo>
                  <a:pt x="517810" y="162094"/>
                  <a:pt x="507744" y="152035"/>
                  <a:pt x="495664" y="152035"/>
                </a:cubicBezTo>
                <a:lnTo>
                  <a:pt x="340643" y="152035"/>
                </a:lnTo>
                <a:cubicBezTo>
                  <a:pt x="334604" y="152437"/>
                  <a:pt x="329369" y="150425"/>
                  <a:pt x="324940" y="146401"/>
                </a:cubicBezTo>
                <a:cubicBezTo>
                  <a:pt x="320511" y="142378"/>
                  <a:pt x="318095" y="137147"/>
                  <a:pt x="318095" y="131111"/>
                </a:cubicBezTo>
                <a:lnTo>
                  <a:pt x="316887" y="76792"/>
                </a:lnTo>
                <a:cubicBezTo>
                  <a:pt x="316887" y="55064"/>
                  <a:pt x="303197" y="21668"/>
                  <a:pt x="277830" y="15632"/>
                </a:cubicBezTo>
                <a:close/>
                <a:moveTo>
                  <a:pt x="256489" y="896"/>
                </a:moveTo>
                <a:cubicBezTo>
                  <a:pt x="263938" y="-563"/>
                  <a:pt x="272394" y="-261"/>
                  <a:pt x="281051" y="1952"/>
                </a:cubicBezTo>
                <a:cubicBezTo>
                  <a:pt x="315276" y="9999"/>
                  <a:pt x="330980" y="51443"/>
                  <a:pt x="330980" y="76792"/>
                </a:cubicBezTo>
                <a:lnTo>
                  <a:pt x="332188" y="130709"/>
                </a:lnTo>
                <a:cubicBezTo>
                  <a:pt x="332188" y="132721"/>
                  <a:pt x="333396" y="134733"/>
                  <a:pt x="334604" y="135940"/>
                </a:cubicBezTo>
                <a:cubicBezTo>
                  <a:pt x="336214" y="137147"/>
                  <a:pt x="338227" y="138354"/>
                  <a:pt x="340241" y="137952"/>
                </a:cubicBezTo>
                <a:lnTo>
                  <a:pt x="495664" y="137952"/>
                </a:lnTo>
                <a:cubicBezTo>
                  <a:pt x="515797" y="137952"/>
                  <a:pt x="532306" y="154449"/>
                  <a:pt x="532306" y="174165"/>
                </a:cubicBezTo>
                <a:lnTo>
                  <a:pt x="532306" y="176579"/>
                </a:lnTo>
                <a:cubicBezTo>
                  <a:pt x="532306" y="192272"/>
                  <a:pt x="522642" y="205550"/>
                  <a:pt x="508952" y="210781"/>
                </a:cubicBezTo>
                <a:cubicBezTo>
                  <a:pt x="514589" y="217218"/>
                  <a:pt x="518213" y="225668"/>
                  <a:pt x="518213" y="235325"/>
                </a:cubicBezTo>
                <a:lnTo>
                  <a:pt x="518213" y="237739"/>
                </a:lnTo>
                <a:cubicBezTo>
                  <a:pt x="518213" y="253029"/>
                  <a:pt x="508952" y="265905"/>
                  <a:pt x="495664" y="271136"/>
                </a:cubicBezTo>
                <a:cubicBezTo>
                  <a:pt x="501704" y="277573"/>
                  <a:pt x="505328" y="286425"/>
                  <a:pt x="505328" y="296082"/>
                </a:cubicBezTo>
                <a:lnTo>
                  <a:pt x="505328" y="298496"/>
                </a:lnTo>
                <a:cubicBezTo>
                  <a:pt x="505328" y="315396"/>
                  <a:pt x="493651" y="329479"/>
                  <a:pt x="478350" y="333905"/>
                </a:cubicBezTo>
                <a:cubicBezTo>
                  <a:pt x="483182" y="339940"/>
                  <a:pt x="486403" y="347988"/>
                  <a:pt x="486403" y="356840"/>
                </a:cubicBezTo>
                <a:lnTo>
                  <a:pt x="486403" y="359254"/>
                </a:lnTo>
                <a:cubicBezTo>
                  <a:pt x="486403" y="379372"/>
                  <a:pt x="470297" y="395467"/>
                  <a:pt x="450165" y="395467"/>
                </a:cubicBezTo>
                <a:lnTo>
                  <a:pt x="403457" y="395467"/>
                </a:lnTo>
                <a:cubicBezTo>
                  <a:pt x="403054" y="395467"/>
                  <a:pt x="403054" y="395467"/>
                  <a:pt x="403054" y="395467"/>
                </a:cubicBezTo>
                <a:lnTo>
                  <a:pt x="166698" y="382993"/>
                </a:lnTo>
                <a:lnTo>
                  <a:pt x="166698" y="396674"/>
                </a:lnTo>
                <a:cubicBezTo>
                  <a:pt x="166698" y="412769"/>
                  <a:pt x="153813" y="426047"/>
                  <a:pt x="137707" y="426047"/>
                </a:cubicBezTo>
                <a:lnTo>
                  <a:pt x="90597" y="426047"/>
                </a:lnTo>
                <a:cubicBezTo>
                  <a:pt x="84959" y="426047"/>
                  <a:pt x="80128" y="424840"/>
                  <a:pt x="75296" y="422023"/>
                </a:cubicBezTo>
                <a:lnTo>
                  <a:pt x="75296" y="442141"/>
                </a:lnTo>
                <a:cubicBezTo>
                  <a:pt x="75296" y="450591"/>
                  <a:pt x="68853" y="457029"/>
                  <a:pt x="60800" y="457029"/>
                </a:cubicBezTo>
                <a:lnTo>
                  <a:pt x="7650" y="457029"/>
                </a:lnTo>
                <a:cubicBezTo>
                  <a:pt x="3624" y="457029"/>
                  <a:pt x="0" y="453810"/>
                  <a:pt x="0" y="449786"/>
                </a:cubicBezTo>
                <a:cubicBezTo>
                  <a:pt x="0" y="445763"/>
                  <a:pt x="3624" y="442544"/>
                  <a:pt x="7650" y="442544"/>
                </a:cubicBezTo>
                <a:lnTo>
                  <a:pt x="23354" y="442544"/>
                </a:lnTo>
                <a:lnTo>
                  <a:pt x="23354" y="90875"/>
                </a:lnTo>
                <a:lnTo>
                  <a:pt x="7650" y="90875"/>
                </a:lnTo>
                <a:cubicBezTo>
                  <a:pt x="3624" y="90875"/>
                  <a:pt x="0" y="87656"/>
                  <a:pt x="0" y="83632"/>
                </a:cubicBezTo>
                <a:cubicBezTo>
                  <a:pt x="0" y="79609"/>
                  <a:pt x="3624" y="76390"/>
                  <a:pt x="7650" y="76390"/>
                </a:cubicBezTo>
                <a:lnTo>
                  <a:pt x="60800" y="76390"/>
                </a:lnTo>
                <a:cubicBezTo>
                  <a:pt x="68853" y="76390"/>
                  <a:pt x="75296" y="83230"/>
                  <a:pt x="75296" y="91277"/>
                </a:cubicBezTo>
                <a:lnTo>
                  <a:pt x="75296" y="111395"/>
                </a:lnTo>
                <a:cubicBezTo>
                  <a:pt x="80128" y="108981"/>
                  <a:pt x="84959" y="107774"/>
                  <a:pt x="90597" y="107774"/>
                </a:cubicBezTo>
                <a:lnTo>
                  <a:pt x="137707" y="107774"/>
                </a:lnTo>
                <a:cubicBezTo>
                  <a:pt x="153813" y="107774"/>
                  <a:pt x="166698" y="120650"/>
                  <a:pt x="166698" y="136745"/>
                </a:cubicBezTo>
                <a:lnTo>
                  <a:pt x="166698" y="152035"/>
                </a:lnTo>
                <a:lnTo>
                  <a:pt x="190857" y="150827"/>
                </a:lnTo>
                <a:cubicBezTo>
                  <a:pt x="196494" y="150425"/>
                  <a:pt x="201326" y="147206"/>
                  <a:pt x="203339" y="142378"/>
                </a:cubicBezTo>
                <a:cubicBezTo>
                  <a:pt x="212600" y="122259"/>
                  <a:pt x="233538" y="73171"/>
                  <a:pt x="230317" y="43798"/>
                </a:cubicBezTo>
                <a:cubicBezTo>
                  <a:pt x="226290" y="26094"/>
                  <a:pt x="232330" y="15632"/>
                  <a:pt x="237967" y="10401"/>
                </a:cubicBezTo>
                <a:cubicBezTo>
                  <a:pt x="242598" y="5573"/>
                  <a:pt x="249040" y="2354"/>
                  <a:pt x="256489" y="89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09"/>
          <p:cNvSpPr/>
          <p:nvPr/>
        </p:nvSpPr>
        <p:spPr>
          <a:xfrm>
            <a:off x="7540881" y="3550180"/>
            <a:ext cx="920995" cy="920754"/>
          </a:xfrm>
          <a:custGeom>
            <a:rect b="b" l="l" r="r" t="t"/>
            <a:pathLst>
              <a:path extrusionOk="0" h="1969" w="1969">
                <a:moveTo>
                  <a:pt x="984" y="102"/>
                </a:moveTo>
                <a:lnTo>
                  <a:pt x="984" y="102"/>
                </a:lnTo>
                <a:cubicBezTo>
                  <a:pt x="498" y="102"/>
                  <a:pt x="102" y="497"/>
                  <a:pt x="102" y="984"/>
                </a:cubicBezTo>
                <a:lnTo>
                  <a:pt x="102" y="984"/>
                </a:lnTo>
                <a:cubicBezTo>
                  <a:pt x="102" y="1470"/>
                  <a:pt x="498" y="1866"/>
                  <a:pt x="984" y="1866"/>
                </a:cubicBezTo>
                <a:lnTo>
                  <a:pt x="984" y="1866"/>
                </a:lnTo>
                <a:cubicBezTo>
                  <a:pt x="1470" y="1866"/>
                  <a:pt x="1866" y="1470"/>
                  <a:pt x="1866" y="984"/>
                </a:cubicBezTo>
                <a:lnTo>
                  <a:pt x="1866" y="984"/>
                </a:lnTo>
                <a:cubicBezTo>
                  <a:pt x="1866" y="497"/>
                  <a:pt x="1470" y="102"/>
                  <a:pt x="984" y="102"/>
                </a:cubicBezTo>
                <a:close/>
                <a:moveTo>
                  <a:pt x="984" y="1968"/>
                </a:moveTo>
                <a:lnTo>
                  <a:pt x="984" y="1968"/>
                </a:lnTo>
                <a:cubicBezTo>
                  <a:pt x="441" y="1968"/>
                  <a:pt x="0" y="1526"/>
                  <a:pt x="0" y="984"/>
                </a:cubicBezTo>
                <a:lnTo>
                  <a:pt x="0" y="984"/>
                </a:lnTo>
                <a:cubicBezTo>
                  <a:pt x="0" y="441"/>
                  <a:pt x="441" y="0"/>
                  <a:pt x="984" y="0"/>
                </a:cubicBezTo>
                <a:lnTo>
                  <a:pt x="984" y="0"/>
                </a:lnTo>
                <a:cubicBezTo>
                  <a:pt x="1526" y="0"/>
                  <a:pt x="1968" y="441"/>
                  <a:pt x="1968" y="984"/>
                </a:cubicBezTo>
                <a:lnTo>
                  <a:pt x="1968" y="984"/>
                </a:lnTo>
                <a:cubicBezTo>
                  <a:pt x="1968" y="1526"/>
                  <a:pt x="1526" y="1968"/>
                  <a:pt x="984" y="1968"/>
                </a:cubicBezTo>
                <a:close/>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54" name="Google Shape;754;p109"/>
          <p:cNvSpPr/>
          <p:nvPr/>
        </p:nvSpPr>
        <p:spPr>
          <a:xfrm>
            <a:off x="7975623" y="3206184"/>
            <a:ext cx="47390" cy="366653"/>
          </a:xfrm>
          <a:custGeom>
            <a:rect b="b" l="l" r="r" t="t"/>
            <a:pathLst>
              <a:path extrusionOk="0" h="786" w="103">
                <a:moveTo>
                  <a:pt x="102" y="785"/>
                </a:moveTo>
                <a:lnTo>
                  <a:pt x="0" y="785"/>
                </a:lnTo>
                <a:lnTo>
                  <a:pt x="0" y="0"/>
                </a:lnTo>
                <a:lnTo>
                  <a:pt x="102" y="0"/>
                </a:lnTo>
                <a:lnTo>
                  <a:pt x="102" y="785"/>
                </a:ln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55" name="Google Shape;755;p109"/>
          <p:cNvSpPr/>
          <p:nvPr/>
        </p:nvSpPr>
        <p:spPr>
          <a:xfrm>
            <a:off x="3807734" y="3550180"/>
            <a:ext cx="918933" cy="920754"/>
          </a:xfrm>
          <a:custGeom>
            <a:rect b="b" l="l" r="r" t="t"/>
            <a:pathLst>
              <a:path extrusionOk="0" h="1969" w="1968">
                <a:moveTo>
                  <a:pt x="984" y="102"/>
                </a:moveTo>
                <a:lnTo>
                  <a:pt x="984" y="102"/>
                </a:lnTo>
                <a:cubicBezTo>
                  <a:pt x="497" y="102"/>
                  <a:pt x="102" y="497"/>
                  <a:pt x="102" y="984"/>
                </a:cubicBezTo>
                <a:lnTo>
                  <a:pt x="102" y="984"/>
                </a:lnTo>
                <a:cubicBezTo>
                  <a:pt x="102" y="1470"/>
                  <a:pt x="497" y="1866"/>
                  <a:pt x="984" y="1866"/>
                </a:cubicBezTo>
                <a:lnTo>
                  <a:pt x="984" y="1866"/>
                </a:lnTo>
                <a:cubicBezTo>
                  <a:pt x="1469" y="1866"/>
                  <a:pt x="1865" y="1470"/>
                  <a:pt x="1865" y="984"/>
                </a:cubicBezTo>
                <a:lnTo>
                  <a:pt x="1865" y="984"/>
                </a:lnTo>
                <a:cubicBezTo>
                  <a:pt x="1865" y="497"/>
                  <a:pt x="1469" y="102"/>
                  <a:pt x="984" y="102"/>
                </a:cubicBezTo>
                <a:close/>
                <a:moveTo>
                  <a:pt x="984" y="1968"/>
                </a:moveTo>
                <a:lnTo>
                  <a:pt x="984" y="1968"/>
                </a:lnTo>
                <a:cubicBezTo>
                  <a:pt x="441" y="1968"/>
                  <a:pt x="0" y="1526"/>
                  <a:pt x="0" y="984"/>
                </a:cubicBezTo>
                <a:lnTo>
                  <a:pt x="0" y="984"/>
                </a:lnTo>
                <a:cubicBezTo>
                  <a:pt x="0" y="441"/>
                  <a:pt x="441" y="0"/>
                  <a:pt x="984" y="0"/>
                </a:cubicBezTo>
                <a:lnTo>
                  <a:pt x="984" y="0"/>
                </a:lnTo>
                <a:cubicBezTo>
                  <a:pt x="1525" y="0"/>
                  <a:pt x="1967" y="441"/>
                  <a:pt x="1967" y="984"/>
                </a:cubicBezTo>
                <a:lnTo>
                  <a:pt x="1967" y="984"/>
                </a:lnTo>
                <a:cubicBezTo>
                  <a:pt x="1967" y="1526"/>
                  <a:pt x="1525" y="1968"/>
                  <a:pt x="984" y="1968"/>
                </a:cubicBezTo>
                <a:close/>
              </a:path>
            </a:pathLst>
          </a:custGeom>
          <a:solidFill>
            <a:schemeClr val="accent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56" name="Google Shape;756;p109"/>
          <p:cNvSpPr/>
          <p:nvPr/>
        </p:nvSpPr>
        <p:spPr>
          <a:xfrm>
            <a:off x="4244536" y="3206184"/>
            <a:ext cx="47388" cy="366653"/>
          </a:xfrm>
          <a:custGeom>
            <a:rect b="b" l="l" r="r" t="t"/>
            <a:pathLst>
              <a:path extrusionOk="0" h="786" w="102">
                <a:moveTo>
                  <a:pt x="101" y="785"/>
                </a:moveTo>
                <a:lnTo>
                  <a:pt x="0" y="785"/>
                </a:lnTo>
                <a:lnTo>
                  <a:pt x="0" y="0"/>
                </a:lnTo>
                <a:lnTo>
                  <a:pt x="101" y="0"/>
                </a:lnTo>
                <a:lnTo>
                  <a:pt x="101" y="785"/>
                </a:lnTo>
              </a:path>
            </a:pathLst>
          </a:custGeom>
          <a:solidFill>
            <a:schemeClr val="accent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57" name="Google Shape;757;p109"/>
          <p:cNvSpPr/>
          <p:nvPr/>
        </p:nvSpPr>
        <p:spPr>
          <a:xfrm>
            <a:off x="2245960" y="1624219"/>
            <a:ext cx="920995" cy="920753"/>
          </a:xfrm>
          <a:custGeom>
            <a:rect b="b" l="l" r="r" t="t"/>
            <a:pathLst>
              <a:path extrusionOk="0" h="1970" w="1969">
                <a:moveTo>
                  <a:pt x="984" y="103"/>
                </a:moveTo>
                <a:lnTo>
                  <a:pt x="984" y="103"/>
                </a:lnTo>
                <a:cubicBezTo>
                  <a:pt x="498" y="103"/>
                  <a:pt x="102" y="498"/>
                  <a:pt x="102" y="985"/>
                </a:cubicBezTo>
                <a:lnTo>
                  <a:pt x="102" y="985"/>
                </a:lnTo>
                <a:cubicBezTo>
                  <a:pt x="102" y="1471"/>
                  <a:pt x="498" y="1866"/>
                  <a:pt x="984" y="1866"/>
                </a:cubicBezTo>
                <a:lnTo>
                  <a:pt x="984" y="1866"/>
                </a:lnTo>
                <a:cubicBezTo>
                  <a:pt x="1471" y="1866"/>
                  <a:pt x="1866" y="1471"/>
                  <a:pt x="1866" y="985"/>
                </a:cubicBezTo>
                <a:lnTo>
                  <a:pt x="1866" y="985"/>
                </a:lnTo>
                <a:cubicBezTo>
                  <a:pt x="1866" y="498"/>
                  <a:pt x="1471" y="103"/>
                  <a:pt x="984" y="103"/>
                </a:cubicBezTo>
                <a:close/>
                <a:moveTo>
                  <a:pt x="984" y="1969"/>
                </a:moveTo>
                <a:lnTo>
                  <a:pt x="984" y="1969"/>
                </a:lnTo>
                <a:cubicBezTo>
                  <a:pt x="441" y="1969"/>
                  <a:pt x="0" y="1527"/>
                  <a:pt x="0" y="985"/>
                </a:cubicBezTo>
                <a:lnTo>
                  <a:pt x="0" y="985"/>
                </a:lnTo>
                <a:cubicBezTo>
                  <a:pt x="0" y="442"/>
                  <a:pt x="441" y="0"/>
                  <a:pt x="984" y="0"/>
                </a:cubicBezTo>
                <a:lnTo>
                  <a:pt x="984" y="0"/>
                </a:lnTo>
                <a:cubicBezTo>
                  <a:pt x="1526" y="0"/>
                  <a:pt x="1968" y="442"/>
                  <a:pt x="1968" y="985"/>
                </a:cubicBezTo>
                <a:lnTo>
                  <a:pt x="1968" y="985"/>
                </a:lnTo>
                <a:cubicBezTo>
                  <a:pt x="1968" y="1527"/>
                  <a:pt x="1526" y="1969"/>
                  <a:pt x="984" y="1969"/>
                </a:cubicBezTo>
                <a:close/>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58" name="Google Shape;758;p109"/>
          <p:cNvSpPr/>
          <p:nvPr/>
        </p:nvSpPr>
        <p:spPr>
          <a:xfrm>
            <a:off x="2682762" y="2520254"/>
            <a:ext cx="47388" cy="366652"/>
          </a:xfrm>
          <a:custGeom>
            <a:rect b="b" l="l" r="r" t="t"/>
            <a:pathLst>
              <a:path extrusionOk="0" h="785" w="103">
                <a:moveTo>
                  <a:pt x="102" y="784"/>
                </a:moveTo>
                <a:lnTo>
                  <a:pt x="0" y="784"/>
                </a:lnTo>
                <a:lnTo>
                  <a:pt x="0" y="0"/>
                </a:lnTo>
                <a:lnTo>
                  <a:pt x="102" y="0"/>
                </a:lnTo>
                <a:lnTo>
                  <a:pt x="102" y="784"/>
                </a:ln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59" name="Google Shape;759;p109"/>
          <p:cNvSpPr/>
          <p:nvPr/>
        </p:nvSpPr>
        <p:spPr>
          <a:xfrm>
            <a:off x="684186" y="3550180"/>
            <a:ext cx="920995" cy="920754"/>
          </a:xfrm>
          <a:custGeom>
            <a:rect b="b" l="l" r="r" t="t"/>
            <a:pathLst>
              <a:path extrusionOk="0" h="1969" w="1969">
                <a:moveTo>
                  <a:pt x="984" y="102"/>
                </a:moveTo>
                <a:lnTo>
                  <a:pt x="984" y="102"/>
                </a:lnTo>
                <a:cubicBezTo>
                  <a:pt x="498" y="102"/>
                  <a:pt x="102" y="497"/>
                  <a:pt x="102" y="984"/>
                </a:cubicBezTo>
                <a:lnTo>
                  <a:pt x="102" y="984"/>
                </a:lnTo>
                <a:cubicBezTo>
                  <a:pt x="102" y="1470"/>
                  <a:pt x="498" y="1866"/>
                  <a:pt x="984" y="1866"/>
                </a:cubicBezTo>
                <a:lnTo>
                  <a:pt x="984" y="1866"/>
                </a:lnTo>
                <a:cubicBezTo>
                  <a:pt x="1470" y="1866"/>
                  <a:pt x="1866" y="1470"/>
                  <a:pt x="1866" y="984"/>
                </a:cubicBezTo>
                <a:lnTo>
                  <a:pt x="1866" y="984"/>
                </a:lnTo>
                <a:cubicBezTo>
                  <a:pt x="1866" y="497"/>
                  <a:pt x="1470" y="102"/>
                  <a:pt x="984" y="102"/>
                </a:cubicBezTo>
                <a:close/>
                <a:moveTo>
                  <a:pt x="984" y="1968"/>
                </a:moveTo>
                <a:lnTo>
                  <a:pt x="984" y="1968"/>
                </a:lnTo>
                <a:cubicBezTo>
                  <a:pt x="442" y="1968"/>
                  <a:pt x="0" y="1526"/>
                  <a:pt x="0" y="984"/>
                </a:cubicBezTo>
                <a:lnTo>
                  <a:pt x="0" y="984"/>
                </a:lnTo>
                <a:cubicBezTo>
                  <a:pt x="0" y="441"/>
                  <a:pt x="442" y="0"/>
                  <a:pt x="984" y="0"/>
                </a:cubicBezTo>
                <a:lnTo>
                  <a:pt x="984" y="0"/>
                </a:lnTo>
                <a:cubicBezTo>
                  <a:pt x="1527" y="0"/>
                  <a:pt x="1968" y="441"/>
                  <a:pt x="1968" y="984"/>
                </a:cubicBezTo>
                <a:lnTo>
                  <a:pt x="1968" y="984"/>
                </a:lnTo>
                <a:cubicBezTo>
                  <a:pt x="1968" y="1526"/>
                  <a:pt x="1527" y="1968"/>
                  <a:pt x="984" y="1968"/>
                </a:cubicBezTo>
                <a:close/>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60" name="Google Shape;760;p109"/>
          <p:cNvSpPr/>
          <p:nvPr/>
        </p:nvSpPr>
        <p:spPr>
          <a:xfrm>
            <a:off x="1118927" y="3206184"/>
            <a:ext cx="47390" cy="366653"/>
          </a:xfrm>
          <a:custGeom>
            <a:rect b="b" l="l" r="r" t="t"/>
            <a:pathLst>
              <a:path extrusionOk="0" h="786" w="103">
                <a:moveTo>
                  <a:pt x="102" y="785"/>
                </a:moveTo>
                <a:lnTo>
                  <a:pt x="0" y="785"/>
                </a:lnTo>
                <a:lnTo>
                  <a:pt x="0" y="0"/>
                </a:lnTo>
                <a:lnTo>
                  <a:pt x="102" y="0"/>
                </a:lnTo>
                <a:lnTo>
                  <a:pt x="102" y="785"/>
                </a:ln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61" name="Google Shape;761;p109"/>
          <p:cNvSpPr/>
          <p:nvPr/>
        </p:nvSpPr>
        <p:spPr>
          <a:xfrm>
            <a:off x="4081765" y="3824139"/>
            <a:ext cx="368810" cy="368715"/>
          </a:xfrm>
          <a:custGeom>
            <a:rect b="b" l="l" r="r" t="t"/>
            <a:pathLst>
              <a:path extrusionOk="0" h="790" w="790">
                <a:moveTo>
                  <a:pt x="287" y="592"/>
                </a:moveTo>
                <a:lnTo>
                  <a:pt x="287" y="592"/>
                </a:lnTo>
                <a:cubicBezTo>
                  <a:pt x="282" y="592"/>
                  <a:pt x="278" y="594"/>
                  <a:pt x="275" y="597"/>
                </a:cubicBezTo>
                <a:lnTo>
                  <a:pt x="221" y="651"/>
                </a:lnTo>
                <a:lnTo>
                  <a:pt x="221" y="651"/>
                </a:lnTo>
                <a:cubicBezTo>
                  <a:pt x="218" y="654"/>
                  <a:pt x="215" y="658"/>
                  <a:pt x="215" y="663"/>
                </a:cubicBezTo>
                <a:lnTo>
                  <a:pt x="215" y="663"/>
                </a:lnTo>
                <a:cubicBezTo>
                  <a:pt x="215" y="674"/>
                  <a:pt x="223" y="682"/>
                  <a:pt x="234" y="682"/>
                </a:cubicBezTo>
                <a:lnTo>
                  <a:pt x="234" y="682"/>
                </a:lnTo>
                <a:cubicBezTo>
                  <a:pt x="239" y="682"/>
                  <a:pt x="243" y="679"/>
                  <a:pt x="246" y="676"/>
                </a:cubicBezTo>
                <a:lnTo>
                  <a:pt x="300" y="622"/>
                </a:lnTo>
                <a:lnTo>
                  <a:pt x="300" y="622"/>
                </a:lnTo>
                <a:cubicBezTo>
                  <a:pt x="303" y="619"/>
                  <a:pt x="305" y="614"/>
                  <a:pt x="305" y="609"/>
                </a:cubicBezTo>
                <a:lnTo>
                  <a:pt x="305" y="609"/>
                </a:lnTo>
                <a:cubicBezTo>
                  <a:pt x="305" y="600"/>
                  <a:pt x="297" y="592"/>
                  <a:pt x="287" y="592"/>
                </a:cubicBezTo>
                <a:close/>
                <a:moveTo>
                  <a:pt x="448" y="725"/>
                </a:moveTo>
                <a:lnTo>
                  <a:pt x="344" y="471"/>
                </a:lnTo>
                <a:lnTo>
                  <a:pt x="717" y="96"/>
                </a:lnTo>
                <a:lnTo>
                  <a:pt x="448" y="725"/>
                </a:lnTo>
                <a:close/>
                <a:moveTo>
                  <a:pt x="64" y="340"/>
                </a:moveTo>
                <a:lnTo>
                  <a:pt x="692" y="71"/>
                </a:lnTo>
                <a:lnTo>
                  <a:pt x="319" y="445"/>
                </a:lnTo>
                <a:lnTo>
                  <a:pt x="64" y="340"/>
                </a:lnTo>
                <a:close/>
                <a:moveTo>
                  <a:pt x="789" y="17"/>
                </a:moveTo>
                <a:lnTo>
                  <a:pt x="789" y="17"/>
                </a:lnTo>
                <a:cubicBezTo>
                  <a:pt x="789" y="8"/>
                  <a:pt x="780" y="0"/>
                  <a:pt x="771" y="0"/>
                </a:cubicBezTo>
                <a:lnTo>
                  <a:pt x="771" y="0"/>
                </a:lnTo>
                <a:cubicBezTo>
                  <a:pt x="768" y="0"/>
                  <a:pt x="765" y="0"/>
                  <a:pt x="763" y="2"/>
                </a:cubicBezTo>
                <a:lnTo>
                  <a:pt x="763" y="2"/>
                </a:lnTo>
                <a:lnTo>
                  <a:pt x="11" y="324"/>
                </a:lnTo>
                <a:lnTo>
                  <a:pt x="11" y="324"/>
                </a:lnTo>
                <a:lnTo>
                  <a:pt x="11" y="324"/>
                </a:lnTo>
                <a:lnTo>
                  <a:pt x="10" y="325"/>
                </a:lnTo>
                <a:lnTo>
                  <a:pt x="10" y="325"/>
                </a:lnTo>
                <a:lnTo>
                  <a:pt x="10" y="325"/>
                </a:lnTo>
                <a:cubicBezTo>
                  <a:pt x="4" y="327"/>
                  <a:pt x="0" y="334"/>
                  <a:pt x="0" y="340"/>
                </a:cubicBezTo>
                <a:lnTo>
                  <a:pt x="0" y="340"/>
                </a:lnTo>
                <a:cubicBezTo>
                  <a:pt x="0" y="349"/>
                  <a:pt x="5" y="355"/>
                  <a:pt x="13" y="357"/>
                </a:cubicBezTo>
                <a:lnTo>
                  <a:pt x="13" y="357"/>
                </a:lnTo>
                <a:lnTo>
                  <a:pt x="309" y="480"/>
                </a:lnTo>
                <a:lnTo>
                  <a:pt x="431" y="776"/>
                </a:lnTo>
                <a:lnTo>
                  <a:pt x="431" y="776"/>
                </a:lnTo>
                <a:lnTo>
                  <a:pt x="431" y="776"/>
                </a:lnTo>
                <a:cubicBezTo>
                  <a:pt x="433" y="784"/>
                  <a:pt x="439" y="789"/>
                  <a:pt x="448" y="789"/>
                </a:cubicBezTo>
                <a:lnTo>
                  <a:pt x="448" y="789"/>
                </a:lnTo>
                <a:cubicBezTo>
                  <a:pt x="455" y="789"/>
                  <a:pt x="461" y="785"/>
                  <a:pt x="464" y="779"/>
                </a:cubicBezTo>
                <a:lnTo>
                  <a:pt x="464" y="779"/>
                </a:lnTo>
                <a:lnTo>
                  <a:pt x="464" y="778"/>
                </a:lnTo>
                <a:lnTo>
                  <a:pt x="464" y="778"/>
                </a:lnTo>
                <a:lnTo>
                  <a:pt x="464" y="778"/>
                </a:lnTo>
                <a:lnTo>
                  <a:pt x="787" y="26"/>
                </a:lnTo>
                <a:lnTo>
                  <a:pt x="787" y="25"/>
                </a:lnTo>
                <a:lnTo>
                  <a:pt x="787" y="25"/>
                </a:lnTo>
                <a:cubicBezTo>
                  <a:pt x="788" y="23"/>
                  <a:pt x="789" y="21"/>
                  <a:pt x="789" y="17"/>
                </a:cubicBezTo>
                <a:close/>
                <a:moveTo>
                  <a:pt x="174" y="532"/>
                </a:moveTo>
                <a:lnTo>
                  <a:pt x="192" y="515"/>
                </a:lnTo>
                <a:lnTo>
                  <a:pt x="192" y="515"/>
                </a:lnTo>
                <a:cubicBezTo>
                  <a:pt x="196" y="511"/>
                  <a:pt x="198" y="507"/>
                  <a:pt x="198" y="502"/>
                </a:cubicBezTo>
                <a:lnTo>
                  <a:pt x="198" y="502"/>
                </a:lnTo>
                <a:cubicBezTo>
                  <a:pt x="198" y="492"/>
                  <a:pt x="190" y="484"/>
                  <a:pt x="180" y="484"/>
                </a:cubicBezTo>
                <a:lnTo>
                  <a:pt x="180" y="484"/>
                </a:lnTo>
                <a:cubicBezTo>
                  <a:pt x="174" y="484"/>
                  <a:pt x="170" y="486"/>
                  <a:pt x="167" y="490"/>
                </a:cubicBezTo>
                <a:lnTo>
                  <a:pt x="149" y="507"/>
                </a:lnTo>
                <a:lnTo>
                  <a:pt x="149" y="507"/>
                </a:lnTo>
                <a:cubicBezTo>
                  <a:pt x="146" y="510"/>
                  <a:pt x="144" y="515"/>
                  <a:pt x="144" y="520"/>
                </a:cubicBezTo>
                <a:lnTo>
                  <a:pt x="144" y="520"/>
                </a:lnTo>
                <a:cubicBezTo>
                  <a:pt x="144" y="530"/>
                  <a:pt x="152" y="538"/>
                  <a:pt x="161" y="538"/>
                </a:cubicBezTo>
                <a:lnTo>
                  <a:pt x="161" y="538"/>
                </a:lnTo>
                <a:cubicBezTo>
                  <a:pt x="166" y="538"/>
                  <a:pt x="171" y="536"/>
                  <a:pt x="174" y="532"/>
                </a:cubicBezTo>
                <a:close/>
                <a:moveTo>
                  <a:pt x="287" y="520"/>
                </a:moveTo>
                <a:lnTo>
                  <a:pt x="287" y="520"/>
                </a:lnTo>
                <a:cubicBezTo>
                  <a:pt x="287" y="510"/>
                  <a:pt x="279" y="502"/>
                  <a:pt x="269" y="502"/>
                </a:cubicBezTo>
                <a:lnTo>
                  <a:pt x="269" y="502"/>
                </a:lnTo>
                <a:cubicBezTo>
                  <a:pt x="264" y="502"/>
                  <a:pt x="260" y="504"/>
                  <a:pt x="257" y="507"/>
                </a:cubicBezTo>
                <a:lnTo>
                  <a:pt x="77" y="687"/>
                </a:lnTo>
                <a:lnTo>
                  <a:pt x="77" y="687"/>
                </a:lnTo>
                <a:cubicBezTo>
                  <a:pt x="74" y="690"/>
                  <a:pt x="72" y="694"/>
                  <a:pt x="72" y="699"/>
                </a:cubicBezTo>
                <a:lnTo>
                  <a:pt x="72" y="699"/>
                </a:lnTo>
                <a:cubicBezTo>
                  <a:pt x="72" y="709"/>
                  <a:pt x="80" y="717"/>
                  <a:pt x="90" y="717"/>
                </a:cubicBezTo>
                <a:lnTo>
                  <a:pt x="90" y="717"/>
                </a:lnTo>
                <a:cubicBezTo>
                  <a:pt x="95" y="717"/>
                  <a:pt x="99" y="715"/>
                  <a:pt x="103" y="712"/>
                </a:cubicBezTo>
                <a:lnTo>
                  <a:pt x="282" y="532"/>
                </a:lnTo>
                <a:lnTo>
                  <a:pt x="282" y="532"/>
                </a:lnTo>
                <a:cubicBezTo>
                  <a:pt x="285" y="529"/>
                  <a:pt x="287" y="525"/>
                  <a:pt x="287" y="520"/>
                </a:cubicBezTo>
                <a:close/>
              </a:path>
            </a:pathLst>
          </a:custGeom>
          <a:solidFill>
            <a:schemeClr val="accent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62" name="Google Shape;762;p109"/>
          <p:cNvSpPr/>
          <p:nvPr/>
        </p:nvSpPr>
        <p:spPr>
          <a:xfrm>
            <a:off x="993245" y="3824139"/>
            <a:ext cx="302877" cy="368715"/>
          </a:xfrm>
          <a:custGeom>
            <a:rect b="b" l="l" r="r" t="t"/>
            <a:pathLst>
              <a:path extrusionOk="0" h="791" w="647">
                <a:moveTo>
                  <a:pt x="323" y="323"/>
                </a:moveTo>
                <a:lnTo>
                  <a:pt x="323" y="218"/>
                </a:lnTo>
                <a:lnTo>
                  <a:pt x="417" y="323"/>
                </a:lnTo>
                <a:lnTo>
                  <a:pt x="323" y="323"/>
                </a:lnTo>
                <a:close/>
                <a:moveTo>
                  <a:pt x="431" y="718"/>
                </a:moveTo>
                <a:lnTo>
                  <a:pt x="431" y="718"/>
                </a:lnTo>
                <a:cubicBezTo>
                  <a:pt x="431" y="738"/>
                  <a:pt x="415" y="754"/>
                  <a:pt x="395" y="754"/>
                </a:cubicBezTo>
                <a:lnTo>
                  <a:pt x="72" y="754"/>
                </a:lnTo>
                <a:lnTo>
                  <a:pt x="72" y="754"/>
                </a:lnTo>
                <a:cubicBezTo>
                  <a:pt x="52" y="754"/>
                  <a:pt x="36" y="738"/>
                  <a:pt x="36" y="718"/>
                </a:cubicBezTo>
                <a:lnTo>
                  <a:pt x="36" y="251"/>
                </a:lnTo>
                <a:lnTo>
                  <a:pt x="36" y="251"/>
                </a:lnTo>
                <a:cubicBezTo>
                  <a:pt x="36" y="232"/>
                  <a:pt x="52" y="216"/>
                  <a:pt x="72" y="216"/>
                </a:cubicBezTo>
                <a:lnTo>
                  <a:pt x="287" y="216"/>
                </a:lnTo>
                <a:lnTo>
                  <a:pt x="287" y="323"/>
                </a:lnTo>
                <a:lnTo>
                  <a:pt x="287" y="323"/>
                </a:lnTo>
                <a:cubicBezTo>
                  <a:pt x="287" y="343"/>
                  <a:pt x="303" y="359"/>
                  <a:pt x="323" y="359"/>
                </a:cubicBezTo>
                <a:lnTo>
                  <a:pt x="431" y="359"/>
                </a:lnTo>
                <a:lnTo>
                  <a:pt x="431" y="718"/>
                </a:lnTo>
                <a:close/>
                <a:moveTo>
                  <a:pt x="72" y="180"/>
                </a:moveTo>
                <a:lnTo>
                  <a:pt x="72" y="180"/>
                </a:lnTo>
                <a:cubicBezTo>
                  <a:pt x="32" y="180"/>
                  <a:pt x="0" y="212"/>
                  <a:pt x="0" y="251"/>
                </a:cubicBezTo>
                <a:lnTo>
                  <a:pt x="0" y="718"/>
                </a:lnTo>
                <a:lnTo>
                  <a:pt x="0" y="718"/>
                </a:lnTo>
                <a:cubicBezTo>
                  <a:pt x="0" y="757"/>
                  <a:pt x="32" y="790"/>
                  <a:pt x="72" y="790"/>
                </a:cubicBezTo>
                <a:lnTo>
                  <a:pt x="395" y="790"/>
                </a:lnTo>
                <a:lnTo>
                  <a:pt x="395" y="790"/>
                </a:lnTo>
                <a:cubicBezTo>
                  <a:pt x="434" y="790"/>
                  <a:pt x="467" y="757"/>
                  <a:pt x="467" y="718"/>
                </a:cubicBezTo>
                <a:lnTo>
                  <a:pt x="467" y="323"/>
                </a:lnTo>
                <a:lnTo>
                  <a:pt x="341" y="180"/>
                </a:lnTo>
                <a:lnTo>
                  <a:pt x="72" y="180"/>
                </a:lnTo>
                <a:close/>
                <a:moveTo>
                  <a:pt x="503" y="143"/>
                </a:moveTo>
                <a:lnTo>
                  <a:pt x="503" y="39"/>
                </a:lnTo>
                <a:lnTo>
                  <a:pt x="596" y="143"/>
                </a:lnTo>
                <a:lnTo>
                  <a:pt x="503" y="143"/>
                </a:lnTo>
                <a:close/>
                <a:moveTo>
                  <a:pt x="521" y="0"/>
                </a:moveTo>
                <a:lnTo>
                  <a:pt x="251" y="0"/>
                </a:lnTo>
                <a:lnTo>
                  <a:pt x="251" y="0"/>
                </a:lnTo>
                <a:cubicBezTo>
                  <a:pt x="212" y="0"/>
                  <a:pt x="179" y="32"/>
                  <a:pt x="179" y="72"/>
                </a:cubicBezTo>
                <a:lnTo>
                  <a:pt x="179" y="126"/>
                </a:lnTo>
                <a:lnTo>
                  <a:pt x="179" y="126"/>
                </a:lnTo>
                <a:cubicBezTo>
                  <a:pt x="179" y="136"/>
                  <a:pt x="188" y="143"/>
                  <a:pt x="198" y="143"/>
                </a:cubicBezTo>
                <a:lnTo>
                  <a:pt x="198" y="143"/>
                </a:lnTo>
                <a:cubicBezTo>
                  <a:pt x="207" y="143"/>
                  <a:pt x="216" y="136"/>
                  <a:pt x="216" y="126"/>
                </a:cubicBezTo>
                <a:lnTo>
                  <a:pt x="216" y="72"/>
                </a:lnTo>
                <a:lnTo>
                  <a:pt x="216" y="72"/>
                </a:lnTo>
                <a:cubicBezTo>
                  <a:pt x="216" y="52"/>
                  <a:pt x="231" y="36"/>
                  <a:pt x="251" y="36"/>
                </a:cubicBezTo>
                <a:lnTo>
                  <a:pt x="467" y="36"/>
                </a:lnTo>
                <a:lnTo>
                  <a:pt x="467" y="143"/>
                </a:lnTo>
                <a:lnTo>
                  <a:pt x="467" y="143"/>
                </a:lnTo>
                <a:cubicBezTo>
                  <a:pt x="467" y="164"/>
                  <a:pt x="483" y="180"/>
                  <a:pt x="503" y="180"/>
                </a:cubicBezTo>
                <a:lnTo>
                  <a:pt x="611" y="180"/>
                </a:lnTo>
                <a:lnTo>
                  <a:pt x="611" y="539"/>
                </a:lnTo>
                <a:lnTo>
                  <a:pt x="611" y="539"/>
                </a:lnTo>
                <a:cubicBezTo>
                  <a:pt x="611" y="558"/>
                  <a:pt x="594" y="574"/>
                  <a:pt x="574" y="574"/>
                </a:cubicBezTo>
                <a:lnTo>
                  <a:pt x="521" y="574"/>
                </a:lnTo>
                <a:lnTo>
                  <a:pt x="521" y="574"/>
                </a:lnTo>
                <a:cubicBezTo>
                  <a:pt x="511" y="574"/>
                  <a:pt x="503" y="583"/>
                  <a:pt x="503" y="592"/>
                </a:cubicBezTo>
                <a:lnTo>
                  <a:pt x="503" y="592"/>
                </a:lnTo>
                <a:cubicBezTo>
                  <a:pt x="503" y="602"/>
                  <a:pt x="511" y="610"/>
                  <a:pt x="521" y="610"/>
                </a:cubicBezTo>
                <a:lnTo>
                  <a:pt x="574" y="610"/>
                </a:lnTo>
                <a:lnTo>
                  <a:pt x="574" y="610"/>
                </a:lnTo>
                <a:cubicBezTo>
                  <a:pt x="614" y="610"/>
                  <a:pt x="646" y="578"/>
                  <a:pt x="646" y="539"/>
                </a:cubicBezTo>
                <a:lnTo>
                  <a:pt x="646" y="143"/>
                </a:lnTo>
                <a:lnTo>
                  <a:pt x="521" y="0"/>
                </a:lnTo>
                <a:close/>
                <a:moveTo>
                  <a:pt x="108" y="448"/>
                </a:moveTo>
                <a:lnTo>
                  <a:pt x="108" y="448"/>
                </a:lnTo>
                <a:cubicBezTo>
                  <a:pt x="108" y="458"/>
                  <a:pt x="116" y="467"/>
                  <a:pt x="125" y="467"/>
                </a:cubicBezTo>
                <a:lnTo>
                  <a:pt x="341" y="467"/>
                </a:lnTo>
                <a:lnTo>
                  <a:pt x="341" y="467"/>
                </a:lnTo>
                <a:cubicBezTo>
                  <a:pt x="351" y="467"/>
                  <a:pt x="359" y="458"/>
                  <a:pt x="359" y="448"/>
                </a:cubicBezTo>
                <a:lnTo>
                  <a:pt x="359" y="448"/>
                </a:lnTo>
                <a:cubicBezTo>
                  <a:pt x="359" y="439"/>
                  <a:pt x="351" y="431"/>
                  <a:pt x="341" y="431"/>
                </a:cubicBezTo>
                <a:lnTo>
                  <a:pt x="125" y="431"/>
                </a:lnTo>
                <a:lnTo>
                  <a:pt x="125" y="431"/>
                </a:lnTo>
                <a:cubicBezTo>
                  <a:pt x="116" y="431"/>
                  <a:pt x="108" y="439"/>
                  <a:pt x="108" y="448"/>
                </a:cubicBezTo>
                <a:close/>
                <a:moveTo>
                  <a:pt x="125" y="359"/>
                </a:moveTo>
                <a:lnTo>
                  <a:pt x="198" y="359"/>
                </a:lnTo>
                <a:lnTo>
                  <a:pt x="198" y="359"/>
                </a:lnTo>
                <a:cubicBezTo>
                  <a:pt x="207" y="359"/>
                  <a:pt x="216" y="351"/>
                  <a:pt x="216" y="341"/>
                </a:cubicBezTo>
                <a:lnTo>
                  <a:pt x="216" y="341"/>
                </a:lnTo>
                <a:cubicBezTo>
                  <a:pt x="216" y="331"/>
                  <a:pt x="207" y="323"/>
                  <a:pt x="198" y="323"/>
                </a:cubicBezTo>
                <a:lnTo>
                  <a:pt x="125" y="323"/>
                </a:lnTo>
                <a:lnTo>
                  <a:pt x="125" y="323"/>
                </a:lnTo>
                <a:cubicBezTo>
                  <a:pt x="116" y="323"/>
                  <a:pt x="108" y="331"/>
                  <a:pt x="108" y="341"/>
                </a:cubicBezTo>
                <a:lnTo>
                  <a:pt x="108" y="341"/>
                </a:lnTo>
                <a:cubicBezTo>
                  <a:pt x="108" y="351"/>
                  <a:pt x="116" y="359"/>
                  <a:pt x="125" y="359"/>
                </a:cubicBezTo>
                <a:close/>
                <a:moveTo>
                  <a:pt x="341" y="539"/>
                </a:moveTo>
                <a:lnTo>
                  <a:pt x="125" y="539"/>
                </a:lnTo>
                <a:lnTo>
                  <a:pt x="125" y="539"/>
                </a:lnTo>
                <a:cubicBezTo>
                  <a:pt x="116" y="539"/>
                  <a:pt x="108" y="546"/>
                  <a:pt x="108" y="556"/>
                </a:cubicBezTo>
                <a:lnTo>
                  <a:pt x="108" y="556"/>
                </a:lnTo>
                <a:cubicBezTo>
                  <a:pt x="108" y="566"/>
                  <a:pt x="116" y="574"/>
                  <a:pt x="125" y="574"/>
                </a:cubicBezTo>
                <a:lnTo>
                  <a:pt x="341" y="574"/>
                </a:lnTo>
                <a:lnTo>
                  <a:pt x="341" y="574"/>
                </a:lnTo>
                <a:cubicBezTo>
                  <a:pt x="351" y="574"/>
                  <a:pt x="359" y="566"/>
                  <a:pt x="359" y="556"/>
                </a:cubicBezTo>
                <a:lnTo>
                  <a:pt x="359" y="556"/>
                </a:lnTo>
                <a:cubicBezTo>
                  <a:pt x="359" y="546"/>
                  <a:pt x="351" y="539"/>
                  <a:pt x="341" y="539"/>
                </a:cubicBezTo>
                <a:close/>
                <a:moveTo>
                  <a:pt x="269" y="646"/>
                </a:moveTo>
                <a:lnTo>
                  <a:pt x="125" y="646"/>
                </a:lnTo>
                <a:lnTo>
                  <a:pt x="125" y="646"/>
                </a:lnTo>
                <a:cubicBezTo>
                  <a:pt x="116" y="646"/>
                  <a:pt x="108" y="654"/>
                  <a:pt x="108" y="664"/>
                </a:cubicBezTo>
                <a:lnTo>
                  <a:pt x="108" y="664"/>
                </a:lnTo>
                <a:cubicBezTo>
                  <a:pt x="108" y="674"/>
                  <a:pt x="116" y="682"/>
                  <a:pt x="125" y="682"/>
                </a:cubicBezTo>
                <a:lnTo>
                  <a:pt x="269" y="682"/>
                </a:lnTo>
                <a:lnTo>
                  <a:pt x="269" y="682"/>
                </a:lnTo>
                <a:cubicBezTo>
                  <a:pt x="279" y="682"/>
                  <a:pt x="287" y="674"/>
                  <a:pt x="287" y="664"/>
                </a:cubicBezTo>
                <a:lnTo>
                  <a:pt x="287" y="664"/>
                </a:lnTo>
                <a:cubicBezTo>
                  <a:pt x="287" y="654"/>
                  <a:pt x="279" y="646"/>
                  <a:pt x="269" y="646"/>
                </a:cubicBezTo>
                <a:close/>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63" name="Google Shape;763;p109"/>
          <p:cNvSpPr/>
          <p:nvPr/>
        </p:nvSpPr>
        <p:spPr>
          <a:xfrm>
            <a:off x="2519991" y="1900239"/>
            <a:ext cx="368810" cy="368715"/>
          </a:xfrm>
          <a:custGeom>
            <a:rect b="b" l="l" r="r" t="t"/>
            <a:pathLst>
              <a:path extrusionOk="0" h="790" w="791">
                <a:moveTo>
                  <a:pt x="754" y="296"/>
                </a:moveTo>
                <a:lnTo>
                  <a:pt x="735" y="316"/>
                </a:lnTo>
                <a:lnTo>
                  <a:pt x="735" y="316"/>
                </a:lnTo>
                <a:cubicBezTo>
                  <a:pt x="706" y="308"/>
                  <a:pt x="676" y="304"/>
                  <a:pt x="647" y="304"/>
                </a:cubicBezTo>
                <a:lnTo>
                  <a:pt x="627" y="270"/>
                </a:lnTo>
                <a:lnTo>
                  <a:pt x="627" y="270"/>
                </a:lnTo>
                <a:cubicBezTo>
                  <a:pt x="624" y="264"/>
                  <a:pt x="619" y="257"/>
                  <a:pt x="612" y="254"/>
                </a:cubicBezTo>
                <a:lnTo>
                  <a:pt x="612" y="254"/>
                </a:lnTo>
                <a:cubicBezTo>
                  <a:pt x="608" y="251"/>
                  <a:pt x="601" y="249"/>
                  <a:pt x="595" y="251"/>
                </a:cubicBezTo>
                <a:lnTo>
                  <a:pt x="493" y="278"/>
                </a:lnTo>
                <a:lnTo>
                  <a:pt x="493" y="278"/>
                </a:lnTo>
                <a:cubicBezTo>
                  <a:pt x="480" y="282"/>
                  <a:pt x="475" y="297"/>
                  <a:pt x="475" y="311"/>
                </a:cubicBezTo>
                <a:lnTo>
                  <a:pt x="475" y="350"/>
                </a:lnTo>
                <a:lnTo>
                  <a:pt x="475" y="350"/>
                </a:lnTo>
                <a:cubicBezTo>
                  <a:pt x="450" y="364"/>
                  <a:pt x="426" y="383"/>
                  <a:pt x="404" y="404"/>
                </a:cubicBezTo>
                <a:lnTo>
                  <a:pt x="367" y="393"/>
                </a:lnTo>
                <a:lnTo>
                  <a:pt x="367" y="393"/>
                </a:lnTo>
                <a:cubicBezTo>
                  <a:pt x="354" y="389"/>
                  <a:pt x="339" y="391"/>
                  <a:pt x="331" y="403"/>
                </a:cubicBezTo>
                <a:lnTo>
                  <a:pt x="278" y="494"/>
                </a:lnTo>
                <a:lnTo>
                  <a:pt x="278" y="494"/>
                </a:lnTo>
                <a:cubicBezTo>
                  <a:pt x="271" y="507"/>
                  <a:pt x="278" y="520"/>
                  <a:pt x="288" y="530"/>
                </a:cubicBezTo>
                <a:lnTo>
                  <a:pt x="316" y="557"/>
                </a:lnTo>
                <a:lnTo>
                  <a:pt x="316" y="557"/>
                </a:lnTo>
                <a:cubicBezTo>
                  <a:pt x="308" y="586"/>
                  <a:pt x="304" y="616"/>
                  <a:pt x="304" y="646"/>
                </a:cubicBezTo>
                <a:lnTo>
                  <a:pt x="270" y="665"/>
                </a:lnTo>
                <a:lnTo>
                  <a:pt x="270" y="665"/>
                </a:lnTo>
                <a:cubicBezTo>
                  <a:pt x="258" y="671"/>
                  <a:pt x="248" y="683"/>
                  <a:pt x="252" y="697"/>
                </a:cubicBezTo>
                <a:lnTo>
                  <a:pt x="267" y="753"/>
                </a:lnTo>
                <a:lnTo>
                  <a:pt x="72" y="753"/>
                </a:lnTo>
                <a:lnTo>
                  <a:pt x="72" y="753"/>
                </a:lnTo>
                <a:cubicBezTo>
                  <a:pt x="52" y="753"/>
                  <a:pt x="36" y="737"/>
                  <a:pt x="36" y="718"/>
                </a:cubicBezTo>
                <a:lnTo>
                  <a:pt x="36" y="413"/>
                </a:lnTo>
                <a:lnTo>
                  <a:pt x="71" y="413"/>
                </a:lnTo>
                <a:lnTo>
                  <a:pt x="71" y="413"/>
                </a:lnTo>
                <a:cubicBezTo>
                  <a:pt x="86" y="413"/>
                  <a:pt x="93" y="399"/>
                  <a:pt x="98" y="386"/>
                </a:cubicBezTo>
                <a:lnTo>
                  <a:pt x="107" y="348"/>
                </a:lnTo>
                <a:lnTo>
                  <a:pt x="107" y="348"/>
                </a:lnTo>
                <a:cubicBezTo>
                  <a:pt x="136" y="340"/>
                  <a:pt x="163" y="329"/>
                  <a:pt x="189" y="314"/>
                </a:cubicBezTo>
                <a:lnTo>
                  <a:pt x="223" y="334"/>
                </a:lnTo>
                <a:lnTo>
                  <a:pt x="223" y="334"/>
                </a:lnTo>
                <a:cubicBezTo>
                  <a:pt x="230" y="337"/>
                  <a:pt x="237" y="340"/>
                  <a:pt x="245" y="340"/>
                </a:cubicBezTo>
                <a:lnTo>
                  <a:pt x="245" y="340"/>
                </a:lnTo>
                <a:cubicBezTo>
                  <a:pt x="250" y="340"/>
                  <a:pt x="256" y="339"/>
                  <a:pt x="260" y="334"/>
                </a:cubicBezTo>
                <a:lnTo>
                  <a:pt x="335" y="260"/>
                </a:lnTo>
                <a:lnTo>
                  <a:pt x="335" y="260"/>
                </a:lnTo>
                <a:cubicBezTo>
                  <a:pt x="345" y="249"/>
                  <a:pt x="341" y="234"/>
                  <a:pt x="335" y="222"/>
                </a:cubicBezTo>
                <a:lnTo>
                  <a:pt x="315" y="189"/>
                </a:lnTo>
                <a:lnTo>
                  <a:pt x="315" y="189"/>
                </a:lnTo>
                <a:cubicBezTo>
                  <a:pt x="329" y="163"/>
                  <a:pt x="341" y="136"/>
                  <a:pt x="349" y="106"/>
                </a:cubicBezTo>
                <a:lnTo>
                  <a:pt x="387" y="97"/>
                </a:lnTo>
                <a:lnTo>
                  <a:pt x="387" y="97"/>
                </a:lnTo>
                <a:cubicBezTo>
                  <a:pt x="399" y="93"/>
                  <a:pt x="413" y="85"/>
                  <a:pt x="413" y="70"/>
                </a:cubicBezTo>
                <a:lnTo>
                  <a:pt x="413" y="36"/>
                </a:lnTo>
                <a:lnTo>
                  <a:pt x="718" y="36"/>
                </a:lnTo>
                <a:lnTo>
                  <a:pt x="718" y="36"/>
                </a:lnTo>
                <a:cubicBezTo>
                  <a:pt x="738" y="36"/>
                  <a:pt x="754" y="52"/>
                  <a:pt x="754" y="71"/>
                </a:cubicBezTo>
                <a:lnTo>
                  <a:pt x="754" y="296"/>
                </a:lnTo>
                <a:close/>
                <a:moveTo>
                  <a:pt x="754" y="460"/>
                </a:moveTo>
                <a:lnTo>
                  <a:pt x="754" y="460"/>
                </a:lnTo>
                <a:cubicBezTo>
                  <a:pt x="723" y="442"/>
                  <a:pt x="686" y="430"/>
                  <a:pt x="647" y="430"/>
                </a:cubicBezTo>
                <a:lnTo>
                  <a:pt x="647" y="430"/>
                </a:lnTo>
                <a:cubicBezTo>
                  <a:pt x="527" y="430"/>
                  <a:pt x="431" y="527"/>
                  <a:pt x="431" y="646"/>
                </a:cubicBezTo>
                <a:lnTo>
                  <a:pt x="431" y="646"/>
                </a:lnTo>
                <a:cubicBezTo>
                  <a:pt x="431" y="685"/>
                  <a:pt x="442" y="722"/>
                  <a:pt x="461" y="753"/>
                </a:cubicBezTo>
                <a:lnTo>
                  <a:pt x="304" y="753"/>
                </a:lnTo>
                <a:lnTo>
                  <a:pt x="288" y="696"/>
                </a:lnTo>
                <a:lnTo>
                  <a:pt x="322" y="678"/>
                </a:lnTo>
                <a:lnTo>
                  <a:pt x="322" y="678"/>
                </a:lnTo>
                <a:cubicBezTo>
                  <a:pt x="334" y="671"/>
                  <a:pt x="340" y="659"/>
                  <a:pt x="340" y="646"/>
                </a:cubicBezTo>
                <a:lnTo>
                  <a:pt x="340" y="646"/>
                </a:lnTo>
                <a:cubicBezTo>
                  <a:pt x="340" y="619"/>
                  <a:pt x="344" y="592"/>
                  <a:pt x="351" y="567"/>
                </a:cubicBezTo>
                <a:lnTo>
                  <a:pt x="351" y="567"/>
                </a:lnTo>
                <a:cubicBezTo>
                  <a:pt x="354" y="554"/>
                  <a:pt x="350" y="541"/>
                  <a:pt x="341" y="531"/>
                </a:cubicBezTo>
                <a:lnTo>
                  <a:pt x="314" y="505"/>
                </a:lnTo>
                <a:lnTo>
                  <a:pt x="314" y="505"/>
                </a:lnTo>
                <a:lnTo>
                  <a:pt x="313" y="505"/>
                </a:lnTo>
                <a:lnTo>
                  <a:pt x="358" y="428"/>
                </a:lnTo>
                <a:lnTo>
                  <a:pt x="395" y="438"/>
                </a:lnTo>
                <a:lnTo>
                  <a:pt x="395" y="438"/>
                </a:lnTo>
                <a:cubicBezTo>
                  <a:pt x="407" y="442"/>
                  <a:pt x="420" y="439"/>
                  <a:pt x="430" y="429"/>
                </a:cubicBezTo>
                <a:lnTo>
                  <a:pt x="430" y="429"/>
                </a:lnTo>
                <a:cubicBezTo>
                  <a:pt x="449" y="411"/>
                  <a:pt x="470" y="394"/>
                  <a:pt x="493" y="381"/>
                </a:cubicBezTo>
                <a:lnTo>
                  <a:pt x="493" y="381"/>
                </a:lnTo>
                <a:cubicBezTo>
                  <a:pt x="505" y="374"/>
                  <a:pt x="512" y="362"/>
                  <a:pt x="512" y="349"/>
                </a:cubicBezTo>
                <a:lnTo>
                  <a:pt x="511" y="311"/>
                </a:lnTo>
                <a:lnTo>
                  <a:pt x="511" y="311"/>
                </a:lnTo>
                <a:lnTo>
                  <a:pt x="597" y="288"/>
                </a:lnTo>
                <a:lnTo>
                  <a:pt x="615" y="322"/>
                </a:lnTo>
                <a:lnTo>
                  <a:pt x="615" y="322"/>
                </a:lnTo>
                <a:cubicBezTo>
                  <a:pt x="619" y="327"/>
                  <a:pt x="623" y="332"/>
                  <a:pt x="628" y="335"/>
                </a:cubicBezTo>
                <a:lnTo>
                  <a:pt x="628" y="335"/>
                </a:lnTo>
                <a:cubicBezTo>
                  <a:pt x="634" y="338"/>
                  <a:pt x="640" y="340"/>
                  <a:pt x="647" y="340"/>
                </a:cubicBezTo>
                <a:lnTo>
                  <a:pt x="647" y="340"/>
                </a:lnTo>
                <a:cubicBezTo>
                  <a:pt x="673" y="340"/>
                  <a:pt x="700" y="344"/>
                  <a:pt x="725" y="350"/>
                </a:cubicBezTo>
                <a:lnTo>
                  <a:pt x="725" y="350"/>
                </a:lnTo>
                <a:cubicBezTo>
                  <a:pt x="735" y="353"/>
                  <a:pt x="746" y="351"/>
                  <a:pt x="754" y="346"/>
                </a:cubicBezTo>
                <a:lnTo>
                  <a:pt x="754" y="460"/>
                </a:lnTo>
                <a:close/>
                <a:moveTo>
                  <a:pt x="754" y="565"/>
                </a:moveTo>
                <a:lnTo>
                  <a:pt x="699" y="597"/>
                </a:lnTo>
                <a:lnTo>
                  <a:pt x="699" y="597"/>
                </a:lnTo>
                <a:cubicBezTo>
                  <a:pt x="685" y="583"/>
                  <a:pt x="667" y="574"/>
                  <a:pt x="647" y="574"/>
                </a:cubicBezTo>
                <a:lnTo>
                  <a:pt x="647" y="574"/>
                </a:lnTo>
                <a:cubicBezTo>
                  <a:pt x="626" y="574"/>
                  <a:pt x="608" y="583"/>
                  <a:pt x="595" y="597"/>
                </a:cubicBezTo>
                <a:lnTo>
                  <a:pt x="499" y="543"/>
                </a:lnTo>
                <a:lnTo>
                  <a:pt x="499" y="543"/>
                </a:lnTo>
                <a:cubicBezTo>
                  <a:pt x="532" y="497"/>
                  <a:pt x="586" y="466"/>
                  <a:pt x="647" y="466"/>
                </a:cubicBezTo>
                <a:lnTo>
                  <a:pt x="647" y="466"/>
                </a:lnTo>
                <a:cubicBezTo>
                  <a:pt x="687" y="466"/>
                  <a:pt x="724" y="480"/>
                  <a:pt x="754" y="503"/>
                </a:cubicBezTo>
                <a:lnTo>
                  <a:pt x="754" y="565"/>
                </a:lnTo>
                <a:close/>
                <a:moveTo>
                  <a:pt x="754" y="718"/>
                </a:moveTo>
                <a:lnTo>
                  <a:pt x="754" y="718"/>
                </a:lnTo>
                <a:cubicBezTo>
                  <a:pt x="754" y="737"/>
                  <a:pt x="738" y="753"/>
                  <a:pt x="718" y="753"/>
                </a:cubicBezTo>
                <a:lnTo>
                  <a:pt x="664" y="753"/>
                </a:lnTo>
                <a:lnTo>
                  <a:pt x="664" y="715"/>
                </a:lnTo>
                <a:lnTo>
                  <a:pt x="664" y="715"/>
                </a:lnTo>
                <a:cubicBezTo>
                  <a:pt x="696" y="707"/>
                  <a:pt x="718" y="679"/>
                  <a:pt x="718" y="646"/>
                </a:cubicBezTo>
                <a:lnTo>
                  <a:pt x="718" y="646"/>
                </a:lnTo>
                <a:cubicBezTo>
                  <a:pt x="718" y="639"/>
                  <a:pt x="717" y="633"/>
                  <a:pt x="716" y="628"/>
                </a:cubicBezTo>
                <a:lnTo>
                  <a:pt x="754" y="606"/>
                </a:lnTo>
                <a:lnTo>
                  <a:pt x="754" y="718"/>
                </a:lnTo>
                <a:close/>
                <a:moveTo>
                  <a:pt x="610" y="646"/>
                </a:moveTo>
                <a:lnTo>
                  <a:pt x="610" y="646"/>
                </a:lnTo>
                <a:cubicBezTo>
                  <a:pt x="610" y="626"/>
                  <a:pt x="626" y="610"/>
                  <a:pt x="647" y="610"/>
                </a:cubicBezTo>
                <a:lnTo>
                  <a:pt x="647" y="610"/>
                </a:lnTo>
                <a:cubicBezTo>
                  <a:pt x="666" y="610"/>
                  <a:pt x="682" y="626"/>
                  <a:pt x="682" y="646"/>
                </a:cubicBezTo>
                <a:lnTo>
                  <a:pt x="682" y="646"/>
                </a:lnTo>
                <a:cubicBezTo>
                  <a:pt x="682" y="666"/>
                  <a:pt x="666" y="682"/>
                  <a:pt x="647" y="682"/>
                </a:cubicBezTo>
                <a:lnTo>
                  <a:pt x="647" y="682"/>
                </a:lnTo>
                <a:cubicBezTo>
                  <a:pt x="626" y="682"/>
                  <a:pt x="610" y="666"/>
                  <a:pt x="610" y="646"/>
                </a:cubicBezTo>
                <a:close/>
                <a:moveTo>
                  <a:pt x="628" y="753"/>
                </a:moveTo>
                <a:lnTo>
                  <a:pt x="504" y="753"/>
                </a:lnTo>
                <a:lnTo>
                  <a:pt x="504" y="753"/>
                </a:lnTo>
                <a:cubicBezTo>
                  <a:pt x="481" y="723"/>
                  <a:pt x="467" y="686"/>
                  <a:pt x="467" y="646"/>
                </a:cubicBezTo>
                <a:lnTo>
                  <a:pt x="467" y="646"/>
                </a:lnTo>
                <a:cubicBezTo>
                  <a:pt x="467" y="621"/>
                  <a:pt x="472" y="597"/>
                  <a:pt x="482" y="575"/>
                </a:cubicBezTo>
                <a:lnTo>
                  <a:pt x="577" y="628"/>
                </a:lnTo>
                <a:lnTo>
                  <a:pt x="577" y="628"/>
                </a:lnTo>
                <a:cubicBezTo>
                  <a:pt x="576" y="633"/>
                  <a:pt x="575" y="639"/>
                  <a:pt x="575" y="646"/>
                </a:cubicBezTo>
                <a:lnTo>
                  <a:pt x="575" y="646"/>
                </a:lnTo>
                <a:cubicBezTo>
                  <a:pt x="575" y="679"/>
                  <a:pt x="598" y="707"/>
                  <a:pt x="628" y="715"/>
                </a:cubicBezTo>
                <a:lnTo>
                  <a:pt x="628" y="753"/>
                </a:lnTo>
                <a:close/>
                <a:moveTo>
                  <a:pt x="36" y="196"/>
                </a:moveTo>
                <a:lnTo>
                  <a:pt x="36" y="196"/>
                </a:lnTo>
                <a:cubicBezTo>
                  <a:pt x="121" y="188"/>
                  <a:pt x="189" y="120"/>
                  <a:pt x="197" y="36"/>
                </a:cubicBezTo>
                <a:lnTo>
                  <a:pt x="378" y="36"/>
                </a:lnTo>
                <a:lnTo>
                  <a:pt x="378" y="62"/>
                </a:lnTo>
                <a:lnTo>
                  <a:pt x="378" y="62"/>
                </a:lnTo>
                <a:cubicBezTo>
                  <a:pt x="377" y="62"/>
                  <a:pt x="377" y="62"/>
                  <a:pt x="377" y="62"/>
                </a:cubicBezTo>
                <a:lnTo>
                  <a:pt x="340" y="71"/>
                </a:lnTo>
                <a:lnTo>
                  <a:pt x="340" y="71"/>
                </a:lnTo>
                <a:cubicBezTo>
                  <a:pt x="327" y="75"/>
                  <a:pt x="318" y="84"/>
                  <a:pt x="314" y="97"/>
                </a:cubicBezTo>
                <a:lnTo>
                  <a:pt x="314" y="97"/>
                </a:lnTo>
                <a:cubicBezTo>
                  <a:pt x="307" y="123"/>
                  <a:pt x="297" y="148"/>
                  <a:pt x="283" y="171"/>
                </a:cubicBezTo>
                <a:lnTo>
                  <a:pt x="283" y="171"/>
                </a:lnTo>
                <a:cubicBezTo>
                  <a:pt x="277" y="182"/>
                  <a:pt x="277" y="196"/>
                  <a:pt x="284" y="207"/>
                </a:cubicBezTo>
                <a:lnTo>
                  <a:pt x="304" y="240"/>
                </a:lnTo>
                <a:lnTo>
                  <a:pt x="241" y="303"/>
                </a:lnTo>
                <a:lnTo>
                  <a:pt x="241" y="303"/>
                </a:lnTo>
                <a:lnTo>
                  <a:pt x="241" y="303"/>
                </a:lnTo>
                <a:lnTo>
                  <a:pt x="208" y="283"/>
                </a:lnTo>
                <a:lnTo>
                  <a:pt x="208" y="283"/>
                </a:lnTo>
                <a:cubicBezTo>
                  <a:pt x="202" y="280"/>
                  <a:pt x="195" y="278"/>
                  <a:pt x="189" y="278"/>
                </a:cubicBezTo>
                <a:lnTo>
                  <a:pt x="189" y="278"/>
                </a:lnTo>
                <a:cubicBezTo>
                  <a:pt x="183" y="278"/>
                  <a:pt x="177" y="279"/>
                  <a:pt x="172" y="283"/>
                </a:cubicBezTo>
                <a:lnTo>
                  <a:pt x="172" y="283"/>
                </a:lnTo>
                <a:cubicBezTo>
                  <a:pt x="148" y="296"/>
                  <a:pt x="123" y="306"/>
                  <a:pt x="98" y="313"/>
                </a:cubicBezTo>
                <a:lnTo>
                  <a:pt x="98" y="313"/>
                </a:lnTo>
                <a:cubicBezTo>
                  <a:pt x="85" y="317"/>
                  <a:pt x="75" y="326"/>
                  <a:pt x="72" y="339"/>
                </a:cubicBezTo>
                <a:lnTo>
                  <a:pt x="63" y="376"/>
                </a:lnTo>
                <a:lnTo>
                  <a:pt x="63" y="376"/>
                </a:lnTo>
                <a:lnTo>
                  <a:pt x="36" y="376"/>
                </a:lnTo>
                <a:lnTo>
                  <a:pt x="36" y="196"/>
                </a:lnTo>
                <a:close/>
                <a:moveTo>
                  <a:pt x="36" y="71"/>
                </a:moveTo>
                <a:lnTo>
                  <a:pt x="36" y="71"/>
                </a:lnTo>
                <a:cubicBezTo>
                  <a:pt x="36" y="52"/>
                  <a:pt x="52" y="36"/>
                  <a:pt x="72" y="36"/>
                </a:cubicBezTo>
                <a:lnTo>
                  <a:pt x="161" y="36"/>
                </a:lnTo>
                <a:lnTo>
                  <a:pt x="161" y="36"/>
                </a:lnTo>
                <a:cubicBezTo>
                  <a:pt x="152" y="101"/>
                  <a:pt x="101" y="152"/>
                  <a:pt x="36" y="160"/>
                </a:cubicBezTo>
                <a:lnTo>
                  <a:pt x="36" y="71"/>
                </a:lnTo>
                <a:close/>
                <a:moveTo>
                  <a:pt x="718" y="0"/>
                </a:moveTo>
                <a:lnTo>
                  <a:pt x="72" y="0"/>
                </a:lnTo>
                <a:lnTo>
                  <a:pt x="72" y="0"/>
                </a:lnTo>
                <a:cubicBezTo>
                  <a:pt x="33" y="0"/>
                  <a:pt x="0" y="32"/>
                  <a:pt x="0" y="71"/>
                </a:cubicBezTo>
                <a:lnTo>
                  <a:pt x="0" y="718"/>
                </a:lnTo>
                <a:lnTo>
                  <a:pt x="0" y="718"/>
                </a:lnTo>
                <a:cubicBezTo>
                  <a:pt x="0" y="758"/>
                  <a:pt x="33" y="789"/>
                  <a:pt x="72" y="789"/>
                </a:cubicBezTo>
                <a:lnTo>
                  <a:pt x="718" y="789"/>
                </a:lnTo>
                <a:lnTo>
                  <a:pt x="718" y="789"/>
                </a:lnTo>
                <a:cubicBezTo>
                  <a:pt x="758" y="789"/>
                  <a:pt x="790" y="758"/>
                  <a:pt x="790" y="718"/>
                </a:cubicBezTo>
                <a:lnTo>
                  <a:pt x="790" y="71"/>
                </a:lnTo>
                <a:lnTo>
                  <a:pt x="790" y="71"/>
                </a:lnTo>
                <a:cubicBezTo>
                  <a:pt x="790" y="32"/>
                  <a:pt x="758" y="0"/>
                  <a:pt x="718" y="0"/>
                </a:cubicBezTo>
                <a:close/>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64" name="Google Shape;764;p109"/>
          <p:cNvSpPr/>
          <p:nvPr/>
        </p:nvSpPr>
        <p:spPr>
          <a:xfrm>
            <a:off x="1819459" y="2886908"/>
            <a:ext cx="1773992" cy="321337"/>
          </a:xfrm>
          <a:custGeom>
            <a:rect b="b" l="l" r="r" t="t"/>
            <a:pathLst>
              <a:path extrusionOk="0" h="687" w="3795">
                <a:moveTo>
                  <a:pt x="3343" y="0"/>
                </a:moveTo>
                <a:lnTo>
                  <a:pt x="3331" y="0"/>
                </a:lnTo>
                <a:lnTo>
                  <a:pt x="2253" y="0"/>
                </a:lnTo>
                <a:lnTo>
                  <a:pt x="2253" y="0"/>
                </a:lnTo>
                <a:cubicBezTo>
                  <a:pt x="2253" y="197"/>
                  <a:pt x="2094" y="357"/>
                  <a:pt x="1897" y="357"/>
                </a:cubicBezTo>
                <a:lnTo>
                  <a:pt x="1897" y="357"/>
                </a:lnTo>
                <a:cubicBezTo>
                  <a:pt x="1701" y="357"/>
                  <a:pt x="1540" y="197"/>
                  <a:pt x="1540" y="0"/>
                </a:cubicBezTo>
                <a:lnTo>
                  <a:pt x="0" y="0"/>
                </a:lnTo>
                <a:lnTo>
                  <a:pt x="451" y="343"/>
                </a:lnTo>
                <a:lnTo>
                  <a:pt x="0" y="686"/>
                </a:lnTo>
                <a:lnTo>
                  <a:pt x="3331" y="686"/>
                </a:lnTo>
                <a:lnTo>
                  <a:pt x="3343" y="686"/>
                </a:lnTo>
                <a:lnTo>
                  <a:pt x="3794" y="343"/>
                </a:lnTo>
                <a:lnTo>
                  <a:pt x="3343" y="0"/>
                </a:ln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65" name="Google Shape;765;p109"/>
          <p:cNvSpPr/>
          <p:nvPr/>
        </p:nvSpPr>
        <p:spPr>
          <a:xfrm>
            <a:off x="2563260" y="2742718"/>
            <a:ext cx="286393" cy="286318"/>
          </a:xfrm>
          <a:custGeom>
            <a:rect b="b" l="l" r="r" t="t"/>
            <a:pathLst>
              <a:path extrusionOk="0" h="612" w="612">
                <a:moveTo>
                  <a:pt x="305" y="0"/>
                </a:moveTo>
                <a:lnTo>
                  <a:pt x="305" y="0"/>
                </a:lnTo>
                <a:cubicBezTo>
                  <a:pt x="136" y="0"/>
                  <a:pt x="0" y="136"/>
                  <a:pt x="0" y="305"/>
                </a:cubicBezTo>
                <a:lnTo>
                  <a:pt x="0" y="305"/>
                </a:lnTo>
                <a:cubicBezTo>
                  <a:pt x="0" y="474"/>
                  <a:pt x="136" y="611"/>
                  <a:pt x="305" y="611"/>
                </a:cubicBezTo>
                <a:lnTo>
                  <a:pt x="305" y="611"/>
                </a:lnTo>
                <a:cubicBezTo>
                  <a:pt x="474" y="611"/>
                  <a:pt x="611" y="474"/>
                  <a:pt x="611" y="305"/>
                </a:cubicBezTo>
                <a:lnTo>
                  <a:pt x="611" y="305"/>
                </a:lnTo>
                <a:cubicBezTo>
                  <a:pt x="611" y="136"/>
                  <a:pt x="474" y="0"/>
                  <a:pt x="305" y="0"/>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66" name="Google Shape;766;p109"/>
          <p:cNvSpPr/>
          <p:nvPr/>
        </p:nvSpPr>
        <p:spPr>
          <a:xfrm>
            <a:off x="257686" y="2886908"/>
            <a:ext cx="1773992" cy="321337"/>
          </a:xfrm>
          <a:custGeom>
            <a:rect b="b" l="l" r="r" t="t"/>
            <a:pathLst>
              <a:path extrusionOk="0" h="687" w="3795">
                <a:moveTo>
                  <a:pt x="3343" y="686"/>
                </a:moveTo>
                <a:lnTo>
                  <a:pt x="3331" y="686"/>
                </a:lnTo>
                <a:lnTo>
                  <a:pt x="2254" y="686"/>
                </a:lnTo>
                <a:lnTo>
                  <a:pt x="2254" y="686"/>
                </a:lnTo>
                <a:cubicBezTo>
                  <a:pt x="2254" y="490"/>
                  <a:pt x="2094" y="329"/>
                  <a:pt x="1897" y="329"/>
                </a:cubicBezTo>
                <a:lnTo>
                  <a:pt x="1897" y="329"/>
                </a:lnTo>
                <a:cubicBezTo>
                  <a:pt x="1701" y="329"/>
                  <a:pt x="1540" y="490"/>
                  <a:pt x="1540" y="686"/>
                </a:cubicBezTo>
                <a:lnTo>
                  <a:pt x="0" y="686"/>
                </a:lnTo>
                <a:lnTo>
                  <a:pt x="0" y="343"/>
                </a:lnTo>
                <a:lnTo>
                  <a:pt x="0" y="0"/>
                </a:lnTo>
                <a:lnTo>
                  <a:pt x="3331" y="0"/>
                </a:lnTo>
                <a:lnTo>
                  <a:pt x="3343" y="0"/>
                </a:lnTo>
                <a:lnTo>
                  <a:pt x="3794" y="343"/>
                </a:lnTo>
                <a:lnTo>
                  <a:pt x="3343" y="686"/>
                </a:ln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800">
              <a:solidFill>
                <a:schemeClr val="dk1"/>
              </a:solidFill>
              <a:latin typeface="DM Sans"/>
              <a:ea typeface="DM Sans"/>
              <a:cs typeface="DM Sans"/>
              <a:sym typeface="DM Sans"/>
            </a:endParaRPr>
          </a:p>
        </p:txBody>
      </p:sp>
      <p:sp>
        <p:nvSpPr>
          <p:cNvPr id="767" name="Google Shape;767;p109"/>
          <p:cNvSpPr/>
          <p:nvPr/>
        </p:nvSpPr>
        <p:spPr>
          <a:xfrm>
            <a:off x="1001486" y="3064055"/>
            <a:ext cx="286393" cy="286318"/>
          </a:xfrm>
          <a:custGeom>
            <a:rect b="b" l="l" r="r" t="t"/>
            <a:pathLst>
              <a:path extrusionOk="0" h="612" w="612">
                <a:moveTo>
                  <a:pt x="305" y="611"/>
                </a:moveTo>
                <a:lnTo>
                  <a:pt x="305" y="611"/>
                </a:lnTo>
                <a:cubicBezTo>
                  <a:pt x="136" y="611"/>
                  <a:pt x="0" y="474"/>
                  <a:pt x="0" y="305"/>
                </a:cubicBezTo>
                <a:lnTo>
                  <a:pt x="0" y="305"/>
                </a:lnTo>
                <a:cubicBezTo>
                  <a:pt x="0" y="136"/>
                  <a:pt x="136" y="0"/>
                  <a:pt x="305" y="0"/>
                </a:cubicBezTo>
                <a:lnTo>
                  <a:pt x="305" y="0"/>
                </a:lnTo>
                <a:cubicBezTo>
                  <a:pt x="474" y="0"/>
                  <a:pt x="611" y="136"/>
                  <a:pt x="611" y="305"/>
                </a:cubicBezTo>
                <a:lnTo>
                  <a:pt x="611" y="305"/>
                </a:lnTo>
                <a:cubicBezTo>
                  <a:pt x="611" y="474"/>
                  <a:pt x="474" y="611"/>
                  <a:pt x="305" y="611"/>
                </a:cubicBez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68" name="Google Shape;768;p109"/>
          <p:cNvSpPr/>
          <p:nvPr/>
        </p:nvSpPr>
        <p:spPr>
          <a:xfrm>
            <a:off x="3381233" y="2886908"/>
            <a:ext cx="1771938" cy="321337"/>
          </a:xfrm>
          <a:custGeom>
            <a:rect b="b" l="l" r="r" t="t"/>
            <a:pathLst>
              <a:path extrusionOk="0" h="687" w="3793">
                <a:moveTo>
                  <a:pt x="3342" y="686"/>
                </a:moveTo>
                <a:lnTo>
                  <a:pt x="3329" y="686"/>
                </a:lnTo>
                <a:lnTo>
                  <a:pt x="2252" y="686"/>
                </a:lnTo>
                <a:lnTo>
                  <a:pt x="2252" y="686"/>
                </a:lnTo>
                <a:cubicBezTo>
                  <a:pt x="2252" y="490"/>
                  <a:pt x="2092" y="329"/>
                  <a:pt x="1897" y="329"/>
                </a:cubicBezTo>
                <a:lnTo>
                  <a:pt x="1897" y="329"/>
                </a:lnTo>
                <a:cubicBezTo>
                  <a:pt x="1700" y="329"/>
                  <a:pt x="1540" y="490"/>
                  <a:pt x="1540" y="686"/>
                </a:cubicBezTo>
                <a:lnTo>
                  <a:pt x="0" y="686"/>
                </a:lnTo>
                <a:lnTo>
                  <a:pt x="451" y="343"/>
                </a:lnTo>
                <a:lnTo>
                  <a:pt x="0" y="0"/>
                </a:lnTo>
                <a:lnTo>
                  <a:pt x="3329" y="0"/>
                </a:lnTo>
                <a:lnTo>
                  <a:pt x="3342" y="0"/>
                </a:lnTo>
                <a:lnTo>
                  <a:pt x="3792" y="343"/>
                </a:lnTo>
                <a:lnTo>
                  <a:pt x="3342" y="686"/>
                </a:lnTo>
              </a:path>
            </a:pathLst>
          </a:custGeom>
          <a:solidFill>
            <a:schemeClr val="accent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69" name="Google Shape;769;p109"/>
          <p:cNvSpPr/>
          <p:nvPr/>
        </p:nvSpPr>
        <p:spPr>
          <a:xfrm>
            <a:off x="4125034" y="3064055"/>
            <a:ext cx="286393" cy="286318"/>
          </a:xfrm>
          <a:custGeom>
            <a:rect b="b" l="l" r="r" t="t"/>
            <a:pathLst>
              <a:path extrusionOk="0" h="612" w="611">
                <a:moveTo>
                  <a:pt x="306" y="611"/>
                </a:moveTo>
                <a:lnTo>
                  <a:pt x="306" y="611"/>
                </a:lnTo>
                <a:cubicBezTo>
                  <a:pt x="137" y="611"/>
                  <a:pt x="0" y="474"/>
                  <a:pt x="0" y="305"/>
                </a:cubicBezTo>
                <a:lnTo>
                  <a:pt x="0" y="305"/>
                </a:lnTo>
                <a:cubicBezTo>
                  <a:pt x="0" y="136"/>
                  <a:pt x="137" y="0"/>
                  <a:pt x="306" y="0"/>
                </a:cubicBezTo>
                <a:lnTo>
                  <a:pt x="306" y="0"/>
                </a:lnTo>
                <a:cubicBezTo>
                  <a:pt x="473" y="0"/>
                  <a:pt x="610" y="136"/>
                  <a:pt x="610" y="305"/>
                </a:cubicBezTo>
                <a:lnTo>
                  <a:pt x="610" y="305"/>
                </a:lnTo>
                <a:cubicBezTo>
                  <a:pt x="610" y="474"/>
                  <a:pt x="473" y="611"/>
                  <a:pt x="306" y="611"/>
                </a:cubicBezTo>
              </a:path>
            </a:pathLst>
          </a:custGeom>
          <a:solidFill>
            <a:schemeClr val="accent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70" name="Google Shape;770;p109"/>
          <p:cNvSpPr/>
          <p:nvPr/>
        </p:nvSpPr>
        <p:spPr>
          <a:xfrm>
            <a:off x="7114381" y="2886908"/>
            <a:ext cx="1773992" cy="321337"/>
          </a:xfrm>
          <a:custGeom>
            <a:rect b="b" l="l" r="r" t="t"/>
            <a:pathLst>
              <a:path extrusionOk="0" h="687" w="3795">
                <a:moveTo>
                  <a:pt x="3342" y="686"/>
                </a:moveTo>
                <a:lnTo>
                  <a:pt x="3331" y="686"/>
                </a:lnTo>
                <a:lnTo>
                  <a:pt x="2253" y="686"/>
                </a:lnTo>
                <a:lnTo>
                  <a:pt x="2253" y="686"/>
                </a:lnTo>
                <a:cubicBezTo>
                  <a:pt x="2253" y="490"/>
                  <a:pt x="2094" y="329"/>
                  <a:pt x="1897" y="329"/>
                </a:cubicBezTo>
                <a:lnTo>
                  <a:pt x="1897" y="329"/>
                </a:lnTo>
                <a:cubicBezTo>
                  <a:pt x="1700" y="329"/>
                  <a:pt x="1540" y="490"/>
                  <a:pt x="1540" y="686"/>
                </a:cubicBezTo>
                <a:lnTo>
                  <a:pt x="0" y="686"/>
                </a:lnTo>
                <a:lnTo>
                  <a:pt x="451" y="343"/>
                </a:lnTo>
                <a:lnTo>
                  <a:pt x="0" y="0"/>
                </a:lnTo>
                <a:lnTo>
                  <a:pt x="3331" y="0"/>
                </a:lnTo>
                <a:lnTo>
                  <a:pt x="3342" y="0"/>
                </a:lnTo>
                <a:lnTo>
                  <a:pt x="3794" y="343"/>
                </a:lnTo>
                <a:lnTo>
                  <a:pt x="3342" y="686"/>
                </a:ln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71" name="Google Shape;771;p109"/>
          <p:cNvSpPr/>
          <p:nvPr/>
        </p:nvSpPr>
        <p:spPr>
          <a:xfrm>
            <a:off x="7858181" y="3064055"/>
            <a:ext cx="286393" cy="286318"/>
          </a:xfrm>
          <a:custGeom>
            <a:rect b="b" l="l" r="r" t="t"/>
            <a:pathLst>
              <a:path extrusionOk="0" h="612" w="612">
                <a:moveTo>
                  <a:pt x="305" y="611"/>
                </a:moveTo>
                <a:lnTo>
                  <a:pt x="305" y="611"/>
                </a:lnTo>
                <a:cubicBezTo>
                  <a:pt x="136" y="611"/>
                  <a:pt x="0" y="474"/>
                  <a:pt x="0" y="305"/>
                </a:cubicBezTo>
                <a:lnTo>
                  <a:pt x="0" y="305"/>
                </a:lnTo>
                <a:cubicBezTo>
                  <a:pt x="0" y="136"/>
                  <a:pt x="136" y="0"/>
                  <a:pt x="305" y="0"/>
                </a:cubicBezTo>
                <a:lnTo>
                  <a:pt x="305" y="0"/>
                </a:lnTo>
                <a:cubicBezTo>
                  <a:pt x="474" y="0"/>
                  <a:pt x="611" y="136"/>
                  <a:pt x="611" y="305"/>
                </a:cubicBezTo>
                <a:lnTo>
                  <a:pt x="611" y="305"/>
                </a:lnTo>
                <a:cubicBezTo>
                  <a:pt x="611" y="474"/>
                  <a:pt x="474" y="611"/>
                  <a:pt x="305" y="611"/>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72" name="Google Shape;772;p109"/>
          <p:cNvSpPr txBox="1"/>
          <p:nvPr/>
        </p:nvSpPr>
        <p:spPr>
          <a:xfrm>
            <a:off x="257675" y="1737300"/>
            <a:ext cx="1830300" cy="896700"/>
          </a:xfrm>
          <a:prstGeom prst="rect">
            <a:avLst/>
          </a:prstGeom>
          <a:noFill/>
          <a:ln>
            <a:noFill/>
          </a:ln>
        </p:spPr>
        <p:txBody>
          <a:bodyPr anchorCtr="0" anchor="t" bIns="17150" lIns="34300" spcFirstLastPara="1" rIns="34300" wrap="square" tIns="17150">
            <a:spAutoFit/>
          </a:bodyPr>
          <a:lstStyle/>
          <a:p>
            <a:pPr indent="0" lvl="0" marL="0" marR="0" rtl="0" algn="ctr">
              <a:lnSpc>
                <a:spcPct val="115000"/>
              </a:lnSpc>
              <a:spcBef>
                <a:spcPts val="0"/>
              </a:spcBef>
              <a:spcAft>
                <a:spcPts val="0"/>
              </a:spcAft>
              <a:buNone/>
            </a:pPr>
            <a:r>
              <a:rPr lang="it" sz="1000">
                <a:solidFill>
                  <a:schemeClr val="dk1"/>
                </a:solidFill>
                <a:latin typeface="DM Sans"/>
                <a:ea typeface="DM Sans"/>
                <a:cs typeface="DM Sans"/>
                <a:sym typeface="DM Sans"/>
              </a:rPr>
              <a:t>o</a:t>
            </a:r>
            <a:r>
              <a:rPr lang="it" sz="1000">
                <a:solidFill>
                  <a:schemeClr val="dk1"/>
                </a:solidFill>
                <a:latin typeface="DM Sans"/>
                <a:ea typeface="DM Sans"/>
                <a:cs typeface="DM Sans"/>
                <a:sym typeface="DM Sans"/>
              </a:rPr>
              <a:t>r </a:t>
            </a:r>
            <a:r>
              <a:rPr b="1" lang="it" sz="1000">
                <a:solidFill>
                  <a:schemeClr val="dk1"/>
                </a:solidFill>
                <a:latin typeface="DM Sans"/>
                <a:ea typeface="DM Sans"/>
                <a:cs typeface="DM Sans"/>
                <a:sym typeface="DM Sans"/>
              </a:rPr>
              <a:t>Manuscript</a:t>
            </a:r>
            <a:r>
              <a:rPr lang="it" sz="1000">
                <a:solidFill>
                  <a:schemeClr val="dk1"/>
                </a:solidFill>
                <a:latin typeface="DM Sans"/>
                <a:ea typeface="DM Sans"/>
                <a:cs typeface="DM Sans"/>
                <a:sym typeface="DM Sans"/>
              </a:rPr>
              <a:t>. The original version the author(s) send to the editor in the submission process. Does not contain peer-review contributions</a:t>
            </a:r>
            <a:endParaRPr sz="500"/>
          </a:p>
        </p:txBody>
      </p:sp>
      <p:sp>
        <p:nvSpPr>
          <p:cNvPr id="773" name="Google Shape;773;p109"/>
          <p:cNvSpPr txBox="1"/>
          <p:nvPr/>
        </p:nvSpPr>
        <p:spPr>
          <a:xfrm>
            <a:off x="524616" y="1293603"/>
            <a:ext cx="1236000" cy="250200"/>
          </a:xfrm>
          <a:prstGeom prst="rect">
            <a:avLst/>
          </a:prstGeom>
          <a:noFill/>
          <a:ln>
            <a:noFill/>
          </a:ln>
        </p:spPr>
        <p:txBody>
          <a:bodyPr anchorCtr="0" anchor="b" bIns="17150" lIns="34300" spcFirstLastPara="1" rIns="34300" wrap="square" tIns="17150">
            <a:spAutoFit/>
          </a:bodyPr>
          <a:lstStyle/>
          <a:p>
            <a:pPr indent="0" lvl="0" marL="0" marR="0" rtl="0" algn="ctr">
              <a:lnSpc>
                <a:spcPct val="120000"/>
              </a:lnSpc>
              <a:spcBef>
                <a:spcPts val="0"/>
              </a:spcBef>
              <a:spcAft>
                <a:spcPts val="0"/>
              </a:spcAft>
              <a:buNone/>
            </a:pPr>
            <a:r>
              <a:rPr b="1" lang="it">
                <a:solidFill>
                  <a:schemeClr val="dk2"/>
                </a:solidFill>
                <a:latin typeface="DM Sans"/>
                <a:ea typeface="DM Sans"/>
                <a:cs typeface="DM Sans"/>
                <a:sym typeface="DM Sans"/>
              </a:rPr>
              <a:t>Pre-print</a:t>
            </a:r>
            <a:endParaRPr sz="500"/>
          </a:p>
        </p:txBody>
      </p:sp>
      <p:sp>
        <p:nvSpPr>
          <p:cNvPr id="774" name="Google Shape;774;p109"/>
          <p:cNvSpPr txBox="1"/>
          <p:nvPr/>
        </p:nvSpPr>
        <p:spPr>
          <a:xfrm>
            <a:off x="3422675" y="1815800"/>
            <a:ext cx="1306200" cy="719700"/>
          </a:xfrm>
          <a:prstGeom prst="rect">
            <a:avLst/>
          </a:prstGeom>
          <a:noFill/>
          <a:ln>
            <a:noFill/>
          </a:ln>
        </p:spPr>
        <p:txBody>
          <a:bodyPr anchorCtr="0" anchor="t" bIns="17150" lIns="34300" spcFirstLastPara="1" rIns="34300" wrap="square" tIns="17150">
            <a:spAutoFit/>
          </a:bodyPr>
          <a:lstStyle/>
          <a:p>
            <a:pPr indent="0" lvl="0" marL="0" marR="0" rtl="0" algn="ctr">
              <a:lnSpc>
                <a:spcPct val="115000"/>
              </a:lnSpc>
              <a:spcBef>
                <a:spcPts val="0"/>
              </a:spcBef>
              <a:spcAft>
                <a:spcPts val="0"/>
              </a:spcAft>
              <a:buNone/>
            </a:pPr>
            <a:r>
              <a:rPr lang="it" sz="1000">
                <a:solidFill>
                  <a:schemeClr val="dk1"/>
                </a:solidFill>
                <a:latin typeface="DM Sans"/>
                <a:ea typeface="DM Sans"/>
                <a:cs typeface="DM Sans"/>
                <a:sym typeface="DM Sans"/>
              </a:rPr>
              <a:t>F</a:t>
            </a:r>
            <a:r>
              <a:rPr lang="it" sz="1000">
                <a:solidFill>
                  <a:schemeClr val="dk1"/>
                </a:solidFill>
                <a:latin typeface="DM Sans"/>
                <a:ea typeface="DM Sans"/>
                <a:cs typeface="DM Sans"/>
                <a:sym typeface="DM Sans"/>
              </a:rPr>
              <a:t>ormal </a:t>
            </a:r>
            <a:endParaRPr sz="1000">
              <a:solidFill>
                <a:schemeClr val="dk1"/>
              </a:solidFill>
              <a:latin typeface="DM Sans"/>
              <a:ea typeface="DM Sans"/>
              <a:cs typeface="DM Sans"/>
              <a:sym typeface="DM Sans"/>
            </a:endParaRPr>
          </a:p>
          <a:p>
            <a:pPr indent="0" lvl="0" marL="0" marR="0" rtl="0" algn="ctr">
              <a:lnSpc>
                <a:spcPct val="115000"/>
              </a:lnSpc>
              <a:spcBef>
                <a:spcPts val="0"/>
              </a:spcBef>
              <a:spcAft>
                <a:spcPts val="0"/>
              </a:spcAft>
              <a:buNone/>
            </a:pPr>
            <a:r>
              <a:rPr lang="it" sz="1000">
                <a:solidFill>
                  <a:schemeClr val="dk1"/>
                </a:solidFill>
                <a:latin typeface="DM Sans"/>
                <a:ea typeface="DM Sans"/>
                <a:cs typeface="DM Sans"/>
                <a:sym typeface="DM Sans"/>
              </a:rPr>
              <a:t>“quality assurance” mechanism</a:t>
            </a:r>
            <a:endParaRPr sz="1800">
              <a:solidFill>
                <a:schemeClr val="dk2"/>
              </a:solidFill>
              <a:latin typeface="Poppins Light"/>
              <a:ea typeface="Poppins Light"/>
              <a:cs typeface="Poppins Light"/>
              <a:sym typeface="Poppins Light"/>
            </a:endParaRPr>
          </a:p>
          <a:p>
            <a:pPr indent="0" lvl="0" marL="0" marR="0" rtl="0" algn="ctr">
              <a:lnSpc>
                <a:spcPct val="115000"/>
              </a:lnSpc>
              <a:spcBef>
                <a:spcPts val="0"/>
              </a:spcBef>
              <a:spcAft>
                <a:spcPts val="0"/>
              </a:spcAft>
              <a:buNone/>
            </a:pPr>
            <a:r>
              <a:t/>
            </a:r>
            <a:endParaRPr sz="1000">
              <a:solidFill>
                <a:schemeClr val="dk1"/>
              </a:solidFill>
              <a:latin typeface="DM Sans"/>
              <a:ea typeface="DM Sans"/>
              <a:cs typeface="DM Sans"/>
              <a:sym typeface="DM Sans"/>
            </a:endParaRPr>
          </a:p>
        </p:txBody>
      </p:sp>
      <p:sp>
        <p:nvSpPr>
          <p:cNvPr id="775" name="Google Shape;775;p109"/>
          <p:cNvSpPr txBox="1"/>
          <p:nvPr/>
        </p:nvSpPr>
        <p:spPr>
          <a:xfrm>
            <a:off x="3422685" y="1278806"/>
            <a:ext cx="1233900" cy="250200"/>
          </a:xfrm>
          <a:prstGeom prst="rect">
            <a:avLst/>
          </a:prstGeom>
          <a:noFill/>
          <a:ln>
            <a:noFill/>
          </a:ln>
        </p:spPr>
        <p:txBody>
          <a:bodyPr anchorCtr="0" anchor="b" bIns="17150" lIns="34300" spcFirstLastPara="1" rIns="34300" wrap="square" tIns="17150">
            <a:spAutoFit/>
          </a:bodyPr>
          <a:lstStyle/>
          <a:p>
            <a:pPr indent="0" lvl="0" marL="0" marR="0" rtl="0" algn="ctr">
              <a:lnSpc>
                <a:spcPct val="120000"/>
              </a:lnSpc>
              <a:spcBef>
                <a:spcPts val="0"/>
              </a:spcBef>
              <a:spcAft>
                <a:spcPts val="0"/>
              </a:spcAft>
              <a:buNone/>
            </a:pPr>
            <a:r>
              <a:rPr b="1" lang="it">
                <a:solidFill>
                  <a:schemeClr val="dk2"/>
                </a:solidFill>
                <a:latin typeface="DM Sans"/>
                <a:ea typeface="DM Sans"/>
                <a:cs typeface="DM Sans"/>
                <a:sym typeface="DM Sans"/>
              </a:rPr>
              <a:t>Peer-review</a:t>
            </a:r>
            <a:endParaRPr sz="500"/>
          </a:p>
        </p:txBody>
      </p:sp>
      <p:sp>
        <p:nvSpPr>
          <p:cNvPr id="776" name="Google Shape;776;p109"/>
          <p:cNvSpPr txBox="1"/>
          <p:nvPr/>
        </p:nvSpPr>
        <p:spPr>
          <a:xfrm>
            <a:off x="7100813" y="1713975"/>
            <a:ext cx="1883100" cy="1250700"/>
          </a:xfrm>
          <a:prstGeom prst="rect">
            <a:avLst/>
          </a:prstGeom>
          <a:noFill/>
          <a:ln>
            <a:noFill/>
          </a:ln>
        </p:spPr>
        <p:txBody>
          <a:bodyPr anchorCtr="0" anchor="t" bIns="17150" lIns="34300" spcFirstLastPara="1" rIns="34300" wrap="square" tIns="17150">
            <a:spAutoFit/>
          </a:bodyPr>
          <a:lstStyle/>
          <a:p>
            <a:pPr indent="0" lvl="0" marL="0" marR="0" rtl="0" algn="ctr">
              <a:lnSpc>
                <a:spcPct val="115000"/>
              </a:lnSpc>
              <a:spcBef>
                <a:spcPts val="0"/>
              </a:spcBef>
              <a:spcAft>
                <a:spcPts val="0"/>
              </a:spcAft>
              <a:buNone/>
            </a:pPr>
            <a:r>
              <a:rPr lang="it" sz="1000">
                <a:solidFill>
                  <a:schemeClr val="dk1"/>
                </a:solidFill>
                <a:latin typeface="DM Sans"/>
                <a:ea typeface="DM Sans"/>
                <a:cs typeface="DM Sans"/>
                <a:sym typeface="DM Sans"/>
              </a:rPr>
              <a:t>Or </a:t>
            </a:r>
            <a:r>
              <a:rPr b="1" lang="it" sz="1000">
                <a:solidFill>
                  <a:schemeClr val="dk1"/>
                </a:solidFill>
                <a:latin typeface="DM Sans"/>
                <a:ea typeface="DM Sans"/>
                <a:cs typeface="DM Sans"/>
                <a:sym typeface="DM Sans"/>
              </a:rPr>
              <a:t>Published Version</a:t>
            </a:r>
            <a:r>
              <a:rPr lang="it" sz="1000">
                <a:solidFill>
                  <a:schemeClr val="dk1"/>
                </a:solidFill>
                <a:latin typeface="DM Sans"/>
                <a:ea typeface="DM Sans"/>
                <a:cs typeface="DM Sans"/>
                <a:sym typeface="DM Sans"/>
              </a:rPr>
              <a:t>. This is the version you can download on the journal website. It includes editorial layout which makes it differ from the Post-print.</a:t>
            </a:r>
            <a:endParaRPr b="1" sz="900">
              <a:latin typeface="Roboto"/>
              <a:ea typeface="Roboto"/>
              <a:cs typeface="Roboto"/>
              <a:sym typeface="Roboto"/>
            </a:endParaRPr>
          </a:p>
          <a:p>
            <a:pPr indent="0" lvl="0" marL="0" marR="0" rtl="0" algn="ctr">
              <a:lnSpc>
                <a:spcPct val="115000"/>
              </a:lnSpc>
              <a:spcBef>
                <a:spcPts val="0"/>
              </a:spcBef>
              <a:spcAft>
                <a:spcPts val="0"/>
              </a:spcAft>
              <a:buNone/>
            </a:pPr>
            <a:r>
              <a:t/>
            </a:r>
            <a:endParaRPr sz="1000">
              <a:solidFill>
                <a:schemeClr val="dk1"/>
              </a:solidFill>
              <a:latin typeface="DM Sans"/>
              <a:ea typeface="DM Sans"/>
              <a:cs typeface="DM Sans"/>
              <a:sym typeface="DM Sans"/>
            </a:endParaRPr>
          </a:p>
        </p:txBody>
      </p:sp>
      <p:sp>
        <p:nvSpPr>
          <p:cNvPr id="777" name="Google Shape;777;p109"/>
          <p:cNvSpPr txBox="1"/>
          <p:nvPr/>
        </p:nvSpPr>
        <p:spPr>
          <a:xfrm>
            <a:off x="7066212" y="1293600"/>
            <a:ext cx="1773900" cy="250200"/>
          </a:xfrm>
          <a:prstGeom prst="rect">
            <a:avLst/>
          </a:prstGeom>
          <a:noFill/>
          <a:ln>
            <a:noFill/>
          </a:ln>
        </p:spPr>
        <p:txBody>
          <a:bodyPr anchorCtr="0" anchor="b" bIns="17150" lIns="34300" spcFirstLastPara="1" rIns="34300" wrap="square" tIns="17150">
            <a:spAutoFit/>
          </a:bodyPr>
          <a:lstStyle/>
          <a:p>
            <a:pPr indent="0" lvl="0" marL="0" marR="0" rtl="0" algn="ctr">
              <a:lnSpc>
                <a:spcPct val="120000"/>
              </a:lnSpc>
              <a:spcBef>
                <a:spcPts val="0"/>
              </a:spcBef>
              <a:spcAft>
                <a:spcPts val="0"/>
              </a:spcAft>
              <a:buNone/>
            </a:pPr>
            <a:r>
              <a:rPr b="1" lang="it">
                <a:solidFill>
                  <a:schemeClr val="dk2"/>
                </a:solidFill>
                <a:latin typeface="DM Sans"/>
                <a:ea typeface="DM Sans"/>
                <a:cs typeface="DM Sans"/>
                <a:sym typeface="DM Sans"/>
              </a:rPr>
              <a:t>Version of Record</a:t>
            </a:r>
            <a:endParaRPr sz="500"/>
          </a:p>
        </p:txBody>
      </p:sp>
      <p:sp>
        <p:nvSpPr>
          <p:cNvPr id="778" name="Google Shape;778;p109"/>
          <p:cNvSpPr txBox="1"/>
          <p:nvPr/>
        </p:nvSpPr>
        <p:spPr>
          <a:xfrm>
            <a:off x="1879950" y="3971050"/>
            <a:ext cx="1595100" cy="542700"/>
          </a:xfrm>
          <a:prstGeom prst="rect">
            <a:avLst/>
          </a:prstGeom>
          <a:noFill/>
          <a:ln>
            <a:noFill/>
          </a:ln>
        </p:spPr>
        <p:txBody>
          <a:bodyPr anchorCtr="0" anchor="t" bIns="17150" lIns="34300" spcFirstLastPara="1" rIns="34300" wrap="square" tIns="17150">
            <a:spAutoFit/>
          </a:bodyPr>
          <a:lstStyle/>
          <a:p>
            <a:pPr indent="0" lvl="0" marL="0" marR="0" rtl="0" algn="ctr">
              <a:lnSpc>
                <a:spcPct val="115000"/>
              </a:lnSpc>
              <a:spcBef>
                <a:spcPts val="0"/>
              </a:spcBef>
              <a:spcAft>
                <a:spcPts val="0"/>
              </a:spcAft>
              <a:buNone/>
            </a:pPr>
            <a:r>
              <a:rPr lang="it" sz="1000">
                <a:solidFill>
                  <a:schemeClr val="dk1"/>
                </a:solidFill>
                <a:latin typeface="DM Sans"/>
                <a:ea typeface="DM Sans"/>
                <a:cs typeface="DM Sans"/>
                <a:sym typeface="DM Sans"/>
              </a:rPr>
              <a:t>Checks for adherence to editorial policies, plagiarism checks, etc.</a:t>
            </a:r>
            <a:endParaRPr sz="500"/>
          </a:p>
        </p:txBody>
      </p:sp>
      <p:sp>
        <p:nvSpPr>
          <p:cNvPr id="779" name="Google Shape;779;p109"/>
          <p:cNvSpPr txBox="1"/>
          <p:nvPr/>
        </p:nvSpPr>
        <p:spPr>
          <a:xfrm>
            <a:off x="2084586" y="3354156"/>
            <a:ext cx="1236000" cy="508800"/>
          </a:xfrm>
          <a:prstGeom prst="rect">
            <a:avLst/>
          </a:prstGeom>
          <a:noFill/>
          <a:ln>
            <a:noFill/>
          </a:ln>
        </p:spPr>
        <p:txBody>
          <a:bodyPr anchorCtr="0" anchor="b" bIns="17150" lIns="34300" spcFirstLastPara="1" rIns="34300" wrap="square" tIns="17150">
            <a:spAutoFit/>
          </a:bodyPr>
          <a:lstStyle/>
          <a:p>
            <a:pPr indent="0" lvl="0" marL="0" marR="0" rtl="0" algn="ctr">
              <a:lnSpc>
                <a:spcPct val="120000"/>
              </a:lnSpc>
              <a:spcBef>
                <a:spcPts val="0"/>
              </a:spcBef>
              <a:spcAft>
                <a:spcPts val="0"/>
              </a:spcAft>
              <a:buNone/>
            </a:pPr>
            <a:r>
              <a:rPr b="1" lang="it">
                <a:solidFill>
                  <a:schemeClr val="dk2"/>
                </a:solidFill>
                <a:latin typeface="DM Sans"/>
                <a:ea typeface="DM Sans"/>
                <a:cs typeface="DM Sans"/>
                <a:sym typeface="DM Sans"/>
              </a:rPr>
              <a:t>Editorial checks</a:t>
            </a:r>
            <a:endParaRPr b="1">
              <a:solidFill>
                <a:schemeClr val="dk2"/>
              </a:solidFill>
              <a:latin typeface="DM Sans"/>
              <a:ea typeface="DM Sans"/>
              <a:cs typeface="DM Sans"/>
              <a:sym typeface="DM Sans"/>
            </a:endParaRPr>
          </a:p>
        </p:txBody>
      </p:sp>
      <p:sp>
        <p:nvSpPr>
          <p:cNvPr id="780" name="Google Shape;780;p109"/>
          <p:cNvSpPr txBox="1"/>
          <p:nvPr/>
        </p:nvSpPr>
        <p:spPr>
          <a:xfrm>
            <a:off x="4918188" y="1605388"/>
            <a:ext cx="2059500" cy="1250700"/>
          </a:xfrm>
          <a:prstGeom prst="rect">
            <a:avLst/>
          </a:prstGeom>
          <a:noFill/>
          <a:ln>
            <a:noFill/>
          </a:ln>
        </p:spPr>
        <p:txBody>
          <a:bodyPr anchorCtr="0" anchor="t" bIns="17150" lIns="34300" spcFirstLastPara="1" rIns="34300" wrap="square" tIns="17150">
            <a:spAutoFit/>
          </a:bodyPr>
          <a:lstStyle/>
          <a:p>
            <a:pPr indent="0" lvl="0" marL="0" marR="0" rtl="0" algn="ctr">
              <a:lnSpc>
                <a:spcPct val="115000"/>
              </a:lnSpc>
              <a:spcBef>
                <a:spcPts val="0"/>
              </a:spcBef>
              <a:spcAft>
                <a:spcPts val="0"/>
              </a:spcAft>
              <a:buNone/>
            </a:pPr>
            <a:r>
              <a:rPr lang="it" sz="1000">
                <a:solidFill>
                  <a:schemeClr val="dk1"/>
                </a:solidFill>
                <a:latin typeface="DM Sans"/>
                <a:ea typeface="DM Sans"/>
                <a:cs typeface="DM Sans"/>
                <a:sym typeface="DM Sans"/>
              </a:rPr>
              <a:t>Or </a:t>
            </a:r>
            <a:r>
              <a:rPr b="1" lang="it" sz="1000">
                <a:solidFill>
                  <a:schemeClr val="dk1"/>
                </a:solidFill>
                <a:latin typeface="DM Sans"/>
                <a:ea typeface="DM Sans"/>
                <a:cs typeface="DM Sans"/>
                <a:sym typeface="DM Sans"/>
              </a:rPr>
              <a:t>Author Accepted Manuscript</a:t>
            </a:r>
            <a:r>
              <a:rPr lang="it" sz="1000">
                <a:solidFill>
                  <a:schemeClr val="dk1"/>
                </a:solidFill>
                <a:latin typeface="DM Sans"/>
                <a:ea typeface="DM Sans"/>
                <a:cs typeface="DM Sans"/>
                <a:sym typeface="DM Sans"/>
              </a:rPr>
              <a:t>. The last version before the acceptance notice. This version has the very same contents of the one to be published in the journal, including peer-review contribution </a:t>
            </a:r>
            <a:endParaRPr sz="1000">
              <a:solidFill>
                <a:schemeClr val="dk1"/>
              </a:solidFill>
              <a:latin typeface="DM Sans"/>
              <a:ea typeface="DM Sans"/>
              <a:cs typeface="DM Sans"/>
              <a:sym typeface="DM Sans"/>
            </a:endParaRPr>
          </a:p>
        </p:txBody>
      </p:sp>
      <p:sp>
        <p:nvSpPr>
          <p:cNvPr id="781" name="Google Shape;781;p109"/>
          <p:cNvSpPr txBox="1"/>
          <p:nvPr/>
        </p:nvSpPr>
        <p:spPr>
          <a:xfrm>
            <a:off x="5184898" y="1251859"/>
            <a:ext cx="1353000" cy="250200"/>
          </a:xfrm>
          <a:prstGeom prst="rect">
            <a:avLst/>
          </a:prstGeom>
          <a:noFill/>
          <a:ln>
            <a:noFill/>
          </a:ln>
        </p:spPr>
        <p:txBody>
          <a:bodyPr anchorCtr="0" anchor="b" bIns="17150" lIns="34300" spcFirstLastPara="1" rIns="34300" wrap="square" tIns="17150">
            <a:spAutoFit/>
          </a:bodyPr>
          <a:lstStyle/>
          <a:p>
            <a:pPr indent="0" lvl="0" marL="0" marR="0" rtl="0" algn="ctr">
              <a:lnSpc>
                <a:spcPct val="120000"/>
              </a:lnSpc>
              <a:spcBef>
                <a:spcPts val="0"/>
              </a:spcBef>
              <a:spcAft>
                <a:spcPts val="0"/>
              </a:spcAft>
              <a:buNone/>
            </a:pPr>
            <a:r>
              <a:rPr b="1" lang="it">
                <a:solidFill>
                  <a:schemeClr val="dk2"/>
                </a:solidFill>
                <a:latin typeface="DM Sans"/>
                <a:ea typeface="DM Sans"/>
                <a:cs typeface="DM Sans"/>
                <a:sym typeface="DM Sans"/>
              </a:rPr>
              <a:t>Post-print</a:t>
            </a:r>
            <a:endParaRPr sz="500"/>
          </a:p>
        </p:txBody>
      </p:sp>
      <p:sp>
        <p:nvSpPr>
          <p:cNvPr id="782" name="Google Shape;782;p109"/>
          <p:cNvSpPr txBox="1"/>
          <p:nvPr/>
        </p:nvSpPr>
        <p:spPr>
          <a:xfrm>
            <a:off x="1052887" y="3074854"/>
            <a:ext cx="189300" cy="250200"/>
          </a:xfrm>
          <a:prstGeom prst="rect">
            <a:avLst/>
          </a:prstGeom>
          <a:noFill/>
          <a:ln>
            <a:noFill/>
          </a:ln>
        </p:spPr>
        <p:txBody>
          <a:bodyPr anchorCtr="0" anchor="ctr" bIns="17150" lIns="34300" spcFirstLastPara="1" rIns="34300" wrap="square" tIns="17150">
            <a:spAutoFit/>
          </a:bodyPr>
          <a:lstStyle/>
          <a:p>
            <a:pPr indent="0" lvl="0" marL="0" marR="0" rtl="0" algn="ctr">
              <a:lnSpc>
                <a:spcPct val="120000"/>
              </a:lnSpc>
              <a:spcBef>
                <a:spcPts val="0"/>
              </a:spcBef>
              <a:spcAft>
                <a:spcPts val="0"/>
              </a:spcAft>
              <a:buNone/>
            </a:pPr>
            <a:r>
              <a:rPr b="1" lang="it" sz="1400">
                <a:solidFill>
                  <a:schemeClr val="lt1"/>
                </a:solidFill>
                <a:latin typeface="DM Sans"/>
                <a:ea typeface="DM Sans"/>
                <a:cs typeface="DM Sans"/>
                <a:sym typeface="DM Sans"/>
              </a:rPr>
              <a:t>A</a:t>
            </a:r>
            <a:endParaRPr sz="500"/>
          </a:p>
        </p:txBody>
      </p:sp>
      <p:sp>
        <p:nvSpPr>
          <p:cNvPr id="783" name="Google Shape;783;p109"/>
          <p:cNvSpPr txBox="1"/>
          <p:nvPr/>
        </p:nvSpPr>
        <p:spPr>
          <a:xfrm>
            <a:off x="4169189" y="3080591"/>
            <a:ext cx="195300" cy="250200"/>
          </a:xfrm>
          <a:prstGeom prst="rect">
            <a:avLst/>
          </a:prstGeom>
          <a:noFill/>
          <a:ln>
            <a:noFill/>
          </a:ln>
        </p:spPr>
        <p:txBody>
          <a:bodyPr anchorCtr="0" anchor="ctr" bIns="17150" lIns="34300" spcFirstLastPara="1" rIns="34300" wrap="square" tIns="17150">
            <a:spAutoFit/>
          </a:bodyPr>
          <a:lstStyle/>
          <a:p>
            <a:pPr indent="0" lvl="0" marL="0" marR="0" rtl="0" algn="ctr">
              <a:lnSpc>
                <a:spcPct val="120000"/>
              </a:lnSpc>
              <a:spcBef>
                <a:spcPts val="0"/>
              </a:spcBef>
              <a:spcAft>
                <a:spcPts val="0"/>
              </a:spcAft>
              <a:buNone/>
            </a:pPr>
            <a:r>
              <a:rPr b="1" lang="it" sz="1400">
                <a:solidFill>
                  <a:schemeClr val="lt1"/>
                </a:solidFill>
                <a:latin typeface="DM Sans"/>
                <a:ea typeface="DM Sans"/>
                <a:cs typeface="DM Sans"/>
                <a:sym typeface="DM Sans"/>
              </a:rPr>
              <a:t>C</a:t>
            </a:r>
            <a:endParaRPr sz="500"/>
          </a:p>
        </p:txBody>
      </p:sp>
      <p:sp>
        <p:nvSpPr>
          <p:cNvPr id="784" name="Google Shape;784;p109"/>
          <p:cNvSpPr txBox="1"/>
          <p:nvPr/>
        </p:nvSpPr>
        <p:spPr>
          <a:xfrm>
            <a:off x="7915938" y="3080591"/>
            <a:ext cx="167700" cy="250200"/>
          </a:xfrm>
          <a:prstGeom prst="rect">
            <a:avLst/>
          </a:prstGeom>
          <a:noFill/>
          <a:ln>
            <a:noFill/>
          </a:ln>
        </p:spPr>
        <p:txBody>
          <a:bodyPr anchorCtr="0" anchor="ctr" bIns="17150" lIns="34300" spcFirstLastPara="1" rIns="34300" wrap="square" tIns="17150">
            <a:spAutoFit/>
          </a:bodyPr>
          <a:lstStyle/>
          <a:p>
            <a:pPr indent="0" lvl="0" marL="0" marR="0" rtl="0" algn="ctr">
              <a:lnSpc>
                <a:spcPct val="120000"/>
              </a:lnSpc>
              <a:spcBef>
                <a:spcPts val="0"/>
              </a:spcBef>
              <a:spcAft>
                <a:spcPts val="0"/>
              </a:spcAft>
              <a:buNone/>
            </a:pPr>
            <a:r>
              <a:rPr b="1" lang="it" sz="1400">
                <a:solidFill>
                  <a:schemeClr val="lt1"/>
                </a:solidFill>
                <a:latin typeface="DM Sans"/>
                <a:ea typeface="DM Sans"/>
                <a:cs typeface="DM Sans"/>
                <a:sym typeface="DM Sans"/>
              </a:rPr>
              <a:t>E</a:t>
            </a:r>
            <a:endParaRPr sz="500"/>
          </a:p>
        </p:txBody>
      </p:sp>
      <p:sp>
        <p:nvSpPr>
          <p:cNvPr id="785" name="Google Shape;785;p109"/>
          <p:cNvSpPr txBox="1"/>
          <p:nvPr/>
        </p:nvSpPr>
        <p:spPr>
          <a:xfrm>
            <a:off x="2628282" y="2766349"/>
            <a:ext cx="177300" cy="250200"/>
          </a:xfrm>
          <a:prstGeom prst="rect">
            <a:avLst/>
          </a:prstGeom>
          <a:noFill/>
          <a:ln>
            <a:noFill/>
          </a:ln>
        </p:spPr>
        <p:txBody>
          <a:bodyPr anchorCtr="0" anchor="ctr" bIns="17150" lIns="34300" spcFirstLastPara="1" rIns="34300" wrap="square" tIns="17150">
            <a:spAutoFit/>
          </a:bodyPr>
          <a:lstStyle/>
          <a:p>
            <a:pPr indent="0" lvl="0" marL="0" marR="0" rtl="0" algn="ctr">
              <a:lnSpc>
                <a:spcPct val="120000"/>
              </a:lnSpc>
              <a:spcBef>
                <a:spcPts val="0"/>
              </a:spcBef>
              <a:spcAft>
                <a:spcPts val="0"/>
              </a:spcAft>
              <a:buNone/>
            </a:pPr>
            <a:r>
              <a:rPr b="1" lang="it" sz="1400">
                <a:solidFill>
                  <a:schemeClr val="lt1"/>
                </a:solidFill>
                <a:latin typeface="DM Sans"/>
                <a:ea typeface="DM Sans"/>
                <a:cs typeface="DM Sans"/>
                <a:sym typeface="DM Sans"/>
              </a:rPr>
              <a:t>B</a:t>
            </a:r>
            <a:endParaRPr sz="500"/>
          </a:p>
        </p:txBody>
      </p:sp>
      <p:sp>
        <p:nvSpPr>
          <p:cNvPr id="786" name="Google Shape;786;p109"/>
          <p:cNvSpPr txBox="1"/>
          <p:nvPr/>
        </p:nvSpPr>
        <p:spPr>
          <a:xfrm>
            <a:off x="677919" y="252145"/>
            <a:ext cx="7770000" cy="465600"/>
          </a:xfrm>
          <a:prstGeom prst="rect">
            <a:avLst/>
          </a:prstGeom>
          <a:noFill/>
          <a:ln>
            <a:noFill/>
          </a:ln>
        </p:spPr>
        <p:txBody>
          <a:bodyPr anchorCtr="0" anchor="b" bIns="17150" lIns="34300" spcFirstLastPara="1" rIns="34300" wrap="square" tIns="17150">
            <a:spAutoFit/>
          </a:bodyPr>
          <a:lstStyle/>
          <a:p>
            <a:pPr indent="0" lvl="0" marL="0" marR="0" rtl="0" algn="ctr">
              <a:lnSpc>
                <a:spcPct val="120000"/>
              </a:lnSpc>
              <a:spcBef>
                <a:spcPts val="0"/>
              </a:spcBef>
              <a:spcAft>
                <a:spcPts val="0"/>
              </a:spcAft>
              <a:buNone/>
            </a:pPr>
            <a:r>
              <a:rPr b="1" lang="it" sz="2800">
                <a:solidFill>
                  <a:schemeClr val="dk2"/>
                </a:solidFill>
                <a:latin typeface="DM Sans"/>
                <a:ea typeface="DM Sans"/>
                <a:cs typeface="DM Sans"/>
                <a:sym typeface="DM Sans"/>
              </a:rPr>
              <a:t>Stages and versions of a scientific paper</a:t>
            </a:r>
            <a:endParaRPr sz="500"/>
          </a:p>
        </p:txBody>
      </p:sp>
      <p:sp>
        <p:nvSpPr>
          <p:cNvPr id="787" name="Google Shape;787;p109"/>
          <p:cNvSpPr txBox="1"/>
          <p:nvPr/>
        </p:nvSpPr>
        <p:spPr>
          <a:xfrm>
            <a:off x="683643" y="691995"/>
            <a:ext cx="7770000" cy="219300"/>
          </a:xfrm>
          <a:prstGeom prst="rect">
            <a:avLst/>
          </a:prstGeom>
          <a:noFill/>
          <a:ln>
            <a:noFill/>
          </a:ln>
        </p:spPr>
        <p:txBody>
          <a:bodyPr anchorCtr="0" anchor="t" bIns="17150" lIns="34300" spcFirstLastPara="1" rIns="34300" wrap="square" tIns="17150">
            <a:spAutoFit/>
          </a:bodyPr>
          <a:lstStyle/>
          <a:p>
            <a:pPr indent="0" lvl="0" marL="0" marR="0" rtl="0" algn="ctr">
              <a:lnSpc>
                <a:spcPct val="120000"/>
              </a:lnSpc>
              <a:spcBef>
                <a:spcPts val="0"/>
              </a:spcBef>
              <a:spcAft>
                <a:spcPts val="0"/>
              </a:spcAft>
              <a:buNone/>
            </a:pPr>
            <a:r>
              <a:rPr lang="it" sz="1200">
                <a:solidFill>
                  <a:schemeClr val="dk1"/>
                </a:solidFill>
                <a:latin typeface="DM Sans"/>
                <a:ea typeface="DM Sans"/>
                <a:cs typeface="DM Sans"/>
                <a:sym typeface="DM Sans"/>
              </a:rPr>
              <a:t>The main steps the intellectual work goes through before the transfer of commercial rights</a:t>
            </a:r>
            <a:endParaRPr sz="500"/>
          </a:p>
        </p:txBody>
      </p:sp>
      <p:sp>
        <p:nvSpPr>
          <p:cNvPr id="788" name="Google Shape;788;p109"/>
          <p:cNvSpPr/>
          <p:nvPr/>
        </p:nvSpPr>
        <p:spPr>
          <a:xfrm>
            <a:off x="5368481" y="3550180"/>
            <a:ext cx="920995" cy="920754"/>
          </a:xfrm>
          <a:custGeom>
            <a:rect b="b" l="l" r="r" t="t"/>
            <a:pathLst>
              <a:path extrusionOk="0" h="1969" w="1969">
                <a:moveTo>
                  <a:pt x="984" y="102"/>
                </a:moveTo>
                <a:lnTo>
                  <a:pt x="984" y="102"/>
                </a:lnTo>
                <a:cubicBezTo>
                  <a:pt x="498" y="102"/>
                  <a:pt x="102" y="497"/>
                  <a:pt x="102" y="984"/>
                </a:cubicBezTo>
                <a:lnTo>
                  <a:pt x="102" y="984"/>
                </a:lnTo>
                <a:cubicBezTo>
                  <a:pt x="102" y="1470"/>
                  <a:pt x="498" y="1866"/>
                  <a:pt x="984" y="1866"/>
                </a:cubicBezTo>
                <a:lnTo>
                  <a:pt x="984" y="1866"/>
                </a:lnTo>
                <a:cubicBezTo>
                  <a:pt x="1470" y="1866"/>
                  <a:pt x="1866" y="1470"/>
                  <a:pt x="1866" y="984"/>
                </a:cubicBezTo>
                <a:lnTo>
                  <a:pt x="1866" y="984"/>
                </a:lnTo>
                <a:cubicBezTo>
                  <a:pt x="1866" y="497"/>
                  <a:pt x="1470" y="102"/>
                  <a:pt x="984" y="102"/>
                </a:cubicBezTo>
                <a:close/>
                <a:moveTo>
                  <a:pt x="984" y="1968"/>
                </a:moveTo>
                <a:lnTo>
                  <a:pt x="984" y="1968"/>
                </a:lnTo>
                <a:cubicBezTo>
                  <a:pt x="441" y="1968"/>
                  <a:pt x="0" y="1526"/>
                  <a:pt x="0" y="984"/>
                </a:cubicBezTo>
                <a:lnTo>
                  <a:pt x="0" y="984"/>
                </a:lnTo>
                <a:cubicBezTo>
                  <a:pt x="0" y="441"/>
                  <a:pt x="441" y="0"/>
                  <a:pt x="984" y="0"/>
                </a:cubicBezTo>
                <a:lnTo>
                  <a:pt x="984" y="0"/>
                </a:lnTo>
                <a:cubicBezTo>
                  <a:pt x="1526" y="0"/>
                  <a:pt x="1968" y="441"/>
                  <a:pt x="1968" y="984"/>
                </a:cubicBezTo>
                <a:lnTo>
                  <a:pt x="1968" y="984"/>
                </a:lnTo>
                <a:cubicBezTo>
                  <a:pt x="1968" y="1526"/>
                  <a:pt x="1526" y="1968"/>
                  <a:pt x="984" y="1968"/>
                </a:cubicBezTo>
                <a:close/>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89" name="Google Shape;789;p109"/>
          <p:cNvSpPr/>
          <p:nvPr/>
        </p:nvSpPr>
        <p:spPr>
          <a:xfrm>
            <a:off x="5803223" y="3206184"/>
            <a:ext cx="47390" cy="366653"/>
          </a:xfrm>
          <a:custGeom>
            <a:rect b="b" l="l" r="r" t="t"/>
            <a:pathLst>
              <a:path extrusionOk="0" h="786" w="103">
                <a:moveTo>
                  <a:pt x="102" y="785"/>
                </a:moveTo>
                <a:lnTo>
                  <a:pt x="0" y="785"/>
                </a:lnTo>
                <a:lnTo>
                  <a:pt x="0" y="0"/>
                </a:lnTo>
                <a:lnTo>
                  <a:pt x="102" y="0"/>
                </a:lnTo>
                <a:lnTo>
                  <a:pt x="102" y="785"/>
                </a:ln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90" name="Google Shape;790;p109"/>
          <p:cNvSpPr/>
          <p:nvPr/>
        </p:nvSpPr>
        <p:spPr>
          <a:xfrm>
            <a:off x="4941981" y="2886908"/>
            <a:ext cx="1773992" cy="321337"/>
          </a:xfrm>
          <a:custGeom>
            <a:rect b="b" l="l" r="r" t="t"/>
            <a:pathLst>
              <a:path extrusionOk="0" h="687" w="3795">
                <a:moveTo>
                  <a:pt x="3342" y="686"/>
                </a:moveTo>
                <a:lnTo>
                  <a:pt x="3331" y="686"/>
                </a:lnTo>
                <a:lnTo>
                  <a:pt x="2253" y="686"/>
                </a:lnTo>
                <a:lnTo>
                  <a:pt x="2253" y="686"/>
                </a:lnTo>
                <a:cubicBezTo>
                  <a:pt x="2253" y="490"/>
                  <a:pt x="2094" y="329"/>
                  <a:pt x="1897" y="329"/>
                </a:cubicBezTo>
                <a:lnTo>
                  <a:pt x="1897" y="329"/>
                </a:lnTo>
                <a:cubicBezTo>
                  <a:pt x="1700" y="329"/>
                  <a:pt x="1540" y="490"/>
                  <a:pt x="1540" y="686"/>
                </a:cubicBezTo>
                <a:lnTo>
                  <a:pt x="0" y="686"/>
                </a:lnTo>
                <a:lnTo>
                  <a:pt x="451" y="343"/>
                </a:lnTo>
                <a:lnTo>
                  <a:pt x="0" y="0"/>
                </a:lnTo>
                <a:lnTo>
                  <a:pt x="3331" y="0"/>
                </a:lnTo>
                <a:lnTo>
                  <a:pt x="3342" y="0"/>
                </a:lnTo>
                <a:lnTo>
                  <a:pt x="3794" y="343"/>
                </a:lnTo>
                <a:lnTo>
                  <a:pt x="3342" y="686"/>
                </a:ln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91" name="Google Shape;791;p109"/>
          <p:cNvSpPr/>
          <p:nvPr/>
        </p:nvSpPr>
        <p:spPr>
          <a:xfrm>
            <a:off x="5685781" y="3064055"/>
            <a:ext cx="286393" cy="286318"/>
          </a:xfrm>
          <a:custGeom>
            <a:rect b="b" l="l" r="r" t="t"/>
            <a:pathLst>
              <a:path extrusionOk="0" h="612" w="612">
                <a:moveTo>
                  <a:pt x="305" y="611"/>
                </a:moveTo>
                <a:lnTo>
                  <a:pt x="305" y="611"/>
                </a:lnTo>
                <a:cubicBezTo>
                  <a:pt x="136" y="611"/>
                  <a:pt x="0" y="474"/>
                  <a:pt x="0" y="305"/>
                </a:cubicBezTo>
                <a:lnTo>
                  <a:pt x="0" y="305"/>
                </a:lnTo>
                <a:cubicBezTo>
                  <a:pt x="0" y="136"/>
                  <a:pt x="136" y="0"/>
                  <a:pt x="305" y="0"/>
                </a:cubicBezTo>
                <a:lnTo>
                  <a:pt x="305" y="0"/>
                </a:lnTo>
                <a:cubicBezTo>
                  <a:pt x="474" y="0"/>
                  <a:pt x="611" y="136"/>
                  <a:pt x="611" y="305"/>
                </a:cubicBezTo>
                <a:lnTo>
                  <a:pt x="611" y="305"/>
                </a:lnTo>
                <a:cubicBezTo>
                  <a:pt x="611" y="474"/>
                  <a:pt x="474" y="611"/>
                  <a:pt x="305" y="611"/>
                </a:cubicBez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792" name="Google Shape;792;p109"/>
          <p:cNvSpPr txBox="1"/>
          <p:nvPr/>
        </p:nvSpPr>
        <p:spPr>
          <a:xfrm>
            <a:off x="5743538" y="3080591"/>
            <a:ext cx="167700" cy="250200"/>
          </a:xfrm>
          <a:prstGeom prst="rect">
            <a:avLst/>
          </a:prstGeom>
          <a:noFill/>
          <a:ln>
            <a:noFill/>
          </a:ln>
        </p:spPr>
        <p:txBody>
          <a:bodyPr anchorCtr="0" anchor="ctr" bIns="17150" lIns="34300" spcFirstLastPara="1" rIns="34300" wrap="square" tIns="17150">
            <a:spAutoFit/>
          </a:bodyPr>
          <a:lstStyle/>
          <a:p>
            <a:pPr indent="0" lvl="0" marL="0" marR="0" rtl="0" algn="ctr">
              <a:lnSpc>
                <a:spcPct val="120000"/>
              </a:lnSpc>
              <a:spcBef>
                <a:spcPts val="0"/>
              </a:spcBef>
              <a:spcAft>
                <a:spcPts val="0"/>
              </a:spcAft>
              <a:buNone/>
            </a:pPr>
            <a:r>
              <a:rPr b="1" lang="it" sz="1400">
                <a:solidFill>
                  <a:schemeClr val="lt1"/>
                </a:solidFill>
                <a:latin typeface="DM Sans"/>
                <a:ea typeface="DM Sans"/>
                <a:cs typeface="DM Sans"/>
                <a:sym typeface="DM Sans"/>
              </a:rPr>
              <a:t>E</a:t>
            </a:r>
            <a:endParaRPr sz="500"/>
          </a:p>
        </p:txBody>
      </p:sp>
      <p:sp>
        <p:nvSpPr>
          <p:cNvPr id="793" name="Google Shape;793;p109"/>
          <p:cNvSpPr/>
          <p:nvPr/>
        </p:nvSpPr>
        <p:spPr>
          <a:xfrm>
            <a:off x="5685763" y="3805175"/>
            <a:ext cx="413780" cy="406638"/>
          </a:xfrm>
          <a:custGeom>
            <a:rect b="b" l="l" r="r" t="t"/>
            <a:pathLst>
              <a:path extrusionOk="0" h="547660" w="485372">
                <a:moveTo>
                  <a:pt x="227580" y="417672"/>
                </a:moveTo>
                <a:lnTo>
                  <a:pt x="215367" y="449456"/>
                </a:lnTo>
                <a:lnTo>
                  <a:pt x="247122" y="437231"/>
                </a:lnTo>
                <a:close/>
                <a:moveTo>
                  <a:pt x="146435" y="380200"/>
                </a:moveTo>
                <a:cubicBezTo>
                  <a:pt x="149294" y="377357"/>
                  <a:pt x="153786" y="377357"/>
                  <a:pt x="156644" y="380200"/>
                </a:cubicBezTo>
                <a:cubicBezTo>
                  <a:pt x="159503" y="382636"/>
                  <a:pt x="159503" y="387103"/>
                  <a:pt x="156644" y="389946"/>
                </a:cubicBezTo>
                <a:lnTo>
                  <a:pt x="99883" y="446799"/>
                </a:lnTo>
                <a:cubicBezTo>
                  <a:pt x="98658" y="447611"/>
                  <a:pt x="96617" y="448829"/>
                  <a:pt x="94983" y="448829"/>
                </a:cubicBezTo>
                <a:cubicBezTo>
                  <a:pt x="92942" y="448829"/>
                  <a:pt x="91308" y="447611"/>
                  <a:pt x="90083" y="446799"/>
                </a:cubicBezTo>
                <a:lnTo>
                  <a:pt x="72524" y="429337"/>
                </a:lnTo>
                <a:cubicBezTo>
                  <a:pt x="70074" y="426494"/>
                  <a:pt x="70074" y="422027"/>
                  <a:pt x="72524" y="419185"/>
                </a:cubicBezTo>
                <a:cubicBezTo>
                  <a:pt x="75382" y="416748"/>
                  <a:pt x="79874" y="416748"/>
                  <a:pt x="82733" y="419185"/>
                </a:cubicBezTo>
                <a:lnTo>
                  <a:pt x="94983" y="431367"/>
                </a:lnTo>
                <a:close/>
                <a:moveTo>
                  <a:pt x="185289" y="305480"/>
                </a:moveTo>
                <a:lnTo>
                  <a:pt x="229346" y="305480"/>
                </a:lnTo>
                <a:cubicBezTo>
                  <a:pt x="233463" y="305480"/>
                  <a:pt x="236757" y="308675"/>
                  <a:pt x="236757" y="312268"/>
                </a:cubicBezTo>
                <a:cubicBezTo>
                  <a:pt x="236757" y="316261"/>
                  <a:pt x="233463" y="319456"/>
                  <a:pt x="229346" y="319456"/>
                </a:cubicBezTo>
                <a:lnTo>
                  <a:pt x="185289" y="319456"/>
                </a:lnTo>
                <a:cubicBezTo>
                  <a:pt x="181172" y="319456"/>
                  <a:pt x="177878" y="316261"/>
                  <a:pt x="177878" y="312268"/>
                </a:cubicBezTo>
                <a:cubicBezTo>
                  <a:pt x="177878" y="308675"/>
                  <a:pt x="181172" y="305480"/>
                  <a:pt x="185289" y="305480"/>
                </a:cubicBezTo>
                <a:close/>
                <a:moveTo>
                  <a:pt x="146435" y="289960"/>
                </a:moveTo>
                <a:cubicBezTo>
                  <a:pt x="149294" y="287510"/>
                  <a:pt x="153786" y="287510"/>
                  <a:pt x="156644" y="289960"/>
                </a:cubicBezTo>
                <a:cubicBezTo>
                  <a:pt x="159503" y="292819"/>
                  <a:pt x="159503" y="297311"/>
                  <a:pt x="156644" y="300170"/>
                </a:cubicBezTo>
                <a:lnTo>
                  <a:pt x="99883" y="356938"/>
                </a:lnTo>
                <a:cubicBezTo>
                  <a:pt x="98658" y="358163"/>
                  <a:pt x="96617" y="358980"/>
                  <a:pt x="94983" y="358980"/>
                </a:cubicBezTo>
                <a:cubicBezTo>
                  <a:pt x="92942" y="358980"/>
                  <a:pt x="91308" y="358163"/>
                  <a:pt x="90083" y="356938"/>
                </a:cubicBezTo>
                <a:lnTo>
                  <a:pt x="72524" y="339785"/>
                </a:lnTo>
                <a:cubicBezTo>
                  <a:pt x="70074" y="336926"/>
                  <a:pt x="70074" y="332434"/>
                  <a:pt x="72524" y="329575"/>
                </a:cubicBezTo>
                <a:cubicBezTo>
                  <a:pt x="75382" y="326716"/>
                  <a:pt x="79874" y="326716"/>
                  <a:pt x="82733" y="329575"/>
                </a:cubicBezTo>
                <a:lnTo>
                  <a:pt x="94983" y="341827"/>
                </a:lnTo>
                <a:close/>
                <a:moveTo>
                  <a:pt x="185206" y="274931"/>
                </a:moveTo>
                <a:lnTo>
                  <a:pt x="304897" y="274931"/>
                </a:lnTo>
                <a:cubicBezTo>
                  <a:pt x="308968" y="274931"/>
                  <a:pt x="312225" y="278039"/>
                  <a:pt x="312225" y="281924"/>
                </a:cubicBezTo>
                <a:cubicBezTo>
                  <a:pt x="312225" y="285809"/>
                  <a:pt x="308968" y="288917"/>
                  <a:pt x="304897" y="288917"/>
                </a:cubicBezTo>
                <a:lnTo>
                  <a:pt x="185206" y="288917"/>
                </a:lnTo>
                <a:cubicBezTo>
                  <a:pt x="181135" y="288917"/>
                  <a:pt x="177878" y="285809"/>
                  <a:pt x="177878" y="281924"/>
                </a:cubicBezTo>
                <a:cubicBezTo>
                  <a:pt x="177878" y="278039"/>
                  <a:pt x="181135" y="274931"/>
                  <a:pt x="185206" y="274931"/>
                </a:cubicBezTo>
                <a:close/>
                <a:moveTo>
                  <a:pt x="187086" y="228211"/>
                </a:moveTo>
                <a:lnTo>
                  <a:pt x="231143" y="228211"/>
                </a:lnTo>
                <a:cubicBezTo>
                  <a:pt x="235260" y="228211"/>
                  <a:pt x="238554" y="231805"/>
                  <a:pt x="238554" y="235398"/>
                </a:cubicBezTo>
                <a:cubicBezTo>
                  <a:pt x="238554" y="239391"/>
                  <a:pt x="235260" y="242186"/>
                  <a:pt x="231143" y="242186"/>
                </a:cubicBezTo>
                <a:lnTo>
                  <a:pt x="187086" y="242186"/>
                </a:lnTo>
                <a:cubicBezTo>
                  <a:pt x="182968" y="242186"/>
                  <a:pt x="179674" y="239391"/>
                  <a:pt x="179674" y="235398"/>
                </a:cubicBezTo>
                <a:cubicBezTo>
                  <a:pt x="179674" y="231805"/>
                  <a:pt x="182968" y="228211"/>
                  <a:pt x="187086" y="228211"/>
                </a:cubicBezTo>
                <a:close/>
                <a:moveTo>
                  <a:pt x="146435" y="198724"/>
                </a:moveTo>
                <a:cubicBezTo>
                  <a:pt x="149294" y="195865"/>
                  <a:pt x="153786" y="195865"/>
                  <a:pt x="156644" y="198724"/>
                </a:cubicBezTo>
                <a:cubicBezTo>
                  <a:pt x="159503" y="201582"/>
                  <a:pt x="159503" y="206075"/>
                  <a:pt x="156644" y="208933"/>
                </a:cubicBezTo>
                <a:lnTo>
                  <a:pt x="99883" y="265292"/>
                </a:lnTo>
                <a:cubicBezTo>
                  <a:pt x="98658" y="266926"/>
                  <a:pt x="96617" y="267334"/>
                  <a:pt x="94983" y="267334"/>
                </a:cubicBezTo>
                <a:cubicBezTo>
                  <a:pt x="92942" y="267334"/>
                  <a:pt x="91308" y="266926"/>
                  <a:pt x="90083" y="265292"/>
                </a:cubicBezTo>
                <a:lnTo>
                  <a:pt x="72524" y="248548"/>
                </a:lnTo>
                <a:cubicBezTo>
                  <a:pt x="70074" y="245689"/>
                  <a:pt x="70074" y="241197"/>
                  <a:pt x="72524" y="238338"/>
                </a:cubicBezTo>
                <a:cubicBezTo>
                  <a:pt x="75382" y="235479"/>
                  <a:pt x="79874" y="235479"/>
                  <a:pt x="82733" y="238338"/>
                </a:cubicBezTo>
                <a:lnTo>
                  <a:pt x="94983" y="250590"/>
                </a:lnTo>
                <a:close/>
                <a:moveTo>
                  <a:pt x="187002" y="197663"/>
                </a:moveTo>
                <a:lnTo>
                  <a:pt x="306695" y="197663"/>
                </a:lnTo>
                <a:cubicBezTo>
                  <a:pt x="310766" y="197663"/>
                  <a:pt x="314023" y="200458"/>
                  <a:pt x="314023" y="204451"/>
                </a:cubicBezTo>
                <a:cubicBezTo>
                  <a:pt x="314023" y="208444"/>
                  <a:pt x="310766" y="211638"/>
                  <a:pt x="306695" y="211638"/>
                </a:cubicBezTo>
                <a:lnTo>
                  <a:pt x="187002" y="211638"/>
                </a:lnTo>
                <a:cubicBezTo>
                  <a:pt x="182931" y="211638"/>
                  <a:pt x="179674" y="208444"/>
                  <a:pt x="179674" y="204451"/>
                </a:cubicBezTo>
                <a:cubicBezTo>
                  <a:pt x="179674" y="200458"/>
                  <a:pt x="182931" y="197663"/>
                  <a:pt x="187002" y="197663"/>
                </a:cubicBezTo>
                <a:close/>
                <a:moveTo>
                  <a:pt x="453176" y="194065"/>
                </a:moveTo>
                <a:cubicBezTo>
                  <a:pt x="447222" y="195389"/>
                  <a:pt x="440708" y="198853"/>
                  <a:pt x="435212" y="204150"/>
                </a:cubicBezTo>
                <a:lnTo>
                  <a:pt x="356638" y="283202"/>
                </a:lnTo>
                <a:lnTo>
                  <a:pt x="234909" y="405040"/>
                </a:lnTo>
                <a:lnTo>
                  <a:pt x="259743" y="429897"/>
                </a:lnTo>
                <a:lnTo>
                  <a:pt x="379843" y="309689"/>
                </a:lnTo>
                <a:lnTo>
                  <a:pt x="460046" y="229414"/>
                </a:lnTo>
                <a:cubicBezTo>
                  <a:pt x="465746" y="223709"/>
                  <a:pt x="469410" y="216782"/>
                  <a:pt x="471038" y="210262"/>
                </a:cubicBezTo>
                <a:cubicBezTo>
                  <a:pt x="471446" y="207002"/>
                  <a:pt x="471853" y="200890"/>
                  <a:pt x="467781" y="196815"/>
                </a:cubicBezTo>
                <a:cubicBezTo>
                  <a:pt x="464524" y="193555"/>
                  <a:pt x="459130" y="192740"/>
                  <a:pt x="453176" y="194065"/>
                </a:cubicBezTo>
                <a:close/>
                <a:moveTo>
                  <a:pt x="67175" y="141804"/>
                </a:moveTo>
                <a:cubicBezTo>
                  <a:pt x="57811" y="141804"/>
                  <a:pt x="50076" y="149954"/>
                  <a:pt x="50076" y="160549"/>
                </a:cubicBezTo>
                <a:lnTo>
                  <a:pt x="50076" y="486130"/>
                </a:lnTo>
                <a:cubicBezTo>
                  <a:pt x="50076" y="496724"/>
                  <a:pt x="57811" y="504874"/>
                  <a:pt x="67175" y="504874"/>
                </a:cubicBezTo>
                <a:lnTo>
                  <a:pt x="326918" y="504874"/>
                </a:lnTo>
                <a:cubicBezTo>
                  <a:pt x="336689" y="504874"/>
                  <a:pt x="344424" y="496724"/>
                  <a:pt x="344424" y="486130"/>
                </a:cubicBezTo>
                <a:lnTo>
                  <a:pt x="344424" y="365107"/>
                </a:lnTo>
                <a:lnTo>
                  <a:pt x="265035" y="444974"/>
                </a:lnTo>
                <a:cubicBezTo>
                  <a:pt x="264221" y="445381"/>
                  <a:pt x="263407" y="446196"/>
                  <a:pt x="262593" y="446604"/>
                </a:cubicBezTo>
                <a:lnTo>
                  <a:pt x="206817" y="467793"/>
                </a:lnTo>
                <a:cubicBezTo>
                  <a:pt x="206003" y="468200"/>
                  <a:pt x="205189" y="468200"/>
                  <a:pt x="204375" y="468200"/>
                </a:cubicBezTo>
                <a:cubicBezTo>
                  <a:pt x="202339" y="468200"/>
                  <a:pt x="199896" y="467793"/>
                  <a:pt x="198675" y="466163"/>
                </a:cubicBezTo>
                <a:cubicBezTo>
                  <a:pt x="196232" y="463718"/>
                  <a:pt x="195825" y="460865"/>
                  <a:pt x="197046" y="457606"/>
                </a:cubicBezTo>
                <a:lnTo>
                  <a:pt x="218217" y="402188"/>
                </a:lnTo>
                <a:cubicBezTo>
                  <a:pt x="218217" y="402188"/>
                  <a:pt x="218217" y="402188"/>
                  <a:pt x="218624" y="402188"/>
                </a:cubicBezTo>
                <a:cubicBezTo>
                  <a:pt x="218624" y="401373"/>
                  <a:pt x="219438" y="400558"/>
                  <a:pt x="219845" y="400150"/>
                </a:cubicBezTo>
                <a:lnTo>
                  <a:pt x="344424" y="275052"/>
                </a:lnTo>
                <a:lnTo>
                  <a:pt x="344424" y="160549"/>
                </a:lnTo>
                <a:cubicBezTo>
                  <a:pt x="344424" y="149954"/>
                  <a:pt x="336689" y="141804"/>
                  <a:pt x="326918" y="141804"/>
                </a:cubicBezTo>
                <a:lnTo>
                  <a:pt x="298826" y="141804"/>
                </a:lnTo>
                <a:cubicBezTo>
                  <a:pt x="298419" y="141804"/>
                  <a:pt x="298012" y="141804"/>
                  <a:pt x="298012" y="141804"/>
                </a:cubicBezTo>
                <a:lnTo>
                  <a:pt x="96487" y="141804"/>
                </a:lnTo>
                <a:cubicBezTo>
                  <a:pt x="96080" y="141804"/>
                  <a:pt x="95673" y="141804"/>
                  <a:pt x="95266" y="141804"/>
                </a:cubicBezTo>
                <a:close/>
                <a:moveTo>
                  <a:pt x="327325" y="113281"/>
                </a:moveTo>
                <a:lnTo>
                  <a:pt x="327325" y="121838"/>
                </a:lnTo>
                <a:cubicBezTo>
                  <a:pt x="327325" y="123875"/>
                  <a:pt x="326918" y="125913"/>
                  <a:pt x="326511" y="127542"/>
                </a:cubicBezTo>
                <a:lnTo>
                  <a:pt x="326918" y="127542"/>
                </a:lnTo>
                <a:cubicBezTo>
                  <a:pt x="344424" y="127542"/>
                  <a:pt x="358673" y="142212"/>
                  <a:pt x="358673" y="160549"/>
                </a:cubicBezTo>
                <a:lnTo>
                  <a:pt x="358673" y="260790"/>
                </a:lnTo>
                <a:lnTo>
                  <a:pt x="377401" y="242046"/>
                </a:lnTo>
                <a:lnTo>
                  <a:pt x="377401" y="135692"/>
                </a:lnTo>
                <a:cubicBezTo>
                  <a:pt x="377401" y="123468"/>
                  <a:pt x="367223" y="113281"/>
                  <a:pt x="354602" y="113281"/>
                </a:cubicBezTo>
                <a:close/>
                <a:moveTo>
                  <a:pt x="37455" y="113281"/>
                </a:moveTo>
                <a:cubicBezTo>
                  <a:pt x="24834" y="113281"/>
                  <a:pt x="14249" y="123468"/>
                  <a:pt x="14249" y="135692"/>
                </a:cubicBezTo>
                <a:lnTo>
                  <a:pt x="14249" y="510579"/>
                </a:lnTo>
                <a:cubicBezTo>
                  <a:pt x="14249" y="523618"/>
                  <a:pt x="24834" y="533398"/>
                  <a:pt x="37455" y="533398"/>
                </a:cubicBezTo>
                <a:lnTo>
                  <a:pt x="354602" y="533398"/>
                </a:lnTo>
                <a:cubicBezTo>
                  <a:pt x="367223" y="533398"/>
                  <a:pt x="377401" y="523618"/>
                  <a:pt x="377401" y="510579"/>
                </a:cubicBezTo>
                <a:lnTo>
                  <a:pt x="377401" y="332100"/>
                </a:lnTo>
                <a:lnTo>
                  <a:pt x="358673" y="350845"/>
                </a:lnTo>
                <a:lnTo>
                  <a:pt x="358673" y="486130"/>
                </a:lnTo>
                <a:cubicBezTo>
                  <a:pt x="358673" y="504466"/>
                  <a:pt x="344424" y="519543"/>
                  <a:pt x="326918" y="519543"/>
                </a:cubicBezTo>
                <a:lnTo>
                  <a:pt x="67175" y="519543"/>
                </a:lnTo>
                <a:cubicBezTo>
                  <a:pt x="50076" y="519543"/>
                  <a:pt x="35419" y="504466"/>
                  <a:pt x="35419" y="486130"/>
                </a:cubicBezTo>
                <a:lnTo>
                  <a:pt x="35419" y="160549"/>
                </a:lnTo>
                <a:cubicBezTo>
                  <a:pt x="35419" y="143027"/>
                  <a:pt x="48854" y="128357"/>
                  <a:pt x="65546" y="127542"/>
                </a:cubicBezTo>
                <a:cubicBezTo>
                  <a:pt x="65139" y="125913"/>
                  <a:pt x="64732" y="123875"/>
                  <a:pt x="64732" y="121838"/>
                </a:cubicBezTo>
                <a:lnTo>
                  <a:pt x="64732" y="113281"/>
                </a:lnTo>
                <a:close/>
                <a:moveTo>
                  <a:pt x="196744" y="30546"/>
                </a:moveTo>
                <a:cubicBezTo>
                  <a:pt x="201883" y="30546"/>
                  <a:pt x="206231" y="35619"/>
                  <a:pt x="206231" y="41116"/>
                </a:cubicBezTo>
                <a:cubicBezTo>
                  <a:pt x="206231" y="47035"/>
                  <a:pt x="201883" y="51686"/>
                  <a:pt x="196744" y="51686"/>
                </a:cubicBezTo>
                <a:cubicBezTo>
                  <a:pt x="190815" y="51686"/>
                  <a:pt x="186862" y="47035"/>
                  <a:pt x="186862" y="41116"/>
                </a:cubicBezTo>
                <a:cubicBezTo>
                  <a:pt x="186862" y="35619"/>
                  <a:pt x="190815" y="30546"/>
                  <a:pt x="196744" y="30546"/>
                </a:cubicBezTo>
                <a:close/>
                <a:moveTo>
                  <a:pt x="196232" y="14262"/>
                </a:moveTo>
                <a:cubicBezTo>
                  <a:pt x="176690" y="14262"/>
                  <a:pt x="160812" y="29746"/>
                  <a:pt x="160812" y="48898"/>
                </a:cubicBezTo>
                <a:cubicBezTo>
                  <a:pt x="160812" y="52158"/>
                  <a:pt x="161627" y="55825"/>
                  <a:pt x="162441" y="58678"/>
                </a:cubicBezTo>
                <a:cubicBezTo>
                  <a:pt x="162848" y="60715"/>
                  <a:pt x="162848" y="63160"/>
                  <a:pt x="161220" y="65197"/>
                </a:cubicBezTo>
                <a:cubicBezTo>
                  <a:pt x="159998" y="66827"/>
                  <a:pt x="157963" y="67642"/>
                  <a:pt x="155927" y="67642"/>
                </a:cubicBezTo>
                <a:lnTo>
                  <a:pt x="116436" y="67642"/>
                </a:lnTo>
                <a:cubicBezTo>
                  <a:pt x="95673" y="67642"/>
                  <a:pt x="78981" y="84349"/>
                  <a:pt x="78981" y="104723"/>
                </a:cubicBezTo>
                <a:lnTo>
                  <a:pt x="78981" y="121838"/>
                </a:lnTo>
                <a:cubicBezTo>
                  <a:pt x="78981" y="125098"/>
                  <a:pt x="81424" y="127542"/>
                  <a:pt x="84274" y="127542"/>
                </a:cubicBezTo>
                <a:lnTo>
                  <a:pt x="307783" y="127542"/>
                </a:lnTo>
                <a:cubicBezTo>
                  <a:pt x="310633" y="127542"/>
                  <a:pt x="313076" y="125098"/>
                  <a:pt x="313076" y="121838"/>
                </a:cubicBezTo>
                <a:lnTo>
                  <a:pt x="313076" y="104723"/>
                </a:lnTo>
                <a:cubicBezTo>
                  <a:pt x="313076" y="84349"/>
                  <a:pt x="296384" y="67642"/>
                  <a:pt x="275621" y="67642"/>
                </a:cubicBezTo>
                <a:lnTo>
                  <a:pt x="236537" y="67642"/>
                </a:lnTo>
                <a:cubicBezTo>
                  <a:pt x="234094" y="67642"/>
                  <a:pt x="232059" y="66827"/>
                  <a:pt x="230837" y="65197"/>
                </a:cubicBezTo>
                <a:cubicBezTo>
                  <a:pt x="229616" y="63160"/>
                  <a:pt x="228802" y="60715"/>
                  <a:pt x="229616" y="58678"/>
                </a:cubicBezTo>
                <a:cubicBezTo>
                  <a:pt x="230837" y="55825"/>
                  <a:pt x="230837" y="52158"/>
                  <a:pt x="230837" y="48898"/>
                </a:cubicBezTo>
                <a:cubicBezTo>
                  <a:pt x="230837" y="29746"/>
                  <a:pt x="215367" y="14262"/>
                  <a:pt x="196232" y="14262"/>
                </a:cubicBezTo>
                <a:close/>
                <a:moveTo>
                  <a:pt x="196232" y="0"/>
                </a:moveTo>
                <a:cubicBezTo>
                  <a:pt x="223509" y="0"/>
                  <a:pt x="245087" y="22004"/>
                  <a:pt x="245087" y="48898"/>
                </a:cubicBezTo>
                <a:cubicBezTo>
                  <a:pt x="245087" y="50528"/>
                  <a:pt x="245087" y="52158"/>
                  <a:pt x="245087" y="53380"/>
                </a:cubicBezTo>
                <a:lnTo>
                  <a:pt x="275621" y="53380"/>
                </a:lnTo>
                <a:cubicBezTo>
                  <a:pt x="302083" y="53380"/>
                  <a:pt x="324068" y="73754"/>
                  <a:pt x="326918" y="99019"/>
                </a:cubicBezTo>
                <a:lnTo>
                  <a:pt x="354602" y="99019"/>
                </a:lnTo>
                <a:cubicBezTo>
                  <a:pt x="374958" y="99019"/>
                  <a:pt x="392057" y="115725"/>
                  <a:pt x="392057" y="135692"/>
                </a:cubicBezTo>
                <a:lnTo>
                  <a:pt x="392057" y="227784"/>
                </a:lnTo>
                <a:lnTo>
                  <a:pt x="425441" y="194370"/>
                </a:lnTo>
                <a:cubicBezTo>
                  <a:pt x="442133" y="177256"/>
                  <a:pt x="465339" y="173996"/>
                  <a:pt x="477959" y="186628"/>
                </a:cubicBezTo>
                <a:cubicBezTo>
                  <a:pt x="484066" y="192740"/>
                  <a:pt x="486509" y="202520"/>
                  <a:pt x="484880" y="212707"/>
                </a:cubicBezTo>
                <a:cubicBezTo>
                  <a:pt x="482845" y="222079"/>
                  <a:pt x="477959" y="231451"/>
                  <a:pt x="470224" y="239193"/>
                </a:cubicBezTo>
                <a:lnTo>
                  <a:pt x="392057" y="317838"/>
                </a:lnTo>
                <a:lnTo>
                  <a:pt x="392057" y="510579"/>
                </a:lnTo>
                <a:cubicBezTo>
                  <a:pt x="392057" y="530953"/>
                  <a:pt x="374958" y="547660"/>
                  <a:pt x="354602" y="547660"/>
                </a:cubicBezTo>
                <a:lnTo>
                  <a:pt x="37455" y="547660"/>
                </a:lnTo>
                <a:cubicBezTo>
                  <a:pt x="16692" y="547660"/>
                  <a:pt x="0" y="530953"/>
                  <a:pt x="0" y="510579"/>
                </a:cubicBezTo>
                <a:lnTo>
                  <a:pt x="0" y="135692"/>
                </a:lnTo>
                <a:cubicBezTo>
                  <a:pt x="0" y="115725"/>
                  <a:pt x="16692" y="99019"/>
                  <a:pt x="37455" y="99019"/>
                </a:cubicBezTo>
                <a:lnTo>
                  <a:pt x="65139" y="99019"/>
                </a:lnTo>
                <a:cubicBezTo>
                  <a:pt x="67989" y="73754"/>
                  <a:pt x="89974" y="53380"/>
                  <a:pt x="116436" y="53380"/>
                </a:cubicBezTo>
                <a:lnTo>
                  <a:pt x="146970" y="53380"/>
                </a:lnTo>
                <a:cubicBezTo>
                  <a:pt x="146970" y="52158"/>
                  <a:pt x="146970" y="50528"/>
                  <a:pt x="146970" y="48898"/>
                </a:cubicBezTo>
                <a:cubicBezTo>
                  <a:pt x="146970" y="22004"/>
                  <a:pt x="168955" y="0"/>
                  <a:pt x="19623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4" name="Google Shape;794;p109"/>
          <p:cNvSpPr txBox="1"/>
          <p:nvPr/>
        </p:nvSpPr>
        <p:spPr>
          <a:xfrm>
            <a:off x="6115562" y="3382650"/>
            <a:ext cx="1595100" cy="658800"/>
          </a:xfrm>
          <a:prstGeom prst="rect">
            <a:avLst/>
          </a:prstGeom>
          <a:noFill/>
          <a:ln>
            <a:noFill/>
          </a:ln>
        </p:spPr>
        <p:txBody>
          <a:bodyPr anchorCtr="0" anchor="b" bIns="91425" lIns="91425" spcFirstLastPara="1" rIns="91425" wrap="square" tIns="91425">
            <a:spAutoFit/>
          </a:bodyPr>
          <a:lstStyle/>
          <a:p>
            <a:pPr indent="0" lvl="0" marL="0" marR="0" rtl="0" algn="ctr">
              <a:lnSpc>
                <a:spcPct val="120000"/>
              </a:lnSpc>
              <a:spcBef>
                <a:spcPts val="0"/>
              </a:spcBef>
              <a:spcAft>
                <a:spcPts val="0"/>
              </a:spcAft>
              <a:buNone/>
            </a:pPr>
            <a:r>
              <a:rPr b="1" lang="it">
                <a:solidFill>
                  <a:schemeClr val="dk2"/>
                </a:solidFill>
                <a:latin typeface="DM Sans"/>
                <a:ea typeface="DM Sans"/>
                <a:cs typeface="DM Sans"/>
                <a:sym typeface="DM Sans"/>
              </a:rPr>
              <a:t>C</a:t>
            </a:r>
            <a:r>
              <a:rPr b="1" lang="it">
                <a:solidFill>
                  <a:schemeClr val="dk2"/>
                </a:solidFill>
                <a:latin typeface="DM Sans"/>
                <a:ea typeface="DM Sans"/>
                <a:cs typeface="DM Sans"/>
                <a:sym typeface="DM Sans"/>
              </a:rPr>
              <a:t>opyright transfer</a:t>
            </a:r>
            <a:endParaRPr>
              <a:solidFill>
                <a:schemeClr val="dk1"/>
              </a:solidFill>
              <a:latin typeface="Poppins Light"/>
              <a:ea typeface="Poppins Light"/>
              <a:cs typeface="Poppins Light"/>
              <a:sym typeface="Poppins Light"/>
            </a:endParaRPr>
          </a:p>
        </p:txBody>
      </p:sp>
      <p:cxnSp>
        <p:nvCxnSpPr>
          <p:cNvPr id="795" name="Google Shape;795;p109"/>
          <p:cNvCxnSpPr/>
          <p:nvPr/>
        </p:nvCxnSpPr>
        <p:spPr>
          <a:xfrm>
            <a:off x="6760750" y="3038675"/>
            <a:ext cx="506100" cy="6600"/>
          </a:xfrm>
          <a:prstGeom prst="straightConnector1">
            <a:avLst/>
          </a:prstGeom>
          <a:noFill/>
          <a:ln cap="flat" cmpd="sng" w="28575">
            <a:solidFill>
              <a:schemeClr val="accent5"/>
            </a:solidFill>
            <a:prstDash val="solid"/>
            <a:round/>
            <a:headEnd len="med" w="med" type="none"/>
            <a:tailEnd len="med" w="med" type="triangle"/>
          </a:ln>
        </p:spPr>
      </p:cxnSp>
      <p:sp>
        <p:nvSpPr>
          <p:cNvPr id="796" name="Google Shape;796;p109"/>
          <p:cNvSpPr/>
          <p:nvPr/>
        </p:nvSpPr>
        <p:spPr>
          <a:xfrm>
            <a:off x="7858175" y="3805174"/>
            <a:ext cx="368374" cy="420983"/>
          </a:xfrm>
          <a:custGeom>
            <a:rect b="b" l="l" r="r" t="t"/>
            <a:pathLst>
              <a:path extrusionOk="0" h="518133" w="409305">
                <a:moveTo>
                  <a:pt x="128913" y="466881"/>
                </a:moveTo>
                <a:lnTo>
                  <a:pt x="180728" y="466881"/>
                </a:lnTo>
                <a:cubicBezTo>
                  <a:pt x="184907" y="466881"/>
                  <a:pt x="187832" y="469834"/>
                  <a:pt x="187832" y="474052"/>
                </a:cubicBezTo>
                <a:cubicBezTo>
                  <a:pt x="187832" y="477848"/>
                  <a:pt x="184907" y="481222"/>
                  <a:pt x="180728" y="481222"/>
                </a:cubicBezTo>
                <a:lnTo>
                  <a:pt x="128913" y="481222"/>
                </a:lnTo>
                <a:cubicBezTo>
                  <a:pt x="125152" y="481222"/>
                  <a:pt x="121809" y="477848"/>
                  <a:pt x="121809" y="474052"/>
                </a:cubicBezTo>
                <a:cubicBezTo>
                  <a:pt x="121809" y="469834"/>
                  <a:pt x="125152" y="466881"/>
                  <a:pt x="128913" y="466881"/>
                </a:cubicBezTo>
                <a:close/>
                <a:moveTo>
                  <a:pt x="68636" y="448546"/>
                </a:moveTo>
                <a:cubicBezTo>
                  <a:pt x="48547" y="448546"/>
                  <a:pt x="29296" y="456091"/>
                  <a:pt x="14229" y="469086"/>
                </a:cubicBezTo>
                <a:lnTo>
                  <a:pt x="14229" y="490885"/>
                </a:lnTo>
                <a:cubicBezTo>
                  <a:pt x="14229" y="498011"/>
                  <a:pt x="20088" y="503880"/>
                  <a:pt x="26785" y="503880"/>
                </a:cubicBezTo>
                <a:lnTo>
                  <a:pt x="282077" y="503880"/>
                </a:lnTo>
                <a:cubicBezTo>
                  <a:pt x="288773" y="503880"/>
                  <a:pt x="294632" y="498011"/>
                  <a:pt x="294632" y="490885"/>
                </a:cubicBezTo>
                <a:lnTo>
                  <a:pt x="294632" y="469086"/>
                </a:lnTo>
                <a:cubicBezTo>
                  <a:pt x="279566" y="456091"/>
                  <a:pt x="260314" y="448546"/>
                  <a:pt x="240226" y="448546"/>
                </a:cubicBezTo>
                <a:close/>
                <a:moveTo>
                  <a:pt x="42197" y="380149"/>
                </a:moveTo>
                <a:lnTo>
                  <a:pt x="129023" y="380149"/>
                </a:lnTo>
                <a:cubicBezTo>
                  <a:pt x="133217" y="380149"/>
                  <a:pt x="136153" y="383430"/>
                  <a:pt x="136153" y="387531"/>
                </a:cubicBezTo>
                <a:cubicBezTo>
                  <a:pt x="136153" y="391221"/>
                  <a:pt x="133217" y="394502"/>
                  <a:pt x="129023" y="394502"/>
                </a:cubicBezTo>
                <a:lnTo>
                  <a:pt x="42197" y="394502"/>
                </a:lnTo>
                <a:cubicBezTo>
                  <a:pt x="38002" y="394502"/>
                  <a:pt x="35066" y="391221"/>
                  <a:pt x="35066" y="387531"/>
                </a:cubicBezTo>
                <a:cubicBezTo>
                  <a:pt x="35066" y="383430"/>
                  <a:pt x="38002" y="380149"/>
                  <a:pt x="42197" y="380149"/>
                </a:cubicBezTo>
                <a:close/>
                <a:moveTo>
                  <a:pt x="42198" y="328478"/>
                </a:moveTo>
                <a:lnTo>
                  <a:pt x="147480" y="328478"/>
                </a:lnTo>
                <a:cubicBezTo>
                  <a:pt x="151255" y="328478"/>
                  <a:pt x="154610" y="331853"/>
                  <a:pt x="154610" y="335649"/>
                </a:cubicBezTo>
                <a:cubicBezTo>
                  <a:pt x="154610" y="339867"/>
                  <a:pt x="151255" y="342819"/>
                  <a:pt x="147480" y="342819"/>
                </a:cubicBezTo>
                <a:lnTo>
                  <a:pt x="42198" y="342819"/>
                </a:lnTo>
                <a:cubicBezTo>
                  <a:pt x="38003" y="342819"/>
                  <a:pt x="35067" y="339867"/>
                  <a:pt x="35067" y="335649"/>
                </a:cubicBezTo>
                <a:cubicBezTo>
                  <a:pt x="35067" y="331853"/>
                  <a:pt x="38003" y="328478"/>
                  <a:pt x="42198" y="328478"/>
                </a:cubicBezTo>
                <a:close/>
                <a:moveTo>
                  <a:pt x="42211" y="276808"/>
                </a:moveTo>
                <a:lnTo>
                  <a:pt x="163657" y="276808"/>
                </a:lnTo>
                <a:cubicBezTo>
                  <a:pt x="167859" y="276808"/>
                  <a:pt x="171221" y="280183"/>
                  <a:pt x="171221" y="283979"/>
                </a:cubicBezTo>
                <a:cubicBezTo>
                  <a:pt x="171221" y="287775"/>
                  <a:pt x="167859" y="291149"/>
                  <a:pt x="163657" y="291149"/>
                </a:cubicBezTo>
                <a:lnTo>
                  <a:pt x="42211" y="291149"/>
                </a:lnTo>
                <a:cubicBezTo>
                  <a:pt x="38008" y="291149"/>
                  <a:pt x="35067" y="287775"/>
                  <a:pt x="35067" y="283979"/>
                </a:cubicBezTo>
                <a:cubicBezTo>
                  <a:pt x="35067" y="280183"/>
                  <a:pt x="38008" y="276808"/>
                  <a:pt x="42211" y="276808"/>
                </a:cubicBezTo>
                <a:close/>
                <a:moveTo>
                  <a:pt x="262771" y="262818"/>
                </a:moveTo>
                <a:cubicBezTo>
                  <a:pt x="262353" y="262818"/>
                  <a:pt x="261936" y="263235"/>
                  <a:pt x="261936" y="264068"/>
                </a:cubicBezTo>
                <a:lnTo>
                  <a:pt x="261936" y="314905"/>
                </a:lnTo>
                <a:cubicBezTo>
                  <a:pt x="261936" y="315322"/>
                  <a:pt x="262353" y="315739"/>
                  <a:pt x="262771" y="315739"/>
                </a:cubicBezTo>
                <a:lnTo>
                  <a:pt x="342166" y="315739"/>
                </a:lnTo>
                <a:cubicBezTo>
                  <a:pt x="342584" y="315739"/>
                  <a:pt x="343002" y="315322"/>
                  <a:pt x="343002" y="314905"/>
                </a:cubicBezTo>
                <a:lnTo>
                  <a:pt x="343002" y="264068"/>
                </a:lnTo>
                <a:cubicBezTo>
                  <a:pt x="343002" y="263235"/>
                  <a:pt x="342584" y="262818"/>
                  <a:pt x="342166" y="262818"/>
                </a:cubicBezTo>
                <a:close/>
                <a:moveTo>
                  <a:pt x="42211" y="225137"/>
                </a:moveTo>
                <a:lnTo>
                  <a:pt x="163657" y="225137"/>
                </a:lnTo>
                <a:cubicBezTo>
                  <a:pt x="167859" y="225137"/>
                  <a:pt x="171221" y="228512"/>
                  <a:pt x="171221" y="232308"/>
                </a:cubicBezTo>
                <a:cubicBezTo>
                  <a:pt x="171221" y="236104"/>
                  <a:pt x="167859" y="239478"/>
                  <a:pt x="163657" y="239478"/>
                </a:cubicBezTo>
                <a:lnTo>
                  <a:pt x="42211" y="239478"/>
                </a:lnTo>
                <a:cubicBezTo>
                  <a:pt x="38008" y="239478"/>
                  <a:pt x="35067" y="236104"/>
                  <a:pt x="35067" y="232308"/>
                </a:cubicBezTo>
                <a:cubicBezTo>
                  <a:pt x="35067" y="228512"/>
                  <a:pt x="38008" y="225137"/>
                  <a:pt x="42211" y="225137"/>
                </a:cubicBezTo>
                <a:close/>
                <a:moveTo>
                  <a:pt x="302469" y="202397"/>
                </a:moveTo>
                <a:cubicBezTo>
                  <a:pt x="289933" y="202397"/>
                  <a:pt x="279068" y="212814"/>
                  <a:pt x="279068" y="225315"/>
                </a:cubicBezTo>
                <a:lnTo>
                  <a:pt x="279068" y="248650"/>
                </a:lnTo>
                <a:lnTo>
                  <a:pt x="325451" y="248650"/>
                </a:lnTo>
                <a:lnTo>
                  <a:pt x="325451" y="225315"/>
                </a:lnTo>
                <a:cubicBezTo>
                  <a:pt x="325451" y="212814"/>
                  <a:pt x="315423" y="202397"/>
                  <a:pt x="302469" y="202397"/>
                </a:cubicBezTo>
                <a:close/>
                <a:moveTo>
                  <a:pt x="302469" y="188229"/>
                </a:moveTo>
                <a:cubicBezTo>
                  <a:pt x="323362" y="188229"/>
                  <a:pt x="340077" y="204897"/>
                  <a:pt x="340077" y="225315"/>
                </a:cubicBezTo>
                <a:lnTo>
                  <a:pt x="340077" y="248650"/>
                </a:lnTo>
                <a:lnTo>
                  <a:pt x="342166" y="248650"/>
                </a:lnTo>
                <a:cubicBezTo>
                  <a:pt x="350524" y="248650"/>
                  <a:pt x="357627" y="255317"/>
                  <a:pt x="357627" y="264068"/>
                </a:cubicBezTo>
                <a:lnTo>
                  <a:pt x="357627" y="314905"/>
                </a:lnTo>
                <a:cubicBezTo>
                  <a:pt x="357627" y="323239"/>
                  <a:pt x="350524" y="329906"/>
                  <a:pt x="342166" y="329906"/>
                </a:cubicBezTo>
                <a:lnTo>
                  <a:pt x="262771" y="329906"/>
                </a:lnTo>
                <a:cubicBezTo>
                  <a:pt x="254414" y="329906"/>
                  <a:pt x="247310" y="323239"/>
                  <a:pt x="247310" y="314905"/>
                </a:cubicBezTo>
                <a:lnTo>
                  <a:pt x="247310" y="264068"/>
                </a:lnTo>
                <a:cubicBezTo>
                  <a:pt x="247310" y="255317"/>
                  <a:pt x="254414" y="248650"/>
                  <a:pt x="262771" y="248650"/>
                </a:cubicBezTo>
                <a:lnTo>
                  <a:pt x="264861" y="248650"/>
                </a:lnTo>
                <a:lnTo>
                  <a:pt x="264861" y="225315"/>
                </a:lnTo>
                <a:cubicBezTo>
                  <a:pt x="264861" y="204897"/>
                  <a:pt x="281993" y="188229"/>
                  <a:pt x="302469" y="188229"/>
                </a:cubicBezTo>
                <a:close/>
                <a:moveTo>
                  <a:pt x="300073" y="140432"/>
                </a:moveTo>
                <a:cubicBezTo>
                  <a:pt x="275381" y="164746"/>
                  <a:pt x="246503" y="180256"/>
                  <a:pt x="213859" y="186964"/>
                </a:cubicBezTo>
                <a:cubicBezTo>
                  <a:pt x="211348" y="187802"/>
                  <a:pt x="209256" y="190318"/>
                  <a:pt x="209256" y="192833"/>
                </a:cubicBezTo>
                <a:lnTo>
                  <a:pt x="209256" y="268708"/>
                </a:lnTo>
                <a:cubicBezTo>
                  <a:pt x="211348" y="329912"/>
                  <a:pt x="241481" y="367640"/>
                  <a:pt x="302166" y="383150"/>
                </a:cubicBezTo>
                <a:cubicBezTo>
                  <a:pt x="362431" y="367640"/>
                  <a:pt x="392983" y="329912"/>
                  <a:pt x="395075" y="268708"/>
                </a:cubicBezTo>
                <a:lnTo>
                  <a:pt x="395075" y="192833"/>
                </a:lnTo>
                <a:cubicBezTo>
                  <a:pt x="395075" y="190318"/>
                  <a:pt x="392983" y="187383"/>
                  <a:pt x="390472" y="186964"/>
                </a:cubicBezTo>
                <a:cubicBezTo>
                  <a:pt x="358246" y="181514"/>
                  <a:pt x="323091" y="155524"/>
                  <a:pt x="305514" y="140432"/>
                </a:cubicBezTo>
                <a:cubicBezTo>
                  <a:pt x="303840" y="139175"/>
                  <a:pt x="301329" y="139175"/>
                  <a:pt x="300073" y="140432"/>
                </a:cubicBezTo>
                <a:close/>
                <a:moveTo>
                  <a:pt x="49327" y="99089"/>
                </a:moveTo>
                <a:lnTo>
                  <a:pt x="49327" y="171765"/>
                </a:lnTo>
                <a:lnTo>
                  <a:pt x="121892" y="171765"/>
                </a:lnTo>
                <a:lnTo>
                  <a:pt x="121892" y="99089"/>
                </a:lnTo>
                <a:close/>
                <a:moveTo>
                  <a:pt x="42197" y="84888"/>
                </a:moveTo>
                <a:lnTo>
                  <a:pt x="129023" y="84888"/>
                </a:lnTo>
                <a:cubicBezTo>
                  <a:pt x="133217" y="84888"/>
                  <a:pt x="136153" y="88229"/>
                  <a:pt x="136153" y="91988"/>
                </a:cubicBezTo>
                <a:lnTo>
                  <a:pt x="136153" y="178448"/>
                </a:lnTo>
                <a:cubicBezTo>
                  <a:pt x="136153" y="182625"/>
                  <a:pt x="133217" y="185966"/>
                  <a:pt x="129023" y="185966"/>
                </a:cubicBezTo>
                <a:lnTo>
                  <a:pt x="42197" y="185966"/>
                </a:lnTo>
                <a:cubicBezTo>
                  <a:pt x="38002" y="185966"/>
                  <a:pt x="35066" y="182625"/>
                  <a:pt x="35066" y="178448"/>
                </a:cubicBezTo>
                <a:lnTo>
                  <a:pt x="35066" y="91988"/>
                </a:lnTo>
                <a:cubicBezTo>
                  <a:pt x="35066" y="88229"/>
                  <a:pt x="38002" y="84888"/>
                  <a:pt x="42197" y="84888"/>
                </a:cubicBezTo>
                <a:close/>
                <a:moveTo>
                  <a:pt x="52314" y="65814"/>
                </a:moveTo>
                <a:cubicBezTo>
                  <a:pt x="41014" y="65814"/>
                  <a:pt x="30551" y="69168"/>
                  <a:pt x="21344" y="75456"/>
                </a:cubicBezTo>
                <a:lnTo>
                  <a:pt x="14229" y="80906"/>
                </a:lnTo>
                <a:lnTo>
                  <a:pt x="14229" y="451061"/>
                </a:lnTo>
                <a:cubicBezTo>
                  <a:pt x="30133" y="440161"/>
                  <a:pt x="48966" y="433873"/>
                  <a:pt x="68636" y="433873"/>
                </a:cubicBezTo>
                <a:lnTo>
                  <a:pt x="240226" y="433873"/>
                </a:lnTo>
                <a:cubicBezTo>
                  <a:pt x="259896" y="433873"/>
                  <a:pt x="278729" y="440161"/>
                  <a:pt x="294632" y="451061"/>
                </a:cubicBezTo>
                <a:lnTo>
                  <a:pt x="294632" y="395726"/>
                </a:lnTo>
                <a:cubicBezTo>
                  <a:pt x="230600" y="378120"/>
                  <a:pt x="197119" y="335361"/>
                  <a:pt x="194608" y="269127"/>
                </a:cubicBezTo>
                <a:lnTo>
                  <a:pt x="194608" y="192833"/>
                </a:lnTo>
                <a:cubicBezTo>
                  <a:pt x="194608" y="183610"/>
                  <a:pt x="201304" y="174807"/>
                  <a:pt x="210930" y="172711"/>
                </a:cubicBezTo>
                <a:cubicBezTo>
                  <a:pt x="240644" y="167261"/>
                  <a:pt x="267429" y="152589"/>
                  <a:pt x="290029" y="130371"/>
                </a:cubicBezTo>
                <a:cubicBezTo>
                  <a:pt x="291284" y="128695"/>
                  <a:pt x="292958" y="127856"/>
                  <a:pt x="294632" y="127018"/>
                </a:cubicBezTo>
                <a:lnTo>
                  <a:pt x="294632" y="80906"/>
                </a:lnTo>
                <a:lnTo>
                  <a:pt x="287099" y="75456"/>
                </a:lnTo>
                <a:cubicBezTo>
                  <a:pt x="278310" y="69168"/>
                  <a:pt x="267848" y="65814"/>
                  <a:pt x="256548" y="65814"/>
                </a:cubicBezTo>
                <a:close/>
                <a:moveTo>
                  <a:pt x="172563" y="27680"/>
                </a:moveTo>
                <a:cubicBezTo>
                  <a:pt x="174486" y="27680"/>
                  <a:pt x="176792" y="29285"/>
                  <a:pt x="176792" y="32093"/>
                </a:cubicBezTo>
                <a:cubicBezTo>
                  <a:pt x="176792" y="34500"/>
                  <a:pt x="174486" y="36506"/>
                  <a:pt x="172563" y="36506"/>
                </a:cubicBezTo>
                <a:cubicBezTo>
                  <a:pt x="169872" y="36506"/>
                  <a:pt x="167950" y="34500"/>
                  <a:pt x="167950" y="32093"/>
                </a:cubicBezTo>
                <a:cubicBezTo>
                  <a:pt x="167950" y="29285"/>
                  <a:pt x="169872" y="27680"/>
                  <a:pt x="172563" y="27680"/>
                </a:cubicBezTo>
                <a:close/>
                <a:moveTo>
                  <a:pt x="139343" y="23988"/>
                </a:moveTo>
                <a:cubicBezTo>
                  <a:pt x="143495" y="23988"/>
                  <a:pt x="147233" y="27725"/>
                  <a:pt x="147233" y="32292"/>
                </a:cubicBezTo>
                <a:cubicBezTo>
                  <a:pt x="147233" y="36860"/>
                  <a:pt x="143495" y="40182"/>
                  <a:pt x="139343" y="40182"/>
                </a:cubicBezTo>
                <a:cubicBezTo>
                  <a:pt x="134775" y="40182"/>
                  <a:pt x="131038" y="36860"/>
                  <a:pt x="131038" y="32292"/>
                </a:cubicBezTo>
                <a:cubicBezTo>
                  <a:pt x="131038" y="27725"/>
                  <a:pt x="134775" y="23988"/>
                  <a:pt x="139343" y="23988"/>
                </a:cubicBezTo>
                <a:close/>
                <a:moveTo>
                  <a:pt x="26785" y="14253"/>
                </a:moveTo>
                <a:cubicBezTo>
                  <a:pt x="20088" y="14253"/>
                  <a:pt x="14229" y="20122"/>
                  <a:pt x="14229" y="26829"/>
                </a:cubicBezTo>
                <a:lnTo>
                  <a:pt x="14229" y="63299"/>
                </a:lnTo>
                <a:cubicBezTo>
                  <a:pt x="25529" y="55754"/>
                  <a:pt x="38921" y="51562"/>
                  <a:pt x="52314" y="51562"/>
                </a:cubicBezTo>
                <a:lnTo>
                  <a:pt x="256548" y="51562"/>
                </a:lnTo>
                <a:cubicBezTo>
                  <a:pt x="270359" y="51562"/>
                  <a:pt x="283333" y="55754"/>
                  <a:pt x="294632" y="63299"/>
                </a:cubicBezTo>
                <a:lnTo>
                  <a:pt x="294632" y="26829"/>
                </a:lnTo>
                <a:cubicBezTo>
                  <a:pt x="294632" y="20122"/>
                  <a:pt x="288773" y="14253"/>
                  <a:pt x="282077" y="14253"/>
                </a:cubicBezTo>
                <a:close/>
                <a:moveTo>
                  <a:pt x="26785" y="0"/>
                </a:moveTo>
                <a:lnTo>
                  <a:pt x="282077" y="0"/>
                </a:lnTo>
                <a:cubicBezTo>
                  <a:pt x="296725" y="0"/>
                  <a:pt x="308862" y="12157"/>
                  <a:pt x="308862" y="26829"/>
                </a:cubicBezTo>
                <a:lnTo>
                  <a:pt x="308862" y="126179"/>
                </a:lnTo>
                <a:cubicBezTo>
                  <a:pt x="310954" y="127018"/>
                  <a:pt x="312628" y="127856"/>
                  <a:pt x="314302" y="129533"/>
                </a:cubicBezTo>
                <a:cubicBezTo>
                  <a:pt x="327695" y="140852"/>
                  <a:pt x="362850" y="167680"/>
                  <a:pt x="392564" y="172711"/>
                </a:cubicBezTo>
                <a:cubicBezTo>
                  <a:pt x="402608" y="174807"/>
                  <a:pt x="409305" y="183191"/>
                  <a:pt x="409305" y="192833"/>
                </a:cubicBezTo>
                <a:lnTo>
                  <a:pt x="409305" y="268708"/>
                </a:lnTo>
                <a:cubicBezTo>
                  <a:pt x="407212" y="335780"/>
                  <a:pt x="373313" y="378539"/>
                  <a:pt x="308862" y="396145"/>
                </a:cubicBezTo>
                <a:lnTo>
                  <a:pt x="308862" y="490885"/>
                </a:lnTo>
                <a:cubicBezTo>
                  <a:pt x="308862" y="505976"/>
                  <a:pt x="296725" y="518133"/>
                  <a:pt x="282077" y="518133"/>
                </a:cubicBezTo>
                <a:lnTo>
                  <a:pt x="26785" y="518133"/>
                </a:lnTo>
                <a:cubicBezTo>
                  <a:pt x="12137" y="518133"/>
                  <a:pt x="0" y="505976"/>
                  <a:pt x="0" y="490885"/>
                </a:cubicBezTo>
                <a:lnTo>
                  <a:pt x="0" y="26829"/>
                </a:lnTo>
                <a:cubicBezTo>
                  <a:pt x="0" y="12157"/>
                  <a:pt x="12137" y="0"/>
                  <a:pt x="2678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797" name="Google Shape;797;p109"/>
          <p:cNvCxnSpPr/>
          <p:nvPr/>
        </p:nvCxnSpPr>
        <p:spPr>
          <a:xfrm>
            <a:off x="5433650" y="4564650"/>
            <a:ext cx="0" cy="204300"/>
          </a:xfrm>
          <a:prstGeom prst="straightConnector1">
            <a:avLst/>
          </a:prstGeom>
          <a:noFill/>
          <a:ln cap="flat" cmpd="sng" w="28575">
            <a:solidFill>
              <a:schemeClr val="accent2"/>
            </a:solidFill>
            <a:prstDash val="solid"/>
            <a:round/>
            <a:headEnd len="med" w="med" type="none"/>
            <a:tailEnd len="med" w="med" type="none"/>
          </a:ln>
        </p:spPr>
      </p:cxnSp>
      <p:cxnSp>
        <p:nvCxnSpPr>
          <p:cNvPr id="798" name="Google Shape;798;p109"/>
          <p:cNvCxnSpPr/>
          <p:nvPr/>
        </p:nvCxnSpPr>
        <p:spPr>
          <a:xfrm flipH="1" rot="10800000">
            <a:off x="5420450" y="4742550"/>
            <a:ext cx="3039900" cy="19800"/>
          </a:xfrm>
          <a:prstGeom prst="straightConnector1">
            <a:avLst/>
          </a:prstGeom>
          <a:noFill/>
          <a:ln cap="flat" cmpd="sng" w="28575">
            <a:solidFill>
              <a:schemeClr val="accent2"/>
            </a:solidFill>
            <a:prstDash val="solid"/>
            <a:round/>
            <a:headEnd len="med" w="med" type="none"/>
            <a:tailEnd len="med" w="med" type="none"/>
          </a:ln>
        </p:spPr>
      </p:cxnSp>
      <p:cxnSp>
        <p:nvCxnSpPr>
          <p:cNvPr id="799" name="Google Shape;799;p109"/>
          <p:cNvCxnSpPr/>
          <p:nvPr/>
        </p:nvCxnSpPr>
        <p:spPr>
          <a:xfrm>
            <a:off x="8447200" y="4551350"/>
            <a:ext cx="6600" cy="191100"/>
          </a:xfrm>
          <a:prstGeom prst="straightConnector1">
            <a:avLst/>
          </a:prstGeom>
          <a:noFill/>
          <a:ln cap="flat" cmpd="sng" w="28575">
            <a:solidFill>
              <a:schemeClr val="accent2"/>
            </a:solidFill>
            <a:prstDash val="solid"/>
            <a:round/>
            <a:headEnd len="med" w="med" type="none"/>
            <a:tailEnd len="med" w="med" type="none"/>
          </a:ln>
        </p:spPr>
      </p:cxnSp>
      <p:sp>
        <p:nvSpPr>
          <p:cNvPr id="800" name="Google Shape;800;p109"/>
          <p:cNvSpPr txBox="1"/>
          <p:nvPr/>
        </p:nvSpPr>
        <p:spPr>
          <a:xfrm>
            <a:off x="4897900" y="4822875"/>
            <a:ext cx="42318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it" sz="1000">
                <a:solidFill>
                  <a:schemeClr val="dk1"/>
                </a:solidFill>
                <a:latin typeface="DM Sans"/>
                <a:ea typeface="DM Sans"/>
                <a:cs typeface="DM Sans"/>
                <a:sym typeface="DM Sans"/>
              </a:rPr>
              <a:t>Compliant with OA mandate but beware to </a:t>
            </a:r>
            <a:r>
              <a:rPr lang="it" sz="1000">
                <a:solidFill>
                  <a:schemeClr val="dk1"/>
                </a:solidFill>
                <a:latin typeface="DM Sans"/>
                <a:ea typeface="DM Sans"/>
                <a:cs typeface="DM Sans"/>
                <a:sym typeface="DM Sans"/>
              </a:rPr>
              <a:t>editorial</a:t>
            </a:r>
            <a:r>
              <a:rPr lang="it" sz="1000">
                <a:solidFill>
                  <a:schemeClr val="dk1"/>
                </a:solidFill>
                <a:latin typeface="DM Sans"/>
                <a:ea typeface="DM Sans"/>
                <a:cs typeface="DM Sans"/>
                <a:sym typeface="DM Sans"/>
              </a:rPr>
              <a:t> policies!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10"/>
          <p:cNvSpPr/>
          <p:nvPr/>
        </p:nvSpPr>
        <p:spPr>
          <a:xfrm>
            <a:off x="-92" y="1005"/>
            <a:ext cx="9144180" cy="5141507"/>
          </a:xfrm>
          <a:custGeom>
            <a:rect b="b" l="l" r="r" t="t"/>
            <a:pathLst>
              <a:path extrusionOk="0" h="11008" w="19570">
                <a:moveTo>
                  <a:pt x="0" y="11007"/>
                </a:moveTo>
                <a:lnTo>
                  <a:pt x="19569" y="11007"/>
                </a:lnTo>
                <a:lnTo>
                  <a:pt x="19569" y="0"/>
                </a:lnTo>
                <a:lnTo>
                  <a:pt x="0" y="0"/>
                </a:lnTo>
                <a:lnTo>
                  <a:pt x="0" y="11007"/>
                </a:lnTo>
              </a:path>
            </a:pathLst>
          </a:custGeom>
          <a:gradFill>
            <a:gsLst>
              <a:gs pos="0">
                <a:srgbClr val="FFF6DB"/>
              </a:gs>
              <a:gs pos="100000">
                <a:srgbClr val="FAD25C"/>
              </a:gs>
            </a:gsLst>
            <a:lin ang="5400012" scaled="0"/>
          </a:gra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06" name="Google Shape;806;p110"/>
          <p:cNvSpPr/>
          <p:nvPr/>
        </p:nvSpPr>
        <p:spPr>
          <a:xfrm rot="5400000">
            <a:off x="6860084" y="520107"/>
            <a:ext cx="743700" cy="2695200"/>
          </a:xfrm>
          <a:prstGeom prst="round2SameRect">
            <a:avLst>
              <a:gd fmla="val 50000" name="adj1"/>
              <a:gd fmla="val 0" name="adj2"/>
            </a:avLst>
          </a:prstGeom>
          <a:solidFill>
            <a:srgbClr val="307AB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07" name="Google Shape;807;p110"/>
          <p:cNvSpPr/>
          <p:nvPr/>
        </p:nvSpPr>
        <p:spPr>
          <a:xfrm>
            <a:off x="5507434" y="1492367"/>
            <a:ext cx="756178" cy="753921"/>
          </a:xfrm>
          <a:custGeom>
            <a:rect b="b" l="l" r="r" t="t"/>
            <a:pathLst>
              <a:path extrusionOk="0" h="1616" w="1617">
                <a:moveTo>
                  <a:pt x="1616" y="808"/>
                </a:moveTo>
                <a:lnTo>
                  <a:pt x="1616" y="808"/>
                </a:lnTo>
                <a:cubicBezTo>
                  <a:pt x="1616" y="1254"/>
                  <a:pt x="1254" y="1615"/>
                  <a:pt x="808" y="1615"/>
                </a:cubicBezTo>
                <a:lnTo>
                  <a:pt x="808" y="1615"/>
                </a:lnTo>
                <a:cubicBezTo>
                  <a:pt x="362" y="1615"/>
                  <a:pt x="0" y="1254"/>
                  <a:pt x="0" y="808"/>
                </a:cubicBezTo>
                <a:lnTo>
                  <a:pt x="0" y="808"/>
                </a:lnTo>
                <a:cubicBezTo>
                  <a:pt x="0" y="362"/>
                  <a:pt x="362" y="0"/>
                  <a:pt x="808" y="0"/>
                </a:cubicBezTo>
                <a:lnTo>
                  <a:pt x="808" y="0"/>
                </a:lnTo>
                <a:cubicBezTo>
                  <a:pt x="1254" y="0"/>
                  <a:pt x="1616" y="362"/>
                  <a:pt x="1616" y="808"/>
                </a:cubicBezTo>
              </a:path>
            </a:pathLst>
          </a:custGeom>
          <a:solidFill>
            <a:srgbClr val="B6DDF6"/>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08" name="Google Shape;808;p110"/>
          <p:cNvSpPr/>
          <p:nvPr/>
        </p:nvSpPr>
        <p:spPr>
          <a:xfrm>
            <a:off x="5645484" y="1630381"/>
            <a:ext cx="480078" cy="477893"/>
          </a:xfrm>
          <a:custGeom>
            <a:rect b="b" l="l" r="r" t="t"/>
            <a:pathLst>
              <a:path extrusionOk="0" h="1025" w="1026">
                <a:moveTo>
                  <a:pt x="1025" y="512"/>
                </a:moveTo>
                <a:lnTo>
                  <a:pt x="1025" y="512"/>
                </a:lnTo>
                <a:cubicBezTo>
                  <a:pt x="1025" y="795"/>
                  <a:pt x="795" y="1024"/>
                  <a:pt x="512" y="1024"/>
                </a:cubicBezTo>
                <a:lnTo>
                  <a:pt x="512" y="1024"/>
                </a:lnTo>
                <a:cubicBezTo>
                  <a:pt x="229" y="1024"/>
                  <a:pt x="0" y="795"/>
                  <a:pt x="0" y="512"/>
                </a:cubicBezTo>
                <a:lnTo>
                  <a:pt x="0" y="512"/>
                </a:lnTo>
                <a:cubicBezTo>
                  <a:pt x="0" y="229"/>
                  <a:pt x="229" y="0"/>
                  <a:pt x="512" y="0"/>
                </a:cubicBezTo>
                <a:lnTo>
                  <a:pt x="512" y="0"/>
                </a:lnTo>
                <a:cubicBezTo>
                  <a:pt x="795" y="0"/>
                  <a:pt x="1025" y="229"/>
                  <a:pt x="1025" y="512"/>
                </a:cubicBezTo>
              </a:path>
            </a:pathLst>
          </a:custGeom>
          <a:solidFill>
            <a:srgbClr val="307AB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09" name="Google Shape;809;p110"/>
          <p:cNvSpPr/>
          <p:nvPr/>
        </p:nvSpPr>
        <p:spPr>
          <a:xfrm>
            <a:off x="5330237" y="1471769"/>
            <a:ext cx="438871" cy="797181"/>
          </a:xfrm>
          <a:custGeom>
            <a:rect b="b" l="l" r="r" t="t"/>
            <a:pathLst>
              <a:path extrusionOk="0" h="1705" w="938">
                <a:moveTo>
                  <a:pt x="937" y="0"/>
                </a:moveTo>
                <a:lnTo>
                  <a:pt x="491" y="0"/>
                </a:lnTo>
                <a:lnTo>
                  <a:pt x="0" y="852"/>
                </a:lnTo>
                <a:lnTo>
                  <a:pt x="491" y="1704"/>
                </a:lnTo>
                <a:lnTo>
                  <a:pt x="937" y="1704"/>
                </a:lnTo>
                <a:lnTo>
                  <a:pt x="444" y="852"/>
                </a:lnTo>
                <a:lnTo>
                  <a:pt x="937" y="0"/>
                </a:lnTo>
              </a:path>
            </a:pathLst>
          </a:custGeom>
          <a:solidFill>
            <a:srgbClr val="307AB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10" name="Google Shape;810;p110"/>
          <p:cNvSpPr/>
          <p:nvPr/>
        </p:nvSpPr>
        <p:spPr>
          <a:xfrm rot="5400000">
            <a:off x="6860084" y="1705176"/>
            <a:ext cx="743700" cy="2695200"/>
          </a:xfrm>
          <a:prstGeom prst="round2SameRect">
            <a:avLst>
              <a:gd fmla="val 50000" name="adj1"/>
              <a:gd fmla="val 0" name="adj2"/>
            </a:avLst>
          </a:pr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11" name="Google Shape;811;p110"/>
          <p:cNvSpPr/>
          <p:nvPr/>
        </p:nvSpPr>
        <p:spPr>
          <a:xfrm>
            <a:off x="5507434" y="2674746"/>
            <a:ext cx="756178" cy="755980"/>
          </a:xfrm>
          <a:custGeom>
            <a:rect b="b" l="l" r="r" t="t"/>
            <a:pathLst>
              <a:path extrusionOk="0" h="1617" w="1617">
                <a:moveTo>
                  <a:pt x="1616" y="808"/>
                </a:moveTo>
                <a:lnTo>
                  <a:pt x="1616" y="808"/>
                </a:lnTo>
                <a:cubicBezTo>
                  <a:pt x="1616" y="1254"/>
                  <a:pt x="1254" y="1616"/>
                  <a:pt x="808" y="1616"/>
                </a:cubicBezTo>
                <a:lnTo>
                  <a:pt x="808" y="1616"/>
                </a:lnTo>
                <a:cubicBezTo>
                  <a:pt x="362" y="1616"/>
                  <a:pt x="0" y="1254"/>
                  <a:pt x="0" y="808"/>
                </a:cubicBezTo>
                <a:lnTo>
                  <a:pt x="0" y="808"/>
                </a:lnTo>
                <a:cubicBezTo>
                  <a:pt x="0" y="362"/>
                  <a:pt x="362" y="0"/>
                  <a:pt x="808" y="0"/>
                </a:cubicBezTo>
                <a:lnTo>
                  <a:pt x="808" y="0"/>
                </a:lnTo>
                <a:cubicBezTo>
                  <a:pt x="1254" y="0"/>
                  <a:pt x="1616" y="362"/>
                  <a:pt x="1616" y="808"/>
                </a:cubicBezTo>
              </a:path>
            </a:pathLst>
          </a:custGeom>
          <a:solidFill>
            <a:srgbClr val="B6DDF6"/>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12" name="Google Shape;812;p110"/>
          <p:cNvSpPr/>
          <p:nvPr/>
        </p:nvSpPr>
        <p:spPr>
          <a:xfrm>
            <a:off x="5645484" y="2812759"/>
            <a:ext cx="480078" cy="479955"/>
          </a:xfrm>
          <a:custGeom>
            <a:rect b="b" l="l" r="r" t="t"/>
            <a:pathLst>
              <a:path extrusionOk="0" h="1026" w="1026">
                <a:moveTo>
                  <a:pt x="1025" y="513"/>
                </a:moveTo>
                <a:lnTo>
                  <a:pt x="1025" y="513"/>
                </a:lnTo>
                <a:cubicBezTo>
                  <a:pt x="1025" y="796"/>
                  <a:pt x="795" y="1025"/>
                  <a:pt x="512" y="1025"/>
                </a:cubicBezTo>
                <a:lnTo>
                  <a:pt x="512" y="1025"/>
                </a:lnTo>
                <a:cubicBezTo>
                  <a:pt x="229" y="1025"/>
                  <a:pt x="0" y="796"/>
                  <a:pt x="0" y="513"/>
                </a:cubicBezTo>
                <a:lnTo>
                  <a:pt x="0" y="513"/>
                </a:lnTo>
                <a:cubicBezTo>
                  <a:pt x="0" y="230"/>
                  <a:pt x="229" y="0"/>
                  <a:pt x="512" y="0"/>
                </a:cubicBezTo>
                <a:lnTo>
                  <a:pt x="512" y="0"/>
                </a:lnTo>
                <a:cubicBezTo>
                  <a:pt x="795" y="0"/>
                  <a:pt x="1025" y="230"/>
                  <a:pt x="1025" y="513"/>
                </a:cubicBezTo>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13" name="Google Shape;813;p110"/>
          <p:cNvSpPr/>
          <p:nvPr/>
        </p:nvSpPr>
        <p:spPr>
          <a:xfrm>
            <a:off x="5330237" y="2654147"/>
            <a:ext cx="438871" cy="797180"/>
          </a:xfrm>
          <a:custGeom>
            <a:rect b="b" l="l" r="r" t="t"/>
            <a:pathLst>
              <a:path extrusionOk="0" h="1706" w="938">
                <a:moveTo>
                  <a:pt x="937" y="0"/>
                </a:moveTo>
                <a:lnTo>
                  <a:pt x="491" y="0"/>
                </a:lnTo>
                <a:lnTo>
                  <a:pt x="0" y="853"/>
                </a:lnTo>
                <a:lnTo>
                  <a:pt x="491" y="1705"/>
                </a:lnTo>
                <a:lnTo>
                  <a:pt x="937" y="1705"/>
                </a:lnTo>
                <a:lnTo>
                  <a:pt x="444" y="853"/>
                </a:lnTo>
                <a:lnTo>
                  <a:pt x="937" y="0"/>
                </a:lnTo>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14" name="Google Shape;814;p110"/>
          <p:cNvSpPr/>
          <p:nvPr/>
        </p:nvSpPr>
        <p:spPr>
          <a:xfrm rot="5400000">
            <a:off x="6860084" y="2887554"/>
            <a:ext cx="743700" cy="2695200"/>
          </a:xfrm>
          <a:prstGeom prst="round2SameRect">
            <a:avLst>
              <a:gd fmla="val 50000" name="adj1"/>
              <a:gd fmla="val 0" name="adj2"/>
            </a:avLst>
          </a:prstGeom>
          <a:solidFill>
            <a:srgbClr val="7CBAE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15" name="Google Shape;815;p110"/>
          <p:cNvSpPr/>
          <p:nvPr/>
        </p:nvSpPr>
        <p:spPr>
          <a:xfrm>
            <a:off x="5507434" y="3857124"/>
            <a:ext cx="756178" cy="753921"/>
          </a:xfrm>
          <a:custGeom>
            <a:rect b="b" l="l" r="r" t="t"/>
            <a:pathLst>
              <a:path extrusionOk="0" h="1616" w="1617">
                <a:moveTo>
                  <a:pt x="1616" y="807"/>
                </a:moveTo>
                <a:lnTo>
                  <a:pt x="1616" y="807"/>
                </a:lnTo>
                <a:cubicBezTo>
                  <a:pt x="1616" y="1254"/>
                  <a:pt x="1254" y="1615"/>
                  <a:pt x="808" y="1615"/>
                </a:cubicBezTo>
                <a:lnTo>
                  <a:pt x="808" y="1615"/>
                </a:lnTo>
                <a:cubicBezTo>
                  <a:pt x="362" y="1615"/>
                  <a:pt x="0" y="1254"/>
                  <a:pt x="0" y="807"/>
                </a:cubicBezTo>
                <a:lnTo>
                  <a:pt x="0" y="807"/>
                </a:lnTo>
                <a:cubicBezTo>
                  <a:pt x="0" y="361"/>
                  <a:pt x="362" y="0"/>
                  <a:pt x="808" y="0"/>
                </a:cubicBezTo>
                <a:lnTo>
                  <a:pt x="808" y="0"/>
                </a:lnTo>
                <a:cubicBezTo>
                  <a:pt x="1254" y="0"/>
                  <a:pt x="1616" y="361"/>
                  <a:pt x="1616" y="807"/>
                </a:cubicBezTo>
              </a:path>
            </a:pathLst>
          </a:custGeom>
          <a:solidFill>
            <a:srgbClr val="B6DDF6"/>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16" name="Google Shape;816;p110"/>
          <p:cNvSpPr/>
          <p:nvPr/>
        </p:nvSpPr>
        <p:spPr>
          <a:xfrm>
            <a:off x="5645484" y="3995137"/>
            <a:ext cx="480078" cy="477893"/>
          </a:xfrm>
          <a:custGeom>
            <a:rect b="b" l="l" r="r" t="t"/>
            <a:pathLst>
              <a:path extrusionOk="0" h="1025" w="1026">
                <a:moveTo>
                  <a:pt x="1025" y="512"/>
                </a:moveTo>
                <a:lnTo>
                  <a:pt x="1025" y="512"/>
                </a:lnTo>
                <a:cubicBezTo>
                  <a:pt x="1025" y="795"/>
                  <a:pt x="795" y="1024"/>
                  <a:pt x="512" y="1024"/>
                </a:cubicBezTo>
                <a:lnTo>
                  <a:pt x="512" y="1024"/>
                </a:lnTo>
                <a:cubicBezTo>
                  <a:pt x="229" y="1024"/>
                  <a:pt x="0" y="795"/>
                  <a:pt x="0" y="512"/>
                </a:cubicBezTo>
                <a:lnTo>
                  <a:pt x="0" y="512"/>
                </a:lnTo>
                <a:cubicBezTo>
                  <a:pt x="0" y="229"/>
                  <a:pt x="229" y="0"/>
                  <a:pt x="512" y="0"/>
                </a:cubicBezTo>
                <a:lnTo>
                  <a:pt x="512" y="0"/>
                </a:lnTo>
                <a:cubicBezTo>
                  <a:pt x="795" y="0"/>
                  <a:pt x="1025" y="229"/>
                  <a:pt x="1025" y="512"/>
                </a:cubicBezTo>
              </a:path>
            </a:pathLst>
          </a:custGeom>
          <a:solidFill>
            <a:srgbClr val="7CBAE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17" name="Google Shape;817;p110"/>
          <p:cNvSpPr/>
          <p:nvPr/>
        </p:nvSpPr>
        <p:spPr>
          <a:xfrm>
            <a:off x="5330237" y="3836525"/>
            <a:ext cx="438871" cy="797181"/>
          </a:xfrm>
          <a:custGeom>
            <a:rect b="b" l="l" r="r" t="t"/>
            <a:pathLst>
              <a:path extrusionOk="0" h="1705" w="938">
                <a:moveTo>
                  <a:pt x="937" y="0"/>
                </a:moveTo>
                <a:lnTo>
                  <a:pt x="491" y="0"/>
                </a:lnTo>
                <a:lnTo>
                  <a:pt x="0" y="852"/>
                </a:lnTo>
                <a:lnTo>
                  <a:pt x="491" y="1704"/>
                </a:lnTo>
                <a:lnTo>
                  <a:pt x="937" y="1704"/>
                </a:lnTo>
                <a:lnTo>
                  <a:pt x="444" y="852"/>
                </a:lnTo>
                <a:lnTo>
                  <a:pt x="937" y="0"/>
                </a:lnTo>
              </a:path>
            </a:pathLst>
          </a:custGeom>
          <a:solidFill>
            <a:srgbClr val="7CBAE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18" name="Google Shape;818;p110"/>
          <p:cNvSpPr/>
          <p:nvPr/>
        </p:nvSpPr>
        <p:spPr>
          <a:xfrm>
            <a:off x="8029399" y="2876615"/>
            <a:ext cx="370878" cy="352242"/>
          </a:xfrm>
          <a:custGeom>
            <a:rect b="b" l="l" r="r" t="t"/>
            <a:pathLst>
              <a:path extrusionOk="0" h="753" w="792">
                <a:moveTo>
                  <a:pt x="768" y="217"/>
                </a:moveTo>
                <a:lnTo>
                  <a:pt x="768" y="217"/>
                </a:lnTo>
                <a:cubicBezTo>
                  <a:pt x="767" y="218"/>
                  <a:pt x="767" y="218"/>
                  <a:pt x="767" y="218"/>
                </a:cubicBezTo>
                <a:lnTo>
                  <a:pt x="753" y="213"/>
                </a:lnTo>
                <a:lnTo>
                  <a:pt x="753" y="213"/>
                </a:lnTo>
                <a:cubicBezTo>
                  <a:pt x="744" y="210"/>
                  <a:pt x="734" y="211"/>
                  <a:pt x="727" y="217"/>
                </a:cubicBezTo>
                <a:lnTo>
                  <a:pt x="727" y="217"/>
                </a:lnTo>
                <a:cubicBezTo>
                  <a:pt x="718" y="222"/>
                  <a:pt x="714" y="231"/>
                  <a:pt x="714" y="240"/>
                </a:cubicBezTo>
                <a:lnTo>
                  <a:pt x="714" y="380"/>
                </a:lnTo>
                <a:lnTo>
                  <a:pt x="714" y="391"/>
                </a:lnTo>
                <a:lnTo>
                  <a:pt x="714" y="391"/>
                </a:lnTo>
                <a:cubicBezTo>
                  <a:pt x="714" y="482"/>
                  <a:pt x="679" y="567"/>
                  <a:pt x="615" y="631"/>
                </a:cubicBezTo>
                <a:lnTo>
                  <a:pt x="615" y="631"/>
                </a:lnTo>
                <a:cubicBezTo>
                  <a:pt x="555" y="692"/>
                  <a:pt x="475" y="726"/>
                  <a:pt x="390" y="730"/>
                </a:cubicBezTo>
                <a:lnTo>
                  <a:pt x="390" y="616"/>
                </a:lnTo>
                <a:lnTo>
                  <a:pt x="390" y="616"/>
                </a:lnTo>
                <a:cubicBezTo>
                  <a:pt x="446" y="613"/>
                  <a:pt x="498" y="589"/>
                  <a:pt x="538" y="550"/>
                </a:cubicBezTo>
                <a:lnTo>
                  <a:pt x="538" y="550"/>
                </a:lnTo>
                <a:cubicBezTo>
                  <a:pt x="580" y="507"/>
                  <a:pt x="603" y="449"/>
                  <a:pt x="603" y="389"/>
                </a:cubicBezTo>
                <a:lnTo>
                  <a:pt x="603" y="382"/>
                </a:lnTo>
                <a:lnTo>
                  <a:pt x="604" y="338"/>
                </a:lnTo>
                <a:lnTo>
                  <a:pt x="604" y="240"/>
                </a:lnTo>
                <a:lnTo>
                  <a:pt x="604" y="240"/>
                </a:lnTo>
                <a:cubicBezTo>
                  <a:pt x="604" y="231"/>
                  <a:pt x="600" y="222"/>
                  <a:pt x="592" y="217"/>
                </a:cubicBezTo>
                <a:lnTo>
                  <a:pt x="592" y="217"/>
                </a:lnTo>
                <a:cubicBezTo>
                  <a:pt x="585" y="211"/>
                  <a:pt x="575" y="210"/>
                  <a:pt x="566" y="212"/>
                </a:cubicBezTo>
                <a:lnTo>
                  <a:pt x="549" y="218"/>
                </a:lnTo>
                <a:lnTo>
                  <a:pt x="549" y="218"/>
                </a:lnTo>
                <a:cubicBezTo>
                  <a:pt x="549" y="218"/>
                  <a:pt x="549" y="218"/>
                  <a:pt x="548" y="218"/>
                </a:cubicBezTo>
                <a:lnTo>
                  <a:pt x="548" y="218"/>
                </a:lnTo>
                <a:cubicBezTo>
                  <a:pt x="548" y="217"/>
                  <a:pt x="548" y="217"/>
                  <a:pt x="548" y="217"/>
                </a:cubicBezTo>
                <a:lnTo>
                  <a:pt x="654" y="23"/>
                </a:lnTo>
                <a:lnTo>
                  <a:pt x="654" y="23"/>
                </a:lnTo>
                <a:cubicBezTo>
                  <a:pt x="655" y="21"/>
                  <a:pt x="657" y="21"/>
                  <a:pt x="658" y="21"/>
                </a:cubicBezTo>
                <a:lnTo>
                  <a:pt x="658" y="21"/>
                </a:lnTo>
                <a:cubicBezTo>
                  <a:pt x="659" y="21"/>
                  <a:pt x="661" y="21"/>
                  <a:pt x="662" y="23"/>
                </a:cubicBezTo>
                <a:lnTo>
                  <a:pt x="768" y="217"/>
                </a:lnTo>
                <a:close/>
                <a:moveTo>
                  <a:pt x="25" y="390"/>
                </a:moveTo>
                <a:lnTo>
                  <a:pt x="142" y="390"/>
                </a:lnTo>
                <a:lnTo>
                  <a:pt x="142" y="390"/>
                </a:lnTo>
                <a:cubicBezTo>
                  <a:pt x="144" y="447"/>
                  <a:pt x="166" y="500"/>
                  <a:pt x="205" y="542"/>
                </a:cubicBezTo>
                <a:lnTo>
                  <a:pt x="205" y="542"/>
                </a:lnTo>
                <a:cubicBezTo>
                  <a:pt x="248" y="588"/>
                  <a:pt x="307" y="614"/>
                  <a:pt x="369" y="616"/>
                </a:cubicBezTo>
                <a:lnTo>
                  <a:pt x="369" y="730"/>
                </a:lnTo>
                <a:lnTo>
                  <a:pt x="369" y="730"/>
                </a:lnTo>
                <a:cubicBezTo>
                  <a:pt x="275" y="729"/>
                  <a:pt x="188" y="691"/>
                  <a:pt x="122" y="622"/>
                </a:cubicBezTo>
                <a:lnTo>
                  <a:pt x="122" y="622"/>
                </a:lnTo>
                <a:cubicBezTo>
                  <a:pt x="62" y="559"/>
                  <a:pt x="27" y="478"/>
                  <a:pt x="25" y="390"/>
                </a:cubicBezTo>
                <a:close/>
                <a:moveTo>
                  <a:pt x="363" y="29"/>
                </a:moveTo>
                <a:lnTo>
                  <a:pt x="363" y="29"/>
                </a:lnTo>
                <a:cubicBezTo>
                  <a:pt x="366" y="29"/>
                  <a:pt x="367" y="29"/>
                  <a:pt x="369" y="29"/>
                </a:cubicBezTo>
                <a:lnTo>
                  <a:pt x="369" y="147"/>
                </a:lnTo>
                <a:lnTo>
                  <a:pt x="369" y="147"/>
                </a:lnTo>
                <a:cubicBezTo>
                  <a:pt x="366" y="147"/>
                  <a:pt x="362" y="147"/>
                  <a:pt x="358" y="147"/>
                </a:cubicBezTo>
                <a:lnTo>
                  <a:pt x="358" y="147"/>
                </a:lnTo>
                <a:cubicBezTo>
                  <a:pt x="243" y="156"/>
                  <a:pt x="150" y="250"/>
                  <a:pt x="142" y="365"/>
                </a:cubicBezTo>
                <a:lnTo>
                  <a:pt x="142" y="365"/>
                </a:lnTo>
                <a:cubicBezTo>
                  <a:pt x="142" y="367"/>
                  <a:pt x="142" y="369"/>
                  <a:pt x="142" y="371"/>
                </a:cubicBezTo>
                <a:lnTo>
                  <a:pt x="24" y="371"/>
                </a:lnTo>
                <a:lnTo>
                  <a:pt x="24" y="371"/>
                </a:lnTo>
                <a:cubicBezTo>
                  <a:pt x="24" y="369"/>
                  <a:pt x="24" y="367"/>
                  <a:pt x="25" y="365"/>
                </a:cubicBezTo>
                <a:lnTo>
                  <a:pt x="25" y="365"/>
                </a:lnTo>
                <a:cubicBezTo>
                  <a:pt x="32" y="183"/>
                  <a:pt x="181" y="35"/>
                  <a:pt x="363" y="29"/>
                </a:cubicBezTo>
                <a:close/>
                <a:moveTo>
                  <a:pt x="441" y="381"/>
                </a:moveTo>
                <a:lnTo>
                  <a:pt x="441" y="381"/>
                </a:lnTo>
                <a:cubicBezTo>
                  <a:pt x="441" y="414"/>
                  <a:pt x="414" y="442"/>
                  <a:pt x="380" y="442"/>
                </a:cubicBezTo>
                <a:lnTo>
                  <a:pt x="380" y="442"/>
                </a:lnTo>
                <a:cubicBezTo>
                  <a:pt x="345" y="442"/>
                  <a:pt x="318" y="414"/>
                  <a:pt x="318" y="381"/>
                </a:cubicBezTo>
                <a:lnTo>
                  <a:pt x="318" y="381"/>
                </a:lnTo>
                <a:cubicBezTo>
                  <a:pt x="318" y="347"/>
                  <a:pt x="345" y="319"/>
                  <a:pt x="380" y="319"/>
                </a:cubicBezTo>
                <a:lnTo>
                  <a:pt x="380" y="319"/>
                </a:lnTo>
                <a:cubicBezTo>
                  <a:pt x="414" y="319"/>
                  <a:pt x="441" y="347"/>
                  <a:pt x="441" y="381"/>
                </a:cubicBezTo>
                <a:close/>
                <a:moveTo>
                  <a:pt x="390" y="462"/>
                </a:moveTo>
                <a:lnTo>
                  <a:pt x="390" y="462"/>
                </a:lnTo>
                <a:cubicBezTo>
                  <a:pt x="428" y="458"/>
                  <a:pt x="457" y="428"/>
                  <a:pt x="462" y="390"/>
                </a:cubicBezTo>
                <a:lnTo>
                  <a:pt x="583" y="390"/>
                </a:lnTo>
                <a:lnTo>
                  <a:pt x="583" y="390"/>
                </a:lnTo>
                <a:cubicBezTo>
                  <a:pt x="582" y="445"/>
                  <a:pt x="561" y="496"/>
                  <a:pt x="523" y="535"/>
                </a:cubicBezTo>
                <a:lnTo>
                  <a:pt x="523" y="535"/>
                </a:lnTo>
                <a:cubicBezTo>
                  <a:pt x="487" y="571"/>
                  <a:pt x="440" y="592"/>
                  <a:pt x="390" y="595"/>
                </a:cubicBezTo>
                <a:lnTo>
                  <a:pt x="390" y="462"/>
                </a:lnTo>
                <a:close/>
                <a:moveTo>
                  <a:pt x="298" y="390"/>
                </a:moveTo>
                <a:lnTo>
                  <a:pt x="298" y="390"/>
                </a:lnTo>
                <a:cubicBezTo>
                  <a:pt x="303" y="428"/>
                  <a:pt x="332" y="458"/>
                  <a:pt x="369" y="462"/>
                </a:cubicBezTo>
                <a:lnTo>
                  <a:pt x="369" y="596"/>
                </a:lnTo>
                <a:lnTo>
                  <a:pt x="369" y="596"/>
                </a:lnTo>
                <a:cubicBezTo>
                  <a:pt x="313" y="594"/>
                  <a:pt x="259" y="569"/>
                  <a:pt x="220" y="528"/>
                </a:cubicBezTo>
                <a:lnTo>
                  <a:pt x="220" y="528"/>
                </a:lnTo>
                <a:cubicBezTo>
                  <a:pt x="185" y="490"/>
                  <a:pt x="165" y="442"/>
                  <a:pt x="163" y="390"/>
                </a:cubicBezTo>
                <a:lnTo>
                  <a:pt x="298" y="390"/>
                </a:lnTo>
                <a:close/>
                <a:moveTo>
                  <a:pt x="298" y="371"/>
                </a:moveTo>
                <a:lnTo>
                  <a:pt x="163" y="371"/>
                </a:lnTo>
                <a:lnTo>
                  <a:pt x="163" y="371"/>
                </a:lnTo>
                <a:cubicBezTo>
                  <a:pt x="163" y="369"/>
                  <a:pt x="163" y="367"/>
                  <a:pt x="163" y="366"/>
                </a:cubicBezTo>
                <a:lnTo>
                  <a:pt x="163" y="366"/>
                </a:lnTo>
                <a:cubicBezTo>
                  <a:pt x="170" y="262"/>
                  <a:pt x="255" y="176"/>
                  <a:pt x="360" y="168"/>
                </a:cubicBezTo>
                <a:lnTo>
                  <a:pt x="360" y="168"/>
                </a:lnTo>
                <a:cubicBezTo>
                  <a:pt x="363" y="168"/>
                  <a:pt x="366" y="168"/>
                  <a:pt x="369" y="167"/>
                </a:cubicBezTo>
                <a:lnTo>
                  <a:pt x="369" y="299"/>
                </a:lnTo>
                <a:lnTo>
                  <a:pt x="369" y="299"/>
                </a:lnTo>
                <a:cubicBezTo>
                  <a:pt x="332" y="303"/>
                  <a:pt x="303" y="333"/>
                  <a:pt x="298" y="371"/>
                </a:cubicBezTo>
                <a:close/>
                <a:moveTo>
                  <a:pt x="786" y="206"/>
                </a:moveTo>
                <a:lnTo>
                  <a:pt x="681" y="13"/>
                </a:lnTo>
                <a:lnTo>
                  <a:pt x="681" y="13"/>
                </a:lnTo>
                <a:cubicBezTo>
                  <a:pt x="676" y="5"/>
                  <a:pt x="667" y="0"/>
                  <a:pt x="658" y="0"/>
                </a:cubicBezTo>
                <a:lnTo>
                  <a:pt x="658" y="0"/>
                </a:lnTo>
                <a:lnTo>
                  <a:pt x="658" y="0"/>
                </a:lnTo>
                <a:cubicBezTo>
                  <a:pt x="649" y="0"/>
                  <a:pt x="640" y="5"/>
                  <a:pt x="636" y="13"/>
                </a:cubicBezTo>
                <a:lnTo>
                  <a:pt x="530" y="207"/>
                </a:lnTo>
                <a:lnTo>
                  <a:pt x="530" y="207"/>
                </a:lnTo>
                <a:cubicBezTo>
                  <a:pt x="526" y="215"/>
                  <a:pt x="526" y="224"/>
                  <a:pt x="532" y="231"/>
                </a:cubicBezTo>
                <a:lnTo>
                  <a:pt x="532" y="231"/>
                </a:lnTo>
                <a:cubicBezTo>
                  <a:pt x="538" y="238"/>
                  <a:pt x="547" y="241"/>
                  <a:pt x="555" y="238"/>
                </a:cubicBezTo>
                <a:lnTo>
                  <a:pt x="572" y="232"/>
                </a:lnTo>
                <a:lnTo>
                  <a:pt x="572" y="232"/>
                </a:lnTo>
                <a:cubicBezTo>
                  <a:pt x="575" y="232"/>
                  <a:pt x="578" y="232"/>
                  <a:pt x="580" y="233"/>
                </a:cubicBezTo>
                <a:lnTo>
                  <a:pt x="580" y="233"/>
                </a:lnTo>
                <a:cubicBezTo>
                  <a:pt x="582" y="235"/>
                  <a:pt x="583" y="238"/>
                  <a:pt x="583" y="240"/>
                </a:cubicBezTo>
                <a:lnTo>
                  <a:pt x="583" y="338"/>
                </a:lnTo>
                <a:lnTo>
                  <a:pt x="583" y="371"/>
                </a:lnTo>
                <a:lnTo>
                  <a:pt x="462" y="371"/>
                </a:lnTo>
                <a:lnTo>
                  <a:pt x="462" y="371"/>
                </a:lnTo>
                <a:cubicBezTo>
                  <a:pt x="457" y="333"/>
                  <a:pt x="428" y="303"/>
                  <a:pt x="390" y="299"/>
                </a:cubicBezTo>
                <a:lnTo>
                  <a:pt x="390" y="168"/>
                </a:lnTo>
                <a:lnTo>
                  <a:pt x="390" y="168"/>
                </a:lnTo>
                <a:cubicBezTo>
                  <a:pt x="411" y="169"/>
                  <a:pt x="432" y="173"/>
                  <a:pt x="451" y="181"/>
                </a:cubicBezTo>
                <a:lnTo>
                  <a:pt x="451" y="181"/>
                </a:lnTo>
                <a:cubicBezTo>
                  <a:pt x="457" y="183"/>
                  <a:pt x="463" y="180"/>
                  <a:pt x="465" y="175"/>
                </a:cubicBezTo>
                <a:lnTo>
                  <a:pt x="465" y="175"/>
                </a:lnTo>
                <a:cubicBezTo>
                  <a:pt x="467" y="169"/>
                  <a:pt x="464" y="164"/>
                  <a:pt x="459" y="161"/>
                </a:cubicBezTo>
                <a:lnTo>
                  <a:pt x="459" y="161"/>
                </a:lnTo>
                <a:cubicBezTo>
                  <a:pt x="436" y="153"/>
                  <a:pt x="413" y="148"/>
                  <a:pt x="390" y="147"/>
                </a:cubicBezTo>
                <a:lnTo>
                  <a:pt x="390" y="29"/>
                </a:lnTo>
                <a:lnTo>
                  <a:pt x="390" y="29"/>
                </a:lnTo>
                <a:cubicBezTo>
                  <a:pt x="427" y="31"/>
                  <a:pt x="463" y="38"/>
                  <a:pt x="498" y="51"/>
                </a:cubicBezTo>
                <a:lnTo>
                  <a:pt x="498" y="51"/>
                </a:lnTo>
                <a:cubicBezTo>
                  <a:pt x="503" y="53"/>
                  <a:pt x="509" y="50"/>
                  <a:pt x="511" y="45"/>
                </a:cubicBezTo>
                <a:lnTo>
                  <a:pt x="511" y="45"/>
                </a:lnTo>
                <a:cubicBezTo>
                  <a:pt x="513" y="39"/>
                  <a:pt x="510" y="33"/>
                  <a:pt x="505" y="32"/>
                </a:cubicBezTo>
                <a:lnTo>
                  <a:pt x="505" y="32"/>
                </a:lnTo>
                <a:cubicBezTo>
                  <a:pt x="460" y="15"/>
                  <a:pt x="412" y="6"/>
                  <a:pt x="363" y="9"/>
                </a:cubicBezTo>
                <a:lnTo>
                  <a:pt x="363" y="9"/>
                </a:lnTo>
                <a:cubicBezTo>
                  <a:pt x="169" y="15"/>
                  <a:pt x="11" y="171"/>
                  <a:pt x="4" y="364"/>
                </a:cubicBezTo>
                <a:lnTo>
                  <a:pt x="4" y="364"/>
                </a:lnTo>
                <a:cubicBezTo>
                  <a:pt x="0" y="466"/>
                  <a:pt x="37" y="563"/>
                  <a:pt x="107" y="637"/>
                </a:cubicBezTo>
                <a:lnTo>
                  <a:pt x="107" y="637"/>
                </a:lnTo>
                <a:cubicBezTo>
                  <a:pt x="178" y="710"/>
                  <a:pt x="273" y="751"/>
                  <a:pt x="376" y="751"/>
                </a:cubicBezTo>
                <a:lnTo>
                  <a:pt x="376" y="751"/>
                </a:lnTo>
                <a:lnTo>
                  <a:pt x="376" y="751"/>
                </a:lnTo>
                <a:cubicBezTo>
                  <a:pt x="377" y="751"/>
                  <a:pt x="378" y="752"/>
                  <a:pt x="380" y="752"/>
                </a:cubicBezTo>
                <a:lnTo>
                  <a:pt x="380" y="752"/>
                </a:lnTo>
                <a:cubicBezTo>
                  <a:pt x="382" y="752"/>
                  <a:pt x="383" y="751"/>
                  <a:pt x="384" y="751"/>
                </a:cubicBezTo>
                <a:lnTo>
                  <a:pt x="384" y="751"/>
                </a:lnTo>
                <a:cubicBezTo>
                  <a:pt x="477" y="748"/>
                  <a:pt x="564" y="712"/>
                  <a:pt x="629" y="646"/>
                </a:cubicBezTo>
                <a:lnTo>
                  <a:pt x="629" y="646"/>
                </a:lnTo>
                <a:cubicBezTo>
                  <a:pt x="698" y="578"/>
                  <a:pt x="734" y="487"/>
                  <a:pt x="734" y="391"/>
                </a:cubicBezTo>
                <a:lnTo>
                  <a:pt x="734" y="381"/>
                </a:lnTo>
                <a:lnTo>
                  <a:pt x="735" y="241"/>
                </a:lnTo>
                <a:lnTo>
                  <a:pt x="735" y="241"/>
                </a:lnTo>
                <a:cubicBezTo>
                  <a:pt x="735" y="238"/>
                  <a:pt x="736" y="235"/>
                  <a:pt x="739" y="234"/>
                </a:cubicBezTo>
                <a:lnTo>
                  <a:pt x="739" y="234"/>
                </a:lnTo>
                <a:cubicBezTo>
                  <a:pt x="740" y="232"/>
                  <a:pt x="744" y="232"/>
                  <a:pt x="746" y="233"/>
                </a:cubicBezTo>
                <a:lnTo>
                  <a:pt x="760" y="238"/>
                </a:lnTo>
                <a:lnTo>
                  <a:pt x="760" y="238"/>
                </a:lnTo>
                <a:cubicBezTo>
                  <a:pt x="769" y="240"/>
                  <a:pt x="778" y="238"/>
                  <a:pt x="784" y="231"/>
                </a:cubicBezTo>
                <a:lnTo>
                  <a:pt x="784" y="231"/>
                </a:lnTo>
                <a:cubicBezTo>
                  <a:pt x="790" y="224"/>
                  <a:pt x="791" y="215"/>
                  <a:pt x="786" y="206"/>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19" name="Google Shape;819;p110"/>
          <p:cNvSpPr/>
          <p:nvPr/>
        </p:nvSpPr>
        <p:spPr>
          <a:xfrm>
            <a:off x="7977889" y="1714835"/>
            <a:ext cx="370292" cy="308501"/>
          </a:xfrm>
          <a:custGeom>
            <a:rect b="b" l="l" r="r" t="t"/>
            <a:pathLst>
              <a:path extrusionOk="0" h="237766" w="285389">
                <a:moveTo>
                  <a:pt x="74433" y="140902"/>
                </a:moveTo>
                <a:cubicBezTo>
                  <a:pt x="60016" y="140902"/>
                  <a:pt x="48483" y="152050"/>
                  <a:pt x="48483" y="165714"/>
                </a:cubicBezTo>
                <a:cubicBezTo>
                  <a:pt x="48483" y="179379"/>
                  <a:pt x="60016" y="190527"/>
                  <a:pt x="74433" y="190527"/>
                </a:cubicBezTo>
                <a:cubicBezTo>
                  <a:pt x="88488" y="190527"/>
                  <a:pt x="100021" y="179379"/>
                  <a:pt x="100021" y="165714"/>
                </a:cubicBezTo>
                <a:cubicBezTo>
                  <a:pt x="100021" y="152050"/>
                  <a:pt x="88488" y="140902"/>
                  <a:pt x="74433" y="140902"/>
                </a:cubicBezTo>
                <a:close/>
                <a:moveTo>
                  <a:pt x="74433" y="133350"/>
                </a:moveTo>
                <a:cubicBezTo>
                  <a:pt x="92813" y="133350"/>
                  <a:pt x="107590" y="147734"/>
                  <a:pt x="107590" y="165714"/>
                </a:cubicBezTo>
                <a:cubicBezTo>
                  <a:pt x="107590" y="183335"/>
                  <a:pt x="92813" y="198079"/>
                  <a:pt x="74433" y="198079"/>
                </a:cubicBezTo>
                <a:cubicBezTo>
                  <a:pt x="56052" y="198079"/>
                  <a:pt x="41275" y="183335"/>
                  <a:pt x="41275" y="165714"/>
                </a:cubicBezTo>
                <a:cubicBezTo>
                  <a:pt x="41275" y="147734"/>
                  <a:pt x="56052" y="133350"/>
                  <a:pt x="74433" y="133350"/>
                </a:cubicBezTo>
                <a:close/>
                <a:moveTo>
                  <a:pt x="71438" y="98919"/>
                </a:moveTo>
                <a:cubicBezTo>
                  <a:pt x="70716" y="98919"/>
                  <a:pt x="69995" y="99278"/>
                  <a:pt x="69273" y="99998"/>
                </a:cubicBezTo>
                <a:cubicBezTo>
                  <a:pt x="68912" y="100358"/>
                  <a:pt x="68551" y="101077"/>
                  <a:pt x="68912" y="102156"/>
                </a:cubicBezTo>
                <a:cubicBezTo>
                  <a:pt x="69634" y="107192"/>
                  <a:pt x="66387" y="112588"/>
                  <a:pt x="61335" y="113667"/>
                </a:cubicBezTo>
                <a:cubicBezTo>
                  <a:pt x="56645" y="115105"/>
                  <a:pt x="52316" y="116904"/>
                  <a:pt x="47986" y="119062"/>
                </a:cubicBezTo>
                <a:cubicBezTo>
                  <a:pt x="43296" y="121940"/>
                  <a:pt x="37522" y="120501"/>
                  <a:pt x="34275" y="116185"/>
                </a:cubicBezTo>
                <a:cubicBezTo>
                  <a:pt x="33554" y="115105"/>
                  <a:pt x="32832" y="115105"/>
                  <a:pt x="32471" y="114746"/>
                </a:cubicBezTo>
                <a:cubicBezTo>
                  <a:pt x="31389" y="114746"/>
                  <a:pt x="30307" y="115105"/>
                  <a:pt x="29946" y="115465"/>
                </a:cubicBezTo>
                <a:lnTo>
                  <a:pt x="24534" y="120501"/>
                </a:lnTo>
                <a:cubicBezTo>
                  <a:pt x="23812" y="121580"/>
                  <a:pt x="23812" y="122300"/>
                  <a:pt x="23812" y="123019"/>
                </a:cubicBezTo>
                <a:cubicBezTo>
                  <a:pt x="23812" y="123379"/>
                  <a:pt x="23812" y="124098"/>
                  <a:pt x="25255" y="124818"/>
                </a:cubicBezTo>
                <a:cubicBezTo>
                  <a:pt x="29585" y="128055"/>
                  <a:pt x="30667" y="133811"/>
                  <a:pt x="28142" y="138487"/>
                </a:cubicBezTo>
                <a:cubicBezTo>
                  <a:pt x="25616" y="142444"/>
                  <a:pt x="23812" y="146760"/>
                  <a:pt x="22730" y="151077"/>
                </a:cubicBezTo>
                <a:cubicBezTo>
                  <a:pt x="21287" y="156112"/>
                  <a:pt x="16236" y="159350"/>
                  <a:pt x="10824" y="158271"/>
                </a:cubicBezTo>
                <a:cubicBezTo>
                  <a:pt x="9741" y="158271"/>
                  <a:pt x="9020" y="158630"/>
                  <a:pt x="8298" y="158990"/>
                </a:cubicBezTo>
                <a:cubicBezTo>
                  <a:pt x="7937" y="159350"/>
                  <a:pt x="7216" y="160069"/>
                  <a:pt x="7216" y="161148"/>
                </a:cubicBezTo>
                <a:lnTo>
                  <a:pt x="7216" y="168342"/>
                </a:lnTo>
                <a:cubicBezTo>
                  <a:pt x="7216" y="169422"/>
                  <a:pt x="7937" y="170141"/>
                  <a:pt x="8298" y="170501"/>
                </a:cubicBezTo>
                <a:cubicBezTo>
                  <a:pt x="9020" y="171220"/>
                  <a:pt x="9741" y="171220"/>
                  <a:pt x="10824" y="171220"/>
                </a:cubicBezTo>
                <a:cubicBezTo>
                  <a:pt x="15875" y="170141"/>
                  <a:pt x="21287" y="173378"/>
                  <a:pt x="22730" y="178414"/>
                </a:cubicBezTo>
                <a:cubicBezTo>
                  <a:pt x="23812" y="182731"/>
                  <a:pt x="25616" y="187047"/>
                  <a:pt x="28142" y="191004"/>
                </a:cubicBezTo>
                <a:cubicBezTo>
                  <a:pt x="30667" y="195680"/>
                  <a:pt x="29585" y="201435"/>
                  <a:pt x="25255" y="204313"/>
                </a:cubicBezTo>
                <a:cubicBezTo>
                  <a:pt x="23812" y="205032"/>
                  <a:pt x="23812" y="206111"/>
                  <a:pt x="23812" y="206471"/>
                </a:cubicBezTo>
                <a:cubicBezTo>
                  <a:pt x="23812" y="206831"/>
                  <a:pt x="23812" y="207910"/>
                  <a:pt x="24534" y="208629"/>
                </a:cubicBezTo>
                <a:lnTo>
                  <a:pt x="29946" y="213665"/>
                </a:lnTo>
                <a:cubicBezTo>
                  <a:pt x="30307" y="214385"/>
                  <a:pt x="31389" y="214744"/>
                  <a:pt x="32471" y="214744"/>
                </a:cubicBezTo>
                <a:cubicBezTo>
                  <a:pt x="32832" y="214744"/>
                  <a:pt x="33554" y="214385"/>
                  <a:pt x="34275" y="213306"/>
                </a:cubicBezTo>
                <a:cubicBezTo>
                  <a:pt x="36440" y="210788"/>
                  <a:pt x="39687" y="208989"/>
                  <a:pt x="42935" y="208989"/>
                </a:cubicBezTo>
                <a:cubicBezTo>
                  <a:pt x="44739" y="208989"/>
                  <a:pt x="46543" y="209709"/>
                  <a:pt x="47986" y="210428"/>
                </a:cubicBezTo>
                <a:cubicBezTo>
                  <a:pt x="52316" y="212586"/>
                  <a:pt x="56645" y="214385"/>
                  <a:pt x="61335" y="215824"/>
                </a:cubicBezTo>
                <a:cubicBezTo>
                  <a:pt x="66387" y="216903"/>
                  <a:pt x="69634" y="221938"/>
                  <a:pt x="68912" y="227334"/>
                </a:cubicBezTo>
                <a:cubicBezTo>
                  <a:pt x="68551" y="228413"/>
                  <a:pt x="68912" y="229133"/>
                  <a:pt x="69273" y="229492"/>
                </a:cubicBezTo>
                <a:cubicBezTo>
                  <a:pt x="69995" y="230212"/>
                  <a:pt x="70716" y="230571"/>
                  <a:pt x="71438" y="230571"/>
                </a:cubicBezTo>
                <a:lnTo>
                  <a:pt x="79014" y="230571"/>
                </a:lnTo>
                <a:cubicBezTo>
                  <a:pt x="80097" y="230571"/>
                  <a:pt x="80818" y="230212"/>
                  <a:pt x="81540" y="229492"/>
                </a:cubicBezTo>
                <a:cubicBezTo>
                  <a:pt x="81540" y="229133"/>
                  <a:pt x="82262" y="228413"/>
                  <a:pt x="81901" y="227334"/>
                </a:cubicBezTo>
                <a:cubicBezTo>
                  <a:pt x="80818" y="221938"/>
                  <a:pt x="84066" y="216903"/>
                  <a:pt x="89478" y="215824"/>
                </a:cubicBezTo>
                <a:cubicBezTo>
                  <a:pt x="93807" y="214385"/>
                  <a:pt x="98497" y="212586"/>
                  <a:pt x="102466" y="210428"/>
                </a:cubicBezTo>
                <a:cubicBezTo>
                  <a:pt x="107156" y="207910"/>
                  <a:pt x="112929" y="208989"/>
                  <a:pt x="116176" y="213306"/>
                </a:cubicBezTo>
                <a:cubicBezTo>
                  <a:pt x="116898" y="214385"/>
                  <a:pt x="117620" y="214744"/>
                  <a:pt x="118341" y="214744"/>
                </a:cubicBezTo>
                <a:cubicBezTo>
                  <a:pt x="119424" y="214744"/>
                  <a:pt x="120145" y="214385"/>
                  <a:pt x="120867" y="213665"/>
                </a:cubicBezTo>
                <a:lnTo>
                  <a:pt x="125918" y="208629"/>
                </a:lnTo>
                <a:cubicBezTo>
                  <a:pt x="127000" y="207910"/>
                  <a:pt x="127000" y="206831"/>
                  <a:pt x="127000" y="206471"/>
                </a:cubicBezTo>
                <a:cubicBezTo>
                  <a:pt x="127000" y="206111"/>
                  <a:pt x="126639" y="205032"/>
                  <a:pt x="125557" y="204313"/>
                </a:cubicBezTo>
                <a:cubicBezTo>
                  <a:pt x="121228" y="201435"/>
                  <a:pt x="119784" y="195680"/>
                  <a:pt x="122310" y="191004"/>
                </a:cubicBezTo>
                <a:cubicBezTo>
                  <a:pt x="124835" y="187047"/>
                  <a:pt x="126639" y="182731"/>
                  <a:pt x="127722" y="178414"/>
                </a:cubicBezTo>
                <a:cubicBezTo>
                  <a:pt x="129165" y="173378"/>
                  <a:pt x="134577" y="170141"/>
                  <a:pt x="139628" y="171220"/>
                </a:cubicBezTo>
                <a:cubicBezTo>
                  <a:pt x="140710" y="171220"/>
                  <a:pt x="141432" y="171220"/>
                  <a:pt x="142154" y="170501"/>
                </a:cubicBezTo>
                <a:cubicBezTo>
                  <a:pt x="142514" y="170141"/>
                  <a:pt x="143236" y="169422"/>
                  <a:pt x="143236" y="168342"/>
                </a:cubicBezTo>
                <a:lnTo>
                  <a:pt x="143236" y="161148"/>
                </a:lnTo>
                <a:cubicBezTo>
                  <a:pt x="143236" y="160069"/>
                  <a:pt x="142514" y="159350"/>
                  <a:pt x="142154" y="158990"/>
                </a:cubicBezTo>
                <a:cubicBezTo>
                  <a:pt x="141432" y="158630"/>
                  <a:pt x="140710" y="158271"/>
                  <a:pt x="139628" y="158271"/>
                </a:cubicBezTo>
                <a:cubicBezTo>
                  <a:pt x="134577" y="159350"/>
                  <a:pt x="129165" y="156112"/>
                  <a:pt x="127722" y="151077"/>
                </a:cubicBezTo>
                <a:cubicBezTo>
                  <a:pt x="126639" y="146760"/>
                  <a:pt x="124835" y="142444"/>
                  <a:pt x="122310" y="138487"/>
                </a:cubicBezTo>
                <a:cubicBezTo>
                  <a:pt x="119784" y="133811"/>
                  <a:pt x="121228" y="128055"/>
                  <a:pt x="125557" y="124818"/>
                </a:cubicBezTo>
                <a:cubicBezTo>
                  <a:pt x="126639" y="124098"/>
                  <a:pt x="127000" y="123379"/>
                  <a:pt x="127000" y="123019"/>
                </a:cubicBezTo>
                <a:cubicBezTo>
                  <a:pt x="127000" y="122300"/>
                  <a:pt x="127000" y="121580"/>
                  <a:pt x="125918" y="120501"/>
                </a:cubicBezTo>
                <a:lnTo>
                  <a:pt x="120867" y="115465"/>
                </a:lnTo>
                <a:cubicBezTo>
                  <a:pt x="120145" y="115105"/>
                  <a:pt x="119424" y="114746"/>
                  <a:pt x="118341" y="114746"/>
                </a:cubicBezTo>
                <a:cubicBezTo>
                  <a:pt x="117620" y="115105"/>
                  <a:pt x="116898" y="115105"/>
                  <a:pt x="116176" y="116185"/>
                </a:cubicBezTo>
                <a:cubicBezTo>
                  <a:pt x="112929" y="120501"/>
                  <a:pt x="107156" y="121940"/>
                  <a:pt x="102466" y="119062"/>
                </a:cubicBezTo>
                <a:cubicBezTo>
                  <a:pt x="98497" y="116904"/>
                  <a:pt x="93807" y="115105"/>
                  <a:pt x="89478" y="113667"/>
                </a:cubicBezTo>
                <a:cubicBezTo>
                  <a:pt x="84066" y="112588"/>
                  <a:pt x="80818" y="107192"/>
                  <a:pt x="81901" y="102156"/>
                </a:cubicBezTo>
                <a:cubicBezTo>
                  <a:pt x="82262" y="101077"/>
                  <a:pt x="81540" y="100358"/>
                  <a:pt x="81540" y="99998"/>
                </a:cubicBezTo>
                <a:cubicBezTo>
                  <a:pt x="80818" y="99278"/>
                  <a:pt x="80097" y="98919"/>
                  <a:pt x="79014" y="98919"/>
                </a:cubicBezTo>
                <a:close/>
                <a:moveTo>
                  <a:pt x="58810" y="7554"/>
                </a:moveTo>
                <a:cubicBezTo>
                  <a:pt x="45460" y="7554"/>
                  <a:pt x="34636" y="18345"/>
                  <a:pt x="34636" y="31654"/>
                </a:cubicBezTo>
                <a:lnTo>
                  <a:pt x="34636" y="107552"/>
                </a:lnTo>
                <a:cubicBezTo>
                  <a:pt x="37162" y="108271"/>
                  <a:pt x="39326" y="109710"/>
                  <a:pt x="40409" y="111508"/>
                </a:cubicBezTo>
                <a:cubicBezTo>
                  <a:pt x="41492" y="112947"/>
                  <a:pt x="43296" y="113307"/>
                  <a:pt x="44378" y="112588"/>
                </a:cubicBezTo>
                <a:cubicBezTo>
                  <a:pt x="49068" y="109710"/>
                  <a:pt x="54120" y="107911"/>
                  <a:pt x="59171" y="106473"/>
                </a:cubicBezTo>
                <a:cubicBezTo>
                  <a:pt x="60614" y="106113"/>
                  <a:pt x="61335" y="105034"/>
                  <a:pt x="61335" y="103595"/>
                </a:cubicBezTo>
                <a:cubicBezTo>
                  <a:pt x="60975" y="100717"/>
                  <a:pt x="61335" y="97480"/>
                  <a:pt x="63500" y="95322"/>
                </a:cubicBezTo>
                <a:cubicBezTo>
                  <a:pt x="65304" y="92804"/>
                  <a:pt x="68551" y="91365"/>
                  <a:pt x="71438" y="91365"/>
                </a:cubicBezTo>
                <a:lnTo>
                  <a:pt x="79014" y="91365"/>
                </a:lnTo>
                <a:cubicBezTo>
                  <a:pt x="82262" y="91365"/>
                  <a:pt x="85148" y="92804"/>
                  <a:pt x="86952" y="95322"/>
                </a:cubicBezTo>
                <a:cubicBezTo>
                  <a:pt x="89117" y="97480"/>
                  <a:pt x="89838" y="100717"/>
                  <a:pt x="89478" y="103595"/>
                </a:cubicBezTo>
                <a:cubicBezTo>
                  <a:pt x="89117" y="104314"/>
                  <a:pt x="89478" y="105393"/>
                  <a:pt x="90199" y="105753"/>
                </a:cubicBezTo>
                <a:lnTo>
                  <a:pt x="116176" y="87048"/>
                </a:lnTo>
                <a:lnTo>
                  <a:pt x="62057" y="47841"/>
                </a:lnTo>
                <a:cubicBezTo>
                  <a:pt x="60614" y="46761"/>
                  <a:pt x="60253" y="44244"/>
                  <a:pt x="61335" y="42805"/>
                </a:cubicBezTo>
                <a:cubicBezTo>
                  <a:pt x="62779" y="41006"/>
                  <a:pt x="64943" y="41006"/>
                  <a:pt x="66747" y="41726"/>
                </a:cubicBezTo>
                <a:lnTo>
                  <a:pt x="137824" y="93523"/>
                </a:lnTo>
                <a:cubicBezTo>
                  <a:pt x="149009" y="101437"/>
                  <a:pt x="163801" y="101437"/>
                  <a:pt x="174986" y="93523"/>
                </a:cubicBezTo>
                <a:lnTo>
                  <a:pt x="246063" y="41726"/>
                </a:lnTo>
                <a:cubicBezTo>
                  <a:pt x="247506" y="41006"/>
                  <a:pt x="250031" y="41006"/>
                  <a:pt x="251114" y="42805"/>
                </a:cubicBezTo>
                <a:cubicBezTo>
                  <a:pt x="252557" y="44244"/>
                  <a:pt x="252196" y="46761"/>
                  <a:pt x="250753" y="47841"/>
                </a:cubicBezTo>
                <a:lnTo>
                  <a:pt x="196634" y="87048"/>
                </a:lnTo>
                <a:lnTo>
                  <a:pt x="250753" y="126256"/>
                </a:lnTo>
                <a:cubicBezTo>
                  <a:pt x="252196" y="127695"/>
                  <a:pt x="252557" y="129853"/>
                  <a:pt x="251114" y="131652"/>
                </a:cubicBezTo>
                <a:cubicBezTo>
                  <a:pt x="250753" y="132371"/>
                  <a:pt x="249310" y="133091"/>
                  <a:pt x="248228" y="133091"/>
                </a:cubicBezTo>
                <a:cubicBezTo>
                  <a:pt x="247506" y="133091"/>
                  <a:pt x="246784" y="132731"/>
                  <a:pt x="246063" y="132371"/>
                </a:cubicBezTo>
                <a:lnTo>
                  <a:pt x="190139" y="91725"/>
                </a:lnTo>
                <a:lnTo>
                  <a:pt x="179316" y="99638"/>
                </a:lnTo>
                <a:cubicBezTo>
                  <a:pt x="172460" y="104674"/>
                  <a:pt x="164162" y="107192"/>
                  <a:pt x="156225" y="107192"/>
                </a:cubicBezTo>
                <a:cubicBezTo>
                  <a:pt x="148287" y="107192"/>
                  <a:pt x="140350" y="104674"/>
                  <a:pt x="133495" y="99638"/>
                </a:cubicBezTo>
                <a:lnTo>
                  <a:pt x="122671" y="91725"/>
                </a:lnTo>
                <a:lnTo>
                  <a:pt x="98858" y="108991"/>
                </a:lnTo>
                <a:cubicBezTo>
                  <a:pt x="101023" y="110070"/>
                  <a:pt x="103909" y="111149"/>
                  <a:pt x="106074" y="112588"/>
                </a:cubicBezTo>
                <a:cubicBezTo>
                  <a:pt x="107517" y="113307"/>
                  <a:pt x="108960" y="112947"/>
                  <a:pt x="110043" y="111508"/>
                </a:cubicBezTo>
                <a:cubicBezTo>
                  <a:pt x="111847" y="109350"/>
                  <a:pt x="114733" y="107552"/>
                  <a:pt x="117620" y="107552"/>
                </a:cubicBezTo>
                <a:cubicBezTo>
                  <a:pt x="120867" y="107192"/>
                  <a:pt x="123753" y="108271"/>
                  <a:pt x="125918" y="110429"/>
                </a:cubicBezTo>
                <a:lnTo>
                  <a:pt x="131330" y="115465"/>
                </a:lnTo>
                <a:cubicBezTo>
                  <a:pt x="133495" y="117623"/>
                  <a:pt x="134577" y="120501"/>
                  <a:pt x="134216" y="123738"/>
                </a:cubicBezTo>
                <a:cubicBezTo>
                  <a:pt x="134216" y="126616"/>
                  <a:pt x="132412" y="129494"/>
                  <a:pt x="129887" y="130933"/>
                </a:cubicBezTo>
                <a:cubicBezTo>
                  <a:pt x="128443" y="132012"/>
                  <a:pt x="128083" y="133451"/>
                  <a:pt x="129165" y="134890"/>
                </a:cubicBezTo>
                <a:cubicBezTo>
                  <a:pt x="131691" y="139206"/>
                  <a:pt x="133495" y="143882"/>
                  <a:pt x="135299" y="148918"/>
                </a:cubicBezTo>
                <a:cubicBezTo>
                  <a:pt x="135299" y="150357"/>
                  <a:pt x="137103" y="151077"/>
                  <a:pt x="138546" y="151077"/>
                </a:cubicBezTo>
                <a:cubicBezTo>
                  <a:pt x="141432" y="150717"/>
                  <a:pt x="144679" y="151077"/>
                  <a:pt x="147205" y="153235"/>
                </a:cubicBezTo>
                <a:cubicBezTo>
                  <a:pt x="149370" y="155033"/>
                  <a:pt x="150452" y="157911"/>
                  <a:pt x="150452" y="161148"/>
                </a:cubicBezTo>
                <a:lnTo>
                  <a:pt x="150452" y="166544"/>
                </a:lnTo>
                <a:lnTo>
                  <a:pt x="254000" y="166544"/>
                </a:lnTo>
                <a:cubicBezTo>
                  <a:pt x="266989" y="166544"/>
                  <a:pt x="277813" y="155753"/>
                  <a:pt x="277813" y="142803"/>
                </a:cubicBezTo>
                <a:lnTo>
                  <a:pt x="277813" y="31654"/>
                </a:lnTo>
                <a:cubicBezTo>
                  <a:pt x="277813" y="18345"/>
                  <a:pt x="266989" y="7554"/>
                  <a:pt x="254000" y="7554"/>
                </a:cubicBezTo>
                <a:close/>
                <a:moveTo>
                  <a:pt x="58810" y="0"/>
                </a:moveTo>
                <a:lnTo>
                  <a:pt x="254000" y="0"/>
                </a:lnTo>
                <a:cubicBezTo>
                  <a:pt x="271318" y="0"/>
                  <a:pt x="285389" y="14388"/>
                  <a:pt x="285389" y="31654"/>
                </a:cubicBezTo>
                <a:lnTo>
                  <a:pt x="285389" y="142803"/>
                </a:lnTo>
                <a:cubicBezTo>
                  <a:pt x="285389" y="160069"/>
                  <a:pt x="271318" y="174098"/>
                  <a:pt x="254000" y="174098"/>
                </a:cubicBezTo>
                <a:lnTo>
                  <a:pt x="149009" y="174098"/>
                </a:lnTo>
                <a:cubicBezTo>
                  <a:pt x="148287" y="174817"/>
                  <a:pt x="147926" y="175536"/>
                  <a:pt x="147205" y="175896"/>
                </a:cubicBezTo>
                <a:cubicBezTo>
                  <a:pt x="144679" y="178054"/>
                  <a:pt x="141432" y="179134"/>
                  <a:pt x="138546" y="178414"/>
                </a:cubicBezTo>
                <a:cubicBezTo>
                  <a:pt x="137103" y="178054"/>
                  <a:pt x="135299" y="179134"/>
                  <a:pt x="135299" y="180213"/>
                </a:cubicBezTo>
                <a:cubicBezTo>
                  <a:pt x="133495" y="185249"/>
                  <a:pt x="131691" y="190284"/>
                  <a:pt x="128804" y="194601"/>
                </a:cubicBezTo>
                <a:cubicBezTo>
                  <a:pt x="128083" y="196040"/>
                  <a:pt x="128443" y="197479"/>
                  <a:pt x="129526" y="198198"/>
                </a:cubicBezTo>
                <a:cubicBezTo>
                  <a:pt x="132412" y="199996"/>
                  <a:pt x="134216" y="202874"/>
                  <a:pt x="134216" y="205752"/>
                </a:cubicBezTo>
                <a:cubicBezTo>
                  <a:pt x="134577" y="208989"/>
                  <a:pt x="133495" y="211867"/>
                  <a:pt x="131330" y="214025"/>
                </a:cubicBezTo>
                <a:lnTo>
                  <a:pt x="125918" y="219061"/>
                </a:lnTo>
                <a:cubicBezTo>
                  <a:pt x="123753" y="221219"/>
                  <a:pt x="120867" y="222298"/>
                  <a:pt x="117620" y="221938"/>
                </a:cubicBezTo>
                <a:cubicBezTo>
                  <a:pt x="114733" y="221938"/>
                  <a:pt x="111847" y="220140"/>
                  <a:pt x="110043" y="217622"/>
                </a:cubicBezTo>
                <a:cubicBezTo>
                  <a:pt x="108960" y="216543"/>
                  <a:pt x="107517" y="216183"/>
                  <a:pt x="106074" y="216903"/>
                </a:cubicBezTo>
                <a:cubicBezTo>
                  <a:pt x="101384" y="219421"/>
                  <a:pt x="96693" y="221219"/>
                  <a:pt x="91281" y="222658"/>
                </a:cubicBezTo>
                <a:cubicBezTo>
                  <a:pt x="89838" y="223018"/>
                  <a:pt x="89117" y="224456"/>
                  <a:pt x="89478" y="225895"/>
                </a:cubicBezTo>
                <a:cubicBezTo>
                  <a:pt x="89838" y="228773"/>
                  <a:pt x="89117" y="232010"/>
                  <a:pt x="86952" y="234168"/>
                </a:cubicBezTo>
                <a:cubicBezTo>
                  <a:pt x="85148" y="236686"/>
                  <a:pt x="82262" y="237766"/>
                  <a:pt x="79014" y="237766"/>
                </a:cubicBezTo>
                <a:lnTo>
                  <a:pt x="71438" y="237766"/>
                </a:lnTo>
                <a:cubicBezTo>
                  <a:pt x="68551" y="237766"/>
                  <a:pt x="65304" y="236686"/>
                  <a:pt x="63500" y="234168"/>
                </a:cubicBezTo>
                <a:cubicBezTo>
                  <a:pt x="61335" y="232010"/>
                  <a:pt x="60975" y="228773"/>
                  <a:pt x="61335" y="225895"/>
                </a:cubicBezTo>
                <a:cubicBezTo>
                  <a:pt x="61335" y="224456"/>
                  <a:pt x="60614" y="223018"/>
                  <a:pt x="59171" y="222658"/>
                </a:cubicBezTo>
                <a:cubicBezTo>
                  <a:pt x="54120" y="221219"/>
                  <a:pt x="49068" y="219421"/>
                  <a:pt x="44378" y="216903"/>
                </a:cubicBezTo>
                <a:cubicBezTo>
                  <a:pt x="43296" y="216183"/>
                  <a:pt x="41492" y="216543"/>
                  <a:pt x="40409" y="217622"/>
                </a:cubicBezTo>
                <a:cubicBezTo>
                  <a:pt x="38605" y="220140"/>
                  <a:pt x="36079" y="221938"/>
                  <a:pt x="33193" y="221938"/>
                </a:cubicBezTo>
                <a:cubicBezTo>
                  <a:pt x="29946" y="222298"/>
                  <a:pt x="26699" y="221219"/>
                  <a:pt x="24534" y="219061"/>
                </a:cubicBezTo>
                <a:lnTo>
                  <a:pt x="19483" y="214025"/>
                </a:lnTo>
                <a:cubicBezTo>
                  <a:pt x="17318" y="211867"/>
                  <a:pt x="15875" y="208989"/>
                  <a:pt x="16236" y="205752"/>
                </a:cubicBezTo>
                <a:cubicBezTo>
                  <a:pt x="16596" y="202874"/>
                  <a:pt x="18040" y="199996"/>
                  <a:pt x="20926" y="198198"/>
                </a:cubicBezTo>
                <a:cubicBezTo>
                  <a:pt x="22008" y="197479"/>
                  <a:pt x="22369" y="196040"/>
                  <a:pt x="21647" y="194601"/>
                </a:cubicBezTo>
                <a:cubicBezTo>
                  <a:pt x="19122" y="190284"/>
                  <a:pt x="16957" y="185249"/>
                  <a:pt x="15514" y="180213"/>
                </a:cubicBezTo>
                <a:cubicBezTo>
                  <a:pt x="15153" y="179134"/>
                  <a:pt x="13710" y="178054"/>
                  <a:pt x="11906" y="178414"/>
                </a:cubicBezTo>
                <a:cubicBezTo>
                  <a:pt x="9020" y="179134"/>
                  <a:pt x="5772" y="178054"/>
                  <a:pt x="3247" y="175896"/>
                </a:cubicBezTo>
                <a:cubicBezTo>
                  <a:pt x="1082" y="174098"/>
                  <a:pt x="0" y="171220"/>
                  <a:pt x="0" y="168342"/>
                </a:cubicBezTo>
                <a:lnTo>
                  <a:pt x="0" y="161148"/>
                </a:lnTo>
                <a:cubicBezTo>
                  <a:pt x="0" y="157911"/>
                  <a:pt x="1082" y="155033"/>
                  <a:pt x="3247" y="153235"/>
                </a:cubicBezTo>
                <a:cubicBezTo>
                  <a:pt x="5772" y="151436"/>
                  <a:pt x="9020" y="150717"/>
                  <a:pt x="11906" y="151077"/>
                </a:cubicBezTo>
                <a:cubicBezTo>
                  <a:pt x="13710" y="151077"/>
                  <a:pt x="15153" y="150357"/>
                  <a:pt x="15514" y="148918"/>
                </a:cubicBezTo>
                <a:cubicBezTo>
                  <a:pt x="16957" y="143882"/>
                  <a:pt x="19122" y="139206"/>
                  <a:pt x="21647" y="134890"/>
                </a:cubicBezTo>
                <a:cubicBezTo>
                  <a:pt x="22369" y="133451"/>
                  <a:pt x="22008" y="132012"/>
                  <a:pt x="20926" y="130933"/>
                </a:cubicBezTo>
                <a:cubicBezTo>
                  <a:pt x="18040" y="129494"/>
                  <a:pt x="16596" y="126616"/>
                  <a:pt x="16236" y="123738"/>
                </a:cubicBezTo>
                <a:cubicBezTo>
                  <a:pt x="15875" y="120501"/>
                  <a:pt x="17318" y="117623"/>
                  <a:pt x="19483" y="115465"/>
                </a:cubicBezTo>
                <a:lnTo>
                  <a:pt x="24534" y="110429"/>
                </a:lnTo>
                <a:cubicBezTo>
                  <a:pt x="25255" y="109710"/>
                  <a:pt x="26338" y="108991"/>
                  <a:pt x="27420" y="108631"/>
                </a:cubicBezTo>
                <a:lnTo>
                  <a:pt x="27420" y="31654"/>
                </a:lnTo>
                <a:cubicBezTo>
                  <a:pt x="27420" y="14388"/>
                  <a:pt x="41492" y="0"/>
                  <a:pt x="58810"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20" name="Google Shape;820;p110"/>
          <p:cNvSpPr/>
          <p:nvPr/>
        </p:nvSpPr>
        <p:spPr>
          <a:xfrm>
            <a:off x="8029399" y="4040455"/>
            <a:ext cx="370877" cy="376959"/>
          </a:xfrm>
          <a:custGeom>
            <a:rect b="b" l="l" r="r" t="t"/>
            <a:pathLst>
              <a:path extrusionOk="0" h="805" w="795">
                <a:moveTo>
                  <a:pt x="733" y="698"/>
                </a:moveTo>
                <a:lnTo>
                  <a:pt x="62" y="698"/>
                </a:lnTo>
                <a:lnTo>
                  <a:pt x="62" y="698"/>
                </a:lnTo>
                <a:cubicBezTo>
                  <a:pt x="39" y="698"/>
                  <a:pt x="21" y="679"/>
                  <a:pt x="21" y="656"/>
                </a:cubicBezTo>
                <a:lnTo>
                  <a:pt x="21" y="632"/>
                </a:lnTo>
                <a:lnTo>
                  <a:pt x="773" y="632"/>
                </a:lnTo>
                <a:lnTo>
                  <a:pt x="773" y="656"/>
                </a:lnTo>
                <a:lnTo>
                  <a:pt x="773" y="656"/>
                </a:lnTo>
                <a:cubicBezTo>
                  <a:pt x="773" y="679"/>
                  <a:pt x="755" y="698"/>
                  <a:pt x="733" y="698"/>
                </a:cubicBezTo>
                <a:close/>
                <a:moveTo>
                  <a:pt x="62" y="245"/>
                </a:moveTo>
                <a:lnTo>
                  <a:pt x="134" y="245"/>
                </a:lnTo>
                <a:lnTo>
                  <a:pt x="134" y="245"/>
                </a:lnTo>
                <a:cubicBezTo>
                  <a:pt x="133" y="252"/>
                  <a:pt x="133" y="258"/>
                  <a:pt x="133" y="264"/>
                </a:cubicBezTo>
                <a:lnTo>
                  <a:pt x="133" y="264"/>
                </a:lnTo>
                <a:cubicBezTo>
                  <a:pt x="133" y="411"/>
                  <a:pt x="252" y="528"/>
                  <a:pt x="397" y="528"/>
                </a:cubicBezTo>
                <a:lnTo>
                  <a:pt x="397" y="528"/>
                </a:lnTo>
                <a:cubicBezTo>
                  <a:pt x="475" y="528"/>
                  <a:pt x="545" y="495"/>
                  <a:pt x="594" y="442"/>
                </a:cubicBezTo>
                <a:lnTo>
                  <a:pt x="594" y="442"/>
                </a:lnTo>
                <a:cubicBezTo>
                  <a:pt x="594" y="441"/>
                  <a:pt x="595" y="441"/>
                  <a:pt x="595" y="439"/>
                </a:cubicBezTo>
                <a:lnTo>
                  <a:pt x="595" y="439"/>
                </a:lnTo>
                <a:cubicBezTo>
                  <a:pt x="636" y="393"/>
                  <a:pt x="661" y="332"/>
                  <a:pt x="661" y="264"/>
                </a:cubicBezTo>
                <a:lnTo>
                  <a:pt x="661" y="264"/>
                </a:lnTo>
                <a:cubicBezTo>
                  <a:pt x="661" y="258"/>
                  <a:pt x="661" y="252"/>
                  <a:pt x="661" y="245"/>
                </a:cubicBezTo>
                <a:lnTo>
                  <a:pt x="733" y="245"/>
                </a:lnTo>
                <a:lnTo>
                  <a:pt x="733" y="245"/>
                </a:lnTo>
                <a:cubicBezTo>
                  <a:pt x="755" y="245"/>
                  <a:pt x="773" y="264"/>
                  <a:pt x="773" y="286"/>
                </a:cubicBezTo>
                <a:lnTo>
                  <a:pt x="773" y="611"/>
                </a:lnTo>
                <a:lnTo>
                  <a:pt x="21" y="611"/>
                </a:lnTo>
                <a:lnTo>
                  <a:pt x="21" y="286"/>
                </a:lnTo>
                <a:lnTo>
                  <a:pt x="21" y="286"/>
                </a:lnTo>
                <a:cubicBezTo>
                  <a:pt x="21" y="264"/>
                  <a:pt x="39" y="245"/>
                  <a:pt x="62" y="245"/>
                </a:cubicBezTo>
                <a:close/>
                <a:moveTo>
                  <a:pt x="268" y="58"/>
                </a:moveTo>
                <a:lnTo>
                  <a:pt x="297" y="94"/>
                </a:lnTo>
                <a:lnTo>
                  <a:pt x="297" y="94"/>
                </a:lnTo>
                <a:cubicBezTo>
                  <a:pt x="304" y="102"/>
                  <a:pt x="307" y="114"/>
                  <a:pt x="305" y="125"/>
                </a:cubicBezTo>
                <a:lnTo>
                  <a:pt x="305" y="125"/>
                </a:lnTo>
                <a:cubicBezTo>
                  <a:pt x="303" y="136"/>
                  <a:pt x="296" y="145"/>
                  <a:pt x="286" y="151"/>
                </a:cubicBezTo>
                <a:lnTo>
                  <a:pt x="286" y="151"/>
                </a:lnTo>
                <a:cubicBezTo>
                  <a:pt x="276" y="156"/>
                  <a:pt x="271" y="166"/>
                  <a:pt x="273" y="178"/>
                </a:cubicBezTo>
                <a:lnTo>
                  <a:pt x="273" y="178"/>
                </a:lnTo>
                <a:cubicBezTo>
                  <a:pt x="273" y="189"/>
                  <a:pt x="281" y="198"/>
                  <a:pt x="291" y="202"/>
                </a:cubicBezTo>
                <a:lnTo>
                  <a:pt x="389" y="233"/>
                </a:lnTo>
                <a:lnTo>
                  <a:pt x="389" y="233"/>
                </a:lnTo>
                <a:cubicBezTo>
                  <a:pt x="398" y="235"/>
                  <a:pt x="406" y="242"/>
                  <a:pt x="409" y="251"/>
                </a:cubicBezTo>
                <a:lnTo>
                  <a:pt x="409" y="251"/>
                </a:lnTo>
                <a:cubicBezTo>
                  <a:pt x="414" y="260"/>
                  <a:pt x="414" y="270"/>
                  <a:pt x="409" y="279"/>
                </a:cubicBezTo>
                <a:lnTo>
                  <a:pt x="373" y="362"/>
                </a:lnTo>
                <a:lnTo>
                  <a:pt x="373" y="362"/>
                </a:lnTo>
                <a:cubicBezTo>
                  <a:pt x="367" y="375"/>
                  <a:pt x="364" y="390"/>
                  <a:pt x="367" y="405"/>
                </a:cubicBezTo>
                <a:lnTo>
                  <a:pt x="367" y="405"/>
                </a:lnTo>
                <a:cubicBezTo>
                  <a:pt x="367" y="408"/>
                  <a:pt x="365" y="410"/>
                  <a:pt x="364" y="411"/>
                </a:cubicBezTo>
                <a:lnTo>
                  <a:pt x="364" y="411"/>
                </a:lnTo>
                <a:cubicBezTo>
                  <a:pt x="362" y="411"/>
                  <a:pt x="360" y="412"/>
                  <a:pt x="357" y="411"/>
                </a:cubicBezTo>
                <a:lnTo>
                  <a:pt x="279" y="352"/>
                </a:lnTo>
                <a:lnTo>
                  <a:pt x="279" y="352"/>
                </a:lnTo>
                <a:cubicBezTo>
                  <a:pt x="269" y="343"/>
                  <a:pt x="265" y="317"/>
                  <a:pt x="262" y="298"/>
                </a:cubicBezTo>
                <a:lnTo>
                  <a:pt x="262" y="298"/>
                </a:lnTo>
                <a:cubicBezTo>
                  <a:pt x="262" y="292"/>
                  <a:pt x="260" y="286"/>
                  <a:pt x="260" y="281"/>
                </a:cubicBezTo>
                <a:lnTo>
                  <a:pt x="253" y="250"/>
                </a:lnTo>
                <a:lnTo>
                  <a:pt x="253" y="250"/>
                </a:lnTo>
                <a:cubicBezTo>
                  <a:pt x="246" y="214"/>
                  <a:pt x="218" y="186"/>
                  <a:pt x="183" y="176"/>
                </a:cubicBezTo>
                <a:lnTo>
                  <a:pt x="171" y="173"/>
                </a:lnTo>
                <a:lnTo>
                  <a:pt x="171" y="173"/>
                </a:lnTo>
                <a:cubicBezTo>
                  <a:pt x="190" y="126"/>
                  <a:pt x="225" y="85"/>
                  <a:pt x="268" y="58"/>
                </a:cubicBezTo>
                <a:close/>
                <a:moveTo>
                  <a:pt x="469" y="32"/>
                </a:moveTo>
                <a:lnTo>
                  <a:pt x="455" y="82"/>
                </a:lnTo>
                <a:lnTo>
                  <a:pt x="455" y="82"/>
                </a:lnTo>
                <a:cubicBezTo>
                  <a:pt x="453" y="87"/>
                  <a:pt x="451" y="91"/>
                  <a:pt x="447" y="95"/>
                </a:cubicBezTo>
                <a:lnTo>
                  <a:pt x="447" y="95"/>
                </a:lnTo>
                <a:cubicBezTo>
                  <a:pt x="437" y="103"/>
                  <a:pt x="435" y="116"/>
                  <a:pt x="439" y="128"/>
                </a:cubicBezTo>
                <a:lnTo>
                  <a:pt x="439" y="128"/>
                </a:lnTo>
                <a:cubicBezTo>
                  <a:pt x="444" y="140"/>
                  <a:pt x="455" y="148"/>
                  <a:pt x="468" y="148"/>
                </a:cubicBezTo>
                <a:lnTo>
                  <a:pt x="493" y="148"/>
                </a:lnTo>
                <a:lnTo>
                  <a:pt x="493" y="148"/>
                </a:lnTo>
                <a:cubicBezTo>
                  <a:pt x="516" y="148"/>
                  <a:pt x="537" y="138"/>
                  <a:pt x="552" y="121"/>
                </a:cubicBezTo>
                <a:lnTo>
                  <a:pt x="573" y="96"/>
                </a:lnTo>
                <a:lnTo>
                  <a:pt x="573" y="96"/>
                </a:lnTo>
                <a:cubicBezTo>
                  <a:pt x="604" y="128"/>
                  <a:pt x="626" y="168"/>
                  <a:pt x="636" y="213"/>
                </a:cubicBezTo>
                <a:lnTo>
                  <a:pt x="583" y="194"/>
                </a:lnTo>
                <a:lnTo>
                  <a:pt x="583" y="194"/>
                </a:lnTo>
                <a:cubicBezTo>
                  <a:pt x="562" y="187"/>
                  <a:pt x="540" y="192"/>
                  <a:pt x="526" y="208"/>
                </a:cubicBezTo>
                <a:lnTo>
                  <a:pt x="507" y="230"/>
                </a:lnTo>
                <a:lnTo>
                  <a:pt x="507" y="230"/>
                </a:lnTo>
                <a:cubicBezTo>
                  <a:pt x="498" y="241"/>
                  <a:pt x="494" y="255"/>
                  <a:pt x="499" y="269"/>
                </a:cubicBezTo>
                <a:lnTo>
                  <a:pt x="499" y="269"/>
                </a:lnTo>
                <a:cubicBezTo>
                  <a:pt x="503" y="282"/>
                  <a:pt x="514" y="292"/>
                  <a:pt x="527" y="295"/>
                </a:cubicBezTo>
                <a:lnTo>
                  <a:pt x="527" y="295"/>
                </a:lnTo>
                <a:cubicBezTo>
                  <a:pt x="544" y="298"/>
                  <a:pt x="555" y="313"/>
                  <a:pt x="555" y="330"/>
                </a:cubicBezTo>
                <a:lnTo>
                  <a:pt x="552" y="370"/>
                </a:lnTo>
                <a:lnTo>
                  <a:pt x="552" y="370"/>
                </a:lnTo>
                <a:cubicBezTo>
                  <a:pt x="552" y="383"/>
                  <a:pt x="555" y="395"/>
                  <a:pt x="561" y="406"/>
                </a:cubicBezTo>
                <a:lnTo>
                  <a:pt x="574" y="432"/>
                </a:lnTo>
                <a:lnTo>
                  <a:pt x="574" y="432"/>
                </a:lnTo>
                <a:cubicBezTo>
                  <a:pt x="529" y="479"/>
                  <a:pt x="467" y="509"/>
                  <a:pt x="397" y="509"/>
                </a:cubicBezTo>
                <a:lnTo>
                  <a:pt x="397" y="509"/>
                </a:lnTo>
                <a:cubicBezTo>
                  <a:pt x="263" y="509"/>
                  <a:pt x="153" y="399"/>
                  <a:pt x="153" y="264"/>
                </a:cubicBezTo>
                <a:lnTo>
                  <a:pt x="153" y="264"/>
                </a:lnTo>
                <a:cubicBezTo>
                  <a:pt x="153" y="240"/>
                  <a:pt x="158" y="216"/>
                  <a:pt x="164" y="194"/>
                </a:cubicBezTo>
                <a:lnTo>
                  <a:pt x="178" y="197"/>
                </a:lnTo>
                <a:lnTo>
                  <a:pt x="178" y="197"/>
                </a:lnTo>
                <a:cubicBezTo>
                  <a:pt x="205" y="204"/>
                  <a:pt x="227" y="226"/>
                  <a:pt x="233" y="254"/>
                </a:cubicBezTo>
                <a:lnTo>
                  <a:pt x="239" y="285"/>
                </a:lnTo>
                <a:lnTo>
                  <a:pt x="239" y="285"/>
                </a:lnTo>
                <a:cubicBezTo>
                  <a:pt x="240" y="290"/>
                  <a:pt x="241" y="296"/>
                  <a:pt x="242" y="301"/>
                </a:cubicBezTo>
                <a:lnTo>
                  <a:pt x="242" y="301"/>
                </a:lnTo>
                <a:cubicBezTo>
                  <a:pt x="246" y="325"/>
                  <a:pt x="250" y="354"/>
                  <a:pt x="265" y="368"/>
                </a:cubicBezTo>
                <a:lnTo>
                  <a:pt x="265" y="368"/>
                </a:lnTo>
                <a:cubicBezTo>
                  <a:pt x="266" y="368"/>
                  <a:pt x="266" y="368"/>
                  <a:pt x="266" y="368"/>
                </a:cubicBezTo>
                <a:lnTo>
                  <a:pt x="344" y="427"/>
                </a:lnTo>
                <a:lnTo>
                  <a:pt x="344" y="427"/>
                </a:lnTo>
                <a:cubicBezTo>
                  <a:pt x="349" y="430"/>
                  <a:pt x="354" y="432"/>
                  <a:pt x="361" y="432"/>
                </a:cubicBezTo>
                <a:lnTo>
                  <a:pt x="361" y="432"/>
                </a:lnTo>
                <a:cubicBezTo>
                  <a:pt x="366" y="432"/>
                  <a:pt x="370" y="431"/>
                  <a:pt x="374" y="428"/>
                </a:cubicBezTo>
                <a:lnTo>
                  <a:pt x="374" y="428"/>
                </a:lnTo>
                <a:cubicBezTo>
                  <a:pt x="384" y="423"/>
                  <a:pt x="389" y="412"/>
                  <a:pt x="387" y="401"/>
                </a:cubicBezTo>
                <a:lnTo>
                  <a:pt x="387" y="401"/>
                </a:lnTo>
                <a:cubicBezTo>
                  <a:pt x="385" y="391"/>
                  <a:pt x="387" y="381"/>
                  <a:pt x="392" y="371"/>
                </a:cubicBezTo>
                <a:lnTo>
                  <a:pt x="429" y="288"/>
                </a:lnTo>
                <a:lnTo>
                  <a:pt x="429" y="288"/>
                </a:lnTo>
                <a:cubicBezTo>
                  <a:pt x="435" y="274"/>
                  <a:pt x="435" y="257"/>
                  <a:pt x="429" y="242"/>
                </a:cubicBezTo>
                <a:lnTo>
                  <a:pt x="429" y="242"/>
                </a:lnTo>
                <a:cubicBezTo>
                  <a:pt x="422" y="228"/>
                  <a:pt x="409" y="217"/>
                  <a:pt x="395" y="212"/>
                </a:cubicBezTo>
                <a:lnTo>
                  <a:pt x="298" y="182"/>
                </a:lnTo>
                <a:lnTo>
                  <a:pt x="298" y="182"/>
                </a:lnTo>
                <a:cubicBezTo>
                  <a:pt x="294" y="181"/>
                  <a:pt x="293" y="178"/>
                  <a:pt x="293" y="176"/>
                </a:cubicBezTo>
                <a:lnTo>
                  <a:pt x="293" y="176"/>
                </a:lnTo>
                <a:cubicBezTo>
                  <a:pt x="293" y="175"/>
                  <a:pt x="293" y="171"/>
                  <a:pt x="296" y="169"/>
                </a:cubicBezTo>
                <a:lnTo>
                  <a:pt x="296" y="169"/>
                </a:lnTo>
                <a:cubicBezTo>
                  <a:pt x="312" y="160"/>
                  <a:pt x="322" y="146"/>
                  <a:pt x="325" y="129"/>
                </a:cubicBezTo>
                <a:lnTo>
                  <a:pt x="325" y="129"/>
                </a:lnTo>
                <a:cubicBezTo>
                  <a:pt x="328" y="112"/>
                  <a:pt x="324" y="95"/>
                  <a:pt x="313" y="81"/>
                </a:cubicBezTo>
                <a:lnTo>
                  <a:pt x="286" y="48"/>
                </a:lnTo>
                <a:lnTo>
                  <a:pt x="286" y="48"/>
                </a:lnTo>
                <a:cubicBezTo>
                  <a:pt x="320" y="31"/>
                  <a:pt x="357" y="21"/>
                  <a:pt x="397" y="21"/>
                </a:cubicBezTo>
                <a:lnTo>
                  <a:pt x="397" y="21"/>
                </a:lnTo>
                <a:cubicBezTo>
                  <a:pt x="422" y="21"/>
                  <a:pt x="447" y="25"/>
                  <a:pt x="469" y="32"/>
                </a:cubicBezTo>
                <a:close/>
                <a:moveTo>
                  <a:pt x="489" y="39"/>
                </a:moveTo>
                <a:lnTo>
                  <a:pt x="489" y="39"/>
                </a:lnTo>
                <a:cubicBezTo>
                  <a:pt x="515" y="49"/>
                  <a:pt x="538" y="64"/>
                  <a:pt x="559" y="82"/>
                </a:cubicBezTo>
                <a:lnTo>
                  <a:pt x="537" y="107"/>
                </a:lnTo>
                <a:lnTo>
                  <a:pt x="537" y="107"/>
                </a:lnTo>
                <a:cubicBezTo>
                  <a:pt x="526" y="120"/>
                  <a:pt x="510" y="127"/>
                  <a:pt x="493" y="127"/>
                </a:cubicBezTo>
                <a:lnTo>
                  <a:pt x="468" y="127"/>
                </a:lnTo>
                <a:lnTo>
                  <a:pt x="468" y="127"/>
                </a:lnTo>
                <a:cubicBezTo>
                  <a:pt x="461" y="127"/>
                  <a:pt x="459" y="123"/>
                  <a:pt x="458" y="121"/>
                </a:cubicBezTo>
                <a:lnTo>
                  <a:pt x="458" y="121"/>
                </a:lnTo>
                <a:cubicBezTo>
                  <a:pt x="458" y="119"/>
                  <a:pt x="457" y="114"/>
                  <a:pt x="461" y="110"/>
                </a:cubicBezTo>
                <a:lnTo>
                  <a:pt x="461" y="110"/>
                </a:lnTo>
                <a:cubicBezTo>
                  <a:pt x="468" y="104"/>
                  <a:pt x="472" y="96"/>
                  <a:pt x="475" y="87"/>
                </a:cubicBezTo>
                <a:lnTo>
                  <a:pt x="489" y="39"/>
                </a:lnTo>
                <a:close/>
                <a:moveTo>
                  <a:pt x="589" y="416"/>
                </a:moveTo>
                <a:lnTo>
                  <a:pt x="579" y="396"/>
                </a:lnTo>
                <a:lnTo>
                  <a:pt x="579" y="396"/>
                </a:lnTo>
                <a:cubicBezTo>
                  <a:pt x="574" y="389"/>
                  <a:pt x="573" y="379"/>
                  <a:pt x="573" y="371"/>
                </a:cubicBezTo>
                <a:lnTo>
                  <a:pt x="575" y="331"/>
                </a:lnTo>
                <a:lnTo>
                  <a:pt x="575" y="331"/>
                </a:lnTo>
                <a:cubicBezTo>
                  <a:pt x="576" y="304"/>
                  <a:pt x="559" y="280"/>
                  <a:pt x="532" y="275"/>
                </a:cubicBezTo>
                <a:lnTo>
                  <a:pt x="532" y="275"/>
                </a:lnTo>
                <a:cubicBezTo>
                  <a:pt x="526" y="273"/>
                  <a:pt x="521" y="269"/>
                  <a:pt x="518" y="262"/>
                </a:cubicBezTo>
                <a:lnTo>
                  <a:pt x="518" y="262"/>
                </a:lnTo>
                <a:cubicBezTo>
                  <a:pt x="516" y="256"/>
                  <a:pt x="518" y="249"/>
                  <a:pt x="522" y="244"/>
                </a:cubicBezTo>
                <a:lnTo>
                  <a:pt x="542" y="222"/>
                </a:lnTo>
                <a:lnTo>
                  <a:pt x="542" y="222"/>
                </a:lnTo>
                <a:cubicBezTo>
                  <a:pt x="550" y="212"/>
                  <a:pt x="563" y="209"/>
                  <a:pt x="576" y="214"/>
                </a:cubicBezTo>
                <a:lnTo>
                  <a:pt x="639" y="237"/>
                </a:lnTo>
                <a:lnTo>
                  <a:pt x="639" y="237"/>
                </a:lnTo>
                <a:cubicBezTo>
                  <a:pt x="641" y="246"/>
                  <a:pt x="641" y="255"/>
                  <a:pt x="641" y="264"/>
                </a:cubicBezTo>
                <a:lnTo>
                  <a:pt x="641" y="264"/>
                </a:lnTo>
                <a:cubicBezTo>
                  <a:pt x="641" y="321"/>
                  <a:pt x="621" y="374"/>
                  <a:pt x="589" y="416"/>
                </a:cubicBezTo>
                <a:lnTo>
                  <a:pt x="733" y="225"/>
                </a:lnTo>
                <a:lnTo>
                  <a:pt x="659" y="225"/>
                </a:lnTo>
                <a:lnTo>
                  <a:pt x="659" y="225"/>
                </a:lnTo>
                <a:cubicBezTo>
                  <a:pt x="650" y="166"/>
                  <a:pt x="622" y="114"/>
                  <a:pt x="581" y="75"/>
                </a:cubicBezTo>
                <a:lnTo>
                  <a:pt x="581" y="75"/>
                </a:lnTo>
                <a:cubicBezTo>
                  <a:pt x="581" y="74"/>
                  <a:pt x="580" y="74"/>
                  <a:pt x="579" y="73"/>
                </a:cubicBezTo>
                <a:lnTo>
                  <a:pt x="579" y="73"/>
                </a:lnTo>
                <a:cubicBezTo>
                  <a:pt x="579" y="73"/>
                  <a:pt x="579" y="73"/>
                  <a:pt x="579" y="72"/>
                </a:cubicBezTo>
                <a:lnTo>
                  <a:pt x="579" y="72"/>
                </a:lnTo>
                <a:cubicBezTo>
                  <a:pt x="552" y="48"/>
                  <a:pt x="521" y="28"/>
                  <a:pt x="487" y="16"/>
                </a:cubicBezTo>
                <a:lnTo>
                  <a:pt x="487" y="16"/>
                </a:lnTo>
                <a:cubicBezTo>
                  <a:pt x="486" y="16"/>
                  <a:pt x="485" y="15"/>
                  <a:pt x="485" y="15"/>
                </a:cubicBezTo>
                <a:lnTo>
                  <a:pt x="485" y="15"/>
                </a:lnTo>
                <a:lnTo>
                  <a:pt x="484" y="15"/>
                </a:lnTo>
                <a:lnTo>
                  <a:pt x="484" y="15"/>
                </a:lnTo>
                <a:cubicBezTo>
                  <a:pt x="457" y="5"/>
                  <a:pt x="428" y="0"/>
                  <a:pt x="397" y="0"/>
                </a:cubicBezTo>
                <a:lnTo>
                  <a:pt x="397" y="0"/>
                </a:lnTo>
                <a:cubicBezTo>
                  <a:pt x="350" y="0"/>
                  <a:pt x="305" y="13"/>
                  <a:pt x="266" y="35"/>
                </a:cubicBezTo>
                <a:lnTo>
                  <a:pt x="266" y="35"/>
                </a:lnTo>
                <a:cubicBezTo>
                  <a:pt x="265" y="35"/>
                  <a:pt x="264" y="36"/>
                  <a:pt x="264" y="36"/>
                </a:cubicBezTo>
                <a:lnTo>
                  <a:pt x="264" y="36"/>
                </a:lnTo>
                <a:lnTo>
                  <a:pt x="264" y="36"/>
                </a:lnTo>
                <a:cubicBezTo>
                  <a:pt x="210" y="68"/>
                  <a:pt x="169" y="117"/>
                  <a:pt x="148" y="176"/>
                </a:cubicBezTo>
                <a:lnTo>
                  <a:pt x="148" y="176"/>
                </a:lnTo>
                <a:cubicBezTo>
                  <a:pt x="148" y="177"/>
                  <a:pt x="148" y="178"/>
                  <a:pt x="147" y="178"/>
                </a:cubicBezTo>
                <a:lnTo>
                  <a:pt x="147" y="178"/>
                </a:lnTo>
                <a:lnTo>
                  <a:pt x="147" y="179"/>
                </a:lnTo>
                <a:lnTo>
                  <a:pt x="147" y="179"/>
                </a:lnTo>
                <a:cubicBezTo>
                  <a:pt x="142" y="194"/>
                  <a:pt x="138" y="209"/>
                  <a:pt x="136" y="225"/>
                </a:cubicBezTo>
                <a:lnTo>
                  <a:pt x="62" y="225"/>
                </a:lnTo>
                <a:lnTo>
                  <a:pt x="62" y="225"/>
                </a:lnTo>
                <a:cubicBezTo>
                  <a:pt x="28" y="225"/>
                  <a:pt x="0" y="252"/>
                  <a:pt x="0" y="286"/>
                </a:cubicBezTo>
                <a:lnTo>
                  <a:pt x="0" y="656"/>
                </a:lnTo>
                <a:lnTo>
                  <a:pt x="0" y="656"/>
                </a:lnTo>
                <a:cubicBezTo>
                  <a:pt x="0" y="691"/>
                  <a:pt x="28" y="718"/>
                  <a:pt x="62" y="718"/>
                </a:cubicBezTo>
                <a:lnTo>
                  <a:pt x="387" y="718"/>
                </a:lnTo>
                <a:lnTo>
                  <a:pt x="387" y="783"/>
                </a:lnTo>
                <a:lnTo>
                  <a:pt x="312" y="783"/>
                </a:lnTo>
                <a:lnTo>
                  <a:pt x="312" y="783"/>
                </a:lnTo>
                <a:cubicBezTo>
                  <a:pt x="305" y="783"/>
                  <a:pt x="301" y="788"/>
                  <a:pt x="301" y="793"/>
                </a:cubicBezTo>
                <a:lnTo>
                  <a:pt x="301" y="793"/>
                </a:lnTo>
                <a:cubicBezTo>
                  <a:pt x="301" y="799"/>
                  <a:pt x="305" y="804"/>
                  <a:pt x="312" y="804"/>
                </a:cubicBezTo>
                <a:lnTo>
                  <a:pt x="483" y="804"/>
                </a:lnTo>
                <a:lnTo>
                  <a:pt x="483" y="804"/>
                </a:lnTo>
                <a:cubicBezTo>
                  <a:pt x="489" y="804"/>
                  <a:pt x="493" y="799"/>
                  <a:pt x="493" y="793"/>
                </a:cubicBezTo>
                <a:lnTo>
                  <a:pt x="493" y="793"/>
                </a:lnTo>
                <a:cubicBezTo>
                  <a:pt x="493" y="788"/>
                  <a:pt x="489" y="783"/>
                  <a:pt x="483" y="783"/>
                </a:cubicBezTo>
                <a:lnTo>
                  <a:pt x="408" y="783"/>
                </a:lnTo>
                <a:lnTo>
                  <a:pt x="408" y="718"/>
                </a:lnTo>
                <a:lnTo>
                  <a:pt x="733" y="718"/>
                </a:lnTo>
                <a:lnTo>
                  <a:pt x="733" y="718"/>
                </a:lnTo>
                <a:cubicBezTo>
                  <a:pt x="767" y="718"/>
                  <a:pt x="794" y="691"/>
                  <a:pt x="794" y="656"/>
                </a:cubicBezTo>
                <a:lnTo>
                  <a:pt x="794" y="286"/>
                </a:lnTo>
                <a:lnTo>
                  <a:pt x="794" y="286"/>
                </a:lnTo>
                <a:cubicBezTo>
                  <a:pt x="794" y="252"/>
                  <a:pt x="767" y="225"/>
                  <a:pt x="733" y="225"/>
                </a:cubicBezTo>
                <a:lnTo>
                  <a:pt x="589" y="416"/>
                </a:ln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21" name="Google Shape;821;p110"/>
          <p:cNvSpPr txBox="1"/>
          <p:nvPr/>
        </p:nvSpPr>
        <p:spPr>
          <a:xfrm>
            <a:off x="556419" y="281813"/>
            <a:ext cx="8023200" cy="4656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2800">
                <a:solidFill>
                  <a:srgbClr val="111340"/>
                </a:solidFill>
                <a:latin typeface="Poppins"/>
                <a:ea typeface="Poppins"/>
                <a:cs typeface="Poppins"/>
                <a:sym typeface="Poppins"/>
              </a:rPr>
              <a:t>Why always deposit in a repository</a:t>
            </a:r>
            <a:endParaRPr sz="500"/>
          </a:p>
        </p:txBody>
      </p:sp>
      <p:sp>
        <p:nvSpPr>
          <p:cNvPr id="822" name="Google Shape;822;p110"/>
          <p:cNvSpPr txBox="1"/>
          <p:nvPr/>
        </p:nvSpPr>
        <p:spPr>
          <a:xfrm>
            <a:off x="560442" y="710803"/>
            <a:ext cx="8023200" cy="2040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it" sz="1100">
                <a:solidFill>
                  <a:srgbClr val="747A94"/>
                </a:solidFill>
                <a:latin typeface="Poppins"/>
                <a:ea typeface="Poppins"/>
                <a:cs typeface="Poppins"/>
                <a:sym typeface="Poppins"/>
              </a:rPr>
              <a:t>Even if  the chosen venue for publication is fully OA</a:t>
            </a:r>
            <a:endParaRPr sz="500"/>
          </a:p>
        </p:txBody>
      </p:sp>
      <p:sp>
        <p:nvSpPr>
          <p:cNvPr id="823" name="Google Shape;823;p110"/>
          <p:cNvSpPr txBox="1"/>
          <p:nvPr/>
        </p:nvSpPr>
        <p:spPr>
          <a:xfrm>
            <a:off x="6456651" y="1616489"/>
            <a:ext cx="1521300" cy="533400"/>
          </a:xfrm>
          <a:prstGeom prst="rect">
            <a:avLst/>
          </a:prstGeom>
          <a:noFill/>
          <a:ln>
            <a:noFill/>
          </a:ln>
        </p:spPr>
        <p:txBody>
          <a:bodyPr anchorCtr="0" anchor="ctr" bIns="17150" lIns="34300" spcFirstLastPara="1" rIns="34300" wrap="square" tIns="17150">
            <a:spAutoFit/>
          </a:bodyPr>
          <a:lstStyle/>
          <a:p>
            <a:pPr indent="0" lvl="0" marL="0" marR="0" rtl="0" algn="l">
              <a:lnSpc>
                <a:spcPct val="130000"/>
              </a:lnSpc>
              <a:spcBef>
                <a:spcPts val="0"/>
              </a:spcBef>
              <a:spcAft>
                <a:spcPts val="0"/>
              </a:spcAft>
              <a:buNone/>
            </a:pPr>
            <a:r>
              <a:rPr lang="it" sz="900">
                <a:solidFill>
                  <a:srgbClr val="FFFFFF"/>
                </a:solidFill>
                <a:latin typeface="Poppins"/>
                <a:ea typeface="Poppins"/>
                <a:cs typeface="Poppins"/>
                <a:sym typeface="Poppins"/>
              </a:rPr>
              <a:t>To guarantee  integrity of the content and long term preservation</a:t>
            </a:r>
            <a:endParaRPr sz="500"/>
          </a:p>
        </p:txBody>
      </p:sp>
      <p:sp>
        <p:nvSpPr>
          <p:cNvPr id="824" name="Google Shape;824;p110"/>
          <p:cNvSpPr txBox="1"/>
          <p:nvPr/>
        </p:nvSpPr>
        <p:spPr>
          <a:xfrm>
            <a:off x="5680319" y="1721395"/>
            <a:ext cx="409800" cy="3117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1800">
                <a:solidFill>
                  <a:srgbClr val="FFFFFF"/>
                </a:solidFill>
                <a:latin typeface="Poppins"/>
                <a:ea typeface="Poppins"/>
                <a:cs typeface="Poppins"/>
                <a:sym typeface="Poppins"/>
              </a:rPr>
              <a:t>01</a:t>
            </a:r>
            <a:endParaRPr sz="500"/>
          </a:p>
        </p:txBody>
      </p:sp>
      <p:sp>
        <p:nvSpPr>
          <p:cNvPr id="825" name="Google Shape;825;p110"/>
          <p:cNvSpPr txBox="1"/>
          <p:nvPr/>
        </p:nvSpPr>
        <p:spPr>
          <a:xfrm>
            <a:off x="6456650" y="2800800"/>
            <a:ext cx="1760700" cy="533400"/>
          </a:xfrm>
          <a:prstGeom prst="rect">
            <a:avLst/>
          </a:prstGeom>
          <a:noFill/>
          <a:ln>
            <a:noFill/>
          </a:ln>
        </p:spPr>
        <p:txBody>
          <a:bodyPr anchorCtr="0" anchor="ctr" bIns="17150" lIns="34300" spcFirstLastPara="1" rIns="34300" wrap="square" tIns="17150">
            <a:spAutoFit/>
          </a:bodyPr>
          <a:lstStyle/>
          <a:p>
            <a:pPr indent="0" lvl="0" marL="0" marR="0" rtl="0" algn="l">
              <a:lnSpc>
                <a:spcPct val="130000"/>
              </a:lnSpc>
              <a:spcBef>
                <a:spcPts val="0"/>
              </a:spcBef>
              <a:spcAft>
                <a:spcPts val="0"/>
              </a:spcAft>
              <a:buNone/>
            </a:pPr>
            <a:r>
              <a:rPr lang="it" sz="900">
                <a:solidFill>
                  <a:srgbClr val="FFFFFF"/>
                </a:solidFill>
                <a:latin typeface="Poppins"/>
                <a:ea typeface="Poppins"/>
                <a:cs typeface="Poppins"/>
                <a:sym typeface="Poppins"/>
              </a:rPr>
              <a:t>Facilitate the fulfilment of Open Access mandates and/or institutional policy</a:t>
            </a:r>
            <a:endParaRPr sz="500"/>
          </a:p>
        </p:txBody>
      </p:sp>
      <p:sp>
        <p:nvSpPr>
          <p:cNvPr id="826" name="Google Shape;826;p110"/>
          <p:cNvSpPr txBox="1"/>
          <p:nvPr/>
        </p:nvSpPr>
        <p:spPr>
          <a:xfrm>
            <a:off x="5680319" y="2905704"/>
            <a:ext cx="409800" cy="3117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1800">
                <a:solidFill>
                  <a:srgbClr val="FFFFFF"/>
                </a:solidFill>
                <a:latin typeface="Poppins"/>
                <a:ea typeface="Poppins"/>
                <a:cs typeface="Poppins"/>
                <a:sym typeface="Poppins"/>
              </a:rPr>
              <a:t>02</a:t>
            </a:r>
            <a:endParaRPr sz="500"/>
          </a:p>
        </p:txBody>
      </p:sp>
      <p:sp>
        <p:nvSpPr>
          <p:cNvPr id="827" name="Google Shape;827;p110"/>
          <p:cNvSpPr txBox="1"/>
          <p:nvPr/>
        </p:nvSpPr>
        <p:spPr>
          <a:xfrm>
            <a:off x="6456651" y="3985001"/>
            <a:ext cx="1521300" cy="533400"/>
          </a:xfrm>
          <a:prstGeom prst="rect">
            <a:avLst/>
          </a:prstGeom>
          <a:noFill/>
          <a:ln>
            <a:noFill/>
          </a:ln>
        </p:spPr>
        <p:txBody>
          <a:bodyPr anchorCtr="0" anchor="ctr" bIns="17150" lIns="34300" spcFirstLastPara="1" rIns="34300" wrap="square" tIns="17150">
            <a:spAutoFit/>
          </a:bodyPr>
          <a:lstStyle/>
          <a:p>
            <a:pPr indent="0" lvl="0" marL="0" marR="0" rtl="0" algn="l">
              <a:lnSpc>
                <a:spcPct val="130000"/>
              </a:lnSpc>
              <a:spcBef>
                <a:spcPts val="0"/>
              </a:spcBef>
              <a:spcAft>
                <a:spcPts val="0"/>
              </a:spcAft>
              <a:buNone/>
            </a:pPr>
            <a:r>
              <a:rPr lang="it" sz="900">
                <a:solidFill>
                  <a:srgbClr val="FFFFFF"/>
                </a:solidFill>
                <a:latin typeface="Poppins"/>
                <a:ea typeface="Poppins"/>
                <a:cs typeface="Poppins"/>
                <a:sym typeface="Poppins"/>
              </a:rPr>
              <a:t>Increase visibility and improve findability of research products</a:t>
            </a:r>
            <a:endParaRPr sz="500"/>
          </a:p>
        </p:txBody>
      </p:sp>
      <p:sp>
        <p:nvSpPr>
          <p:cNvPr id="828" name="Google Shape;828;p110"/>
          <p:cNvSpPr txBox="1"/>
          <p:nvPr/>
        </p:nvSpPr>
        <p:spPr>
          <a:xfrm>
            <a:off x="5680319" y="4089905"/>
            <a:ext cx="409800" cy="3117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1800">
                <a:solidFill>
                  <a:srgbClr val="FFFFFF"/>
                </a:solidFill>
                <a:latin typeface="Poppins"/>
                <a:ea typeface="Poppins"/>
                <a:cs typeface="Poppins"/>
                <a:sym typeface="Poppins"/>
              </a:rPr>
              <a:t>03</a:t>
            </a:r>
            <a:endParaRPr sz="500"/>
          </a:p>
        </p:txBody>
      </p:sp>
      <p:grpSp>
        <p:nvGrpSpPr>
          <p:cNvPr id="829" name="Google Shape;829;p110"/>
          <p:cNvGrpSpPr/>
          <p:nvPr/>
        </p:nvGrpSpPr>
        <p:grpSpPr>
          <a:xfrm>
            <a:off x="564468" y="1467648"/>
            <a:ext cx="4328988" cy="3122796"/>
            <a:chOff x="1504847" y="3913729"/>
            <a:chExt cx="11540890" cy="8327457"/>
          </a:xfrm>
        </p:grpSpPr>
        <p:sp>
          <p:nvSpPr>
            <p:cNvPr id="830" name="Google Shape;830;p110"/>
            <p:cNvSpPr/>
            <p:nvPr/>
          </p:nvSpPr>
          <p:spPr>
            <a:xfrm>
              <a:off x="2389228" y="11159057"/>
              <a:ext cx="2471869" cy="373528"/>
            </a:xfrm>
            <a:custGeom>
              <a:rect b="b" l="l" r="r" t="t"/>
              <a:pathLst>
                <a:path extrusionOk="0" h="298" w="1983">
                  <a:moveTo>
                    <a:pt x="1982" y="148"/>
                  </a:moveTo>
                  <a:lnTo>
                    <a:pt x="1982" y="148"/>
                  </a:lnTo>
                  <a:cubicBezTo>
                    <a:pt x="1982" y="230"/>
                    <a:pt x="1539" y="297"/>
                    <a:pt x="991" y="297"/>
                  </a:cubicBezTo>
                  <a:lnTo>
                    <a:pt x="991" y="297"/>
                  </a:lnTo>
                  <a:cubicBezTo>
                    <a:pt x="443" y="297"/>
                    <a:pt x="0" y="230"/>
                    <a:pt x="0" y="148"/>
                  </a:cubicBezTo>
                  <a:lnTo>
                    <a:pt x="0" y="148"/>
                  </a:lnTo>
                  <a:cubicBezTo>
                    <a:pt x="0" y="66"/>
                    <a:pt x="443" y="0"/>
                    <a:pt x="991" y="0"/>
                  </a:cubicBezTo>
                  <a:lnTo>
                    <a:pt x="991" y="0"/>
                  </a:lnTo>
                  <a:cubicBezTo>
                    <a:pt x="1539" y="0"/>
                    <a:pt x="1982" y="66"/>
                    <a:pt x="1982" y="148"/>
                  </a:cubicBezTo>
                </a:path>
              </a:pathLst>
            </a:custGeom>
            <a:solidFill>
              <a:srgbClr val="307AB4">
                <a:alpha val="200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31" name="Google Shape;831;p110"/>
            <p:cNvSpPr/>
            <p:nvPr/>
          </p:nvSpPr>
          <p:spPr>
            <a:xfrm>
              <a:off x="5844356" y="10900882"/>
              <a:ext cx="2861876" cy="263667"/>
            </a:xfrm>
            <a:custGeom>
              <a:rect b="b" l="l" r="r" t="t"/>
              <a:pathLst>
                <a:path extrusionOk="0" h="211" w="2299">
                  <a:moveTo>
                    <a:pt x="2298" y="105"/>
                  </a:moveTo>
                  <a:lnTo>
                    <a:pt x="2298" y="105"/>
                  </a:lnTo>
                  <a:cubicBezTo>
                    <a:pt x="2298" y="163"/>
                    <a:pt x="1784" y="210"/>
                    <a:pt x="1149" y="210"/>
                  </a:cubicBezTo>
                  <a:lnTo>
                    <a:pt x="1149" y="210"/>
                  </a:lnTo>
                  <a:cubicBezTo>
                    <a:pt x="515" y="210"/>
                    <a:pt x="0" y="163"/>
                    <a:pt x="0" y="105"/>
                  </a:cubicBezTo>
                  <a:lnTo>
                    <a:pt x="0" y="105"/>
                  </a:lnTo>
                  <a:cubicBezTo>
                    <a:pt x="0" y="47"/>
                    <a:pt x="515" y="0"/>
                    <a:pt x="1149" y="0"/>
                  </a:cubicBezTo>
                  <a:lnTo>
                    <a:pt x="1149" y="0"/>
                  </a:lnTo>
                  <a:cubicBezTo>
                    <a:pt x="1784" y="0"/>
                    <a:pt x="2298" y="47"/>
                    <a:pt x="2298" y="105"/>
                  </a:cubicBezTo>
                </a:path>
              </a:pathLst>
            </a:custGeom>
            <a:solidFill>
              <a:srgbClr val="307AB4">
                <a:alpha val="200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32" name="Google Shape;832;p110"/>
            <p:cNvSpPr/>
            <p:nvPr/>
          </p:nvSpPr>
          <p:spPr>
            <a:xfrm>
              <a:off x="11414304" y="11543570"/>
              <a:ext cx="1263401" cy="263667"/>
            </a:xfrm>
            <a:custGeom>
              <a:rect b="b" l="l" r="r" t="t"/>
              <a:pathLst>
                <a:path extrusionOk="0" h="212" w="1015">
                  <a:moveTo>
                    <a:pt x="1014" y="105"/>
                  </a:moveTo>
                  <a:lnTo>
                    <a:pt x="1014" y="105"/>
                  </a:lnTo>
                  <a:cubicBezTo>
                    <a:pt x="1014" y="163"/>
                    <a:pt x="787" y="211"/>
                    <a:pt x="508" y="211"/>
                  </a:cubicBezTo>
                  <a:lnTo>
                    <a:pt x="508" y="211"/>
                  </a:lnTo>
                  <a:cubicBezTo>
                    <a:pt x="227" y="211"/>
                    <a:pt x="0" y="163"/>
                    <a:pt x="0" y="105"/>
                  </a:cubicBezTo>
                  <a:lnTo>
                    <a:pt x="0" y="105"/>
                  </a:lnTo>
                  <a:cubicBezTo>
                    <a:pt x="0" y="47"/>
                    <a:pt x="227" y="0"/>
                    <a:pt x="508" y="0"/>
                  </a:cubicBezTo>
                  <a:lnTo>
                    <a:pt x="508" y="0"/>
                  </a:lnTo>
                  <a:cubicBezTo>
                    <a:pt x="787" y="0"/>
                    <a:pt x="1014" y="47"/>
                    <a:pt x="1014" y="105"/>
                  </a:cubicBezTo>
                </a:path>
              </a:pathLst>
            </a:custGeom>
            <a:solidFill>
              <a:srgbClr val="307AB4">
                <a:alpha val="200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33" name="Google Shape;833;p110"/>
            <p:cNvSpPr/>
            <p:nvPr/>
          </p:nvSpPr>
          <p:spPr>
            <a:xfrm>
              <a:off x="10568374" y="11203004"/>
              <a:ext cx="763531" cy="164791"/>
            </a:xfrm>
            <a:custGeom>
              <a:rect b="b" l="l" r="r" t="t"/>
              <a:pathLst>
                <a:path extrusionOk="0" h="132" w="613">
                  <a:moveTo>
                    <a:pt x="612" y="65"/>
                  </a:moveTo>
                  <a:lnTo>
                    <a:pt x="612" y="65"/>
                  </a:lnTo>
                  <a:cubicBezTo>
                    <a:pt x="612" y="101"/>
                    <a:pt x="475" y="131"/>
                    <a:pt x="305" y="131"/>
                  </a:cubicBezTo>
                  <a:lnTo>
                    <a:pt x="305" y="131"/>
                  </a:lnTo>
                  <a:cubicBezTo>
                    <a:pt x="136" y="131"/>
                    <a:pt x="0" y="101"/>
                    <a:pt x="0" y="65"/>
                  </a:cubicBezTo>
                  <a:lnTo>
                    <a:pt x="0" y="65"/>
                  </a:lnTo>
                  <a:cubicBezTo>
                    <a:pt x="0" y="29"/>
                    <a:pt x="136" y="0"/>
                    <a:pt x="305" y="0"/>
                  </a:cubicBezTo>
                  <a:lnTo>
                    <a:pt x="305" y="0"/>
                  </a:lnTo>
                  <a:cubicBezTo>
                    <a:pt x="475" y="0"/>
                    <a:pt x="612" y="29"/>
                    <a:pt x="612" y="65"/>
                  </a:cubicBezTo>
                </a:path>
              </a:pathLst>
            </a:custGeom>
            <a:solidFill>
              <a:srgbClr val="307AB4">
                <a:alpha val="200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34" name="Google Shape;834;p110"/>
            <p:cNvSpPr/>
            <p:nvPr/>
          </p:nvSpPr>
          <p:spPr>
            <a:xfrm>
              <a:off x="2207958" y="12043436"/>
              <a:ext cx="1224948" cy="197750"/>
            </a:xfrm>
            <a:custGeom>
              <a:rect b="b" l="l" r="r" t="t"/>
              <a:pathLst>
                <a:path extrusionOk="0" h="157" w="985">
                  <a:moveTo>
                    <a:pt x="984" y="78"/>
                  </a:moveTo>
                  <a:lnTo>
                    <a:pt x="984" y="78"/>
                  </a:lnTo>
                  <a:cubicBezTo>
                    <a:pt x="984" y="121"/>
                    <a:pt x="764" y="156"/>
                    <a:pt x="492" y="156"/>
                  </a:cubicBezTo>
                  <a:lnTo>
                    <a:pt x="492" y="156"/>
                  </a:lnTo>
                  <a:cubicBezTo>
                    <a:pt x="220" y="156"/>
                    <a:pt x="0" y="121"/>
                    <a:pt x="0" y="78"/>
                  </a:cubicBezTo>
                  <a:lnTo>
                    <a:pt x="0" y="78"/>
                  </a:lnTo>
                  <a:cubicBezTo>
                    <a:pt x="0" y="35"/>
                    <a:pt x="220" y="0"/>
                    <a:pt x="492" y="0"/>
                  </a:cubicBezTo>
                  <a:lnTo>
                    <a:pt x="492" y="0"/>
                  </a:lnTo>
                  <a:cubicBezTo>
                    <a:pt x="764" y="0"/>
                    <a:pt x="984" y="35"/>
                    <a:pt x="984" y="78"/>
                  </a:cubicBezTo>
                </a:path>
              </a:pathLst>
            </a:custGeom>
            <a:solidFill>
              <a:srgbClr val="307AB4">
                <a:alpha val="200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35" name="Google Shape;835;p110"/>
            <p:cNvSpPr/>
            <p:nvPr/>
          </p:nvSpPr>
          <p:spPr>
            <a:xfrm>
              <a:off x="3608684" y="4875014"/>
              <a:ext cx="917340" cy="395500"/>
            </a:xfrm>
            <a:custGeom>
              <a:rect b="b" l="l" r="r" t="t"/>
              <a:pathLst>
                <a:path extrusionOk="0" h="317" w="737">
                  <a:moveTo>
                    <a:pt x="618" y="241"/>
                  </a:moveTo>
                  <a:lnTo>
                    <a:pt x="618" y="241"/>
                  </a:lnTo>
                  <a:cubicBezTo>
                    <a:pt x="602" y="241"/>
                    <a:pt x="586" y="244"/>
                    <a:pt x="572" y="249"/>
                  </a:cubicBezTo>
                  <a:lnTo>
                    <a:pt x="572" y="249"/>
                  </a:lnTo>
                  <a:cubicBezTo>
                    <a:pt x="572" y="248"/>
                    <a:pt x="572" y="248"/>
                    <a:pt x="572" y="247"/>
                  </a:cubicBezTo>
                  <a:lnTo>
                    <a:pt x="572" y="247"/>
                  </a:lnTo>
                  <a:cubicBezTo>
                    <a:pt x="572" y="187"/>
                    <a:pt x="516" y="138"/>
                    <a:pt x="448" y="138"/>
                  </a:cubicBezTo>
                  <a:lnTo>
                    <a:pt x="448" y="138"/>
                  </a:lnTo>
                  <a:cubicBezTo>
                    <a:pt x="443" y="138"/>
                    <a:pt x="440" y="139"/>
                    <a:pt x="435" y="139"/>
                  </a:cubicBezTo>
                  <a:lnTo>
                    <a:pt x="435" y="139"/>
                  </a:lnTo>
                  <a:cubicBezTo>
                    <a:pt x="421" y="59"/>
                    <a:pt x="370" y="0"/>
                    <a:pt x="309" y="0"/>
                  </a:cubicBezTo>
                  <a:lnTo>
                    <a:pt x="309" y="0"/>
                  </a:lnTo>
                  <a:cubicBezTo>
                    <a:pt x="241" y="0"/>
                    <a:pt x="185" y="73"/>
                    <a:pt x="179" y="166"/>
                  </a:cubicBezTo>
                  <a:lnTo>
                    <a:pt x="179" y="166"/>
                  </a:lnTo>
                  <a:cubicBezTo>
                    <a:pt x="113" y="169"/>
                    <a:pt x="60" y="216"/>
                    <a:pt x="60" y="276"/>
                  </a:cubicBezTo>
                  <a:lnTo>
                    <a:pt x="60" y="276"/>
                  </a:lnTo>
                  <a:cubicBezTo>
                    <a:pt x="60" y="276"/>
                    <a:pt x="60" y="277"/>
                    <a:pt x="60" y="278"/>
                  </a:cubicBezTo>
                  <a:lnTo>
                    <a:pt x="60" y="278"/>
                  </a:lnTo>
                  <a:cubicBezTo>
                    <a:pt x="36" y="285"/>
                    <a:pt x="16" y="298"/>
                    <a:pt x="0" y="316"/>
                  </a:cubicBezTo>
                  <a:lnTo>
                    <a:pt x="736" y="316"/>
                  </a:lnTo>
                  <a:lnTo>
                    <a:pt x="736" y="316"/>
                  </a:lnTo>
                  <a:cubicBezTo>
                    <a:pt x="720" y="272"/>
                    <a:pt x="673" y="241"/>
                    <a:pt x="618" y="241"/>
                  </a:cubicBezTo>
                </a:path>
              </a:pathLst>
            </a:custGeom>
            <a:solidFill>
              <a:srgbClr val="B6DDF6"/>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36" name="Google Shape;836;p110"/>
            <p:cNvSpPr/>
            <p:nvPr/>
          </p:nvSpPr>
          <p:spPr>
            <a:xfrm>
              <a:off x="1504847" y="6182361"/>
              <a:ext cx="1054666" cy="406485"/>
            </a:xfrm>
            <a:custGeom>
              <a:rect b="b" l="l" r="r" t="t"/>
              <a:pathLst>
                <a:path extrusionOk="0" h="326" w="845">
                  <a:moveTo>
                    <a:pt x="725" y="248"/>
                  </a:moveTo>
                  <a:lnTo>
                    <a:pt x="725" y="248"/>
                  </a:lnTo>
                  <a:cubicBezTo>
                    <a:pt x="705" y="248"/>
                    <a:pt x="688" y="252"/>
                    <a:pt x="671" y="259"/>
                  </a:cubicBezTo>
                  <a:lnTo>
                    <a:pt x="671" y="259"/>
                  </a:lnTo>
                  <a:cubicBezTo>
                    <a:pt x="672" y="255"/>
                    <a:pt x="672" y="251"/>
                    <a:pt x="672" y="247"/>
                  </a:cubicBezTo>
                  <a:lnTo>
                    <a:pt x="672" y="247"/>
                  </a:lnTo>
                  <a:cubicBezTo>
                    <a:pt x="672" y="187"/>
                    <a:pt x="616" y="137"/>
                    <a:pt x="547" y="137"/>
                  </a:cubicBezTo>
                  <a:lnTo>
                    <a:pt x="547" y="137"/>
                  </a:lnTo>
                  <a:cubicBezTo>
                    <a:pt x="545" y="137"/>
                    <a:pt x="541" y="138"/>
                    <a:pt x="538" y="138"/>
                  </a:cubicBezTo>
                  <a:lnTo>
                    <a:pt x="538" y="138"/>
                  </a:lnTo>
                  <a:cubicBezTo>
                    <a:pt x="524" y="59"/>
                    <a:pt x="473" y="0"/>
                    <a:pt x="412" y="0"/>
                  </a:cubicBezTo>
                  <a:lnTo>
                    <a:pt x="412" y="0"/>
                  </a:lnTo>
                  <a:cubicBezTo>
                    <a:pt x="350" y="0"/>
                    <a:pt x="297" y="63"/>
                    <a:pt x="284" y="146"/>
                  </a:cubicBezTo>
                  <a:lnTo>
                    <a:pt x="284" y="146"/>
                  </a:lnTo>
                  <a:cubicBezTo>
                    <a:pt x="279" y="146"/>
                    <a:pt x="274" y="146"/>
                    <a:pt x="268" y="146"/>
                  </a:cubicBezTo>
                  <a:lnTo>
                    <a:pt x="268" y="146"/>
                  </a:lnTo>
                  <a:cubicBezTo>
                    <a:pt x="200" y="146"/>
                    <a:pt x="144" y="195"/>
                    <a:pt x="144" y="255"/>
                  </a:cubicBezTo>
                  <a:lnTo>
                    <a:pt x="144" y="255"/>
                  </a:lnTo>
                  <a:cubicBezTo>
                    <a:pt x="144" y="258"/>
                    <a:pt x="144" y="261"/>
                    <a:pt x="144" y="264"/>
                  </a:cubicBezTo>
                  <a:lnTo>
                    <a:pt x="144" y="264"/>
                  </a:lnTo>
                  <a:cubicBezTo>
                    <a:pt x="141" y="263"/>
                    <a:pt x="138" y="263"/>
                    <a:pt x="134" y="263"/>
                  </a:cubicBezTo>
                  <a:lnTo>
                    <a:pt x="134" y="263"/>
                  </a:lnTo>
                  <a:cubicBezTo>
                    <a:pt x="78" y="263"/>
                    <a:pt x="28" y="288"/>
                    <a:pt x="0" y="325"/>
                  </a:cubicBezTo>
                  <a:lnTo>
                    <a:pt x="844" y="325"/>
                  </a:lnTo>
                  <a:lnTo>
                    <a:pt x="844" y="325"/>
                  </a:lnTo>
                  <a:cubicBezTo>
                    <a:pt x="828" y="281"/>
                    <a:pt x="781" y="248"/>
                    <a:pt x="725" y="248"/>
                  </a:cubicBezTo>
                </a:path>
              </a:pathLst>
            </a:custGeom>
            <a:solidFill>
              <a:srgbClr val="B6DDF6"/>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37" name="Google Shape;837;p110"/>
            <p:cNvSpPr/>
            <p:nvPr/>
          </p:nvSpPr>
          <p:spPr>
            <a:xfrm>
              <a:off x="9601598" y="4397118"/>
              <a:ext cx="1208471" cy="549304"/>
            </a:xfrm>
            <a:custGeom>
              <a:rect b="b" l="l" r="r" t="t"/>
              <a:pathLst>
                <a:path extrusionOk="0" h="443" w="968">
                  <a:moveTo>
                    <a:pt x="886" y="377"/>
                  </a:moveTo>
                  <a:lnTo>
                    <a:pt x="886" y="377"/>
                  </a:lnTo>
                  <a:cubicBezTo>
                    <a:pt x="888" y="369"/>
                    <a:pt x="888" y="362"/>
                    <a:pt x="888" y="354"/>
                  </a:cubicBezTo>
                  <a:lnTo>
                    <a:pt x="888" y="354"/>
                  </a:lnTo>
                  <a:cubicBezTo>
                    <a:pt x="888" y="288"/>
                    <a:pt x="842" y="233"/>
                    <a:pt x="780" y="221"/>
                  </a:cubicBezTo>
                  <a:lnTo>
                    <a:pt x="780" y="221"/>
                  </a:lnTo>
                  <a:cubicBezTo>
                    <a:pt x="776" y="80"/>
                    <a:pt x="726" y="0"/>
                    <a:pt x="650" y="0"/>
                  </a:cubicBezTo>
                  <a:lnTo>
                    <a:pt x="650" y="0"/>
                  </a:lnTo>
                  <a:cubicBezTo>
                    <a:pt x="579" y="0"/>
                    <a:pt x="513" y="68"/>
                    <a:pt x="502" y="197"/>
                  </a:cubicBezTo>
                  <a:lnTo>
                    <a:pt x="502" y="197"/>
                  </a:lnTo>
                  <a:cubicBezTo>
                    <a:pt x="491" y="194"/>
                    <a:pt x="480" y="191"/>
                    <a:pt x="469" y="188"/>
                  </a:cubicBezTo>
                  <a:lnTo>
                    <a:pt x="469" y="188"/>
                  </a:lnTo>
                  <a:cubicBezTo>
                    <a:pt x="356" y="169"/>
                    <a:pt x="281" y="242"/>
                    <a:pt x="264" y="308"/>
                  </a:cubicBezTo>
                  <a:lnTo>
                    <a:pt x="264" y="308"/>
                  </a:lnTo>
                  <a:cubicBezTo>
                    <a:pt x="247" y="298"/>
                    <a:pt x="227" y="292"/>
                    <a:pt x="205" y="292"/>
                  </a:cubicBezTo>
                  <a:lnTo>
                    <a:pt x="205" y="292"/>
                  </a:lnTo>
                  <a:cubicBezTo>
                    <a:pt x="149" y="292"/>
                    <a:pt x="102" y="331"/>
                    <a:pt x="91" y="385"/>
                  </a:cubicBezTo>
                  <a:lnTo>
                    <a:pt x="91" y="385"/>
                  </a:lnTo>
                  <a:cubicBezTo>
                    <a:pt x="52" y="390"/>
                    <a:pt x="18" y="412"/>
                    <a:pt x="0" y="442"/>
                  </a:cubicBezTo>
                  <a:lnTo>
                    <a:pt x="967" y="442"/>
                  </a:lnTo>
                  <a:lnTo>
                    <a:pt x="967" y="442"/>
                  </a:lnTo>
                  <a:cubicBezTo>
                    <a:pt x="954" y="408"/>
                    <a:pt x="923" y="383"/>
                    <a:pt x="886" y="377"/>
                  </a:cubicBezTo>
                </a:path>
              </a:pathLst>
            </a:custGeom>
            <a:solidFill>
              <a:srgbClr val="B6DDF6"/>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38" name="Google Shape;838;p110"/>
            <p:cNvSpPr/>
            <p:nvPr/>
          </p:nvSpPr>
          <p:spPr>
            <a:xfrm>
              <a:off x="12408544" y="6742648"/>
              <a:ext cx="637193" cy="307611"/>
            </a:xfrm>
            <a:custGeom>
              <a:rect b="b" l="l" r="r" t="t"/>
              <a:pathLst>
                <a:path extrusionOk="0" h="248" w="512">
                  <a:moveTo>
                    <a:pt x="511" y="231"/>
                  </a:moveTo>
                  <a:lnTo>
                    <a:pt x="511" y="231"/>
                  </a:lnTo>
                  <a:cubicBezTo>
                    <a:pt x="511" y="203"/>
                    <a:pt x="482" y="180"/>
                    <a:pt x="446" y="180"/>
                  </a:cubicBezTo>
                  <a:lnTo>
                    <a:pt x="446" y="180"/>
                  </a:lnTo>
                  <a:cubicBezTo>
                    <a:pt x="432" y="180"/>
                    <a:pt x="419" y="183"/>
                    <a:pt x="409" y="189"/>
                  </a:cubicBezTo>
                  <a:lnTo>
                    <a:pt x="409" y="189"/>
                  </a:lnTo>
                  <a:cubicBezTo>
                    <a:pt x="404" y="151"/>
                    <a:pt x="369" y="121"/>
                    <a:pt x="324" y="121"/>
                  </a:cubicBezTo>
                  <a:lnTo>
                    <a:pt x="324" y="121"/>
                  </a:lnTo>
                  <a:cubicBezTo>
                    <a:pt x="323" y="121"/>
                    <a:pt x="322" y="121"/>
                    <a:pt x="320" y="121"/>
                  </a:cubicBezTo>
                  <a:lnTo>
                    <a:pt x="320" y="121"/>
                  </a:lnTo>
                  <a:cubicBezTo>
                    <a:pt x="315" y="54"/>
                    <a:pt x="277" y="0"/>
                    <a:pt x="231" y="0"/>
                  </a:cubicBezTo>
                  <a:lnTo>
                    <a:pt x="231" y="0"/>
                  </a:lnTo>
                  <a:cubicBezTo>
                    <a:pt x="181" y="0"/>
                    <a:pt x="141" y="62"/>
                    <a:pt x="141" y="137"/>
                  </a:cubicBezTo>
                  <a:lnTo>
                    <a:pt x="141" y="137"/>
                  </a:lnTo>
                  <a:lnTo>
                    <a:pt x="141" y="137"/>
                  </a:lnTo>
                  <a:lnTo>
                    <a:pt x="141" y="137"/>
                  </a:lnTo>
                  <a:cubicBezTo>
                    <a:pt x="139" y="137"/>
                    <a:pt x="136" y="137"/>
                    <a:pt x="134" y="137"/>
                  </a:cubicBezTo>
                  <a:lnTo>
                    <a:pt x="134" y="137"/>
                  </a:lnTo>
                  <a:cubicBezTo>
                    <a:pt x="94" y="142"/>
                    <a:pt x="74" y="164"/>
                    <a:pt x="70" y="195"/>
                  </a:cubicBezTo>
                  <a:lnTo>
                    <a:pt x="70" y="195"/>
                  </a:lnTo>
                  <a:cubicBezTo>
                    <a:pt x="69" y="197"/>
                    <a:pt x="70" y="200"/>
                    <a:pt x="70" y="203"/>
                  </a:cubicBezTo>
                  <a:lnTo>
                    <a:pt x="70" y="203"/>
                  </a:lnTo>
                  <a:cubicBezTo>
                    <a:pt x="67" y="202"/>
                    <a:pt x="64" y="202"/>
                    <a:pt x="61" y="202"/>
                  </a:cubicBezTo>
                  <a:lnTo>
                    <a:pt x="61" y="202"/>
                  </a:lnTo>
                  <a:cubicBezTo>
                    <a:pt x="33" y="202"/>
                    <a:pt x="10" y="225"/>
                    <a:pt x="0" y="247"/>
                  </a:cubicBezTo>
                  <a:lnTo>
                    <a:pt x="507" y="247"/>
                  </a:lnTo>
                  <a:lnTo>
                    <a:pt x="507" y="247"/>
                  </a:lnTo>
                  <a:cubicBezTo>
                    <a:pt x="510" y="243"/>
                    <a:pt x="511" y="236"/>
                    <a:pt x="511" y="231"/>
                  </a:cubicBezTo>
                </a:path>
              </a:pathLst>
            </a:custGeom>
            <a:solidFill>
              <a:srgbClr val="B6DDF6"/>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39" name="Google Shape;839;p110"/>
            <p:cNvSpPr/>
            <p:nvPr/>
          </p:nvSpPr>
          <p:spPr>
            <a:xfrm>
              <a:off x="2751769" y="6149402"/>
              <a:ext cx="977763" cy="780013"/>
            </a:xfrm>
            <a:custGeom>
              <a:rect b="b" l="l" r="r" t="t"/>
              <a:pathLst>
                <a:path extrusionOk="0" h="627" w="785">
                  <a:moveTo>
                    <a:pt x="775" y="626"/>
                  </a:moveTo>
                  <a:lnTo>
                    <a:pt x="775" y="626"/>
                  </a:lnTo>
                  <a:cubicBezTo>
                    <a:pt x="772" y="626"/>
                    <a:pt x="769" y="624"/>
                    <a:pt x="767" y="621"/>
                  </a:cubicBezTo>
                  <a:lnTo>
                    <a:pt x="767" y="621"/>
                  </a:lnTo>
                  <a:cubicBezTo>
                    <a:pt x="496" y="103"/>
                    <a:pt x="13" y="18"/>
                    <a:pt x="8" y="18"/>
                  </a:cubicBezTo>
                  <a:lnTo>
                    <a:pt x="8" y="18"/>
                  </a:lnTo>
                  <a:cubicBezTo>
                    <a:pt x="3" y="17"/>
                    <a:pt x="0" y="13"/>
                    <a:pt x="1" y="8"/>
                  </a:cubicBezTo>
                  <a:lnTo>
                    <a:pt x="1" y="8"/>
                  </a:lnTo>
                  <a:cubicBezTo>
                    <a:pt x="2" y="4"/>
                    <a:pt x="6" y="0"/>
                    <a:pt x="10" y="1"/>
                  </a:cubicBezTo>
                  <a:lnTo>
                    <a:pt x="10" y="1"/>
                  </a:lnTo>
                  <a:cubicBezTo>
                    <a:pt x="12" y="1"/>
                    <a:pt x="136" y="22"/>
                    <a:pt x="292" y="108"/>
                  </a:cubicBezTo>
                  <a:lnTo>
                    <a:pt x="292" y="108"/>
                  </a:lnTo>
                  <a:cubicBezTo>
                    <a:pt x="437" y="187"/>
                    <a:pt x="638" y="339"/>
                    <a:pt x="783" y="613"/>
                  </a:cubicBezTo>
                  <a:lnTo>
                    <a:pt x="783" y="613"/>
                  </a:lnTo>
                  <a:cubicBezTo>
                    <a:pt x="784" y="617"/>
                    <a:pt x="783" y="623"/>
                    <a:pt x="779" y="625"/>
                  </a:cubicBezTo>
                  <a:lnTo>
                    <a:pt x="779" y="625"/>
                  </a:lnTo>
                  <a:cubicBezTo>
                    <a:pt x="778" y="625"/>
                    <a:pt x="776" y="626"/>
                    <a:pt x="775" y="626"/>
                  </a:cubicBezTo>
                </a:path>
              </a:pathLst>
            </a:custGeom>
            <a:solidFill>
              <a:srgbClr val="307AB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40" name="Google Shape;840;p110"/>
            <p:cNvSpPr/>
            <p:nvPr/>
          </p:nvSpPr>
          <p:spPr>
            <a:xfrm>
              <a:off x="2317820" y="7198573"/>
              <a:ext cx="1323823" cy="472402"/>
            </a:xfrm>
            <a:custGeom>
              <a:rect b="b" l="l" r="r" t="t"/>
              <a:pathLst>
                <a:path extrusionOk="0" h="380" w="1062">
                  <a:moveTo>
                    <a:pt x="1052" y="379"/>
                  </a:moveTo>
                  <a:lnTo>
                    <a:pt x="1052" y="379"/>
                  </a:lnTo>
                  <a:cubicBezTo>
                    <a:pt x="1050" y="379"/>
                    <a:pt x="1048" y="378"/>
                    <a:pt x="1046" y="377"/>
                  </a:cubicBezTo>
                  <a:lnTo>
                    <a:pt x="1046" y="377"/>
                  </a:lnTo>
                  <a:cubicBezTo>
                    <a:pt x="669" y="0"/>
                    <a:pt x="18" y="171"/>
                    <a:pt x="12" y="173"/>
                  </a:cubicBezTo>
                  <a:lnTo>
                    <a:pt x="12" y="173"/>
                  </a:lnTo>
                  <a:cubicBezTo>
                    <a:pt x="7" y="174"/>
                    <a:pt x="3" y="172"/>
                    <a:pt x="2" y="167"/>
                  </a:cubicBezTo>
                  <a:lnTo>
                    <a:pt x="2" y="167"/>
                  </a:lnTo>
                  <a:cubicBezTo>
                    <a:pt x="0" y="162"/>
                    <a:pt x="3" y="157"/>
                    <a:pt x="7" y="156"/>
                  </a:cubicBezTo>
                  <a:lnTo>
                    <a:pt x="7" y="156"/>
                  </a:lnTo>
                  <a:cubicBezTo>
                    <a:pt x="9" y="156"/>
                    <a:pt x="175" y="112"/>
                    <a:pt x="387" y="115"/>
                  </a:cubicBezTo>
                  <a:lnTo>
                    <a:pt x="387" y="115"/>
                  </a:lnTo>
                  <a:cubicBezTo>
                    <a:pt x="583" y="118"/>
                    <a:pt x="857" y="164"/>
                    <a:pt x="1058" y="365"/>
                  </a:cubicBezTo>
                  <a:lnTo>
                    <a:pt x="1058" y="365"/>
                  </a:lnTo>
                  <a:cubicBezTo>
                    <a:pt x="1061" y="368"/>
                    <a:pt x="1061" y="373"/>
                    <a:pt x="1058" y="377"/>
                  </a:cubicBezTo>
                  <a:lnTo>
                    <a:pt x="1058" y="377"/>
                  </a:lnTo>
                  <a:cubicBezTo>
                    <a:pt x="1057" y="378"/>
                    <a:pt x="1054" y="379"/>
                    <a:pt x="1052" y="379"/>
                  </a:cubicBezTo>
                </a:path>
              </a:pathLst>
            </a:custGeom>
            <a:solidFill>
              <a:srgbClr val="307AB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41" name="Google Shape;841;p110"/>
            <p:cNvSpPr/>
            <p:nvPr/>
          </p:nvSpPr>
          <p:spPr>
            <a:xfrm>
              <a:off x="2773739" y="6517432"/>
              <a:ext cx="1538055" cy="1499601"/>
            </a:xfrm>
            <a:custGeom>
              <a:rect b="b" l="l" r="r" t="t"/>
              <a:pathLst>
                <a:path extrusionOk="0" h="1205" w="1234">
                  <a:moveTo>
                    <a:pt x="1134" y="550"/>
                  </a:moveTo>
                  <a:lnTo>
                    <a:pt x="1134" y="550"/>
                  </a:lnTo>
                  <a:cubicBezTo>
                    <a:pt x="1233" y="682"/>
                    <a:pt x="1222" y="913"/>
                    <a:pt x="975" y="1059"/>
                  </a:cubicBezTo>
                  <a:lnTo>
                    <a:pt x="975" y="1059"/>
                  </a:lnTo>
                  <a:cubicBezTo>
                    <a:pt x="729" y="1204"/>
                    <a:pt x="493" y="1033"/>
                    <a:pt x="435" y="888"/>
                  </a:cubicBezTo>
                  <a:lnTo>
                    <a:pt x="435" y="888"/>
                  </a:lnTo>
                  <a:cubicBezTo>
                    <a:pt x="401" y="804"/>
                    <a:pt x="394" y="632"/>
                    <a:pt x="364" y="580"/>
                  </a:cubicBezTo>
                  <a:lnTo>
                    <a:pt x="364" y="580"/>
                  </a:lnTo>
                  <a:cubicBezTo>
                    <a:pt x="322" y="505"/>
                    <a:pt x="0" y="149"/>
                    <a:pt x="297" y="59"/>
                  </a:cubicBezTo>
                  <a:lnTo>
                    <a:pt x="297" y="59"/>
                  </a:lnTo>
                  <a:cubicBezTo>
                    <a:pt x="495" y="0"/>
                    <a:pt x="653" y="368"/>
                    <a:pt x="768" y="397"/>
                  </a:cubicBezTo>
                  <a:lnTo>
                    <a:pt x="768" y="397"/>
                  </a:lnTo>
                  <a:cubicBezTo>
                    <a:pt x="844" y="415"/>
                    <a:pt x="1066" y="456"/>
                    <a:pt x="1134" y="550"/>
                  </a:cubicBezTo>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42" name="Google Shape;842;p110"/>
            <p:cNvSpPr/>
            <p:nvPr/>
          </p:nvSpPr>
          <p:spPr>
            <a:xfrm>
              <a:off x="3152762" y="6742648"/>
              <a:ext cx="856914" cy="917338"/>
            </a:xfrm>
            <a:custGeom>
              <a:rect b="b" l="l" r="r" t="t"/>
              <a:pathLst>
                <a:path extrusionOk="0" h="737" w="689">
                  <a:moveTo>
                    <a:pt x="679" y="736"/>
                  </a:moveTo>
                  <a:lnTo>
                    <a:pt x="679" y="736"/>
                  </a:lnTo>
                  <a:cubicBezTo>
                    <a:pt x="678" y="736"/>
                    <a:pt x="677" y="736"/>
                    <a:pt x="677" y="736"/>
                  </a:cubicBezTo>
                  <a:lnTo>
                    <a:pt x="677" y="736"/>
                  </a:lnTo>
                  <a:cubicBezTo>
                    <a:pt x="262" y="630"/>
                    <a:pt x="4" y="19"/>
                    <a:pt x="2" y="12"/>
                  </a:cubicBezTo>
                  <a:lnTo>
                    <a:pt x="2" y="12"/>
                  </a:lnTo>
                  <a:cubicBezTo>
                    <a:pt x="0" y="8"/>
                    <a:pt x="2" y="3"/>
                    <a:pt x="6" y="1"/>
                  </a:cubicBezTo>
                  <a:lnTo>
                    <a:pt x="6" y="1"/>
                  </a:lnTo>
                  <a:cubicBezTo>
                    <a:pt x="11" y="0"/>
                    <a:pt x="16" y="1"/>
                    <a:pt x="17" y="6"/>
                  </a:cubicBezTo>
                  <a:lnTo>
                    <a:pt x="17" y="6"/>
                  </a:lnTo>
                  <a:cubicBezTo>
                    <a:pt x="20" y="12"/>
                    <a:pt x="274" y="616"/>
                    <a:pt x="680" y="720"/>
                  </a:cubicBezTo>
                  <a:lnTo>
                    <a:pt x="680" y="720"/>
                  </a:lnTo>
                  <a:cubicBezTo>
                    <a:pt x="685" y="721"/>
                    <a:pt x="688" y="725"/>
                    <a:pt x="686" y="729"/>
                  </a:cubicBezTo>
                  <a:lnTo>
                    <a:pt x="686" y="729"/>
                  </a:lnTo>
                  <a:cubicBezTo>
                    <a:pt x="686" y="734"/>
                    <a:pt x="682" y="736"/>
                    <a:pt x="679" y="736"/>
                  </a:cubicBezTo>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43" name="Google Shape;843;p110"/>
            <p:cNvSpPr/>
            <p:nvPr/>
          </p:nvSpPr>
          <p:spPr>
            <a:xfrm>
              <a:off x="7267053" y="4539937"/>
              <a:ext cx="1510589" cy="1510588"/>
            </a:xfrm>
            <a:custGeom>
              <a:rect b="b" l="l" r="r" t="t"/>
              <a:pathLst>
                <a:path extrusionOk="0" h="1212" w="1214">
                  <a:moveTo>
                    <a:pt x="171" y="1211"/>
                  </a:moveTo>
                  <a:lnTo>
                    <a:pt x="882" y="1211"/>
                  </a:lnTo>
                  <a:lnTo>
                    <a:pt x="882" y="1211"/>
                  </a:lnTo>
                  <a:cubicBezTo>
                    <a:pt x="882" y="1211"/>
                    <a:pt x="986" y="1026"/>
                    <a:pt x="856" y="782"/>
                  </a:cubicBezTo>
                  <a:lnTo>
                    <a:pt x="856" y="782"/>
                  </a:lnTo>
                  <a:cubicBezTo>
                    <a:pt x="727" y="538"/>
                    <a:pt x="1213" y="355"/>
                    <a:pt x="1126" y="177"/>
                  </a:cubicBezTo>
                  <a:lnTo>
                    <a:pt x="1126" y="177"/>
                  </a:lnTo>
                  <a:cubicBezTo>
                    <a:pt x="1039" y="0"/>
                    <a:pt x="0" y="171"/>
                    <a:pt x="171" y="1211"/>
                  </a:cubicBezTo>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44" name="Google Shape;844;p110"/>
            <p:cNvSpPr/>
            <p:nvPr/>
          </p:nvSpPr>
          <p:spPr>
            <a:xfrm>
              <a:off x="7860302" y="4858533"/>
              <a:ext cx="516346" cy="1126076"/>
            </a:xfrm>
            <a:custGeom>
              <a:rect b="b" l="l" r="r" t="t"/>
              <a:pathLst>
                <a:path extrusionOk="0" h="906" w="415">
                  <a:moveTo>
                    <a:pt x="68" y="905"/>
                  </a:moveTo>
                  <a:lnTo>
                    <a:pt x="68" y="905"/>
                  </a:lnTo>
                  <a:cubicBezTo>
                    <a:pt x="63" y="905"/>
                    <a:pt x="60" y="903"/>
                    <a:pt x="59" y="899"/>
                  </a:cubicBezTo>
                  <a:lnTo>
                    <a:pt x="59" y="899"/>
                  </a:lnTo>
                  <a:cubicBezTo>
                    <a:pt x="0" y="578"/>
                    <a:pt x="96" y="351"/>
                    <a:pt x="186" y="217"/>
                  </a:cubicBezTo>
                  <a:lnTo>
                    <a:pt x="186" y="217"/>
                  </a:lnTo>
                  <a:cubicBezTo>
                    <a:pt x="285" y="72"/>
                    <a:pt x="395" y="4"/>
                    <a:pt x="400" y="2"/>
                  </a:cubicBezTo>
                  <a:lnTo>
                    <a:pt x="400" y="2"/>
                  </a:lnTo>
                  <a:cubicBezTo>
                    <a:pt x="404" y="0"/>
                    <a:pt x="409" y="1"/>
                    <a:pt x="411" y="4"/>
                  </a:cubicBezTo>
                  <a:lnTo>
                    <a:pt x="411" y="4"/>
                  </a:lnTo>
                  <a:cubicBezTo>
                    <a:pt x="414" y="9"/>
                    <a:pt x="413" y="14"/>
                    <a:pt x="408" y="16"/>
                  </a:cubicBezTo>
                  <a:lnTo>
                    <a:pt x="408" y="16"/>
                  </a:lnTo>
                  <a:cubicBezTo>
                    <a:pt x="408" y="17"/>
                    <a:pt x="296" y="85"/>
                    <a:pt x="200" y="228"/>
                  </a:cubicBezTo>
                  <a:lnTo>
                    <a:pt x="200" y="228"/>
                  </a:lnTo>
                  <a:cubicBezTo>
                    <a:pt x="112" y="359"/>
                    <a:pt x="18" y="581"/>
                    <a:pt x="76" y="896"/>
                  </a:cubicBezTo>
                  <a:lnTo>
                    <a:pt x="76" y="896"/>
                  </a:lnTo>
                  <a:cubicBezTo>
                    <a:pt x="77" y="900"/>
                    <a:pt x="74" y="905"/>
                    <a:pt x="69" y="905"/>
                  </a:cubicBezTo>
                  <a:lnTo>
                    <a:pt x="69" y="905"/>
                  </a:lnTo>
                  <a:cubicBezTo>
                    <a:pt x="68" y="905"/>
                    <a:pt x="68" y="905"/>
                    <a:pt x="68" y="905"/>
                  </a:cubicBezTo>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45" name="Google Shape;845;p110"/>
            <p:cNvSpPr/>
            <p:nvPr/>
          </p:nvSpPr>
          <p:spPr>
            <a:xfrm>
              <a:off x="8250310" y="5655025"/>
              <a:ext cx="895363" cy="390005"/>
            </a:xfrm>
            <a:custGeom>
              <a:rect b="b" l="l" r="r" t="t"/>
              <a:pathLst>
                <a:path extrusionOk="0" h="315" w="720">
                  <a:moveTo>
                    <a:pt x="0" y="314"/>
                  </a:moveTo>
                  <a:lnTo>
                    <a:pt x="609" y="314"/>
                  </a:lnTo>
                  <a:lnTo>
                    <a:pt x="609" y="314"/>
                  </a:lnTo>
                  <a:cubicBezTo>
                    <a:pt x="609" y="314"/>
                    <a:pt x="719" y="17"/>
                    <a:pt x="535" y="12"/>
                  </a:cubicBezTo>
                  <a:lnTo>
                    <a:pt x="535" y="12"/>
                  </a:lnTo>
                  <a:cubicBezTo>
                    <a:pt x="104" y="0"/>
                    <a:pt x="0" y="314"/>
                    <a:pt x="0" y="314"/>
                  </a:cubicBezTo>
                </a:path>
              </a:pathLst>
            </a:custGeom>
            <a:solidFill>
              <a:srgbClr val="B6DDF6"/>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46" name="Google Shape;846;p110"/>
            <p:cNvSpPr/>
            <p:nvPr/>
          </p:nvSpPr>
          <p:spPr>
            <a:xfrm>
              <a:off x="8656796" y="5764889"/>
              <a:ext cx="142819" cy="225212"/>
            </a:xfrm>
            <a:custGeom>
              <a:rect b="b" l="l" r="r" t="t"/>
              <a:pathLst>
                <a:path extrusionOk="0" h="180" w="114">
                  <a:moveTo>
                    <a:pt x="14" y="179"/>
                  </a:moveTo>
                  <a:lnTo>
                    <a:pt x="14" y="179"/>
                  </a:lnTo>
                  <a:cubicBezTo>
                    <a:pt x="10" y="179"/>
                    <a:pt x="6" y="175"/>
                    <a:pt x="6" y="171"/>
                  </a:cubicBezTo>
                  <a:lnTo>
                    <a:pt x="6" y="171"/>
                  </a:lnTo>
                  <a:cubicBezTo>
                    <a:pt x="5" y="168"/>
                    <a:pt x="0" y="85"/>
                    <a:pt x="99" y="2"/>
                  </a:cubicBezTo>
                  <a:lnTo>
                    <a:pt x="99" y="2"/>
                  </a:lnTo>
                  <a:cubicBezTo>
                    <a:pt x="102" y="0"/>
                    <a:pt x="108" y="0"/>
                    <a:pt x="110" y="4"/>
                  </a:cubicBezTo>
                  <a:lnTo>
                    <a:pt x="110" y="4"/>
                  </a:lnTo>
                  <a:cubicBezTo>
                    <a:pt x="113" y="7"/>
                    <a:pt x="113" y="13"/>
                    <a:pt x="110" y="16"/>
                  </a:cubicBezTo>
                  <a:lnTo>
                    <a:pt x="110" y="16"/>
                  </a:lnTo>
                  <a:cubicBezTo>
                    <a:pt x="17" y="92"/>
                    <a:pt x="22" y="169"/>
                    <a:pt x="23" y="170"/>
                  </a:cubicBezTo>
                  <a:lnTo>
                    <a:pt x="23" y="170"/>
                  </a:lnTo>
                  <a:cubicBezTo>
                    <a:pt x="23" y="174"/>
                    <a:pt x="19" y="179"/>
                    <a:pt x="15" y="179"/>
                  </a:cubicBezTo>
                  <a:lnTo>
                    <a:pt x="15" y="179"/>
                  </a:lnTo>
                  <a:cubicBezTo>
                    <a:pt x="14" y="179"/>
                    <a:pt x="14" y="179"/>
                    <a:pt x="14" y="179"/>
                  </a:cubicBezTo>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47" name="Google Shape;847;p110"/>
            <p:cNvSpPr/>
            <p:nvPr/>
          </p:nvSpPr>
          <p:spPr>
            <a:xfrm>
              <a:off x="7646075" y="4353172"/>
              <a:ext cx="1219456" cy="994244"/>
            </a:xfrm>
            <a:custGeom>
              <a:rect b="b" l="l" r="r" t="t"/>
              <a:pathLst>
                <a:path extrusionOk="0" h="796" w="978">
                  <a:moveTo>
                    <a:pt x="9" y="795"/>
                  </a:moveTo>
                  <a:lnTo>
                    <a:pt x="9" y="795"/>
                  </a:lnTo>
                  <a:cubicBezTo>
                    <a:pt x="8" y="795"/>
                    <a:pt x="8" y="795"/>
                    <a:pt x="7" y="795"/>
                  </a:cubicBezTo>
                  <a:lnTo>
                    <a:pt x="7" y="795"/>
                  </a:lnTo>
                  <a:cubicBezTo>
                    <a:pt x="2" y="794"/>
                    <a:pt x="0" y="789"/>
                    <a:pt x="1" y="785"/>
                  </a:cubicBezTo>
                  <a:lnTo>
                    <a:pt x="1" y="785"/>
                  </a:lnTo>
                  <a:cubicBezTo>
                    <a:pt x="99" y="400"/>
                    <a:pt x="356" y="208"/>
                    <a:pt x="556" y="114"/>
                  </a:cubicBezTo>
                  <a:lnTo>
                    <a:pt x="556" y="114"/>
                  </a:lnTo>
                  <a:cubicBezTo>
                    <a:pt x="771" y="12"/>
                    <a:pt x="966" y="0"/>
                    <a:pt x="968" y="0"/>
                  </a:cubicBezTo>
                  <a:lnTo>
                    <a:pt x="968" y="0"/>
                  </a:lnTo>
                  <a:cubicBezTo>
                    <a:pt x="973" y="0"/>
                    <a:pt x="977" y="4"/>
                    <a:pt x="977" y="8"/>
                  </a:cubicBezTo>
                  <a:lnTo>
                    <a:pt x="977" y="8"/>
                  </a:lnTo>
                  <a:cubicBezTo>
                    <a:pt x="977" y="13"/>
                    <a:pt x="973" y="17"/>
                    <a:pt x="969" y="17"/>
                  </a:cubicBezTo>
                  <a:lnTo>
                    <a:pt x="969" y="17"/>
                  </a:lnTo>
                  <a:cubicBezTo>
                    <a:pt x="967" y="17"/>
                    <a:pt x="775" y="29"/>
                    <a:pt x="562" y="130"/>
                  </a:cubicBezTo>
                  <a:lnTo>
                    <a:pt x="562" y="130"/>
                  </a:lnTo>
                  <a:cubicBezTo>
                    <a:pt x="367" y="222"/>
                    <a:pt x="113" y="411"/>
                    <a:pt x="18" y="789"/>
                  </a:cubicBezTo>
                  <a:lnTo>
                    <a:pt x="18" y="789"/>
                  </a:lnTo>
                  <a:cubicBezTo>
                    <a:pt x="16" y="793"/>
                    <a:pt x="13" y="795"/>
                    <a:pt x="9" y="795"/>
                  </a:cubicBezTo>
                </a:path>
              </a:pathLst>
            </a:custGeom>
            <a:solidFill>
              <a:srgbClr val="307AB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48" name="Google Shape;848;p110"/>
            <p:cNvSpPr/>
            <p:nvPr/>
          </p:nvSpPr>
          <p:spPr>
            <a:xfrm>
              <a:off x="6756201" y="4029086"/>
              <a:ext cx="340569" cy="1609462"/>
            </a:xfrm>
            <a:custGeom>
              <a:rect b="b" l="l" r="r" t="t"/>
              <a:pathLst>
                <a:path extrusionOk="0" h="1293" w="274">
                  <a:moveTo>
                    <a:pt x="238" y="1292"/>
                  </a:moveTo>
                  <a:lnTo>
                    <a:pt x="238" y="1292"/>
                  </a:lnTo>
                  <a:cubicBezTo>
                    <a:pt x="236" y="1292"/>
                    <a:pt x="233" y="1291"/>
                    <a:pt x="232" y="1289"/>
                  </a:cubicBezTo>
                  <a:lnTo>
                    <a:pt x="232" y="1289"/>
                  </a:lnTo>
                  <a:cubicBezTo>
                    <a:pt x="231" y="1287"/>
                    <a:pt x="113" y="1120"/>
                    <a:pt x="58" y="880"/>
                  </a:cubicBezTo>
                  <a:lnTo>
                    <a:pt x="58" y="880"/>
                  </a:lnTo>
                  <a:cubicBezTo>
                    <a:pt x="7" y="657"/>
                    <a:pt x="0" y="325"/>
                    <a:pt x="256" y="4"/>
                  </a:cubicBezTo>
                  <a:lnTo>
                    <a:pt x="256" y="4"/>
                  </a:lnTo>
                  <a:cubicBezTo>
                    <a:pt x="259" y="1"/>
                    <a:pt x="265" y="0"/>
                    <a:pt x="268" y="2"/>
                  </a:cubicBezTo>
                  <a:lnTo>
                    <a:pt x="268" y="2"/>
                  </a:lnTo>
                  <a:cubicBezTo>
                    <a:pt x="272" y="5"/>
                    <a:pt x="273" y="11"/>
                    <a:pt x="270" y="15"/>
                  </a:cubicBezTo>
                  <a:lnTo>
                    <a:pt x="270" y="15"/>
                  </a:lnTo>
                  <a:cubicBezTo>
                    <a:pt x="18" y="330"/>
                    <a:pt x="24" y="657"/>
                    <a:pt x="75" y="875"/>
                  </a:cubicBezTo>
                  <a:lnTo>
                    <a:pt x="75" y="875"/>
                  </a:lnTo>
                  <a:cubicBezTo>
                    <a:pt x="128" y="1112"/>
                    <a:pt x="244" y="1278"/>
                    <a:pt x="245" y="1279"/>
                  </a:cubicBezTo>
                  <a:lnTo>
                    <a:pt x="245" y="1279"/>
                  </a:lnTo>
                  <a:cubicBezTo>
                    <a:pt x="248" y="1283"/>
                    <a:pt x="247" y="1288"/>
                    <a:pt x="243" y="1291"/>
                  </a:cubicBezTo>
                  <a:lnTo>
                    <a:pt x="243" y="1291"/>
                  </a:lnTo>
                  <a:cubicBezTo>
                    <a:pt x="242" y="1291"/>
                    <a:pt x="240" y="1292"/>
                    <a:pt x="238" y="1292"/>
                  </a:cubicBezTo>
                </a:path>
              </a:pathLst>
            </a:custGeom>
            <a:solidFill>
              <a:srgbClr val="307AB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49" name="Google Shape;849;p110"/>
            <p:cNvSpPr/>
            <p:nvPr/>
          </p:nvSpPr>
          <p:spPr>
            <a:xfrm>
              <a:off x="6607886" y="3913729"/>
              <a:ext cx="1631438" cy="2466381"/>
            </a:xfrm>
            <a:custGeom>
              <a:rect b="b" l="l" r="r" t="t"/>
              <a:pathLst>
                <a:path extrusionOk="0" h="1982" w="1310">
                  <a:moveTo>
                    <a:pt x="861" y="1353"/>
                  </a:moveTo>
                  <a:lnTo>
                    <a:pt x="861" y="1353"/>
                  </a:lnTo>
                  <a:cubicBezTo>
                    <a:pt x="652" y="1565"/>
                    <a:pt x="1024" y="1838"/>
                    <a:pt x="630" y="1900"/>
                  </a:cubicBezTo>
                  <a:lnTo>
                    <a:pt x="630" y="1900"/>
                  </a:lnTo>
                  <a:cubicBezTo>
                    <a:pt x="120" y="1981"/>
                    <a:pt x="209" y="1549"/>
                    <a:pt x="92" y="1171"/>
                  </a:cubicBezTo>
                  <a:lnTo>
                    <a:pt x="92" y="1171"/>
                  </a:lnTo>
                  <a:cubicBezTo>
                    <a:pt x="0" y="874"/>
                    <a:pt x="319" y="973"/>
                    <a:pt x="359" y="615"/>
                  </a:cubicBezTo>
                  <a:lnTo>
                    <a:pt x="359" y="615"/>
                  </a:lnTo>
                  <a:cubicBezTo>
                    <a:pt x="418" y="110"/>
                    <a:pt x="921" y="0"/>
                    <a:pt x="1045" y="126"/>
                  </a:cubicBezTo>
                  <a:lnTo>
                    <a:pt x="1045" y="126"/>
                  </a:lnTo>
                  <a:cubicBezTo>
                    <a:pt x="1309" y="398"/>
                    <a:pt x="766" y="629"/>
                    <a:pt x="891" y="992"/>
                  </a:cubicBezTo>
                  <a:lnTo>
                    <a:pt x="891" y="992"/>
                  </a:lnTo>
                  <a:cubicBezTo>
                    <a:pt x="918" y="1070"/>
                    <a:pt x="1002" y="1208"/>
                    <a:pt x="861" y="1353"/>
                  </a:cubicBezTo>
                </a:path>
              </a:pathLst>
            </a:custGeom>
            <a:solidFill>
              <a:srgbClr val="B6DDF6"/>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50" name="Google Shape;850;p110"/>
            <p:cNvSpPr/>
            <p:nvPr/>
          </p:nvSpPr>
          <p:spPr>
            <a:xfrm>
              <a:off x="7107758" y="4182889"/>
              <a:ext cx="604235" cy="1862142"/>
            </a:xfrm>
            <a:custGeom>
              <a:rect b="b" l="l" r="r" t="t"/>
              <a:pathLst>
                <a:path extrusionOk="0" h="1495" w="483">
                  <a:moveTo>
                    <a:pt x="150" y="1494"/>
                  </a:moveTo>
                  <a:lnTo>
                    <a:pt x="150" y="1494"/>
                  </a:lnTo>
                  <a:cubicBezTo>
                    <a:pt x="147" y="1494"/>
                    <a:pt x="143" y="1492"/>
                    <a:pt x="142" y="1488"/>
                  </a:cubicBezTo>
                  <a:lnTo>
                    <a:pt x="142" y="1488"/>
                  </a:lnTo>
                  <a:cubicBezTo>
                    <a:pt x="0" y="1094"/>
                    <a:pt x="96" y="711"/>
                    <a:pt x="201" y="460"/>
                  </a:cubicBezTo>
                  <a:lnTo>
                    <a:pt x="201" y="460"/>
                  </a:lnTo>
                  <a:cubicBezTo>
                    <a:pt x="315" y="187"/>
                    <a:pt x="464" y="6"/>
                    <a:pt x="466" y="4"/>
                  </a:cubicBezTo>
                  <a:lnTo>
                    <a:pt x="466" y="4"/>
                  </a:lnTo>
                  <a:cubicBezTo>
                    <a:pt x="469" y="0"/>
                    <a:pt x="475" y="0"/>
                    <a:pt x="478" y="3"/>
                  </a:cubicBezTo>
                  <a:lnTo>
                    <a:pt x="478" y="3"/>
                  </a:lnTo>
                  <a:cubicBezTo>
                    <a:pt x="482" y="6"/>
                    <a:pt x="482" y="11"/>
                    <a:pt x="479" y="15"/>
                  </a:cubicBezTo>
                  <a:lnTo>
                    <a:pt x="479" y="15"/>
                  </a:lnTo>
                  <a:cubicBezTo>
                    <a:pt x="478" y="17"/>
                    <a:pt x="330" y="197"/>
                    <a:pt x="217" y="467"/>
                  </a:cubicBezTo>
                  <a:lnTo>
                    <a:pt x="217" y="467"/>
                  </a:lnTo>
                  <a:cubicBezTo>
                    <a:pt x="113" y="715"/>
                    <a:pt x="18" y="1094"/>
                    <a:pt x="158" y="1483"/>
                  </a:cubicBezTo>
                  <a:lnTo>
                    <a:pt x="158" y="1483"/>
                  </a:lnTo>
                  <a:cubicBezTo>
                    <a:pt x="159" y="1487"/>
                    <a:pt x="157" y="1492"/>
                    <a:pt x="153" y="1494"/>
                  </a:cubicBezTo>
                  <a:lnTo>
                    <a:pt x="153" y="1494"/>
                  </a:lnTo>
                  <a:cubicBezTo>
                    <a:pt x="152" y="1494"/>
                    <a:pt x="151" y="1494"/>
                    <a:pt x="150" y="1494"/>
                  </a:cubicBezTo>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51" name="Google Shape;851;p110"/>
            <p:cNvSpPr/>
            <p:nvPr/>
          </p:nvSpPr>
          <p:spPr>
            <a:xfrm>
              <a:off x="3147267" y="5622070"/>
              <a:ext cx="1318333" cy="1768761"/>
            </a:xfrm>
            <a:custGeom>
              <a:rect b="b" l="l" r="r" t="t"/>
              <a:pathLst>
                <a:path extrusionOk="0" h="1421" w="1057">
                  <a:moveTo>
                    <a:pt x="954" y="1144"/>
                  </a:moveTo>
                  <a:lnTo>
                    <a:pt x="954" y="1144"/>
                  </a:lnTo>
                  <a:cubicBezTo>
                    <a:pt x="892" y="1252"/>
                    <a:pt x="667" y="1420"/>
                    <a:pt x="465" y="1340"/>
                  </a:cubicBezTo>
                  <a:lnTo>
                    <a:pt x="465" y="1340"/>
                  </a:lnTo>
                  <a:cubicBezTo>
                    <a:pt x="332" y="1287"/>
                    <a:pt x="126" y="1189"/>
                    <a:pt x="142" y="716"/>
                  </a:cubicBezTo>
                  <a:lnTo>
                    <a:pt x="142" y="716"/>
                  </a:lnTo>
                  <a:cubicBezTo>
                    <a:pt x="151" y="435"/>
                    <a:pt x="22" y="416"/>
                    <a:pt x="11" y="231"/>
                  </a:cubicBezTo>
                  <a:lnTo>
                    <a:pt x="11" y="231"/>
                  </a:lnTo>
                  <a:cubicBezTo>
                    <a:pt x="0" y="58"/>
                    <a:pt x="130" y="0"/>
                    <a:pt x="190" y="8"/>
                  </a:cubicBezTo>
                  <a:lnTo>
                    <a:pt x="190" y="8"/>
                  </a:lnTo>
                  <a:cubicBezTo>
                    <a:pt x="338" y="28"/>
                    <a:pt x="382" y="320"/>
                    <a:pt x="564" y="404"/>
                  </a:cubicBezTo>
                  <a:lnTo>
                    <a:pt x="564" y="404"/>
                  </a:lnTo>
                  <a:cubicBezTo>
                    <a:pt x="1056" y="635"/>
                    <a:pt x="1016" y="1035"/>
                    <a:pt x="954" y="1144"/>
                  </a:cubicBezTo>
                </a:path>
              </a:pathLst>
            </a:custGeom>
            <a:solidFill>
              <a:srgbClr val="B6DDF6"/>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52" name="Google Shape;852;p110"/>
            <p:cNvSpPr/>
            <p:nvPr/>
          </p:nvSpPr>
          <p:spPr>
            <a:xfrm>
              <a:off x="3334032" y="5803337"/>
              <a:ext cx="758041" cy="1170019"/>
            </a:xfrm>
            <a:custGeom>
              <a:rect b="b" l="l" r="r" t="t"/>
              <a:pathLst>
                <a:path extrusionOk="0" h="938" w="607">
                  <a:moveTo>
                    <a:pt x="597" y="937"/>
                  </a:moveTo>
                  <a:lnTo>
                    <a:pt x="597" y="937"/>
                  </a:lnTo>
                  <a:cubicBezTo>
                    <a:pt x="596" y="937"/>
                    <a:pt x="595" y="936"/>
                    <a:pt x="594" y="936"/>
                  </a:cubicBezTo>
                  <a:lnTo>
                    <a:pt x="594" y="936"/>
                  </a:lnTo>
                  <a:cubicBezTo>
                    <a:pt x="370" y="844"/>
                    <a:pt x="220" y="597"/>
                    <a:pt x="134" y="406"/>
                  </a:cubicBezTo>
                  <a:lnTo>
                    <a:pt x="134" y="406"/>
                  </a:lnTo>
                  <a:cubicBezTo>
                    <a:pt x="42" y="199"/>
                    <a:pt x="1" y="13"/>
                    <a:pt x="1" y="11"/>
                  </a:cubicBezTo>
                  <a:lnTo>
                    <a:pt x="1" y="11"/>
                  </a:lnTo>
                  <a:cubicBezTo>
                    <a:pt x="0" y="6"/>
                    <a:pt x="3" y="1"/>
                    <a:pt x="7" y="1"/>
                  </a:cubicBezTo>
                  <a:lnTo>
                    <a:pt x="7" y="1"/>
                  </a:lnTo>
                  <a:cubicBezTo>
                    <a:pt x="12" y="0"/>
                    <a:pt x="16" y="3"/>
                    <a:pt x="18" y="7"/>
                  </a:cubicBezTo>
                  <a:lnTo>
                    <a:pt x="18" y="7"/>
                  </a:lnTo>
                  <a:cubicBezTo>
                    <a:pt x="19" y="14"/>
                    <a:pt x="180" y="748"/>
                    <a:pt x="600" y="920"/>
                  </a:cubicBezTo>
                  <a:lnTo>
                    <a:pt x="600" y="920"/>
                  </a:lnTo>
                  <a:cubicBezTo>
                    <a:pt x="605" y="922"/>
                    <a:pt x="606" y="927"/>
                    <a:pt x="605" y="931"/>
                  </a:cubicBezTo>
                  <a:lnTo>
                    <a:pt x="605" y="931"/>
                  </a:lnTo>
                  <a:cubicBezTo>
                    <a:pt x="603" y="935"/>
                    <a:pt x="600" y="937"/>
                    <a:pt x="597" y="937"/>
                  </a:cubicBezTo>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53" name="Google Shape;853;p110"/>
            <p:cNvSpPr/>
            <p:nvPr/>
          </p:nvSpPr>
          <p:spPr>
            <a:xfrm>
              <a:off x="5723510" y="4990365"/>
              <a:ext cx="1587487" cy="1785240"/>
            </a:xfrm>
            <a:custGeom>
              <a:rect b="b" l="l" r="r" t="t"/>
              <a:pathLst>
                <a:path extrusionOk="0" h="1431" w="1275">
                  <a:moveTo>
                    <a:pt x="1175" y="775"/>
                  </a:moveTo>
                  <a:lnTo>
                    <a:pt x="1175" y="775"/>
                  </a:lnTo>
                  <a:cubicBezTo>
                    <a:pt x="1274" y="1050"/>
                    <a:pt x="1110" y="1364"/>
                    <a:pt x="842" y="1393"/>
                  </a:cubicBezTo>
                  <a:lnTo>
                    <a:pt x="842" y="1393"/>
                  </a:lnTo>
                  <a:cubicBezTo>
                    <a:pt x="492" y="1430"/>
                    <a:pt x="249" y="1233"/>
                    <a:pt x="147" y="978"/>
                  </a:cubicBezTo>
                  <a:lnTo>
                    <a:pt x="147" y="978"/>
                  </a:lnTo>
                  <a:cubicBezTo>
                    <a:pt x="0" y="607"/>
                    <a:pt x="222" y="603"/>
                    <a:pt x="197" y="378"/>
                  </a:cubicBezTo>
                  <a:lnTo>
                    <a:pt x="197" y="378"/>
                  </a:lnTo>
                  <a:cubicBezTo>
                    <a:pt x="167" y="105"/>
                    <a:pt x="295" y="0"/>
                    <a:pt x="397" y="4"/>
                  </a:cubicBezTo>
                  <a:lnTo>
                    <a:pt x="397" y="4"/>
                  </a:lnTo>
                  <a:cubicBezTo>
                    <a:pt x="631" y="10"/>
                    <a:pt x="632" y="161"/>
                    <a:pt x="695" y="280"/>
                  </a:cubicBezTo>
                  <a:lnTo>
                    <a:pt x="695" y="280"/>
                  </a:lnTo>
                  <a:cubicBezTo>
                    <a:pt x="784" y="449"/>
                    <a:pt x="1061" y="458"/>
                    <a:pt x="1175" y="775"/>
                  </a:cubicBezTo>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54" name="Google Shape;854;p110"/>
            <p:cNvSpPr/>
            <p:nvPr/>
          </p:nvSpPr>
          <p:spPr>
            <a:xfrm>
              <a:off x="6245345" y="5281501"/>
              <a:ext cx="620716" cy="1235932"/>
            </a:xfrm>
            <a:custGeom>
              <a:rect b="b" l="l" r="r" t="t"/>
              <a:pathLst>
                <a:path extrusionOk="0" h="994" w="500">
                  <a:moveTo>
                    <a:pt x="490" y="993"/>
                  </a:moveTo>
                  <a:lnTo>
                    <a:pt x="490" y="993"/>
                  </a:lnTo>
                  <a:cubicBezTo>
                    <a:pt x="489" y="993"/>
                    <a:pt x="488" y="992"/>
                    <a:pt x="486" y="992"/>
                  </a:cubicBezTo>
                  <a:lnTo>
                    <a:pt x="486" y="992"/>
                  </a:lnTo>
                  <a:cubicBezTo>
                    <a:pt x="342" y="927"/>
                    <a:pt x="149" y="775"/>
                    <a:pt x="55" y="415"/>
                  </a:cubicBezTo>
                  <a:lnTo>
                    <a:pt x="55" y="415"/>
                  </a:lnTo>
                  <a:cubicBezTo>
                    <a:pt x="0" y="200"/>
                    <a:pt x="7" y="10"/>
                    <a:pt x="7" y="8"/>
                  </a:cubicBezTo>
                  <a:lnTo>
                    <a:pt x="7" y="8"/>
                  </a:lnTo>
                  <a:cubicBezTo>
                    <a:pt x="7" y="4"/>
                    <a:pt x="11" y="0"/>
                    <a:pt x="15" y="0"/>
                  </a:cubicBezTo>
                  <a:lnTo>
                    <a:pt x="15" y="0"/>
                  </a:lnTo>
                  <a:cubicBezTo>
                    <a:pt x="20" y="0"/>
                    <a:pt x="24" y="4"/>
                    <a:pt x="24" y="9"/>
                  </a:cubicBezTo>
                  <a:lnTo>
                    <a:pt x="24" y="9"/>
                  </a:lnTo>
                  <a:cubicBezTo>
                    <a:pt x="23" y="11"/>
                    <a:pt x="17" y="198"/>
                    <a:pt x="72" y="410"/>
                  </a:cubicBezTo>
                  <a:lnTo>
                    <a:pt x="72" y="410"/>
                  </a:lnTo>
                  <a:cubicBezTo>
                    <a:pt x="123" y="606"/>
                    <a:pt x="237" y="862"/>
                    <a:pt x="493" y="976"/>
                  </a:cubicBezTo>
                  <a:lnTo>
                    <a:pt x="493" y="976"/>
                  </a:lnTo>
                  <a:cubicBezTo>
                    <a:pt x="498" y="978"/>
                    <a:pt x="499" y="983"/>
                    <a:pt x="498" y="988"/>
                  </a:cubicBezTo>
                  <a:lnTo>
                    <a:pt x="498" y="988"/>
                  </a:lnTo>
                  <a:cubicBezTo>
                    <a:pt x="496" y="991"/>
                    <a:pt x="493" y="993"/>
                    <a:pt x="490" y="993"/>
                  </a:cubicBezTo>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55" name="Google Shape;855;p110"/>
            <p:cNvSpPr/>
            <p:nvPr/>
          </p:nvSpPr>
          <p:spPr>
            <a:xfrm>
              <a:off x="3345017" y="5792350"/>
              <a:ext cx="8596614" cy="5163459"/>
            </a:xfrm>
            <a:custGeom>
              <a:rect b="b" l="l" r="r" t="t"/>
              <a:pathLst>
                <a:path extrusionOk="0" h="4146" w="6902">
                  <a:moveTo>
                    <a:pt x="6901" y="0"/>
                  </a:moveTo>
                  <a:lnTo>
                    <a:pt x="6901" y="4145"/>
                  </a:lnTo>
                  <a:lnTo>
                    <a:pt x="0" y="4145"/>
                  </a:lnTo>
                  <a:lnTo>
                    <a:pt x="3369" y="777"/>
                  </a:lnTo>
                  <a:lnTo>
                    <a:pt x="4257" y="1665"/>
                  </a:lnTo>
                  <a:lnTo>
                    <a:pt x="5728" y="196"/>
                  </a:lnTo>
                  <a:lnTo>
                    <a:pt x="6215" y="684"/>
                  </a:lnTo>
                  <a:lnTo>
                    <a:pt x="6901" y="0"/>
                  </a:lnTo>
                </a:path>
              </a:pathLst>
            </a:custGeom>
            <a:solidFill>
              <a:srgbClr val="FFFFFF">
                <a:alpha val="4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56" name="Google Shape;856;p110"/>
            <p:cNvSpPr/>
            <p:nvPr/>
          </p:nvSpPr>
          <p:spPr>
            <a:xfrm>
              <a:off x="5009413" y="6352644"/>
              <a:ext cx="5848825" cy="4409673"/>
            </a:xfrm>
            <a:custGeom>
              <a:rect b="b" l="l" r="r" t="t"/>
              <a:pathLst>
                <a:path extrusionOk="0" h="4409673" w="5848825">
                  <a:moveTo>
                    <a:pt x="15869" y="3070612"/>
                  </a:moveTo>
                  <a:cubicBezTo>
                    <a:pt x="25635" y="3070612"/>
                    <a:pt x="31738" y="3076829"/>
                    <a:pt x="31738" y="3085532"/>
                  </a:cubicBezTo>
                  <a:lnTo>
                    <a:pt x="31738" y="4393509"/>
                  </a:lnTo>
                  <a:cubicBezTo>
                    <a:pt x="31738" y="4402213"/>
                    <a:pt x="25635" y="4409673"/>
                    <a:pt x="15869" y="4409673"/>
                  </a:cubicBezTo>
                  <a:cubicBezTo>
                    <a:pt x="7324" y="4409673"/>
                    <a:pt x="0" y="4402213"/>
                    <a:pt x="0" y="4393509"/>
                  </a:cubicBezTo>
                  <a:lnTo>
                    <a:pt x="0" y="3085532"/>
                  </a:lnTo>
                  <a:cubicBezTo>
                    <a:pt x="0" y="3076829"/>
                    <a:pt x="7324" y="3070612"/>
                    <a:pt x="15869" y="3070612"/>
                  </a:cubicBezTo>
                  <a:close/>
                  <a:moveTo>
                    <a:pt x="1179738" y="1928059"/>
                  </a:moveTo>
                  <a:cubicBezTo>
                    <a:pt x="1188611" y="1928059"/>
                    <a:pt x="1196217" y="1935538"/>
                    <a:pt x="1196217" y="1944263"/>
                  </a:cubicBezTo>
                  <a:lnTo>
                    <a:pt x="1196217" y="4393466"/>
                  </a:lnTo>
                  <a:cubicBezTo>
                    <a:pt x="1196217" y="4402191"/>
                    <a:pt x="1188611" y="4409669"/>
                    <a:pt x="1179738" y="4409669"/>
                  </a:cubicBezTo>
                  <a:cubicBezTo>
                    <a:pt x="1170864" y="4409669"/>
                    <a:pt x="1164526" y="4402191"/>
                    <a:pt x="1164526" y="4393466"/>
                  </a:cubicBezTo>
                  <a:lnTo>
                    <a:pt x="1164526" y="1944263"/>
                  </a:lnTo>
                  <a:cubicBezTo>
                    <a:pt x="1164526" y="1935538"/>
                    <a:pt x="1170864" y="1928059"/>
                    <a:pt x="1179738" y="1928059"/>
                  </a:cubicBezTo>
                  <a:close/>
                  <a:moveTo>
                    <a:pt x="3503952" y="1510587"/>
                  </a:moveTo>
                  <a:cubicBezTo>
                    <a:pt x="3513718" y="1510587"/>
                    <a:pt x="3519821" y="1516811"/>
                    <a:pt x="3519821" y="1525525"/>
                  </a:cubicBezTo>
                  <a:lnTo>
                    <a:pt x="3519821" y="4393489"/>
                  </a:lnTo>
                  <a:cubicBezTo>
                    <a:pt x="3519821" y="4402203"/>
                    <a:pt x="3513718" y="4409671"/>
                    <a:pt x="3503952" y="4409671"/>
                  </a:cubicBezTo>
                  <a:cubicBezTo>
                    <a:pt x="3495407" y="4409671"/>
                    <a:pt x="3488083" y="4402203"/>
                    <a:pt x="3488083" y="4393489"/>
                  </a:cubicBezTo>
                  <a:lnTo>
                    <a:pt x="3488083" y="1525525"/>
                  </a:lnTo>
                  <a:cubicBezTo>
                    <a:pt x="3488083" y="1516811"/>
                    <a:pt x="3495407" y="1510587"/>
                    <a:pt x="3503952" y="1510587"/>
                  </a:cubicBezTo>
                  <a:close/>
                  <a:moveTo>
                    <a:pt x="2345530" y="851422"/>
                  </a:moveTo>
                  <a:cubicBezTo>
                    <a:pt x="2353136" y="851422"/>
                    <a:pt x="2360742" y="858898"/>
                    <a:pt x="2360742" y="867619"/>
                  </a:cubicBezTo>
                  <a:lnTo>
                    <a:pt x="2360742" y="4393473"/>
                  </a:lnTo>
                  <a:cubicBezTo>
                    <a:pt x="2360742" y="4402195"/>
                    <a:pt x="2353136" y="4409670"/>
                    <a:pt x="2345530" y="4409670"/>
                  </a:cubicBezTo>
                  <a:cubicBezTo>
                    <a:pt x="2335389" y="4409670"/>
                    <a:pt x="2329051" y="4402195"/>
                    <a:pt x="2329051" y="4393473"/>
                  </a:cubicBezTo>
                  <a:lnTo>
                    <a:pt x="2329051" y="867619"/>
                  </a:lnTo>
                  <a:cubicBezTo>
                    <a:pt x="2329051" y="858898"/>
                    <a:pt x="2335389" y="851422"/>
                    <a:pt x="2345530" y="851422"/>
                  </a:cubicBezTo>
                  <a:close/>
                  <a:moveTo>
                    <a:pt x="4673315" y="747054"/>
                  </a:moveTo>
                  <a:cubicBezTo>
                    <a:pt x="4683456" y="747054"/>
                    <a:pt x="4689794" y="755778"/>
                    <a:pt x="4689794" y="763255"/>
                  </a:cubicBezTo>
                  <a:lnTo>
                    <a:pt x="4689794" y="4393471"/>
                  </a:lnTo>
                  <a:cubicBezTo>
                    <a:pt x="4689794" y="4402195"/>
                    <a:pt x="4683456" y="4409672"/>
                    <a:pt x="4673315" y="4409672"/>
                  </a:cubicBezTo>
                  <a:cubicBezTo>
                    <a:pt x="4664441" y="4409672"/>
                    <a:pt x="4658103" y="4402195"/>
                    <a:pt x="4658103" y="4393471"/>
                  </a:cubicBezTo>
                  <a:lnTo>
                    <a:pt x="4658103" y="763255"/>
                  </a:lnTo>
                  <a:cubicBezTo>
                    <a:pt x="4658103" y="755778"/>
                    <a:pt x="4664441" y="747054"/>
                    <a:pt x="4673315" y="747054"/>
                  </a:cubicBezTo>
                  <a:close/>
                  <a:moveTo>
                    <a:pt x="5833613" y="0"/>
                  </a:moveTo>
                  <a:cubicBezTo>
                    <a:pt x="5841219" y="0"/>
                    <a:pt x="5848825" y="7478"/>
                    <a:pt x="5848825" y="17449"/>
                  </a:cubicBezTo>
                  <a:lnTo>
                    <a:pt x="5848825" y="4392223"/>
                  </a:lnTo>
                  <a:cubicBezTo>
                    <a:pt x="5848825" y="4402193"/>
                    <a:pt x="5841219" y="4409671"/>
                    <a:pt x="5833613" y="4409671"/>
                  </a:cubicBezTo>
                  <a:cubicBezTo>
                    <a:pt x="5823472" y="4409671"/>
                    <a:pt x="5817134" y="4402193"/>
                    <a:pt x="5817134" y="4392223"/>
                  </a:cubicBezTo>
                  <a:lnTo>
                    <a:pt x="5817134" y="17449"/>
                  </a:lnTo>
                  <a:cubicBezTo>
                    <a:pt x="5817134" y="7478"/>
                    <a:pt x="5823472" y="0"/>
                    <a:pt x="5833613" y="0"/>
                  </a:cubicBezTo>
                  <a:close/>
                </a:path>
              </a:pathLst>
            </a:custGeom>
            <a:solidFill>
              <a:srgbClr val="307AB4">
                <a:alpha val="4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57" name="Google Shape;857;p110"/>
            <p:cNvSpPr/>
            <p:nvPr/>
          </p:nvSpPr>
          <p:spPr>
            <a:xfrm>
              <a:off x="3257130" y="4907973"/>
              <a:ext cx="9480995" cy="6053335"/>
            </a:xfrm>
            <a:custGeom>
              <a:rect b="b" l="l" r="r" t="t"/>
              <a:pathLst>
                <a:path extrusionOk="0" h="4858" w="7610">
                  <a:moveTo>
                    <a:pt x="7609" y="0"/>
                  </a:moveTo>
                  <a:lnTo>
                    <a:pt x="7102" y="111"/>
                  </a:lnTo>
                  <a:lnTo>
                    <a:pt x="7265" y="273"/>
                  </a:lnTo>
                  <a:lnTo>
                    <a:pt x="6286" y="1252"/>
                  </a:lnTo>
                  <a:lnTo>
                    <a:pt x="5894" y="859"/>
                  </a:lnTo>
                  <a:lnTo>
                    <a:pt x="5894" y="859"/>
                  </a:lnTo>
                  <a:cubicBezTo>
                    <a:pt x="5842" y="807"/>
                    <a:pt x="5756" y="807"/>
                    <a:pt x="5704" y="859"/>
                  </a:cubicBezTo>
                  <a:lnTo>
                    <a:pt x="4328" y="2234"/>
                  </a:lnTo>
                  <a:lnTo>
                    <a:pt x="3440" y="1346"/>
                  </a:lnTo>
                  <a:lnTo>
                    <a:pt x="0" y="4784"/>
                  </a:lnTo>
                  <a:lnTo>
                    <a:pt x="71" y="4857"/>
                  </a:lnTo>
                  <a:lnTo>
                    <a:pt x="3440" y="1489"/>
                  </a:lnTo>
                  <a:lnTo>
                    <a:pt x="4328" y="2377"/>
                  </a:lnTo>
                  <a:lnTo>
                    <a:pt x="5799" y="908"/>
                  </a:lnTo>
                  <a:lnTo>
                    <a:pt x="6286" y="1396"/>
                  </a:lnTo>
                  <a:lnTo>
                    <a:pt x="7336" y="346"/>
                  </a:lnTo>
                  <a:lnTo>
                    <a:pt x="7498" y="506"/>
                  </a:lnTo>
                  <a:lnTo>
                    <a:pt x="7609" y="0"/>
                  </a:lnTo>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58" name="Google Shape;858;p110"/>
            <p:cNvSpPr/>
            <p:nvPr/>
          </p:nvSpPr>
          <p:spPr>
            <a:xfrm>
              <a:off x="4130524" y="5858269"/>
              <a:ext cx="8700981" cy="5179949"/>
            </a:xfrm>
            <a:custGeom>
              <a:rect b="b" l="l" r="r" t="t"/>
              <a:pathLst>
                <a:path extrusionOk="0" h="4160" w="6984">
                  <a:moveTo>
                    <a:pt x="6477" y="110"/>
                  </a:moveTo>
                  <a:lnTo>
                    <a:pt x="6639" y="273"/>
                  </a:lnTo>
                  <a:lnTo>
                    <a:pt x="5662" y="1251"/>
                  </a:lnTo>
                  <a:lnTo>
                    <a:pt x="5174" y="764"/>
                  </a:lnTo>
                  <a:lnTo>
                    <a:pt x="3703" y="2233"/>
                  </a:lnTo>
                  <a:lnTo>
                    <a:pt x="2814" y="1344"/>
                  </a:lnTo>
                  <a:lnTo>
                    <a:pt x="0" y="4159"/>
                  </a:lnTo>
                  <a:lnTo>
                    <a:pt x="144" y="4159"/>
                  </a:lnTo>
                  <a:lnTo>
                    <a:pt x="2814" y="1488"/>
                  </a:lnTo>
                  <a:lnTo>
                    <a:pt x="3703" y="2377"/>
                  </a:lnTo>
                  <a:lnTo>
                    <a:pt x="5174" y="907"/>
                  </a:lnTo>
                  <a:lnTo>
                    <a:pt x="5662" y="1395"/>
                  </a:lnTo>
                  <a:lnTo>
                    <a:pt x="6711" y="345"/>
                  </a:lnTo>
                  <a:lnTo>
                    <a:pt x="6873" y="506"/>
                  </a:lnTo>
                  <a:lnTo>
                    <a:pt x="6983" y="0"/>
                  </a:lnTo>
                  <a:lnTo>
                    <a:pt x="6477" y="110"/>
                  </a:lnTo>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59" name="Google Shape;859;p110"/>
            <p:cNvSpPr/>
            <p:nvPr/>
          </p:nvSpPr>
          <p:spPr>
            <a:xfrm>
              <a:off x="3938265" y="5896720"/>
              <a:ext cx="6745465" cy="3998939"/>
            </a:xfrm>
            <a:custGeom>
              <a:rect b="b" l="l" r="r" t="t"/>
              <a:pathLst>
                <a:path extrusionOk="0" h="3211" w="5417">
                  <a:moveTo>
                    <a:pt x="5416" y="3210"/>
                  </a:moveTo>
                  <a:lnTo>
                    <a:pt x="0" y="3210"/>
                  </a:lnTo>
                  <a:lnTo>
                    <a:pt x="0" y="0"/>
                  </a:lnTo>
                  <a:lnTo>
                    <a:pt x="5416" y="0"/>
                  </a:lnTo>
                  <a:lnTo>
                    <a:pt x="5416" y="3210"/>
                  </a:lnTo>
                </a:path>
              </a:pathLst>
            </a:custGeom>
            <a:solidFill>
              <a:srgbClr val="7CBAE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60" name="Google Shape;860;p110"/>
            <p:cNvSpPr/>
            <p:nvPr/>
          </p:nvSpPr>
          <p:spPr>
            <a:xfrm>
              <a:off x="4289821" y="6110947"/>
              <a:ext cx="6047845" cy="3581464"/>
            </a:xfrm>
            <a:custGeom>
              <a:rect b="b" l="l" r="r" t="t"/>
              <a:pathLst>
                <a:path extrusionOk="0" h="2874" w="4853">
                  <a:moveTo>
                    <a:pt x="4852" y="2873"/>
                  </a:moveTo>
                  <a:lnTo>
                    <a:pt x="0" y="2873"/>
                  </a:lnTo>
                  <a:lnTo>
                    <a:pt x="0" y="0"/>
                  </a:lnTo>
                  <a:lnTo>
                    <a:pt x="4852" y="0"/>
                  </a:lnTo>
                  <a:lnTo>
                    <a:pt x="4852" y="2873"/>
                  </a:lnTo>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61" name="Google Shape;861;p110"/>
            <p:cNvSpPr/>
            <p:nvPr/>
          </p:nvSpPr>
          <p:spPr>
            <a:xfrm>
              <a:off x="6108023" y="9895658"/>
              <a:ext cx="2399215" cy="1135808"/>
            </a:xfrm>
            <a:custGeom>
              <a:rect b="b" l="l" r="r" t="t"/>
              <a:pathLst>
                <a:path extrusionOk="0" h="1135808" w="2399215">
                  <a:moveTo>
                    <a:pt x="862404" y="0"/>
                  </a:moveTo>
                  <a:lnTo>
                    <a:pt x="1547791" y="0"/>
                  </a:lnTo>
                  <a:lnTo>
                    <a:pt x="1547791" y="869158"/>
                  </a:lnTo>
                  <a:lnTo>
                    <a:pt x="2399215" y="1048175"/>
                  </a:lnTo>
                  <a:lnTo>
                    <a:pt x="2399215" y="1135808"/>
                  </a:lnTo>
                  <a:lnTo>
                    <a:pt x="0" y="1135808"/>
                  </a:lnTo>
                  <a:lnTo>
                    <a:pt x="0" y="1048175"/>
                  </a:lnTo>
                  <a:lnTo>
                    <a:pt x="857395" y="867902"/>
                  </a:lnTo>
                  <a:lnTo>
                    <a:pt x="862404" y="867902"/>
                  </a:lnTo>
                  <a:close/>
                </a:path>
              </a:pathLst>
            </a:custGeom>
            <a:solidFill>
              <a:srgbClr val="7CBAE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62" name="Google Shape;862;p110"/>
            <p:cNvSpPr/>
            <p:nvPr/>
          </p:nvSpPr>
          <p:spPr>
            <a:xfrm>
              <a:off x="4696309" y="8434508"/>
              <a:ext cx="1987235" cy="273433"/>
            </a:xfrm>
            <a:custGeom>
              <a:rect b="b" l="l" r="r" t="t"/>
              <a:pathLst>
                <a:path extrusionOk="0" h="273433" w="1987235">
                  <a:moveTo>
                    <a:pt x="16207" y="241695"/>
                  </a:moveTo>
                  <a:lnTo>
                    <a:pt x="1971028" y="241695"/>
                  </a:lnTo>
                  <a:cubicBezTo>
                    <a:pt x="1979755" y="241695"/>
                    <a:pt x="1987235" y="249019"/>
                    <a:pt x="1987235" y="257564"/>
                  </a:cubicBezTo>
                  <a:cubicBezTo>
                    <a:pt x="1987235" y="266109"/>
                    <a:pt x="1979755" y="273433"/>
                    <a:pt x="1971028" y="273433"/>
                  </a:cubicBezTo>
                  <a:lnTo>
                    <a:pt x="16207" y="273433"/>
                  </a:lnTo>
                  <a:cubicBezTo>
                    <a:pt x="7480" y="273433"/>
                    <a:pt x="0" y="266109"/>
                    <a:pt x="0" y="257564"/>
                  </a:cubicBezTo>
                  <a:cubicBezTo>
                    <a:pt x="0" y="249019"/>
                    <a:pt x="7480" y="241695"/>
                    <a:pt x="16207" y="241695"/>
                  </a:cubicBezTo>
                  <a:close/>
                  <a:moveTo>
                    <a:pt x="16207" y="0"/>
                  </a:moveTo>
                  <a:lnTo>
                    <a:pt x="1971028" y="0"/>
                  </a:lnTo>
                  <a:cubicBezTo>
                    <a:pt x="1979755" y="0"/>
                    <a:pt x="1987235" y="7324"/>
                    <a:pt x="1987235" y="15869"/>
                  </a:cubicBezTo>
                  <a:cubicBezTo>
                    <a:pt x="1987235" y="24414"/>
                    <a:pt x="1979755" y="31738"/>
                    <a:pt x="1971028" y="31738"/>
                  </a:cubicBezTo>
                  <a:lnTo>
                    <a:pt x="16207" y="31738"/>
                  </a:lnTo>
                  <a:cubicBezTo>
                    <a:pt x="7480" y="31738"/>
                    <a:pt x="0" y="24414"/>
                    <a:pt x="0" y="15869"/>
                  </a:cubicBezTo>
                  <a:cubicBezTo>
                    <a:pt x="0" y="7324"/>
                    <a:pt x="7480" y="0"/>
                    <a:pt x="16207" y="0"/>
                  </a:cubicBezTo>
                  <a:close/>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63" name="Google Shape;863;p110"/>
            <p:cNvSpPr/>
            <p:nvPr/>
          </p:nvSpPr>
          <p:spPr>
            <a:xfrm>
              <a:off x="4696309" y="8917896"/>
              <a:ext cx="1987235" cy="515080"/>
            </a:xfrm>
            <a:custGeom>
              <a:rect b="b" l="l" r="r" t="t"/>
              <a:pathLst>
                <a:path extrusionOk="0" h="515080" w="1987235">
                  <a:moveTo>
                    <a:pt x="16207" y="483389"/>
                  </a:moveTo>
                  <a:lnTo>
                    <a:pt x="1971028" y="483389"/>
                  </a:lnTo>
                  <a:cubicBezTo>
                    <a:pt x="1979755" y="483389"/>
                    <a:pt x="1987235" y="489727"/>
                    <a:pt x="1987235" y="498601"/>
                  </a:cubicBezTo>
                  <a:cubicBezTo>
                    <a:pt x="1987235" y="507474"/>
                    <a:pt x="1979755" y="515080"/>
                    <a:pt x="1971028" y="515080"/>
                  </a:cubicBezTo>
                  <a:lnTo>
                    <a:pt x="16207" y="515080"/>
                  </a:lnTo>
                  <a:cubicBezTo>
                    <a:pt x="7480" y="515080"/>
                    <a:pt x="0" y="507474"/>
                    <a:pt x="0" y="498601"/>
                  </a:cubicBezTo>
                  <a:cubicBezTo>
                    <a:pt x="0" y="489727"/>
                    <a:pt x="7480" y="483389"/>
                    <a:pt x="16207" y="483389"/>
                  </a:cubicBezTo>
                  <a:close/>
                  <a:moveTo>
                    <a:pt x="16207" y="241693"/>
                  </a:moveTo>
                  <a:lnTo>
                    <a:pt x="1971028" y="241693"/>
                  </a:lnTo>
                  <a:cubicBezTo>
                    <a:pt x="1979755" y="241693"/>
                    <a:pt x="1987235" y="248031"/>
                    <a:pt x="1987235" y="258173"/>
                  </a:cubicBezTo>
                  <a:cubicBezTo>
                    <a:pt x="1987235" y="265778"/>
                    <a:pt x="1979755" y="273384"/>
                    <a:pt x="1971028" y="273384"/>
                  </a:cubicBezTo>
                  <a:lnTo>
                    <a:pt x="16207" y="273384"/>
                  </a:lnTo>
                  <a:cubicBezTo>
                    <a:pt x="7480" y="273384"/>
                    <a:pt x="0" y="265778"/>
                    <a:pt x="0" y="258173"/>
                  </a:cubicBezTo>
                  <a:cubicBezTo>
                    <a:pt x="0" y="248031"/>
                    <a:pt x="7480" y="241693"/>
                    <a:pt x="16207" y="241693"/>
                  </a:cubicBezTo>
                  <a:close/>
                  <a:moveTo>
                    <a:pt x="16207" y="0"/>
                  </a:moveTo>
                  <a:lnTo>
                    <a:pt x="1971028" y="0"/>
                  </a:lnTo>
                  <a:cubicBezTo>
                    <a:pt x="1979755" y="0"/>
                    <a:pt x="1987235" y="6338"/>
                    <a:pt x="1987235" y="16479"/>
                  </a:cubicBezTo>
                  <a:cubicBezTo>
                    <a:pt x="1987235" y="24085"/>
                    <a:pt x="1979755" y="31691"/>
                    <a:pt x="1971028" y="31691"/>
                  </a:cubicBezTo>
                  <a:lnTo>
                    <a:pt x="16207" y="31691"/>
                  </a:lnTo>
                  <a:cubicBezTo>
                    <a:pt x="7480" y="31691"/>
                    <a:pt x="0" y="24085"/>
                    <a:pt x="0" y="16479"/>
                  </a:cubicBezTo>
                  <a:cubicBezTo>
                    <a:pt x="0" y="6338"/>
                    <a:pt x="7480" y="0"/>
                    <a:pt x="16207" y="0"/>
                  </a:cubicBezTo>
                  <a:close/>
                </a:path>
              </a:pathLst>
            </a:custGeom>
            <a:solidFill>
              <a:srgbClr val="7CBAE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64" name="Google Shape;864;p110"/>
            <p:cNvSpPr/>
            <p:nvPr/>
          </p:nvSpPr>
          <p:spPr>
            <a:xfrm>
              <a:off x="7420860" y="8434508"/>
              <a:ext cx="1987235" cy="273433"/>
            </a:xfrm>
            <a:custGeom>
              <a:rect b="b" l="l" r="r" t="t"/>
              <a:pathLst>
                <a:path extrusionOk="0" h="273433" w="1987235">
                  <a:moveTo>
                    <a:pt x="16207" y="241695"/>
                  </a:moveTo>
                  <a:lnTo>
                    <a:pt x="1972275" y="241695"/>
                  </a:lnTo>
                  <a:cubicBezTo>
                    <a:pt x="1981002" y="241695"/>
                    <a:pt x="1987235" y="249019"/>
                    <a:pt x="1987235" y="257564"/>
                  </a:cubicBezTo>
                  <a:cubicBezTo>
                    <a:pt x="1987235" y="266109"/>
                    <a:pt x="1981002" y="273433"/>
                    <a:pt x="1972275" y="273433"/>
                  </a:cubicBezTo>
                  <a:lnTo>
                    <a:pt x="16207" y="273433"/>
                  </a:lnTo>
                  <a:cubicBezTo>
                    <a:pt x="7480" y="273433"/>
                    <a:pt x="0" y="266109"/>
                    <a:pt x="0" y="257564"/>
                  </a:cubicBezTo>
                  <a:cubicBezTo>
                    <a:pt x="0" y="249019"/>
                    <a:pt x="7480" y="241695"/>
                    <a:pt x="16207" y="241695"/>
                  </a:cubicBezTo>
                  <a:close/>
                  <a:moveTo>
                    <a:pt x="16207" y="0"/>
                  </a:moveTo>
                  <a:lnTo>
                    <a:pt x="1972275" y="0"/>
                  </a:lnTo>
                  <a:cubicBezTo>
                    <a:pt x="1981002" y="0"/>
                    <a:pt x="1987235" y="7324"/>
                    <a:pt x="1987235" y="15869"/>
                  </a:cubicBezTo>
                  <a:cubicBezTo>
                    <a:pt x="1987235" y="24414"/>
                    <a:pt x="1981002" y="31738"/>
                    <a:pt x="1972275" y="31738"/>
                  </a:cubicBezTo>
                  <a:lnTo>
                    <a:pt x="16207" y="31738"/>
                  </a:lnTo>
                  <a:cubicBezTo>
                    <a:pt x="7480" y="31738"/>
                    <a:pt x="0" y="24414"/>
                    <a:pt x="0" y="15869"/>
                  </a:cubicBezTo>
                  <a:cubicBezTo>
                    <a:pt x="0" y="7324"/>
                    <a:pt x="7480" y="0"/>
                    <a:pt x="16207" y="0"/>
                  </a:cubicBezTo>
                  <a:close/>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65" name="Google Shape;865;p110"/>
            <p:cNvSpPr/>
            <p:nvPr/>
          </p:nvSpPr>
          <p:spPr>
            <a:xfrm>
              <a:off x="7420860" y="8917896"/>
              <a:ext cx="1987235" cy="515080"/>
            </a:xfrm>
            <a:custGeom>
              <a:rect b="b" l="l" r="r" t="t"/>
              <a:pathLst>
                <a:path extrusionOk="0" h="515080" w="1987235">
                  <a:moveTo>
                    <a:pt x="16207" y="483389"/>
                  </a:moveTo>
                  <a:lnTo>
                    <a:pt x="1972275" y="483389"/>
                  </a:lnTo>
                  <a:cubicBezTo>
                    <a:pt x="1981002" y="483389"/>
                    <a:pt x="1987235" y="489727"/>
                    <a:pt x="1987235" y="498601"/>
                  </a:cubicBezTo>
                  <a:cubicBezTo>
                    <a:pt x="1987235" y="507474"/>
                    <a:pt x="1981002" y="515080"/>
                    <a:pt x="1972275" y="515080"/>
                  </a:cubicBezTo>
                  <a:lnTo>
                    <a:pt x="16207" y="515080"/>
                  </a:lnTo>
                  <a:cubicBezTo>
                    <a:pt x="7480" y="515080"/>
                    <a:pt x="0" y="507474"/>
                    <a:pt x="0" y="498601"/>
                  </a:cubicBezTo>
                  <a:cubicBezTo>
                    <a:pt x="0" y="489727"/>
                    <a:pt x="7480" y="483389"/>
                    <a:pt x="16207" y="483389"/>
                  </a:cubicBezTo>
                  <a:close/>
                  <a:moveTo>
                    <a:pt x="16207" y="241693"/>
                  </a:moveTo>
                  <a:lnTo>
                    <a:pt x="1972275" y="241693"/>
                  </a:lnTo>
                  <a:cubicBezTo>
                    <a:pt x="1981002" y="241693"/>
                    <a:pt x="1987235" y="248031"/>
                    <a:pt x="1987235" y="258173"/>
                  </a:cubicBezTo>
                  <a:cubicBezTo>
                    <a:pt x="1987235" y="265778"/>
                    <a:pt x="1981002" y="273384"/>
                    <a:pt x="1972275" y="273384"/>
                  </a:cubicBezTo>
                  <a:lnTo>
                    <a:pt x="16207" y="273384"/>
                  </a:lnTo>
                  <a:cubicBezTo>
                    <a:pt x="7480" y="273384"/>
                    <a:pt x="0" y="265778"/>
                    <a:pt x="0" y="258173"/>
                  </a:cubicBezTo>
                  <a:cubicBezTo>
                    <a:pt x="0" y="248031"/>
                    <a:pt x="7480" y="241693"/>
                    <a:pt x="16207" y="241693"/>
                  </a:cubicBezTo>
                  <a:close/>
                  <a:moveTo>
                    <a:pt x="16207" y="0"/>
                  </a:moveTo>
                  <a:lnTo>
                    <a:pt x="1972275" y="0"/>
                  </a:lnTo>
                  <a:cubicBezTo>
                    <a:pt x="1981002" y="0"/>
                    <a:pt x="1987235" y="6338"/>
                    <a:pt x="1987235" y="16479"/>
                  </a:cubicBezTo>
                  <a:cubicBezTo>
                    <a:pt x="1987235" y="24085"/>
                    <a:pt x="1981002" y="31691"/>
                    <a:pt x="1972275" y="31691"/>
                  </a:cubicBezTo>
                  <a:lnTo>
                    <a:pt x="16207" y="31691"/>
                  </a:lnTo>
                  <a:cubicBezTo>
                    <a:pt x="7480" y="31691"/>
                    <a:pt x="0" y="24085"/>
                    <a:pt x="0" y="16479"/>
                  </a:cubicBezTo>
                  <a:cubicBezTo>
                    <a:pt x="0" y="6338"/>
                    <a:pt x="7480" y="0"/>
                    <a:pt x="16207" y="0"/>
                  </a:cubicBezTo>
                  <a:close/>
                </a:path>
              </a:pathLst>
            </a:custGeom>
            <a:solidFill>
              <a:srgbClr val="203C70"/>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66" name="Google Shape;866;p110"/>
            <p:cNvSpPr/>
            <p:nvPr/>
          </p:nvSpPr>
          <p:spPr>
            <a:xfrm>
              <a:off x="4624900" y="7209556"/>
              <a:ext cx="465660" cy="993003"/>
            </a:xfrm>
            <a:custGeom>
              <a:rect b="b" l="l" r="r" t="t"/>
              <a:pathLst>
                <a:path extrusionOk="0" h="993003" w="465660">
                  <a:moveTo>
                    <a:pt x="0" y="889875"/>
                  </a:moveTo>
                  <a:lnTo>
                    <a:pt x="465660" y="889875"/>
                  </a:lnTo>
                  <a:lnTo>
                    <a:pt x="465660" y="993003"/>
                  </a:lnTo>
                  <a:lnTo>
                    <a:pt x="0" y="993003"/>
                  </a:lnTo>
                  <a:close/>
                  <a:moveTo>
                    <a:pt x="0" y="0"/>
                  </a:moveTo>
                  <a:lnTo>
                    <a:pt x="465660" y="0"/>
                  </a:lnTo>
                  <a:lnTo>
                    <a:pt x="465660" y="795251"/>
                  </a:lnTo>
                  <a:lnTo>
                    <a:pt x="0" y="795251"/>
                  </a:lnTo>
                  <a:close/>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67" name="Google Shape;867;p110"/>
            <p:cNvSpPr/>
            <p:nvPr/>
          </p:nvSpPr>
          <p:spPr>
            <a:xfrm>
              <a:off x="5388430" y="6803073"/>
              <a:ext cx="465663" cy="1399486"/>
            </a:xfrm>
            <a:custGeom>
              <a:rect b="b" l="l" r="r" t="t"/>
              <a:pathLst>
                <a:path extrusionOk="0" h="1399486" w="465663">
                  <a:moveTo>
                    <a:pt x="0" y="1296358"/>
                  </a:moveTo>
                  <a:lnTo>
                    <a:pt x="465663" y="1296358"/>
                  </a:lnTo>
                  <a:lnTo>
                    <a:pt x="465663" y="1399486"/>
                  </a:lnTo>
                  <a:lnTo>
                    <a:pt x="0" y="1399486"/>
                  </a:lnTo>
                  <a:close/>
                  <a:moveTo>
                    <a:pt x="0" y="0"/>
                  </a:moveTo>
                  <a:lnTo>
                    <a:pt x="465663" y="0"/>
                  </a:lnTo>
                  <a:lnTo>
                    <a:pt x="465663" y="1201732"/>
                  </a:lnTo>
                  <a:lnTo>
                    <a:pt x="0" y="1201732"/>
                  </a:lnTo>
                  <a:close/>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68" name="Google Shape;868;p110"/>
            <p:cNvSpPr/>
            <p:nvPr/>
          </p:nvSpPr>
          <p:spPr>
            <a:xfrm>
              <a:off x="6140981" y="6374615"/>
              <a:ext cx="465663" cy="1827944"/>
            </a:xfrm>
            <a:custGeom>
              <a:rect b="b" l="l" r="r" t="t"/>
              <a:pathLst>
                <a:path extrusionOk="0" h="1827944" w="465663">
                  <a:moveTo>
                    <a:pt x="0" y="1724816"/>
                  </a:moveTo>
                  <a:lnTo>
                    <a:pt x="465663" y="1724816"/>
                  </a:lnTo>
                  <a:lnTo>
                    <a:pt x="465663" y="1827944"/>
                  </a:lnTo>
                  <a:lnTo>
                    <a:pt x="0" y="1827944"/>
                  </a:lnTo>
                  <a:close/>
                  <a:moveTo>
                    <a:pt x="0" y="0"/>
                  </a:moveTo>
                  <a:lnTo>
                    <a:pt x="465663" y="0"/>
                  </a:lnTo>
                  <a:lnTo>
                    <a:pt x="465663" y="1635680"/>
                  </a:lnTo>
                  <a:lnTo>
                    <a:pt x="0" y="1635680"/>
                  </a:lnTo>
                  <a:close/>
                </a:path>
              </a:pathLst>
            </a:custGeom>
            <a:solidFill>
              <a:srgbClr val="6A93C9"/>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69" name="Google Shape;869;p110"/>
            <p:cNvSpPr/>
            <p:nvPr/>
          </p:nvSpPr>
          <p:spPr>
            <a:xfrm>
              <a:off x="6849583" y="6259261"/>
              <a:ext cx="3114556" cy="1208471"/>
            </a:xfrm>
            <a:custGeom>
              <a:rect b="b" l="l" r="r" t="t"/>
              <a:pathLst>
                <a:path extrusionOk="0" h="968" w="2500">
                  <a:moveTo>
                    <a:pt x="1025" y="608"/>
                  </a:moveTo>
                  <a:lnTo>
                    <a:pt x="1025" y="608"/>
                  </a:lnTo>
                  <a:cubicBezTo>
                    <a:pt x="1202" y="565"/>
                    <a:pt x="1351" y="679"/>
                    <a:pt x="1520" y="679"/>
                  </a:cubicBezTo>
                  <a:lnTo>
                    <a:pt x="1520" y="679"/>
                  </a:lnTo>
                  <a:cubicBezTo>
                    <a:pt x="1658" y="679"/>
                    <a:pt x="1834" y="352"/>
                    <a:pt x="2178" y="203"/>
                  </a:cubicBezTo>
                  <a:lnTo>
                    <a:pt x="2178" y="203"/>
                  </a:lnTo>
                  <a:cubicBezTo>
                    <a:pt x="2299" y="149"/>
                    <a:pt x="2420" y="158"/>
                    <a:pt x="2499" y="174"/>
                  </a:cubicBezTo>
                  <a:lnTo>
                    <a:pt x="2499" y="91"/>
                  </a:lnTo>
                  <a:lnTo>
                    <a:pt x="2499" y="91"/>
                  </a:lnTo>
                  <a:cubicBezTo>
                    <a:pt x="2499" y="91"/>
                    <a:pt x="2304" y="0"/>
                    <a:pt x="2105" y="92"/>
                  </a:cubicBezTo>
                  <a:lnTo>
                    <a:pt x="2105" y="92"/>
                  </a:lnTo>
                  <a:cubicBezTo>
                    <a:pt x="1780" y="241"/>
                    <a:pt x="1615" y="568"/>
                    <a:pt x="1484" y="568"/>
                  </a:cubicBezTo>
                  <a:lnTo>
                    <a:pt x="1484" y="568"/>
                  </a:lnTo>
                  <a:cubicBezTo>
                    <a:pt x="1323" y="568"/>
                    <a:pt x="1183" y="456"/>
                    <a:pt x="1016" y="497"/>
                  </a:cubicBezTo>
                  <a:lnTo>
                    <a:pt x="1016" y="497"/>
                  </a:lnTo>
                  <a:cubicBezTo>
                    <a:pt x="803" y="552"/>
                    <a:pt x="657" y="842"/>
                    <a:pt x="422" y="851"/>
                  </a:cubicBezTo>
                  <a:lnTo>
                    <a:pt x="422" y="851"/>
                  </a:lnTo>
                  <a:cubicBezTo>
                    <a:pt x="250" y="858"/>
                    <a:pt x="0" y="630"/>
                    <a:pt x="0" y="630"/>
                  </a:cubicBezTo>
                  <a:lnTo>
                    <a:pt x="0" y="779"/>
                  </a:lnTo>
                  <a:lnTo>
                    <a:pt x="0" y="779"/>
                  </a:lnTo>
                  <a:cubicBezTo>
                    <a:pt x="85" y="845"/>
                    <a:pt x="263" y="967"/>
                    <a:pt x="398" y="962"/>
                  </a:cubicBezTo>
                  <a:lnTo>
                    <a:pt x="398" y="962"/>
                  </a:lnTo>
                  <a:cubicBezTo>
                    <a:pt x="646" y="953"/>
                    <a:pt x="800" y="663"/>
                    <a:pt x="1025" y="608"/>
                  </a:cubicBezTo>
                </a:path>
              </a:pathLst>
            </a:custGeom>
            <a:solidFill>
              <a:srgbClr val="203C6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70" name="Google Shape;870;p110"/>
            <p:cNvSpPr/>
            <p:nvPr/>
          </p:nvSpPr>
          <p:spPr>
            <a:xfrm>
              <a:off x="6849583" y="6446026"/>
              <a:ext cx="3114556" cy="1565515"/>
            </a:xfrm>
            <a:custGeom>
              <a:rect b="b" l="l" r="r" t="t"/>
              <a:pathLst>
                <a:path extrusionOk="0" h="1255" w="2500">
                  <a:moveTo>
                    <a:pt x="2499" y="1254"/>
                  </a:moveTo>
                  <a:lnTo>
                    <a:pt x="2499" y="25"/>
                  </a:lnTo>
                  <a:lnTo>
                    <a:pt x="2499" y="25"/>
                  </a:lnTo>
                  <a:cubicBezTo>
                    <a:pt x="2420" y="9"/>
                    <a:pt x="2299" y="0"/>
                    <a:pt x="2178" y="54"/>
                  </a:cubicBezTo>
                  <a:lnTo>
                    <a:pt x="2178" y="54"/>
                  </a:lnTo>
                  <a:cubicBezTo>
                    <a:pt x="1834" y="203"/>
                    <a:pt x="1658" y="530"/>
                    <a:pt x="1520" y="530"/>
                  </a:cubicBezTo>
                  <a:lnTo>
                    <a:pt x="1520" y="530"/>
                  </a:lnTo>
                  <a:cubicBezTo>
                    <a:pt x="1351" y="530"/>
                    <a:pt x="1202" y="416"/>
                    <a:pt x="1025" y="459"/>
                  </a:cubicBezTo>
                  <a:lnTo>
                    <a:pt x="1025" y="459"/>
                  </a:lnTo>
                  <a:cubicBezTo>
                    <a:pt x="800" y="514"/>
                    <a:pt x="646" y="804"/>
                    <a:pt x="398" y="813"/>
                  </a:cubicBezTo>
                  <a:lnTo>
                    <a:pt x="398" y="813"/>
                  </a:lnTo>
                  <a:cubicBezTo>
                    <a:pt x="263" y="818"/>
                    <a:pt x="85" y="696"/>
                    <a:pt x="0" y="630"/>
                  </a:cubicBezTo>
                  <a:lnTo>
                    <a:pt x="0" y="1254"/>
                  </a:lnTo>
                  <a:lnTo>
                    <a:pt x="2499" y="1254"/>
                  </a:lnTo>
                </a:path>
              </a:pathLst>
            </a:custGeom>
            <a:solidFill>
              <a:srgbClr val="6A93C9"/>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71" name="Google Shape;871;p110"/>
            <p:cNvSpPr/>
            <p:nvPr/>
          </p:nvSpPr>
          <p:spPr>
            <a:xfrm>
              <a:off x="6970427" y="9895657"/>
              <a:ext cx="686633" cy="593250"/>
            </a:xfrm>
            <a:custGeom>
              <a:rect b="b" l="l" r="r" t="t"/>
              <a:pathLst>
                <a:path extrusionOk="0" h="476" w="551">
                  <a:moveTo>
                    <a:pt x="550" y="0"/>
                  </a:moveTo>
                  <a:lnTo>
                    <a:pt x="0" y="0"/>
                  </a:lnTo>
                  <a:lnTo>
                    <a:pt x="0" y="475"/>
                  </a:lnTo>
                  <a:lnTo>
                    <a:pt x="550" y="143"/>
                  </a:lnTo>
                  <a:lnTo>
                    <a:pt x="550" y="0"/>
                  </a:lnTo>
                </a:path>
              </a:pathLst>
            </a:custGeom>
            <a:solidFill>
              <a:srgbClr val="307AB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72" name="Google Shape;872;p110"/>
            <p:cNvSpPr/>
            <p:nvPr/>
          </p:nvSpPr>
          <p:spPr>
            <a:xfrm>
              <a:off x="9942168" y="9807770"/>
              <a:ext cx="1202976" cy="1477626"/>
            </a:xfrm>
            <a:custGeom>
              <a:rect b="b" l="l" r="r" t="t"/>
              <a:pathLst>
                <a:path extrusionOk="0" h="1186" w="964">
                  <a:moveTo>
                    <a:pt x="963" y="997"/>
                  </a:moveTo>
                  <a:lnTo>
                    <a:pt x="700" y="1185"/>
                  </a:lnTo>
                  <a:lnTo>
                    <a:pt x="0" y="147"/>
                  </a:lnTo>
                  <a:lnTo>
                    <a:pt x="205" y="0"/>
                  </a:lnTo>
                  <a:lnTo>
                    <a:pt x="963" y="997"/>
                  </a:lnTo>
                </a:path>
              </a:pathLst>
            </a:custGeom>
            <a:solidFill>
              <a:srgbClr val="203C70"/>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73" name="Google Shape;873;p110"/>
            <p:cNvSpPr/>
            <p:nvPr/>
          </p:nvSpPr>
          <p:spPr>
            <a:xfrm>
              <a:off x="9865266" y="9725372"/>
              <a:ext cx="455921" cy="422966"/>
            </a:xfrm>
            <a:custGeom>
              <a:rect b="b" l="l" r="r" t="t"/>
              <a:pathLst>
                <a:path extrusionOk="0" h="338" w="368">
                  <a:moveTo>
                    <a:pt x="367" y="152"/>
                  </a:moveTo>
                  <a:lnTo>
                    <a:pt x="110" y="337"/>
                  </a:lnTo>
                  <a:lnTo>
                    <a:pt x="0" y="184"/>
                  </a:lnTo>
                  <a:lnTo>
                    <a:pt x="258" y="0"/>
                  </a:lnTo>
                  <a:lnTo>
                    <a:pt x="367" y="152"/>
                  </a:lnTo>
                </a:path>
              </a:pathLst>
            </a:custGeom>
            <a:solidFill>
              <a:srgbClr val="080D35"/>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74" name="Google Shape;874;p110"/>
            <p:cNvSpPr/>
            <p:nvPr/>
          </p:nvSpPr>
          <p:spPr>
            <a:xfrm>
              <a:off x="8299744" y="7945625"/>
              <a:ext cx="2197217" cy="2197217"/>
            </a:xfrm>
            <a:custGeom>
              <a:rect b="b" l="l" r="r" t="t"/>
              <a:pathLst>
                <a:path extrusionOk="0" h="1766" w="1766">
                  <a:moveTo>
                    <a:pt x="882" y="1649"/>
                  </a:moveTo>
                  <a:lnTo>
                    <a:pt x="882" y="1649"/>
                  </a:lnTo>
                  <a:cubicBezTo>
                    <a:pt x="458" y="1649"/>
                    <a:pt x="115" y="1306"/>
                    <a:pt x="115" y="882"/>
                  </a:cubicBezTo>
                  <a:lnTo>
                    <a:pt x="115" y="882"/>
                  </a:lnTo>
                  <a:cubicBezTo>
                    <a:pt x="115" y="458"/>
                    <a:pt x="458" y="115"/>
                    <a:pt x="882" y="115"/>
                  </a:cubicBezTo>
                  <a:lnTo>
                    <a:pt x="882" y="115"/>
                  </a:lnTo>
                  <a:cubicBezTo>
                    <a:pt x="1306" y="115"/>
                    <a:pt x="1649" y="458"/>
                    <a:pt x="1649" y="882"/>
                  </a:cubicBezTo>
                  <a:lnTo>
                    <a:pt x="1649" y="882"/>
                  </a:lnTo>
                  <a:cubicBezTo>
                    <a:pt x="1649" y="1306"/>
                    <a:pt x="1306" y="1649"/>
                    <a:pt x="882" y="1649"/>
                  </a:cubicBezTo>
                  <a:close/>
                  <a:moveTo>
                    <a:pt x="882" y="0"/>
                  </a:moveTo>
                  <a:lnTo>
                    <a:pt x="882" y="0"/>
                  </a:lnTo>
                  <a:cubicBezTo>
                    <a:pt x="395" y="0"/>
                    <a:pt x="0" y="395"/>
                    <a:pt x="0" y="882"/>
                  </a:cubicBezTo>
                  <a:lnTo>
                    <a:pt x="0" y="882"/>
                  </a:lnTo>
                  <a:cubicBezTo>
                    <a:pt x="0" y="1369"/>
                    <a:pt x="395" y="1765"/>
                    <a:pt x="882" y="1765"/>
                  </a:cubicBezTo>
                  <a:lnTo>
                    <a:pt x="882" y="1765"/>
                  </a:lnTo>
                  <a:cubicBezTo>
                    <a:pt x="1369" y="1765"/>
                    <a:pt x="1765" y="1369"/>
                    <a:pt x="1765" y="882"/>
                  </a:cubicBezTo>
                  <a:lnTo>
                    <a:pt x="1765" y="882"/>
                  </a:lnTo>
                  <a:cubicBezTo>
                    <a:pt x="1765" y="395"/>
                    <a:pt x="1369" y="0"/>
                    <a:pt x="882" y="0"/>
                  </a:cubicBezTo>
                  <a:close/>
                </a:path>
              </a:pathLst>
            </a:custGeom>
            <a:solidFill>
              <a:srgbClr val="203C70"/>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75" name="Google Shape;875;p110"/>
            <p:cNvSpPr/>
            <p:nvPr/>
          </p:nvSpPr>
          <p:spPr>
            <a:xfrm>
              <a:off x="8442563" y="8093939"/>
              <a:ext cx="1911582" cy="1911582"/>
            </a:xfrm>
            <a:custGeom>
              <a:rect b="b" l="l" r="r" t="t"/>
              <a:pathLst>
                <a:path extrusionOk="0" h="1535" w="1535">
                  <a:moveTo>
                    <a:pt x="767" y="0"/>
                  </a:moveTo>
                  <a:lnTo>
                    <a:pt x="767" y="0"/>
                  </a:lnTo>
                  <a:cubicBezTo>
                    <a:pt x="343" y="0"/>
                    <a:pt x="0" y="343"/>
                    <a:pt x="0" y="767"/>
                  </a:cubicBezTo>
                  <a:lnTo>
                    <a:pt x="0" y="767"/>
                  </a:lnTo>
                  <a:cubicBezTo>
                    <a:pt x="0" y="1191"/>
                    <a:pt x="343" y="1534"/>
                    <a:pt x="767" y="1534"/>
                  </a:cubicBezTo>
                  <a:lnTo>
                    <a:pt x="767" y="1534"/>
                  </a:lnTo>
                  <a:cubicBezTo>
                    <a:pt x="1191" y="1534"/>
                    <a:pt x="1534" y="1191"/>
                    <a:pt x="1534" y="767"/>
                  </a:cubicBezTo>
                  <a:lnTo>
                    <a:pt x="1534" y="767"/>
                  </a:lnTo>
                  <a:cubicBezTo>
                    <a:pt x="1534" y="343"/>
                    <a:pt x="1191" y="0"/>
                    <a:pt x="767" y="0"/>
                  </a:cubicBezTo>
                </a:path>
              </a:pathLst>
            </a:custGeom>
            <a:solidFill>
              <a:srgbClr val="7CBAE3">
                <a:alpha val="4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76" name="Google Shape;876;p110"/>
            <p:cNvSpPr/>
            <p:nvPr/>
          </p:nvSpPr>
          <p:spPr>
            <a:xfrm>
              <a:off x="8645809" y="8199503"/>
              <a:ext cx="1503850" cy="1678428"/>
            </a:xfrm>
            <a:custGeom>
              <a:rect b="b" l="l" r="r" t="t"/>
              <a:pathLst>
                <a:path extrusionOk="0" h="1678428" w="1503850">
                  <a:moveTo>
                    <a:pt x="27962" y="764114"/>
                  </a:moveTo>
                  <a:cubicBezTo>
                    <a:pt x="84129" y="781322"/>
                    <a:pt x="252094" y="1024814"/>
                    <a:pt x="751925" y="1024814"/>
                  </a:cubicBezTo>
                  <a:cubicBezTo>
                    <a:pt x="1478952" y="1024814"/>
                    <a:pt x="1503850" y="509657"/>
                    <a:pt x="1503850" y="925026"/>
                  </a:cubicBezTo>
                  <a:cubicBezTo>
                    <a:pt x="1503850" y="1341642"/>
                    <a:pt x="1166480" y="1678428"/>
                    <a:pt x="751925" y="1678428"/>
                  </a:cubicBezTo>
                  <a:cubicBezTo>
                    <a:pt x="336125" y="1678428"/>
                    <a:pt x="0" y="1341642"/>
                    <a:pt x="0" y="925026"/>
                  </a:cubicBezTo>
                  <a:cubicBezTo>
                    <a:pt x="0" y="795223"/>
                    <a:pt x="2431" y="756292"/>
                    <a:pt x="27962" y="764114"/>
                  </a:cubicBezTo>
                  <a:close/>
                  <a:moveTo>
                    <a:pt x="693869" y="46"/>
                  </a:moveTo>
                  <a:cubicBezTo>
                    <a:pt x="725080" y="-1198"/>
                    <a:pt x="751297" y="22437"/>
                    <a:pt x="751297" y="52293"/>
                  </a:cubicBezTo>
                  <a:cubicBezTo>
                    <a:pt x="751297" y="80904"/>
                    <a:pt x="730073" y="103296"/>
                    <a:pt x="702608" y="104540"/>
                  </a:cubicBezTo>
                  <a:cubicBezTo>
                    <a:pt x="461664" y="120712"/>
                    <a:pt x="243191" y="251329"/>
                    <a:pt x="117100" y="455342"/>
                  </a:cubicBezTo>
                  <a:cubicBezTo>
                    <a:pt x="102119" y="478977"/>
                    <a:pt x="72157" y="486441"/>
                    <a:pt x="47189" y="474001"/>
                  </a:cubicBezTo>
                  <a:cubicBezTo>
                    <a:pt x="19724" y="459074"/>
                    <a:pt x="10985" y="425486"/>
                    <a:pt x="27214" y="399363"/>
                  </a:cubicBezTo>
                  <a:cubicBezTo>
                    <a:pt x="173279" y="166739"/>
                    <a:pt x="420466" y="17461"/>
                    <a:pt x="693869" y="46"/>
                  </a:cubicBezTo>
                  <a:close/>
                </a:path>
              </a:pathLst>
            </a:custGeom>
            <a:solidFill>
              <a:srgbClr val="FFFFFF">
                <a:alpha val="4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77" name="Google Shape;877;p110"/>
            <p:cNvSpPr/>
            <p:nvPr/>
          </p:nvSpPr>
          <p:spPr>
            <a:xfrm>
              <a:off x="2658388" y="7731398"/>
              <a:ext cx="1862140" cy="3400193"/>
            </a:xfrm>
            <a:custGeom>
              <a:rect b="b" l="l" r="r" t="t"/>
              <a:pathLst>
                <a:path extrusionOk="0" h="2728" w="1494">
                  <a:moveTo>
                    <a:pt x="1332" y="2727"/>
                  </a:moveTo>
                  <a:lnTo>
                    <a:pt x="162" y="2727"/>
                  </a:lnTo>
                  <a:lnTo>
                    <a:pt x="162" y="2727"/>
                  </a:lnTo>
                  <a:cubicBezTo>
                    <a:pt x="73" y="2727"/>
                    <a:pt x="0" y="2654"/>
                    <a:pt x="0" y="2565"/>
                  </a:cubicBezTo>
                  <a:lnTo>
                    <a:pt x="0" y="162"/>
                  </a:lnTo>
                  <a:lnTo>
                    <a:pt x="0" y="162"/>
                  </a:lnTo>
                  <a:cubicBezTo>
                    <a:pt x="0" y="73"/>
                    <a:pt x="73" y="0"/>
                    <a:pt x="162" y="0"/>
                  </a:cubicBezTo>
                  <a:lnTo>
                    <a:pt x="1332" y="0"/>
                  </a:lnTo>
                  <a:lnTo>
                    <a:pt x="1332" y="0"/>
                  </a:lnTo>
                  <a:cubicBezTo>
                    <a:pt x="1421" y="0"/>
                    <a:pt x="1493" y="73"/>
                    <a:pt x="1493" y="162"/>
                  </a:cubicBezTo>
                  <a:lnTo>
                    <a:pt x="1493" y="2565"/>
                  </a:lnTo>
                  <a:lnTo>
                    <a:pt x="1493" y="2565"/>
                  </a:lnTo>
                  <a:cubicBezTo>
                    <a:pt x="1493" y="2654"/>
                    <a:pt x="1421" y="2727"/>
                    <a:pt x="1332" y="2727"/>
                  </a:cubicBezTo>
                </a:path>
              </a:pathLst>
            </a:custGeom>
            <a:solidFill>
              <a:srgbClr val="203C70"/>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78" name="Google Shape;878;p110"/>
            <p:cNvSpPr/>
            <p:nvPr/>
          </p:nvSpPr>
          <p:spPr>
            <a:xfrm>
              <a:off x="2768249" y="7824779"/>
              <a:ext cx="1642420" cy="142819"/>
            </a:xfrm>
            <a:custGeom>
              <a:rect b="b" l="l" r="r" t="t"/>
              <a:pathLst>
                <a:path extrusionOk="0" h="113" w="1320">
                  <a:moveTo>
                    <a:pt x="1168" y="0"/>
                  </a:moveTo>
                  <a:lnTo>
                    <a:pt x="152" y="0"/>
                  </a:lnTo>
                  <a:lnTo>
                    <a:pt x="152" y="0"/>
                  </a:lnTo>
                  <a:cubicBezTo>
                    <a:pt x="81" y="0"/>
                    <a:pt x="20" y="47"/>
                    <a:pt x="0" y="112"/>
                  </a:cubicBezTo>
                  <a:lnTo>
                    <a:pt x="1319" y="112"/>
                  </a:lnTo>
                  <a:lnTo>
                    <a:pt x="1319" y="112"/>
                  </a:lnTo>
                  <a:cubicBezTo>
                    <a:pt x="1299" y="47"/>
                    <a:pt x="1239" y="0"/>
                    <a:pt x="1168" y="0"/>
                  </a:cubicBezTo>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79" name="Google Shape;879;p110"/>
            <p:cNvSpPr/>
            <p:nvPr/>
          </p:nvSpPr>
          <p:spPr>
            <a:xfrm>
              <a:off x="2757262" y="7962106"/>
              <a:ext cx="1664392" cy="3070614"/>
            </a:xfrm>
            <a:custGeom>
              <a:rect b="b" l="l" r="r" t="t"/>
              <a:pathLst>
                <a:path extrusionOk="0" h="2466" w="1334">
                  <a:moveTo>
                    <a:pt x="7" y="0"/>
                  </a:moveTo>
                  <a:lnTo>
                    <a:pt x="7" y="0"/>
                  </a:lnTo>
                  <a:cubicBezTo>
                    <a:pt x="2" y="14"/>
                    <a:pt x="0" y="30"/>
                    <a:pt x="0" y="47"/>
                  </a:cubicBezTo>
                  <a:lnTo>
                    <a:pt x="0" y="2306"/>
                  </a:lnTo>
                  <a:lnTo>
                    <a:pt x="0" y="2306"/>
                  </a:lnTo>
                  <a:cubicBezTo>
                    <a:pt x="0" y="2393"/>
                    <a:pt x="71" y="2465"/>
                    <a:pt x="159" y="2465"/>
                  </a:cubicBezTo>
                  <a:lnTo>
                    <a:pt x="1175" y="2465"/>
                  </a:lnTo>
                  <a:lnTo>
                    <a:pt x="1175" y="2465"/>
                  </a:lnTo>
                  <a:cubicBezTo>
                    <a:pt x="1262" y="2465"/>
                    <a:pt x="1333" y="2393"/>
                    <a:pt x="1333" y="2306"/>
                  </a:cubicBezTo>
                  <a:lnTo>
                    <a:pt x="1333" y="47"/>
                  </a:lnTo>
                  <a:lnTo>
                    <a:pt x="1333" y="47"/>
                  </a:lnTo>
                  <a:cubicBezTo>
                    <a:pt x="1333" y="30"/>
                    <a:pt x="1331" y="14"/>
                    <a:pt x="1326" y="0"/>
                  </a:cubicBezTo>
                  <a:lnTo>
                    <a:pt x="7" y="0"/>
                  </a:lnTo>
                </a:path>
              </a:pathLst>
            </a:custGeom>
            <a:solidFill>
              <a:srgbClr val="D6EBFA"/>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80" name="Google Shape;880;p110"/>
            <p:cNvSpPr/>
            <p:nvPr/>
          </p:nvSpPr>
          <p:spPr>
            <a:xfrm>
              <a:off x="3575726" y="7962106"/>
              <a:ext cx="845930" cy="3070614"/>
            </a:xfrm>
            <a:custGeom>
              <a:rect b="b" l="l" r="r" t="t"/>
              <a:pathLst>
                <a:path extrusionOk="0" h="2466" w="677">
                  <a:moveTo>
                    <a:pt x="669" y="0"/>
                  </a:moveTo>
                  <a:lnTo>
                    <a:pt x="0" y="0"/>
                  </a:lnTo>
                  <a:lnTo>
                    <a:pt x="0" y="2465"/>
                  </a:lnTo>
                  <a:lnTo>
                    <a:pt x="518" y="2465"/>
                  </a:lnTo>
                  <a:lnTo>
                    <a:pt x="518" y="2465"/>
                  </a:lnTo>
                  <a:cubicBezTo>
                    <a:pt x="605" y="2465"/>
                    <a:pt x="676" y="2393"/>
                    <a:pt x="676" y="2306"/>
                  </a:cubicBezTo>
                  <a:lnTo>
                    <a:pt x="676" y="47"/>
                  </a:lnTo>
                  <a:lnTo>
                    <a:pt x="676" y="47"/>
                  </a:lnTo>
                  <a:cubicBezTo>
                    <a:pt x="676" y="30"/>
                    <a:pt x="674" y="14"/>
                    <a:pt x="669" y="0"/>
                  </a:cubicBezTo>
                </a:path>
              </a:pathLst>
            </a:custGeom>
            <a:solidFill>
              <a:srgbClr val="FFFFFF">
                <a:alpha val="4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81" name="Google Shape;881;p110"/>
            <p:cNvSpPr/>
            <p:nvPr/>
          </p:nvSpPr>
          <p:spPr>
            <a:xfrm>
              <a:off x="2905574" y="8104925"/>
              <a:ext cx="1383002" cy="278923"/>
            </a:xfrm>
            <a:custGeom>
              <a:rect b="b" l="l" r="r" t="t"/>
              <a:pathLst>
                <a:path extrusionOk="0" h="278923" w="1383002">
                  <a:moveTo>
                    <a:pt x="126542" y="258171"/>
                  </a:moveTo>
                  <a:lnTo>
                    <a:pt x="1256466" y="258171"/>
                  </a:lnTo>
                  <a:cubicBezTo>
                    <a:pt x="1262681" y="258171"/>
                    <a:pt x="1267653" y="263054"/>
                    <a:pt x="1267653" y="269157"/>
                  </a:cubicBezTo>
                  <a:cubicBezTo>
                    <a:pt x="1267653" y="274040"/>
                    <a:pt x="1262681" y="278923"/>
                    <a:pt x="1256466" y="278923"/>
                  </a:cubicBezTo>
                  <a:lnTo>
                    <a:pt x="126542" y="278923"/>
                  </a:lnTo>
                  <a:cubicBezTo>
                    <a:pt x="120327" y="278923"/>
                    <a:pt x="115355" y="274040"/>
                    <a:pt x="115355" y="269157"/>
                  </a:cubicBezTo>
                  <a:cubicBezTo>
                    <a:pt x="115355" y="263054"/>
                    <a:pt x="120327" y="258171"/>
                    <a:pt x="126542" y="258171"/>
                  </a:cubicBezTo>
                  <a:close/>
                  <a:moveTo>
                    <a:pt x="9959" y="131833"/>
                  </a:moveTo>
                  <a:lnTo>
                    <a:pt x="1373044" y="131833"/>
                  </a:lnTo>
                  <a:cubicBezTo>
                    <a:pt x="1379268" y="131833"/>
                    <a:pt x="1383002" y="135495"/>
                    <a:pt x="1383002" y="141599"/>
                  </a:cubicBezTo>
                  <a:cubicBezTo>
                    <a:pt x="1383002" y="147702"/>
                    <a:pt x="1379268" y="152585"/>
                    <a:pt x="1373044" y="152585"/>
                  </a:cubicBezTo>
                  <a:lnTo>
                    <a:pt x="9959" y="152585"/>
                  </a:lnTo>
                  <a:cubicBezTo>
                    <a:pt x="3735" y="152585"/>
                    <a:pt x="0" y="147702"/>
                    <a:pt x="0" y="141599"/>
                  </a:cubicBezTo>
                  <a:cubicBezTo>
                    <a:pt x="0" y="135495"/>
                    <a:pt x="3735" y="131833"/>
                    <a:pt x="9959" y="131833"/>
                  </a:cubicBezTo>
                  <a:close/>
                  <a:moveTo>
                    <a:pt x="9959" y="0"/>
                  </a:moveTo>
                  <a:lnTo>
                    <a:pt x="1373044" y="0"/>
                  </a:lnTo>
                  <a:cubicBezTo>
                    <a:pt x="1379268" y="0"/>
                    <a:pt x="1383002" y="4883"/>
                    <a:pt x="1383002" y="10986"/>
                  </a:cubicBezTo>
                  <a:cubicBezTo>
                    <a:pt x="1383002" y="15869"/>
                    <a:pt x="1379268" y="20752"/>
                    <a:pt x="1373044" y="20752"/>
                  </a:cubicBezTo>
                  <a:lnTo>
                    <a:pt x="9959" y="20752"/>
                  </a:lnTo>
                  <a:cubicBezTo>
                    <a:pt x="3735" y="20752"/>
                    <a:pt x="0" y="15869"/>
                    <a:pt x="0" y="10986"/>
                  </a:cubicBezTo>
                  <a:cubicBezTo>
                    <a:pt x="0" y="4883"/>
                    <a:pt x="3735" y="0"/>
                    <a:pt x="9959" y="0"/>
                  </a:cubicBezTo>
                  <a:close/>
                </a:path>
              </a:pathLst>
            </a:custGeom>
            <a:solidFill>
              <a:srgbClr val="7CBAE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82" name="Google Shape;882;p110"/>
            <p:cNvSpPr/>
            <p:nvPr/>
          </p:nvSpPr>
          <p:spPr>
            <a:xfrm>
              <a:off x="2768251" y="8637748"/>
              <a:ext cx="1527066" cy="2724552"/>
            </a:xfrm>
            <a:custGeom>
              <a:rect b="b" l="l" r="r" t="t"/>
              <a:pathLst>
                <a:path extrusionOk="0" h="2188" w="1227">
                  <a:moveTo>
                    <a:pt x="1226" y="2187"/>
                  </a:moveTo>
                  <a:lnTo>
                    <a:pt x="163" y="2187"/>
                  </a:lnTo>
                  <a:lnTo>
                    <a:pt x="163" y="2187"/>
                  </a:lnTo>
                  <a:cubicBezTo>
                    <a:pt x="103" y="2187"/>
                    <a:pt x="54" y="2138"/>
                    <a:pt x="54" y="2078"/>
                  </a:cubicBezTo>
                  <a:lnTo>
                    <a:pt x="54" y="91"/>
                  </a:lnTo>
                  <a:lnTo>
                    <a:pt x="54" y="91"/>
                  </a:lnTo>
                  <a:cubicBezTo>
                    <a:pt x="54" y="62"/>
                    <a:pt x="41" y="34"/>
                    <a:pt x="19" y="16"/>
                  </a:cubicBezTo>
                  <a:lnTo>
                    <a:pt x="0" y="0"/>
                  </a:lnTo>
                  <a:lnTo>
                    <a:pt x="1172" y="0"/>
                  </a:lnTo>
                  <a:lnTo>
                    <a:pt x="1191" y="16"/>
                  </a:lnTo>
                  <a:lnTo>
                    <a:pt x="1191" y="16"/>
                  </a:lnTo>
                  <a:cubicBezTo>
                    <a:pt x="1213" y="34"/>
                    <a:pt x="1226" y="62"/>
                    <a:pt x="1226" y="91"/>
                  </a:cubicBezTo>
                  <a:lnTo>
                    <a:pt x="1226" y="2187"/>
                  </a:lnTo>
                </a:path>
              </a:pathLst>
            </a:custGeom>
            <a:solidFill>
              <a:srgbClr val="307AB4">
                <a:alpha val="4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83" name="Google Shape;883;p110"/>
            <p:cNvSpPr/>
            <p:nvPr/>
          </p:nvSpPr>
          <p:spPr>
            <a:xfrm>
              <a:off x="2834166" y="8637748"/>
              <a:ext cx="1527066" cy="2724552"/>
            </a:xfrm>
            <a:custGeom>
              <a:rect b="b" l="l" r="r" t="t"/>
              <a:pathLst>
                <a:path extrusionOk="0" h="2188" w="1226">
                  <a:moveTo>
                    <a:pt x="1225" y="2187"/>
                  </a:moveTo>
                  <a:lnTo>
                    <a:pt x="131" y="2187"/>
                  </a:lnTo>
                  <a:lnTo>
                    <a:pt x="131" y="2187"/>
                  </a:lnTo>
                  <a:cubicBezTo>
                    <a:pt x="88" y="2187"/>
                    <a:pt x="53" y="2152"/>
                    <a:pt x="53" y="2110"/>
                  </a:cubicBezTo>
                  <a:lnTo>
                    <a:pt x="53" y="91"/>
                  </a:lnTo>
                  <a:lnTo>
                    <a:pt x="53" y="91"/>
                  </a:lnTo>
                  <a:cubicBezTo>
                    <a:pt x="53" y="62"/>
                    <a:pt x="40" y="34"/>
                    <a:pt x="18" y="16"/>
                  </a:cubicBezTo>
                  <a:lnTo>
                    <a:pt x="0" y="0"/>
                  </a:lnTo>
                  <a:lnTo>
                    <a:pt x="1171" y="0"/>
                  </a:lnTo>
                  <a:lnTo>
                    <a:pt x="1190" y="16"/>
                  </a:lnTo>
                  <a:lnTo>
                    <a:pt x="1190" y="16"/>
                  </a:lnTo>
                  <a:cubicBezTo>
                    <a:pt x="1212" y="34"/>
                    <a:pt x="1225" y="62"/>
                    <a:pt x="1225" y="91"/>
                  </a:cubicBezTo>
                  <a:lnTo>
                    <a:pt x="1225" y="2187"/>
                  </a:lnTo>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84" name="Google Shape;884;p110"/>
            <p:cNvSpPr/>
            <p:nvPr/>
          </p:nvSpPr>
          <p:spPr>
            <a:xfrm>
              <a:off x="3009942" y="10065941"/>
              <a:ext cx="1245678" cy="103148"/>
            </a:xfrm>
            <a:custGeom>
              <a:rect b="b" l="l" r="r" t="t"/>
              <a:pathLst>
                <a:path extrusionOk="0" h="103148" w="1245678">
                  <a:moveTo>
                    <a:pt x="434168" y="82397"/>
                  </a:moveTo>
                  <a:lnTo>
                    <a:pt x="1235720" y="82397"/>
                  </a:lnTo>
                  <a:cubicBezTo>
                    <a:pt x="1241944" y="82397"/>
                    <a:pt x="1245678" y="87280"/>
                    <a:pt x="1245678" y="93383"/>
                  </a:cubicBezTo>
                  <a:cubicBezTo>
                    <a:pt x="1245678" y="98266"/>
                    <a:pt x="1241944" y="103148"/>
                    <a:pt x="1235720" y="103148"/>
                  </a:cubicBezTo>
                  <a:lnTo>
                    <a:pt x="434168" y="103148"/>
                  </a:lnTo>
                  <a:cubicBezTo>
                    <a:pt x="427945" y="103148"/>
                    <a:pt x="422966" y="98266"/>
                    <a:pt x="422966" y="93383"/>
                  </a:cubicBezTo>
                  <a:cubicBezTo>
                    <a:pt x="422966" y="87280"/>
                    <a:pt x="427945" y="82397"/>
                    <a:pt x="434168" y="82397"/>
                  </a:cubicBezTo>
                  <a:close/>
                  <a:moveTo>
                    <a:pt x="9896" y="82397"/>
                  </a:moveTo>
                  <a:lnTo>
                    <a:pt x="311718" y="82397"/>
                  </a:lnTo>
                  <a:cubicBezTo>
                    <a:pt x="317903" y="82397"/>
                    <a:pt x="322851" y="87280"/>
                    <a:pt x="322851" y="93383"/>
                  </a:cubicBezTo>
                  <a:cubicBezTo>
                    <a:pt x="322851" y="98266"/>
                    <a:pt x="317903" y="103148"/>
                    <a:pt x="311718" y="103148"/>
                  </a:cubicBezTo>
                  <a:lnTo>
                    <a:pt x="9896" y="103148"/>
                  </a:lnTo>
                  <a:cubicBezTo>
                    <a:pt x="3711" y="103148"/>
                    <a:pt x="0" y="98266"/>
                    <a:pt x="0" y="93383"/>
                  </a:cubicBezTo>
                  <a:cubicBezTo>
                    <a:pt x="0" y="87280"/>
                    <a:pt x="3711" y="82397"/>
                    <a:pt x="9896" y="82397"/>
                  </a:cubicBezTo>
                  <a:close/>
                  <a:moveTo>
                    <a:pt x="434168" y="0"/>
                  </a:moveTo>
                  <a:lnTo>
                    <a:pt x="1235720" y="0"/>
                  </a:lnTo>
                  <a:cubicBezTo>
                    <a:pt x="1241944" y="0"/>
                    <a:pt x="1245678" y="4883"/>
                    <a:pt x="1245678" y="10986"/>
                  </a:cubicBezTo>
                  <a:cubicBezTo>
                    <a:pt x="1245678" y="15869"/>
                    <a:pt x="1241944" y="20751"/>
                    <a:pt x="1235720" y="20751"/>
                  </a:cubicBezTo>
                  <a:lnTo>
                    <a:pt x="434168" y="20751"/>
                  </a:lnTo>
                  <a:cubicBezTo>
                    <a:pt x="427945" y="20751"/>
                    <a:pt x="422966" y="15869"/>
                    <a:pt x="422966" y="10986"/>
                  </a:cubicBezTo>
                  <a:cubicBezTo>
                    <a:pt x="422966" y="4883"/>
                    <a:pt x="427945" y="0"/>
                    <a:pt x="434168" y="0"/>
                  </a:cubicBezTo>
                  <a:close/>
                  <a:moveTo>
                    <a:pt x="9896" y="0"/>
                  </a:moveTo>
                  <a:lnTo>
                    <a:pt x="311718" y="0"/>
                  </a:lnTo>
                  <a:cubicBezTo>
                    <a:pt x="317903" y="0"/>
                    <a:pt x="322851" y="4883"/>
                    <a:pt x="322851" y="10986"/>
                  </a:cubicBezTo>
                  <a:cubicBezTo>
                    <a:pt x="322851" y="15869"/>
                    <a:pt x="317903" y="20751"/>
                    <a:pt x="311718" y="20751"/>
                  </a:cubicBezTo>
                  <a:lnTo>
                    <a:pt x="9896" y="20751"/>
                  </a:lnTo>
                  <a:cubicBezTo>
                    <a:pt x="3711" y="20751"/>
                    <a:pt x="0" y="15869"/>
                    <a:pt x="0" y="10986"/>
                  </a:cubicBezTo>
                  <a:cubicBezTo>
                    <a:pt x="0" y="4883"/>
                    <a:pt x="3711" y="0"/>
                    <a:pt x="9896" y="0"/>
                  </a:cubicBezTo>
                  <a:close/>
                </a:path>
              </a:pathLst>
            </a:custGeom>
            <a:solidFill>
              <a:srgbClr val="203C6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85" name="Google Shape;885;p110"/>
            <p:cNvSpPr/>
            <p:nvPr/>
          </p:nvSpPr>
          <p:spPr>
            <a:xfrm>
              <a:off x="3009942" y="10230732"/>
              <a:ext cx="1245678" cy="932557"/>
            </a:xfrm>
            <a:custGeom>
              <a:rect b="b" l="l" r="r" t="t"/>
              <a:pathLst>
                <a:path extrusionOk="0" h="932557" w="1245678">
                  <a:moveTo>
                    <a:pt x="434168" y="796492"/>
                  </a:moveTo>
                  <a:lnTo>
                    <a:pt x="1235720" y="796492"/>
                  </a:lnTo>
                  <a:cubicBezTo>
                    <a:pt x="1241944" y="796492"/>
                    <a:pt x="1245678" y="801375"/>
                    <a:pt x="1245678" y="807478"/>
                  </a:cubicBezTo>
                  <a:cubicBezTo>
                    <a:pt x="1245678" y="812361"/>
                    <a:pt x="1241944" y="817243"/>
                    <a:pt x="1235720" y="817243"/>
                  </a:cubicBezTo>
                  <a:lnTo>
                    <a:pt x="434168" y="817243"/>
                  </a:lnTo>
                  <a:cubicBezTo>
                    <a:pt x="427945" y="817243"/>
                    <a:pt x="422966" y="812361"/>
                    <a:pt x="422966" y="807478"/>
                  </a:cubicBezTo>
                  <a:cubicBezTo>
                    <a:pt x="422966" y="801375"/>
                    <a:pt x="427945" y="796492"/>
                    <a:pt x="434168" y="796492"/>
                  </a:cubicBezTo>
                  <a:close/>
                  <a:moveTo>
                    <a:pt x="92372" y="768509"/>
                  </a:moveTo>
                  <a:lnTo>
                    <a:pt x="92372" y="909843"/>
                  </a:lnTo>
                  <a:lnTo>
                    <a:pt x="231717" y="909843"/>
                  </a:lnTo>
                  <a:lnTo>
                    <a:pt x="231717" y="768509"/>
                  </a:lnTo>
                  <a:close/>
                  <a:moveTo>
                    <a:pt x="82506" y="747056"/>
                  </a:moveTo>
                  <a:lnTo>
                    <a:pt x="241582" y="747056"/>
                  </a:lnTo>
                  <a:cubicBezTo>
                    <a:pt x="247748" y="747056"/>
                    <a:pt x="251447" y="752104"/>
                    <a:pt x="251447" y="758413"/>
                  </a:cubicBezTo>
                  <a:lnTo>
                    <a:pt x="251447" y="921200"/>
                  </a:lnTo>
                  <a:cubicBezTo>
                    <a:pt x="251447" y="927509"/>
                    <a:pt x="247748" y="932557"/>
                    <a:pt x="241582" y="932557"/>
                  </a:cubicBezTo>
                  <a:lnTo>
                    <a:pt x="82506" y="932557"/>
                  </a:lnTo>
                  <a:cubicBezTo>
                    <a:pt x="76341" y="932557"/>
                    <a:pt x="71408" y="927509"/>
                    <a:pt x="71408" y="921200"/>
                  </a:cubicBezTo>
                  <a:lnTo>
                    <a:pt x="71408" y="758413"/>
                  </a:lnTo>
                  <a:cubicBezTo>
                    <a:pt x="71408" y="752104"/>
                    <a:pt x="76341" y="747056"/>
                    <a:pt x="82506" y="747056"/>
                  </a:cubicBezTo>
                  <a:close/>
                  <a:moveTo>
                    <a:pt x="434168" y="532827"/>
                  </a:moveTo>
                  <a:lnTo>
                    <a:pt x="1235720" y="532827"/>
                  </a:lnTo>
                  <a:cubicBezTo>
                    <a:pt x="1241944" y="532827"/>
                    <a:pt x="1245678" y="536489"/>
                    <a:pt x="1245678" y="542592"/>
                  </a:cubicBezTo>
                  <a:cubicBezTo>
                    <a:pt x="1245678" y="548696"/>
                    <a:pt x="1241944" y="553578"/>
                    <a:pt x="1235720" y="553578"/>
                  </a:cubicBezTo>
                  <a:lnTo>
                    <a:pt x="434168" y="553578"/>
                  </a:lnTo>
                  <a:cubicBezTo>
                    <a:pt x="427945" y="553578"/>
                    <a:pt x="422966" y="548696"/>
                    <a:pt x="422966" y="542592"/>
                  </a:cubicBezTo>
                  <a:cubicBezTo>
                    <a:pt x="422966" y="536489"/>
                    <a:pt x="427945" y="532827"/>
                    <a:pt x="434168" y="532827"/>
                  </a:cubicBezTo>
                  <a:close/>
                  <a:moveTo>
                    <a:pt x="92372" y="504350"/>
                  </a:moveTo>
                  <a:lnTo>
                    <a:pt x="92372" y="642462"/>
                  </a:lnTo>
                  <a:lnTo>
                    <a:pt x="231717" y="642462"/>
                  </a:lnTo>
                  <a:lnTo>
                    <a:pt x="231717" y="504350"/>
                  </a:lnTo>
                  <a:close/>
                  <a:moveTo>
                    <a:pt x="82506" y="483387"/>
                  </a:moveTo>
                  <a:lnTo>
                    <a:pt x="241582" y="483387"/>
                  </a:lnTo>
                  <a:cubicBezTo>
                    <a:pt x="247748" y="483387"/>
                    <a:pt x="251447" y="488320"/>
                    <a:pt x="251447" y="494485"/>
                  </a:cubicBezTo>
                  <a:lnTo>
                    <a:pt x="251447" y="653561"/>
                  </a:lnTo>
                  <a:cubicBezTo>
                    <a:pt x="251447" y="659726"/>
                    <a:pt x="247748" y="663426"/>
                    <a:pt x="241582" y="663426"/>
                  </a:cubicBezTo>
                  <a:lnTo>
                    <a:pt x="82506" y="663426"/>
                  </a:lnTo>
                  <a:cubicBezTo>
                    <a:pt x="76341" y="663426"/>
                    <a:pt x="71408" y="659726"/>
                    <a:pt x="71408" y="653561"/>
                  </a:cubicBezTo>
                  <a:lnTo>
                    <a:pt x="71408" y="494485"/>
                  </a:lnTo>
                  <a:cubicBezTo>
                    <a:pt x="71408" y="488320"/>
                    <a:pt x="76341" y="483387"/>
                    <a:pt x="82506" y="483387"/>
                  </a:cubicBezTo>
                  <a:close/>
                  <a:moveTo>
                    <a:pt x="434168" y="269160"/>
                  </a:moveTo>
                  <a:lnTo>
                    <a:pt x="1235720" y="269160"/>
                  </a:lnTo>
                  <a:cubicBezTo>
                    <a:pt x="1241944" y="269160"/>
                    <a:pt x="1245678" y="273786"/>
                    <a:pt x="1245678" y="279568"/>
                  </a:cubicBezTo>
                  <a:cubicBezTo>
                    <a:pt x="1245678" y="285350"/>
                    <a:pt x="1241944" y="289976"/>
                    <a:pt x="1235720" y="289976"/>
                  </a:cubicBezTo>
                  <a:lnTo>
                    <a:pt x="434168" y="289976"/>
                  </a:lnTo>
                  <a:cubicBezTo>
                    <a:pt x="427945" y="289976"/>
                    <a:pt x="422966" y="285350"/>
                    <a:pt x="422966" y="279568"/>
                  </a:cubicBezTo>
                  <a:cubicBezTo>
                    <a:pt x="422966" y="273786"/>
                    <a:pt x="427945" y="269160"/>
                    <a:pt x="434168" y="269160"/>
                  </a:cubicBezTo>
                  <a:close/>
                  <a:moveTo>
                    <a:pt x="92372" y="240685"/>
                  </a:moveTo>
                  <a:lnTo>
                    <a:pt x="92372" y="378797"/>
                  </a:lnTo>
                  <a:lnTo>
                    <a:pt x="231717" y="378797"/>
                  </a:lnTo>
                  <a:lnTo>
                    <a:pt x="231717" y="240685"/>
                  </a:lnTo>
                  <a:close/>
                  <a:moveTo>
                    <a:pt x="82506" y="219722"/>
                  </a:moveTo>
                  <a:lnTo>
                    <a:pt x="241582" y="219722"/>
                  </a:lnTo>
                  <a:cubicBezTo>
                    <a:pt x="247748" y="219722"/>
                    <a:pt x="251447" y="224655"/>
                    <a:pt x="251447" y="230820"/>
                  </a:cubicBezTo>
                  <a:lnTo>
                    <a:pt x="251447" y="388663"/>
                  </a:lnTo>
                  <a:cubicBezTo>
                    <a:pt x="251447" y="394828"/>
                    <a:pt x="247748" y="399761"/>
                    <a:pt x="241582" y="399761"/>
                  </a:cubicBezTo>
                  <a:lnTo>
                    <a:pt x="82506" y="399761"/>
                  </a:lnTo>
                  <a:cubicBezTo>
                    <a:pt x="76341" y="399761"/>
                    <a:pt x="71408" y="394828"/>
                    <a:pt x="71408" y="388663"/>
                  </a:cubicBezTo>
                  <a:lnTo>
                    <a:pt x="71408" y="230820"/>
                  </a:lnTo>
                  <a:cubicBezTo>
                    <a:pt x="71408" y="224655"/>
                    <a:pt x="76341" y="219722"/>
                    <a:pt x="82506" y="219722"/>
                  </a:cubicBezTo>
                  <a:close/>
                  <a:moveTo>
                    <a:pt x="434168" y="82397"/>
                  </a:moveTo>
                  <a:lnTo>
                    <a:pt x="1235720" y="82397"/>
                  </a:lnTo>
                  <a:cubicBezTo>
                    <a:pt x="1241944" y="82397"/>
                    <a:pt x="1245678" y="87280"/>
                    <a:pt x="1245678" y="93383"/>
                  </a:cubicBezTo>
                  <a:cubicBezTo>
                    <a:pt x="1245678" y="99486"/>
                    <a:pt x="1241944" y="103148"/>
                    <a:pt x="1235720" y="103148"/>
                  </a:cubicBezTo>
                  <a:lnTo>
                    <a:pt x="434168" y="103148"/>
                  </a:lnTo>
                  <a:cubicBezTo>
                    <a:pt x="427945" y="103148"/>
                    <a:pt x="422966" y="99486"/>
                    <a:pt x="422966" y="93383"/>
                  </a:cubicBezTo>
                  <a:cubicBezTo>
                    <a:pt x="422966" y="87280"/>
                    <a:pt x="427945" y="82397"/>
                    <a:pt x="434168" y="82397"/>
                  </a:cubicBezTo>
                  <a:close/>
                  <a:moveTo>
                    <a:pt x="9896" y="82397"/>
                  </a:moveTo>
                  <a:lnTo>
                    <a:pt x="311718" y="82397"/>
                  </a:lnTo>
                  <a:cubicBezTo>
                    <a:pt x="317903" y="82397"/>
                    <a:pt x="322851" y="87280"/>
                    <a:pt x="322851" y="93383"/>
                  </a:cubicBezTo>
                  <a:cubicBezTo>
                    <a:pt x="322851" y="99486"/>
                    <a:pt x="317903" y="103148"/>
                    <a:pt x="311718" y="103148"/>
                  </a:cubicBezTo>
                  <a:lnTo>
                    <a:pt x="9896" y="103148"/>
                  </a:lnTo>
                  <a:cubicBezTo>
                    <a:pt x="3711" y="103148"/>
                    <a:pt x="0" y="99486"/>
                    <a:pt x="0" y="93383"/>
                  </a:cubicBezTo>
                  <a:cubicBezTo>
                    <a:pt x="0" y="87280"/>
                    <a:pt x="3711" y="82397"/>
                    <a:pt x="9896" y="82397"/>
                  </a:cubicBezTo>
                  <a:close/>
                  <a:moveTo>
                    <a:pt x="434168" y="0"/>
                  </a:moveTo>
                  <a:lnTo>
                    <a:pt x="1235720" y="0"/>
                  </a:lnTo>
                  <a:cubicBezTo>
                    <a:pt x="1241944" y="0"/>
                    <a:pt x="1245678" y="4883"/>
                    <a:pt x="1245678" y="10986"/>
                  </a:cubicBezTo>
                  <a:cubicBezTo>
                    <a:pt x="1245678" y="17089"/>
                    <a:pt x="1241944" y="20751"/>
                    <a:pt x="1235720" y="20751"/>
                  </a:cubicBezTo>
                  <a:lnTo>
                    <a:pt x="434168" y="20751"/>
                  </a:lnTo>
                  <a:cubicBezTo>
                    <a:pt x="427945" y="20751"/>
                    <a:pt x="422966" y="17089"/>
                    <a:pt x="422966" y="10986"/>
                  </a:cubicBezTo>
                  <a:cubicBezTo>
                    <a:pt x="422966" y="4883"/>
                    <a:pt x="427945" y="0"/>
                    <a:pt x="434168" y="0"/>
                  </a:cubicBezTo>
                  <a:close/>
                  <a:moveTo>
                    <a:pt x="9896" y="0"/>
                  </a:moveTo>
                  <a:lnTo>
                    <a:pt x="311718" y="0"/>
                  </a:lnTo>
                  <a:cubicBezTo>
                    <a:pt x="317903" y="0"/>
                    <a:pt x="322851" y="4883"/>
                    <a:pt x="322851" y="10986"/>
                  </a:cubicBezTo>
                  <a:cubicBezTo>
                    <a:pt x="322851" y="17089"/>
                    <a:pt x="317903" y="20751"/>
                    <a:pt x="311718" y="20751"/>
                  </a:cubicBezTo>
                  <a:lnTo>
                    <a:pt x="9896" y="20751"/>
                  </a:lnTo>
                  <a:cubicBezTo>
                    <a:pt x="3711" y="20751"/>
                    <a:pt x="0" y="17089"/>
                    <a:pt x="0" y="10986"/>
                  </a:cubicBezTo>
                  <a:cubicBezTo>
                    <a:pt x="0" y="4883"/>
                    <a:pt x="3711" y="0"/>
                    <a:pt x="9896" y="0"/>
                  </a:cubicBezTo>
                  <a:close/>
                </a:path>
              </a:pathLst>
            </a:custGeom>
            <a:solidFill>
              <a:srgbClr val="7CBAE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86" name="Google Shape;886;p110"/>
            <p:cNvSpPr/>
            <p:nvPr/>
          </p:nvSpPr>
          <p:spPr>
            <a:xfrm>
              <a:off x="3432906" y="10576796"/>
              <a:ext cx="443692" cy="553574"/>
            </a:xfrm>
            <a:custGeom>
              <a:rect b="b" l="l" r="r" t="t"/>
              <a:pathLst>
                <a:path extrusionOk="0" h="553574" w="443692">
                  <a:moveTo>
                    <a:pt x="11217" y="532823"/>
                  </a:moveTo>
                  <a:lnTo>
                    <a:pt x="432475" y="532823"/>
                  </a:lnTo>
                  <a:cubicBezTo>
                    <a:pt x="438707" y="532823"/>
                    <a:pt x="443692" y="537706"/>
                    <a:pt x="443692" y="543809"/>
                  </a:cubicBezTo>
                  <a:cubicBezTo>
                    <a:pt x="443692" y="548692"/>
                    <a:pt x="438707" y="553574"/>
                    <a:pt x="432475" y="553574"/>
                  </a:cubicBezTo>
                  <a:lnTo>
                    <a:pt x="11217" y="553574"/>
                  </a:lnTo>
                  <a:cubicBezTo>
                    <a:pt x="4985" y="553574"/>
                    <a:pt x="0" y="548692"/>
                    <a:pt x="0" y="543809"/>
                  </a:cubicBezTo>
                  <a:cubicBezTo>
                    <a:pt x="0" y="537706"/>
                    <a:pt x="4985" y="532823"/>
                    <a:pt x="11217" y="532823"/>
                  </a:cubicBezTo>
                  <a:close/>
                  <a:moveTo>
                    <a:pt x="11217" y="269158"/>
                  </a:moveTo>
                  <a:lnTo>
                    <a:pt x="432475" y="269158"/>
                  </a:lnTo>
                  <a:cubicBezTo>
                    <a:pt x="438707" y="269158"/>
                    <a:pt x="443692" y="272820"/>
                    <a:pt x="443692" y="278923"/>
                  </a:cubicBezTo>
                  <a:cubicBezTo>
                    <a:pt x="443692" y="285027"/>
                    <a:pt x="438707" y="289909"/>
                    <a:pt x="432475" y="289909"/>
                  </a:cubicBezTo>
                  <a:lnTo>
                    <a:pt x="11217" y="289909"/>
                  </a:lnTo>
                  <a:cubicBezTo>
                    <a:pt x="4985" y="289909"/>
                    <a:pt x="0" y="285027"/>
                    <a:pt x="0" y="278923"/>
                  </a:cubicBezTo>
                  <a:cubicBezTo>
                    <a:pt x="0" y="272820"/>
                    <a:pt x="4985" y="269158"/>
                    <a:pt x="11217" y="269158"/>
                  </a:cubicBezTo>
                  <a:close/>
                  <a:moveTo>
                    <a:pt x="11217" y="0"/>
                  </a:moveTo>
                  <a:lnTo>
                    <a:pt x="432475" y="0"/>
                  </a:lnTo>
                  <a:cubicBezTo>
                    <a:pt x="438707" y="0"/>
                    <a:pt x="443692" y="4626"/>
                    <a:pt x="443692" y="10408"/>
                  </a:cubicBezTo>
                  <a:cubicBezTo>
                    <a:pt x="443692" y="16190"/>
                    <a:pt x="438707" y="20816"/>
                    <a:pt x="432475" y="20816"/>
                  </a:cubicBezTo>
                  <a:lnTo>
                    <a:pt x="11217" y="20816"/>
                  </a:lnTo>
                  <a:cubicBezTo>
                    <a:pt x="4985" y="20816"/>
                    <a:pt x="0" y="16190"/>
                    <a:pt x="0" y="10408"/>
                  </a:cubicBezTo>
                  <a:cubicBezTo>
                    <a:pt x="0" y="4626"/>
                    <a:pt x="4985" y="0"/>
                    <a:pt x="11217" y="0"/>
                  </a:cubicBezTo>
                  <a:close/>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87" name="Google Shape;887;p110"/>
            <p:cNvSpPr/>
            <p:nvPr/>
          </p:nvSpPr>
          <p:spPr>
            <a:xfrm>
              <a:off x="3137527" y="10423917"/>
              <a:ext cx="183028" cy="684468"/>
            </a:xfrm>
            <a:custGeom>
              <a:rect b="b" l="l" r="r" t="t"/>
              <a:pathLst>
                <a:path extrusionOk="0" h="684468" w="183028">
                  <a:moveTo>
                    <a:pt x="164352" y="531345"/>
                  </a:moveTo>
                  <a:cubicBezTo>
                    <a:pt x="168087" y="526406"/>
                    <a:pt x="175557" y="526406"/>
                    <a:pt x="179293" y="531345"/>
                  </a:cubicBezTo>
                  <a:cubicBezTo>
                    <a:pt x="184273" y="535050"/>
                    <a:pt x="184273" y="542459"/>
                    <a:pt x="179293" y="544929"/>
                  </a:cubicBezTo>
                  <a:lnTo>
                    <a:pt x="39843" y="684468"/>
                  </a:lnTo>
                  <a:lnTo>
                    <a:pt x="3735" y="648657"/>
                  </a:lnTo>
                  <a:cubicBezTo>
                    <a:pt x="-1245" y="644953"/>
                    <a:pt x="-1245" y="637543"/>
                    <a:pt x="3735" y="632604"/>
                  </a:cubicBezTo>
                  <a:cubicBezTo>
                    <a:pt x="7471" y="628899"/>
                    <a:pt x="13696" y="628899"/>
                    <a:pt x="17431" y="632604"/>
                  </a:cubicBezTo>
                  <a:lnTo>
                    <a:pt x="39843" y="654831"/>
                  </a:lnTo>
                  <a:close/>
                  <a:moveTo>
                    <a:pt x="164352" y="267678"/>
                  </a:moveTo>
                  <a:cubicBezTo>
                    <a:pt x="168087" y="262739"/>
                    <a:pt x="175557" y="262739"/>
                    <a:pt x="179293" y="267678"/>
                  </a:cubicBezTo>
                  <a:cubicBezTo>
                    <a:pt x="184273" y="271383"/>
                    <a:pt x="184273" y="277557"/>
                    <a:pt x="179293" y="281262"/>
                  </a:cubicBezTo>
                  <a:lnTo>
                    <a:pt x="39843" y="420801"/>
                  </a:lnTo>
                  <a:lnTo>
                    <a:pt x="3735" y="384990"/>
                  </a:lnTo>
                  <a:cubicBezTo>
                    <a:pt x="-1245" y="380051"/>
                    <a:pt x="-1245" y="373876"/>
                    <a:pt x="3735" y="370172"/>
                  </a:cubicBezTo>
                  <a:cubicBezTo>
                    <a:pt x="7471" y="365232"/>
                    <a:pt x="13696" y="365232"/>
                    <a:pt x="17431" y="370172"/>
                  </a:cubicBezTo>
                  <a:lnTo>
                    <a:pt x="39843" y="391164"/>
                  </a:lnTo>
                  <a:close/>
                  <a:moveTo>
                    <a:pt x="164352" y="2779"/>
                  </a:moveTo>
                  <a:cubicBezTo>
                    <a:pt x="168087" y="-926"/>
                    <a:pt x="175557" y="-926"/>
                    <a:pt x="179293" y="2779"/>
                  </a:cubicBezTo>
                  <a:cubicBezTo>
                    <a:pt x="184273" y="7718"/>
                    <a:pt x="184273" y="13892"/>
                    <a:pt x="179293" y="17597"/>
                  </a:cubicBezTo>
                  <a:lnTo>
                    <a:pt x="39843" y="157136"/>
                  </a:lnTo>
                  <a:lnTo>
                    <a:pt x="3735" y="120090"/>
                  </a:lnTo>
                  <a:cubicBezTo>
                    <a:pt x="-1245" y="116386"/>
                    <a:pt x="-1245" y="110211"/>
                    <a:pt x="3735" y="106507"/>
                  </a:cubicBezTo>
                  <a:cubicBezTo>
                    <a:pt x="7471" y="101567"/>
                    <a:pt x="13696" y="101567"/>
                    <a:pt x="17431" y="106507"/>
                  </a:cubicBezTo>
                  <a:lnTo>
                    <a:pt x="39843" y="127499"/>
                  </a:lnTo>
                  <a:close/>
                </a:path>
              </a:pathLst>
            </a:custGeom>
            <a:solidFill>
              <a:srgbClr val="203C70"/>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88" name="Google Shape;888;p110"/>
            <p:cNvSpPr/>
            <p:nvPr/>
          </p:nvSpPr>
          <p:spPr>
            <a:xfrm>
              <a:off x="3015435" y="11252438"/>
              <a:ext cx="1581998" cy="109861"/>
            </a:xfrm>
            <a:custGeom>
              <a:rect b="b" l="l" r="r" t="t"/>
              <a:pathLst>
                <a:path extrusionOk="0" h="89" w="1268">
                  <a:moveTo>
                    <a:pt x="1267" y="0"/>
                  </a:moveTo>
                  <a:lnTo>
                    <a:pt x="55" y="0"/>
                  </a:lnTo>
                  <a:lnTo>
                    <a:pt x="55" y="0"/>
                  </a:lnTo>
                  <a:cubicBezTo>
                    <a:pt x="55" y="34"/>
                    <a:pt x="38" y="66"/>
                    <a:pt x="8" y="84"/>
                  </a:cubicBezTo>
                  <a:lnTo>
                    <a:pt x="0" y="88"/>
                  </a:lnTo>
                  <a:lnTo>
                    <a:pt x="1211" y="88"/>
                  </a:lnTo>
                  <a:lnTo>
                    <a:pt x="1219" y="84"/>
                  </a:lnTo>
                  <a:lnTo>
                    <a:pt x="1219" y="84"/>
                  </a:lnTo>
                  <a:cubicBezTo>
                    <a:pt x="1248" y="66"/>
                    <a:pt x="1267" y="34"/>
                    <a:pt x="1267" y="0"/>
                  </a:cubicBezTo>
                </a:path>
              </a:pathLst>
            </a:custGeom>
            <a:solidFill>
              <a:srgbClr val="307AB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89" name="Google Shape;889;p110"/>
            <p:cNvSpPr/>
            <p:nvPr/>
          </p:nvSpPr>
          <p:spPr>
            <a:xfrm>
              <a:off x="2032180" y="11477656"/>
              <a:ext cx="697613" cy="626206"/>
            </a:xfrm>
            <a:custGeom>
              <a:rect b="b" l="l" r="r" t="t"/>
              <a:pathLst>
                <a:path extrusionOk="0" h="503" w="561">
                  <a:moveTo>
                    <a:pt x="515" y="210"/>
                  </a:moveTo>
                  <a:lnTo>
                    <a:pt x="515" y="210"/>
                  </a:lnTo>
                  <a:cubicBezTo>
                    <a:pt x="505" y="203"/>
                    <a:pt x="493" y="198"/>
                    <a:pt x="478" y="194"/>
                  </a:cubicBezTo>
                  <a:lnTo>
                    <a:pt x="478" y="194"/>
                  </a:lnTo>
                  <a:cubicBezTo>
                    <a:pt x="449" y="187"/>
                    <a:pt x="427" y="162"/>
                    <a:pt x="424" y="132"/>
                  </a:cubicBezTo>
                  <a:lnTo>
                    <a:pt x="424" y="132"/>
                  </a:lnTo>
                  <a:cubicBezTo>
                    <a:pt x="422" y="115"/>
                    <a:pt x="414" y="100"/>
                    <a:pt x="403" y="92"/>
                  </a:cubicBezTo>
                  <a:lnTo>
                    <a:pt x="403" y="92"/>
                  </a:lnTo>
                  <a:cubicBezTo>
                    <a:pt x="381" y="76"/>
                    <a:pt x="323" y="78"/>
                    <a:pt x="271" y="90"/>
                  </a:cubicBezTo>
                  <a:lnTo>
                    <a:pt x="271" y="90"/>
                  </a:lnTo>
                  <a:cubicBezTo>
                    <a:pt x="248" y="96"/>
                    <a:pt x="225" y="86"/>
                    <a:pt x="211" y="68"/>
                  </a:cubicBezTo>
                  <a:lnTo>
                    <a:pt x="211" y="68"/>
                  </a:lnTo>
                  <a:cubicBezTo>
                    <a:pt x="202" y="57"/>
                    <a:pt x="191" y="47"/>
                    <a:pt x="179" y="37"/>
                  </a:cubicBezTo>
                  <a:lnTo>
                    <a:pt x="179" y="37"/>
                  </a:lnTo>
                  <a:cubicBezTo>
                    <a:pt x="126" y="0"/>
                    <a:pt x="58" y="4"/>
                    <a:pt x="29" y="46"/>
                  </a:cubicBezTo>
                  <a:lnTo>
                    <a:pt x="29" y="46"/>
                  </a:lnTo>
                  <a:cubicBezTo>
                    <a:pt x="0" y="88"/>
                    <a:pt x="19" y="152"/>
                    <a:pt x="72" y="189"/>
                  </a:cubicBezTo>
                  <a:lnTo>
                    <a:pt x="72" y="189"/>
                  </a:lnTo>
                  <a:cubicBezTo>
                    <a:pt x="87" y="199"/>
                    <a:pt x="101" y="206"/>
                    <a:pt x="116" y="210"/>
                  </a:cubicBezTo>
                  <a:lnTo>
                    <a:pt x="116" y="210"/>
                  </a:lnTo>
                  <a:cubicBezTo>
                    <a:pt x="139" y="217"/>
                    <a:pt x="157" y="236"/>
                    <a:pt x="159" y="261"/>
                  </a:cubicBezTo>
                  <a:lnTo>
                    <a:pt x="159" y="261"/>
                  </a:lnTo>
                  <a:cubicBezTo>
                    <a:pt x="164" y="314"/>
                    <a:pt x="180" y="366"/>
                    <a:pt x="201" y="380"/>
                  </a:cubicBezTo>
                  <a:lnTo>
                    <a:pt x="201" y="380"/>
                  </a:lnTo>
                  <a:cubicBezTo>
                    <a:pt x="209" y="386"/>
                    <a:pt x="220" y="389"/>
                    <a:pt x="233" y="388"/>
                  </a:cubicBezTo>
                  <a:lnTo>
                    <a:pt x="233" y="388"/>
                  </a:lnTo>
                  <a:cubicBezTo>
                    <a:pt x="261" y="386"/>
                    <a:pt x="288" y="401"/>
                    <a:pt x="300" y="426"/>
                  </a:cubicBezTo>
                  <a:lnTo>
                    <a:pt x="300" y="426"/>
                  </a:lnTo>
                  <a:cubicBezTo>
                    <a:pt x="309" y="445"/>
                    <a:pt x="320" y="461"/>
                    <a:pt x="333" y="469"/>
                  </a:cubicBezTo>
                  <a:lnTo>
                    <a:pt x="333" y="469"/>
                  </a:lnTo>
                  <a:cubicBezTo>
                    <a:pt x="379" y="502"/>
                    <a:pt x="456" y="470"/>
                    <a:pt x="507" y="398"/>
                  </a:cubicBezTo>
                  <a:lnTo>
                    <a:pt x="507" y="398"/>
                  </a:lnTo>
                  <a:cubicBezTo>
                    <a:pt x="557" y="327"/>
                    <a:pt x="560" y="242"/>
                    <a:pt x="515" y="210"/>
                  </a:cubicBezTo>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90" name="Google Shape;890;p110"/>
            <p:cNvSpPr/>
            <p:nvPr/>
          </p:nvSpPr>
          <p:spPr>
            <a:xfrm>
              <a:off x="2037674" y="11549062"/>
              <a:ext cx="582263" cy="549304"/>
            </a:xfrm>
            <a:custGeom>
              <a:rect b="b" l="l" r="r" t="t"/>
              <a:pathLst>
                <a:path extrusionOk="0" h="440" w="467">
                  <a:moveTo>
                    <a:pt x="20" y="0"/>
                  </a:moveTo>
                  <a:lnTo>
                    <a:pt x="20" y="0"/>
                  </a:lnTo>
                  <a:cubicBezTo>
                    <a:pt x="0" y="41"/>
                    <a:pt x="21" y="98"/>
                    <a:pt x="69" y="133"/>
                  </a:cubicBezTo>
                  <a:lnTo>
                    <a:pt x="69" y="133"/>
                  </a:lnTo>
                  <a:cubicBezTo>
                    <a:pt x="84" y="143"/>
                    <a:pt x="98" y="149"/>
                    <a:pt x="113" y="154"/>
                  </a:cubicBezTo>
                  <a:lnTo>
                    <a:pt x="113" y="154"/>
                  </a:lnTo>
                  <a:cubicBezTo>
                    <a:pt x="136" y="160"/>
                    <a:pt x="154" y="180"/>
                    <a:pt x="156" y="204"/>
                  </a:cubicBezTo>
                  <a:lnTo>
                    <a:pt x="156" y="204"/>
                  </a:lnTo>
                  <a:cubicBezTo>
                    <a:pt x="161" y="258"/>
                    <a:pt x="177" y="310"/>
                    <a:pt x="198" y="324"/>
                  </a:cubicBezTo>
                  <a:lnTo>
                    <a:pt x="198" y="324"/>
                  </a:lnTo>
                  <a:cubicBezTo>
                    <a:pt x="206" y="330"/>
                    <a:pt x="217" y="333"/>
                    <a:pt x="230" y="332"/>
                  </a:cubicBezTo>
                  <a:lnTo>
                    <a:pt x="230" y="332"/>
                  </a:lnTo>
                  <a:cubicBezTo>
                    <a:pt x="258" y="330"/>
                    <a:pt x="285" y="345"/>
                    <a:pt x="297" y="371"/>
                  </a:cubicBezTo>
                  <a:lnTo>
                    <a:pt x="297" y="371"/>
                  </a:lnTo>
                  <a:cubicBezTo>
                    <a:pt x="306" y="390"/>
                    <a:pt x="317" y="406"/>
                    <a:pt x="330" y="414"/>
                  </a:cubicBezTo>
                  <a:lnTo>
                    <a:pt x="330" y="414"/>
                  </a:lnTo>
                  <a:cubicBezTo>
                    <a:pt x="365" y="439"/>
                    <a:pt x="420" y="426"/>
                    <a:pt x="466" y="385"/>
                  </a:cubicBezTo>
                  <a:lnTo>
                    <a:pt x="466" y="385"/>
                  </a:lnTo>
                  <a:cubicBezTo>
                    <a:pt x="408" y="140"/>
                    <a:pt x="115" y="30"/>
                    <a:pt x="20" y="0"/>
                  </a:cubicBezTo>
                </a:path>
              </a:pathLst>
            </a:custGeom>
            <a:solidFill>
              <a:srgbClr val="F0775C">
                <a:alpha val="2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91" name="Google Shape;891;p110"/>
            <p:cNvSpPr/>
            <p:nvPr/>
          </p:nvSpPr>
          <p:spPr>
            <a:xfrm>
              <a:off x="2158518" y="11576528"/>
              <a:ext cx="439443" cy="373528"/>
            </a:xfrm>
            <a:custGeom>
              <a:rect b="b" l="l" r="r" t="t"/>
              <a:pathLst>
                <a:path extrusionOk="0" h="301" w="352">
                  <a:moveTo>
                    <a:pt x="347" y="300"/>
                  </a:moveTo>
                  <a:lnTo>
                    <a:pt x="347" y="300"/>
                  </a:lnTo>
                  <a:cubicBezTo>
                    <a:pt x="345" y="300"/>
                    <a:pt x="343" y="299"/>
                    <a:pt x="343" y="298"/>
                  </a:cubicBezTo>
                  <a:lnTo>
                    <a:pt x="343" y="298"/>
                  </a:lnTo>
                  <a:cubicBezTo>
                    <a:pt x="266" y="112"/>
                    <a:pt x="6" y="10"/>
                    <a:pt x="4" y="10"/>
                  </a:cubicBezTo>
                  <a:lnTo>
                    <a:pt x="4" y="10"/>
                  </a:lnTo>
                  <a:cubicBezTo>
                    <a:pt x="1" y="8"/>
                    <a:pt x="0" y="6"/>
                    <a:pt x="1" y="4"/>
                  </a:cubicBezTo>
                  <a:lnTo>
                    <a:pt x="1" y="4"/>
                  </a:lnTo>
                  <a:cubicBezTo>
                    <a:pt x="2" y="2"/>
                    <a:pt x="4" y="0"/>
                    <a:pt x="7" y="2"/>
                  </a:cubicBezTo>
                  <a:lnTo>
                    <a:pt x="7" y="2"/>
                  </a:lnTo>
                  <a:cubicBezTo>
                    <a:pt x="9" y="2"/>
                    <a:pt x="272" y="106"/>
                    <a:pt x="350" y="295"/>
                  </a:cubicBezTo>
                  <a:lnTo>
                    <a:pt x="350" y="295"/>
                  </a:lnTo>
                  <a:cubicBezTo>
                    <a:pt x="351" y="297"/>
                    <a:pt x="350" y="299"/>
                    <a:pt x="348" y="300"/>
                  </a:cubicBezTo>
                  <a:lnTo>
                    <a:pt x="348" y="300"/>
                  </a:lnTo>
                  <a:cubicBezTo>
                    <a:pt x="347" y="300"/>
                    <a:pt x="347" y="300"/>
                    <a:pt x="347" y="300"/>
                  </a:cubicBezTo>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92" name="Google Shape;892;p110"/>
            <p:cNvSpPr/>
            <p:nvPr/>
          </p:nvSpPr>
          <p:spPr>
            <a:xfrm>
              <a:off x="2867125" y="11351314"/>
              <a:ext cx="642684" cy="692124"/>
            </a:xfrm>
            <a:custGeom>
              <a:rect b="b" l="l" r="r" t="t"/>
              <a:pathLst>
                <a:path extrusionOk="0" h="556" w="515">
                  <a:moveTo>
                    <a:pt x="38" y="299"/>
                  </a:moveTo>
                  <a:lnTo>
                    <a:pt x="38" y="299"/>
                  </a:lnTo>
                  <a:cubicBezTo>
                    <a:pt x="45" y="291"/>
                    <a:pt x="57" y="283"/>
                    <a:pt x="69" y="276"/>
                  </a:cubicBezTo>
                  <a:lnTo>
                    <a:pt x="69" y="276"/>
                  </a:lnTo>
                  <a:cubicBezTo>
                    <a:pt x="96" y="262"/>
                    <a:pt x="113" y="234"/>
                    <a:pt x="110" y="204"/>
                  </a:cubicBezTo>
                  <a:lnTo>
                    <a:pt x="110" y="204"/>
                  </a:lnTo>
                  <a:cubicBezTo>
                    <a:pt x="108" y="186"/>
                    <a:pt x="112" y="170"/>
                    <a:pt x="121" y="160"/>
                  </a:cubicBezTo>
                  <a:lnTo>
                    <a:pt x="121" y="160"/>
                  </a:lnTo>
                  <a:cubicBezTo>
                    <a:pt x="139" y="140"/>
                    <a:pt x="196" y="128"/>
                    <a:pt x="250" y="130"/>
                  </a:cubicBezTo>
                  <a:lnTo>
                    <a:pt x="250" y="130"/>
                  </a:lnTo>
                  <a:cubicBezTo>
                    <a:pt x="273" y="130"/>
                    <a:pt x="294" y="116"/>
                    <a:pt x="304" y="95"/>
                  </a:cubicBezTo>
                  <a:lnTo>
                    <a:pt x="304" y="95"/>
                  </a:lnTo>
                  <a:cubicBezTo>
                    <a:pt x="310" y="82"/>
                    <a:pt x="318" y="70"/>
                    <a:pt x="328" y="58"/>
                  </a:cubicBezTo>
                  <a:lnTo>
                    <a:pt x="328" y="58"/>
                  </a:lnTo>
                  <a:cubicBezTo>
                    <a:pt x="372" y="11"/>
                    <a:pt x="438" y="0"/>
                    <a:pt x="476" y="35"/>
                  </a:cubicBezTo>
                  <a:lnTo>
                    <a:pt x="476" y="35"/>
                  </a:lnTo>
                  <a:cubicBezTo>
                    <a:pt x="514" y="69"/>
                    <a:pt x="509" y="136"/>
                    <a:pt x="465" y="184"/>
                  </a:cubicBezTo>
                  <a:lnTo>
                    <a:pt x="465" y="184"/>
                  </a:lnTo>
                  <a:cubicBezTo>
                    <a:pt x="453" y="196"/>
                    <a:pt x="441" y="206"/>
                    <a:pt x="427" y="214"/>
                  </a:cubicBezTo>
                  <a:lnTo>
                    <a:pt x="427" y="214"/>
                  </a:lnTo>
                  <a:cubicBezTo>
                    <a:pt x="406" y="225"/>
                    <a:pt x="393" y="248"/>
                    <a:pt x="395" y="272"/>
                  </a:cubicBezTo>
                  <a:lnTo>
                    <a:pt x="395" y="272"/>
                  </a:lnTo>
                  <a:cubicBezTo>
                    <a:pt x="402" y="325"/>
                    <a:pt x="398" y="379"/>
                    <a:pt x="381" y="398"/>
                  </a:cubicBezTo>
                  <a:lnTo>
                    <a:pt x="381" y="398"/>
                  </a:lnTo>
                  <a:cubicBezTo>
                    <a:pt x="373" y="406"/>
                    <a:pt x="363" y="410"/>
                    <a:pt x="351" y="412"/>
                  </a:cubicBezTo>
                  <a:lnTo>
                    <a:pt x="351" y="412"/>
                  </a:lnTo>
                  <a:cubicBezTo>
                    <a:pt x="323" y="417"/>
                    <a:pt x="300" y="436"/>
                    <a:pt x="294" y="464"/>
                  </a:cubicBezTo>
                  <a:lnTo>
                    <a:pt x="294" y="464"/>
                  </a:lnTo>
                  <a:cubicBezTo>
                    <a:pt x="290" y="484"/>
                    <a:pt x="282" y="502"/>
                    <a:pt x="271" y="513"/>
                  </a:cubicBezTo>
                  <a:lnTo>
                    <a:pt x="271" y="513"/>
                  </a:lnTo>
                  <a:cubicBezTo>
                    <a:pt x="233" y="555"/>
                    <a:pt x="150" y="540"/>
                    <a:pt x="86" y="482"/>
                  </a:cubicBezTo>
                  <a:lnTo>
                    <a:pt x="86" y="482"/>
                  </a:lnTo>
                  <a:cubicBezTo>
                    <a:pt x="21" y="422"/>
                    <a:pt x="0" y="341"/>
                    <a:pt x="38" y="299"/>
                  </a:cubicBezTo>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93" name="Google Shape;893;p110"/>
            <p:cNvSpPr/>
            <p:nvPr/>
          </p:nvSpPr>
          <p:spPr>
            <a:xfrm>
              <a:off x="2867125" y="11351314"/>
              <a:ext cx="620713" cy="626206"/>
            </a:xfrm>
            <a:custGeom>
              <a:rect b="b" l="l" r="r" t="t"/>
              <a:pathLst>
                <a:path extrusionOk="0" h="504" w="500">
                  <a:moveTo>
                    <a:pt x="499" y="75"/>
                  </a:moveTo>
                  <a:lnTo>
                    <a:pt x="499" y="75"/>
                  </a:lnTo>
                  <a:cubicBezTo>
                    <a:pt x="496" y="59"/>
                    <a:pt x="488" y="46"/>
                    <a:pt x="476" y="35"/>
                  </a:cubicBezTo>
                  <a:lnTo>
                    <a:pt x="476" y="35"/>
                  </a:lnTo>
                  <a:cubicBezTo>
                    <a:pt x="438" y="0"/>
                    <a:pt x="372" y="11"/>
                    <a:pt x="329" y="58"/>
                  </a:cubicBezTo>
                  <a:lnTo>
                    <a:pt x="329" y="58"/>
                  </a:lnTo>
                  <a:cubicBezTo>
                    <a:pt x="318" y="70"/>
                    <a:pt x="310" y="82"/>
                    <a:pt x="304" y="95"/>
                  </a:cubicBezTo>
                  <a:lnTo>
                    <a:pt x="304" y="95"/>
                  </a:lnTo>
                  <a:cubicBezTo>
                    <a:pt x="294" y="116"/>
                    <a:pt x="273" y="130"/>
                    <a:pt x="250" y="130"/>
                  </a:cubicBezTo>
                  <a:lnTo>
                    <a:pt x="250" y="130"/>
                  </a:lnTo>
                  <a:cubicBezTo>
                    <a:pt x="196" y="128"/>
                    <a:pt x="139" y="140"/>
                    <a:pt x="121" y="160"/>
                  </a:cubicBezTo>
                  <a:lnTo>
                    <a:pt x="121" y="160"/>
                  </a:lnTo>
                  <a:cubicBezTo>
                    <a:pt x="112" y="170"/>
                    <a:pt x="108" y="186"/>
                    <a:pt x="110" y="204"/>
                  </a:cubicBezTo>
                  <a:lnTo>
                    <a:pt x="110" y="204"/>
                  </a:lnTo>
                  <a:cubicBezTo>
                    <a:pt x="113" y="234"/>
                    <a:pt x="96" y="262"/>
                    <a:pt x="69" y="276"/>
                  </a:cubicBezTo>
                  <a:lnTo>
                    <a:pt x="69" y="276"/>
                  </a:lnTo>
                  <a:cubicBezTo>
                    <a:pt x="57" y="283"/>
                    <a:pt x="45" y="291"/>
                    <a:pt x="38" y="299"/>
                  </a:cubicBezTo>
                  <a:lnTo>
                    <a:pt x="38" y="299"/>
                  </a:lnTo>
                  <a:cubicBezTo>
                    <a:pt x="0" y="341"/>
                    <a:pt x="21" y="422"/>
                    <a:pt x="86" y="482"/>
                  </a:cubicBezTo>
                  <a:lnTo>
                    <a:pt x="86" y="482"/>
                  </a:lnTo>
                  <a:cubicBezTo>
                    <a:pt x="95" y="489"/>
                    <a:pt x="104" y="497"/>
                    <a:pt x="113" y="503"/>
                  </a:cubicBezTo>
                  <a:lnTo>
                    <a:pt x="113" y="503"/>
                  </a:lnTo>
                  <a:cubicBezTo>
                    <a:pt x="189" y="204"/>
                    <a:pt x="411" y="104"/>
                    <a:pt x="499" y="75"/>
                  </a:cubicBezTo>
                </a:path>
              </a:pathLst>
            </a:custGeom>
            <a:solidFill>
              <a:srgbClr val="F0775C">
                <a:alpha val="2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94" name="Google Shape;894;p110"/>
            <p:cNvSpPr/>
            <p:nvPr/>
          </p:nvSpPr>
          <p:spPr>
            <a:xfrm>
              <a:off x="3031916" y="11494134"/>
              <a:ext cx="335075" cy="390007"/>
            </a:xfrm>
            <a:custGeom>
              <a:rect b="b" l="l" r="r" t="t"/>
              <a:pathLst>
                <a:path extrusionOk="0" h="315" w="271">
                  <a:moveTo>
                    <a:pt x="4" y="313"/>
                  </a:moveTo>
                  <a:lnTo>
                    <a:pt x="4" y="313"/>
                  </a:lnTo>
                  <a:lnTo>
                    <a:pt x="4" y="313"/>
                  </a:lnTo>
                  <a:lnTo>
                    <a:pt x="4" y="313"/>
                  </a:lnTo>
                  <a:cubicBezTo>
                    <a:pt x="2" y="313"/>
                    <a:pt x="0" y="310"/>
                    <a:pt x="1" y="308"/>
                  </a:cubicBezTo>
                  <a:lnTo>
                    <a:pt x="1" y="308"/>
                  </a:lnTo>
                  <a:cubicBezTo>
                    <a:pt x="65" y="110"/>
                    <a:pt x="261" y="2"/>
                    <a:pt x="263" y="1"/>
                  </a:cubicBezTo>
                  <a:lnTo>
                    <a:pt x="263" y="1"/>
                  </a:lnTo>
                  <a:cubicBezTo>
                    <a:pt x="265" y="0"/>
                    <a:pt x="267" y="1"/>
                    <a:pt x="269" y="3"/>
                  </a:cubicBezTo>
                  <a:lnTo>
                    <a:pt x="269" y="3"/>
                  </a:lnTo>
                  <a:cubicBezTo>
                    <a:pt x="270" y="5"/>
                    <a:pt x="269" y="7"/>
                    <a:pt x="267" y="9"/>
                  </a:cubicBezTo>
                  <a:lnTo>
                    <a:pt x="267" y="9"/>
                  </a:lnTo>
                  <a:cubicBezTo>
                    <a:pt x="265" y="10"/>
                    <a:pt x="72" y="115"/>
                    <a:pt x="9" y="311"/>
                  </a:cubicBezTo>
                  <a:lnTo>
                    <a:pt x="9" y="311"/>
                  </a:lnTo>
                  <a:cubicBezTo>
                    <a:pt x="8" y="313"/>
                    <a:pt x="7" y="314"/>
                    <a:pt x="4" y="313"/>
                  </a:cubicBezTo>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95" name="Google Shape;895;p110"/>
            <p:cNvSpPr/>
            <p:nvPr/>
          </p:nvSpPr>
          <p:spPr>
            <a:xfrm>
              <a:off x="2405709" y="11109621"/>
              <a:ext cx="730573" cy="1021707"/>
            </a:xfrm>
            <a:custGeom>
              <a:rect b="b" l="l" r="r" t="t"/>
              <a:pathLst>
                <a:path extrusionOk="0" h="819" w="585">
                  <a:moveTo>
                    <a:pt x="550" y="547"/>
                  </a:moveTo>
                  <a:lnTo>
                    <a:pt x="550" y="547"/>
                  </a:lnTo>
                  <a:cubicBezTo>
                    <a:pt x="543" y="533"/>
                    <a:pt x="532" y="518"/>
                    <a:pt x="518" y="504"/>
                  </a:cubicBezTo>
                  <a:lnTo>
                    <a:pt x="518" y="504"/>
                  </a:lnTo>
                  <a:cubicBezTo>
                    <a:pt x="488" y="476"/>
                    <a:pt x="478" y="433"/>
                    <a:pt x="494" y="395"/>
                  </a:cubicBezTo>
                  <a:lnTo>
                    <a:pt x="494" y="395"/>
                  </a:lnTo>
                  <a:cubicBezTo>
                    <a:pt x="503" y="372"/>
                    <a:pt x="504" y="350"/>
                    <a:pt x="496" y="333"/>
                  </a:cubicBezTo>
                  <a:lnTo>
                    <a:pt x="496" y="333"/>
                  </a:lnTo>
                  <a:cubicBezTo>
                    <a:pt x="480" y="300"/>
                    <a:pt x="411" y="263"/>
                    <a:pt x="340" y="243"/>
                  </a:cubicBezTo>
                  <a:lnTo>
                    <a:pt x="340" y="243"/>
                  </a:lnTo>
                  <a:cubicBezTo>
                    <a:pt x="309" y="235"/>
                    <a:pt x="288" y="209"/>
                    <a:pt x="283" y="177"/>
                  </a:cubicBezTo>
                  <a:lnTo>
                    <a:pt x="283" y="177"/>
                  </a:lnTo>
                  <a:cubicBezTo>
                    <a:pt x="281" y="158"/>
                    <a:pt x="275" y="139"/>
                    <a:pt x="266" y="120"/>
                  </a:cubicBezTo>
                  <a:lnTo>
                    <a:pt x="266" y="120"/>
                  </a:lnTo>
                  <a:cubicBezTo>
                    <a:pt x="227" y="40"/>
                    <a:pt x="145" y="0"/>
                    <a:pt x="83" y="31"/>
                  </a:cubicBezTo>
                  <a:lnTo>
                    <a:pt x="83" y="31"/>
                  </a:lnTo>
                  <a:cubicBezTo>
                    <a:pt x="20" y="61"/>
                    <a:pt x="0" y="150"/>
                    <a:pt x="39" y="229"/>
                  </a:cubicBezTo>
                  <a:lnTo>
                    <a:pt x="39" y="229"/>
                  </a:lnTo>
                  <a:cubicBezTo>
                    <a:pt x="49" y="250"/>
                    <a:pt x="62" y="268"/>
                    <a:pt x="77" y="283"/>
                  </a:cubicBezTo>
                  <a:lnTo>
                    <a:pt x="77" y="283"/>
                  </a:lnTo>
                  <a:cubicBezTo>
                    <a:pt x="100" y="306"/>
                    <a:pt x="108" y="341"/>
                    <a:pt x="94" y="371"/>
                  </a:cubicBezTo>
                  <a:lnTo>
                    <a:pt x="94" y="371"/>
                  </a:lnTo>
                  <a:cubicBezTo>
                    <a:pt x="66" y="438"/>
                    <a:pt x="50" y="511"/>
                    <a:pt x="64" y="540"/>
                  </a:cubicBezTo>
                  <a:lnTo>
                    <a:pt x="64" y="540"/>
                  </a:lnTo>
                  <a:cubicBezTo>
                    <a:pt x="71" y="554"/>
                    <a:pt x="83" y="564"/>
                    <a:pt x="98" y="572"/>
                  </a:cubicBezTo>
                  <a:lnTo>
                    <a:pt x="98" y="572"/>
                  </a:lnTo>
                  <a:cubicBezTo>
                    <a:pt x="133" y="588"/>
                    <a:pt x="155" y="623"/>
                    <a:pt x="152" y="662"/>
                  </a:cubicBezTo>
                  <a:lnTo>
                    <a:pt x="152" y="662"/>
                  </a:lnTo>
                  <a:cubicBezTo>
                    <a:pt x="150" y="690"/>
                    <a:pt x="153" y="716"/>
                    <a:pt x="162" y="735"/>
                  </a:cubicBezTo>
                  <a:lnTo>
                    <a:pt x="162" y="735"/>
                  </a:lnTo>
                  <a:cubicBezTo>
                    <a:pt x="195" y="803"/>
                    <a:pt x="309" y="818"/>
                    <a:pt x="416" y="766"/>
                  </a:cubicBezTo>
                  <a:lnTo>
                    <a:pt x="416" y="766"/>
                  </a:lnTo>
                  <a:cubicBezTo>
                    <a:pt x="524" y="714"/>
                    <a:pt x="584" y="616"/>
                    <a:pt x="550" y="547"/>
                  </a:cubicBezTo>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96" name="Google Shape;896;p110"/>
            <p:cNvSpPr/>
            <p:nvPr/>
          </p:nvSpPr>
          <p:spPr>
            <a:xfrm>
              <a:off x="2416694" y="11181032"/>
              <a:ext cx="510851" cy="933818"/>
            </a:xfrm>
            <a:custGeom>
              <a:rect b="b" l="l" r="r" t="t"/>
              <a:pathLst>
                <a:path extrusionOk="0" h="751" w="408">
                  <a:moveTo>
                    <a:pt x="41" y="0"/>
                  </a:moveTo>
                  <a:lnTo>
                    <a:pt x="41" y="0"/>
                  </a:lnTo>
                  <a:cubicBezTo>
                    <a:pt x="6" y="41"/>
                    <a:pt x="0" y="110"/>
                    <a:pt x="31" y="172"/>
                  </a:cubicBezTo>
                  <a:lnTo>
                    <a:pt x="31" y="172"/>
                  </a:lnTo>
                  <a:cubicBezTo>
                    <a:pt x="41" y="193"/>
                    <a:pt x="54" y="211"/>
                    <a:pt x="69" y="226"/>
                  </a:cubicBezTo>
                  <a:lnTo>
                    <a:pt x="69" y="226"/>
                  </a:lnTo>
                  <a:cubicBezTo>
                    <a:pt x="92" y="249"/>
                    <a:pt x="100" y="284"/>
                    <a:pt x="86" y="314"/>
                  </a:cubicBezTo>
                  <a:lnTo>
                    <a:pt x="86" y="314"/>
                  </a:lnTo>
                  <a:cubicBezTo>
                    <a:pt x="58" y="381"/>
                    <a:pt x="42" y="454"/>
                    <a:pt x="56" y="483"/>
                  </a:cubicBezTo>
                  <a:lnTo>
                    <a:pt x="56" y="483"/>
                  </a:lnTo>
                  <a:cubicBezTo>
                    <a:pt x="63" y="497"/>
                    <a:pt x="75" y="507"/>
                    <a:pt x="90" y="515"/>
                  </a:cubicBezTo>
                  <a:lnTo>
                    <a:pt x="90" y="515"/>
                  </a:lnTo>
                  <a:cubicBezTo>
                    <a:pt x="125" y="531"/>
                    <a:pt x="147" y="566"/>
                    <a:pt x="144" y="605"/>
                  </a:cubicBezTo>
                  <a:lnTo>
                    <a:pt x="144" y="605"/>
                  </a:lnTo>
                  <a:cubicBezTo>
                    <a:pt x="142" y="633"/>
                    <a:pt x="145" y="659"/>
                    <a:pt x="154" y="678"/>
                  </a:cubicBezTo>
                  <a:lnTo>
                    <a:pt x="154" y="678"/>
                  </a:lnTo>
                  <a:cubicBezTo>
                    <a:pt x="179" y="729"/>
                    <a:pt x="250" y="750"/>
                    <a:pt x="329" y="735"/>
                  </a:cubicBezTo>
                  <a:lnTo>
                    <a:pt x="329" y="735"/>
                  </a:lnTo>
                  <a:cubicBezTo>
                    <a:pt x="407" y="367"/>
                    <a:pt x="158" y="79"/>
                    <a:pt x="41" y="0"/>
                  </a:cubicBezTo>
                </a:path>
              </a:pathLst>
            </a:custGeom>
            <a:solidFill>
              <a:srgbClr val="F0775C">
                <a:alpha val="2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97" name="Google Shape;897;p110"/>
            <p:cNvSpPr/>
            <p:nvPr/>
          </p:nvSpPr>
          <p:spPr>
            <a:xfrm>
              <a:off x="2581484" y="11279906"/>
              <a:ext cx="302116" cy="692124"/>
            </a:xfrm>
            <a:custGeom>
              <a:rect b="b" l="l" r="r" t="t"/>
              <a:pathLst>
                <a:path extrusionOk="0" h="555" w="242">
                  <a:moveTo>
                    <a:pt x="209" y="554"/>
                  </a:moveTo>
                  <a:lnTo>
                    <a:pt x="209" y="554"/>
                  </a:lnTo>
                  <a:lnTo>
                    <a:pt x="208" y="553"/>
                  </a:lnTo>
                  <a:lnTo>
                    <a:pt x="208" y="553"/>
                  </a:lnTo>
                  <a:cubicBezTo>
                    <a:pt x="206" y="553"/>
                    <a:pt x="204" y="552"/>
                    <a:pt x="204" y="549"/>
                  </a:cubicBezTo>
                  <a:lnTo>
                    <a:pt x="204" y="549"/>
                  </a:lnTo>
                  <a:cubicBezTo>
                    <a:pt x="231" y="262"/>
                    <a:pt x="3" y="10"/>
                    <a:pt x="1" y="8"/>
                  </a:cubicBezTo>
                  <a:lnTo>
                    <a:pt x="1" y="8"/>
                  </a:lnTo>
                  <a:cubicBezTo>
                    <a:pt x="0" y="6"/>
                    <a:pt x="0" y="4"/>
                    <a:pt x="2" y="2"/>
                  </a:cubicBezTo>
                  <a:lnTo>
                    <a:pt x="2" y="2"/>
                  </a:lnTo>
                  <a:cubicBezTo>
                    <a:pt x="3" y="0"/>
                    <a:pt x="6" y="0"/>
                    <a:pt x="8" y="2"/>
                  </a:cubicBezTo>
                  <a:lnTo>
                    <a:pt x="8" y="2"/>
                  </a:lnTo>
                  <a:cubicBezTo>
                    <a:pt x="9" y="5"/>
                    <a:pt x="241" y="259"/>
                    <a:pt x="213" y="550"/>
                  </a:cubicBezTo>
                  <a:lnTo>
                    <a:pt x="213" y="550"/>
                  </a:lnTo>
                  <a:cubicBezTo>
                    <a:pt x="213" y="552"/>
                    <a:pt x="210" y="554"/>
                    <a:pt x="209" y="554"/>
                  </a:cubicBezTo>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98" name="Google Shape;898;p110"/>
            <p:cNvSpPr/>
            <p:nvPr/>
          </p:nvSpPr>
          <p:spPr>
            <a:xfrm>
              <a:off x="2306832" y="11818224"/>
              <a:ext cx="983254" cy="307611"/>
            </a:xfrm>
            <a:custGeom>
              <a:rect b="b" l="l" r="r" t="t"/>
              <a:pathLst>
                <a:path extrusionOk="0" h="249" w="790">
                  <a:moveTo>
                    <a:pt x="146" y="248"/>
                  </a:moveTo>
                  <a:lnTo>
                    <a:pt x="645" y="248"/>
                  </a:lnTo>
                  <a:lnTo>
                    <a:pt x="645" y="248"/>
                  </a:lnTo>
                  <a:cubicBezTo>
                    <a:pt x="645" y="248"/>
                    <a:pt x="658" y="211"/>
                    <a:pt x="683" y="193"/>
                  </a:cubicBezTo>
                  <a:lnTo>
                    <a:pt x="683" y="193"/>
                  </a:lnTo>
                  <a:cubicBezTo>
                    <a:pt x="706" y="175"/>
                    <a:pt x="747" y="158"/>
                    <a:pt x="777" y="148"/>
                  </a:cubicBezTo>
                  <a:lnTo>
                    <a:pt x="777" y="148"/>
                  </a:lnTo>
                  <a:cubicBezTo>
                    <a:pt x="789" y="143"/>
                    <a:pt x="788" y="128"/>
                    <a:pt x="776" y="126"/>
                  </a:cubicBezTo>
                  <a:lnTo>
                    <a:pt x="776" y="126"/>
                  </a:lnTo>
                  <a:cubicBezTo>
                    <a:pt x="718" y="113"/>
                    <a:pt x="600" y="100"/>
                    <a:pt x="488" y="162"/>
                  </a:cubicBezTo>
                  <a:lnTo>
                    <a:pt x="488" y="162"/>
                  </a:lnTo>
                  <a:cubicBezTo>
                    <a:pt x="488" y="162"/>
                    <a:pt x="487" y="113"/>
                    <a:pt x="498" y="84"/>
                  </a:cubicBezTo>
                  <a:lnTo>
                    <a:pt x="498" y="84"/>
                  </a:lnTo>
                  <a:cubicBezTo>
                    <a:pt x="508" y="60"/>
                    <a:pt x="527" y="38"/>
                    <a:pt x="542" y="22"/>
                  </a:cubicBezTo>
                  <a:lnTo>
                    <a:pt x="542" y="22"/>
                  </a:lnTo>
                  <a:cubicBezTo>
                    <a:pt x="552" y="13"/>
                    <a:pt x="544" y="0"/>
                    <a:pt x="531" y="0"/>
                  </a:cubicBezTo>
                  <a:lnTo>
                    <a:pt x="531" y="0"/>
                  </a:lnTo>
                  <a:cubicBezTo>
                    <a:pt x="469" y="3"/>
                    <a:pt x="340" y="29"/>
                    <a:pt x="259" y="179"/>
                  </a:cubicBezTo>
                  <a:lnTo>
                    <a:pt x="259" y="179"/>
                  </a:lnTo>
                  <a:cubicBezTo>
                    <a:pt x="259" y="179"/>
                    <a:pt x="127" y="103"/>
                    <a:pt x="19" y="117"/>
                  </a:cubicBezTo>
                  <a:lnTo>
                    <a:pt x="19" y="117"/>
                  </a:lnTo>
                  <a:cubicBezTo>
                    <a:pt x="2" y="119"/>
                    <a:pt x="0" y="142"/>
                    <a:pt x="17" y="146"/>
                  </a:cubicBezTo>
                  <a:lnTo>
                    <a:pt x="17" y="146"/>
                  </a:lnTo>
                  <a:cubicBezTo>
                    <a:pt x="36" y="150"/>
                    <a:pt x="56" y="157"/>
                    <a:pt x="70" y="165"/>
                  </a:cubicBezTo>
                  <a:lnTo>
                    <a:pt x="70" y="165"/>
                  </a:lnTo>
                  <a:cubicBezTo>
                    <a:pt x="108" y="188"/>
                    <a:pt x="146" y="248"/>
                    <a:pt x="146" y="248"/>
                  </a:cubicBezTo>
                </a:path>
              </a:pathLst>
            </a:custGeom>
            <a:solidFill>
              <a:srgbClr val="6A93C9"/>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899" name="Google Shape;899;p110"/>
            <p:cNvSpPr/>
            <p:nvPr/>
          </p:nvSpPr>
          <p:spPr>
            <a:xfrm>
              <a:off x="12095441" y="10812997"/>
              <a:ext cx="917338" cy="823956"/>
            </a:xfrm>
            <a:custGeom>
              <a:rect b="b" l="l" r="r" t="t"/>
              <a:pathLst>
                <a:path extrusionOk="0" h="661" w="738">
                  <a:moveTo>
                    <a:pt x="61" y="276"/>
                  </a:moveTo>
                  <a:lnTo>
                    <a:pt x="61" y="276"/>
                  </a:lnTo>
                  <a:cubicBezTo>
                    <a:pt x="73" y="267"/>
                    <a:pt x="88" y="260"/>
                    <a:pt x="107" y="255"/>
                  </a:cubicBezTo>
                  <a:lnTo>
                    <a:pt x="107" y="255"/>
                  </a:lnTo>
                  <a:cubicBezTo>
                    <a:pt x="145" y="245"/>
                    <a:pt x="174" y="213"/>
                    <a:pt x="179" y="174"/>
                  </a:cubicBezTo>
                  <a:lnTo>
                    <a:pt x="179" y="174"/>
                  </a:lnTo>
                  <a:cubicBezTo>
                    <a:pt x="182" y="150"/>
                    <a:pt x="191" y="131"/>
                    <a:pt x="207" y="120"/>
                  </a:cubicBezTo>
                  <a:lnTo>
                    <a:pt x="207" y="120"/>
                  </a:lnTo>
                  <a:cubicBezTo>
                    <a:pt x="235" y="100"/>
                    <a:pt x="311" y="102"/>
                    <a:pt x="381" y="118"/>
                  </a:cubicBezTo>
                  <a:lnTo>
                    <a:pt x="381" y="118"/>
                  </a:lnTo>
                  <a:cubicBezTo>
                    <a:pt x="410" y="126"/>
                    <a:pt x="441" y="113"/>
                    <a:pt x="460" y="89"/>
                  </a:cubicBezTo>
                  <a:lnTo>
                    <a:pt x="460" y="89"/>
                  </a:lnTo>
                  <a:cubicBezTo>
                    <a:pt x="471" y="74"/>
                    <a:pt x="485" y="60"/>
                    <a:pt x="502" y="48"/>
                  </a:cubicBezTo>
                  <a:lnTo>
                    <a:pt x="502" y="48"/>
                  </a:lnTo>
                  <a:cubicBezTo>
                    <a:pt x="572" y="0"/>
                    <a:pt x="660" y="4"/>
                    <a:pt x="698" y="59"/>
                  </a:cubicBezTo>
                  <a:lnTo>
                    <a:pt x="698" y="59"/>
                  </a:lnTo>
                  <a:cubicBezTo>
                    <a:pt x="737" y="115"/>
                    <a:pt x="712" y="199"/>
                    <a:pt x="642" y="248"/>
                  </a:cubicBezTo>
                  <a:lnTo>
                    <a:pt x="642" y="248"/>
                  </a:lnTo>
                  <a:cubicBezTo>
                    <a:pt x="624" y="261"/>
                    <a:pt x="604" y="270"/>
                    <a:pt x="585" y="276"/>
                  </a:cubicBezTo>
                  <a:lnTo>
                    <a:pt x="585" y="276"/>
                  </a:lnTo>
                  <a:cubicBezTo>
                    <a:pt x="553" y="284"/>
                    <a:pt x="531" y="310"/>
                    <a:pt x="528" y="342"/>
                  </a:cubicBezTo>
                  <a:lnTo>
                    <a:pt x="528" y="342"/>
                  </a:lnTo>
                  <a:cubicBezTo>
                    <a:pt x="520" y="412"/>
                    <a:pt x="500" y="481"/>
                    <a:pt x="473" y="499"/>
                  </a:cubicBezTo>
                  <a:lnTo>
                    <a:pt x="473" y="499"/>
                  </a:lnTo>
                  <a:cubicBezTo>
                    <a:pt x="461" y="508"/>
                    <a:pt x="446" y="511"/>
                    <a:pt x="431" y="510"/>
                  </a:cubicBezTo>
                  <a:lnTo>
                    <a:pt x="431" y="510"/>
                  </a:lnTo>
                  <a:cubicBezTo>
                    <a:pt x="393" y="508"/>
                    <a:pt x="358" y="527"/>
                    <a:pt x="342" y="561"/>
                  </a:cubicBezTo>
                  <a:lnTo>
                    <a:pt x="342" y="561"/>
                  </a:lnTo>
                  <a:cubicBezTo>
                    <a:pt x="330" y="586"/>
                    <a:pt x="316" y="605"/>
                    <a:pt x="299" y="617"/>
                  </a:cubicBezTo>
                  <a:lnTo>
                    <a:pt x="299" y="617"/>
                  </a:lnTo>
                  <a:cubicBezTo>
                    <a:pt x="238" y="660"/>
                    <a:pt x="136" y="618"/>
                    <a:pt x="71" y="524"/>
                  </a:cubicBezTo>
                  <a:lnTo>
                    <a:pt x="71" y="524"/>
                  </a:lnTo>
                  <a:cubicBezTo>
                    <a:pt x="5" y="429"/>
                    <a:pt x="0" y="318"/>
                    <a:pt x="61" y="276"/>
                  </a:cubicBezTo>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00" name="Google Shape;900;p110"/>
            <p:cNvSpPr/>
            <p:nvPr/>
          </p:nvSpPr>
          <p:spPr>
            <a:xfrm>
              <a:off x="12243753" y="10900882"/>
              <a:ext cx="763535" cy="725083"/>
            </a:xfrm>
            <a:custGeom>
              <a:rect b="b" l="l" r="r" t="t"/>
              <a:pathLst>
                <a:path extrusionOk="0" h="580" w="615">
                  <a:moveTo>
                    <a:pt x="588" y="0"/>
                  </a:moveTo>
                  <a:lnTo>
                    <a:pt x="588" y="0"/>
                  </a:lnTo>
                  <a:cubicBezTo>
                    <a:pt x="614" y="55"/>
                    <a:pt x="587" y="130"/>
                    <a:pt x="523" y="176"/>
                  </a:cubicBezTo>
                  <a:lnTo>
                    <a:pt x="523" y="176"/>
                  </a:lnTo>
                  <a:cubicBezTo>
                    <a:pt x="505" y="188"/>
                    <a:pt x="485" y="198"/>
                    <a:pt x="466" y="203"/>
                  </a:cubicBezTo>
                  <a:lnTo>
                    <a:pt x="466" y="203"/>
                  </a:lnTo>
                  <a:cubicBezTo>
                    <a:pt x="434" y="212"/>
                    <a:pt x="412" y="238"/>
                    <a:pt x="409" y="270"/>
                  </a:cubicBezTo>
                  <a:lnTo>
                    <a:pt x="409" y="270"/>
                  </a:lnTo>
                  <a:cubicBezTo>
                    <a:pt x="401" y="340"/>
                    <a:pt x="381" y="409"/>
                    <a:pt x="354" y="428"/>
                  </a:cubicBezTo>
                  <a:lnTo>
                    <a:pt x="354" y="428"/>
                  </a:lnTo>
                  <a:cubicBezTo>
                    <a:pt x="342" y="436"/>
                    <a:pt x="327" y="439"/>
                    <a:pt x="312" y="438"/>
                  </a:cubicBezTo>
                  <a:lnTo>
                    <a:pt x="312" y="438"/>
                  </a:lnTo>
                  <a:cubicBezTo>
                    <a:pt x="274" y="436"/>
                    <a:pt x="239" y="455"/>
                    <a:pt x="223" y="489"/>
                  </a:cubicBezTo>
                  <a:lnTo>
                    <a:pt x="223" y="489"/>
                  </a:lnTo>
                  <a:cubicBezTo>
                    <a:pt x="211" y="514"/>
                    <a:pt x="197" y="534"/>
                    <a:pt x="180" y="546"/>
                  </a:cubicBezTo>
                  <a:lnTo>
                    <a:pt x="180" y="546"/>
                  </a:lnTo>
                  <a:cubicBezTo>
                    <a:pt x="133" y="579"/>
                    <a:pt x="61" y="561"/>
                    <a:pt x="0" y="508"/>
                  </a:cubicBezTo>
                  <a:lnTo>
                    <a:pt x="0" y="508"/>
                  </a:lnTo>
                  <a:cubicBezTo>
                    <a:pt x="78" y="185"/>
                    <a:pt x="463" y="39"/>
                    <a:pt x="588" y="0"/>
                  </a:cubicBezTo>
                </a:path>
              </a:pathLst>
            </a:custGeom>
            <a:solidFill>
              <a:srgbClr val="F0775C">
                <a:alpha val="2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01" name="Google Shape;901;p110"/>
            <p:cNvSpPr/>
            <p:nvPr/>
          </p:nvSpPr>
          <p:spPr>
            <a:xfrm>
              <a:off x="12271221" y="10944830"/>
              <a:ext cx="576768" cy="494374"/>
            </a:xfrm>
            <a:custGeom>
              <a:rect b="b" l="l" r="r" t="t"/>
              <a:pathLst>
                <a:path extrusionOk="0" h="395" w="463">
                  <a:moveTo>
                    <a:pt x="6" y="394"/>
                  </a:moveTo>
                  <a:lnTo>
                    <a:pt x="6" y="394"/>
                  </a:lnTo>
                  <a:cubicBezTo>
                    <a:pt x="8" y="394"/>
                    <a:pt x="10" y="393"/>
                    <a:pt x="11" y="391"/>
                  </a:cubicBezTo>
                  <a:lnTo>
                    <a:pt x="11" y="391"/>
                  </a:lnTo>
                  <a:cubicBezTo>
                    <a:pt x="112" y="147"/>
                    <a:pt x="454" y="13"/>
                    <a:pt x="457" y="11"/>
                  </a:cubicBezTo>
                  <a:lnTo>
                    <a:pt x="457" y="11"/>
                  </a:lnTo>
                  <a:cubicBezTo>
                    <a:pt x="461" y="10"/>
                    <a:pt x="462" y="7"/>
                    <a:pt x="461" y="4"/>
                  </a:cubicBezTo>
                  <a:lnTo>
                    <a:pt x="461" y="4"/>
                  </a:lnTo>
                  <a:cubicBezTo>
                    <a:pt x="460" y="1"/>
                    <a:pt x="456" y="0"/>
                    <a:pt x="454" y="1"/>
                  </a:cubicBezTo>
                  <a:lnTo>
                    <a:pt x="454" y="1"/>
                  </a:lnTo>
                  <a:cubicBezTo>
                    <a:pt x="450" y="3"/>
                    <a:pt x="104" y="138"/>
                    <a:pt x="1" y="387"/>
                  </a:cubicBezTo>
                  <a:lnTo>
                    <a:pt x="1" y="387"/>
                  </a:lnTo>
                  <a:cubicBezTo>
                    <a:pt x="0" y="389"/>
                    <a:pt x="1" y="393"/>
                    <a:pt x="4" y="394"/>
                  </a:cubicBezTo>
                  <a:lnTo>
                    <a:pt x="4" y="394"/>
                  </a:lnTo>
                  <a:cubicBezTo>
                    <a:pt x="5" y="394"/>
                    <a:pt x="6" y="394"/>
                    <a:pt x="6" y="394"/>
                  </a:cubicBezTo>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02" name="Google Shape;902;p110"/>
            <p:cNvSpPr/>
            <p:nvPr/>
          </p:nvSpPr>
          <p:spPr>
            <a:xfrm>
              <a:off x="11167116" y="10675672"/>
              <a:ext cx="845930" cy="911845"/>
            </a:xfrm>
            <a:custGeom>
              <a:rect b="b" l="l" r="r" t="t"/>
              <a:pathLst>
                <a:path extrusionOk="0" h="732" w="678">
                  <a:moveTo>
                    <a:pt x="627" y="394"/>
                  </a:moveTo>
                  <a:lnTo>
                    <a:pt x="627" y="394"/>
                  </a:lnTo>
                  <a:cubicBezTo>
                    <a:pt x="617" y="383"/>
                    <a:pt x="602" y="372"/>
                    <a:pt x="585" y="364"/>
                  </a:cubicBezTo>
                  <a:lnTo>
                    <a:pt x="585" y="364"/>
                  </a:lnTo>
                  <a:cubicBezTo>
                    <a:pt x="550" y="345"/>
                    <a:pt x="528" y="308"/>
                    <a:pt x="533" y="268"/>
                  </a:cubicBezTo>
                  <a:lnTo>
                    <a:pt x="533" y="268"/>
                  </a:lnTo>
                  <a:cubicBezTo>
                    <a:pt x="535" y="245"/>
                    <a:pt x="530" y="224"/>
                    <a:pt x="517" y="210"/>
                  </a:cubicBezTo>
                  <a:lnTo>
                    <a:pt x="517" y="210"/>
                  </a:lnTo>
                  <a:cubicBezTo>
                    <a:pt x="493" y="184"/>
                    <a:pt x="419" y="170"/>
                    <a:pt x="347" y="171"/>
                  </a:cubicBezTo>
                  <a:lnTo>
                    <a:pt x="347" y="171"/>
                  </a:lnTo>
                  <a:cubicBezTo>
                    <a:pt x="317" y="172"/>
                    <a:pt x="290" y="153"/>
                    <a:pt x="277" y="125"/>
                  </a:cubicBezTo>
                  <a:lnTo>
                    <a:pt x="277" y="125"/>
                  </a:lnTo>
                  <a:cubicBezTo>
                    <a:pt x="269" y="108"/>
                    <a:pt x="258" y="92"/>
                    <a:pt x="244" y="77"/>
                  </a:cubicBezTo>
                  <a:lnTo>
                    <a:pt x="244" y="77"/>
                  </a:lnTo>
                  <a:cubicBezTo>
                    <a:pt x="186" y="14"/>
                    <a:pt x="99" y="0"/>
                    <a:pt x="50" y="46"/>
                  </a:cubicBezTo>
                  <a:lnTo>
                    <a:pt x="50" y="46"/>
                  </a:lnTo>
                  <a:cubicBezTo>
                    <a:pt x="0" y="91"/>
                    <a:pt x="6" y="179"/>
                    <a:pt x="65" y="242"/>
                  </a:cubicBezTo>
                  <a:lnTo>
                    <a:pt x="65" y="242"/>
                  </a:lnTo>
                  <a:cubicBezTo>
                    <a:pt x="79" y="258"/>
                    <a:pt x="97" y="271"/>
                    <a:pt x="115" y="281"/>
                  </a:cubicBezTo>
                  <a:lnTo>
                    <a:pt x="115" y="281"/>
                  </a:lnTo>
                  <a:cubicBezTo>
                    <a:pt x="143" y="296"/>
                    <a:pt x="160" y="326"/>
                    <a:pt x="156" y="358"/>
                  </a:cubicBezTo>
                  <a:lnTo>
                    <a:pt x="156" y="358"/>
                  </a:lnTo>
                  <a:cubicBezTo>
                    <a:pt x="148" y="428"/>
                    <a:pt x="153" y="499"/>
                    <a:pt x="175" y="523"/>
                  </a:cubicBezTo>
                  <a:lnTo>
                    <a:pt x="175" y="523"/>
                  </a:lnTo>
                  <a:cubicBezTo>
                    <a:pt x="185" y="534"/>
                    <a:pt x="199" y="540"/>
                    <a:pt x="214" y="543"/>
                  </a:cubicBezTo>
                  <a:lnTo>
                    <a:pt x="214" y="543"/>
                  </a:lnTo>
                  <a:cubicBezTo>
                    <a:pt x="252" y="548"/>
                    <a:pt x="282" y="575"/>
                    <a:pt x="290" y="611"/>
                  </a:cubicBezTo>
                  <a:lnTo>
                    <a:pt x="290" y="611"/>
                  </a:lnTo>
                  <a:cubicBezTo>
                    <a:pt x="296" y="638"/>
                    <a:pt x="306" y="661"/>
                    <a:pt x="320" y="676"/>
                  </a:cubicBezTo>
                  <a:lnTo>
                    <a:pt x="320" y="676"/>
                  </a:lnTo>
                  <a:cubicBezTo>
                    <a:pt x="370" y="731"/>
                    <a:pt x="479" y="712"/>
                    <a:pt x="564" y="634"/>
                  </a:cubicBezTo>
                  <a:lnTo>
                    <a:pt x="564" y="634"/>
                  </a:lnTo>
                  <a:cubicBezTo>
                    <a:pt x="649" y="556"/>
                    <a:pt x="677" y="449"/>
                    <a:pt x="627" y="394"/>
                  </a:cubicBezTo>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03" name="Google Shape;903;p110"/>
            <p:cNvSpPr/>
            <p:nvPr/>
          </p:nvSpPr>
          <p:spPr>
            <a:xfrm>
              <a:off x="11189086" y="10675670"/>
              <a:ext cx="818466" cy="829449"/>
            </a:xfrm>
            <a:custGeom>
              <a:rect b="b" l="l" r="r" t="t"/>
              <a:pathLst>
                <a:path extrusionOk="0" h="664" w="659">
                  <a:moveTo>
                    <a:pt x="0" y="99"/>
                  </a:moveTo>
                  <a:lnTo>
                    <a:pt x="0" y="99"/>
                  </a:lnTo>
                  <a:cubicBezTo>
                    <a:pt x="5" y="78"/>
                    <a:pt x="15" y="60"/>
                    <a:pt x="31" y="46"/>
                  </a:cubicBezTo>
                  <a:lnTo>
                    <a:pt x="31" y="46"/>
                  </a:lnTo>
                  <a:cubicBezTo>
                    <a:pt x="80" y="0"/>
                    <a:pt x="167" y="14"/>
                    <a:pt x="225" y="77"/>
                  </a:cubicBezTo>
                  <a:lnTo>
                    <a:pt x="225" y="77"/>
                  </a:lnTo>
                  <a:cubicBezTo>
                    <a:pt x="239" y="92"/>
                    <a:pt x="250" y="108"/>
                    <a:pt x="258" y="125"/>
                  </a:cubicBezTo>
                  <a:lnTo>
                    <a:pt x="258" y="125"/>
                  </a:lnTo>
                  <a:cubicBezTo>
                    <a:pt x="271" y="153"/>
                    <a:pt x="298" y="172"/>
                    <a:pt x="328" y="171"/>
                  </a:cubicBezTo>
                  <a:lnTo>
                    <a:pt x="328" y="171"/>
                  </a:lnTo>
                  <a:cubicBezTo>
                    <a:pt x="400" y="170"/>
                    <a:pt x="474" y="184"/>
                    <a:pt x="498" y="210"/>
                  </a:cubicBezTo>
                  <a:lnTo>
                    <a:pt x="498" y="210"/>
                  </a:lnTo>
                  <a:cubicBezTo>
                    <a:pt x="511" y="224"/>
                    <a:pt x="516" y="245"/>
                    <a:pt x="514" y="268"/>
                  </a:cubicBezTo>
                  <a:lnTo>
                    <a:pt x="514" y="268"/>
                  </a:lnTo>
                  <a:cubicBezTo>
                    <a:pt x="509" y="308"/>
                    <a:pt x="531" y="345"/>
                    <a:pt x="566" y="364"/>
                  </a:cubicBezTo>
                  <a:lnTo>
                    <a:pt x="566" y="364"/>
                  </a:lnTo>
                  <a:cubicBezTo>
                    <a:pt x="583" y="372"/>
                    <a:pt x="598" y="383"/>
                    <a:pt x="608" y="394"/>
                  </a:cubicBezTo>
                  <a:lnTo>
                    <a:pt x="608" y="394"/>
                  </a:lnTo>
                  <a:cubicBezTo>
                    <a:pt x="658" y="449"/>
                    <a:pt x="630" y="556"/>
                    <a:pt x="545" y="634"/>
                  </a:cubicBezTo>
                  <a:lnTo>
                    <a:pt x="545" y="634"/>
                  </a:lnTo>
                  <a:cubicBezTo>
                    <a:pt x="533" y="645"/>
                    <a:pt x="521" y="654"/>
                    <a:pt x="508" y="663"/>
                  </a:cubicBezTo>
                  <a:lnTo>
                    <a:pt x="508" y="663"/>
                  </a:lnTo>
                  <a:cubicBezTo>
                    <a:pt x="408" y="270"/>
                    <a:pt x="117" y="137"/>
                    <a:pt x="0" y="99"/>
                  </a:cubicBezTo>
                </a:path>
              </a:pathLst>
            </a:custGeom>
            <a:solidFill>
              <a:srgbClr val="F0775C">
                <a:alpha val="2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04" name="Google Shape;904;p110"/>
            <p:cNvSpPr/>
            <p:nvPr/>
          </p:nvSpPr>
          <p:spPr>
            <a:xfrm>
              <a:off x="11348389" y="10867927"/>
              <a:ext cx="444936" cy="516346"/>
            </a:xfrm>
            <a:custGeom>
              <a:rect b="b" l="l" r="r" t="t"/>
              <a:pathLst>
                <a:path extrusionOk="0" h="414" w="356">
                  <a:moveTo>
                    <a:pt x="350" y="412"/>
                  </a:moveTo>
                  <a:lnTo>
                    <a:pt x="350" y="412"/>
                  </a:lnTo>
                  <a:lnTo>
                    <a:pt x="350" y="412"/>
                  </a:lnTo>
                  <a:lnTo>
                    <a:pt x="350" y="412"/>
                  </a:lnTo>
                  <a:cubicBezTo>
                    <a:pt x="353" y="412"/>
                    <a:pt x="355" y="408"/>
                    <a:pt x="354" y="405"/>
                  </a:cubicBezTo>
                  <a:lnTo>
                    <a:pt x="354" y="405"/>
                  </a:lnTo>
                  <a:cubicBezTo>
                    <a:pt x="269" y="144"/>
                    <a:pt x="12" y="3"/>
                    <a:pt x="9" y="1"/>
                  </a:cubicBezTo>
                  <a:lnTo>
                    <a:pt x="9" y="1"/>
                  </a:lnTo>
                  <a:cubicBezTo>
                    <a:pt x="6" y="0"/>
                    <a:pt x="3" y="1"/>
                    <a:pt x="2" y="4"/>
                  </a:cubicBezTo>
                  <a:lnTo>
                    <a:pt x="2" y="4"/>
                  </a:lnTo>
                  <a:cubicBezTo>
                    <a:pt x="0" y="6"/>
                    <a:pt x="1" y="10"/>
                    <a:pt x="4" y="11"/>
                  </a:cubicBezTo>
                  <a:lnTo>
                    <a:pt x="4" y="11"/>
                  </a:lnTo>
                  <a:cubicBezTo>
                    <a:pt x="6" y="12"/>
                    <a:pt x="260" y="152"/>
                    <a:pt x="343" y="409"/>
                  </a:cubicBezTo>
                  <a:lnTo>
                    <a:pt x="343" y="409"/>
                  </a:lnTo>
                  <a:cubicBezTo>
                    <a:pt x="344" y="412"/>
                    <a:pt x="347" y="413"/>
                    <a:pt x="350" y="412"/>
                  </a:cubicBezTo>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05" name="Google Shape;905;p110"/>
            <p:cNvSpPr/>
            <p:nvPr/>
          </p:nvSpPr>
          <p:spPr>
            <a:xfrm>
              <a:off x="11617545" y="10247213"/>
              <a:ext cx="834942" cy="1367767"/>
            </a:xfrm>
            <a:custGeom>
              <a:rect b="b" l="l" r="r" t="t"/>
              <a:pathLst>
                <a:path extrusionOk="0" h="1097" w="670">
                  <a:moveTo>
                    <a:pt x="28" y="796"/>
                  </a:moveTo>
                  <a:lnTo>
                    <a:pt x="28" y="796"/>
                  </a:lnTo>
                  <a:cubicBezTo>
                    <a:pt x="34" y="776"/>
                    <a:pt x="45" y="755"/>
                    <a:pt x="61" y="734"/>
                  </a:cubicBezTo>
                  <a:lnTo>
                    <a:pt x="61" y="734"/>
                  </a:lnTo>
                  <a:cubicBezTo>
                    <a:pt x="94" y="691"/>
                    <a:pt x="97" y="633"/>
                    <a:pt x="69" y="587"/>
                  </a:cubicBezTo>
                  <a:lnTo>
                    <a:pt x="69" y="587"/>
                  </a:lnTo>
                  <a:cubicBezTo>
                    <a:pt x="52" y="559"/>
                    <a:pt x="45" y="531"/>
                    <a:pt x="54" y="506"/>
                  </a:cubicBezTo>
                  <a:lnTo>
                    <a:pt x="54" y="506"/>
                  </a:lnTo>
                  <a:cubicBezTo>
                    <a:pt x="66" y="461"/>
                    <a:pt x="148" y="398"/>
                    <a:pt x="236" y="357"/>
                  </a:cubicBezTo>
                  <a:lnTo>
                    <a:pt x="236" y="357"/>
                  </a:lnTo>
                  <a:cubicBezTo>
                    <a:pt x="274" y="339"/>
                    <a:pt x="296" y="300"/>
                    <a:pt x="296" y="258"/>
                  </a:cubicBezTo>
                  <a:lnTo>
                    <a:pt x="296" y="258"/>
                  </a:lnTo>
                  <a:cubicBezTo>
                    <a:pt x="295" y="233"/>
                    <a:pt x="299" y="207"/>
                    <a:pt x="307" y="180"/>
                  </a:cubicBezTo>
                  <a:lnTo>
                    <a:pt x="307" y="180"/>
                  </a:lnTo>
                  <a:cubicBezTo>
                    <a:pt x="340" y="69"/>
                    <a:pt x="438" y="0"/>
                    <a:pt x="525" y="25"/>
                  </a:cubicBezTo>
                  <a:lnTo>
                    <a:pt x="525" y="25"/>
                  </a:lnTo>
                  <a:cubicBezTo>
                    <a:pt x="612" y="52"/>
                    <a:pt x="657" y="163"/>
                    <a:pt x="624" y="274"/>
                  </a:cubicBezTo>
                  <a:lnTo>
                    <a:pt x="624" y="274"/>
                  </a:lnTo>
                  <a:cubicBezTo>
                    <a:pt x="615" y="304"/>
                    <a:pt x="602" y="330"/>
                    <a:pt x="586" y="352"/>
                  </a:cubicBezTo>
                  <a:lnTo>
                    <a:pt x="586" y="352"/>
                  </a:lnTo>
                  <a:cubicBezTo>
                    <a:pt x="561" y="387"/>
                    <a:pt x="558" y="434"/>
                    <a:pt x="582" y="471"/>
                  </a:cubicBezTo>
                  <a:lnTo>
                    <a:pt x="582" y="471"/>
                  </a:lnTo>
                  <a:cubicBezTo>
                    <a:pt x="634" y="552"/>
                    <a:pt x="669" y="642"/>
                    <a:pt x="657" y="685"/>
                  </a:cubicBezTo>
                  <a:lnTo>
                    <a:pt x="657" y="685"/>
                  </a:lnTo>
                  <a:cubicBezTo>
                    <a:pt x="651" y="703"/>
                    <a:pt x="638" y="719"/>
                    <a:pt x="620" y="732"/>
                  </a:cubicBezTo>
                  <a:lnTo>
                    <a:pt x="620" y="732"/>
                  </a:lnTo>
                  <a:cubicBezTo>
                    <a:pt x="578" y="761"/>
                    <a:pt x="557" y="811"/>
                    <a:pt x="569" y="861"/>
                  </a:cubicBezTo>
                  <a:lnTo>
                    <a:pt x="569" y="861"/>
                  </a:lnTo>
                  <a:cubicBezTo>
                    <a:pt x="578" y="897"/>
                    <a:pt x="579" y="931"/>
                    <a:pt x="571" y="957"/>
                  </a:cubicBezTo>
                  <a:lnTo>
                    <a:pt x="571" y="957"/>
                  </a:lnTo>
                  <a:cubicBezTo>
                    <a:pt x="543" y="1054"/>
                    <a:pt x="399" y="1096"/>
                    <a:pt x="249" y="1052"/>
                  </a:cubicBezTo>
                  <a:lnTo>
                    <a:pt x="249" y="1052"/>
                  </a:lnTo>
                  <a:cubicBezTo>
                    <a:pt x="98" y="1007"/>
                    <a:pt x="0" y="893"/>
                    <a:pt x="28" y="796"/>
                  </a:cubicBezTo>
                </a:path>
              </a:pathLst>
            </a:custGeom>
            <a:solidFill>
              <a:srgbClr val="F7D4A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06" name="Google Shape;906;p110"/>
            <p:cNvSpPr/>
            <p:nvPr/>
          </p:nvSpPr>
          <p:spPr>
            <a:xfrm>
              <a:off x="11837266" y="10313129"/>
              <a:ext cx="615221" cy="1268893"/>
            </a:xfrm>
            <a:custGeom>
              <a:rect b="b" l="l" r="r" t="t"/>
              <a:pathLst>
                <a:path extrusionOk="0" h="1020" w="493">
                  <a:moveTo>
                    <a:pt x="397" y="0"/>
                  </a:moveTo>
                  <a:lnTo>
                    <a:pt x="397" y="0"/>
                  </a:lnTo>
                  <a:cubicBezTo>
                    <a:pt x="450" y="46"/>
                    <a:pt x="473" y="134"/>
                    <a:pt x="447" y="221"/>
                  </a:cubicBezTo>
                  <a:lnTo>
                    <a:pt x="447" y="221"/>
                  </a:lnTo>
                  <a:cubicBezTo>
                    <a:pt x="438" y="251"/>
                    <a:pt x="425" y="277"/>
                    <a:pt x="409" y="299"/>
                  </a:cubicBezTo>
                  <a:lnTo>
                    <a:pt x="409" y="299"/>
                  </a:lnTo>
                  <a:cubicBezTo>
                    <a:pt x="384" y="334"/>
                    <a:pt x="381" y="381"/>
                    <a:pt x="405" y="418"/>
                  </a:cubicBezTo>
                  <a:lnTo>
                    <a:pt x="405" y="418"/>
                  </a:lnTo>
                  <a:cubicBezTo>
                    <a:pt x="457" y="499"/>
                    <a:pt x="492" y="589"/>
                    <a:pt x="480" y="632"/>
                  </a:cubicBezTo>
                  <a:lnTo>
                    <a:pt x="480" y="632"/>
                  </a:lnTo>
                  <a:cubicBezTo>
                    <a:pt x="474" y="650"/>
                    <a:pt x="461" y="666"/>
                    <a:pt x="443" y="679"/>
                  </a:cubicBezTo>
                  <a:lnTo>
                    <a:pt x="443" y="679"/>
                  </a:lnTo>
                  <a:cubicBezTo>
                    <a:pt x="401" y="708"/>
                    <a:pt x="380" y="758"/>
                    <a:pt x="392" y="808"/>
                  </a:cubicBezTo>
                  <a:lnTo>
                    <a:pt x="392" y="808"/>
                  </a:lnTo>
                  <a:cubicBezTo>
                    <a:pt x="401" y="844"/>
                    <a:pt x="402" y="878"/>
                    <a:pt x="394" y="904"/>
                  </a:cubicBezTo>
                  <a:lnTo>
                    <a:pt x="394" y="904"/>
                  </a:lnTo>
                  <a:cubicBezTo>
                    <a:pt x="373" y="977"/>
                    <a:pt x="286" y="1019"/>
                    <a:pt x="180" y="1016"/>
                  </a:cubicBezTo>
                  <a:lnTo>
                    <a:pt x="180" y="1016"/>
                  </a:lnTo>
                  <a:cubicBezTo>
                    <a:pt x="0" y="555"/>
                    <a:pt x="263" y="127"/>
                    <a:pt x="397" y="0"/>
                  </a:cubicBezTo>
                </a:path>
              </a:pathLst>
            </a:custGeom>
            <a:solidFill>
              <a:srgbClr val="F0775C">
                <a:alpha val="29800"/>
              </a:srgb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07" name="Google Shape;907;p110"/>
            <p:cNvSpPr/>
            <p:nvPr/>
          </p:nvSpPr>
          <p:spPr>
            <a:xfrm>
              <a:off x="11886706" y="10466937"/>
              <a:ext cx="324088" cy="950294"/>
            </a:xfrm>
            <a:custGeom>
              <a:rect b="b" l="l" r="r" t="t"/>
              <a:pathLst>
                <a:path extrusionOk="0" h="764" w="259">
                  <a:moveTo>
                    <a:pt x="104" y="762"/>
                  </a:moveTo>
                  <a:lnTo>
                    <a:pt x="104" y="762"/>
                  </a:lnTo>
                  <a:lnTo>
                    <a:pt x="104" y="762"/>
                  </a:lnTo>
                  <a:lnTo>
                    <a:pt x="104" y="762"/>
                  </a:lnTo>
                  <a:cubicBezTo>
                    <a:pt x="107" y="762"/>
                    <a:pt x="109" y="759"/>
                    <a:pt x="109" y="755"/>
                  </a:cubicBezTo>
                  <a:lnTo>
                    <a:pt x="109" y="755"/>
                  </a:lnTo>
                  <a:cubicBezTo>
                    <a:pt x="12" y="389"/>
                    <a:pt x="254" y="13"/>
                    <a:pt x="256" y="9"/>
                  </a:cubicBezTo>
                  <a:lnTo>
                    <a:pt x="256" y="9"/>
                  </a:lnTo>
                  <a:cubicBezTo>
                    <a:pt x="258" y="6"/>
                    <a:pt x="257" y="3"/>
                    <a:pt x="255" y="1"/>
                  </a:cubicBezTo>
                  <a:lnTo>
                    <a:pt x="255" y="1"/>
                  </a:lnTo>
                  <a:cubicBezTo>
                    <a:pt x="253" y="0"/>
                    <a:pt x="250" y="0"/>
                    <a:pt x="248" y="3"/>
                  </a:cubicBezTo>
                  <a:lnTo>
                    <a:pt x="248" y="3"/>
                  </a:lnTo>
                  <a:cubicBezTo>
                    <a:pt x="245" y="7"/>
                    <a:pt x="0" y="387"/>
                    <a:pt x="98" y="759"/>
                  </a:cubicBezTo>
                  <a:lnTo>
                    <a:pt x="98" y="759"/>
                  </a:lnTo>
                  <a:cubicBezTo>
                    <a:pt x="98" y="761"/>
                    <a:pt x="101" y="763"/>
                    <a:pt x="104" y="762"/>
                  </a:cubicBezTo>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08" name="Google Shape;908;p110"/>
            <p:cNvSpPr/>
            <p:nvPr/>
          </p:nvSpPr>
          <p:spPr>
            <a:xfrm>
              <a:off x="11375853" y="11241453"/>
              <a:ext cx="1290867" cy="406485"/>
            </a:xfrm>
            <a:custGeom>
              <a:rect b="b" l="l" r="r" t="t"/>
              <a:pathLst>
                <a:path extrusionOk="0" h="328" w="1038">
                  <a:moveTo>
                    <a:pt x="845" y="327"/>
                  </a:moveTo>
                  <a:lnTo>
                    <a:pt x="190" y="327"/>
                  </a:lnTo>
                  <a:lnTo>
                    <a:pt x="190" y="327"/>
                  </a:lnTo>
                  <a:cubicBezTo>
                    <a:pt x="190" y="327"/>
                    <a:pt x="172" y="279"/>
                    <a:pt x="140" y="255"/>
                  </a:cubicBezTo>
                  <a:lnTo>
                    <a:pt x="140" y="255"/>
                  </a:lnTo>
                  <a:cubicBezTo>
                    <a:pt x="108" y="231"/>
                    <a:pt x="55" y="209"/>
                    <a:pt x="15" y="195"/>
                  </a:cubicBezTo>
                  <a:lnTo>
                    <a:pt x="15" y="195"/>
                  </a:lnTo>
                  <a:cubicBezTo>
                    <a:pt x="0" y="190"/>
                    <a:pt x="1" y="170"/>
                    <a:pt x="18" y="166"/>
                  </a:cubicBezTo>
                  <a:lnTo>
                    <a:pt x="18" y="166"/>
                  </a:lnTo>
                  <a:cubicBezTo>
                    <a:pt x="94" y="149"/>
                    <a:pt x="248" y="132"/>
                    <a:pt x="396" y="214"/>
                  </a:cubicBezTo>
                  <a:lnTo>
                    <a:pt x="396" y="214"/>
                  </a:lnTo>
                  <a:cubicBezTo>
                    <a:pt x="396" y="214"/>
                    <a:pt x="398" y="151"/>
                    <a:pt x="382" y="111"/>
                  </a:cubicBezTo>
                  <a:lnTo>
                    <a:pt x="382" y="111"/>
                  </a:lnTo>
                  <a:cubicBezTo>
                    <a:pt x="370" y="80"/>
                    <a:pt x="345" y="51"/>
                    <a:pt x="324" y="30"/>
                  </a:cubicBezTo>
                  <a:lnTo>
                    <a:pt x="324" y="30"/>
                  </a:lnTo>
                  <a:cubicBezTo>
                    <a:pt x="313" y="19"/>
                    <a:pt x="322" y="0"/>
                    <a:pt x="340" y="1"/>
                  </a:cubicBezTo>
                  <a:lnTo>
                    <a:pt x="340" y="1"/>
                  </a:lnTo>
                  <a:cubicBezTo>
                    <a:pt x="421" y="5"/>
                    <a:pt x="591" y="39"/>
                    <a:pt x="697" y="236"/>
                  </a:cubicBezTo>
                  <a:lnTo>
                    <a:pt x="697" y="236"/>
                  </a:lnTo>
                  <a:cubicBezTo>
                    <a:pt x="697" y="236"/>
                    <a:pt x="871" y="137"/>
                    <a:pt x="1013" y="155"/>
                  </a:cubicBezTo>
                  <a:lnTo>
                    <a:pt x="1013" y="155"/>
                  </a:lnTo>
                  <a:cubicBezTo>
                    <a:pt x="1036" y="158"/>
                    <a:pt x="1037" y="188"/>
                    <a:pt x="1015" y="193"/>
                  </a:cubicBezTo>
                  <a:lnTo>
                    <a:pt x="1015" y="193"/>
                  </a:lnTo>
                  <a:cubicBezTo>
                    <a:pt x="990" y="199"/>
                    <a:pt x="964" y="207"/>
                    <a:pt x="946" y="219"/>
                  </a:cubicBezTo>
                  <a:lnTo>
                    <a:pt x="946" y="219"/>
                  </a:lnTo>
                  <a:cubicBezTo>
                    <a:pt x="896" y="249"/>
                    <a:pt x="845" y="327"/>
                    <a:pt x="845" y="327"/>
                  </a:cubicBezTo>
                </a:path>
              </a:pathLst>
            </a:custGeom>
            <a:solidFill>
              <a:srgbClr val="6A93C9"/>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09" name="Google Shape;909;p110"/>
            <p:cNvSpPr/>
            <p:nvPr/>
          </p:nvSpPr>
          <p:spPr>
            <a:xfrm>
              <a:off x="3707558" y="9439733"/>
              <a:ext cx="433953" cy="307611"/>
            </a:xfrm>
            <a:custGeom>
              <a:rect b="b" l="l" r="r" t="t"/>
              <a:pathLst>
                <a:path extrusionOk="0" h="248" w="349">
                  <a:moveTo>
                    <a:pt x="246" y="247"/>
                  </a:moveTo>
                  <a:lnTo>
                    <a:pt x="246" y="247"/>
                  </a:lnTo>
                  <a:cubicBezTo>
                    <a:pt x="309" y="184"/>
                    <a:pt x="348" y="96"/>
                    <a:pt x="348" y="0"/>
                  </a:cubicBezTo>
                  <a:lnTo>
                    <a:pt x="0" y="0"/>
                  </a:lnTo>
                  <a:lnTo>
                    <a:pt x="246" y="247"/>
                  </a:lnTo>
                </a:path>
              </a:pathLst>
            </a:custGeom>
            <a:solidFill>
              <a:srgbClr val="F0775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10" name="Google Shape;910;p110"/>
            <p:cNvSpPr/>
            <p:nvPr/>
          </p:nvSpPr>
          <p:spPr>
            <a:xfrm>
              <a:off x="3707558" y="8961840"/>
              <a:ext cx="433953" cy="433949"/>
            </a:xfrm>
            <a:custGeom>
              <a:rect b="b" l="l" r="r" t="t"/>
              <a:pathLst>
                <a:path extrusionOk="0" h="349" w="349">
                  <a:moveTo>
                    <a:pt x="0" y="0"/>
                  </a:moveTo>
                  <a:lnTo>
                    <a:pt x="0" y="348"/>
                  </a:lnTo>
                  <a:lnTo>
                    <a:pt x="348" y="348"/>
                  </a:lnTo>
                  <a:lnTo>
                    <a:pt x="348" y="348"/>
                  </a:lnTo>
                  <a:cubicBezTo>
                    <a:pt x="348" y="156"/>
                    <a:pt x="193" y="0"/>
                    <a:pt x="0" y="0"/>
                  </a:cubicBezTo>
                </a:path>
              </a:pathLst>
            </a:custGeom>
            <a:solidFill>
              <a:srgbClr val="203C6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11" name="Google Shape;911;p110"/>
            <p:cNvSpPr/>
            <p:nvPr/>
          </p:nvSpPr>
          <p:spPr>
            <a:xfrm>
              <a:off x="3229664" y="9022263"/>
              <a:ext cx="741561" cy="867902"/>
            </a:xfrm>
            <a:custGeom>
              <a:rect b="b" l="l" r="r" t="t"/>
              <a:pathLst>
                <a:path extrusionOk="0" h="698" w="597">
                  <a:moveTo>
                    <a:pt x="350" y="0"/>
                  </a:moveTo>
                  <a:lnTo>
                    <a:pt x="350" y="0"/>
                  </a:lnTo>
                  <a:lnTo>
                    <a:pt x="349" y="0"/>
                  </a:lnTo>
                  <a:lnTo>
                    <a:pt x="349" y="0"/>
                  </a:lnTo>
                  <a:cubicBezTo>
                    <a:pt x="156" y="0"/>
                    <a:pt x="0" y="156"/>
                    <a:pt x="0" y="349"/>
                  </a:cubicBezTo>
                  <a:lnTo>
                    <a:pt x="0" y="349"/>
                  </a:lnTo>
                  <a:cubicBezTo>
                    <a:pt x="0" y="541"/>
                    <a:pt x="156" y="697"/>
                    <a:pt x="349" y="697"/>
                  </a:cubicBezTo>
                  <a:lnTo>
                    <a:pt x="349" y="697"/>
                  </a:lnTo>
                  <a:cubicBezTo>
                    <a:pt x="445" y="697"/>
                    <a:pt x="533" y="658"/>
                    <a:pt x="596" y="596"/>
                  </a:cubicBezTo>
                  <a:lnTo>
                    <a:pt x="349" y="349"/>
                  </a:lnTo>
                  <a:lnTo>
                    <a:pt x="350" y="0"/>
                  </a:lnTo>
                </a:path>
              </a:pathLst>
            </a:custGeom>
            <a:solidFill>
              <a:srgbClr val="6A93C9"/>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111"/>
          <p:cNvSpPr/>
          <p:nvPr/>
        </p:nvSpPr>
        <p:spPr>
          <a:xfrm rot="5400000">
            <a:off x="703125" y="-357100"/>
            <a:ext cx="3268800" cy="4675200"/>
          </a:xfrm>
          <a:prstGeom prst="round2SameRect">
            <a:avLst>
              <a:gd fmla="val 50000" name="adj1"/>
              <a:gd fmla="val 0" name="adj2"/>
            </a:avLst>
          </a:prstGeom>
          <a:solidFill>
            <a:schemeClr val="accent6">
              <a:alpha val="49803"/>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17" name="Google Shape;917;p111"/>
          <p:cNvSpPr/>
          <p:nvPr/>
        </p:nvSpPr>
        <p:spPr>
          <a:xfrm>
            <a:off x="3929145" y="1018656"/>
            <a:ext cx="760300" cy="762159"/>
          </a:xfrm>
          <a:custGeom>
            <a:rect b="b" l="l" r="r" t="t"/>
            <a:pathLst>
              <a:path extrusionOk="0" h="1630" w="1628">
                <a:moveTo>
                  <a:pt x="1627" y="814"/>
                </a:moveTo>
                <a:lnTo>
                  <a:pt x="1627" y="814"/>
                </a:lnTo>
                <a:cubicBezTo>
                  <a:pt x="1627" y="1264"/>
                  <a:pt x="1264" y="1629"/>
                  <a:pt x="814" y="1629"/>
                </a:cubicBezTo>
                <a:lnTo>
                  <a:pt x="814" y="1629"/>
                </a:lnTo>
                <a:cubicBezTo>
                  <a:pt x="364" y="1629"/>
                  <a:pt x="0" y="1264"/>
                  <a:pt x="0" y="814"/>
                </a:cubicBezTo>
                <a:lnTo>
                  <a:pt x="0" y="814"/>
                </a:lnTo>
                <a:cubicBezTo>
                  <a:pt x="0" y="365"/>
                  <a:pt x="364" y="0"/>
                  <a:pt x="814" y="0"/>
                </a:cubicBezTo>
                <a:lnTo>
                  <a:pt x="814" y="0"/>
                </a:lnTo>
                <a:cubicBezTo>
                  <a:pt x="1264" y="0"/>
                  <a:pt x="1627" y="365"/>
                  <a:pt x="1627" y="814"/>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18" name="Google Shape;918;p111"/>
          <p:cNvSpPr/>
          <p:nvPr/>
        </p:nvSpPr>
        <p:spPr>
          <a:xfrm>
            <a:off x="4289721" y="1887930"/>
            <a:ext cx="760296" cy="760101"/>
          </a:xfrm>
          <a:custGeom>
            <a:rect b="b" l="l" r="r" t="t"/>
            <a:pathLst>
              <a:path extrusionOk="0" h="1628" w="1628">
                <a:moveTo>
                  <a:pt x="1627" y="814"/>
                </a:moveTo>
                <a:lnTo>
                  <a:pt x="1627" y="814"/>
                </a:lnTo>
                <a:cubicBezTo>
                  <a:pt x="1627" y="1263"/>
                  <a:pt x="1263" y="1627"/>
                  <a:pt x="814" y="1627"/>
                </a:cubicBezTo>
                <a:lnTo>
                  <a:pt x="814" y="1627"/>
                </a:lnTo>
                <a:cubicBezTo>
                  <a:pt x="364" y="1627"/>
                  <a:pt x="0" y="1263"/>
                  <a:pt x="0" y="814"/>
                </a:cubicBezTo>
                <a:lnTo>
                  <a:pt x="0" y="814"/>
                </a:lnTo>
                <a:cubicBezTo>
                  <a:pt x="0" y="364"/>
                  <a:pt x="364" y="0"/>
                  <a:pt x="814" y="0"/>
                </a:cubicBezTo>
                <a:lnTo>
                  <a:pt x="814" y="0"/>
                </a:lnTo>
                <a:cubicBezTo>
                  <a:pt x="1263" y="0"/>
                  <a:pt x="1627" y="364"/>
                  <a:pt x="1627" y="814"/>
                </a:cubicBez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19" name="Google Shape;919;p111"/>
          <p:cNvSpPr/>
          <p:nvPr/>
        </p:nvSpPr>
        <p:spPr>
          <a:xfrm>
            <a:off x="3298654" y="338892"/>
            <a:ext cx="762359" cy="760100"/>
          </a:xfrm>
          <a:custGeom>
            <a:rect b="b" l="l" r="r" t="t"/>
            <a:pathLst>
              <a:path extrusionOk="0" h="1629" w="1630">
                <a:moveTo>
                  <a:pt x="1629" y="813"/>
                </a:moveTo>
                <a:lnTo>
                  <a:pt x="1629" y="813"/>
                </a:lnTo>
                <a:cubicBezTo>
                  <a:pt x="1629" y="1264"/>
                  <a:pt x="1264" y="1628"/>
                  <a:pt x="815" y="1628"/>
                </a:cubicBezTo>
                <a:lnTo>
                  <a:pt x="815" y="1628"/>
                </a:lnTo>
                <a:cubicBezTo>
                  <a:pt x="365" y="1628"/>
                  <a:pt x="0" y="1264"/>
                  <a:pt x="0" y="813"/>
                </a:cubicBezTo>
                <a:lnTo>
                  <a:pt x="0" y="813"/>
                </a:lnTo>
                <a:cubicBezTo>
                  <a:pt x="0" y="364"/>
                  <a:pt x="365" y="0"/>
                  <a:pt x="815" y="0"/>
                </a:cubicBezTo>
                <a:lnTo>
                  <a:pt x="815" y="0"/>
                </a:lnTo>
                <a:cubicBezTo>
                  <a:pt x="1264" y="0"/>
                  <a:pt x="1629" y="364"/>
                  <a:pt x="1629" y="813"/>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20" name="Google Shape;920;p111"/>
          <p:cNvSpPr/>
          <p:nvPr/>
        </p:nvSpPr>
        <p:spPr>
          <a:xfrm>
            <a:off x="4514785" y="2108155"/>
            <a:ext cx="374433" cy="421810"/>
          </a:xfrm>
          <a:custGeom>
            <a:rect b="b" l="l" r="r" t="t"/>
            <a:pathLst>
              <a:path extrusionOk="0" h="1124826" w="998489">
                <a:moveTo>
                  <a:pt x="230501" y="653675"/>
                </a:moveTo>
                <a:lnTo>
                  <a:pt x="763739" y="653675"/>
                </a:lnTo>
                <a:cubicBezTo>
                  <a:pt x="771249" y="653675"/>
                  <a:pt x="778759" y="661126"/>
                  <a:pt x="778759" y="668576"/>
                </a:cubicBezTo>
                <a:cubicBezTo>
                  <a:pt x="778759" y="677269"/>
                  <a:pt x="771249" y="683478"/>
                  <a:pt x="763739" y="683478"/>
                </a:cubicBezTo>
                <a:lnTo>
                  <a:pt x="512141" y="683478"/>
                </a:lnTo>
                <a:lnTo>
                  <a:pt x="512141" y="1105682"/>
                </a:lnTo>
                <a:cubicBezTo>
                  <a:pt x="512141" y="1113132"/>
                  <a:pt x="504630" y="1119341"/>
                  <a:pt x="495868" y="1119341"/>
                </a:cubicBezTo>
                <a:cubicBezTo>
                  <a:pt x="488358" y="1119341"/>
                  <a:pt x="482099" y="1113132"/>
                  <a:pt x="482099" y="1105682"/>
                </a:cubicBezTo>
                <a:lnTo>
                  <a:pt x="482099" y="683478"/>
                </a:lnTo>
                <a:lnTo>
                  <a:pt x="230501" y="683478"/>
                </a:lnTo>
                <a:cubicBezTo>
                  <a:pt x="221739" y="683478"/>
                  <a:pt x="214229" y="677269"/>
                  <a:pt x="214229" y="668576"/>
                </a:cubicBezTo>
                <a:cubicBezTo>
                  <a:pt x="214229" y="661126"/>
                  <a:pt x="221739" y="653675"/>
                  <a:pt x="230501" y="653675"/>
                </a:cubicBezTo>
                <a:close/>
                <a:moveTo>
                  <a:pt x="909253" y="503648"/>
                </a:moveTo>
                <a:cubicBezTo>
                  <a:pt x="901751" y="502399"/>
                  <a:pt x="894248" y="506148"/>
                  <a:pt x="887996" y="511147"/>
                </a:cubicBezTo>
                <a:cubicBezTo>
                  <a:pt x="881743" y="516147"/>
                  <a:pt x="877992" y="524896"/>
                  <a:pt x="877992" y="532395"/>
                </a:cubicBezTo>
                <a:lnTo>
                  <a:pt x="877992" y="746120"/>
                </a:lnTo>
                <a:cubicBezTo>
                  <a:pt x="877992" y="768618"/>
                  <a:pt x="860486" y="786116"/>
                  <a:pt x="837978" y="786116"/>
                </a:cubicBezTo>
                <a:lnTo>
                  <a:pt x="719185" y="786116"/>
                </a:lnTo>
                <a:cubicBezTo>
                  <a:pt x="702929" y="786116"/>
                  <a:pt x="689174" y="799864"/>
                  <a:pt x="689174" y="816112"/>
                </a:cubicBezTo>
                <a:lnTo>
                  <a:pt x="689174" y="1066083"/>
                </a:lnTo>
                <a:cubicBezTo>
                  <a:pt x="689174" y="1074832"/>
                  <a:pt x="692925" y="1082331"/>
                  <a:pt x="699177" y="1088580"/>
                </a:cubicBezTo>
                <a:cubicBezTo>
                  <a:pt x="705430" y="1093580"/>
                  <a:pt x="712932" y="1096080"/>
                  <a:pt x="721686" y="1094830"/>
                </a:cubicBezTo>
                <a:cubicBezTo>
                  <a:pt x="735441" y="1094830"/>
                  <a:pt x="747945" y="1081081"/>
                  <a:pt x="747945" y="1064833"/>
                </a:cubicBezTo>
                <a:lnTo>
                  <a:pt x="747945" y="882354"/>
                </a:lnTo>
                <a:cubicBezTo>
                  <a:pt x="747945" y="861107"/>
                  <a:pt x="765451" y="844859"/>
                  <a:pt x="785459" y="844859"/>
                </a:cubicBezTo>
                <a:lnTo>
                  <a:pt x="906752" y="844859"/>
                </a:lnTo>
                <a:cubicBezTo>
                  <a:pt x="923008" y="844859"/>
                  <a:pt x="936763" y="831110"/>
                  <a:pt x="936763" y="816112"/>
                </a:cubicBezTo>
                <a:lnTo>
                  <a:pt x="936763" y="534895"/>
                </a:lnTo>
                <a:cubicBezTo>
                  <a:pt x="936763" y="518647"/>
                  <a:pt x="925509" y="504898"/>
                  <a:pt x="909253" y="503648"/>
                </a:cubicBezTo>
                <a:close/>
                <a:moveTo>
                  <a:pt x="89227" y="503648"/>
                </a:moveTo>
                <a:cubicBezTo>
                  <a:pt x="74222" y="504898"/>
                  <a:pt x="62968" y="518647"/>
                  <a:pt x="62968" y="534895"/>
                </a:cubicBezTo>
                <a:lnTo>
                  <a:pt x="62968" y="816112"/>
                </a:lnTo>
                <a:cubicBezTo>
                  <a:pt x="62968" y="831110"/>
                  <a:pt x="76723" y="844859"/>
                  <a:pt x="91728" y="844859"/>
                </a:cubicBezTo>
                <a:lnTo>
                  <a:pt x="213022" y="844859"/>
                </a:lnTo>
                <a:cubicBezTo>
                  <a:pt x="234280" y="844859"/>
                  <a:pt x="250536" y="861107"/>
                  <a:pt x="250536" y="882354"/>
                </a:cubicBezTo>
                <a:lnTo>
                  <a:pt x="250536" y="1064833"/>
                </a:lnTo>
                <a:cubicBezTo>
                  <a:pt x="250536" y="1081081"/>
                  <a:pt x="263040" y="1094830"/>
                  <a:pt x="276795" y="1094830"/>
                </a:cubicBezTo>
                <a:cubicBezTo>
                  <a:pt x="285548" y="1096080"/>
                  <a:pt x="294301" y="1093580"/>
                  <a:pt x="300554" y="1088580"/>
                </a:cubicBezTo>
                <a:cubicBezTo>
                  <a:pt x="306806" y="1082331"/>
                  <a:pt x="310557" y="1074832"/>
                  <a:pt x="310557" y="1066083"/>
                </a:cubicBezTo>
                <a:lnTo>
                  <a:pt x="310557" y="816112"/>
                </a:lnTo>
                <a:cubicBezTo>
                  <a:pt x="310557" y="799864"/>
                  <a:pt x="296802" y="786116"/>
                  <a:pt x="280546" y="786116"/>
                </a:cubicBezTo>
                <a:lnTo>
                  <a:pt x="161753" y="786116"/>
                </a:lnTo>
                <a:cubicBezTo>
                  <a:pt x="139245" y="786116"/>
                  <a:pt x="121739" y="768618"/>
                  <a:pt x="121739" y="746120"/>
                </a:cubicBezTo>
                <a:lnTo>
                  <a:pt x="121739" y="532395"/>
                </a:lnTo>
                <a:cubicBezTo>
                  <a:pt x="121739" y="524896"/>
                  <a:pt x="117988" y="516147"/>
                  <a:pt x="111735" y="511147"/>
                </a:cubicBezTo>
                <a:cubicBezTo>
                  <a:pt x="105483" y="506148"/>
                  <a:pt x="97980" y="502399"/>
                  <a:pt x="89227" y="503648"/>
                </a:cubicBezTo>
                <a:close/>
                <a:moveTo>
                  <a:pt x="913005" y="474902"/>
                </a:moveTo>
                <a:cubicBezTo>
                  <a:pt x="943015" y="477401"/>
                  <a:pt x="965524" y="503648"/>
                  <a:pt x="965524" y="534895"/>
                </a:cubicBezTo>
                <a:lnTo>
                  <a:pt x="965524" y="816112"/>
                </a:lnTo>
                <a:cubicBezTo>
                  <a:pt x="965524" y="847358"/>
                  <a:pt x="939264" y="874855"/>
                  <a:pt x="906752" y="874855"/>
                </a:cubicBezTo>
                <a:lnTo>
                  <a:pt x="785459" y="874855"/>
                </a:lnTo>
                <a:cubicBezTo>
                  <a:pt x="781707" y="874855"/>
                  <a:pt x="777956" y="878605"/>
                  <a:pt x="777956" y="882354"/>
                </a:cubicBezTo>
                <a:lnTo>
                  <a:pt x="777956" y="1064833"/>
                </a:lnTo>
                <a:cubicBezTo>
                  <a:pt x="777956" y="1094830"/>
                  <a:pt x="754197" y="1122326"/>
                  <a:pt x="724186" y="1124826"/>
                </a:cubicBezTo>
                <a:cubicBezTo>
                  <a:pt x="721686" y="1124826"/>
                  <a:pt x="720435" y="1124826"/>
                  <a:pt x="719185" y="1124826"/>
                </a:cubicBezTo>
                <a:cubicBezTo>
                  <a:pt x="704179" y="1124826"/>
                  <a:pt x="690424" y="1119827"/>
                  <a:pt x="679170" y="1109828"/>
                </a:cubicBezTo>
                <a:cubicBezTo>
                  <a:pt x="666666" y="1098579"/>
                  <a:pt x="659163" y="1082331"/>
                  <a:pt x="659163" y="1066083"/>
                </a:cubicBezTo>
                <a:lnTo>
                  <a:pt x="659163" y="816112"/>
                </a:lnTo>
                <a:cubicBezTo>
                  <a:pt x="659163" y="782366"/>
                  <a:pt x="686673" y="757369"/>
                  <a:pt x="719185" y="757369"/>
                </a:cubicBezTo>
                <a:lnTo>
                  <a:pt x="837978" y="757369"/>
                </a:lnTo>
                <a:cubicBezTo>
                  <a:pt x="842979" y="757369"/>
                  <a:pt x="847981" y="752369"/>
                  <a:pt x="847981" y="746120"/>
                </a:cubicBezTo>
                <a:lnTo>
                  <a:pt x="847981" y="532395"/>
                </a:lnTo>
                <a:cubicBezTo>
                  <a:pt x="847981" y="516147"/>
                  <a:pt x="855484" y="501149"/>
                  <a:pt x="867988" y="488650"/>
                </a:cubicBezTo>
                <a:cubicBezTo>
                  <a:pt x="879242" y="478651"/>
                  <a:pt x="895498" y="472402"/>
                  <a:pt x="913005" y="474902"/>
                </a:cubicBezTo>
                <a:close/>
                <a:moveTo>
                  <a:pt x="85476" y="474902"/>
                </a:moveTo>
                <a:cubicBezTo>
                  <a:pt x="102982" y="472402"/>
                  <a:pt x="119238" y="478651"/>
                  <a:pt x="131743" y="488650"/>
                </a:cubicBezTo>
                <a:cubicBezTo>
                  <a:pt x="144247" y="501149"/>
                  <a:pt x="150499" y="516147"/>
                  <a:pt x="150499" y="532395"/>
                </a:cubicBezTo>
                <a:lnTo>
                  <a:pt x="150499" y="746120"/>
                </a:lnTo>
                <a:cubicBezTo>
                  <a:pt x="150499" y="752369"/>
                  <a:pt x="155501" y="757369"/>
                  <a:pt x="161753" y="757369"/>
                </a:cubicBezTo>
                <a:lnTo>
                  <a:pt x="280546" y="757369"/>
                </a:lnTo>
                <a:cubicBezTo>
                  <a:pt x="313058" y="757369"/>
                  <a:pt x="339318" y="782366"/>
                  <a:pt x="339318" y="816112"/>
                </a:cubicBezTo>
                <a:lnTo>
                  <a:pt x="339318" y="1066083"/>
                </a:lnTo>
                <a:cubicBezTo>
                  <a:pt x="339318" y="1082331"/>
                  <a:pt x="331815" y="1098579"/>
                  <a:pt x="320561" y="1109828"/>
                </a:cubicBezTo>
                <a:cubicBezTo>
                  <a:pt x="309307" y="1119827"/>
                  <a:pt x="294301" y="1124826"/>
                  <a:pt x="280546" y="1124826"/>
                </a:cubicBezTo>
                <a:cubicBezTo>
                  <a:pt x="279296" y="1124826"/>
                  <a:pt x="276795" y="1124826"/>
                  <a:pt x="275545" y="1124826"/>
                </a:cubicBezTo>
                <a:cubicBezTo>
                  <a:pt x="245534" y="1122326"/>
                  <a:pt x="221775" y="1094830"/>
                  <a:pt x="221775" y="1064833"/>
                </a:cubicBezTo>
                <a:lnTo>
                  <a:pt x="221775" y="882354"/>
                </a:lnTo>
                <a:cubicBezTo>
                  <a:pt x="221775" y="878605"/>
                  <a:pt x="218024" y="874855"/>
                  <a:pt x="213022" y="874855"/>
                </a:cubicBezTo>
                <a:lnTo>
                  <a:pt x="91728" y="874855"/>
                </a:lnTo>
                <a:cubicBezTo>
                  <a:pt x="60467" y="874855"/>
                  <a:pt x="32957" y="847358"/>
                  <a:pt x="32957" y="816112"/>
                </a:cubicBezTo>
                <a:lnTo>
                  <a:pt x="32957" y="534895"/>
                </a:lnTo>
                <a:cubicBezTo>
                  <a:pt x="32957" y="503648"/>
                  <a:pt x="56716" y="477401"/>
                  <a:pt x="85476" y="474902"/>
                </a:cubicBezTo>
                <a:close/>
                <a:moveTo>
                  <a:pt x="905107" y="297799"/>
                </a:moveTo>
                <a:cubicBezTo>
                  <a:pt x="870245" y="297799"/>
                  <a:pt x="841608" y="327681"/>
                  <a:pt x="841608" y="362544"/>
                </a:cubicBezTo>
                <a:cubicBezTo>
                  <a:pt x="841608" y="397406"/>
                  <a:pt x="870245" y="424798"/>
                  <a:pt x="905107" y="424798"/>
                </a:cubicBezTo>
                <a:cubicBezTo>
                  <a:pt x="939970" y="424798"/>
                  <a:pt x="968607" y="397406"/>
                  <a:pt x="968607" y="362544"/>
                </a:cubicBezTo>
                <a:cubicBezTo>
                  <a:pt x="968607" y="327681"/>
                  <a:pt x="939970" y="297799"/>
                  <a:pt x="905107" y="297799"/>
                </a:cubicBezTo>
                <a:close/>
                <a:moveTo>
                  <a:pt x="92136" y="297799"/>
                </a:moveTo>
                <a:cubicBezTo>
                  <a:pt x="57274" y="297799"/>
                  <a:pt x="28637" y="327681"/>
                  <a:pt x="28637" y="362544"/>
                </a:cubicBezTo>
                <a:cubicBezTo>
                  <a:pt x="28637" y="397406"/>
                  <a:pt x="57274" y="424798"/>
                  <a:pt x="92136" y="424798"/>
                </a:cubicBezTo>
                <a:cubicBezTo>
                  <a:pt x="126999" y="424798"/>
                  <a:pt x="155636" y="397406"/>
                  <a:pt x="155636" y="362544"/>
                </a:cubicBezTo>
                <a:cubicBezTo>
                  <a:pt x="155636" y="327681"/>
                  <a:pt x="126999" y="297799"/>
                  <a:pt x="92136" y="297799"/>
                </a:cubicBezTo>
                <a:close/>
                <a:moveTo>
                  <a:pt x="905107" y="269162"/>
                </a:moveTo>
                <a:cubicBezTo>
                  <a:pt x="956156" y="269162"/>
                  <a:pt x="998489" y="311495"/>
                  <a:pt x="998489" y="362544"/>
                </a:cubicBezTo>
                <a:cubicBezTo>
                  <a:pt x="998489" y="413592"/>
                  <a:pt x="956156" y="454680"/>
                  <a:pt x="905107" y="454680"/>
                </a:cubicBezTo>
                <a:cubicBezTo>
                  <a:pt x="854059" y="454680"/>
                  <a:pt x="812971" y="413592"/>
                  <a:pt x="812971" y="362544"/>
                </a:cubicBezTo>
                <a:cubicBezTo>
                  <a:pt x="812971" y="311495"/>
                  <a:pt x="854059" y="269162"/>
                  <a:pt x="905107" y="269162"/>
                </a:cubicBezTo>
                <a:close/>
                <a:moveTo>
                  <a:pt x="92136" y="269162"/>
                </a:moveTo>
                <a:cubicBezTo>
                  <a:pt x="143185" y="269162"/>
                  <a:pt x="185518" y="311495"/>
                  <a:pt x="185518" y="362544"/>
                </a:cubicBezTo>
                <a:cubicBezTo>
                  <a:pt x="185518" y="413592"/>
                  <a:pt x="143185" y="454680"/>
                  <a:pt x="92136" y="454680"/>
                </a:cubicBezTo>
                <a:cubicBezTo>
                  <a:pt x="41088" y="454680"/>
                  <a:pt x="0" y="413592"/>
                  <a:pt x="0" y="362544"/>
                </a:cubicBezTo>
                <a:cubicBezTo>
                  <a:pt x="0" y="311495"/>
                  <a:pt x="41088" y="269162"/>
                  <a:pt x="92136" y="269162"/>
                </a:cubicBezTo>
                <a:close/>
                <a:moveTo>
                  <a:pt x="634669" y="141149"/>
                </a:moveTo>
                <a:lnTo>
                  <a:pt x="634669" y="267309"/>
                </a:lnTo>
                <a:cubicBezTo>
                  <a:pt x="634669" y="308530"/>
                  <a:pt x="601060" y="343505"/>
                  <a:pt x="559982" y="343505"/>
                </a:cubicBezTo>
                <a:lnTo>
                  <a:pt x="385711" y="343505"/>
                </a:lnTo>
                <a:lnTo>
                  <a:pt x="385711" y="379729"/>
                </a:lnTo>
                <a:cubicBezTo>
                  <a:pt x="385711" y="404712"/>
                  <a:pt x="406873" y="425946"/>
                  <a:pt x="433013" y="425946"/>
                </a:cubicBezTo>
                <a:lnTo>
                  <a:pt x="759148" y="425946"/>
                </a:lnTo>
                <a:cubicBezTo>
                  <a:pt x="760393" y="425946"/>
                  <a:pt x="762883" y="424697"/>
                  <a:pt x="762883" y="423448"/>
                </a:cubicBezTo>
                <a:cubicBezTo>
                  <a:pt x="762883" y="422199"/>
                  <a:pt x="762883" y="420950"/>
                  <a:pt x="762883" y="419701"/>
                </a:cubicBezTo>
                <a:lnTo>
                  <a:pt x="740476" y="395968"/>
                </a:lnTo>
                <a:cubicBezTo>
                  <a:pt x="734253" y="388473"/>
                  <a:pt x="730518" y="379729"/>
                  <a:pt x="730518" y="369736"/>
                </a:cubicBezTo>
                <a:lnTo>
                  <a:pt x="730518" y="188616"/>
                </a:lnTo>
                <a:cubicBezTo>
                  <a:pt x="730518" y="162384"/>
                  <a:pt x="709357" y="141149"/>
                  <a:pt x="684461" y="141149"/>
                </a:cubicBezTo>
                <a:close/>
                <a:moveTo>
                  <a:pt x="308534" y="29979"/>
                </a:moveTo>
                <a:cubicBezTo>
                  <a:pt x="283639" y="29979"/>
                  <a:pt x="262477" y="51213"/>
                  <a:pt x="262477" y="76196"/>
                </a:cubicBezTo>
                <a:lnTo>
                  <a:pt x="262477" y="257317"/>
                </a:lnTo>
                <a:cubicBezTo>
                  <a:pt x="262477" y="267309"/>
                  <a:pt x="258743" y="277302"/>
                  <a:pt x="252519" y="284797"/>
                </a:cubicBezTo>
                <a:lnTo>
                  <a:pt x="231357" y="308530"/>
                </a:lnTo>
                <a:cubicBezTo>
                  <a:pt x="228868" y="308530"/>
                  <a:pt x="228868" y="309779"/>
                  <a:pt x="230113" y="312277"/>
                </a:cubicBezTo>
                <a:cubicBezTo>
                  <a:pt x="230113" y="313526"/>
                  <a:pt x="231357" y="314776"/>
                  <a:pt x="233847" y="314776"/>
                </a:cubicBezTo>
                <a:lnTo>
                  <a:pt x="559982" y="314776"/>
                </a:lnTo>
                <a:cubicBezTo>
                  <a:pt x="584878" y="314776"/>
                  <a:pt x="606039" y="292292"/>
                  <a:pt x="606039" y="267309"/>
                </a:cubicBezTo>
                <a:lnTo>
                  <a:pt x="606039" y="76196"/>
                </a:lnTo>
                <a:cubicBezTo>
                  <a:pt x="606039" y="51213"/>
                  <a:pt x="584878" y="29979"/>
                  <a:pt x="559982" y="29979"/>
                </a:cubicBezTo>
                <a:close/>
                <a:moveTo>
                  <a:pt x="308534" y="0"/>
                </a:moveTo>
                <a:lnTo>
                  <a:pt x="559982" y="0"/>
                </a:lnTo>
                <a:cubicBezTo>
                  <a:pt x="601060" y="0"/>
                  <a:pt x="634669" y="34975"/>
                  <a:pt x="634669" y="76196"/>
                </a:cubicBezTo>
                <a:lnTo>
                  <a:pt x="634669" y="112420"/>
                </a:lnTo>
                <a:lnTo>
                  <a:pt x="684461" y="112420"/>
                </a:lnTo>
                <a:cubicBezTo>
                  <a:pt x="725539" y="112420"/>
                  <a:pt x="759148" y="146146"/>
                  <a:pt x="759148" y="188616"/>
                </a:cubicBezTo>
                <a:lnTo>
                  <a:pt x="759148" y="369736"/>
                </a:lnTo>
                <a:cubicBezTo>
                  <a:pt x="759148" y="372235"/>
                  <a:pt x="760393" y="374733"/>
                  <a:pt x="762883" y="375982"/>
                </a:cubicBezTo>
                <a:lnTo>
                  <a:pt x="784044" y="399715"/>
                </a:lnTo>
                <a:cubicBezTo>
                  <a:pt x="792758" y="409708"/>
                  <a:pt x="795247" y="423448"/>
                  <a:pt x="790268" y="435939"/>
                </a:cubicBezTo>
                <a:cubicBezTo>
                  <a:pt x="784044" y="447181"/>
                  <a:pt x="772841" y="454676"/>
                  <a:pt x="759148" y="454676"/>
                </a:cubicBezTo>
                <a:lnTo>
                  <a:pt x="433013" y="454676"/>
                </a:lnTo>
                <a:cubicBezTo>
                  <a:pt x="391935" y="454676"/>
                  <a:pt x="357081" y="420950"/>
                  <a:pt x="357081" y="379729"/>
                </a:cubicBezTo>
                <a:lnTo>
                  <a:pt x="357081" y="343505"/>
                </a:lnTo>
                <a:lnTo>
                  <a:pt x="233847" y="343505"/>
                </a:lnTo>
                <a:cubicBezTo>
                  <a:pt x="220154" y="343505"/>
                  <a:pt x="207706" y="336010"/>
                  <a:pt x="202727" y="323519"/>
                </a:cubicBezTo>
                <a:cubicBezTo>
                  <a:pt x="197748" y="311028"/>
                  <a:pt x="200238" y="298537"/>
                  <a:pt x="208951" y="288544"/>
                </a:cubicBezTo>
                <a:lnTo>
                  <a:pt x="230113" y="264811"/>
                </a:lnTo>
                <a:cubicBezTo>
                  <a:pt x="232602" y="263562"/>
                  <a:pt x="233847" y="259815"/>
                  <a:pt x="233847" y="257317"/>
                </a:cubicBezTo>
                <a:lnTo>
                  <a:pt x="233847" y="76196"/>
                </a:lnTo>
                <a:cubicBezTo>
                  <a:pt x="233847" y="34975"/>
                  <a:pt x="266211" y="0"/>
                  <a:pt x="308534" y="0"/>
                </a:cubicBezTo>
                <a:close/>
              </a:path>
            </a:pathLst>
          </a:custGeom>
          <a:solidFill>
            <a:schemeClr val="l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921" name="Google Shape;921;p111"/>
          <p:cNvSpPr txBox="1"/>
          <p:nvPr/>
        </p:nvSpPr>
        <p:spPr>
          <a:xfrm>
            <a:off x="231374" y="735988"/>
            <a:ext cx="3480000" cy="13275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it" sz="2800">
                <a:solidFill>
                  <a:schemeClr val="dk2"/>
                </a:solidFill>
                <a:latin typeface="Poppins"/>
                <a:ea typeface="Poppins"/>
                <a:cs typeface="Poppins"/>
                <a:sym typeface="Poppins"/>
              </a:rPr>
              <a:t>How to manage your copyright in Horizon Europe?</a:t>
            </a:r>
            <a:endParaRPr sz="500"/>
          </a:p>
        </p:txBody>
      </p:sp>
      <p:sp>
        <p:nvSpPr>
          <p:cNvPr id="922" name="Google Shape;922;p111"/>
          <p:cNvSpPr txBox="1"/>
          <p:nvPr/>
        </p:nvSpPr>
        <p:spPr>
          <a:xfrm>
            <a:off x="231372" y="2223826"/>
            <a:ext cx="3111600" cy="10506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it" sz="1100">
                <a:solidFill>
                  <a:schemeClr val="dk1"/>
                </a:solidFill>
                <a:latin typeface="Poppins"/>
                <a:ea typeface="Poppins"/>
                <a:cs typeface="Poppins"/>
                <a:sym typeface="Poppins"/>
              </a:rPr>
              <a:t>By depositing an accepted version of the publication (AAM/postprint or VoR) in a repository, you can immediately make your publication open access and be compliant with HE mandates</a:t>
            </a:r>
            <a:endParaRPr sz="1100">
              <a:solidFill>
                <a:schemeClr val="dk1"/>
              </a:solidFill>
              <a:latin typeface="Poppins"/>
              <a:ea typeface="Poppins"/>
              <a:cs typeface="Poppins"/>
              <a:sym typeface="Poppins"/>
            </a:endParaRPr>
          </a:p>
          <a:p>
            <a:pPr indent="0" lvl="0" marL="0" marR="0" rtl="0" algn="l">
              <a:spcBef>
                <a:spcPts val="0"/>
              </a:spcBef>
              <a:spcAft>
                <a:spcPts val="0"/>
              </a:spcAft>
              <a:buNone/>
            </a:pPr>
            <a:r>
              <a:rPr lang="it" sz="1100">
                <a:solidFill>
                  <a:schemeClr val="dk1"/>
                </a:solidFill>
                <a:highlight>
                  <a:srgbClr val="F8E71C"/>
                </a:highlight>
                <a:latin typeface="Poppins"/>
                <a:ea typeface="Poppins"/>
                <a:cs typeface="Poppins"/>
                <a:sym typeface="Poppins"/>
              </a:rPr>
              <a:t>if one of the following two condition is met:</a:t>
            </a:r>
            <a:endParaRPr sz="1100">
              <a:solidFill>
                <a:schemeClr val="dk1"/>
              </a:solidFill>
              <a:highlight>
                <a:srgbClr val="F8E71C"/>
              </a:highlight>
              <a:latin typeface="Poppins"/>
              <a:ea typeface="Poppins"/>
              <a:cs typeface="Poppins"/>
              <a:sym typeface="Poppins"/>
            </a:endParaRPr>
          </a:p>
        </p:txBody>
      </p:sp>
      <p:sp>
        <p:nvSpPr>
          <p:cNvPr id="923" name="Google Shape;923;p111"/>
          <p:cNvSpPr txBox="1"/>
          <p:nvPr/>
        </p:nvSpPr>
        <p:spPr>
          <a:xfrm>
            <a:off x="4350975" y="117000"/>
            <a:ext cx="4035000" cy="234600"/>
          </a:xfrm>
          <a:prstGeom prst="rect">
            <a:avLst/>
          </a:prstGeom>
          <a:noFill/>
          <a:ln>
            <a:noFill/>
          </a:ln>
        </p:spPr>
        <p:txBody>
          <a:bodyPr anchorCtr="0" anchor="b" bIns="17150" lIns="34300" spcFirstLastPara="1" rIns="34300" wrap="square" tIns="17150">
            <a:spAutoFit/>
          </a:bodyPr>
          <a:lstStyle/>
          <a:p>
            <a:pPr indent="-311150" lvl="0" marL="457200" marR="0" rtl="0" algn="l">
              <a:spcBef>
                <a:spcPts val="0"/>
              </a:spcBef>
              <a:spcAft>
                <a:spcPts val="0"/>
              </a:spcAft>
              <a:buClr>
                <a:schemeClr val="accent1"/>
              </a:buClr>
              <a:buSzPts val="1300"/>
              <a:buFont typeface="Poppins"/>
              <a:buAutoNum type="arabicPeriod"/>
            </a:pPr>
            <a:r>
              <a:rPr b="1" lang="it" sz="1300">
                <a:solidFill>
                  <a:schemeClr val="accent1"/>
                </a:solidFill>
                <a:latin typeface="Poppins"/>
                <a:ea typeface="Poppins"/>
                <a:cs typeface="Poppins"/>
                <a:sym typeface="Poppins"/>
              </a:rPr>
              <a:t>There is a version allowed for deposition</a:t>
            </a:r>
            <a:endParaRPr sz="500"/>
          </a:p>
        </p:txBody>
      </p:sp>
      <p:sp>
        <p:nvSpPr>
          <p:cNvPr id="924" name="Google Shape;924;p111"/>
          <p:cNvSpPr txBox="1"/>
          <p:nvPr/>
        </p:nvSpPr>
        <p:spPr>
          <a:xfrm>
            <a:off x="4350975" y="363875"/>
            <a:ext cx="4544700" cy="796500"/>
          </a:xfrm>
          <a:prstGeom prst="rect">
            <a:avLst/>
          </a:prstGeom>
          <a:noFill/>
          <a:ln>
            <a:noFill/>
          </a:ln>
        </p:spPr>
        <p:txBody>
          <a:bodyPr anchorCtr="0" anchor="t" bIns="17150" lIns="34300" spcFirstLastPara="1" rIns="34300" wrap="square" tIns="17150">
            <a:spAutoFit/>
          </a:bodyPr>
          <a:lstStyle/>
          <a:p>
            <a:pPr indent="0" lvl="0" marL="0" marR="0" rtl="0" algn="l">
              <a:lnSpc>
                <a:spcPct val="150000"/>
              </a:lnSpc>
              <a:spcBef>
                <a:spcPts val="0"/>
              </a:spcBef>
              <a:spcAft>
                <a:spcPts val="0"/>
              </a:spcAft>
              <a:buNone/>
            </a:pPr>
            <a:r>
              <a:rPr lang="it" sz="900">
                <a:solidFill>
                  <a:schemeClr val="dk1"/>
                </a:solidFill>
                <a:latin typeface="Poppins"/>
                <a:ea typeface="Poppins"/>
                <a:cs typeface="Poppins"/>
                <a:sym typeface="Poppins"/>
              </a:rPr>
              <a:t>You have signed a Copyright Transfer Agreement, but the publisher allows for the AAM or the edited version (i.e. Version of Record - VoR) to be uploaded on a repository.</a:t>
            </a:r>
            <a:endParaRPr sz="900">
              <a:solidFill>
                <a:schemeClr val="dk1"/>
              </a:solidFill>
              <a:latin typeface="Poppins"/>
              <a:ea typeface="Poppins"/>
              <a:cs typeface="Poppins"/>
              <a:sym typeface="Poppins"/>
            </a:endParaRPr>
          </a:p>
          <a:p>
            <a:pPr indent="0" lvl="0" marL="0" marR="0" rtl="0" algn="l">
              <a:lnSpc>
                <a:spcPct val="150000"/>
              </a:lnSpc>
              <a:spcBef>
                <a:spcPts val="0"/>
              </a:spcBef>
              <a:spcAft>
                <a:spcPts val="0"/>
              </a:spcAft>
              <a:buNone/>
            </a:pPr>
            <a:r>
              <a:t/>
            </a:r>
            <a:endParaRPr sz="900">
              <a:solidFill>
                <a:schemeClr val="dk1"/>
              </a:solidFill>
              <a:latin typeface="Poppins"/>
              <a:ea typeface="Poppins"/>
              <a:cs typeface="Poppins"/>
              <a:sym typeface="Poppins"/>
            </a:endParaRPr>
          </a:p>
        </p:txBody>
      </p:sp>
      <p:sp>
        <p:nvSpPr>
          <p:cNvPr id="925" name="Google Shape;925;p111"/>
          <p:cNvSpPr txBox="1"/>
          <p:nvPr/>
        </p:nvSpPr>
        <p:spPr>
          <a:xfrm>
            <a:off x="4820723" y="1112575"/>
            <a:ext cx="3872100" cy="2346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it" sz="1300">
                <a:solidFill>
                  <a:schemeClr val="accent2"/>
                </a:solidFill>
                <a:latin typeface="Poppins"/>
                <a:ea typeface="Poppins"/>
                <a:cs typeface="Poppins"/>
                <a:sym typeface="Poppins"/>
              </a:rPr>
              <a:t>2.  You have the right  to distribute </a:t>
            </a:r>
            <a:r>
              <a:rPr b="1" lang="it" sz="1300">
                <a:solidFill>
                  <a:schemeClr val="accent2"/>
                </a:solidFill>
                <a:latin typeface="Poppins"/>
                <a:ea typeface="Poppins"/>
                <a:cs typeface="Poppins"/>
                <a:sym typeface="Poppins"/>
              </a:rPr>
              <a:t>your</a:t>
            </a:r>
            <a:r>
              <a:rPr b="1" lang="it" sz="1300">
                <a:solidFill>
                  <a:schemeClr val="accent2"/>
                </a:solidFill>
                <a:latin typeface="Poppins"/>
                <a:ea typeface="Poppins"/>
                <a:cs typeface="Poppins"/>
                <a:sym typeface="Poppins"/>
              </a:rPr>
              <a:t> work</a:t>
            </a:r>
            <a:endParaRPr sz="500"/>
          </a:p>
        </p:txBody>
      </p:sp>
      <p:sp>
        <p:nvSpPr>
          <p:cNvPr id="926" name="Google Shape;926;p111"/>
          <p:cNvSpPr txBox="1"/>
          <p:nvPr/>
        </p:nvSpPr>
        <p:spPr>
          <a:xfrm>
            <a:off x="4907223" y="1426375"/>
            <a:ext cx="3913200" cy="381000"/>
          </a:xfrm>
          <a:prstGeom prst="rect">
            <a:avLst/>
          </a:prstGeom>
          <a:noFill/>
          <a:ln>
            <a:noFill/>
          </a:ln>
        </p:spPr>
        <p:txBody>
          <a:bodyPr anchorCtr="0" anchor="t" bIns="17150" lIns="34300" spcFirstLastPara="1" rIns="34300" wrap="square" tIns="17150">
            <a:spAutoFit/>
          </a:bodyPr>
          <a:lstStyle/>
          <a:p>
            <a:pPr indent="0" lvl="0" marL="0" marR="0" rtl="0" algn="l">
              <a:lnSpc>
                <a:spcPct val="150000"/>
              </a:lnSpc>
              <a:spcBef>
                <a:spcPts val="0"/>
              </a:spcBef>
              <a:spcAft>
                <a:spcPts val="0"/>
              </a:spcAft>
              <a:buNone/>
            </a:pPr>
            <a:r>
              <a:rPr lang="it" sz="900">
                <a:solidFill>
                  <a:schemeClr val="dk1"/>
                </a:solidFill>
                <a:latin typeface="Poppins"/>
                <a:ea typeface="Poppins"/>
                <a:cs typeface="Poppins"/>
                <a:sym typeface="Poppins"/>
              </a:rPr>
              <a:t>You retained your copyright to the published article, by applying the </a:t>
            </a:r>
            <a:r>
              <a:rPr lang="it" sz="900" u="sng">
                <a:solidFill>
                  <a:schemeClr val="hlink"/>
                </a:solidFill>
                <a:latin typeface="Poppins"/>
                <a:ea typeface="Poppins"/>
                <a:cs typeface="Poppins"/>
                <a:sym typeface="Poppins"/>
                <a:hlinkClick r:id="rId3"/>
              </a:rPr>
              <a:t>Rights Retention Strategy</a:t>
            </a:r>
            <a:r>
              <a:rPr lang="it" sz="900">
                <a:solidFill>
                  <a:schemeClr val="dk1"/>
                </a:solidFill>
                <a:latin typeface="Poppins"/>
                <a:ea typeface="Poppins"/>
                <a:cs typeface="Poppins"/>
                <a:sym typeface="Poppins"/>
              </a:rPr>
              <a:t> outlined by cOAlition S.</a:t>
            </a:r>
            <a:endParaRPr sz="900">
              <a:solidFill>
                <a:schemeClr val="dk1"/>
              </a:solidFill>
              <a:latin typeface="Poppins"/>
              <a:ea typeface="Poppins"/>
              <a:cs typeface="Poppins"/>
              <a:sym typeface="Poppins"/>
            </a:endParaRPr>
          </a:p>
        </p:txBody>
      </p:sp>
      <p:sp>
        <p:nvSpPr>
          <p:cNvPr id="927" name="Google Shape;927;p111"/>
          <p:cNvSpPr txBox="1"/>
          <p:nvPr/>
        </p:nvSpPr>
        <p:spPr>
          <a:xfrm>
            <a:off x="5065025" y="2108175"/>
            <a:ext cx="4305300" cy="2193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it" sz="1200">
                <a:solidFill>
                  <a:schemeClr val="accent3"/>
                </a:solidFill>
                <a:latin typeface="Poppins"/>
                <a:ea typeface="Poppins"/>
                <a:cs typeface="Poppins"/>
                <a:sym typeface="Poppins"/>
              </a:rPr>
              <a:t>Otherwise: negotiate or search for other venues</a:t>
            </a:r>
            <a:endParaRPr sz="1200"/>
          </a:p>
        </p:txBody>
      </p:sp>
      <p:sp>
        <p:nvSpPr>
          <p:cNvPr id="928" name="Google Shape;928;p111"/>
          <p:cNvSpPr txBox="1"/>
          <p:nvPr/>
        </p:nvSpPr>
        <p:spPr>
          <a:xfrm>
            <a:off x="5123826" y="2384450"/>
            <a:ext cx="3480000" cy="796500"/>
          </a:xfrm>
          <a:prstGeom prst="rect">
            <a:avLst/>
          </a:prstGeom>
          <a:noFill/>
          <a:ln>
            <a:noFill/>
          </a:ln>
        </p:spPr>
        <p:txBody>
          <a:bodyPr anchorCtr="0" anchor="t" bIns="17150" lIns="34300" spcFirstLastPara="1" rIns="34300" wrap="square" tIns="17150">
            <a:spAutoFit/>
          </a:bodyPr>
          <a:lstStyle/>
          <a:p>
            <a:pPr indent="0" lvl="0" marL="0" marR="0" rtl="0" algn="l">
              <a:lnSpc>
                <a:spcPct val="150000"/>
              </a:lnSpc>
              <a:spcBef>
                <a:spcPts val="0"/>
              </a:spcBef>
              <a:spcAft>
                <a:spcPts val="0"/>
              </a:spcAft>
              <a:buNone/>
            </a:pPr>
            <a:r>
              <a:rPr lang="it" sz="900">
                <a:solidFill>
                  <a:schemeClr val="dk1"/>
                </a:solidFill>
                <a:latin typeface="Poppins"/>
                <a:ea typeface="Poppins"/>
                <a:cs typeface="Poppins"/>
                <a:sym typeface="Poppins"/>
              </a:rPr>
              <a:t>If the publishing agreement is contrary to the grant agreement obligations, authors should negotiate its terms and, alternatively, look for a different publishing venue/options.</a:t>
            </a:r>
            <a:endParaRPr sz="900">
              <a:solidFill>
                <a:schemeClr val="dk1"/>
              </a:solidFill>
              <a:latin typeface="Poppins"/>
              <a:ea typeface="Poppins"/>
              <a:cs typeface="Poppins"/>
              <a:sym typeface="Poppins"/>
            </a:endParaRPr>
          </a:p>
        </p:txBody>
      </p:sp>
      <p:sp>
        <p:nvSpPr>
          <p:cNvPr id="929" name="Google Shape;929;p111"/>
          <p:cNvSpPr/>
          <p:nvPr/>
        </p:nvSpPr>
        <p:spPr>
          <a:xfrm>
            <a:off x="3469915" y="501600"/>
            <a:ext cx="419848" cy="434701"/>
          </a:xfrm>
          <a:custGeom>
            <a:rect b="b" l="l" r="r" t="t"/>
            <a:pathLst>
              <a:path extrusionOk="0" h="1310" w="1310">
                <a:moveTo>
                  <a:pt x="655" y="1273"/>
                </a:moveTo>
                <a:lnTo>
                  <a:pt x="655" y="1273"/>
                </a:lnTo>
                <a:cubicBezTo>
                  <a:pt x="314" y="1273"/>
                  <a:pt x="36" y="995"/>
                  <a:pt x="36" y="654"/>
                </a:cubicBezTo>
                <a:lnTo>
                  <a:pt x="36" y="654"/>
                </a:lnTo>
                <a:cubicBezTo>
                  <a:pt x="36" y="313"/>
                  <a:pt x="314" y="36"/>
                  <a:pt x="655" y="36"/>
                </a:cubicBezTo>
                <a:lnTo>
                  <a:pt x="655" y="36"/>
                </a:lnTo>
                <a:cubicBezTo>
                  <a:pt x="818" y="36"/>
                  <a:pt x="967" y="100"/>
                  <a:pt x="1077" y="203"/>
                </a:cubicBezTo>
                <a:lnTo>
                  <a:pt x="1000" y="276"/>
                </a:lnTo>
                <a:lnTo>
                  <a:pt x="1000" y="276"/>
                </a:lnTo>
                <a:cubicBezTo>
                  <a:pt x="909" y="193"/>
                  <a:pt x="788" y="142"/>
                  <a:pt x="655" y="142"/>
                </a:cubicBezTo>
                <a:lnTo>
                  <a:pt x="655" y="142"/>
                </a:lnTo>
                <a:cubicBezTo>
                  <a:pt x="372" y="142"/>
                  <a:pt x="142" y="372"/>
                  <a:pt x="142" y="654"/>
                </a:cubicBezTo>
                <a:lnTo>
                  <a:pt x="142" y="654"/>
                </a:lnTo>
                <a:cubicBezTo>
                  <a:pt x="142" y="937"/>
                  <a:pt x="372" y="1168"/>
                  <a:pt x="655" y="1168"/>
                </a:cubicBezTo>
                <a:lnTo>
                  <a:pt x="655" y="1168"/>
                </a:lnTo>
                <a:cubicBezTo>
                  <a:pt x="937" y="1168"/>
                  <a:pt x="1167" y="937"/>
                  <a:pt x="1167" y="654"/>
                </a:cubicBezTo>
                <a:lnTo>
                  <a:pt x="1167" y="654"/>
                </a:lnTo>
                <a:cubicBezTo>
                  <a:pt x="1167" y="577"/>
                  <a:pt x="1150" y="503"/>
                  <a:pt x="1118" y="437"/>
                </a:cubicBezTo>
                <a:lnTo>
                  <a:pt x="1193" y="350"/>
                </a:lnTo>
                <a:lnTo>
                  <a:pt x="1193" y="350"/>
                </a:lnTo>
                <a:cubicBezTo>
                  <a:pt x="1244" y="439"/>
                  <a:pt x="1273" y="544"/>
                  <a:pt x="1273" y="654"/>
                </a:cubicBezTo>
                <a:lnTo>
                  <a:pt x="1273" y="654"/>
                </a:lnTo>
                <a:cubicBezTo>
                  <a:pt x="1273" y="995"/>
                  <a:pt x="996" y="1273"/>
                  <a:pt x="655" y="1273"/>
                </a:cubicBezTo>
                <a:close/>
                <a:moveTo>
                  <a:pt x="268" y="624"/>
                </a:moveTo>
                <a:lnTo>
                  <a:pt x="474" y="934"/>
                </a:lnTo>
                <a:lnTo>
                  <a:pt x="474" y="934"/>
                </a:lnTo>
                <a:cubicBezTo>
                  <a:pt x="497" y="969"/>
                  <a:pt x="535" y="991"/>
                  <a:pt x="577" y="993"/>
                </a:cubicBezTo>
                <a:lnTo>
                  <a:pt x="577" y="993"/>
                </a:lnTo>
                <a:cubicBezTo>
                  <a:pt x="580" y="994"/>
                  <a:pt x="582" y="994"/>
                  <a:pt x="585" y="994"/>
                </a:cubicBezTo>
                <a:lnTo>
                  <a:pt x="585" y="994"/>
                </a:lnTo>
                <a:cubicBezTo>
                  <a:pt x="624" y="994"/>
                  <a:pt x="660" y="977"/>
                  <a:pt x="686" y="947"/>
                </a:cubicBezTo>
                <a:lnTo>
                  <a:pt x="1094" y="467"/>
                </a:lnTo>
                <a:lnTo>
                  <a:pt x="1094" y="467"/>
                </a:lnTo>
                <a:cubicBezTo>
                  <a:pt x="1118" y="524"/>
                  <a:pt x="1132" y="588"/>
                  <a:pt x="1132" y="654"/>
                </a:cubicBezTo>
                <a:lnTo>
                  <a:pt x="1132" y="654"/>
                </a:lnTo>
                <a:cubicBezTo>
                  <a:pt x="1132" y="917"/>
                  <a:pt x="918" y="1131"/>
                  <a:pt x="655" y="1131"/>
                </a:cubicBezTo>
                <a:lnTo>
                  <a:pt x="655" y="1131"/>
                </a:lnTo>
                <a:cubicBezTo>
                  <a:pt x="391" y="1131"/>
                  <a:pt x="178" y="917"/>
                  <a:pt x="178" y="654"/>
                </a:cubicBezTo>
                <a:lnTo>
                  <a:pt x="178" y="654"/>
                </a:lnTo>
                <a:cubicBezTo>
                  <a:pt x="178" y="391"/>
                  <a:pt x="391" y="177"/>
                  <a:pt x="655" y="177"/>
                </a:cubicBezTo>
                <a:lnTo>
                  <a:pt x="655" y="177"/>
                </a:lnTo>
                <a:cubicBezTo>
                  <a:pt x="778" y="177"/>
                  <a:pt x="890" y="224"/>
                  <a:pt x="975" y="301"/>
                </a:cubicBezTo>
                <a:lnTo>
                  <a:pt x="613" y="645"/>
                </a:lnTo>
                <a:lnTo>
                  <a:pt x="613" y="645"/>
                </a:lnTo>
                <a:cubicBezTo>
                  <a:pt x="612" y="647"/>
                  <a:pt x="610" y="647"/>
                  <a:pt x="610" y="647"/>
                </a:cubicBezTo>
                <a:lnTo>
                  <a:pt x="610" y="647"/>
                </a:lnTo>
                <a:cubicBezTo>
                  <a:pt x="608" y="647"/>
                  <a:pt x="607" y="646"/>
                  <a:pt x="606" y="644"/>
                </a:cubicBezTo>
                <a:lnTo>
                  <a:pt x="537" y="536"/>
                </a:lnTo>
                <a:lnTo>
                  <a:pt x="537" y="536"/>
                </a:lnTo>
                <a:cubicBezTo>
                  <a:pt x="516" y="505"/>
                  <a:pt x="481" y="487"/>
                  <a:pt x="444" y="487"/>
                </a:cubicBezTo>
                <a:lnTo>
                  <a:pt x="341" y="487"/>
                </a:lnTo>
                <a:lnTo>
                  <a:pt x="341" y="487"/>
                </a:lnTo>
                <a:cubicBezTo>
                  <a:pt x="308" y="487"/>
                  <a:pt x="279" y="505"/>
                  <a:pt x="263" y="534"/>
                </a:cubicBezTo>
                <a:lnTo>
                  <a:pt x="263" y="534"/>
                </a:lnTo>
                <a:cubicBezTo>
                  <a:pt x="248" y="563"/>
                  <a:pt x="250" y="597"/>
                  <a:pt x="268" y="624"/>
                </a:cubicBezTo>
                <a:close/>
                <a:moveTo>
                  <a:pt x="1181" y="153"/>
                </a:moveTo>
                <a:lnTo>
                  <a:pt x="1181" y="153"/>
                </a:lnTo>
                <a:cubicBezTo>
                  <a:pt x="1190" y="144"/>
                  <a:pt x="1200" y="140"/>
                  <a:pt x="1209" y="140"/>
                </a:cubicBezTo>
                <a:lnTo>
                  <a:pt x="1209" y="140"/>
                </a:lnTo>
                <a:cubicBezTo>
                  <a:pt x="1215" y="141"/>
                  <a:pt x="1221" y="143"/>
                  <a:pt x="1224" y="149"/>
                </a:cubicBezTo>
                <a:lnTo>
                  <a:pt x="1255" y="197"/>
                </a:lnTo>
                <a:lnTo>
                  <a:pt x="1255" y="197"/>
                </a:lnTo>
                <a:cubicBezTo>
                  <a:pt x="1261" y="204"/>
                  <a:pt x="1260" y="215"/>
                  <a:pt x="1254" y="223"/>
                </a:cubicBezTo>
                <a:lnTo>
                  <a:pt x="659" y="924"/>
                </a:lnTo>
                <a:lnTo>
                  <a:pt x="659" y="924"/>
                </a:lnTo>
                <a:cubicBezTo>
                  <a:pt x="639" y="947"/>
                  <a:pt x="610" y="959"/>
                  <a:pt x="579" y="959"/>
                </a:cubicBezTo>
                <a:lnTo>
                  <a:pt x="579" y="959"/>
                </a:lnTo>
                <a:cubicBezTo>
                  <a:pt x="548" y="956"/>
                  <a:pt x="520" y="941"/>
                  <a:pt x="503" y="914"/>
                </a:cubicBezTo>
                <a:lnTo>
                  <a:pt x="297" y="605"/>
                </a:lnTo>
                <a:lnTo>
                  <a:pt x="297" y="605"/>
                </a:lnTo>
                <a:cubicBezTo>
                  <a:pt x="287" y="588"/>
                  <a:pt x="285" y="568"/>
                  <a:pt x="295" y="551"/>
                </a:cubicBezTo>
                <a:lnTo>
                  <a:pt x="295" y="551"/>
                </a:lnTo>
                <a:cubicBezTo>
                  <a:pt x="304" y="533"/>
                  <a:pt x="322" y="523"/>
                  <a:pt x="341" y="523"/>
                </a:cubicBezTo>
                <a:lnTo>
                  <a:pt x="444" y="523"/>
                </a:lnTo>
                <a:lnTo>
                  <a:pt x="444" y="523"/>
                </a:lnTo>
                <a:cubicBezTo>
                  <a:pt x="469" y="523"/>
                  <a:pt x="493" y="535"/>
                  <a:pt x="507" y="555"/>
                </a:cubicBezTo>
                <a:lnTo>
                  <a:pt x="577" y="664"/>
                </a:lnTo>
                <a:lnTo>
                  <a:pt x="577" y="664"/>
                </a:lnTo>
                <a:cubicBezTo>
                  <a:pt x="583" y="675"/>
                  <a:pt x="594" y="681"/>
                  <a:pt x="606" y="682"/>
                </a:cubicBezTo>
                <a:lnTo>
                  <a:pt x="606" y="682"/>
                </a:lnTo>
                <a:cubicBezTo>
                  <a:pt x="617" y="684"/>
                  <a:pt x="629" y="679"/>
                  <a:pt x="638" y="671"/>
                </a:cubicBezTo>
                <a:lnTo>
                  <a:pt x="1181" y="153"/>
                </a:lnTo>
                <a:close/>
                <a:moveTo>
                  <a:pt x="1217" y="321"/>
                </a:moveTo>
                <a:lnTo>
                  <a:pt x="1281" y="245"/>
                </a:lnTo>
                <a:lnTo>
                  <a:pt x="1281" y="245"/>
                </a:lnTo>
                <a:cubicBezTo>
                  <a:pt x="1297" y="227"/>
                  <a:pt x="1299" y="198"/>
                  <a:pt x="1284" y="176"/>
                </a:cubicBezTo>
                <a:lnTo>
                  <a:pt x="1253" y="129"/>
                </a:lnTo>
                <a:lnTo>
                  <a:pt x="1253" y="129"/>
                </a:lnTo>
                <a:lnTo>
                  <a:pt x="1253" y="129"/>
                </a:lnTo>
                <a:cubicBezTo>
                  <a:pt x="1244" y="115"/>
                  <a:pt x="1229" y="106"/>
                  <a:pt x="1213" y="105"/>
                </a:cubicBezTo>
                <a:lnTo>
                  <a:pt x="1213" y="105"/>
                </a:lnTo>
                <a:cubicBezTo>
                  <a:pt x="1193" y="103"/>
                  <a:pt x="1173" y="112"/>
                  <a:pt x="1157" y="127"/>
                </a:cubicBezTo>
                <a:lnTo>
                  <a:pt x="1103" y="179"/>
                </a:lnTo>
                <a:lnTo>
                  <a:pt x="1103" y="179"/>
                </a:lnTo>
                <a:cubicBezTo>
                  <a:pt x="985" y="68"/>
                  <a:pt x="828" y="0"/>
                  <a:pt x="655" y="0"/>
                </a:cubicBezTo>
                <a:lnTo>
                  <a:pt x="655" y="0"/>
                </a:lnTo>
                <a:cubicBezTo>
                  <a:pt x="294" y="0"/>
                  <a:pt x="0" y="294"/>
                  <a:pt x="0" y="654"/>
                </a:cubicBezTo>
                <a:lnTo>
                  <a:pt x="0" y="654"/>
                </a:lnTo>
                <a:cubicBezTo>
                  <a:pt x="0" y="1015"/>
                  <a:pt x="294" y="1309"/>
                  <a:pt x="655" y="1309"/>
                </a:cubicBezTo>
                <a:lnTo>
                  <a:pt x="655" y="1309"/>
                </a:lnTo>
                <a:cubicBezTo>
                  <a:pt x="1015" y="1309"/>
                  <a:pt x="1309" y="1015"/>
                  <a:pt x="1309" y="654"/>
                </a:cubicBezTo>
                <a:lnTo>
                  <a:pt x="1309" y="654"/>
                </a:lnTo>
                <a:cubicBezTo>
                  <a:pt x="1309" y="533"/>
                  <a:pt x="1275" y="419"/>
                  <a:pt x="1217" y="32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5">
              <a:solidFill>
                <a:srgbClr val="000000"/>
              </a:solidFill>
              <a:latin typeface="Calibri"/>
              <a:ea typeface="Calibri"/>
              <a:cs typeface="Calibri"/>
              <a:sym typeface="Calibri"/>
            </a:endParaRPr>
          </a:p>
        </p:txBody>
      </p:sp>
      <p:sp>
        <p:nvSpPr>
          <p:cNvPr id="930" name="Google Shape;930;p111"/>
          <p:cNvSpPr/>
          <p:nvPr/>
        </p:nvSpPr>
        <p:spPr>
          <a:xfrm>
            <a:off x="4099513" y="1160375"/>
            <a:ext cx="419583" cy="421342"/>
          </a:xfrm>
          <a:custGeom>
            <a:rect b="b" l="l" r="r" t="t"/>
            <a:pathLst>
              <a:path extrusionOk="0" h="547198" w="561315">
                <a:moveTo>
                  <a:pt x="348310" y="361818"/>
                </a:moveTo>
                <a:lnTo>
                  <a:pt x="348310" y="532659"/>
                </a:lnTo>
                <a:lnTo>
                  <a:pt x="501495" y="532659"/>
                </a:lnTo>
                <a:lnTo>
                  <a:pt x="501495" y="440574"/>
                </a:lnTo>
                <a:lnTo>
                  <a:pt x="387010" y="440574"/>
                </a:lnTo>
                <a:cubicBezTo>
                  <a:pt x="384188" y="440574"/>
                  <a:pt x="381769" y="438959"/>
                  <a:pt x="380157" y="436132"/>
                </a:cubicBezTo>
                <a:close/>
                <a:moveTo>
                  <a:pt x="334201" y="361818"/>
                </a:moveTo>
                <a:lnTo>
                  <a:pt x="302355" y="436132"/>
                </a:lnTo>
                <a:cubicBezTo>
                  <a:pt x="301146" y="438959"/>
                  <a:pt x="298727" y="440574"/>
                  <a:pt x="295905" y="440574"/>
                </a:cubicBezTo>
                <a:lnTo>
                  <a:pt x="59678" y="440574"/>
                </a:lnTo>
                <a:lnTo>
                  <a:pt x="59678" y="532659"/>
                </a:lnTo>
                <a:lnTo>
                  <a:pt x="334201" y="532659"/>
                </a:lnTo>
                <a:close/>
                <a:moveTo>
                  <a:pt x="351938" y="333951"/>
                </a:moveTo>
                <a:lnTo>
                  <a:pt x="391847" y="426439"/>
                </a:lnTo>
                <a:lnTo>
                  <a:pt x="543420" y="426439"/>
                </a:lnTo>
                <a:lnTo>
                  <a:pt x="503914" y="333951"/>
                </a:lnTo>
                <a:close/>
                <a:moveTo>
                  <a:pt x="57259" y="333951"/>
                </a:moveTo>
                <a:lnTo>
                  <a:pt x="17753" y="426439"/>
                </a:lnTo>
                <a:lnTo>
                  <a:pt x="291068" y="426439"/>
                </a:lnTo>
                <a:lnTo>
                  <a:pt x="330573" y="333951"/>
                </a:lnTo>
                <a:close/>
                <a:moveTo>
                  <a:pt x="52422" y="319815"/>
                </a:moveTo>
                <a:lnTo>
                  <a:pt x="341457" y="319815"/>
                </a:lnTo>
                <a:lnTo>
                  <a:pt x="508751" y="319815"/>
                </a:lnTo>
                <a:cubicBezTo>
                  <a:pt x="509155" y="319815"/>
                  <a:pt x="509961" y="319815"/>
                  <a:pt x="510364" y="320219"/>
                </a:cubicBezTo>
                <a:cubicBezTo>
                  <a:pt x="510767" y="320219"/>
                  <a:pt x="510767" y="320219"/>
                  <a:pt x="510767" y="320219"/>
                </a:cubicBezTo>
                <a:cubicBezTo>
                  <a:pt x="511573" y="320219"/>
                  <a:pt x="511976" y="320623"/>
                  <a:pt x="512783" y="321027"/>
                </a:cubicBezTo>
                <a:cubicBezTo>
                  <a:pt x="513186" y="321431"/>
                  <a:pt x="513589" y="321431"/>
                  <a:pt x="513992" y="322238"/>
                </a:cubicBezTo>
                <a:cubicBezTo>
                  <a:pt x="513992" y="322238"/>
                  <a:pt x="513992" y="322238"/>
                  <a:pt x="513992" y="322642"/>
                </a:cubicBezTo>
                <a:cubicBezTo>
                  <a:pt x="514395" y="322642"/>
                  <a:pt x="515201" y="323450"/>
                  <a:pt x="515201" y="323854"/>
                </a:cubicBezTo>
                <a:lnTo>
                  <a:pt x="560754" y="430881"/>
                </a:lnTo>
                <a:cubicBezTo>
                  <a:pt x="561560" y="432901"/>
                  <a:pt x="561560" y="435324"/>
                  <a:pt x="560351" y="437343"/>
                </a:cubicBezTo>
                <a:cubicBezTo>
                  <a:pt x="559141" y="439363"/>
                  <a:pt x="556723" y="440574"/>
                  <a:pt x="554304" y="440574"/>
                </a:cubicBezTo>
                <a:lnTo>
                  <a:pt x="515604" y="440574"/>
                </a:lnTo>
                <a:lnTo>
                  <a:pt x="515604" y="539928"/>
                </a:lnTo>
                <a:cubicBezTo>
                  <a:pt x="515604" y="543967"/>
                  <a:pt x="512783" y="547198"/>
                  <a:pt x="508751" y="547198"/>
                </a:cubicBezTo>
                <a:lnTo>
                  <a:pt x="341457" y="547198"/>
                </a:lnTo>
                <a:lnTo>
                  <a:pt x="52422" y="547198"/>
                </a:lnTo>
                <a:cubicBezTo>
                  <a:pt x="48793" y="547198"/>
                  <a:pt x="45165" y="543967"/>
                  <a:pt x="45165" y="539928"/>
                </a:cubicBezTo>
                <a:lnTo>
                  <a:pt x="45165" y="440574"/>
                </a:lnTo>
                <a:lnTo>
                  <a:pt x="7272" y="440574"/>
                </a:lnTo>
                <a:cubicBezTo>
                  <a:pt x="4854" y="440574"/>
                  <a:pt x="2435" y="439363"/>
                  <a:pt x="1225" y="437343"/>
                </a:cubicBezTo>
                <a:cubicBezTo>
                  <a:pt x="16" y="435324"/>
                  <a:pt x="-387" y="432901"/>
                  <a:pt x="419" y="430881"/>
                </a:cubicBezTo>
                <a:lnTo>
                  <a:pt x="45972" y="323854"/>
                </a:lnTo>
                <a:cubicBezTo>
                  <a:pt x="46375" y="323450"/>
                  <a:pt x="46375" y="322642"/>
                  <a:pt x="47181" y="322642"/>
                </a:cubicBezTo>
                <a:cubicBezTo>
                  <a:pt x="47181" y="322238"/>
                  <a:pt x="47584" y="322238"/>
                  <a:pt x="47584" y="322238"/>
                </a:cubicBezTo>
                <a:cubicBezTo>
                  <a:pt x="47584" y="321431"/>
                  <a:pt x="47987" y="321431"/>
                  <a:pt x="48793" y="321027"/>
                </a:cubicBezTo>
                <a:cubicBezTo>
                  <a:pt x="49197" y="320623"/>
                  <a:pt x="50003" y="320219"/>
                  <a:pt x="50406" y="320219"/>
                </a:cubicBezTo>
                <a:lnTo>
                  <a:pt x="50809" y="320219"/>
                </a:lnTo>
                <a:cubicBezTo>
                  <a:pt x="51212" y="319815"/>
                  <a:pt x="52018" y="319815"/>
                  <a:pt x="52422" y="319815"/>
                </a:cubicBezTo>
                <a:close/>
                <a:moveTo>
                  <a:pt x="456693" y="273956"/>
                </a:moveTo>
                <a:cubicBezTo>
                  <a:pt x="460800" y="274772"/>
                  <a:pt x="463674" y="278040"/>
                  <a:pt x="463264" y="282125"/>
                </a:cubicBezTo>
                <a:cubicBezTo>
                  <a:pt x="462853" y="284984"/>
                  <a:pt x="462853" y="288252"/>
                  <a:pt x="462442" y="291519"/>
                </a:cubicBezTo>
                <a:cubicBezTo>
                  <a:pt x="462442" y="295195"/>
                  <a:pt x="459157" y="298055"/>
                  <a:pt x="455461" y="298055"/>
                </a:cubicBezTo>
                <a:cubicBezTo>
                  <a:pt x="455461" y="298055"/>
                  <a:pt x="455461" y="298055"/>
                  <a:pt x="455050" y="298055"/>
                </a:cubicBezTo>
                <a:cubicBezTo>
                  <a:pt x="450944" y="298055"/>
                  <a:pt x="448069" y="294378"/>
                  <a:pt x="448069" y="290702"/>
                </a:cubicBezTo>
                <a:cubicBezTo>
                  <a:pt x="448069" y="287026"/>
                  <a:pt x="448480" y="283759"/>
                  <a:pt x="448890" y="280491"/>
                </a:cubicBezTo>
                <a:cubicBezTo>
                  <a:pt x="449301" y="276406"/>
                  <a:pt x="452997" y="273547"/>
                  <a:pt x="456693" y="273956"/>
                </a:cubicBezTo>
                <a:close/>
                <a:moveTo>
                  <a:pt x="102519" y="273956"/>
                </a:moveTo>
                <a:cubicBezTo>
                  <a:pt x="106523" y="273547"/>
                  <a:pt x="109726" y="276406"/>
                  <a:pt x="110126" y="280491"/>
                </a:cubicBezTo>
                <a:cubicBezTo>
                  <a:pt x="110527" y="283759"/>
                  <a:pt x="110527" y="287026"/>
                  <a:pt x="110927" y="290702"/>
                </a:cubicBezTo>
                <a:cubicBezTo>
                  <a:pt x="111328" y="294378"/>
                  <a:pt x="108124" y="298055"/>
                  <a:pt x="104120" y="298055"/>
                </a:cubicBezTo>
                <a:cubicBezTo>
                  <a:pt x="100116" y="298055"/>
                  <a:pt x="96913" y="295195"/>
                  <a:pt x="96513" y="291519"/>
                </a:cubicBezTo>
                <a:cubicBezTo>
                  <a:pt x="96513" y="288252"/>
                  <a:pt x="96513" y="284984"/>
                  <a:pt x="96112" y="282125"/>
                </a:cubicBezTo>
                <a:cubicBezTo>
                  <a:pt x="95712" y="278040"/>
                  <a:pt x="98515" y="274772"/>
                  <a:pt x="102519" y="273956"/>
                </a:cubicBezTo>
                <a:close/>
                <a:moveTo>
                  <a:pt x="381952" y="272183"/>
                </a:moveTo>
                <a:cubicBezTo>
                  <a:pt x="386059" y="272599"/>
                  <a:pt x="388933" y="276336"/>
                  <a:pt x="388933" y="280073"/>
                </a:cubicBezTo>
                <a:cubicBezTo>
                  <a:pt x="388112" y="285887"/>
                  <a:pt x="388112" y="289209"/>
                  <a:pt x="388112" y="289209"/>
                </a:cubicBezTo>
                <a:cubicBezTo>
                  <a:pt x="388112" y="293362"/>
                  <a:pt x="384827" y="296269"/>
                  <a:pt x="380720" y="296269"/>
                </a:cubicBezTo>
                <a:cubicBezTo>
                  <a:pt x="376613" y="296269"/>
                  <a:pt x="373328" y="293362"/>
                  <a:pt x="373328" y="289209"/>
                </a:cubicBezTo>
                <a:cubicBezTo>
                  <a:pt x="373328" y="288794"/>
                  <a:pt x="373739" y="285057"/>
                  <a:pt x="374149" y="278828"/>
                </a:cubicBezTo>
                <a:cubicBezTo>
                  <a:pt x="374560" y="275090"/>
                  <a:pt x="378256" y="271768"/>
                  <a:pt x="381952" y="272183"/>
                </a:cubicBezTo>
                <a:close/>
                <a:moveTo>
                  <a:pt x="179400" y="272183"/>
                </a:moveTo>
                <a:cubicBezTo>
                  <a:pt x="183615" y="271768"/>
                  <a:pt x="186987" y="275090"/>
                  <a:pt x="187408" y="278828"/>
                </a:cubicBezTo>
                <a:cubicBezTo>
                  <a:pt x="187830" y="285057"/>
                  <a:pt x="187830" y="288794"/>
                  <a:pt x="187830" y="289209"/>
                </a:cubicBezTo>
                <a:cubicBezTo>
                  <a:pt x="187830" y="293362"/>
                  <a:pt x="184879" y="296269"/>
                  <a:pt x="180665" y="296269"/>
                </a:cubicBezTo>
                <a:cubicBezTo>
                  <a:pt x="176450" y="296269"/>
                  <a:pt x="173078" y="293362"/>
                  <a:pt x="173078" y="289209"/>
                </a:cubicBezTo>
                <a:cubicBezTo>
                  <a:pt x="173078" y="289209"/>
                  <a:pt x="173078" y="285887"/>
                  <a:pt x="172657" y="280073"/>
                </a:cubicBezTo>
                <a:cubicBezTo>
                  <a:pt x="172235" y="276336"/>
                  <a:pt x="175185" y="272599"/>
                  <a:pt x="179400" y="272183"/>
                </a:cubicBezTo>
                <a:close/>
                <a:moveTo>
                  <a:pt x="466592" y="237811"/>
                </a:moveTo>
                <a:cubicBezTo>
                  <a:pt x="470587" y="239036"/>
                  <a:pt x="472585" y="243121"/>
                  <a:pt x="470987" y="246797"/>
                </a:cubicBezTo>
                <a:cubicBezTo>
                  <a:pt x="469788" y="249656"/>
                  <a:pt x="468989" y="252515"/>
                  <a:pt x="468190" y="255783"/>
                </a:cubicBezTo>
                <a:cubicBezTo>
                  <a:pt x="467391" y="259051"/>
                  <a:pt x="464594" y="260685"/>
                  <a:pt x="461398" y="260685"/>
                </a:cubicBezTo>
                <a:cubicBezTo>
                  <a:pt x="460599" y="260685"/>
                  <a:pt x="460200" y="260685"/>
                  <a:pt x="459401" y="260685"/>
                </a:cubicBezTo>
                <a:cubicBezTo>
                  <a:pt x="455406" y="259459"/>
                  <a:pt x="453408" y="255375"/>
                  <a:pt x="454207" y="251699"/>
                </a:cubicBezTo>
                <a:cubicBezTo>
                  <a:pt x="455406" y="248022"/>
                  <a:pt x="456604" y="244755"/>
                  <a:pt x="457803" y="241895"/>
                </a:cubicBezTo>
                <a:cubicBezTo>
                  <a:pt x="459001" y="238219"/>
                  <a:pt x="462996" y="236177"/>
                  <a:pt x="466592" y="237811"/>
                </a:cubicBezTo>
                <a:close/>
                <a:moveTo>
                  <a:pt x="92522" y="237811"/>
                </a:moveTo>
                <a:cubicBezTo>
                  <a:pt x="96192" y="236177"/>
                  <a:pt x="100271" y="238219"/>
                  <a:pt x="101902" y="241895"/>
                </a:cubicBezTo>
                <a:cubicBezTo>
                  <a:pt x="103125" y="244755"/>
                  <a:pt x="103941" y="248022"/>
                  <a:pt x="104757" y="251699"/>
                </a:cubicBezTo>
                <a:cubicBezTo>
                  <a:pt x="105980" y="255375"/>
                  <a:pt x="103941" y="259459"/>
                  <a:pt x="99863" y="260685"/>
                </a:cubicBezTo>
                <a:cubicBezTo>
                  <a:pt x="99047" y="260685"/>
                  <a:pt x="98639" y="260685"/>
                  <a:pt x="97824" y="260685"/>
                </a:cubicBezTo>
                <a:cubicBezTo>
                  <a:pt x="94561" y="260685"/>
                  <a:pt x="91706" y="259051"/>
                  <a:pt x="90890" y="255783"/>
                </a:cubicBezTo>
                <a:cubicBezTo>
                  <a:pt x="90075" y="252515"/>
                  <a:pt x="89259" y="249656"/>
                  <a:pt x="88036" y="246797"/>
                </a:cubicBezTo>
                <a:cubicBezTo>
                  <a:pt x="86812" y="243121"/>
                  <a:pt x="88443" y="239036"/>
                  <a:pt x="92522" y="237811"/>
                </a:cubicBezTo>
                <a:close/>
                <a:moveTo>
                  <a:pt x="387807" y="233433"/>
                </a:moveTo>
                <a:cubicBezTo>
                  <a:pt x="391852" y="234658"/>
                  <a:pt x="394279" y="238334"/>
                  <a:pt x="393470" y="242011"/>
                </a:cubicBezTo>
                <a:cubicBezTo>
                  <a:pt x="392661" y="245278"/>
                  <a:pt x="391852" y="248546"/>
                  <a:pt x="391447" y="251405"/>
                </a:cubicBezTo>
                <a:cubicBezTo>
                  <a:pt x="390638" y="254673"/>
                  <a:pt x="387807" y="257124"/>
                  <a:pt x="384571" y="257124"/>
                </a:cubicBezTo>
                <a:cubicBezTo>
                  <a:pt x="384167" y="257124"/>
                  <a:pt x="383358" y="257124"/>
                  <a:pt x="382953" y="257124"/>
                </a:cubicBezTo>
                <a:cubicBezTo>
                  <a:pt x="379313" y="256307"/>
                  <a:pt x="376886" y="252631"/>
                  <a:pt x="377695" y="248546"/>
                </a:cubicBezTo>
                <a:cubicBezTo>
                  <a:pt x="378099" y="245687"/>
                  <a:pt x="378908" y="242011"/>
                  <a:pt x="379313" y="238743"/>
                </a:cubicBezTo>
                <a:cubicBezTo>
                  <a:pt x="380526" y="235067"/>
                  <a:pt x="384167" y="232616"/>
                  <a:pt x="387807" y="233433"/>
                </a:cubicBezTo>
                <a:close/>
                <a:moveTo>
                  <a:pt x="171442" y="233433"/>
                </a:moveTo>
                <a:cubicBezTo>
                  <a:pt x="175397" y="232616"/>
                  <a:pt x="178956" y="235067"/>
                  <a:pt x="179747" y="238743"/>
                </a:cubicBezTo>
                <a:cubicBezTo>
                  <a:pt x="180143" y="242011"/>
                  <a:pt x="181329" y="245687"/>
                  <a:pt x="181329" y="248546"/>
                </a:cubicBezTo>
                <a:cubicBezTo>
                  <a:pt x="182516" y="252631"/>
                  <a:pt x="180143" y="256307"/>
                  <a:pt x="175792" y="257124"/>
                </a:cubicBezTo>
                <a:cubicBezTo>
                  <a:pt x="175397" y="257124"/>
                  <a:pt x="175397" y="257124"/>
                  <a:pt x="174606" y="257124"/>
                </a:cubicBezTo>
                <a:cubicBezTo>
                  <a:pt x="171442" y="257124"/>
                  <a:pt x="168673" y="254673"/>
                  <a:pt x="167882" y="251405"/>
                </a:cubicBezTo>
                <a:cubicBezTo>
                  <a:pt x="167487" y="248546"/>
                  <a:pt x="166696" y="245278"/>
                  <a:pt x="165905" y="242011"/>
                </a:cubicBezTo>
                <a:cubicBezTo>
                  <a:pt x="165114" y="238334"/>
                  <a:pt x="167487" y="234658"/>
                  <a:pt x="171442" y="233433"/>
                </a:cubicBezTo>
                <a:close/>
                <a:moveTo>
                  <a:pt x="240765" y="212043"/>
                </a:moveTo>
                <a:lnTo>
                  <a:pt x="240765" y="259583"/>
                </a:lnTo>
                <a:cubicBezTo>
                  <a:pt x="240765" y="266834"/>
                  <a:pt x="246825" y="272878"/>
                  <a:pt x="254500" y="272878"/>
                </a:cubicBezTo>
                <a:lnTo>
                  <a:pt x="321557" y="272878"/>
                </a:lnTo>
                <a:cubicBezTo>
                  <a:pt x="328828" y="272878"/>
                  <a:pt x="334887" y="266834"/>
                  <a:pt x="334887" y="259583"/>
                </a:cubicBezTo>
                <a:lnTo>
                  <a:pt x="334887" y="212043"/>
                </a:lnTo>
                <a:close/>
                <a:moveTo>
                  <a:pt x="399242" y="198249"/>
                </a:moveTo>
                <a:cubicBezTo>
                  <a:pt x="403320" y="199475"/>
                  <a:pt x="404951" y="203968"/>
                  <a:pt x="403728" y="207644"/>
                </a:cubicBezTo>
                <a:cubicBezTo>
                  <a:pt x="402504" y="210503"/>
                  <a:pt x="401689" y="213362"/>
                  <a:pt x="400873" y="216630"/>
                </a:cubicBezTo>
                <a:cubicBezTo>
                  <a:pt x="400057" y="219489"/>
                  <a:pt x="396795" y="221532"/>
                  <a:pt x="393940" y="221532"/>
                </a:cubicBezTo>
                <a:cubicBezTo>
                  <a:pt x="393124" y="221532"/>
                  <a:pt x="392716" y="221532"/>
                  <a:pt x="391493" y="221123"/>
                </a:cubicBezTo>
                <a:cubicBezTo>
                  <a:pt x="387822" y="219898"/>
                  <a:pt x="385783" y="215813"/>
                  <a:pt x="387007" y="211729"/>
                </a:cubicBezTo>
                <a:cubicBezTo>
                  <a:pt x="387822" y="209278"/>
                  <a:pt x="389046" y="205602"/>
                  <a:pt x="390269" y="202742"/>
                </a:cubicBezTo>
                <a:cubicBezTo>
                  <a:pt x="391493" y="199066"/>
                  <a:pt x="395571" y="197024"/>
                  <a:pt x="399242" y="198249"/>
                </a:cubicBezTo>
                <a:close/>
                <a:moveTo>
                  <a:pt x="159853" y="198249"/>
                </a:moveTo>
                <a:cubicBezTo>
                  <a:pt x="163601" y="197024"/>
                  <a:pt x="168183" y="199066"/>
                  <a:pt x="169432" y="202742"/>
                </a:cubicBezTo>
                <a:cubicBezTo>
                  <a:pt x="170682" y="205602"/>
                  <a:pt x="171932" y="209278"/>
                  <a:pt x="172348" y="211729"/>
                </a:cubicBezTo>
                <a:cubicBezTo>
                  <a:pt x="173598" y="215813"/>
                  <a:pt x="171932" y="219898"/>
                  <a:pt x="167766" y="221123"/>
                </a:cubicBezTo>
                <a:cubicBezTo>
                  <a:pt x="167350" y="221532"/>
                  <a:pt x="166517" y="221532"/>
                  <a:pt x="165684" y="221532"/>
                </a:cubicBezTo>
                <a:cubicBezTo>
                  <a:pt x="162352" y="221532"/>
                  <a:pt x="159853" y="219489"/>
                  <a:pt x="158603" y="216630"/>
                </a:cubicBezTo>
                <a:cubicBezTo>
                  <a:pt x="157770" y="213362"/>
                  <a:pt x="156521" y="210503"/>
                  <a:pt x="155688" y="207644"/>
                </a:cubicBezTo>
                <a:cubicBezTo>
                  <a:pt x="154438" y="203968"/>
                  <a:pt x="156104" y="199475"/>
                  <a:pt x="159853" y="198249"/>
                </a:cubicBezTo>
                <a:close/>
                <a:moveTo>
                  <a:pt x="479406" y="163212"/>
                </a:moveTo>
                <a:lnTo>
                  <a:pt x="524124" y="166861"/>
                </a:lnTo>
                <a:cubicBezTo>
                  <a:pt x="528117" y="166861"/>
                  <a:pt x="531311" y="170511"/>
                  <a:pt x="530912" y="174565"/>
                </a:cubicBezTo>
                <a:lnTo>
                  <a:pt x="527717" y="220384"/>
                </a:lnTo>
                <a:cubicBezTo>
                  <a:pt x="527318" y="224033"/>
                  <a:pt x="524124" y="226872"/>
                  <a:pt x="520531" y="226872"/>
                </a:cubicBezTo>
                <a:cubicBezTo>
                  <a:pt x="520131" y="226872"/>
                  <a:pt x="520131" y="226872"/>
                  <a:pt x="520131" y="226872"/>
                </a:cubicBezTo>
                <a:cubicBezTo>
                  <a:pt x="516139" y="226872"/>
                  <a:pt x="512944" y="223222"/>
                  <a:pt x="513344" y="219573"/>
                </a:cubicBezTo>
                <a:lnTo>
                  <a:pt x="515340" y="190379"/>
                </a:lnTo>
                <a:cubicBezTo>
                  <a:pt x="501765" y="200516"/>
                  <a:pt x="490985" y="211464"/>
                  <a:pt x="482999" y="223628"/>
                </a:cubicBezTo>
                <a:cubicBezTo>
                  <a:pt x="481801" y="225655"/>
                  <a:pt x="479406" y="226872"/>
                  <a:pt x="477010" y="226872"/>
                </a:cubicBezTo>
                <a:cubicBezTo>
                  <a:pt x="475812" y="226872"/>
                  <a:pt x="474615" y="226466"/>
                  <a:pt x="473417" y="225655"/>
                </a:cubicBezTo>
                <a:cubicBezTo>
                  <a:pt x="470223" y="223628"/>
                  <a:pt x="469424" y="219168"/>
                  <a:pt x="471420" y="215924"/>
                </a:cubicBezTo>
                <a:cubicBezTo>
                  <a:pt x="480204" y="202138"/>
                  <a:pt x="491384" y="190784"/>
                  <a:pt x="505758" y="179837"/>
                </a:cubicBezTo>
                <a:lnTo>
                  <a:pt x="478208" y="177809"/>
                </a:lnTo>
                <a:cubicBezTo>
                  <a:pt x="474615" y="177809"/>
                  <a:pt x="471420" y="174160"/>
                  <a:pt x="471820" y="170511"/>
                </a:cubicBezTo>
                <a:cubicBezTo>
                  <a:pt x="472219" y="166456"/>
                  <a:pt x="475413" y="163212"/>
                  <a:pt x="479406" y="163212"/>
                </a:cubicBezTo>
                <a:close/>
                <a:moveTo>
                  <a:pt x="79924" y="163212"/>
                </a:moveTo>
                <a:cubicBezTo>
                  <a:pt x="83943" y="163212"/>
                  <a:pt x="87559" y="166456"/>
                  <a:pt x="87559" y="170511"/>
                </a:cubicBezTo>
                <a:cubicBezTo>
                  <a:pt x="87961" y="174160"/>
                  <a:pt x="85148" y="177809"/>
                  <a:pt x="81130" y="177809"/>
                </a:cubicBezTo>
                <a:lnTo>
                  <a:pt x="53402" y="179837"/>
                </a:lnTo>
                <a:cubicBezTo>
                  <a:pt x="67869" y="190784"/>
                  <a:pt x="79120" y="202138"/>
                  <a:pt x="87961" y="215924"/>
                </a:cubicBezTo>
                <a:cubicBezTo>
                  <a:pt x="89970" y="219168"/>
                  <a:pt x="89167" y="223628"/>
                  <a:pt x="85952" y="225655"/>
                </a:cubicBezTo>
                <a:cubicBezTo>
                  <a:pt x="85148" y="226466"/>
                  <a:pt x="83541" y="226872"/>
                  <a:pt x="81933" y="226872"/>
                </a:cubicBezTo>
                <a:cubicBezTo>
                  <a:pt x="79924" y="226872"/>
                  <a:pt x="77513" y="225655"/>
                  <a:pt x="76307" y="223628"/>
                </a:cubicBezTo>
                <a:cubicBezTo>
                  <a:pt x="68271" y="211464"/>
                  <a:pt x="57421" y="200516"/>
                  <a:pt x="43758" y="190379"/>
                </a:cubicBezTo>
                <a:lnTo>
                  <a:pt x="45365" y="219573"/>
                </a:lnTo>
                <a:cubicBezTo>
                  <a:pt x="46169" y="223222"/>
                  <a:pt x="42954" y="226872"/>
                  <a:pt x="38936" y="226872"/>
                </a:cubicBezTo>
                <a:cubicBezTo>
                  <a:pt x="38936" y="226872"/>
                  <a:pt x="38534" y="226872"/>
                  <a:pt x="38534" y="226872"/>
                </a:cubicBezTo>
                <a:cubicBezTo>
                  <a:pt x="34917" y="226872"/>
                  <a:pt x="31703" y="224033"/>
                  <a:pt x="31703" y="220384"/>
                </a:cubicBezTo>
                <a:lnTo>
                  <a:pt x="28086" y="174565"/>
                </a:lnTo>
                <a:cubicBezTo>
                  <a:pt x="28086" y="170511"/>
                  <a:pt x="30497" y="166861"/>
                  <a:pt x="34516" y="166861"/>
                </a:cubicBezTo>
                <a:close/>
                <a:moveTo>
                  <a:pt x="265407" y="114546"/>
                </a:moveTo>
                <a:cubicBezTo>
                  <a:pt x="261367" y="116560"/>
                  <a:pt x="257328" y="117366"/>
                  <a:pt x="252884" y="117366"/>
                </a:cubicBezTo>
                <a:cubicBezTo>
                  <a:pt x="251672" y="117366"/>
                  <a:pt x="249653" y="117366"/>
                  <a:pt x="248441" y="116963"/>
                </a:cubicBezTo>
                <a:cubicBezTo>
                  <a:pt x="256520" y="144762"/>
                  <a:pt x="261771" y="170546"/>
                  <a:pt x="264195" y="197942"/>
                </a:cubicBezTo>
                <a:lnTo>
                  <a:pt x="311862" y="197942"/>
                </a:lnTo>
                <a:cubicBezTo>
                  <a:pt x="314286" y="170546"/>
                  <a:pt x="319537" y="144762"/>
                  <a:pt x="327616" y="116963"/>
                </a:cubicBezTo>
                <a:cubicBezTo>
                  <a:pt x="326404" y="117366"/>
                  <a:pt x="324789" y="117366"/>
                  <a:pt x="322769" y="117366"/>
                </a:cubicBezTo>
                <a:cubicBezTo>
                  <a:pt x="318729" y="117366"/>
                  <a:pt x="314286" y="116560"/>
                  <a:pt x="310650" y="114546"/>
                </a:cubicBezTo>
                <a:cubicBezTo>
                  <a:pt x="307014" y="116560"/>
                  <a:pt x="302975" y="117366"/>
                  <a:pt x="298935" y="117366"/>
                </a:cubicBezTo>
                <a:cubicBezTo>
                  <a:pt x="294896" y="117366"/>
                  <a:pt x="291260" y="116560"/>
                  <a:pt x="288028" y="114949"/>
                </a:cubicBezTo>
                <a:cubicBezTo>
                  <a:pt x="284393" y="116560"/>
                  <a:pt x="281161" y="117366"/>
                  <a:pt x="277122" y="117366"/>
                </a:cubicBezTo>
                <a:cubicBezTo>
                  <a:pt x="272678" y="117366"/>
                  <a:pt x="269042" y="116560"/>
                  <a:pt x="265407" y="114546"/>
                </a:cubicBezTo>
                <a:close/>
                <a:moveTo>
                  <a:pt x="322769" y="74258"/>
                </a:moveTo>
                <a:cubicBezTo>
                  <a:pt x="319537" y="74258"/>
                  <a:pt x="316305" y="75467"/>
                  <a:pt x="313478" y="77078"/>
                </a:cubicBezTo>
                <a:cubicBezTo>
                  <a:pt x="312670" y="77884"/>
                  <a:pt x="311862" y="78690"/>
                  <a:pt x="310650" y="79495"/>
                </a:cubicBezTo>
                <a:cubicBezTo>
                  <a:pt x="310246" y="79898"/>
                  <a:pt x="310246" y="80301"/>
                  <a:pt x="309842" y="80301"/>
                </a:cubicBezTo>
                <a:cubicBezTo>
                  <a:pt x="309438" y="81107"/>
                  <a:pt x="309034" y="81913"/>
                  <a:pt x="308630" y="82718"/>
                </a:cubicBezTo>
                <a:cubicBezTo>
                  <a:pt x="308226" y="82718"/>
                  <a:pt x="307822" y="83121"/>
                  <a:pt x="307822" y="83927"/>
                </a:cubicBezTo>
                <a:cubicBezTo>
                  <a:pt x="307418" y="84330"/>
                  <a:pt x="307014" y="85136"/>
                  <a:pt x="306610" y="86344"/>
                </a:cubicBezTo>
                <a:cubicBezTo>
                  <a:pt x="306610" y="86344"/>
                  <a:pt x="306610" y="87150"/>
                  <a:pt x="306610" y="87150"/>
                </a:cubicBezTo>
                <a:cubicBezTo>
                  <a:pt x="306207" y="88762"/>
                  <a:pt x="306207" y="89970"/>
                  <a:pt x="306207" y="91179"/>
                </a:cubicBezTo>
                <a:cubicBezTo>
                  <a:pt x="306207" y="92388"/>
                  <a:pt x="306207" y="93596"/>
                  <a:pt x="306610" y="94805"/>
                </a:cubicBezTo>
                <a:cubicBezTo>
                  <a:pt x="306610" y="95208"/>
                  <a:pt x="306610" y="95611"/>
                  <a:pt x="306610" y="96013"/>
                </a:cubicBezTo>
                <a:cubicBezTo>
                  <a:pt x="307014" y="96819"/>
                  <a:pt x="307418" y="97625"/>
                  <a:pt x="307822" y="98431"/>
                </a:cubicBezTo>
                <a:cubicBezTo>
                  <a:pt x="307822" y="98834"/>
                  <a:pt x="308226" y="99236"/>
                  <a:pt x="308630" y="99639"/>
                </a:cubicBezTo>
                <a:cubicBezTo>
                  <a:pt x="309034" y="100445"/>
                  <a:pt x="309438" y="101251"/>
                  <a:pt x="309842" y="101654"/>
                </a:cubicBezTo>
                <a:cubicBezTo>
                  <a:pt x="310246" y="102057"/>
                  <a:pt x="310246" y="102460"/>
                  <a:pt x="310650" y="102460"/>
                </a:cubicBezTo>
                <a:cubicBezTo>
                  <a:pt x="311862" y="103668"/>
                  <a:pt x="312670" y="104474"/>
                  <a:pt x="313478" y="104877"/>
                </a:cubicBezTo>
                <a:cubicBezTo>
                  <a:pt x="316305" y="106891"/>
                  <a:pt x="319537" y="108100"/>
                  <a:pt x="322769" y="108100"/>
                </a:cubicBezTo>
                <a:cubicBezTo>
                  <a:pt x="332464" y="108100"/>
                  <a:pt x="339735" y="100445"/>
                  <a:pt x="339735" y="91179"/>
                </a:cubicBezTo>
                <a:cubicBezTo>
                  <a:pt x="339735" y="81510"/>
                  <a:pt x="332464" y="74258"/>
                  <a:pt x="322769" y="74258"/>
                </a:cubicBezTo>
                <a:close/>
                <a:moveTo>
                  <a:pt x="298935" y="74258"/>
                </a:moveTo>
                <a:cubicBezTo>
                  <a:pt x="295704" y="74258"/>
                  <a:pt x="292876" y="75064"/>
                  <a:pt x="290856" y="76675"/>
                </a:cubicBezTo>
                <a:cubicBezTo>
                  <a:pt x="290452" y="76675"/>
                  <a:pt x="290452" y="76675"/>
                  <a:pt x="290452" y="76675"/>
                </a:cubicBezTo>
                <a:cubicBezTo>
                  <a:pt x="288432" y="77884"/>
                  <a:pt x="287221" y="79093"/>
                  <a:pt x="286009" y="80301"/>
                </a:cubicBezTo>
                <a:cubicBezTo>
                  <a:pt x="285605" y="80301"/>
                  <a:pt x="285605" y="80704"/>
                  <a:pt x="285201" y="81107"/>
                </a:cubicBezTo>
                <a:cubicBezTo>
                  <a:pt x="284797" y="81510"/>
                  <a:pt x="284797" y="81913"/>
                  <a:pt x="284393" y="82316"/>
                </a:cubicBezTo>
                <a:cubicBezTo>
                  <a:pt x="283989" y="82718"/>
                  <a:pt x="283585" y="83524"/>
                  <a:pt x="283585" y="83927"/>
                </a:cubicBezTo>
                <a:cubicBezTo>
                  <a:pt x="283585" y="84330"/>
                  <a:pt x="283585" y="84330"/>
                  <a:pt x="283181" y="84733"/>
                </a:cubicBezTo>
                <a:cubicBezTo>
                  <a:pt x="282777" y="85539"/>
                  <a:pt x="282373" y="86344"/>
                  <a:pt x="282373" y="87553"/>
                </a:cubicBezTo>
                <a:cubicBezTo>
                  <a:pt x="282373" y="87553"/>
                  <a:pt x="282373" y="87553"/>
                  <a:pt x="282373" y="87956"/>
                </a:cubicBezTo>
                <a:cubicBezTo>
                  <a:pt x="281969" y="88762"/>
                  <a:pt x="281969" y="89970"/>
                  <a:pt x="281969" y="91179"/>
                </a:cubicBezTo>
                <a:cubicBezTo>
                  <a:pt x="281969" y="92388"/>
                  <a:pt x="281969" y="93193"/>
                  <a:pt x="282373" y="93999"/>
                </a:cubicBezTo>
                <a:cubicBezTo>
                  <a:pt x="282373" y="94402"/>
                  <a:pt x="282373" y="94402"/>
                  <a:pt x="282373" y="94805"/>
                </a:cubicBezTo>
                <a:cubicBezTo>
                  <a:pt x="282373" y="95611"/>
                  <a:pt x="282777" y="96819"/>
                  <a:pt x="283181" y="97625"/>
                </a:cubicBezTo>
                <a:cubicBezTo>
                  <a:pt x="283585" y="97625"/>
                  <a:pt x="283585" y="98028"/>
                  <a:pt x="283585" y="98028"/>
                </a:cubicBezTo>
                <a:cubicBezTo>
                  <a:pt x="283585" y="98834"/>
                  <a:pt x="283989" y="99236"/>
                  <a:pt x="284393" y="100042"/>
                </a:cubicBezTo>
                <a:cubicBezTo>
                  <a:pt x="284797" y="100445"/>
                  <a:pt x="284797" y="100848"/>
                  <a:pt x="285201" y="101251"/>
                </a:cubicBezTo>
                <a:cubicBezTo>
                  <a:pt x="285605" y="101251"/>
                  <a:pt x="285605" y="101654"/>
                  <a:pt x="286009" y="102057"/>
                </a:cubicBezTo>
                <a:cubicBezTo>
                  <a:pt x="287221" y="103668"/>
                  <a:pt x="288432" y="104877"/>
                  <a:pt x="290452" y="105683"/>
                </a:cubicBezTo>
                <a:cubicBezTo>
                  <a:pt x="292876" y="107294"/>
                  <a:pt x="295704" y="108100"/>
                  <a:pt x="298935" y="108100"/>
                </a:cubicBezTo>
                <a:cubicBezTo>
                  <a:pt x="300147" y="108100"/>
                  <a:pt x="301359" y="107697"/>
                  <a:pt x="302571" y="107697"/>
                </a:cubicBezTo>
                <a:cubicBezTo>
                  <a:pt x="302167" y="107294"/>
                  <a:pt x="302167" y="107294"/>
                  <a:pt x="302167" y="107294"/>
                </a:cubicBezTo>
                <a:cubicBezTo>
                  <a:pt x="301359" y="106085"/>
                  <a:pt x="300551" y="105280"/>
                  <a:pt x="300147" y="104474"/>
                </a:cubicBezTo>
                <a:cubicBezTo>
                  <a:pt x="300147" y="104071"/>
                  <a:pt x="300147" y="104071"/>
                  <a:pt x="299743" y="103668"/>
                </a:cubicBezTo>
                <a:cubicBezTo>
                  <a:pt x="299339" y="102460"/>
                  <a:pt x="298935" y="101654"/>
                  <a:pt x="298127" y="100445"/>
                </a:cubicBezTo>
                <a:cubicBezTo>
                  <a:pt x="298127" y="100042"/>
                  <a:pt x="298127" y="100042"/>
                  <a:pt x="298127" y="99639"/>
                </a:cubicBezTo>
                <a:cubicBezTo>
                  <a:pt x="297723" y="98431"/>
                  <a:pt x="297319" y="97222"/>
                  <a:pt x="296916" y="96013"/>
                </a:cubicBezTo>
                <a:cubicBezTo>
                  <a:pt x="296916" y="95611"/>
                  <a:pt x="296916" y="95611"/>
                  <a:pt x="296916" y="95208"/>
                </a:cubicBezTo>
                <a:cubicBezTo>
                  <a:pt x="296916" y="93596"/>
                  <a:pt x="296916" y="92388"/>
                  <a:pt x="296916" y="91179"/>
                </a:cubicBezTo>
                <a:cubicBezTo>
                  <a:pt x="296916" y="89970"/>
                  <a:pt x="296916" y="88359"/>
                  <a:pt x="296916" y="87150"/>
                </a:cubicBezTo>
                <a:cubicBezTo>
                  <a:pt x="296916" y="86747"/>
                  <a:pt x="296916" y="86344"/>
                  <a:pt x="296916" y="86344"/>
                </a:cubicBezTo>
                <a:cubicBezTo>
                  <a:pt x="297319" y="85136"/>
                  <a:pt x="297723" y="83927"/>
                  <a:pt x="298127" y="82718"/>
                </a:cubicBezTo>
                <a:cubicBezTo>
                  <a:pt x="298127" y="82316"/>
                  <a:pt x="298127" y="81913"/>
                  <a:pt x="298127" y="81913"/>
                </a:cubicBezTo>
                <a:cubicBezTo>
                  <a:pt x="298935" y="80704"/>
                  <a:pt x="299339" y="79495"/>
                  <a:pt x="299743" y="78287"/>
                </a:cubicBezTo>
                <a:cubicBezTo>
                  <a:pt x="300147" y="78287"/>
                  <a:pt x="300147" y="77884"/>
                  <a:pt x="300147" y="77884"/>
                </a:cubicBezTo>
                <a:cubicBezTo>
                  <a:pt x="300551" y="76675"/>
                  <a:pt x="301359" y="75869"/>
                  <a:pt x="302167" y="75064"/>
                </a:cubicBezTo>
                <a:cubicBezTo>
                  <a:pt x="302167" y="75064"/>
                  <a:pt x="302167" y="74661"/>
                  <a:pt x="302571" y="74661"/>
                </a:cubicBezTo>
                <a:cubicBezTo>
                  <a:pt x="301359" y="74258"/>
                  <a:pt x="300147" y="74258"/>
                  <a:pt x="298935" y="74258"/>
                </a:cubicBezTo>
                <a:close/>
                <a:moveTo>
                  <a:pt x="277122" y="74258"/>
                </a:moveTo>
                <a:cubicBezTo>
                  <a:pt x="273890" y="74258"/>
                  <a:pt x="270254" y="75467"/>
                  <a:pt x="267831" y="77481"/>
                </a:cubicBezTo>
                <a:cubicBezTo>
                  <a:pt x="266619" y="77884"/>
                  <a:pt x="265811" y="78690"/>
                  <a:pt x="265003" y="79495"/>
                </a:cubicBezTo>
                <a:cubicBezTo>
                  <a:pt x="264599" y="79898"/>
                  <a:pt x="264195" y="80301"/>
                  <a:pt x="264195" y="80301"/>
                </a:cubicBezTo>
                <a:cubicBezTo>
                  <a:pt x="263791" y="81107"/>
                  <a:pt x="262983" y="81913"/>
                  <a:pt x="262983" y="82718"/>
                </a:cubicBezTo>
                <a:cubicBezTo>
                  <a:pt x="262579" y="82718"/>
                  <a:pt x="262175" y="83121"/>
                  <a:pt x="262175" y="83927"/>
                </a:cubicBezTo>
                <a:cubicBezTo>
                  <a:pt x="261771" y="84330"/>
                  <a:pt x="261367" y="85136"/>
                  <a:pt x="261367" y="86344"/>
                </a:cubicBezTo>
                <a:cubicBezTo>
                  <a:pt x="260963" y="86344"/>
                  <a:pt x="260963" y="87150"/>
                  <a:pt x="260559" y="87150"/>
                </a:cubicBezTo>
                <a:cubicBezTo>
                  <a:pt x="260559" y="88762"/>
                  <a:pt x="260559" y="89970"/>
                  <a:pt x="260559" y="91179"/>
                </a:cubicBezTo>
                <a:cubicBezTo>
                  <a:pt x="260559" y="92388"/>
                  <a:pt x="260559" y="93596"/>
                  <a:pt x="260559" y="94805"/>
                </a:cubicBezTo>
                <a:cubicBezTo>
                  <a:pt x="260963" y="95611"/>
                  <a:pt x="261367" y="96013"/>
                  <a:pt x="261367" y="96416"/>
                </a:cubicBezTo>
                <a:cubicBezTo>
                  <a:pt x="261771" y="97222"/>
                  <a:pt x="261771" y="97625"/>
                  <a:pt x="262175" y="98431"/>
                </a:cubicBezTo>
                <a:cubicBezTo>
                  <a:pt x="262579" y="98834"/>
                  <a:pt x="262983" y="99639"/>
                  <a:pt x="262983" y="100445"/>
                </a:cubicBezTo>
                <a:cubicBezTo>
                  <a:pt x="263387" y="100848"/>
                  <a:pt x="263791" y="101251"/>
                  <a:pt x="264195" y="101251"/>
                </a:cubicBezTo>
                <a:cubicBezTo>
                  <a:pt x="264195" y="102057"/>
                  <a:pt x="265003" y="102460"/>
                  <a:pt x="265407" y="103265"/>
                </a:cubicBezTo>
                <a:cubicBezTo>
                  <a:pt x="265811" y="103668"/>
                  <a:pt x="266215" y="103668"/>
                  <a:pt x="266619" y="103668"/>
                </a:cubicBezTo>
                <a:cubicBezTo>
                  <a:pt x="269446" y="106488"/>
                  <a:pt x="273890" y="108503"/>
                  <a:pt x="278737" y="108100"/>
                </a:cubicBezTo>
                <a:cubicBezTo>
                  <a:pt x="275506" y="104474"/>
                  <a:pt x="273890" y="100445"/>
                  <a:pt x="272678" y="95611"/>
                </a:cubicBezTo>
                <a:cubicBezTo>
                  <a:pt x="272678" y="93999"/>
                  <a:pt x="272678" y="92388"/>
                  <a:pt x="272678" y="91179"/>
                </a:cubicBezTo>
                <a:cubicBezTo>
                  <a:pt x="272678" y="89567"/>
                  <a:pt x="272678" y="88359"/>
                  <a:pt x="272678" y="86747"/>
                </a:cubicBezTo>
                <a:cubicBezTo>
                  <a:pt x="272678" y="86344"/>
                  <a:pt x="272678" y="86344"/>
                  <a:pt x="272678" y="86344"/>
                </a:cubicBezTo>
                <a:cubicBezTo>
                  <a:pt x="273890" y="81913"/>
                  <a:pt x="275506" y="77884"/>
                  <a:pt x="278737" y="74258"/>
                </a:cubicBezTo>
                <a:cubicBezTo>
                  <a:pt x="277930" y="74258"/>
                  <a:pt x="277526" y="74258"/>
                  <a:pt x="277122" y="74258"/>
                </a:cubicBezTo>
                <a:close/>
                <a:moveTo>
                  <a:pt x="252884" y="74258"/>
                </a:moveTo>
                <a:cubicBezTo>
                  <a:pt x="243593" y="74258"/>
                  <a:pt x="235918" y="81510"/>
                  <a:pt x="235918" y="91179"/>
                </a:cubicBezTo>
                <a:cubicBezTo>
                  <a:pt x="235918" y="100445"/>
                  <a:pt x="243593" y="108100"/>
                  <a:pt x="252884" y="108100"/>
                </a:cubicBezTo>
                <a:cubicBezTo>
                  <a:pt x="254096" y="108100"/>
                  <a:pt x="255308" y="107697"/>
                  <a:pt x="256520" y="107697"/>
                </a:cubicBezTo>
                <a:cubicBezTo>
                  <a:pt x="256520" y="107294"/>
                  <a:pt x="256520" y="107294"/>
                  <a:pt x="256116" y="107294"/>
                </a:cubicBezTo>
                <a:cubicBezTo>
                  <a:pt x="255308" y="106085"/>
                  <a:pt x="254904" y="105280"/>
                  <a:pt x="254096" y="104474"/>
                </a:cubicBezTo>
                <a:cubicBezTo>
                  <a:pt x="254096" y="104071"/>
                  <a:pt x="254096" y="104071"/>
                  <a:pt x="254096" y="103668"/>
                </a:cubicBezTo>
                <a:cubicBezTo>
                  <a:pt x="253288" y="102460"/>
                  <a:pt x="252884" y="101654"/>
                  <a:pt x="252480" y="100445"/>
                </a:cubicBezTo>
                <a:cubicBezTo>
                  <a:pt x="252076" y="100042"/>
                  <a:pt x="252076" y="100042"/>
                  <a:pt x="252076" y="99639"/>
                </a:cubicBezTo>
                <a:cubicBezTo>
                  <a:pt x="251672" y="98431"/>
                  <a:pt x="251672" y="97222"/>
                  <a:pt x="251268" y="95611"/>
                </a:cubicBezTo>
                <a:cubicBezTo>
                  <a:pt x="251268" y="95611"/>
                  <a:pt x="250864" y="95611"/>
                  <a:pt x="250864" y="95208"/>
                </a:cubicBezTo>
                <a:cubicBezTo>
                  <a:pt x="250864" y="93596"/>
                  <a:pt x="250460" y="92388"/>
                  <a:pt x="250460" y="91179"/>
                </a:cubicBezTo>
                <a:cubicBezTo>
                  <a:pt x="250460" y="89970"/>
                  <a:pt x="250864" y="88359"/>
                  <a:pt x="250864" y="87150"/>
                </a:cubicBezTo>
                <a:cubicBezTo>
                  <a:pt x="250864" y="86747"/>
                  <a:pt x="251268" y="86344"/>
                  <a:pt x="251268" y="86344"/>
                </a:cubicBezTo>
                <a:cubicBezTo>
                  <a:pt x="251672" y="85136"/>
                  <a:pt x="251672" y="83927"/>
                  <a:pt x="252076" y="82718"/>
                </a:cubicBezTo>
                <a:cubicBezTo>
                  <a:pt x="252076" y="82316"/>
                  <a:pt x="252076" y="81913"/>
                  <a:pt x="252480" y="81913"/>
                </a:cubicBezTo>
                <a:cubicBezTo>
                  <a:pt x="252884" y="80704"/>
                  <a:pt x="253288" y="79495"/>
                  <a:pt x="254096" y="78287"/>
                </a:cubicBezTo>
                <a:cubicBezTo>
                  <a:pt x="254096" y="78287"/>
                  <a:pt x="254096" y="77884"/>
                  <a:pt x="254096" y="77884"/>
                </a:cubicBezTo>
                <a:cubicBezTo>
                  <a:pt x="254904" y="76675"/>
                  <a:pt x="255308" y="75869"/>
                  <a:pt x="256116" y="75064"/>
                </a:cubicBezTo>
                <a:cubicBezTo>
                  <a:pt x="256520" y="75064"/>
                  <a:pt x="256520" y="74661"/>
                  <a:pt x="256520" y="74661"/>
                </a:cubicBezTo>
                <a:cubicBezTo>
                  <a:pt x="255308" y="74258"/>
                  <a:pt x="254096" y="74258"/>
                  <a:pt x="252884" y="74258"/>
                </a:cubicBezTo>
                <a:close/>
                <a:moveTo>
                  <a:pt x="444694" y="63555"/>
                </a:moveTo>
                <a:lnTo>
                  <a:pt x="490587" y="63555"/>
                </a:lnTo>
                <a:cubicBezTo>
                  <a:pt x="494648" y="63555"/>
                  <a:pt x="497491" y="66761"/>
                  <a:pt x="497491" y="70367"/>
                </a:cubicBezTo>
                <a:lnTo>
                  <a:pt x="497491" y="116047"/>
                </a:lnTo>
                <a:cubicBezTo>
                  <a:pt x="497491" y="120054"/>
                  <a:pt x="494648" y="122859"/>
                  <a:pt x="490587" y="122859"/>
                </a:cubicBezTo>
                <a:cubicBezTo>
                  <a:pt x="486525" y="122859"/>
                  <a:pt x="483682" y="120054"/>
                  <a:pt x="483682" y="116047"/>
                </a:cubicBezTo>
                <a:lnTo>
                  <a:pt x="483682" y="87597"/>
                </a:lnTo>
                <a:cubicBezTo>
                  <a:pt x="448349" y="119253"/>
                  <a:pt x="424387" y="161326"/>
                  <a:pt x="416671" y="175351"/>
                </a:cubicBezTo>
                <a:cubicBezTo>
                  <a:pt x="416264" y="176954"/>
                  <a:pt x="415046" y="178557"/>
                  <a:pt x="415046" y="180159"/>
                </a:cubicBezTo>
                <a:cubicBezTo>
                  <a:pt x="413421" y="182564"/>
                  <a:pt x="410985" y="184166"/>
                  <a:pt x="408142" y="184166"/>
                </a:cubicBezTo>
                <a:cubicBezTo>
                  <a:pt x="406923" y="184166"/>
                  <a:pt x="406111" y="184166"/>
                  <a:pt x="405299" y="183365"/>
                </a:cubicBezTo>
                <a:cubicBezTo>
                  <a:pt x="401644" y="181762"/>
                  <a:pt x="400019" y="177755"/>
                  <a:pt x="401644" y="174149"/>
                </a:cubicBezTo>
                <a:cubicBezTo>
                  <a:pt x="402050" y="172947"/>
                  <a:pt x="402862" y="171344"/>
                  <a:pt x="403674" y="170142"/>
                </a:cubicBezTo>
                <a:cubicBezTo>
                  <a:pt x="403674" y="169741"/>
                  <a:pt x="403674" y="169741"/>
                  <a:pt x="403674" y="169741"/>
                </a:cubicBezTo>
                <a:cubicBezTo>
                  <a:pt x="404080" y="169741"/>
                  <a:pt x="404080" y="169340"/>
                  <a:pt x="404080" y="168940"/>
                </a:cubicBezTo>
                <a:cubicBezTo>
                  <a:pt x="404487" y="167738"/>
                  <a:pt x="405299" y="166535"/>
                  <a:pt x="405705" y="165333"/>
                </a:cubicBezTo>
                <a:cubicBezTo>
                  <a:pt x="406111" y="164933"/>
                  <a:pt x="406517" y="164532"/>
                  <a:pt x="406923" y="163731"/>
                </a:cubicBezTo>
                <a:cubicBezTo>
                  <a:pt x="416671" y="146100"/>
                  <a:pt x="440632" y="107632"/>
                  <a:pt x="473123" y="77580"/>
                </a:cubicBezTo>
                <a:lnTo>
                  <a:pt x="444694" y="77580"/>
                </a:lnTo>
                <a:cubicBezTo>
                  <a:pt x="441038" y="77580"/>
                  <a:pt x="437383" y="74374"/>
                  <a:pt x="437383" y="70367"/>
                </a:cubicBezTo>
                <a:cubicBezTo>
                  <a:pt x="437383" y="66761"/>
                  <a:pt x="441038" y="63555"/>
                  <a:pt x="444694" y="63555"/>
                </a:cubicBezTo>
                <a:close/>
                <a:moveTo>
                  <a:pt x="69179" y="63555"/>
                </a:moveTo>
                <a:lnTo>
                  <a:pt x="114883" y="63555"/>
                </a:lnTo>
                <a:cubicBezTo>
                  <a:pt x="118927" y="63555"/>
                  <a:pt x="121758" y="66761"/>
                  <a:pt x="121758" y="70367"/>
                </a:cubicBezTo>
                <a:cubicBezTo>
                  <a:pt x="121758" y="74374"/>
                  <a:pt x="118927" y="77580"/>
                  <a:pt x="114883" y="77580"/>
                </a:cubicBezTo>
                <a:lnTo>
                  <a:pt x="86166" y="77580"/>
                </a:lnTo>
                <a:cubicBezTo>
                  <a:pt x="118927" y="107632"/>
                  <a:pt x="142386" y="146100"/>
                  <a:pt x="152497" y="163731"/>
                </a:cubicBezTo>
                <a:cubicBezTo>
                  <a:pt x="152901" y="164532"/>
                  <a:pt x="153306" y="164933"/>
                  <a:pt x="153306" y="165333"/>
                </a:cubicBezTo>
                <a:cubicBezTo>
                  <a:pt x="154115" y="166535"/>
                  <a:pt x="154519" y="167738"/>
                  <a:pt x="155328" y="168940"/>
                </a:cubicBezTo>
                <a:cubicBezTo>
                  <a:pt x="155328" y="169340"/>
                  <a:pt x="155733" y="169741"/>
                  <a:pt x="155733" y="169741"/>
                </a:cubicBezTo>
                <a:cubicBezTo>
                  <a:pt x="155733" y="169741"/>
                  <a:pt x="155733" y="169741"/>
                  <a:pt x="155733" y="170142"/>
                </a:cubicBezTo>
                <a:cubicBezTo>
                  <a:pt x="156541" y="171344"/>
                  <a:pt x="156946" y="172947"/>
                  <a:pt x="157755" y="174149"/>
                </a:cubicBezTo>
                <a:cubicBezTo>
                  <a:pt x="159373" y="177755"/>
                  <a:pt x="157755" y="181762"/>
                  <a:pt x="154519" y="183365"/>
                </a:cubicBezTo>
                <a:cubicBezTo>
                  <a:pt x="153306" y="184166"/>
                  <a:pt x="152092" y="184166"/>
                  <a:pt x="151284" y="184166"/>
                </a:cubicBezTo>
                <a:cubicBezTo>
                  <a:pt x="148452" y="184166"/>
                  <a:pt x="145621" y="182564"/>
                  <a:pt x="144408" y="180159"/>
                </a:cubicBezTo>
                <a:cubicBezTo>
                  <a:pt x="144003" y="178557"/>
                  <a:pt x="143194" y="176954"/>
                  <a:pt x="142386" y="175351"/>
                </a:cubicBezTo>
                <a:cubicBezTo>
                  <a:pt x="135105" y="161326"/>
                  <a:pt x="110838" y="119253"/>
                  <a:pt x="76055" y="87597"/>
                </a:cubicBezTo>
                <a:lnTo>
                  <a:pt x="76055" y="116047"/>
                </a:lnTo>
                <a:cubicBezTo>
                  <a:pt x="76055" y="120054"/>
                  <a:pt x="72819" y="122859"/>
                  <a:pt x="69179" y="122859"/>
                </a:cubicBezTo>
                <a:cubicBezTo>
                  <a:pt x="65135" y="122859"/>
                  <a:pt x="61899" y="120054"/>
                  <a:pt x="61899" y="116047"/>
                </a:cubicBezTo>
                <a:lnTo>
                  <a:pt x="61899" y="70367"/>
                </a:lnTo>
                <a:cubicBezTo>
                  <a:pt x="61899" y="66761"/>
                  <a:pt x="65135" y="63555"/>
                  <a:pt x="69179" y="63555"/>
                </a:cubicBezTo>
                <a:close/>
                <a:moveTo>
                  <a:pt x="288432" y="14229"/>
                </a:moveTo>
                <a:cubicBezTo>
                  <a:pt x="284797" y="14229"/>
                  <a:pt x="281565" y="14632"/>
                  <a:pt x="278737" y="14632"/>
                </a:cubicBezTo>
                <a:cubicBezTo>
                  <a:pt x="240765" y="19064"/>
                  <a:pt x="210469" y="49279"/>
                  <a:pt x="205621" y="86344"/>
                </a:cubicBezTo>
                <a:cubicBezTo>
                  <a:pt x="202794" y="110920"/>
                  <a:pt x="210065" y="133884"/>
                  <a:pt x="225415" y="151611"/>
                </a:cubicBezTo>
                <a:cubicBezTo>
                  <a:pt x="235514" y="163294"/>
                  <a:pt x="240765" y="177798"/>
                  <a:pt x="240765" y="193510"/>
                </a:cubicBezTo>
                <a:lnTo>
                  <a:pt x="240765" y="197942"/>
                </a:lnTo>
                <a:lnTo>
                  <a:pt x="250056" y="197942"/>
                </a:lnTo>
                <a:cubicBezTo>
                  <a:pt x="246825" y="168532"/>
                  <a:pt x="241169" y="141136"/>
                  <a:pt x="231878" y="110920"/>
                </a:cubicBezTo>
                <a:cubicBezTo>
                  <a:pt x="231071" y="107697"/>
                  <a:pt x="229859" y="104877"/>
                  <a:pt x="228647" y="102057"/>
                </a:cubicBezTo>
                <a:cubicBezTo>
                  <a:pt x="227435" y="98834"/>
                  <a:pt x="226627" y="94805"/>
                  <a:pt x="226627" y="91179"/>
                </a:cubicBezTo>
                <a:cubicBezTo>
                  <a:pt x="226627" y="76675"/>
                  <a:pt x="238342" y="64589"/>
                  <a:pt x="252884" y="64589"/>
                </a:cubicBezTo>
                <a:cubicBezTo>
                  <a:pt x="257328" y="64589"/>
                  <a:pt x="261367" y="65798"/>
                  <a:pt x="265407" y="67812"/>
                </a:cubicBezTo>
                <a:cubicBezTo>
                  <a:pt x="269042" y="65798"/>
                  <a:pt x="272678" y="64589"/>
                  <a:pt x="277122" y="64589"/>
                </a:cubicBezTo>
                <a:cubicBezTo>
                  <a:pt x="281161" y="64589"/>
                  <a:pt x="284393" y="65798"/>
                  <a:pt x="288028" y="67006"/>
                </a:cubicBezTo>
                <a:cubicBezTo>
                  <a:pt x="291260" y="65798"/>
                  <a:pt x="294896" y="64589"/>
                  <a:pt x="298935" y="64589"/>
                </a:cubicBezTo>
                <a:cubicBezTo>
                  <a:pt x="302975" y="64589"/>
                  <a:pt x="307014" y="65798"/>
                  <a:pt x="310650" y="67812"/>
                </a:cubicBezTo>
                <a:cubicBezTo>
                  <a:pt x="314286" y="65798"/>
                  <a:pt x="318729" y="64589"/>
                  <a:pt x="322769" y="64589"/>
                </a:cubicBezTo>
                <a:cubicBezTo>
                  <a:pt x="337311" y="64589"/>
                  <a:pt x="349430" y="76675"/>
                  <a:pt x="349430" y="91179"/>
                </a:cubicBezTo>
                <a:cubicBezTo>
                  <a:pt x="349430" y="93999"/>
                  <a:pt x="349026" y="96819"/>
                  <a:pt x="348218" y="99236"/>
                </a:cubicBezTo>
                <a:cubicBezTo>
                  <a:pt x="336099" y="135093"/>
                  <a:pt x="329636" y="165309"/>
                  <a:pt x="326000" y="197942"/>
                </a:cubicBezTo>
                <a:lnTo>
                  <a:pt x="334887" y="197942"/>
                </a:lnTo>
                <a:lnTo>
                  <a:pt x="334887" y="193510"/>
                </a:lnTo>
                <a:cubicBezTo>
                  <a:pt x="334887" y="177798"/>
                  <a:pt x="340543" y="163294"/>
                  <a:pt x="350238" y="152014"/>
                </a:cubicBezTo>
                <a:cubicBezTo>
                  <a:pt x="363568" y="137107"/>
                  <a:pt x="371244" y="117366"/>
                  <a:pt x="371244" y="97222"/>
                </a:cubicBezTo>
                <a:cubicBezTo>
                  <a:pt x="371244" y="73452"/>
                  <a:pt x="360741" y="51294"/>
                  <a:pt x="343371" y="35179"/>
                </a:cubicBezTo>
                <a:cubicBezTo>
                  <a:pt x="328020" y="21884"/>
                  <a:pt x="308630" y="14229"/>
                  <a:pt x="288432" y="14229"/>
                </a:cubicBezTo>
                <a:close/>
                <a:moveTo>
                  <a:pt x="277122" y="531"/>
                </a:moveTo>
                <a:cubicBezTo>
                  <a:pt x="304591" y="-2289"/>
                  <a:pt x="332464" y="6171"/>
                  <a:pt x="353066" y="24704"/>
                </a:cubicBezTo>
                <a:cubicBezTo>
                  <a:pt x="373667" y="43236"/>
                  <a:pt x="385382" y="69423"/>
                  <a:pt x="385382" y="97222"/>
                </a:cubicBezTo>
                <a:cubicBezTo>
                  <a:pt x="385382" y="120589"/>
                  <a:pt x="376495" y="143553"/>
                  <a:pt x="360741" y="161683"/>
                </a:cubicBezTo>
                <a:cubicBezTo>
                  <a:pt x="353066" y="169740"/>
                  <a:pt x="349430" y="181424"/>
                  <a:pt x="349430" y="193510"/>
                </a:cubicBezTo>
                <a:lnTo>
                  <a:pt x="349430" y="259583"/>
                </a:lnTo>
                <a:cubicBezTo>
                  <a:pt x="349430" y="274892"/>
                  <a:pt x="336907" y="287381"/>
                  <a:pt x="321557" y="287381"/>
                </a:cubicBezTo>
                <a:lnTo>
                  <a:pt x="254500" y="287381"/>
                </a:lnTo>
                <a:cubicBezTo>
                  <a:pt x="239150" y="287381"/>
                  <a:pt x="226627" y="274892"/>
                  <a:pt x="226627" y="259583"/>
                </a:cubicBezTo>
                <a:lnTo>
                  <a:pt x="226627" y="193510"/>
                </a:lnTo>
                <a:cubicBezTo>
                  <a:pt x="226627" y="181424"/>
                  <a:pt x="222587" y="169740"/>
                  <a:pt x="214912" y="160877"/>
                </a:cubicBezTo>
                <a:cubicBezTo>
                  <a:pt x="196330" y="139927"/>
                  <a:pt x="188251" y="112934"/>
                  <a:pt x="191483" y="84733"/>
                </a:cubicBezTo>
                <a:cubicBezTo>
                  <a:pt x="196734" y="40819"/>
                  <a:pt x="232686" y="5366"/>
                  <a:pt x="277122" y="53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5">
              <a:solidFill>
                <a:srgbClr val="000000"/>
              </a:solidFill>
              <a:latin typeface="Calibri"/>
              <a:ea typeface="Calibri"/>
              <a:cs typeface="Calibri"/>
              <a:sym typeface="Calibri"/>
            </a:endParaRPr>
          </a:p>
        </p:txBody>
      </p:sp>
      <p:sp>
        <p:nvSpPr>
          <p:cNvPr id="931" name="Google Shape;931;p111"/>
          <p:cNvSpPr txBox="1"/>
          <p:nvPr/>
        </p:nvSpPr>
        <p:spPr>
          <a:xfrm>
            <a:off x="6076932" y="3523414"/>
            <a:ext cx="2943900" cy="234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b" bIns="17150" lIns="34300" spcFirstLastPara="1" rIns="34300" wrap="square" tIns="17150">
            <a:spAutoFit/>
          </a:bodyPr>
          <a:lstStyle/>
          <a:p>
            <a:pPr indent="0" lvl="0" marL="0" marR="0" rtl="0" algn="r">
              <a:spcBef>
                <a:spcPts val="0"/>
              </a:spcBef>
              <a:spcAft>
                <a:spcPts val="0"/>
              </a:spcAft>
              <a:buNone/>
            </a:pPr>
            <a:r>
              <a:rPr b="1" lang="it" sz="1300">
                <a:solidFill>
                  <a:schemeClr val="lt1"/>
                </a:solidFill>
                <a:latin typeface="Poppins"/>
                <a:ea typeface="Poppins"/>
                <a:cs typeface="Poppins"/>
                <a:sym typeface="Poppins"/>
              </a:rPr>
              <a:t>Notify obligations</a:t>
            </a:r>
            <a:endParaRPr sz="500">
              <a:solidFill>
                <a:schemeClr val="lt1"/>
              </a:solidFill>
            </a:endParaRPr>
          </a:p>
        </p:txBody>
      </p:sp>
      <p:sp>
        <p:nvSpPr>
          <p:cNvPr id="932" name="Google Shape;932;p111"/>
          <p:cNvSpPr txBox="1"/>
          <p:nvPr/>
        </p:nvSpPr>
        <p:spPr>
          <a:xfrm>
            <a:off x="191225" y="3758025"/>
            <a:ext cx="8829600" cy="1281300"/>
          </a:xfrm>
          <a:prstGeom prst="rect">
            <a:avLst/>
          </a:prstGeom>
          <a:noFill/>
          <a:ln cap="flat" cmpd="sng" w="9525">
            <a:solidFill>
              <a:schemeClr val="accent4"/>
            </a:solidFill>
            <a:prstDash val="solid"/>
            <a:round/>
            <a:headEnd len="sm" w="sm" type="none"/>
            <a:tailEnd len="sm" w="sm" type="none"/>
          </a:ln>
        </p:spPr>
        <p:txBody>
          <a:bodyPr anchorCtr="0" anchor="t" bIns="17150" lIns="34300" spcFirstLastPara="1" rIns="34300" wrap="square" tIns="17150">
            <a:spAutoFit/>
          </a:bodyPr>
          <a:lstStyle/>
          <a:p>
            <a:pPr indent="0" lvl="0" marL="0" marR="0" rtl="0" algn="l">
              <a:lnSpc>
                <a:spcPct val="150000"/>
              </a:lnSpc>
              <a:spcBef>
                <a:spcPts val="0"/>
              </a:spcBef>
              <a:spcAft>
                <a:spcPts val="0"/>
              </a:spcAft>
              <a:buNone/>
            </a:pPr>
            <a:r>
              <a:rPr lang="it" sz="900">
                <a:solidFill>
                  <a:schemeClr val="dk1"/>
                </a:solidFill>
                <a:latin typeface="Poppins"/>
                <a:ea typeface="Poppins"/>
                <a:cs typeface="Poppins"/>
                <a:sym typeface="Poppins"/>
              </a:rPr>
              <a:t>Authors may need to interact with prospective publishers, in particular when they publish in venues that are not open access. To facilitate compliance with their open access obligations, researchers may choose to notify publishers of their grant agreement obligations (including the licensing requirements) already at manuscript submission. For example, by adding the following statement to their manuscript</a:t>
            </a:r>
            <a:r>
              <a:rPr lang="it" sz="700">
                <a:solidFill>
                  <a:schemeClr val="dk1"/>
                </a:solidFill>
                <a:latin typeface="Poppins"/>
                <a:ea typeface="Poppins"/>
                <a:cs typeface="Poppins"/>
                <a:sym typeface="Poppins"/>
              </a:rPr>
              <a:t>: </a:t>
            </a:r>
            <a:endParaRPr sz="700">
              <a:solidFill>
                <a:schemeClr val="dk1"/>
              </a:solidFill>
              <a:latin typeface="Poppins"/>
              <a:ea typeface="Poppins"/>
              <a:cs typeface="Poppins"/>
              <a:sym typeface="Poppins"/>
            </a:endParaRPr>
          </a:p>
          <a:p>
            <a:pPr indent="0" lvl="0" marL="0" marR="0" rtl="0" algn="l">
              <a:lnSpc>
                <a:spcPct val="150000"/>
              </a:lnSpc>
              <a:spcBef>
                <a:spcPts val="0"/>
              </a:spcBef>
              <a:spcAft>
                <a:spcPts val="0"/>
              </a:spcAft>
              <a:buNone/>
            </a:pPr>
            <a:r>
              <a:rPr lang="it" sz="700">
                <a:solidFill>
                  <a:schemeClr val="dk1"/>
                </a:solidFill>
                <a:latin typeface="Poppins"/>
                <a:ea typeface="Poppins"/>
                <a:cs typeface="Poppins"/>
                <a:sym typeface="Poppins"/>
              </a:rPr>
              <a:t>“This work was funded by the Εuropean Union under the Horizon Europe grant [grant number]. As set out in the Grant Agreement, beneficiaries must ensure that at the latest at the time of publication, open access is provided via a trusted repository to the published version or the final peer-reviewed manuscript accepted for publication under the latest available version of the Creative Commons Attribution International Public License (CC BY) or a license with equivalent rights. CC BY-NC, CC BY-ND, CC BY-NC-ND or equivalent licenses could be applied to long-text formats</a:t>
            </a:r>
            <a:r>
              <a:rPr lang="it" sz="900">
                <a:solidFill>
                  <a:schemeClr val="dk1"/>
                </a:solidFill>
                <a:latin typeface="Poppins"/>
                <a:ea typeface="Poppins"/>
                <a:cs typeface="Poppins"/>
                <a:sym typeface="Poppins"/>
              </a:rPr>
              <a:t>.” </a:t>
            </a:r>
            <a:endParaRPr sz="900">
              <a:solidFill>
                <a:schemeClr val="dk1"/>
              </a:solidFill>
              <a:latin typeface="Poppins"/>
              <a:ea typeface="Poppins"/>
              <a:cs typeface="Poppins"/>
              <a:sym typeface="Poppins"/>
            </a:endParaRPr>
          </a:p>
        </p:txBody>
      </p:sp>
      <p:sp>
        <p:nvSpPr>
          <p:cNvPr id="933" name="Google Shape;933;p111"/>
          <p:cNvSpPr txBox="1"/>
          <p:nvPr/>
        </p:nvSpPr>
        <p:spPr>
          <a:xfrm rot="-5400000">
            <a:off x="7171625" y="1463750"/>
            <a:ext cx="3595200" cy="261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it" sz="500">
                <a:solidFill>
                  <a:schemeClr val="dk1"/>
                </a:solidFill>
                <a:latin typeface="Poppins"/>
                <a:ea typeface="Poppins"/>
                <a:cs typeface="Poppins"/>
                <a:sym typeface="Poppins"/>
              </a:rPr>
              <a:t>https://www.openaire.eu/how-to-comply-with-horizon-europe-mandate-for-publications</a:t>
            </a:r>
            <a:endParaRPr sz="500">
              <a:solidFill>
                <a:schemeClr val="dk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1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What is copyright</a:t>
            </a:r>
            <a:endParaRPr/>
          </a:p>
        </p:txBody>
      </p:sp>
      <p:sp>
        <p:nvSpPr>
          <p:cNvPr id="939" name="Google Shape;939;p112"/>
          <p:cNvSpPr txBox="1"/>
          <p:nvPr>
            <p:ph idx="1" type="body"/>
          </p:nvPr>
        </p:nvSpPr>
        <p:spPr>
          <a:xfrm>
            <a:off x="862000" y="1673525"/>
            <a:ext cx="7030500" cy="2541600"/>
          </a:xfrm>
          <a:prstGeom prst="rect">
            <a:avLst/>
          </a:prstGeom>
        </p:spPr>
        <p:txBody>
          <a:bodyPr anchorCtr="0" anchor="t" bIns="91425" lIns="91425" spcFirstLastPara="1" rIns="91425" wrap="square" tIns="91425">
            <a:normAutofit fontScale="92500" lnSpcReduction="20000"/>
          </a:bodyPr>
          <a:lstStyle/>
          <a:p>
            <a:pPr indent="0" lvl="0" marL="0" rtl="0" algn="l">
              <a:lnSpc>
                <a:spcPct val="90000"/>
              </a:lnSpc>
              <a:spcBef>
                <a:spcPts val="800"/>
              </a:spcBef>
              <a:spcAft>
                <a:spcPts val="0"/>
              </a:spcAft>
              <a:buNone/>
            </a:pPr>
            <a:r>
              <a:rPr lang="it" sz="1250">
                <a:solidFill>
                  <a:srgbClr val="404040"/>
                </a:solidFill>
                <a:highlight>
                  <a:schemeClr val="lt1"/>
                </a:highlight>
              </a:rPr>
              <a:t>When you create an </a:t>
            </a:r>
            <a:r>
              <a:rPr b="1" lang="it" sz="1250">
                <a:solidFill>
                  <a:srgbClr val="404040"/>
                </a:solidFill>
                <a:highlight>
                  <a:schemeClr val="lt1"/>
                </a:highlight>
              </a:rPr>
              <a:t>original literary, scientific and artistic work</a:t>
            </a:r>
            <a:r>
              <a:rPr lang="it" sz="1250">
                <a:solidFill>
                  <a:srgbClr val="404040"/>
                </a:solidFill>
                <a:highlight>
                  <a:schemeClr val="lt1"/>
                </a:highlight>
              </a:rPr>
              <a:t>, such as poems, articles, films, songs or sculptures, you are protected by copyright. Nobody apart from you has the right to make the work public or reproduce it.</a:t>
            </a:r>
            <a:endParaRPr sz="1250">
              <a:solidFill>
                <a:srgbClr val="404040"/>
              </a:solidFill>
              <a:highlight>
                <a:schemeClr val="lt1"/>
              </a:highlight>
            </a:endParaRPr>
          </a:p>
          <a:p>
            <a:pPr indent="0" lvl="0" marL="0" rtl="0" algn="l">
              <a:lnSpc>
                <a:spcPct val="90000"/>
              </a:lnSpc>
              <a:spcBef>
                <a:spcPts val="800"/>
              </a:spcBef>
              <a:spcAft>
                <a:spcPts val="0"/>
              </a:spcAft>
              <a:buNone/>
            </a:pPr>
            <a:r>
              <a:rPr lang="it" sz="1250">
                <a:solidFill>
                  <a:srgbClr val="404040"/>
                </a:solidFill>
                <a:highlight>
                  <a:schemeClr val="lt1"/>
                </a:highlight>
              </a:rPr>
              <a:t>The copyright protection is immediate, this means that the protection </a:t>
            </a:r>
            <a:r>
              <a:rPr b="1" lang="it" sz="1250">
                <a:solidFill>
                  <a:srgbClr val="404040"/>
                </a:solidFill>
                <a:highlight>
                  <a:schemeClr val="lt1"/>
                </a:highlight>
              </a:rPr>
              <a:t>starts from the moment you create your work</a:t>
            </a:r>
            <a:r>
              <a:rPr lang="it" sz="1250">
                <a:solidFill>
                  <a:srgbClr val="404040"/>
                </a:solidFill>
                <a:highlight>
                  <a:schemeClr val="lt1"/>
                </a:highlight>
              </a:rPr>
              <a:t>, so you don't need to go through any formal application process.</a:t>
            </a:r>
            <a:endParaRPr sz="1250">
              <a:solidFill>
                <a:srgbClr val="404040"/>
              </a:solidFill>
              <a:highlight>
                <a:schemeClr val="lt1"/>
              </a:highlight>
            </a:endParaRPr>
          </a:p>
          <a:p>
            <a:pPr indent="0" lvl="0" marL="0" rtl="0" algn="l">
              <a:lnSpc>
                <a:spcPct val="90000"/>
              </a:lnSpc>
              <a:spcBef>
                <a:spcPts val="800"/>
              </a:spcBef>
              <a:spcAft>
                <a:spcPts val="0"/>
              </a:spcAft>
              <a:buNone/>
            </a:pPr>
            <a:r>
              <a:rPr lang="it" sz="1250">
                <a:solidFill>
                  <a:srgbClr val="404040"/>
                </a:solidFill>
                <a:highlight>
                  <a:schemeClr val="lt1"/>
                </a:highlight>
              </a:rPr>
              <a:t>To advise other people of the author's rights on that work, a </a:t>
            </a:r>
            <a:r>
              <a:rPr b="1" lang="it" sz="1250">
                <a:solidFill>
                  <a:srgbClr val="404040"/>
                </a:solidFill>
                <a:highlight>
                  <a:schemeClr val="lt1"/>
                </a:highlight>
              </a:rPr>
              <a:t>copyright notice</a:t>
            </a:r>
            <a:r>
              <a:rPr lang="it" sz="1250">
                <a:solidFill>
                  <a:srgbClr val="404040"/>
                </a:solidFill>
                <a:highlight>
                  <a:schemeClr val="lt1"/>
                </a:highlight>
              </a:rPr>
              <a:t> can be attached to the work – such as the   "</a:t>
            </a:r>
            <a:r>
              <a:rPr b="1" lang="it" sz="1250">
                <a:solidFill>
                  <a:srgbClr val="404040"/>
                </a:solidFill>
                <a:highlight>
                  <a:schemeClr val="lt1"/>
                </a:highlight>
              </a:rPr>
              <a:t>all rights reserved" text, or the © symbol</a:t>
            </a:r>
            <a:r>
              <a:rPr lang="it" sz="1250">
                <a:solidFill>
                  <a:srgbClr val="404040"/>
                </a:solidFill>
                <a:highlight>
                  <a:schemeClr val="lt1"/>
                </a:highlight>
              </a:rPr>
              <a:t> – together with the year the work was created.</a:t>
            </a:r>
            <a:endParaRPr sz="1250">
              <a:solidFill>
                <a:srgbClr val="404040"/>
              </a:solidFill>
              <a:highlight>
                <a:schemeClr val="lt1"/>
              </a:highlight>
            </a:endParaRPr>
          </a:p>
          <a:p>
            <a:pPr indent="0" lvl="0" marL="0" rtl="0" algn="l">
              <a:lnSpc>
                <a:spcPct val="90000"/>
              </a:lnSpc>
              <a:spcBef>
                <a:spcPts val="800"/>
              </a:spcBef>
              <a:spcAft>
                <a:spcPts val="0"/>
              </a:spcAft>
              <a:buNone/>
            </a:pPr>
            <a:r>
              <a:t/>
            </a:r>
            <a:endParaRPr sz="1250">
              <a:solidFill>
                <a:srgbClr val="404040"/>
              </a:solidFill>
              <a:highlight>
                <a:schemeClr val="lt1"/>
              </a:highlight>
            </a:endParaRPr>
          </a:p>
          <a:p>
            <a:pPr indent="0" lvl="0" marL="0" rtl="0" algn="l">
              <a:spcBef>
                <a:spcPts val="0"/>
              </a:spcBef>
              <a:spcAft>
                <a:spcPts val="0"/>
              </a:spcAft>
              <a:buNone/>
            </a:pPr>
            <a:r>
              <a:rPr lang="it" sz="1250">
                <a:solidFill>
                  <a:srgbClr val="404040"/>
                </a:solidFill>
                <a:highlight>
                  <a:schemeClr val="lt1"/>
                </a:highlight>
              </a:rPr>
              <a:t>Legal references: </a:t>
            </a:r>
            <a:endParaRPr sz="1250">
              <a:solidFill>
                <a:srgbClr val="000000"/>
              </a:solidFill>
              <a:highlight>
                <a:schemeClr val="lt1"/>
              </a:highlight>
            </a:endParaRPr>
          </a:p>
          <a:p>
            <a:pPr indent="0" lvl="0" marL="0" rtl="0" algn="l">
              <a:spcBef>
                <a:spcPts val="0"/>
              </a:spcBef>
              <a:spcAft>
                <a:spcPts val="0"/>
              </a:spcAft>
              <a:buNone/>
            </a:pPr>
            <a:r>
              <a:rPr b="1" lang="it" sz="1250" u="sng">
                <a:solidFill>
                  <a:srgbClr val="335FFE"/>
                </a:solidFill>
                <a:highlight>
                  <a:schemeClr val="lt1"/>
                </a:highlight>
                <a:hlinkClick r:id="rId3">
                  <a:extLst>
                    <a:ext uri="{A12FA001-AC4F-418D-AE19-62706E023703}">
                      <ahyp:hlinkClr val="tx"/>
                    </a:ext>
                  </a:extLst>
                </a:hlinkClick>
              </a:rPr>
              <a:t>Directive (EU) 2019/789 of the European Parliament and of the Council of 17 April 2019 </a:t>
            </a:r>
            <a:endParaRPr sz="1250">
              <a:solidFill>
                <a:srgbClr val="000000"/>
              </a:solidFill>
              <a:highlight>
                <a:schemeClr val="lt1"/>
              </a:highlight>
            </a:endParaRPr>
          </a:p>
          <a:p>
            <a:pPr indent="0" lvl="0" marL="0" rtl="0" algn="l">
              <a:spcBef>
                <a:spcPts val="0"/>
              </a:spcBef>
              <a:spcAft>
                <a:spcPts val="0"/>
              </a:spcAft>
              <a:buNone/>
            </a:pPr>
            <a:r>
              <a:rPr lang="it" sz="1250">
                <a:solidFill>
                  <a:srgbClr val="404040"/>
                </a:solidFill>
                <a:highlight>
                  <a:schemeClr val="lt1"/>
                </a:highlight>
              </a:rPr>
              <a:t>In Italy: normativa sul diritto d'autore, legge n. 633/1941 </a:t>
            </a:r>
            <a:endParaRPr sz="1250">
              <a:solidFill>
                <a:srgbClr val="000000"/>
              </a:solidFill>
              <a:highlight>
                <a:schemeClr val="lt1"/>
              </a:highlight>
            </a:endParaRPr>
          </a:p>
          <a:p>
            <a:pPr indent="0" lvl="0" marL="0" rtl="0" algn="l">
              <a:lnSpc>
                <a:spcPct val="90000"/>
              </a:lnSpc>
              <a:spcBef>
                <a:spcPts val="800"/>
              </a:spcBef>
              <a:spcAft>
                <a:spcPts val="0"/>
              </a:spcAft>
              <a:buNone/>
            </a:pPr>
            <a:r>
              <a:t/>
            </a:r>
            <a:endParaRPr sz="1200">
              <a:solidFill>
                <a:srgbClr val="404040"/>
              </a:solidFill>
              <a:highlight>
                <a:schemeClr val="lt1"/>
              </a:highlight>
              <a:latin typeface="Arial"/>
              <a:ea typeface="Arial"/>
              <a:cs typeface="Arial"/>
              <a:sym typeface="Arial"/>
            </a:endParaRPr>
          </a:p>
          <a:p>
            <a:pPr indent="0" lvl="0" marL="0" rtl="0" algn="l">
              <a:spcBef>
                <a:spcPts val="0"/>
              </a:spcBef>
              <a:spcAft>
                <a:spcPts val="1200"/>
              </a:spcAft>
              <a:buNone/>
            </a:pPr>
            <a:r>
              <a:t/>
            </a:r>
            <a:endParaRPr/>
          </a:p>
        </p:txBody>
      </p:sp>
      <p:sp>
        <p:nvSpPr>
          <p:cNvPr id="940" name="Google Shape;940;p112"/>
          <p:cNvSpPr txBox="1"/>
          <p:nvPr/>
        </p:nvSpPr>
        <p:spPr>
          <a:xfrm>
            <a:off x="152000" y="4569025"/>
            <a:ext cx="7817100" cy="4926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SzPts val="1000"/>
              <a:buFont typeface="Poppins Light"/>
              <a:buChar char="●"/>
            </a:pPr>
            <a:r>
              <a:rPr lang="it" sz="1000" u="sng">
                <a:solidFill>
                  <a:schemeClr val="hlink"/>
                </a:solidFill>
                <a:latin typeface="Poppins Light"/>
                <a:ea typeface="Poppins Light"/>
                <a:cs typeface="Poppins Light"/>
                <a:sym typeface="Poppins Light"/>
                <a:hlinkClick r:id="rId4"/>
              </a:rPr>
              <a:t>https://europa.eu/youreurope/business/running-business/intellectual-property/copyright/index_en.htm</a:t>
            </a:r>
            <a:endParaRPr sz="1000">
              <a:latin typeface="Poppins Light"/>
              <a:ea typeface="Poppins Light"/>
              <a:cs typeface="Poppins Light"/>
              <a:sym typeface="Poppins Light"/>
            </a:endParaRPr>
          </a:p>
          <a:p>
            <a:pPr indent="-292100" lvl="0" marL="457200" rtl="0" algn="l">
              <a:spcBef>
                <a:spcPts val="0"/>
              </a:spcBef>
              <a:spcAft>
                <a:spcPts val="0"/>
              </a:spcAft>
              <a:buSzPts val="1000"/>
              <a:buFont typeface="Poppins Light"/>
              <a:buChar char="●"/>
            </a:pPr>
            <a:r>
              <a:rPr lang="it" sz="1000" u="sng">
                <a:solidFill>
                  <a:schemeClr val="hlink"/>
                </a:solidFill>
                <a:latin typeface="Poppins Light"/>
                <a:ea typeface="Poppins Light"/>
                <a:cs typeface="Poppins Light"/>
                <a:sym typeface="Poppins Light"/>
                <a:hlinkClick r:id="rId5"/>
              </a:rPr>
              <a:t>https://open-science.it/article?rpk=220966</a:t>
            </a:r>
            <a:r>
              <a:rPr lang="it" sz="1000">
                <a:latin typeface="Poppins Light"/>
                <a:ea typeface="Poppins Light"/>
                <a:cs typeface="Poppins Light"/>
                <a:sym typeface="Poppins Light"/>
              </a:rPr>
              <a:t> </a:t>
            </a:r>
            <a:endParaRPr sz="1000">
              <a:latin typeface="Poppins Light"/>
              <a:ea typeface="Poppins Light"/>
              <a:cs typeface="Poppins Light"/>
              <a:sym typeface="Poppi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11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it" sz="2600">
                <a:solidFill>
                  <a:srgbClr val="111340"/>
                </a:solidFill>
                <a:latin typeface="Poppins"/>
                <a:ea typeface="Poppins"/>
                <a:cs typeface="Poppins"/>
                <a:sym typeface="Poppins"/>
              </a:rPr>
              <a:t>Copyright protection grants the following exclusive rights:</a:t>
            </a:r>
            <a:endParaRPr/>
          </a:p>
        </p:txBody>
      </p:sp>
      <p:sp>
        <p:nvSpPr>
          <p:cNvPr id="946" name="Google Shape;946;p113"/>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fontScale="85000" lnSpcReduction="10000"/>
          </a:bodyPr>
          <a:lstStyle/>
          <a:p>
            <a:pPr indent="0" lvl="0" marL="0" rtl="0" algn="l">
              <a:lnSpc>
                <a:spcPct val="90000"/>
              </a:lnSpc>
              <a:spcBef>
                <a:spcPts val="800"/>
              </a:spcBef>
              <a:spcAft>
                <a:spcPts val="0"/>
              </a:spcAft>
              <a:buNone/>
            </a:pPr>
            <a:r>
              <a:rPr b="1" lang="it" sz="1500">
                <a:solidFill>
                  <a:srgbClr val="111340"/>
                </a:solidFill>
              </a:rPr>
              <a:t>Moral rights</a:t>
            </a:r>
            <a:endParaRPr sz="1500">
              <a:solidFill>
                <a:srgbClr val="747994"/>
              </a:solidFill>
            </a:endParaRPr>
          </a:p>
          <a:p>
            <a:pPr indent="-309562" lvl="0" marL="457200" rtl="0" algn="l">
              <a:lnSpc>
                <a:spcPct val="150000"/>
              </a:lnSpc>
              <a:spcBef>
                <a:spcPts val="2400"/>
              </a:spcBef>
              <a:spcAft>
                <a:spcPts val="0"/>
              </a:spcAft>
              <a:buClr>
                <a:srgbClr val="404040"/>
              </a:buClr>
              <a:buSzPct val="100000"/>
              <a:buFont typeface="Nunito"/>
              <a:buChar char="●"/>
            </a:pPr>
            <a:r>
              <a:rPr lang="it" sz="1500">
                <a:solidFill>
                  <a:srgbClr val="404040"/>
                </a:solidFill>
                <a:highlight>
                  <a:schemeClr val="lt1"/>
                </a:highlight>
              </a:rPr>
              <a:t>usually protecting your rights to claim authorship (right of attribution) and to refuse a modification of your work (right of integrity)</a:t>
            </a:r>
            <a:endParaRPr sz="1500">
              <a:solidFill>
                <a:srgbClr val="404040"/>
              </a:solidFill>
              <a:highlight>
                <a:schemeClr val="lt1"/>
              </a:highlight>
            </a:endParaRPr>
          </a:p>
          <a:p>
            <a:pPr indent="-309562" lvl="0" marL="457200" rtl="0" algn="l">
              <a:lnSpc>
                <a:spcPct val="150000"/>
              </a:lnSpc>
              <a:spcBef>
                <a:spcPts val="0"/>
              </a:spcBef>
              <a:spcAft>
                <a:spcPts val="0"/>
              </a:spcAft>
              <a:buClr>
                <a:srgbClr val="404040"/>
              </a:buClr>
              <a:buSzPct val="100000"/>
              <a:buFont typeface="Nunito"/>
              <a:buChar char="●"/>
            </a:pPr>
            <a:r>
              <a:rPr lang="it" sz="1500">
                <a:solidFill>
                  <a:srgbClr val="404040"/>
                </a:solidFill>
                <a:highlight>
                  <a:schemeClr val="lt1"/>
                </a:highlight>
              </a:rPr>
              <a:t>Moral rights are inalienable (cannot be assigned to others) and relate to the 'authorship' of the work</a:t>
            </a:r>
            <a:endParaRPr/>
          </a:p>
        </p:txBody>
      </p:sp>
      <p:sp>
        <p:nvSpPr>
          <p:cNvPr id="947" name="Google Shape;947;p113"/>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p>
            <a:pPr indent="0" lvl="0" marL="0" rtl="0" algn="l">
              <a:lnSpc>
                <a:spcPct val="90000"/>
              </a:lnSpc>
              <a:spcBef>
                <a:spcPts val="800"/>
              </a:spcBef>
              <a:spcAft>
                <a:spcPts val="0"/>
              </a:spcAft>
              <a:buNone/>
            </a:pPr>
            <a:r>
              <a:rPr b="1" lang="it" sz="1500">
                <a:solidFill>
                  <a:srgbClr val="111340"/>
                </a:solidFill>
              </a:rPr>
              <a:t>Economic rights</a:t>
            </a:r>
            <a:endParaRPr sz="1500">
              <a:solidFill>
                <a:srgbClr val="747994"/>
              </a:solidFill>
            </a:endParaRPr>
          </a:p>
          <a:p>
            <a:pPr indent="-307975" lvl="0" marL="457200" rtl="0" algn="l">
              <a:lnSpc>
                <a:spcPct val="150000"/>
              </a:lnSpc>
              <a:spcBef>
                <a:spcPts val="2400"/>
              </a:spcBef>
              <a:spcAft>
                <a:spcPts val="0"/>
              </a:spcAft>
              <a:buClr>
                <a:srgbClr val="404040"/>
              </a:buClr>
              <a:buSzPts val="1250"/>
              <a:buFont typeface="Nunito"/>
              <a:buChar char="●"/>
            </a:pPr>
            <a:r>
              <a:rPr lang="it" sz="1250">
                <a:solidFill>
                  <a:srgbClr val="404040"/>
                </a:solidFill>
                <a:highlight>
                  <a:schemeClr val="lt1"/>
                </a:highlight>
              </a:rPr>
              <a:t>guaranteeing you have control over your work and remuneration for its use through selling or licensing</a:t>
            </a:r>
            <a:endParaRPr sz="1250">
              <a:solidFill>
                <a:srgbClr val="404040"/>
              </a:solidFill>
              <a:highlight>
                <a:schemeClr val="lt1"/>
              </a:highlight>
            </a:endParaRPr>
          </a:p>
          <a:p>
            <a:pPr indent="-307975" lvl="0" marL="457200" rtl="0" algn="l">
              <a:lnSpc>
                <a:spcPct val="90000"/>
              </a:lnSpc>
              <a:spcBef>
                <a:spcPts val="800"/>
              </a:spcBef>
              <a:spcAft>
                <a:spcPts val="0"/>
              </a:spcAft>
              <a:buClr>
                <a:srgbClr val="404040"/>
              </a:buClr>
              <a:buSzPts val="1250"/>
              <a:buFont typeface="Nunito"/>
              <a:buChar char="●"/>
            </a:pPr>
            <a:r>
              <a:rPr b="1" lang="it" sz="1250">
                <a:solidFill>
                  <a:srgbClr val="404040"/>
                </a:solidFill>
                <a:highlight>
                  <a:schemeClr val="lt1"/>
                </a:highlight>
              </a:rPr>
              <a:t>Economic rights relate to its commercial exploitation and can be assigned (as is the case when authors sign copyright transfer agreements with scientific commercial publishers)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114"/>
          <p:cNvSpPr txBox="1"/>
          <p:nvPr/>
        </p:nvSpPr>
        <p:spPr>
          <a:xfrm>
            <a:off x="245550" y="1634300"/>
            <a:ext cx="8652900" cy="55095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Font typeface="Playfair Display"/>
              <a:buChar char="●"/>
            </a:pPr>
            <a:r>
              <a:rPr lang="it" sz="1800">
                <a:solidFill>
                  <a:schemeClr val="dk2"/>
                </a:solidFill>
                <a:latin typeface="Lato"/>
                <a:ea typeface="Lato"/>
                <a:cs typeface="Lato"/>
                <a:sym typeface="Lato"/>
              </a:rPr>
              <a:t>Data must be in line with </a:t>
            </a:r>
            <a:r>
              <a:rPr lang="it" sz="2000">
                <a:solidFill>
                  <a:srgbClr val="333333"/>
                </a:solidFill>
                <a:highlight>
                  <a:srgbClr val="FFFF00"/>
                </a:highlight>
                <a:latin typeface="Lato"/>
                <a:ea typeface="Lato"/>
                <a:cs typeface="Lato"/>
                <a:sym typeface="Lato"/>
              </a:rPr>
              <a:t>FAIR principles</a:t>
            </a:r>
            <a:endParaRPr sz="2000">
              <a:solidFill>
                <a:srgbClr val="333333"/>
              </a:solidFill>
              <a:highlight>
                <a:srgbClr val="FFFF00"/>
              </a:highlight>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Playfair Display"/>
              <a:buChar char="●"/>
            </a:pPr>
            <a:r>
              <a:rPr lang="it" sz="1800">
                <a:solidFill>
                  <a:schemeClr val="dk2"/>
                </a:solidFill>
                <a:latin typeface="Lato"/>
                <a:ea typeface="Lato"/>
                <a:cs typeface="Lato"/>
                <a:sym typeface="Lato"/>
              </a:rPr>
              <a:t>Establish a data management plan (</a:t>
            </a:r>
            <a:r>
              <a:rPr lang="it" sz="2000">
                <a:solidFill>
                  <a:srgbClr val="333333"/>
                </a:solidFill>
                <a:highlight>
                  <a:srgbClr val="FFFF00"/>
                </a:highlight>
                <a:latin typeface="Lato"/>
                <a:ea typeface="Lato"/>
                <a:cs typeface="Lato"/>
                <a:sym typeface="Lato"/>
              </a:rPr>
              <a:t>DMP</a:t>
            </a:r>
            <a:r>
              <a:rPr lang="it" sz="1800">
                <a:solidFill>
                  <a:schemeClr val="dk2"/>
                </a:solidFill>
                <a:latin typeface="Lato"/>
                <a:ea typeface="Lato"/>
                <a:cs typeface="Lato"/>
                <a:sym typeface="Lato"/>
              </a:rPr>
              <a:t>) (and regularly update it)</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it" sz="1800">
                <a:solidFill>
                  <a:schemeClr val="dk2"/>
                </a:solidFill>
                <a:latin typeface="Lato"/>
                <a:ea typeface="Lato"/>
                <a:cs typeface="Lato"/>
                <a:sym typeface="Lato"/>
              </a:rPr>
              <a:t>Deposit the data in a</a:t>
            </a:r>
            <a:r>
              <a:rPr lang="it" sz="2000">
                <a:solidFill>
                  <a:srgbClr val="333333"/>
                </a:solidFill>
                <a:highlight>
                  <a:srgbClr val="FFFF00"/>
                </a:highlight>
                <a:latin typeface="Lato"/>
                <a:ea typeface="Lato"/>
                <a:cs typeface="Lato"/>
                <a:sym typeface="Lato"/>
              </a:rPr>
              <a:t> trusted repository</a:t>
            </a:r>
            <a:r>
              <a:rPr lang="it" sz="1800">
                <a:solidFill>
                  <a:schemeClr val="dk2"/>
                </a:solidFill>
                <a:latin typeface="Lato"/>
                <a:ea typeface="Lato"/>
                <a:cs typeface="Lato"/>
                <a:sym typeface="Lato"/>
              </a:rPr>
              <a:t> (if required in the call conditions,this repository must be federated in the EOSC)</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it" sz="1800">
                <a:solidFill>
                  <a:schemeClr val="dk2"/>
                </a:solidFill>
                <a:latin typeface="Lato"/>
                <a:ea typeface="Lato"/>
                <a:cs typeface="Lato"/>
                <a:sym typeface="Lato"/>
              </a:rPr>
              <a:t>Ensure open access to the deposited data (CC BY, CC0 or equivalents), following the principle</a:t>
            </a:r>
            <a:r>
              <a:rPr lang="it" sz="2000">
                <a:solidFill>
                  <a:srgbClr val="333333"/>
                </a:solidFill>
                <a:highlight>
                  <a:srgbClr val="FFFF00"/>
                </a:highlight>
                <a:latin typeface="Lato"/>
                <a:ea typeface="Lato"/>
                <a:cs typeface="Lato"/>
                <a:sym typeface="Lato"/>
              </a:rPr>
              <a:t> ‘as open as possible as closed as necessary’.</a:t>
            </a:r>
            <a:endParaRPr sz="2000">
              <a:solidFill>
                <a:srgbClr val="333333"/>
              </a:solidFill>
              <a:highlight>
                <a:srgbClr val="FFFF00"/>
              </a:highlight>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it" sz="2000">
                <a:solidFill>
                  <a:srgbClr val="333333"/>
                </a:solidFill>
                <a:highlight>
                  <a:srgbClr val="FFFF00"/>
                </a:highlight>
                <a:latin typeface="Lato"/>
                <a:ea typeface="Lato"/>
                <a:cs typeface="Lato"/>
                <a:sym typeface="Lato"/>
              </a:rPr>
              <a:t>Metadata always available (in CC0 or equivalent)</a:t>
            </a:r>
            <a:endParaRPr sz="1800">
              <a:solidFill>
                <a:schemeClr val="dk2"/>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2"/>
              </a:solidFill>
              <a:latin typeface="Lato"/>
              <a:ea typeface="Lato"/>
              <a:cs typeface="Lato"/>
              <a:sym typeface="Lato"/>
            </a:endParaRPr>
          </a:p>
          <a:p>
            <a:pPr indent="0" lvl="0" marL="0" rtl="0" algn="l">
              <a:spcBef>
                <a:spcPts val="0"/>
              </a:spcBef>
              <a:spcAft>
                <a:spcPts val="0"/>
              </a:spcAft>
              <a:buNone/>
            </a:pPr>
            <a:r>
              <a:t/>
            </a:r>
            <a:endParaRPr>
              <a:solidFill>
                <a:schemeClr val="dk2"/>
              </a:solidFill>
              <a:latin typeface="Playfair Display"/>
              <a:ea typeface="Playfair Display"/>
              <a:cs typeface="Playfair Display"/>
              <a:sym typeface="Playfair Display"/>
            </a:endParaRPr>
          </a:p>
        </p:txBody>
      </p:sp>
      <p:sp>
        <p:nvSpPr>
          <p:cNvPr id="953" name="Google Shape;953;p1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it" sz="3000">
                <a:latin typeface="Oswald"/>
                <a:ea typeface="Oswald"/>
                <a:cs typeface="Oswald"/>
                <a:sym typeface="Oswald"/>
              </a:rPr>
              <a:t>Research Data Management in HE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15"/>
          <p:cNvSpPr txBox="1"/>
          <p:nvPr>
            <p:ph idx="1" type="body"/>
          </p:nvPr>
        </p:nvSpPr>
        <p:spPr>
          <a:xfrm>
            <a:off x="99125" y="1084150"/>
            <a:ext cx="4778700" cy="30552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Clr>
                <a:srgbClr val="3F3F3F"/>
              </a:buClr>
              <a:buSzPts val="1480"/>
              <a:buFont typeface="Calibri"/>
              <a:buNone/>
            </a:pPr>
            <a:r>
              <a:rPr b="1" lang="it" sz="4305">
                <a:solidFill>
                  <a:schemeClr val="dk2"/>
                </a:solidFill>
              </a:rPr>
              <a:t>Open Data</a:t>
            </a:r>
            <a:br>
              <a:rPr b="1" lang="it" sz="4305">
                <a:solidFill>
                  <a:schemeClr val="dk2"/>
                </a:solidFill>
              </a:rPr>
            </a:br>
            <a:r>
              <a:rPr lang="it" sz="4305">
                <a:solidFill>
                  <a:schemeClr val="dk2"/>
                </a:solidFill>
              </a:rPr>
              <a:t>and</a:t>
            </a:r>
            <a:br>
              <a:rPr lang="it" sz="4305">
                <a:solidFill>
                  <a:schemeClr val="dk2"/>
                </a:solidFill>
              </a:rPr>
            </a:br>
            <a:r>
              <a:rPr b="1" lang="it" sz="4305">
                <a:solidFill>
                  <a:schemeClr val="dk2"/>
                </a:solidFill>
              </a:rPr>
              <a:t>FAIR Data</a:t>
            </a:r>
            <a:endParaRPr b="1" sz="4305">
              <a:solidFill>
                <a:schemeClr val="dk2"/>
              </a:solidFill>
            </a:endParaRPr>
          </a:p>
          <a:p>
            <a:pPr indent="0" lvl="0" marL="0" rtl="0" algn="ctr">
              <a:lnSpc>
                <a:spcPct val="100000"/>
              </a:lnSpc>
              <a:spcBef>
                <a:spcPts val="0"/>
              </a:spcBef>
              <a:spcAft>
                <a:spcPts val="0"/>
              </a:spcAft>
              <a:buClr>
                <a:srgbClr val="3F3F3F"/>
              </a:buClr>
              <a:buSzPts val="1480"/>
              <a:buFont typeface="Calibri"/>
              <a:buNone/>
            </a:pPr>
            <a:r>
              <a:rPr lang="it" sz="4305">
                <a:solidFill>
                  <a:schemeClr val="dk2"/>
                </a:solidFill>
              </a:rPr>
              <a:t>are different concepts</a:t>
            </a:r>
            <a:endParaRPr sz="4305">
              <a:solidFill>
                <a:schemeClr val="dk2"/>
              </a:solidFill>
            </a:endParaRPr>
          </a:p>
        </p:txBody>
      </p:sp>
      <p:pic>
        <p:nvPicPr>
          <p:cNvPr id="960" name="Google Shape;960;p115"/>
          <p:cNvPicPr preferRelativeResize="0"/>
          <p:nvPr/>
        </p:nvPicPr>
        <p:blipFill>
          <a:blip r:embed="rId3">
            <a:alphaModFix/>
          </a:blip>
          <a:stretch>
            <a:fillRect/>
          </a:stretch>
        </p:blipFill>
        <p:spPr>
          <a:xfrm>
            <a:off x="5120200" y="1210600"/>
            <a:ext cx="3237700" cy="3237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98"/>
          <p:cNvSpPr txBox="1"/>
          <p:nvPr>
            <p:ph type="ctrTitle"/>
          </p:nvPr>
        </p:nvSpPr>
        <p:spPr>
          <a:xfrm>
            <a:off x="866516" y="2063585"/>
            <a:ext cx="7112859" cy="502505"/>
          </a:xfrm>
          <a:prstGeom prst="rect">
            <a:avLst/>
          </a:prstGeom>
          <a:noFill/>
          <a:ln>
            <a:noFill/>
          </a:ln>
        </p:spPr>
        <p:txBody>
          <a:bodyPr anchorCtr="0" anchor="b" bIns="34275" lIns="68575" spcFirstLastPara="1" rIns="68575" wrap="square" tIns="34275">
            <a:normAutofit fontScale="90000"/>
          </a:bodyPr>
          <a:lstStyle/>
          <a:p>
            <a:pPr indent="0" lvl="0" marL="0" rtl="0" algn="l">
              <a:lnSpc>
                <a:spcPct val="100000"/>
              </a:lnSpc>
              <a:spcBef>
                <a:spcPts val="0"/>
              </a:spcBef>
              <a:spcAft>
                <a:spcPts val="0"/>
              </a:spcAft>
              <a:buClr>
                <a:schemeClr val="dk1"/>
              </a:buClr>
              <a:buSzPct val="30555"/>
              <a:buFont typeface="Arial"/>
              <a:buNone/>
            </a:pPr>
            <a:r>
              <a:rPr lang="it" sz="3600">
                <a:latin typeface="Maven Pro"/>
                <a:ea typeface="Maven Pro"/>
                <a:cs typeface="Maven Pro"/>
                <a:sym typeface="Maven Pro"/>
              </a:rPr>
              <a:t>Fulfilling Open Science</a:t>
            </a:r>
            <a:endParaRPr/>
          </a:p>
        </p:txBody>
      </p:sp>
      <p:sp>
        <p:nvSpPr>
          <p:cNvPr id="633" name="Google Shape;633;p98"/>
          <p:cNvSpPr txBox="1"/>
          <p:nvPr>
            <p:ph idx="1" type="subTitle"/>
          </p:nvPr>
        </p:nvSpPr>
        <p:spPr>
          <a:xfrm>
            <a:off x="866516" y="4086998"/>
            <a:ext cx="4555011" cy="293993"/>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1100"/>
              <a:buFont typeface="Arial"/>
              <a:buNone/>
            </a:pPr>
            <a:r>
              <a:rPr i="0" lang="it" sz="1300">
                <a:solidFill>
                  <a:schemeClr val="lt1"/>
                </a:solidFill>
                <a:latin typeface="Nunito"/>
                <a:ea typeface="Nunito"/>
                <a:cs typeface="Nunito"/>
                <a:sym typeface="Nunito"/>
              </a:rPr>
              <a:t>Gina Pavone, ISTI-CNR ORCID 0000-0003-0087-2151</a:t>
            </a:r>
            <a:endParaRPr/>
          </a:p>
        </p:txBody>
      </p:sp>
      <p:sp>
        <p:nvSpPr>
          <p:cNvPr id="634" name="Google Shape;634;p98"/>
          <p:cNvSpPr txBox="1"/>
          <p:nvPr>
            <p:ph idx="2" type="body"/>
          </p:nvPr>
        </p:nvSpPr>
        <p:spPr>
          <a:xfrm>
            <a:off x="866516" y="2595941"/>
            <a:ext cx="7112859" cy="369681"/>
          </a:xfrm>
          <a:prstGeom prst="rect">
            <a:avLst/>
          </a:prstGeom>
          <a:noFill/>
          <a:ln>
            <a:noFill/>
          </a:ln>
        </p:spPr>
        <p:txBody>
          <a:bodyPr anchorCtr="0" anchor="t" bIns="34275" lIns="68575" spcFirstLastPara="1" rIns="68575" wrap="square" tIns="34275">
            <a:normAutofit fontScale="77500"/>
          </a:bodyPr>
          <a:lstStyle/>
          <a:p>
            <a:pPr indent="0" lvl="0" marL="0" rtl="0" algn="l">
              <a:lnSpc>
                <a:spcPct val="100000"/>
              </a:lnSpc>
              <a:spcBef>
                <a:spcPts val="0"/>
              </a:spcBef>
              <a:spcAft>
                <a:spcPts val="0"/>
              </a:spcAft>
              <a:buClr>
                <a:schemeClr val="dk1"/>
              </a:buClr>
              <a:buSzPct val="68750"/>
              <a:buFont typeface="Arial"/>
              <a:buNone/>
            </a:pPr>
            <a:r>
              <a:rPr lang="it" sz="1600">
                <a:solidFill>
                  <a:schemeClr val="lt1"/>
                </a:solidFill>
                <a:latin typeface="Nunito"/>
                <a:ea typeface="Nunito"/>
                <a:cs typeface="Nunito"/>
                <a:sym typeface="Nunito"/>
              </a:rPr>
              <a:t>Compliance with European Commission mandates and Data Management Plan in CODECS project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grpSp>
        <p:nvGrpSpPr>
          <p:cNvPr id="966" name="Google Shape;966;p116"/>
          <p:cNvGrpSpPr/>
          <p:nvPr/>
        </p:nvGrpSpPr>
        <p:grpSpPr>
          <a:xfrm rot="5400000">
            <a:off x="2011155" y="104802"/>
            <a:ext cx="4746935" cy="4985978"/>
            <a:chOff x="2961500" y="961400"/>
            <a:chExt cx="3221100" cy="3220500"/>
          </a:xfrm>
        </p:grpSpPr>
        <p:grpSp>
          <p:nvGrpSpPr>
            <p:cNvPr id="967" name="Google Shape;967;p116"/>
            <p:cNvGrpSpPr/>
            <p:nvPr/>
          </p:nvGrpSpPr>
          <p:grpSpPr>
            <a:xfrm>
              <a:off x="2961500" y="961400"/>
              <a:ext cx="3221100" cy="3220500"/>
              <a:chOff x="2961500" y="961400"/>
              <a:chExt cx="3221100" cy="3220500"/>
            </a:xfrm>
          </p:grpSpPr>
          <p:sp>
            <p:nvSpPr>
              <p:cNvPr id="968" name="Google Shape;968;p116"/>
              <p:cNvSpPr/>
              <p:nvPr/>
            </p:nvSpPr>
            <p:spPr>
              <a:xfrm>
                <a:off x="2961500" y="961400"/>
                <a:ext cx="3221100" cy="3220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16"/>
              <p:cNvSpPr txBox="1"/>
              <p:nvPr/>
            </p:nvSpPr>
            <p:spPr>
              <a:xfrm rot="-5400000">
                <a:off x="3821000" y="1463053"/>
                <a:ext cx="1502100" cy="7815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Clr>
                    <a:schemeClr val="dk1"/>
                  </a:buClr>
                  <a:buSzPts val="1100"/>
                  <a:buFont typeface="Arial"/>
                  <a:buNone/>
                </a:pPr>
                <a:r>
                  <a:rPr b="1" lang="it" sz="2100">
                    <a:solidFill>
                      <a:schemeClr val="dk2"/>
                    </a:solidFill>
                    <a:latin typeface="Calibri"/>
                    <a:ea typeface="Calibri"/>
                    <a:cs typeface="Calibri"/>
                    <a:sym typeface="Calibri"/>
                  </a:rPr>
                  <a:t>FAIR Data</a:t>
                </a:r>
                <a:endParaRPr b="1" sz="2100">
                  <a:solidFill>
                    <a:schemeClr val="dk2"/>
                  </a:solidFill>
                  <a:latin typeface="Calibri"/>
                  <a:ea typeface="Calibri"/>
                  <a:cs typeface="Calibri"/>
                  <a:sym typeface="Calibri"/>
                </a:endParaRPr>
              </a:p>
              <a:p>
                <a:pPr indent="0" lvl="0" marL="0" rtl="0" algn="r">
                  <a:lnSpc>
                    <a:spcPct val="85000"/>
                  </a:lnSpc>
                  <a:spcBef>
                    <a:spcPts val="0"/>
                  </a:spcBef>
                  <a:spcAft>
                    <a:spcPts val="0"/>
                  </a:spcAft>
                  <a:buNone/>
                </a:pPr>
                <a:r>
                  <a:rPr lang="it" sz="1900">
                    <a:solidFill>
                      <a:schemeClr val="dk2"/>
                    </a:solidFill>
                    <a:latin typeface="Calibri"/>
                    <a:ea typeface="Calibri"/>
                    <a:cs typeface="Calibri"/>
                    <a:sym typeface="Calibri"/>
                  </a:rPr>
                  <a:t>Data follow a series of good practices to allow data access, still respecting any ethical, legal and contractual restriction</a:t>
                </a:r>
                <a:r>
                  <a:rPr lang="it" sz="1800">
                    <a:solidFill>
                      <a:schemeClr val="dk2"/>
                    </a:solidFill>
                    <a:latin typeface="Calibri"/>
                    <a:ea typeface="Calibri"/>
                    <a:cs typeface="Calibri"/>
                    <a:sym typeface="Calibri"/>
                  </a:rPr>
                  <a:t>.</a:t>
                </a:r>
                <a:endParaRPr>
                  <a:solidFill>
                    <a:schemeClr val="dk2"/>
                  </a:solidFill>
                  <a:latin typeface="Roboto"/>
                  <a:ea typeface="Roboto"/>
                  <a:cs typeface="Roboto"/>
                  <a:sym typeface="Roboto"/>
                </a:endParaRPr>
              </a:p>
            </p:txBody>
          </p:sp>
        </p:grpSp>
        <p:grpSp>
          <p:nvGrpSpPr>
            <p:cNvPr id="970" name="Google Shape;970;p116"/>
            <p:cNvGrpSpPr/>
            <p:nvPr/>
          </p:nvGrpSpPr>
          <p:grpSpPr>
            <a:xfrm>
              <a:off x="3715327" y="2604858"/>
              <a:ext cx="1654200" cy="1574400"/>
              <a:chOff x="3715327" y="2604858"/>
              <a:chExt cx="1654200" cy="1574400"/>
            </a:xfrm>
          </p:grpSpPr>
          <p:sp>
            <p:nvSpPr>
              <p:cNvPr id="971" name="Google Shape;971;p116"/>
              <p:cNvSpPr/>
              <p:nvPr/>
            </p:nvSpPr>
            <p:spPr>
              <a:xfrm>
                <a:off x="3715327" y="2604858"/>
                <a:ext cx="1654200" cy="15744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16"/>
              <p:cNvSpPr txBox="1"/>
              <p:nvPr/>
            </p:nvSpPr>
            <p:spPr>
              <a:xfrm rot="-5400000">
                <a:off x="3881618" y="3105247"/>
                <a:ext cx="1406100" cy="561000"/>
              </a:xfrm>
              <a:prstGeom prst="rect">
                <a:avLst/>
              </a:prstGeom>
              <a:noFill/>
              <a:ln>
                <a:noFill/>
              </a:ln>
            </p:spPr>
            <p:txBody>
              <a:bodyPr anchorCtr="0" anchor="ctr" bIns="91425" lIns="91425" spcFirstLastPara="1" rIns="91425" wrap="square" tIns="91425">
                <a:noAutofit/>
              </a:bodyPr>
              <a:lstStyle/>
              <a:p>
                <a:pPr indent="0" lvl="0" marL="0" rtl="0" algn="ctr">
                  <a:lnSpc>
                    <a:spcPct val="85000"/>
                  </a:lnSpc>
                  <a:spcBef>
                    <a:spcPts val="0"/>
                  </a:spcBef>
                  <a:spcAft>
                    <a:spcPts val="0"/>
                  </a:spcAft>
                  <a:buClr>
                    <a:schemeClr val="dk1"/>
                  </a:buClr>
                  <a:buSzPts val="1100"/>
                  <a:buFont typeface="Arial"/>
                  <a:buNone/>
                </a:pPr>
                <a:r>
                  <a:rPr b="1" lang="it" sz="2100">
                    <a:solidFill>
                      <a:schemeClr val="dk2"/>
                    </a:solidFill>
                    <a:latin typeface="Calibri"/>
                    <a:ea typeface="Calibri"/>
                    <a:cs typeface="Calibri"/>
                    <a:sym typeface="Calibri"/>
                  </a:rPr>
                  <a:t>(FAIR) Open Data</a:t>
                </a:r>
                <a:endParaRPr b="1" sz="2100">
                  <a:solidFill>
                    <a:schemeClr val="dk2"/>
                  </a:solidFill>
                  <a:latin typeface="Calibri"/>
                  <a:ea typeface="Calibri"/>
                  <a:cs typeface="Calibri"/>
                  <a:sym typeface="Calibri"/>
                </a:endParaRPr>
              </a:p>
              <a:p>
                <a:pPr indent="0" lvl="0" marL="0" rtl="0" algn="ctr">
                  <a:lnSpc>
                    <a:spcPct val="85000"/>
                  </a:lnSpc>
                  <a:spcBef>
                    <a:spcPts val="0"/>
                  </a:spcBef>
                  <a:spcAft>
                    <a:spcPts val="0"/>
                  </a:spcAft>
                  <a:buClr>
                    <a:schemeClr val="dk1"/>
                  </a:buClr>
                  <a:buSzPts val="1100"/>
                  <a:buFont typeface="Arial"/>
                  <a:buNone/>
                </a:pPr>
                <a:r>
                  <a:rPr lang="it" sz="1900">
                    <a:solidFill>
                      <a:schemeClr val="dk2"/>
                    </a:solidFill>
                    <a:latin typeface="Calibri"/>
                    <a:ea typeface="Calibri"/>
                    <a:cs typeface="Calibri"/>
                    <a:sym typeface="Calibri"/>
                  </a:rPr>
                  <a:t>Data can be freely used, shared, enriched by anyone, anywhere for any purpose. </a:t>
                </a:r>
                <a:endParaRPr sz="1900">
                  <a:solidFill>
                    <a:schemeClr val="dk2"/>
                  </a:solidFill>
                  <a:latin typeface="Calibri"/>
                  <a:ea typeface="Calibri"/>
                  <a:cs typeface="Calibri"/>
                  <a:sym typeface="Calibri"/>
                </a:endParaRPr>
              </a:p>
              <a:p>
                <a:pPr indent="0" lvl="0" marL="0" rtl="0" algn="ctr">
                  <a:spcBef>
                    <a:spcPts val="0"/>
                  </a:spcBef>
                  <a:spcAft>
                    <a:spcPts val="0"/>
                  </a:spcAft>
                  <a:buNone/>
                </a:pPr>
                <a:r>
                  <a:t/>
                </a:r>
                <a:endParaRPr sz="100">
                  <a:solidFill>
                    <a:srgbClr val="FFFFFF"/>
                  </a:solidFill>
                  <a:latin typeface="Roboto"/>
                  <a:ea typeface="Roboto"/>
                  <a:cs typeface="Roboto"/>
                  <a:sym typeface="Roboto"/>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17"/>
          <p:cNvSpPr txBox="1"/>
          <p:nvPr>
            <p:ph idx="4294967295" type="body"/>
          </p:nvPr>
        </p:nvSpPr>
        <p:spPr>
          <a:xfrm>
            <a:off x="3672275" y="1084149"/>
            <a:ext cx="5221200" cy="3000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it" sz="2200">
                <a:solidFill>
                  <a:schemeClr val="dk2"/>
                </a:solidFill>
              </a:rPr>
              <a:t>Research data could:</a:t>
            </a:r>
            <a:endParaRPr b="1" sz="2200">
              <a:solidFill>
                <a:schemeClr val="dk2"/>
              </a:solidFill>
            </a:endParaRPr>
          </a:p>
          <a:p>
            <a:pPr indent="0" lvl="0" marL="0" rtl="0" algn="l">
              <a:lnSpc>
                <a:spcPct val="115000"/>
              </a:lnSpc>
              <a:spcBef>
                <a:spcPts val="0"/>
              </a:spcBef>
              <a:spcAft>
                <a:spcPts val="0"/>
              </a:spcAft>
              <a:buNone/>
            </a:pPr>
            <a:r>
              <a:t/>
            </a:r>
            <a:endParaRPr b="1" sz="2200">
              <a:solidFill>
                <a:schemeClr val="dk2"/>
              </a:solidFill>
            </a:endParaRPr>
          </a:p>
          <a:p>
            <a:pPr indent="0" lvl="0" marL="457200" rtl="0" algn="l">
              <a:lnSpc>
                <a:spcPct val="115000"/>
              </a:lnSpc>
              <a:spcBef>
                <a:spcPts val="0"/>
              </a:spcBef>
              <a:spcAft>
                <a:spcPts val="0"/>
              </a:spcAft>
              <a:buNone/>
            </a:pPr>
            <a:r>
              <a:rPr lang="it" sz="1400">
                <a:solidFill>
                  <a:srgbClr val="595959"/>
                </a:solidFill>
              </a:rPr>
              <a:t>Contain personal information (privacy e GDPR)</a:t>
            </a:r>
            <a:endParaRPr sz="1400">
              <a:solidFill>
                <a:srgbClr val="595959"/>
              </a:solidFill>
            </a:endParaRPr>
          </a:p>
          <a:p>
            <a:pPr indent="0" lvl="0" marL="457200" rtl="0" algn="l">
              <a:lnSpc>
                <a:spcPct val="115000"/>
              </a:lnSpc>
              <a:spcBef>
                <a:spcPts val="0"/>
              </a:spcBef>
              <a:spcAft>
                <a:spcPts val="0"/>
              </a:spcAft>
              <a:buNone/>
            </a:pPr>
            <a:r>
              <a:t/>
            </a:r>
            <a:endParaRPr sz="1400">
              <a:solidFill>
                <a:srgbClr val="595959"/>
              </a:solidFill>
            </a:endParaRPr>
          </a:p>
          <a:p>
            <a:pPr indent="0" lvl="0" marL="457200" rtl="0" algn="l">
              <a:lnSpc>
                <a:spcPct val="115000"/>
              </a:lnSpc>
              <a:spcBef>
                <a:spcPts val="0"/>
              </a:spcBef>
              <a:spcAft>
                <a:spcPts val="0"/>
              </a:spcAft>
              <a:buNone/>
            </a:pPr>
            <a:r>
              <a:rPr lang="it" sz="1400">
                <a:solidFill>
                  <a:srgbClr val="595959"/>
                </a:solidFill>
              </a:rPr>
              <a:t>Fall under copyright (in the case of a database with creative structure)</a:t>
            </a:r>
            <a:endParaRPr sz="1400">
              <a:solidFill>
                <a:srgbClr val="595959"/>
              </a:solidFill>
            </a:endParaRPr>
          </a:p>
          <a:p>
            <a:pPr indent="0" lvl="0" marL="457200" rtl="0" algn="l">
              <a:lnSpc>
                <a:spcPct val="115000"/>
              </a:lnSpc>
              <a:spcBef>
                <a:spcPts val="0"/>
              </a:spcBef>
              <a:spcAft>
                <a:spcPts val="0"/>
              </a:spcAft>
              <a:buNone/>
            </a:pPr>
            <a:r>
              <a:t/>
            </a:r>
            <a:endParaRPr sz="1400">
              <a:solidFill>
                <a:srgbClr val="595959"/>
              </a:solidFill>
            </a:endParaRPr>
          </a:p>
          <a:p>
            <a:pPr indent="0" lvl="0" marL="457200" rtl="0" algn="l">
              <a:lnSpc>
                <a:spcPct val="115000"/>
              </a:lnSpc>
              <a:spcBef>
                <a:spcPts val="0"/>
              </a:spcBef>
              <a:spcAft>
                <a:spcPts val="0"/>
              </a:spcAft>
              <a:buNone/>
            </a:pPr>
            <a:r>
              <a:rPr lang="it" sz="1400">
                <a:solidFill>
                  <a:srgbClr val="595959"/>
                </a:solidFill>
              </a:rPr>
              <a:t>Fall under the Sui Generis right (database obtained thanks to a substantial investment)</a:t>
            </a:r>
            <a:endParaRPr sz="1400">
              <a:solidFill>
                <a:srgbClr val="595959"/>
              </a:solidFill>
            </a:endParaRPr>
          </a:p>
          <a:p>
            <a:pPr indent="0" lvl="0" marL="457200" rtl="0" algn="l">
              <a:lnSpc>
                <a:spcPct val="115000"/>
              </a:lnSpc>
              <a:spcBef>
                <a:spcPts val="0"/>
              </a:spcBef>
              <a:spcAft>
                <a:spcPts val="0"/>
              </a:spcAft>
              <a:buNone/>
            </a:pPr>
            <a:r>
              <a:t/>
            </a:r>
            <a:endParaRPr sz="1400">
              <a:solidFill>
                <a:srgbClr val="595959"/>
              </a:solidFill>
            </a:endParaRPr>
          </a:p>
          <a:p>
            <a:pPr indent="0" lvl="0" marL="457200" rtl="0" algn="l">
              <a:lnSpc>
                <a:spcPct val="115000"/>
              </a:lnSpc>
              <a:spcBef>
                <a:spcPts val="0"/>
              </a:spcBef>
              <a:spcAft>
                <a:spcPts val="0"/>
              </a:spcAft>
              <a:buNone/>
            </a:pPr>
            <a:r>
              <a:rPr lang="it" sz="1400">
                <a:solidFill>
                  <a:srgbClr val="595959"/>
                </a:solidFill>
              </a:rPr>
              <a:t>Be protected by patent or industrial secret</a:t>
            </a:r>
            <a:endParaRPr sz="1400">
              <a:solidFill>
                <a:srgbClr val="595959"/>
              </a:solidFill>
            </a:endParaRPr>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rPr b="1" lang="it" sz="1400">
                <a:latin typeface="Poppins"/>
                <a:ea typeface="Poppins"/>
                <a:cs typeface="Poppins"/>
                <a:sym typeface="Poppins"/>
              </a:rPr>
              <a:t>Data sharing needs to respect the specific law.</a:t>
            </a:r>
            <a:endParaRPr b="1" sz="14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it" sz="1400">
                <a:latin typeface="Poppins"/>
                <a:ea typeface="Poppins"/>
                <a:cs typeface="Poppins"/>
                <a:sym typeface="Poppins"/>
              </a:rPr>
              <a:t>Data needs to be protected against non authorised access.</a:t>
            </a:r>
            <a:endParaRPr b="1" sz="1400">
              <a:latin typeface="Poppins"/>
              <a:ea typeface="Poppins"/>
              <a:cs typeface="Poppins"/>
              <a:sym typeface="Poppins"/>
            </a:endParaRPr>
          </a:p>
        </p:txBody>
      </p:sp>
      <p:sp>
        <p:nvSpPr>
          <p:cNvPr id="979" name="Google Shape;979;p117"/>
          <p:cNvSpPr txBox="1"/>
          <p:nvPr>
            <p:ph type="title"/>
          </p:nvPr>
        </p:nvSpPr>
        <p:spPr>
          <a:xfrm>
            <a:off x="311700" y="121775"/>
            <a:ext cx="8520600" cy="70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Font typeface="Calibri"/>
              <a:buNone/>
            </a:pPr>
            <a:r>
              <a:rPr lang="it"/>
              <a:t>Why do we need a distinction?</a:t>
            </a:r>
            <a:endParaRPr/>
          </a:p>
        </p:txBody>
      </p:sp>
      <p:pic>
        <p:nvPicPr>
          <p:cNvPr id="980" name="Google Shape;980;p117"/>
          <p:cNvPicPr preferRelativeResize="0"/>
          <p:nvPr/>
        </p:nvPicPr>
        <p:blipFill>
          <a:blip r:embed="rId3">
            <a:alphaModFix/>
          </a:blip>
          <a:stretch>
            <a:fillRect/>
          </a:stretch>
        </p:blipFill>
        <p:spPr>
          <a:xfrm>
            <a:off x="3818325" y="2445688"/>
            <a:ext cx="276900" cy="276900"/>
          </a:xfrm>
          <a:prstGeom prst="rect">
            <a:avLst/>
          </a:prstGeom>
          <a:noFill/>
          <a:ln>
            <a:noFill/>
          </a:ln>
        </p:spPr>
      </p:pic>
      <p:pic>
        <p:nvPicPr>
          <p:cNvPr id="981" name="Google Shape;981;p117"/>
          <p:cNvPicPr preferRelativeResize="0"/>
          <p:nvPr/>
        </p:nvPicPr>
        <p:blipFill>
          <a:blip r:embed="rId4">
            <a:alphaModFix/>
          </a:blip>
          <a:stretch>
            <a:fillRect/>
          </a:stretch>
        </p:blipFill>
        <p:spPr>
          <a:xfrm>
            <a:off x="3743075" y="1836263"/>
            <a:ext cx="352150" cy="352150"/>
          </a:xfrm>
          <a:prstGeom prst="rect">
            <a:avLst/>
          </a:prstGeom>
          <a:noFill/>
          <a:ln>
            <a:noFill/>
          </a:ln>
        </p:spPr>
      </p:pic>
      <p:pic>
        <p:nvPicPr>
          <p:cNvPr id="982" name="Google Shape;982;p117"/>
          <p:cNvPicPr preferRelativeResize="0"/>
          <p:nvPr/>
        </p:nvPicPr>
        <p:blipFill>
          <a:blip r:embed="rId5">
            <a:alphaModFix/>
          </a:blip>
          <a:stretch>
            <a:fillRect/>
          </a:stretch>
        </p:blipFill>
        <p:spPr>
          <a:xfrm>
            <a:off x="3780700" y="3195525"/>
            <a:ext cx="352150" cy="352150"/>
          </a:xfrm>
          <a:prstGeom prst="rect">
            <a:avLst/>
          </a:prstGeom>
          <a:noFill/>
          <a:ln>
            <a:noFill/>
          </a:ln>
        </p:spPr>
      </p:pic>
      <p:pic>
        <p:nvPicPr>
          <p:cNvPr id="983" name="Google Shape;983;p117"/>
          <p:cNvPicPr preferRelativeResize="0"/>
          <p:nvPr/>
        </p:nvPicPr>
        <p:blipFill>
          <a:blip r:embed="rId6">
            <a:alphaModFix/>
          </a:blip>
          <a:stretch>
            <a:fillRect/>
          </a:stretch>
        </p:blipFill>
        <p:spPr>
          <a:xfrm>
            <a:off x="3743075" y="3783225"/>
            <a:ext cx="352150" cy="352150"/>
          </a:xfrm>
          <a:prstGeom prst="rect">
            <a:avLst/>
          </a:prstGeom>
          <a:noFill/>
          <a:ln>
            <a:noFill/>
          </a:ln>
        </p:spPr>
      </p:pic>
      <p:pic>
        <p:nvPicPr>
          <p:cNvPr id="984" name="Google Shape;984;p117"/>
          <p:cNvPicPr preferRelativeResize="0"/>
          <p:nvPr/>
        </p:nvPicPr>
        <p:blipFill>
          <a:blip r:embed="rId7">
            <a:alphaModFix/>
          </a:blip>
          <a:stretch>
            <a:fillRect/>
          </a:stretch>
        </p:blipFill>
        <p:spPr>
          <a:xfrm>
            <a:off x="720325" y="1545813"/>
            <a:ext cx="2277175" cy="2277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18"/>
          <p:cNvSpPr txBox="1"/>
          <p:nvPr/>
        </p:nvSpPr>
        <p:spPr>
          <a:xfrm>
            <a:off x="2465275" y="201900"/>
            <a:ext cx="4460100" cy="3888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2300">
                <a:solidFill>
                  <a:schemeClr val="dk2"/>
                </a:solidFill>
                <a:latin typeface="Poppins"/>
                <a:ea typeface="Poppins"/>
                <a:cs typeface="Poppins"/>
                <a:sym typeface="Poppins"/>
              </a:rPr>
              <a:t>Data can be protected</a:t>
            </a:r>
            <a:endParaRPr sz="500"/>
          </a:p>
        </p:txBody>
      </p:sp>
      <p:sp>
        <p:nvSpPr>
          <p:cNvPr id="990" name="Google Shape;990;p118"/>
          <p:cNvSpPr txBox="1"/>
          <p:nvPr/>
        </p:nvSpPr>
        <p:spPr>
          <a:xfrm>
            <a:off x="246525" y="590700"/>
            <a:ext cx="8628600" cy="227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it" sz="1250">
                <a:solidFill>
                  <a:srgbClr val="333333"/>
                </a:solidFill>
                <a:highlight>
                  <a:srgbClr val="FFFFFF"/>
                </a:highlight>
                <a:latin typeface="Open Sans"/>
                <a:ea typeface="Open Sans"/>
                <a:cs typeface="Open Sans"/>
                <a:sym typeface="Open Sans"/>
              </a:rPr>
              <a:t>Multiple types of protection might exist in research data, or there may be elements that have no legal protection</a:t>
            </a:r>
            <a:endParaRPr sz="500"/>
          </a:p>
        </p:txBody>
      </p:sp>
      <p:sp>
        <p:nvSpPr>
          <p:cNvPr id="991" name="Google Shape;991;p118"/>
          <p:cNvSpPr/>
          <p:nvPr/>
        </p:nvSpPr>
        <p:spPr>
          <a:xfrm>
            <a:off x="3324100" y="1666953"/>
            <a:ext cx="1207079" cy="1830826"/>
          </a:xfrm>
          <a:custGeom>
            <a:rect b="b" l="l" r="r" t="t"/>
            <a:pathLst>
              <a:path extrusionOk="0" h="5015961" w="3307065">
                <a:moveTo>
                  <a:pt x="3307065" y="0"/>
                </a:moveTo>
                <a:lnTo>
                  <a:pt x="3307065" y="3343399"/>
                </a:lnTo>
                <a:lnTo>
                  <a:pt x="410103" y="5015961"/>
                </a:lnTo>
                <a:lnTo>
                  <a:pt x="267071" y="4719044"/>
                </a:lnTo>
                <a:cubicBezTo>
                  <a:pt x="95098" y="4312453"/>
                  <a:pt x="0" y="3865429"/>
                  <a:pt x="0" y="3396193"/>
                </a:cubicBezTo>
                <a:cubicBezTo>
                  <a:pt x="0" y="1577906"/>
                  <a:pt x="1427951" y="93133"/>
                  <a:pt x="3223618" y="2110"/>
                </a:cubicBezTo>
                <a:lnTo>
                  <a:pt x="3307065" y="0"/>
                </a:lnTo>
                <a:close/>
              </a:path>
            </a:pathLst>
          </a:custGeom>
          <a:solidFill>
            <a:srgbClr val="87620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992" name="Google Shape;992;p118"/>
          <p:cNvSpPr/>
          <p:nvPr/>
        </p:nvSpPr>
        <p:spPr>
          <a:xfrm>
            <a:off x="4605361" y="1666953"/>
            <a:ext cx="1207079" cy="1830826"/>
          </a:xfrm>
          <a:custGeom>
            <a:rect b="b" l="l" r="r" t="t"/>
            <a:pathLst>
              <a:path extrusionOk="0" h="5015961" w="3307065">
                <a:moveTo>
                  <a:pt x="0" y="0"/>
                </a:moveTo>
                <a:lnTo>
                  <a:pt x="83447" y="2110"/>
                </a:lnTo>
                <a:cubicBezTo>
                  <a:pt x="1879114" y="93133"/>
                  <a:pt x="3307065" y="1577906"/>
                  <a:pt x="3307065" y="3396193"/>
                </a:cubicBezTo>
                <a:cubicBezTo>
                  <a:pt x="3307065" y="3865429"/>
                  <a:pt x="3211967" y="4312453"/>
                  <a:pt x="3039994" y="4719044"/>
                </a:cubicBezTo>
                <a:lnTo>
                  <a:pt x="2896962" y="5015961"/>
                </a:lnTo>
                <a:lnTo>
                  <a:pt x="0" y="3343399"/>
                </a:lnTo>
                <a:lnTo>
                  <a:pt x="0" y="0"/>
                </a:lnTo>
                <a:close/>
              </a:path>
            </a:pathLst>
          </a:custGeom>
          <a:solidFill>
            <a:srgbClr val="CB9408"/>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993" name="Google Shape;993;p118"/>
          <p:cNvSpPr/>
          <p:nvPr/>
        </p:nvSpPr>
        <p:spPr>
          <a:xfrm>
            <a:off x="3516346" y="2944222"/>
            <a:ext cx="2112211" cy="1201916"/>
          </a:xfrm>
          <a:custGeom>
            <a:rect b="b" l="l" r="r" t="t"/>
            <a:pathLst>
              <a:path extrusionOk="0" h="3292920" w="5786880">
                <a:moveTo>
                  <a:pt x="2893440" y="0"/>
                </a:moveTo>
                <a:lnTo>
                  <a:pt x="5786880" y="1670528"/>
                </a:lnTo>
                <a:lnTo>
                  <a:pt x="5711534" y="1794551"/>
                </a:lnTo>
                <a:cubicBezTo>
                  <a:pt x="5100798" y="2698559"/>
                  <a:pt x="4066529" y="3292920"/>
                  <a:pt x="2893440" y="3292920"/>
                </a:cubicBezTo>
                <a:cubicBezTo>
                  <a:pt x="1720351" y="3292920"/>
                  <a:pt x="686082" y="2698559"/>
                  <a:pt x="75346" y="1794551"/>
                </a:cubicBezTo>
                <a:lnTo>
                  <a:pt x="0" y="1670528"/>
                </a:lnTo>
                <a:lnTo>
                  <a:pt x="2893440" y="0"/>
                </a:lnTo>
                <a:close/>
              </a:path>
            </a:pathLst>
          </a:cu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994" name="Google Shape;994;p118"/>
          <p:cNvSpPr/>
          <p:nvPr/>
        </p:nvSpPr>
        <p:spPr>
          <a:xfrm>
            <a:off x="4605361" y="953669"/>
            <a:ext cx="1642194" cy="1305104"/>
          </a:xfrm>
          <a:custGeom>
            <a:rect b="b" l="l" r="r" t="t"/>
            <a:pathLst>
              <a:path extrusionOk="0" h="3575627" w="4499163">
                <a:moveTo>
                  <a:pt x="0" y="0"/>
                </a:moveTo>
                <a:lnTo>
                  <a:pt x="184080" y="4655"/>
                </a:lnTo>
                <a:cubicBezTo>
                  <a:pt x="2009190" y="97170"/>
                  <a:pt x="3593174" y="1103621"/>
                  <a:pt x="4487491" y="2575470"/>
                </a:cubicBezTo>
                <a:lnTo>
                  <a:pt x="4499163" y="2595769"/>
                </a:lnTo>
                <a:lnTo>
                  <a:pt x="2801999" y="3575627"/>
                </a:lnTo>
                <a:lnTo>
                  <a:pt x="2726654" y="3451605"/>
                </a:lnTo>
                <a:cubicBezTo>
                  <a:pt x="2146454" y="2592797"/>
                  <a:pt x="1184017" y="2013446"/>
                  <a:pt x="83447" y="1957658"/>
                </a:cubicBezTo>
                <a:lnTo>
                  <a:pt x="0" y="1955548"/>
                </a:lnTo>
                <a:lnTo>
                  <a:pt x="0" y="0"/>
                </a:lnTo>
                <a:close/>
              </a:path>
            </a:pathLst>
          </a:custGeom>
          <a:solidFill>
            <a:srgbClr val="00776E"/>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995" name="Google Shape;995;p118"/>
          <p:cNvSpPr/>
          <p:nvPr/>
        </p:nvSpPr>
        <p:spPr>
          <a:xfrm>
            <a:off x="2897148" y="953669"/>
            <a:ext cx="1642193" cy="1305104"/>
          </a:xfrm>
          <a:custGeom>
            <a:rect b="b" l="l" r="r" t="t"/>
            <a:pathLst>
              <a:path extrusionOk="0" h="3575627" w="4499160">
                <a:moveTo>
                  <a:pt x="4499160" y="0"/>
                </a:moveTo>
                <a:lnTo>
                  <a:pt x="4499160" y="1955548"/>
                </a:lnTo>
                <a:lnTo>
                  <a:pt x="4415713" y="1957658"/>
                </a:lnTo>
                <a:cubicBezTo>
                  <a:pt x="3315143" y="2013446"/>
                  <a:pt x="2352706" y="2592797"/>
                  <a:pt x="1772506" y="3451605"/>
                </a:cubicBezTo>
                <a:lnTo>
                  <a:pt x="1697161" y="3575627"/>
                </a:lnTo>
                <a:lnTo>
                  <a:pt x="0" y="2595771"/>
                </a:lnTo>
                <a:lnTo>
                  <a:pt x="11672" y="2575470"/>
                </a:lnTo>
                <a:cubicBezTo>
                  <a:pt x="905989" y="1103621"/>
                  <a:pt x="2489972" y="97170"/>
                  <a:pt x="4315082" y="4655"/>
                </a:cubicBezTo>
                <a:lnTo>
                  <a:pt x="4499160" y="0"/>
                </a:lnTo>
                <a:close/>
              </a:path>
            </a:pathLst>
          </a:cu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996" name="Google Shape;996;p118"/>
          <p:cNvSpPr/>
          <p:nvPr/>
        </p:nvSpPr>
        <p:spPr>
          <a:xfrm>
            <a:off x="5662299" y="1958300"/>
            <a:ext cx="863464" cy="1896125"/>
          </a:xfrm>
          <a:custGeom>
            <a:rect b="b" l="l" r="r" t="t"/>
            <a:pathLst>
              <a:path extrusionOk="0" h="5194862" w="2365654">
                <a:moveTo>
                  <a:pt x="1693362" y="0"/>
                </a:moveTo>
                <a:lnTo>
                  <a:pt x="1719450" y="45371"/>
                </a:lnTo>
                <a:cubicBezTo>
                  <a:pt x="2131562" y="804005"/>
                  <a:pt x="2365654" y="1673381"/>
                  <a:pt x="2365654" y="2597431"/>
                </a:cubicBezTo>
                <a:cubicBezTo>
                  <a:pt x="2365654" y="3521482"/>
                  <a:pt x="2131562" y="4390857"/>
                  <a:pt x="1719450" y="5149491"/>
                </a:cubicBezTo>
                <a:lnTo>
                  <a:pt x="1693362" y="5194862"/>
                </a:lnTo>
                <a:lnTo>
                  <a:pt x="0" y="4217200"/>
                </a:lnTo>
                <a:lnTo>
                  <a:pt x="143033" y="3920282"/>
                </a:lnTo>
                <a:cubicBezTo>
                  <a:pt x="315006" y="3513691"/>
                  <a:pt x="410104" y="3066667"/>
                  <a:pt x="410104" y="2597431"/>
                </a:cubicBezTo>
                <a:cubicBezTo>
                  <a:pt x="410104" y="2128196"/>
                  <a:pt x="315006" y="1681171"/>
                  <a:pt x="143033" y="1274580"/>
                </a:cubicBezTo>
                <a:lnTo>
                  <a:pt x="0" y="977663"/>
                </a:lnTo>
                <a:lnTo>
                  <a:pt x="1693362" y="0"/>
                </a:lnTo>
                <a:close/>
              </a:path>
            </a:pathLst>
          </a:cu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997" name="Google Shape;997;p118"/>
          <p:cNvSpPr/>
          <p:nvPr/>
        </p:nvSpPr>
        <p:spPr>
          <a:xfrm>
            <a:off x="2618607" y="1958301"/>
            <a:ext cx="863463" cy="1896123"/>
          </a:xfrm>
          <a:custGeom>
            <a:rect b="b" l="l" r="r" t="t"/>
            <a:pathLst>
              <a:path extrusionOk="0" h="5194858" w="2365651">
                <a:moveTo>
                  <a:pt x="672292" y="0"/>
                </a:moveTo>
                <a:lnTo>
                  <a:pt x="2365651" y="977661"/>
                </a:lnTo>
                <a:lnTo>
                  <a:pt x="2222618" y="1274578"/>
                </a:lnTo>
                <a:cubicBezTo>
                  <a:pt x="2050645" y="1681169"/>
                  <a:pt x="1955547" y="2128194"/>
                  <a:pt x="1955547" y="2597429"/>
                </a:cubicBezTo>
                <a:cubicBezTo>
                  <a:pt x="1955547" y="3066665"/>
                  <a:pt x="2050645" y="3513689"/>
                  <a:pt x="2222618" y="3920280"/>
                </a:cubicBezTo>
                <a:lnTo>
                  <a:pt x="2365650" y="4217197"/>
                </a:lnTo>
                <a:lnTo>
                  <a:pt x="672292" y="5194858"/>
                </a:lnTo>
                <a:lnTo>
                  <a:pt x="646205" y="5149489"/>
                </a:lnTo>
                <a:cubicBezTo>
                  <a:pt x="234091" y="4390855"/>
                  <a:pt x="0" y="3521480"/>
                  <a:pt x="0" y="2597429"/>
                </a:cubicBezTo>
                <a:cubicBezTo>
                  <a:pt x="0" y="1673379"/>
                  <a:pt x="234091" y="804003"/>
                  <a:pt x="646205" y="45369"/>
                </a:cubicBezTo>
                <a:lnTo>
                  <a:pt x="672292" y="0"/>
                </a:lnTo>
                <a:close/>
              </a:path>
            </a:pathLst>
          </a:custGeom>
          <a:solidFill>
            <a:srgbClr val="00608A"/>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998" name="Google Shape;998;p118"/>
          <p:cNvSpPr/>
          <p:nvPr/>
        </p:nvSpPr>
        <p:spPr>
          <a:xfrm>
            <a:off x="2897148" y="3553544"/>
            <a:ext cx="1642194" cy="1305104"/>
          </a:xfrm>
          <a:custGeom>
            <a:rect b="b" l="l" r="r" t="t"/>
            <a:pathLst>
              <a:path extrusionOk="0" h="3575628" w="4499161">
                <a:moveTo>
                  <a:pt x="1697161" y="0"/>
                </a:moveTo>
                <a:lnTo>
                  <a:pt x="1772507" y="124023"/>
                </a:lnTo>
                <a:cubicBezTo>
                  <a:pt x="2352707" y="982831"/>
                  <a:pt x="3315144" y="1562182"/>
                  <a:pt x="4415714" y="1617970"/>
                </a:cubicBezTo>
                <a:lnTo>
                  <a:pt x="4499161" y="1620080"/>
                </a:lnTo>
                <a:lnTo>
                  <a:pt x="4499161" y="3575628"/>
                </a:lnTo>
                <a:lnTo>
                  <a:pt x="4315083" y="3570973"/>
                </a:lnTo>
                <a:cubicBezTo>
                  <a:pt x="2489973" y="3478458"/>
                  <a:pt x="905990" y="2472007"/>
                  <a:pt x="11673" y="1000158"/>
                </a:cubicBezTo>
                <a:lnTo>
                  <a:pt x="0" y="979857"/>
                </a:lnTo>
                <a:lnTo>
                  <a:pt x="1697161" y="0"/>
                </a:lnTo>
                <a:close/>
              </a:path>
            </a:pathLst>
          </a:cu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999" name="Google Shape;999;p118"/>
          <p:cNvSpPr/>
          <p:nvPr/>
        </p:nvSpPr>
        <p:spPr>
          <a:xfrm>
            <a:off x="4605361" y="3553544"/>
            <a:ext cx="1642194" cy="1305104"/>
          </a:xfrm>
          <a:custGeom>
            <a:rect b="b" l="l" r="r" t="t"/>
            <a:pathLst>
              <a:path extrusionOk="0" h="3575628" w="4499163">
                <a:moveTo>
                  <a:pt x="2802000" y="0"/>
                </a:moveTo>
                <a:lnTo>
                  <a:pt x="4499163" y="979858"/>
                </a:lnTo>
                <a:lnTo>
                  <a:pt x="4487491" y="1000158"/>
                </a:lnTo>
                <a:cubicBezTo>
                  <a:pt x="3593174" y="2472007"/>
                  <a:pt x="2009190" y="3478458"/>
                  <a:pt x="184080" y="3570973"/>
                </a:cubicBezTo>
                <a:lnTo>
                  <a:pt x="0" y="3575628"/>
                </a:lnTo>
                <a:lnTo>
                  <a:pt x="0" y="1620080"/>
                </a:lnTo>
                <a:lnTo>
                  <a:pt x="83447" y="1617970"/>
                </a:lnTo>
                <a:cubicBezTo>
                  <a:pt x="1184017" y="1562182"/>
                  <a:pt x="2146454" y="982831"/>
                  <a:pt x="2726654" y="124023"/>
                </a:cubicBezTo>
                <a:lnTo>
                  <a:pt x="2802000" y="0"/>
                </a:lnTo>
                <a:close/>
              </a:path>
            </a:pathLst>
          </a:custGeom>
          <a:solidFill>
            <a:srgbClr val="237F3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000" name="Google Shape;1000;p118"/>
          <p:cNvSpPr txBox="1"/>
          <p:nvPr/>
        </p:nvSpPr>
        <p:spPr>
          <a:xfrm>
            <a:off x="3608948" y="2285413"/>
            <a:ext cx="755400" cy="4041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1200">
                <a:solidFill>
                  <a:schemeClr val="lt1"/>
                </a:solidFill>
                <a:latin typeface="Poppins"/>
                <a:ea typeface="Poppins"/>
                <a:cs typeface="Poppins"/>
                <a:sym typeface="Poppins"/>
              </a:rPr>
              <a:t>By the law</a:t>
            </a:r>
            <a:endParaRPr sz="500"/>
          </a:p>
        </p:txBody>
      </p:sp>
      <p:sp>
        <p:nvSpPr>
          <p:cNvPr id="1001" name="Google Shape;1001;p118"/>
          <p:cNvSpPr txBox="1"/>
          <p:nvPr/>
        </p:nvSpPr>
        <p:spPr>
          <a:xfrm>
            <a:off x="4720125" y="2377750"/>
            <a:ext cx="880500" cy="5889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1200">
                <a:solidFill>
                  <a:schemeClr val="lt1"/>
                </a:solidFill>
                <a:latin typeface="Poppins"/>
                <a:ea typeface="Poppins"/>
                <a:cs typeface="Poppins"/>
                <a:sym typeface="Poppins"/>
              </a:rPr>
              <a:t>Regulated by contracts</a:t>
            </a:r>
            <a:endParaRPr sz="500"/>
          </a:p>
        </p:txBody>
      </p:sp>
      <p:sp>
        <p:nvSpPr>
          <p:cNvPr id="1002" name="Google Shape;1002;p118"/>
          <p:cNvSpPr txBox="1"/>
          <p:nvPr/>
        </p:nvSpPr>
        <p:spPr>
          <a:xfrm>
            <a:off x="3789371" y="3467724"/>
            <a:ext cx="1565400" cy="4041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1200">
                <a:solidFill>
                  <a:schemeClr val="lt1"/>
                </a:solidFill>
                <a:latin typeface="Poppins"/>
                <a:ea typeface="Poppins"/>
                <a:cs typeface="Poppins"/>
                <a:sym typeface="Poppins"/>
              </a:rPr>
              <a:t>Subjects to other norms </a:t>
            </a:r>
            <a:endParaRPr sz="500"/>
          </a:p>
        </p:txBody>
      </p:sp>
      <p:sp>
        <p:nvSpPr>
          <p:cNvPr id="1003" name="Google Shape;1003;p118"/>
          <p:cNvSpPr txBox="1"/>
          <p:nvPr/>
        </p:nvSpPr>
        <p:spPr>
          <a:xfrm rot="-1799678">
            <a:off x="3273579" y="1255362"/>
            <a:ext cx="1101178" cy="45014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900">
                <a:solidFill>
                  <a:schemeClr val="lt2"/>
                </a:solidFill>
                <a:latin typeface="Poppins"/>
                <a:ea typeface="Poppins"/>
                <a:cs typeface="Poppins"/>
                <a:sym typeface="Poppins"/>
              </a:rPr>
              <a:t>Personal or sensitive</a:t>
            </a:r>
            <a:endParaRPr b="1" sz="900">
              <a:solidFill>
                <a:schemeClr val="lt2"/>
              </a:solidFill>
              <a:latin typeface="Poppins"/>
              <a:ea typeface="Poppins"/>
              <a:cs typeface="Poppins"/>
              <a:sym typeface="Poppins"/>
            </a:endParaRPr>
          </a:p>
          <a:p>
            <a:pPr indent="0" lvl="0" marL="0" marR="0" rtl="0" algn="ctr">
              <a:spcBef>
                <a:spcPts val="0"/>
              </a:spcBef>
              <a:spcAft>
                <a:spcPts val="0"/>
              </a:spcAft>
              <a:buNone/>
            </a:pPr>
            <a:r>
              <a:rPr b="1" lang="it" sz="900">
                <a:solidFill>
                  <a:schemeClr val="lt2"/>
                </a:solidFill>
                <a:latin typeface="Poppins"/>
                <a:ea typeface="Poppins"/>
                <a:cs typeface="Poppins"/>
                <a:sym typeface="Poppins"/>
              </a:rPr>
              <a:t> data</a:t>
            </a:r>
            <a:endParaRPr sz="500"/>
          </a:p>
        </p:txBody>
      </p:sp>
      <p:sp>
        <p:nvSpPr>
          <p:cNvPr id="1004" name="Google Shape;1004;p118"/>
          <p:cNvSpPr txBox="1"/>
          <p:nvPr/>
        </p:nvSpPr>
        <p:spPr>
          <a:xfrm rot="1799126">
            <a:off x="3296842" y="4101260"/>
            <a:ext cx="1054664" cy="311827"/>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900">
                <a:solidFill>
                  <a:schemeClr val="lt2"/>
                </a:solidFill>
                <a:latin typeface="Poppins"/>
                <a:ea typeface="Poppins"/>
                <a:cs typeface="Poppins"/>
                <a:sym typeface="Poppins"/>
              </a:rPr>
              <a:t>Ethic requirements</a:t>
            </a:r>
            <a:endParaRPr sz="500"/>
          </a:p>
        </p:txBody>
      </p:sp>
      <p:sp>
        <p:nvSpPr>
          <p:cNvPr id="1005" name="Google Shape;1005;p118"/>
          <p:cNvSpPr txBox="1"/>
          <p:nvPr/>
        </p:nvSpPr>
        <p:spPr>
          <a:xfrm rot="-1799640">
            <a:off x="4819574" y="4101266"/>
            <a:ext cx="1112602" cy="311827"/>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900">
                <a:solidFill>
                  <a:schemeClr val="lt2"/>
                </a:solidFill>
                <a:latin typeface="Poppins"/>
                <a:ea typeface="Poppins"/>
                <a:cs typeface="Poppins"/>
                <a:sym typeface="Poppins"/>
              </a:rPr>
              <a:t>Academic norms and policies </a:t>
            </a:r>
            <a:endParaRPr sz="500"/>
          </a:p>
        </p:txBody>
      </p:sp>
      <p:sp>
        <p:nvSpPr>
          <p:cNvPr id="1006" name="Google Shape;1006;p118"/>
          <p:cNvSpPr txBox="1"/>
          <p:nvPr/>
        </p:nvSpPr>
        <p:spPr>
          <a:xfrm rot="1799176">
            <a:off x="4860003" y="1417218"/>
            <a:ext cx="989211" cy="311827"/>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900">
                <a:solidFill>
                  <a:schemeClr val="lt2"/>
                </a:solidFill>
                <a:latin typeface="Poppins"/>
                <a:ea typeface="Poppins"/>
                <a:cs typeface="Poppins"/>
                <a:sym typeface="Poppins"/>
              </a:rPr>
              <a:t>Commercial agreements</a:t>
            </a:r>
            <a:endParaRPr sz="500"/>
          </a:p>
        </p:txBody>
      </p:sp>
      <p:sp>
        <p:nvSpPr>
          <p:cNvPr id="1007" name="Google Shape;1007;p118"/>
          <p:cNvSpPr txBox="1"/>
          <p:nvPr/>
        </p:nvSpPr>
        <p:spPr>
          <a:xfrm rot="5400000">
            <a:off x="5621250" y="2680525"/>
            <a:ext cx="1104300" cy="4503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900">
                <a:solidFill>
                  <a:schemeClr val="lt2"/>
                </a:solidFill>
                <a:latin typeface="Poppins"/>
                <a:ea typeface="Poppins"/>
                <a:cs typeface="Poppins"/>
                <a:sym typeface="Poppins"/>
              </a:rPr>
              <a:t>Non disclosure/</a:t>
            </a:r>
            <a:endParaRPr b="1" sz="900">
              <a:solidFill>
                <a:schemeClr val="lt2"/>
              </a:solidFill>
              <a:latin typeface="Poppins"/>
              <a:ea typeface="Poppins"/>
              <a:cs typeface="Poppins"/>
              <a:sym typeface="Poppins"/>
            </a:endParaRPr>
          </a:p>
          <a:p>
            <a:pPr indent="0" lvl="0" marL="0" marR="0" rtl="0" algn="ctr">
              <a:spcBef>
                <a:spcPts val="0"/>
              </a:spcBef>
              <a:spcAft>
                <a:spcPts val="0"/>
              </a:spcAft>
              <a:buNone/>
            </a:pPr>
            <a:r>
              <a:rPr b="1" lang="it" sz="900">
                <a:solidFill>
                  <a:schemeClr val="lt2"/>
                </a:solidFill>
                <a:latin typeface="Poppins"/>
                <a:ea typeface="Poppins"/>
                <a:cs typeface="Poppins"/>
                <a:sym typeface="Poppins"/>
              </a:rPr>
              <a:t>data access agreements</a:t>
            </a:r>
            <a:endParaRPr sz="500"/>
          </a:p>
        </p:txBody>
      </p:sp>
      <p:sp>
        <p:nvSpPr>
          <p:cNvPr id="1008" name="Google Shape;1008;p118"/>
          <p:cNvSpPr txBox="1"/>
          <p:nvPr/>
        </p:nvSpPr>
        <p:spPr>
          <a:xfrm rot="-5400000">
            <a:off x="2562587" y="2680553"/>
            <a:ext cx="1049700" cy="4503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900">
                <a:solidFill>
                  <a:schemeClr val="lt2"/>
                </a:solidFill>
                <a:latin typeface="Poppins"/>
                <a:ea typeface="Poppins"/>
                <a:cs typeface="Poppins"/>
                <a:sym typeface="Poppins"/>
              </a:rPr>
              <a:t>When arranged in original databases</a:t>
            </a:r>
            <a:endParaRPr sz="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119"/>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it"/>
              <a:t>Data are not yours!</a:t>
            </a:r>
            <a:endParaRPr/>
          </a:p>
        </p:txBody>
      </p:sp>
      <p:sp>
        <p:nvSpPr>
          <p:cNvPr id="1015" name="Google Shape;1015;p119"/>
          <p:cNvSpPr txBox="1"/>
          <p:nvPr>
            <p:ph idx="4294967295" type="body"/>
          </p:nvPr>
        </p:nvSpPr>
        <p:spPr>
          <a:xfrm>
            <a:off x="3671025" y="1388950"/>
            <a:ext cx="5222400" cy="3499200"/>
          </a:xfrm>
          <a:prstGeom prst="rect">
            <a:avLst/>
          </a:prstGeom>
        </p:spPr>
        <p:txBody>
          <a:bodyPr anchorCtr="0" anchor="t" bIns="34275" lIns="68575" spcFirstLastPara="1" rIns="68575" wrap="square" tIns="34275">
            <a:normAutofit fontScale="47500"/>
          </a:bodyPr>
          <a:lstStyle/>
          <a:p>
            <a:pPr indent="0" lvl="0" marL="0" rtl="0" algn="l">
              <a:lnSpc>
                <a:spcPct val="115000"/>
              </a:lnSpc>
              <a:spcBef>
                <a:spcPts val="1000"/>
              </a:spcBef>
              <a:spcAft>
                <a:spcPts val="0"/>
              </a:spcAft>
              <a:buNone/>
            </a:pPr>
            <a:r>
              <a:rPr lang="it" sz="3000"/>
              <a:t>Data are </a:t>
            </a:r>
            <a:r>
              <a:rPr b="1" lang="it" sz="3000"/>
              <a:t>not</a:t>
            </a:r>
            <a:r>
              <a:rPr lang="it" sz="3000"/>
              <a:t> intellectual work, they are facts and information.</a:t>
            </a:r>
            <a:endParaRPr sz="3000"/>
          </a:p>
          <a:p>
            <a:pPr indent="0" lvl="0" marL="0" rtl="0" algn="l">
              <a:lnSpc>
                <a:spcPct val="115000"/>
              </a:lnSpc>
              <a:spcBef>
                <a:spcPts val="1000"/>
              </a:spcBef>
              <a:spcAft>
                <a:spcPts val="0"/>
              </a:spcAft>
              <a:buNone/>
            </a:pPr>
            <a:r>
              <a:rPr b="1" lang="it" sz="3000">
                <a:latin typeface="Poppins"/>
                <a:ea typeface="Poppins"/>
                <a:cs typeface="Poppins"/>
                <a:sym typeface="Poppins"/>
              </a:rPr>
              <a:t>Copyright protection covers expressions and not ideas, procedures, operating methods or mathematical concepts as such.</a:t>
            </a:r>
            <a:endParaRPr b="1" sz="3000">
              <a:latin typeface="Poppins"/>
              <a:ea typeface="Poppins"/>
              <a:cs typeface="Poppins"/>
              <a:sym typeface="Poppins"/>
            </a:endParaRPr>
          </a:p>
          <a:p>
            <a:pPr indent="0" lvl="0" marL="0" rtl="0" algn="l">
              <a:lnSpc>
                <a:spcPct val="115000"/>
              </a:lnSpc>
              <a:spcBef>
                <a:spcPts val="1000"/>
              </a:spcBef>
              <a:spcAft>
                <a:spcPts val="0"/>
              </a:spcAft>
              <a:buNone/>
            </a:pPr>
            <a:r>
              <a:rPr b="1" lang="it" sz="3000">
                <a:latin typeface="Poppins"/>
                <a:ea typeface="Poppins"/>
                <a:cs typeface="Poppins"/>
                <a:sym typeface="Poppins"/>
              </a:rPr>
              <a:t>Protection is on databases and not on data</a:t>
            </a:r>
            <a:r>
              <a:rPr lang="it" sz="3000"/>
              <a:t>. Data are protected only and especially when they are collected and organized in a database.</a:t>
            </a:r>
            <a:endParaRPr sz="3000"/>
          </a:p>
          <a:p>
            <a:pPr indent="0" lvl="0" marL="0" rtl="0" algn="l">
              <a:lnSpc>
                <a:spcPct val="115000"/>
              </a:lnSpc>
              <a:spcBef>
                <a:spcPts val="1000"/>
              </a:spcBef>
              <a:spcAft>
                <a:spcPts val="0"/>
              </a:spcAft>
              <a:buNone/>
            </a:pPr>
            <a:r>
              <a:rPr b="1" lang="it" sz="3000">
                <a:latin typeface="Poppins"/>
                <a:ea typeface="Poppins"/>
                <a:cs typeface="Poppins"/>
                <a:sym typeface="Poppins"/>
              </a:rPr>
              <a:t>The sui generis property right </a:t>
            </a:r>
            <a:r>
              <a:rPr b="1" lang="it" sz="3000">
                <a:latin typeface="Poppins"/>
                <a:ea typeface="Poppins"/>
                <a:cs typeface="Poppins"/>
                <a:sym typeface="Poppins"/>
              </a:rPr>
              <a:t>(</a:t>
            </a:r>
            <a:r>
              <a:rPr b="1" lang="it" sz="3000">
                <a:latin typeface="Poppins"/>
                <a:ea typeface="Poppins"/>
                <a:cs typeface="Poppins"/>
                <a:sym typeface="Poppins"/>
              </a:rPr>
              <a:t>only in Europe</a:t>
            </a:r>
            <a:r>
              <a:rPr b="1" lang="it" sz="3000">
                <a:latin typeface="Poppins"/>
                <a:ea typeface="Poppins"/>
                <a:cs typeface="Poppins"/>
                <a:sym typeface="Poppins"/>
              </a:rPr>
              <a:t>)</a:t>
            </a:r>
            <a:r>
              <a:rPr lang="it" sz="3000"/>
              <a:t> covers not only the reproduction and dissemination of the database, but also the extraction and reuse of substantial parts of the database.</a:t>
            </a:r>
            <a:endParaRPr/>
          </a:p>
        </p:txBody>
      </p:sp>
      <p:pic>
        <p:nvPicPr>
          <p:cNvPr id="1016" name="Google Shape;1016;p119"/>
          <p:cNvPicPr preferRelativeResize="0"/>
          <p:nvPr/>
        </p:nvPicPr>
        <p:blipFill>
          <a:blip r:embed="rId3">
            <a:alphaModFix/>
          </a:blip>
          <a:stretch>
            <a:fillRect/>
          </a:stretch>
        </p:blipFill>
        <p:spPr>
          <a:xfrm>
            <a:off x="353649" y="1344100"/>
            <a:ext cx="2611594" cy="34992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1017" name="Google Shape;1017;p119"/>
          <p:cNvPicPr preferRelativeResize="0"/>
          <p:nvPr/>
        </p:nvPicPr>
        <p:blipFill>
          <a:blip r:embed="rId4">
            <a:alphaModFix/>
          </a:blip>
          <a:stretch>
            <a:fillRect/>
          </a:stretch>
        </p:blipFill>
        <p:spPr>
          <a:xfrm>
            <a:off x="3228221" y="1444121"/>
            <a:ext cx="442800" cy="442825"/>
          </a:xfrm>
          <a:prstGeom prst="rect">
            <a:avLst/>
          </a:prstGeom>
          <a:noFill/>
          <a:ln>
            <a:noFill/>
          </a:ln>
        </p:spPr>
      </p:pic>
      <p:pic>
        <p:nvPicPr>
          <p:cNvPr id="1018" name="Google Shape;1018;p119"/>
          <p:cNvPicPr preferRelativeResize="0"/>
          <p:nvPr/>
        </p:nvPicPr>
        <p:blipFill>
          <a:blip r:embed="rId5">
            <a:alphaModFix/>
          </a:blip>
          <a:stretch>
            <a:fillRect/>
          </a:stretch>
        </p:blipFill>
        <p:spPr>
          <a:xfrm>
            <a:off x="3228221" y="2104549"/>
            <a:ext cx="442800" cy="442823"/>
          </a:xfrm>
          <a:prstGeom prst="rect">
            <a:avLst/>
          </a:prstGeom>
          <a:noFill/>
          <a:ln>
            <a:noFill/>
          </a:ln>
        </p:spPr>
      </p:pic>
      <p:pic>
        <p:nvPicPr>
          <p:cNvPr id="1019" name="Google Shape;1019;p119"/>
          <p:cNvPicPr preferRelativeResize="0"/>
          <p:nvPr/>
        </p:nvPicPr>
        <p:blipFill>
          <a:blip r:embed="rId6">
            <a:alphaModFix/>
          </a:blip>
          <a:stretch>
            <a:fillRect/>
          </a:stretch>
        </p:blipFill>
        <p:spPr>
          <a:xfrm>
            <a:off x="3228221" y="2917139"/>
            <a:ext cx="442800" cy="442800"/>
          </a:xfrm>
          <a:prstGeom prst="rect">
            <a:avLst/>
          </a:prstGeom>
          <a:noFill/>
          <a:ln>
            <a:noFill/>
          </a:ln>
        </p:spPr>
      </p:pic>
      <p:pic>
        <p:nvPicPr>
          <p:cNvPr id="1020" name="Google Shape;1020;p119"/>
          <p:cNvPicPr preferRelativeResize="0"/>
          <p:nvPr/>
        </p:nvPicPr>
        <p:blipFill>
          <a:blip r:embed="rId7">
            <a:alphaModFix/>
          </a:blip>
          <a:stretch>
            <a:fillRect/>
          </a:stretch>
        </p:blipFill>
        <p:spPr>
          <a:xfrm>
            <a:off x="3228221" y="3776939"/>
            <a:ext cx="442800" cy="442800"/>
          </a:xfrm>
          <a:prstGeom prst="rect">
            <a:avLst/>
          </a:prstGeom>
          <a:noFill/>
          <a:ln>
            <a:noFill/>
          </a:ln>
        </p:spPr>
      </p:pic>
      <p:sp>
        <p:nvSpPr>
          <p:cNvPr id="1021" name="Google Shape;1021;p119"/>
          <p:cNvSpPr txBox="1"/>
          <p:nvPr/>
        </p:nvSpPr>
        <p:spPr>
          <a:xfrm rot="-5400000">
            <a:off x="-1632450" y="3187950"/>
            <a:ext cx="3588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accent4"/>
                </a:solidFill>
                <a:latin typeface="Open Sans"/>
                <a:ea typeface="Open Sans"/>
                <a:cs typeface="Open Sans"/>
                <a:sym typeface="Open Sans"/>
              </a:rPr>
              <a:t>Cartoon credit: </a:t>
            </a:r>
            <a:r>
              <a:rPr lang="it" sz="900" u="sng">
                <a:solidFill>
                  <a:schemeClr val="accent4"/>
                </a:solidFill>
                <a:latin typeface="Open Sans"/>
                <a:ea typeface="Open Sans"/>
                <a:cs typeface="Open Sans"/>
                <a:sym typeface="Open Sans"/>
                <a:hlinkClick r:id="rId8">
                  <a:extLst>
                    <a:ext uri="{A12FA001-AC4F-418D-AE19-62706E023703}">
                      <ahyp:hlinkClr val="tx"/>
                    </a:ext>
                  </a:extLst>
                </a:hlinkClick>
              </a:rPr>
              <a:t>Foster project</a:t>
            </a:r>
            <a:endParaRPr sz="900">
              <a:solidFill>
                <a:schemeClr val="accent4"/>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120"/>
          <p:cNvSpPr txBox="1"/>
          <p:nvPr/>
        </p:nvSpPr>
        <p:spPr>
          <a:xfrm>
            <a:off x="2369801" y="69875"/>
            <a:ext cx="4397700" cy="496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3000">
                <a:solidFill>
                  <a:schemeClr val="dk2"/>
                </a:solidFill>
                <a:latin typeface="Oswald"/>
                <a:ea typeface="Oswald"/>
                <a:cs typeface="Oswald"/>
                <a:sym typeface="Oswald"/>
              </a:rPr>
              <a:t>FAIR RDM for researchers</a:t>
            </a:r>
            <a:endParaRPr sz="500"/>
          </a:p>
        </p:txBody>
      </p:sp>
      <p:sp>
        <p:nvSpPr>
          <p:cNvPr id="1027" name="Google Shape;1027;p120"/>
          <p:cNvSpPr/>
          <p:nvPr/>
        </p:nvSpPr>
        <p:spPr>
          <a:xfrm>
            <a:off x="4143264" y="549030"/>
            <a:ext cx="857400" cy="34200"/>
          </a:xfrm>
          <a:prstGeom prst="rect">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Roboto Light"/>
              <a:ea typeface="Roboto Light"/>
              <a:cs typeface="Roboto Light"/>
              <a:sym typeface="Roboto Light"/>
            </a:endParaRPr>
          </a:p>
        </p:txBody>
      </p:sp>
      <p:sp>
        <p:nvSpPr>
          <p:cNvPr id="1028" name="Google Shape;1028;p120"/>
          <p:cNvSpPr/>
          <p:nvPr/>
        </p:nvSpPr>
        <p:spPr>
          <a:xfrm>
            <a:off x="4008455" y="2130104"/>
            <a:ext cx="1128600" cy="1128300"/>
          </a:xfrm>
          <a:prstGeom prst="rect">
            <a:avLst/>
          </a:prstGeom>
          <a:noFill/>
          <a:ln cap="flat" cmpd="sng" w="38100">
            <a:solidFill>
              <a:schemeClr val="dk1"/>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2700">
              <a:solidFill>
                <a:schemeClr val="lt1"/>
              </a:solidFill>
              <a:latin typeface="Roboto Light"/>
              <a:ea typeface="Roboto Light"/>
              <a:cs typeface="Roboto Light"/>
              <a:sym typeface="Roboto Light"/>
            </a:endParaRPr>
          </a:p>
        </p:txBody>
      </p:sp>
      <p:cxnSp>
        <p:nvCxnSpPr>
          <p:cNvPr id="1029" name="Google Shape;1029;p120"/>
          <p:cNvCxnSpPr/>
          <p:nvPr/>
        </p:nvCxnSpPr>
        <p:spPr>
          <a:xfrm>
            <a:off x="4572812" y="854086"/>
            <a:ext cx="0" cy="3851400"/>
          </a:xfrm>
          <a:prstGeom prst="straightConnector1">
            <a:avLst/>
          </a:prstGeom>
          <a:noFill/>
          <a:ln cap="flat" cmpd="sng" w="38100">
            <a:solidFill>
              <a:schemeClr val="dk1"/>
            </a:solidFill>
            <a:prstDash val="solid"/>
            <a:miter lim="800000"/>
            <a:headEnd len="sm" w="sm" type="none"/>
            <a:tailEnd len="sm" w="sm" type="none"/>
          </a:ln>
        </p:spPr>
      </p:cxnSp>
      <p:cxnSp>
        <p:nvCxnSpPr>
          <p:cNvPr id="1030" name="Google Shape;1030;p120"/>
          <p:cNvCxnSpPr/>
          <p:nvPr/>
        </p:nvCxnSpPr>
        <p:spPr>
          <a:xfrm>
            <a:off x="570458" y="2694313"/>
            <a:ext cx="8003100" cy="0"/>
          </a:xfrm>
          <a:prstGeom prst="straightConnector1">
            <a:avLst/>
          </a:prstGeom>
          <a:noFill/>
          <a:ln cap="flat" cmpd="sng" w="38100">
            <a:solidFill>
              <a:schemeClr val="dk1"/>
            </a:solidFill>
            <a:prstDash val="solid"/>
            <a:miter lim="800000"/>
            <a:headEnd len="sm" w="sm" type="none"/>
            <a:tailEnd len="sm" w="sm" type="none"/>
          </a:ln>
        </p:spPr>
      </p:cxnSp>
      <p:sp>
        <p:nvSpPr>
          <p:cNvPr id="1031" name="Google Shape;1031;p120"/>
          <p:cNvSpPr/>
          <p:nvPr/>
        </p:nvSpPr>
        <p:spPr>
          <a:xfrm>
            <a:off x="4151401" y="2172944"/>
            <a:ext cx="286800" cy="5424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it" sz="3300">
                <a:solidFill>
                  <a:schemeClr val="accent1"/>
                </a:solidFill>
                <a:latin typeface="Oswald"/>
                <a:ea typeface="Oswald"/>
                <a:cs typeface="Oswald"/>
                <a:sym typeface="Oswald"/>
              </a:rPr>
              <a:t>F</a:t>
            </a:r>
            <a:endParaRPr b="1" sz="3300">
              <a:solidFill>
                <a:schemeClr val="accent1"/>
              </a:solidFill>
              <a:latin typeface="Oswald"/>
              <a:ea typeface="Oswald"/>
              <a:cs typeface="Oswald"/>
              <a:sym typeface="Oswald"/>
            </a:endParaRPr>
          </a:p>
        </p:txBody>
      </p:sp>
      <p:sp>
        <p:nvSpPr>
          <p:cNvPr id="1032" name="Google Shape;1032;p120"/>
          <p:cNvSpPr/>
          <p:nvPr/>
        </p:nvSpPr>
        <p:spPr>
          <a:xfrm>
            <a:off x="4675593" y="2172944"/>
            <a:ext cx="365100" cy="5424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it" sz="3300">
                <a:solidFill>
                  <a:schemeClr val="accent3"/>
                </a:solidFill>
                <a:latin typeface="Oswald"/>
                <a:ea typeface="Oswald"/>
                <a:cs typeface="Oswald"/>
                <a:sym typeface="Oswald"/>
              </a:rPr>
              <a:t>A</a:t>
            </a:r>
            <a:endParaRPr b="1" sz="3300">
              <a:solidFill>
                <a:schemeClr val="accent3"/>
              </a:solidFill>
              <a:latin typeface="Oswald"/>
              <a:ea typeface="Oswald"/>
              <a:cs typeface="Oswald"/>
              <a:sym typeface="Oswald"/>
            </a:endParaRPr>
          </a:p>
        </p:txBody>
      </p:sp>
      <p:sp>
        <p:nvSpPr>
          <p:cNvPr id="1033" name="Google Shape;1033;p120"/>
          <p:cNvSpPr/>
          <p:nvPr/>
        </p:nvSpPr>
        <p:spPr>
          <a:xfrm>
            <a:off x="4699644" y="2737153"/>
            <a:ext cx="317100" cy="5424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it" sz="3300">
                <a:solidFill>
                  <a:schemeClr val="accent4"/>
                </a:solidFill>
                <a:latin typeface="Oswald"/>
                <a:ea typeface="Oswald"/>
                <a:cs typeface="Oswald"/>
                <a:sym typeface="Oswald"/>
              </a:rPr>
              <a:t>R</a:t>
            </a:r>
            <a:endParaRPr b="1" sz="3300">
              <a:solidFill>
                <a:schemeClr val="accent4"/>
              </a:solidFill>
              <a:latin typeface="Oswald"/>
              <a:ea typeface="Oswald"/>
              <a:cs typeface="Oswald"/>
              <a:sym typeface="Oswald"/>
            </a:endParaRPr>
          </a:p>
        </p:txBody>
      </p:sp>
      <p:sp>
        <p:nvSpPr>
          <p:cNvPr id="1034" name="Google Shape;1034;p120"/>
          <p:cNvSpPr/>
          <p:nvPr/>
        </p:nvSpPr>
        <p:spPr>
          <a:xfrm>
            <a:off x="4165832" y="2737153"/>
            <a:ext cx="258000" cy="5424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it" sz="3300">
                <a:solidFill>
                  <a:schemeClr val="accent2"/>
                </a:solidFill>
                <a:latin typeface="Oswald"/>
                <a:ea typeface="Oswald"/>
                <a:cs typeface="Oswald"/>
                <a:sym typeface="Oswald"/>
              </a:rPr>
              <a:t>I</a:t>
            </a:r>
            <a:endParaRPr b="1" sz="3300">
              <a:solidFill>
                <a:schemeClr val="accent2"/>
              </a:solidFill>
              <a:latin typeface="Oswald"/>
              <a:ea typeface="Oswald"/>
              <a:cs typeface="Oswald"/>
              <a:sym typeface="Oswald"/>
            </a:endParaRPr>
          </a:p>
        </p:txBody>
      </p:sp>
      <p:sp>
        <p:nvSpPr>
          <p:cNvPr id="1035" name="Google Shape;1035;p120"/>
          <p:cNvSpPr txBox="1"/>
          <p:nvPr/>
        </p:nvSpPr>
        <p:spPr>
          <a:xfrm>
            <a:off x="5340025" y="1142150"/>
            <a:ext cx="3233400" cy="1287600"/>
          </a:xfrm>
          <a:prstGeom prst="rect">
            <a:avLst/>
          </a:prstGeom>
          <a:noFill/>
          <a:ln>
            <a:noFill/>
          </a:ln>
        </p:spPr>
        <p:txBody>
          <a:bodyPr anchorCtr="0" anchor="ctr" bIns="40775" lIns="81575" spcFirstLastPara="1" rIns="81575" wrap="square" tIns="40775">
            <a:spAutoFit/>
          </a:bodyPr>
          <a:lstStyle/>
          <a:p>
            <a:pPr indent="0" lvl="0" marL="0" marR="0" rtl="0" algn="just">
              <a:lnSpc>
                <a:spcPct val="142307"/>
              </a:lnSpc>
              <a:spcBef>
                <a:spcPts val="0"/>
              </a:spcBef>
              <a:spcAft>
                <a:spcPts val="0"/>
              </a:spcAft>
              <a:buClr>
                <a:schemeClr val="dk1"/>
              </a:buClr>
              <a:buSzPts val="1000"/>
              <a:buFont typeface="Arial"/>
              <a:buNone/>
            </a:pPr>
            <a:r>
              <a:rPr lang="it" sz="1000">
                <a:solidFill>
                  <a:schemeClr val="dk2"/>
                </a:solidFill>
                <a:latin typeface="Roboto Light"/>
                <a:ea typeface="Roboto Light"/>
                <a:cs typeface="Roboto Light"/>
                <a:sym typeface="Roboto Light"/>
              </a:rPr>
              <a:t>-</a:t>
            </a:r>
            <a:r>
              <a:rPr lang="it" sz="1200">
                <a:solidFill>
                  <a:schemeClr val="dk2"/>
                </a:solidFill>
                <a:latin typeface="Economica"/>
                <a:ea typeface="Economica"/>
                <a:cs typeface="Economica"/>
                <a:sym typeface="Economica"/>
              </a:rPr>
              <a:t> Data is available through a clearly defined process for members of the research team. </a:t>
            </a:r>
            <a:endParaRPr sz="1200">
              <a:solidFill>
                <a:schemeClr val="dk2"/>
              </a:solidFill>
              <a:latin typeface="Economica"/>
              <a:ea typeface="Economica"/>
              <a:cs typeface="Economica"/>
              <a:sym typeface="Economica"/>
            </a:endParaRPr>
          </a:p>
          <a:p>
            <a:pPr indent="0" lvl="0" marL="0" marR="0" rtl="0" algn="just">
              <a:lnSpc>
                <a:spcPct val="142307"/>
              </a:lnSpc>
              <a:spcBef>
                <a:spcPts val="0"/>
              </a:spcBef>
              <a:spcAft>
                <a:spcPts val="0"/>
              </a:spcAft>
              <a:buClr>
                <a:schemeClr val="dk1"/>
              </a:buClr>
              <a:buSzPts val="1000"/>
              <a:buFont typeface="Arial"/>
              <a:buNone/>
            </a:pPr>
            <a:r>
              <a:rPr lang="it" sz="1200">
                <a:solidFill>
                  <a:schemeClr val="dk2"/>
                </a:solidFill>
                <a:latin typeface="Economica"/>
                <a:ea typeface="Economica"/>
                <a:cs typeface="Economica"/>
                <a:sym typeface="Economica"/>
              </a:rPr>
              <a:t>- When data and other materials are made available to others, there should be a clear path to gaining access.</a:t>
            </a:r>
            <a:r>
              <a:rPr lang="it" sz="1000">
                <a:solidFill>
                  <a:schemeClr val="dk2"/>
                </a:solidFill>
                <a:latin typeface="Roboto Light"/>
                <a:ea typeface="Roboto Light"/>
                <a:cs typeface="Roboto Light"/>
                <a:sym typeface="Roboto Light"/>
              </a:rPr>
              <a:t> </a:t>
            </a:r>
            <a:endParaRPr sz="1000">
              <a:solidFill>
                <a:schemeClr val="dk2"/>
              </a:solidFill>
              <a:latin typeface="Roboto Light"/>
              <a:ea typeface="Roboto Light"/>
              <a:cs typeface="Roboto Light"/>
              <a:sym typeface="Roboto Light"/>
            </a:endParaRPr>
          </a:p>
          <a:p>
            <a:pPr indent="0" lvl="0" marL="0" marR="0" rtl="0" algn="just">
              <a:lnSpc>
                <a:spcPct val="142307"/>
              </a:lnSpc>
              <a:spcBef>
                <a:spcPts val="0"/>
              </a:spcBef>
              <a:spcAft>
                <a:spcPts val="0"/>
              </a:spcAft>
              <a:buClr>
                <a:schemeClr val="dk1"/>
              </a:buClr>
              <a:buSzPts val="1000"/>
              <a:buFont typeface="Arial"/>
              <a:buNone/>
            </a:pPr>
            <a:r>
              <a:t/>
            </a:r>
            <a:endParaRPr sz="1000">
              <a:solidFill>
                <a:schemeClr val="dk1"/>
              </a:solidFill>
              <a:latin typeface="Roboto Light"/>
              <a:ea typeface="Roboto Light"/>
              <a:cs typeface="Roboto Light"/>
              <a:sym typeface="Roboto Light"/>
            </a:endParaRPr>
          </a:p>
        </p:txBody>
      </p:sp>
      <p:sp>
        <p:nvSpPr>
          <p:cNvPr id="1036" name="Google Shape;1036;p120"/>
          <p:cNvSpPr txBox="1"/>
          <p:nvPr/>
        </p:nvSpPr>
        <p:spPr>
          <a:xfrm>
            <a:off x="5392503" y="907550"/>
            <a:ext cx="1244400" cy="2346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300">
                <a:solidFill>
                  <a:schemeClr val="accent3"/>
                </a:solidFill>
                <a:latin typeface="Oswald"/>
                <a:ea typeface="Oswald"/>
                <a:cs typeface="Oswald"/>
                <a:sym typeface="Oswald"/>
              </a:rPr>
              <a:t>ACCESSIBILITY</a:t>
            </a:r>
            <a:endParaRPr sz="500"/>
          </a:p>
        </p:txBody>
      </p:sp>
      <p:sp>
        <p:nvSpPr>
          <p:cNvPr id="1037" name="Google Shape;1037;p120"/>
          <p:cNvSpPr txBox="1"/>
          <p:nvPr/>
        </p:nvSpPr>
        <p:spPr>
          <a:xfrm>
            <a:off x="5340037" y="3309542"/>
            <a:ext cx="3233400" cy="1318500"/>
          </a:xfrm>
          <a:prstGeom prst="rect">
            <a:avLst/>
          </a:prstGeom>
          <a:noFill/>
          <a:ln>
            <a:noFill/>
          </a:ln>
        </p:spPr>
        <p:txBody>
          <a:bodyPr anchorCtr="0" anchor="ctr" bIns="40775" lIns="81575" spcFirstLastPara="1" rIns="81575" wrap="square" tIns="40775">
            <a:spAutoFit/>
          </a:bodyPr>
          <a:lstStyle/>
          <a:p>
            <a:pPr indent="0" lvl="0" marL="0" marR="0" rtl="0" algn="just">
              <a:lnSpc>
                <a:spcPct val="142307"/>
              </a:lnSpc>
              <a:spcBef>
                <a:spcPts val="0"/>
              </a:spcBef>
              <a:spcAft>
                <a:spcPts val="0"/>
              </a:spcAft>
              <a:buClr>
                <a:schemeClr val="dk1"/>
              </a:buClr>
              <a:buSzPts val="1000"/>
              <a:buFont typeface="Arial"/>
              <a:buNone/>
            </a:pPr>
            <a:r>
              <a:rPr lang="it" sz="1200">
                <a:solidFill>
                  <a:schemeClr val="dk2"/>
                </a:solidFill>
                <a:latin typeface="Economica"/>
                <a:ea typeface="Economica"/>
                <a:cs typeface="Economica"/>
                <a:sym typeface="Economica"/>
              </a:rPr>
              <a:t>Data should be saved, organized, and described with its future (re)use in mind.</a:t>
            </a:r>
            <a:endParaRPr sz="1200">
              <a:solidFill>
                <a:schemeClr val="dk2"/>
              </a:solidFill>
              <a:latin typeface="Economica"/>
              <a:ea typeface="Economica"/>
              <a:cs typeface="Economica"/>
              <a:sym typeface="Economica"/>
            </a:endParaRPr>
          </a:p>
          <a:p>
            <a:pPr indent="0" lvl="0" marL="0" marR="0" rtl="0" algn="just">
              <a:lnSpc>
                <a:spcPct val="142307"/>
              </a:lnSpc>
              <a:spcBef>
                <a:spcPts val="0"/>
              </a:spcBef>
              <a:spcAft>
                <a:spcPts val="0"/>
              </a:spcAft>
              <a:buClr>
                <a:schemeClr val="dk1"/>
              </a:buClr>
              <a:buSzPts val="1000"/>
              <a:buFont typeface="Arial"/>
              <a:buNone/>
            </a:pPr>
            <a:r>
              <a:rPr lang="it" sz="1200">
                <a:solidFill>
                  <a:schemeClr val="dk2"/>
                </a:solidFill>
                <a:latin typeface="Economica"/>
                <a:ea typeface="Economica"/>
                <a:cs typeface="Economica"/>
                <a:sym typeface="Economica"/>
              </a:rPr>
              <a:t>A future user may be a member of the research team coming back later on the same data, or another researcher with other research purposes. </a:t>
            </a:r>
            <a:endParaRPr sz="1000">
              <a:solidFill>
                <a:schemeClr val="dk2"/>
              </a:solidFill>
              <a:latin typeface="Roboto Light"/>
              <a:ea typeface="Roboto Light"/>
              <a:cs typeface="Roboto Light"/>
              <a:sym typeface="Roboto Light"/>
            </a:endParaRPr>
          </a:p>
        </p:txBody>
      </p:sp>
      <p:sp>
        <p:nvSpPr>
          <p:cNvPr id="1038" name="Google Shape;1038;p120"/>
          <p:cNvSpPr txBox="1"/>
          <p:nvPr/>
        </p:nvSpPr>
        <p:spPr>
          <a:xfrm>
            <a:off x="5392503" y="3035850"/>
            <a:ext cx="1524300" cy="2346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300">
                <a:solidFill>
                  <a:schemeClr val="accent4"/>
                </a:solidFill>
                <a:latin typeface="Oswald"/>
                <a:ea typeface="Oswald"/>
                <a:cs typeface="Oswald"/>
                <a:sym typeface="Oswald"/>
              </a:rPr>
              <a:t>REUSABILITY</a:t>
            </a:r>
            <a:endParaRPr sz="500"/>
          </a:p>
        </p:txBody>
      </p:sp>
      <p:sp>
        <p:nvSpPr>
          <p:cNvPr id="1039" name="Google Shape;1039;p120"/>
          <p:cNvSpPr txBox="1"/>
          <p:nvPr/>
        </p:nvSpPr>
        <p:spPr>
          <a:xfrm>
            <a:off x="572200" y="1142150"/>
            <a:ext cx="3571200" cy="1318500"/>
          </a:xfrm>
          <a:prstGeom prst="rect">
            <a:avLst/>
          </a:prstGeom>
          <a:noFill/>
          <a:ln>
            <a:noFill/>
          </a:ln>
        </p:spPr>
        <p:txBody>
          <a:bodyPr anchorCtr="0" anchor="ctr" bIns="40775" lIns="81575" spcFirstLastPara="1" rIns="81575" wrap="square" tIns="40775">
            <a:spAutoFit/>
          </a:bodyPr>
          <a:lstStyle/>
          <a:p>
            <a:pPr indent="0" lvl="0" marL="0" marR="0" rtl="0" algn="just">
              <a:lnSpc>
                <a:spcPct val="142307"/>
              </a:lnSpc>
              <a:spcBef>
                <a:spcPts val="0"/>
              </a:spcBef>
              <a:spcAft>
                <a:spcPts val="0"/>
              </a:spcAft>
              <a:buClr>
                <a:schemeClr val="dk1"/>
              </a:buClr>
              <a:buSzPts val="1000"/>
              <a:buFont typeface="Arial"/>
              <a:buNone/>
            </a:pPr>
            <a:r>
              <a:rPr lang="it" sz="1000">
                <a:solidFill>
                  <a:schemeClr val="dk2"/>
                </a:solidFill>
                <a:latin typeface="Roboto Light"/>
                <a:ea typeface="Roboto Light"/>
                <a:cs typeface="Roboto Light"/>
                <a:sym typeface="Roboto Light"/>
              </a:rPr>
              <a:t>-</a:t>
            </a:r>
            <a:r>
              <a:rPr lang="it" sz="1200">
                <a:solidFill>
                  <a:schemeClr val="dk2"/>
                </a:solidFill>
                <a:latin typeface="Economica"/>
                <a:ea typeface="Economica"/>
                <a:cs typeface="Economica"/>
                <a:sym typeface="Economica"/>
              </a:rPr>
              <a:t> Standardized practices related to organizing files (e.g., standardized file naming conventions)</a:t>
            </a:r>
            <a:endParaRPr sz="1200">
              <a:solidFill>
                <a:schemeClr val="dk2"/>
              </a:solidFill>
              <a:latin typeface="Economica"/>
              <a:ea typeface="Economica"/>
              <a:cs typeface="Economica"/>
              <a:sym typeface="Economica"/>
            </a:endParaRPr>
          </a:p>
          <a:p>
            <a:pPr indent="0" lvl="0" marL="0" marR="0" rtl="0" algn="just">
              <a:lnSpc>
                <a:spcPct val="142307"/>
              </a:lnSpc>
              <a:spcBef>
                <a:spcPts val="0"/>
              </a:spcBef>
              <a:spcAft>
                <a:spcPts val="0"/>
              </a:spcAft>
              <a:buClr>
                <a:schemeClr val="dk1"/>
              </a:buClr>
              <a:buSzPts val="1000"/>
              <a:buFont typeface="Arial"/>
              <a:buNone/>
            </a:pPr>
            <a:r>
              <a:rPr lang="it" sz="1200">
                <a:solidFill>
                  <a:schemeClr val="dk2"/>
                </a:solidFill>
                <a:latin typeface="Economica"/>
                <a:ea typeface="Economica"/>
                <a:cs typeface="Economica"/>
                <a:sym typeface="Economica"/>
              </a:rPr>
              <a:t>- uploaded to a repository that assigns a persistent identifier (e.g., DOIs, RRIDs, etc.) and describes data sets with standardized metadata.</a:t>
            </a:r>
            <a:endParaRPr sz="1200">
              <a:solidFill>
                <a:schemeClr val="dk2"/>
              </a:solidFill>
              <a:latin typeface="Economica"/>
              <a:ea typeface="Economica"/>
              <a:cs typeface="Economica"/>
              <a:sym typeface="Economica"/>
            </a:endParaRPr>
          </a:p>
          <a:p>
            <a:pPr indent="0" lvl="0" marL="0" marR="0" rtl="0" algn="just">
              <a:lnSpc>
                <a:spcPct val="142307"/>
              </a:lnSpc>
              <a:spcBef>
                <a:spcPts val="0"/>
              </a:spcBef>
              <a:spcAft>
                <a:spcPts val="0"/>
              </a:spcAft>
              <a:buClr>
                <a:schemeClr val="dk1"/>
              </a:buClr>
              <a:buSzPts val="1000"/>
              <a:buFont typeface="Arial"/>
              <a:buNone/>
            </a:pPr>
            <a:r>
              <a:rPr lang="it" sz="1200">
                <a:solidFill>
                  <a:schemeClr val="dk2"/>
                </a:solidFill>
                <a:latin typeface="Economica"/>
                <a:ea typeface="Economica"/>
                <a:cs typeface="Economica"/>
                <a:sym typeface="Economica"/>
              </a:rPr>
              <a:t>- high quality metadata </a:t>
            </a:r>
            <a:endParaRPr sz="1200">
              <a:solidFill>
                <a:schemeClr val="dk2"/>
              </a:solidFill>
              <a:latin typeface="Economica"/>
              <a:ea typeface="Economica"/>
              <a:cs typeface="Economica"/>
              <a:sym typeface="Economica"/>
            </a:endParaRPr>
          </a:p>
        </p:txBody>
      </p:sp>
      <p:sp>
        <p:nvSpPr>
          <p:cNvPr id="1040" name="Google Shape;1040;p120"/>
          <p:cNvSpPr txBox="1"/>
          <p:nvPr/>
        </p:nvSpPr>
        <p:spPr>
          <a:xfrm>
            <a:off x="622929" y="907550"/>
            <a:ext cx="1128600" cy="2346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300">
                <a:solidFill>
                  <a:schemeClr val="accent1"/>
                </a:solidFill>
                <a:latin typeface="Oswald"/>
                <a:ea typeface="Oswald"/>
                <a:cs typeface="Oswald"/>
                <a:sym typeface="Oswald"/>
              </a:rPr>
              <a:t>FINDABILITY</a:t>
            </a:r>
            <a:endParaRPr sz="500"/>
          </a:p>
        </p:txBody>
      </p:sp>
      <p:sp>
        <p:nvSpPr>
          <p:cNvPr id="1041" name="Google Shape;1041;p120"/>
          <p:cNvSpPr txBox="1"/>
          <p:nvPr/>
        </p:nvSpPr>
        <p:spPr>
          <a:xfrm>
            <a:off x="570458" y="3309542"/>
            <a:ext cx="3233400" cy="1318500"/>
          </a:xfrm>
          <a:prstGeom prst="rect">
            <a:avLst/>
          </a:prstGeom>
          <a:noFill/>
          <a:ln>
            <a:noFill/>
          </a:ln>
        </p:spPr>
        <p:txBody>
          <a:bodyPr anchorCtr="0" anchor="ctr" bIns="40775" lIns="81575" spcFirstLastPara="1" rIns="81575" wrap="square" tIns="40775">
            <a:spAutoFit/>
          </a:bodyPr>
          <a:lstStyle/>
          <a:p>
            <a:pPr indent="0" lvl="0" marL="0" marR="0" rtl="0" algn="just">
              <a:lnSpc>
                <a:spcPct val="142307"/>
              </a:lnSpc>
              <a:spcBef>
                <a:spcPts val="0"/>
              </a:spcBef>
              <a:spcAft>
                <a:spcPts val="0"/>
              </a:spcAft>
              <a:buClr>
                <a:schemeClr val="dk1"/>
              </a:buClr>
              <a:buSzPts val="1000"/>
              <a:buFont typeface="Arial"/>
              <a:buNone/>
            </a:pPr>
            <a:r>
              <a:rPr lang="it" sz="1200">
                <a:solidFill>
                  <a:schemeClr val="dk2"/>
                </a:solidFill>
                <a:latin typeface="Economica"/>
                <a:ea typeface="Economica"/>
                <a:cs typeface="Economica"/>
                <a:sym typeface="Economica"/>
              </a:rPr>
              <a:t>Data should be structured in a standard way so it can be easily combined with other similarly structured data sets. For example describing and organizing data (e.g., applying appropriate metadata, maintaining data dictionaries) and saving files in open or nonproprietary file formats.</a:t>
            </a:r>
            <a:endParaRPr sz="500">
              <a:solidFill>
                <a:schemeClr val="dk2"/>
              </a:solidFill>
            </a:endParaRPr>
          </a:p>
        </p:txBody>
      </p:sp>
      <p:sp>
        <p:nvSpPr>
          <p:cNvPr id="1042" name="Google Shape;1042;p120"/>
          <p:cNvSpPr txBox="1"/>
          <p:nvPr/>
        </p:nvSpPr>
        <p:spPr>
          <a:xfrm>
            <a:off x="622921" y="3035850"/>
            <a:ext cx="2574300" cy="2346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300">
                <a:solidFill>
                  <a:schemeClr val="accent2"/>
                </a:solidFill>
                <a:latin typeface="Oswald"/>
                <a:ea typeface="Oswald"/>
                <a:cs typeface="Oswald"/>
                <a:sym typeface="Oswald"/>
              </a:rPr>
              <a:t>INTEROPERABILITY</a:t>
            </a:r>
            <a:endParaRPr sz="500"/>
          </a:p>
        </p:txBody>
      </p:sp>
      <p:sp>
        <p:nvSpPr>
          <p:cNvPr id="1043" name="Google Shape;1043;p120"/>
          <p:cNvSpPr txBox="1"/>
          <p:nvPr/>
        </p:nvSpPr>
        <p:spPr>
          <a:xfrm>
            <a:off x="0" y="4839150"/>
            <a:ext cx="9144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800">
                <a:solidFill>
                  <a:srgbClr val="333333"/>
                </a:solidFill>
                <a:highlight>
                  <a:srgbClr val="FFFFFF"/>
                </a:highlight>
                <a:latin typeface="Roboto"/>
                <a:ea typeface="Roboto"/>
                <a:cs typeface="Roboto"/>
                <a:sym typeface="Roboto"/>
              </a:rPr>
              <a:t>Freely adapted from</a:t>
            </a:r>
            <a:r>
              <a:rPr lang="it" sz="800">
                <a:latin typeface="Roboto Light"/>
                <a:ea typeface="Roboto Light"/>
                <a:cs typeface="Roboto Light"/>
                <a:sym typeface="Roboto Light"/>
              </a:rPr>
              <a:t> </a:t>
            </a:r>
            <a:r>
              <a:rPr lang="it" sz="800">
                <a:solidFill>
                  <a:srgbClr val="333333"/>
                </a:solidFill>
                <a:highlight>
                  <a:srgbClr val="FFFFFF"/>
                </a:highlight>
                <a:latin typeface="Roboto"/>
                <a:ea typeface="Roboto"/>
                <a:cs typeface="Roboto"/>
                <a:sym typeface="Roboto"/>
              </a:rPr>
              <a:t>Borghi, J., &amp; Van Gulick, A. (2022). Promoting Open Science Through Research Data Management. </a:t>
            </a:r>
            <a:r>
              <a:rPr i="1" lang="it" sz="800">
                <a:solidFill>
                  <a:srgbClr val="333333"/>
                </a:solidFill>
                <a:highlight>
                  <a:srgbClr val="FFFFFF"/>
                </a:highlight>
                <a:latin typeface="Roboto"/>
                <a:ea typeface="Roboto"/>
                <a:cs typeface="Roboto"/>
                <a:sym typeface="Roboto"/>
              </a:rPr>
              <a:t>Harvard Data Science Review</a:t>
            </a:r>
            <a:r>
              <a:rPr lang="it" sz="800">
                <a:solidFill>
                  <a:srgbClr val="333333"/>
                </a:solidFill>
                <a:highlight>
                  <a:srgbClr val="FFFFFF"/>
                </a:highlight>
                <a:latin typeface="Roboto"/>
                <a:ea typeface="Roboto"/>
                <a:cs typeface="Roboto"/>
                <a:sym typeface="Roboto"/>
              </a:rPr>
              <a:t>, </a:t>
            </a:r>
            <a:r>
              <a:rPr i="1" lang="it" sz="800">
                <a:solidFill>
                  <a:srgbClr val="333333"/>
                </a:solidFill>
                <a:highlight>
                  <a:srgbClr val="FFFFFF"/>
                </a:highlight>
                <a:latin typeface="Roboto"/>
                <a:ea typeface="Roboto"/>
                <a:cs typeface="Roboto"/>
                <a:sym typeface="Roboto"/>
              </a:rPr>
              <a:t>4</a:t>
            </a:r>
            <a:r>
              <a:rPr lang="it" sz="800">
                <a:solidFill>
                  <a:srgbClr val="333333"/>
                </a:solidFill>
                <a:highlight>
                  <a:srgbClr val="FFFFFF"/>
                </a:highlight>
                <a:latin typeface="Roboto"/>
                <a:ea typeface="Roboto"/>
                <a:cs typeface="Roboto"/>
                <a:sym typeface="Roboto"/>
              </a:rPr>
              <a:t>(3). https://doi.org/10.1162/99608f92.9497f68e</a:t>
            </a:r>
            <a:endParaRPr sz="800">
              <a:latin typeface="Roboto Light"/>
              <a:ea typeface="Roboto Light"/>
              <a:cs typeface="Roboto Light"/>
              <a:sym typeface="Roboto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1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Interact!</a:t>
            </a:r>
            <a:endParaRPr/>
          </a:p>
        </p:txBody>
      </p:sp>
      <p:sp>
        <p:nvSpPr>
          <p:cNvPr id="1049" name="Google Shape;1049;p121"/>
          <p:cNvSpPr txBox="1"/>
          <p:nvPr>
            <p:ph idx="1" type="body"/>
          </p:nvPr>
        </p:nvSpPr>
        <p:spPr>
          <a:xfrm>
            <a:off x="1303800" y="1990050"/>
            <a:ext cx="28200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Go to: </a:t>
            </a:r>
            <a:endParaRPr/>
          </a:p>
          <a:p>
            <a:pPr indent="0" lvl="0" marL="0" rtl="0" algn="l">
              <a:spcBef>
                <a:spcPts val="1200"/>
              </a:spcBef>
              <a:spcAft>
                <a:spcPts val="0"/>
              </a:spcAft>
              <a:buNone/>
            </a:pPr>
            <a:r>
              <a:rPr lang="it" u="sng">
                <a:solidFill>
                  <a:schemeClr val="hlink"/>
                </a:solidFill>
                <a:hlinkClick r:id="rId3"/>
              </a:rPr>
              <a:t>https://www.menti.com/</a:t>
            </a:r>
            <a:r>
              <a:rPr lang="it"/>
              <a:t> </a:t>
            </a:r>
            <a:endParaRPr/>
          </a:p>
          <a:p>
            <a:pPr indent="0" lvl="0" marL="0" rtl="0" algn="l">
              <a:spcBef>
                <a:spcPts val="1200"/>
              </a:spcBef>
              <a:spcAft>
                <a:spcPts val="0"/>
              </a:spcAft>
              <a:buNone/>
            </a:pPr>
            <a:r>
              <a:rPr lang="it"/>
              <a:t>Voting code 3526 3140 </a:t>
            </a:r>
            <a:endParaRPr sz="1200">
              <a:solidFill>
                <a:srgbClr val="000000"/>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200">
              <a:solidFill>
                <a:srgbClr val="000000"/>
              </a:solidFill>
              <a:highlight>
                <a:srgbClr val="FFFFFF"/>
              </a:highlight>
              <a:latin typeface="Arial"/>
              <a:ea typeface="Arial"/>
              <a:cs typeface="Arial"/>
              <a:sym typeface="Arial"/>
            </a:endParaRPr>
          </a:p>
          <a:p>
            <a:pPr indent="0" lvl="0" marL="0" rtl="0" algn="l">
              <a:spcBef>
                <a:spcPts val="1200"/>
              </a:spcBef>
              <a:spcAft>
                <a:spcPts val="1200"/>
              </a:spcAft>
              <a:buNone/>
            </a:pPr>
            <a:r>
              <a:rPr lang="it" u="sng">
                <a:solidFill>
                  <a:schemeClr val="accent5"/>
                </a:solidFill>
                <a:hlinkClick r:id="rId4">
                  <a:extLst>
                    <a:ext uri="{A12FA001-AC4F-418D-AE19-62706E023703}">
                      <ahyp:hlinkClr val="tx"/>
                    </a:ext>
                  </a:extLst>
                </a:hlinkClick>
              </a:rPr>
              <a:t>https://www.menti.com/aljrmru8uuhi</a:t>
            </a:r>
            <a:r>
              <a:rPr lang="it"/>
              <a:t> </a:t>
            </a:r>
            <a:endParaRPr sz="1200">
              <a:solidFill>
                <a:srgbClr val="000000"/>
              </a:solidFill>
              <a:highlight>
                <a:srgbClr val="FFFFFF"/>
              </a:highlight>
              <a:latin typeface="Arial"/>
              <a:ea typeface="Arial"/>
              <a:cs typeface="Arial"/>
              <a:sym typeface="Arial"/>
            </a:endParaRPr>
          </a:p>
        </p:txBody>
      </p:sp>
      <p:pic>
        <p:nvPicPr>
          <p:cNvPr id="1050" name="Google Shape;1050;p121"/>
          <p:cNvPicPr preferRelativeResize="0"/>
          <p:nvPr/>
        </p:nvPicPr>
        <p:blipFill>
          <a:blip r:embed="rId5">
            <a:alphaModFix/>
          </a:blip>
          <a:stretch>
            <a:fillRect/>
          </a:stretch>
        </p:blipFill>
        <p:spPr>
          <a:xfrm>
            <a:off x="4710200" y="907550"/>
            <a:ext cx="3624100" cy="3624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122"/>
          <p:cNvSpPr txBox="1"/>
          <p:nvPr>
            <p:ph type="title"/>
          </p:nvPr>
        </p:nvSpPr>
        <p:spPr>
          <a:xfrm>
            <a:off x="1388625" y="772725"/>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sz="3000"/>
              <a:t>CODECS DMP</a:t>
            </a:r>
            <a:endParaRPr sz="3000"/>
          </a:p>
        </p:txBody>
      </p:sp>
      <p:sp>
        <p:nvSpPr>
          <p:cNvPr id="1056" name="Google Shape;1056;p122"/>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123"/>
          <p:cNvSpPr txBox="1"/>
          <p:nvPr>
            <p:ph type="title"/>
          </p:nvPr>
        </p:nvSpPr>
        <p:spPr>
          <a:xfrm>
            <a:off x="1303800" y="598575"/>
            <a:ext cx="5180100" cy="199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A research tool for you!</a:t>
            </a:r>
            <a:endParaRPr/>
          </a:p>
        </p:txBody>
      </p:sp>
      <p:sp>
        <p:nvSpPr>
          <p:cNvPr id="1062" name="Google Shape;1062;p123"/>
          <p:cNvSpPr txBox="1"/>
          <p:nvPr>
            <p:ph idx="1" type="subTitle"/>
          </p:nvPr>
        </p:nvSpPr>
        <p:spPr>
          <a:xfrm>
            <a:off x="819150" y="1550700"/>
            <a:ext cx="6602400" cy="3936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it"/>
              <a:t>Use it to improve your everyday work: </a:t>
            </a:r>
            <a:r>
              <a:rPr lang="it" u="sng">
                <a:solidFill>
                  <a:schemeClr val="hlink"/>
                </a:solidFill>
                <a:hlinkClick r:id="rId3"/>
              </a:rPr>
              <a:t>https://zenodo.org/records/10025015</a:t>
            </a:r>
            <a:r>
              <a:rPr lang="it"/>
              <a:t> </a:t>
            </a:r>
            <a:endParaRPr/>
          </a:p>
        </p:txBody>
      </p:sp>
      <p:sp>
        <p:nvSpPr>
          <p:cNvPr id="1063" name="Google Shape;1063;p123"/>
          <p:cNvSpPr txBox="1"/>
          <p:nvPr>
            <p:ph idx="2" type="body"/>
          </p:nvPr>
        </p:nvSpPr>
        <p:spPr>
          <a:xfrm>
            <a:off x="819150" y="2186825"/>
            <a:ext cx="6351300" cy="2375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it"/>
              <a:t>To organize your files, for you and for others</a:t>
            </a:r>
            <a:endParaRPr/>
          </a:p>
          <a:p>
            <a:pPr indent="0" lvl="0" marL="0" rtl="0" algn="l">
              <a:spcBef>
                <a:spcPts val="1200"/>
              </a:spcBef>
              <a:spcAft>
                <a:spcPts val="0"/>
              </a:spcAft>
              <a:buNone/>
            </a:pPr>
            <a:r>
              <a:rPr lang="it"/>
              <a:t>To know how to find file produced by others (in particular other WPs)</a:t>
            </a:r>
            <a:endParaRPr/>
          </a:p>
          <a:p>
            <a:pPr indent="0" lvl="0" marL="0" rtl="0" algn="l">
              <a:spcBef>
                <a:spcPts val="1200"/>
              </a:spcBef>
              <a:spcAft>
                <a:spcPts val="0"/>
              </a:spcAft>
              <a:buNone/>
            </a:pPr>
            <a:r>
              <a:rPr lang="it"/>
              <a:t>To produce FAIR-by-design datasets (eg. with rich metadata description, PID, licence, etc)</a:t>
            </a:r>
            <a:endParaRPr/>
          </a:p>
          <a:p>
            <a:pPr indent="0" lvl="0" marL="0" rtl="0" algn="l">
              <a:spcBef>
                <a:spcPts val="1200"/>
              </a:spcBef>
              <a:spcAft>
                <a:spcPts val="0"/>
              </a:spcAft>
              <a:buNone/>
            </a:pPr>
            <a:r>
              <a:rPr lang="it"/>
              <a:t>To select data for long-term preservation</a:t>
            </a:r>
            <a:endParaRPr/>
          </a:p>
          <a:p>
            <a:pPr indent="0" lvl="0" marL="0" rtl="0" algn="l">
              <a:spcBef>
                <a:spcPts val="1200"/>
              </a:spcBef>
              <a:spcAft>
                <a:spcPts val="0"/>
              </a:spcAft>
              <a:buNone/>
            </a:pPr>
            <a:r>
              <a:rPr lang="it"/>
              <a:t>Tools and approaches established for personal data</a:t>
            </a:r>
            <a:endParaRPr/>
          </a:p>
          <a:p>
            <a:pPr indent="0" lvl="0" marL="0" rtl="0" algn="l">
              <a:spcBef>
                <a:spcPts val="1200"/>
              </a:spcBef>
              <a:spcAft>
                <a:spcPts val="0"/>
              </a:spcAft>
              <a:buNone/>
            </a:pPr>
            <a:r>
              <a:rPr lang="it"/>
              <a:t>How to comply </a:t>
            </a:r>
            <a:r>
              <a:rPr lang="it"/>
              <a:t>with</a:t>
            </a:r>
            <a:r>
              <a:rPr lang="it"/>
              <a:t> Open Access mandates </a:t>
            </a:r>
            <a:endParaRPr/>
          </a:p>
          <a:p>
            <a:pPr indent="0" lvl="0" marL="0" rtl="0" algn="l">
              <a:spcBef>
                <a:spcPts val="1200"/>
              </a:spcBef>
              <a:spcAft>
                <a:spcPts val="1200"/>
              </a:spcAft>
              <a:buNone/>
            </a:pPr>
            <a:r>
              <a:rPr lang="it"/>
              <a:t>And so 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124"/>
          <p:cNvSpPr/>
          <p:nvPr/>
        </p:nvSpPr>
        <p:spPr>
          <a:xfrm>
            <a:off x="2199689" y="1971046"/>
            <a:ext cx="1074947" cy="1201408"/>
          </a:xfrm>
          <a:custGeom>
            <a:rect b="b" l="l" r="r" t="t"/>
            <a:pathLst>
              <a:path extrusionOk="0" h="3203756" w="2865780">
                <a:moveTo>
                  <a:pt x="1432890" y="0"/>
                </a:moveTo>
                <a:cubicBezTo>
                  <a:pt x="1491114" y="0"/>
                  <a:pt x="1549338" y="15280"/>
                  <a:pt x="1600542" y="45839"/>
                </a:cubicBezTo>
                <a:lnTo>
                  <a:pt x="2695650" y="678496"/>
                </a:lnTo>
                <a:cubicBezTo>
                  <a:pt x="2799710" y="736311"/>
                  <a:pt x="2865780" y="848636"/>
                  <a:pt x="2865780" y="969221"/>
                </a:cubicBezTo>
                <a:lnTo>
                  <a:pt x="2865780" y="2234536"/>
                </a:lnTo>
                <a:cubicBezTo>
                  <a:pt x="2865780" y="2353469"/>
                  <a:pt x="2799710" y="2464142"/>
                  <a:pt x="2695650" y="2525261"/>
                </a:cubicBezTo>
                <a:lnTo>
                  <a:pt x="1600542" y="3157918"/>
                </a:lnTo>
                <a:cubicBezTo>
                  <a:pt x="1498134" y="3219036"/>
                  <a:pt x="1367646" y="3219036"/>
                  <a:pt x="1265238" y="3157918"/>
                </a:cubicBezTo>
                <a:lnTo>
                  <a:pt x="170130" y="2525261"/>
                </a:lnTo>
                <a:cubicBezTo>
                  <a:pt x="64418" y="2464142"/>
                  <a:pt x="0" y="2353469"/>
                  <a:pt x="0" y="2234536"/>
                </a:cubicBezTo>
                <a:lnTo>
                  <a:pt x="0" y="969221"/>
                </a:lnTo>
                <a:cubicBezTo>
                  <a:pt x="0" y="848636"/>
                  <a:pt x="64418" y="736311"/>
                  <a:pt x="170130" y="678496"/>
                </a:cubicBezTo>
                <a:lnTo>
                  <a:pt x="1265238" y="45839"/>
                </a:lnTo>
                <a:cubicBezTo>
                  <a:pt x="1316442" y="15280"/>
                  <a:pt x="1374666" y="0"/>
                  <a:pt x="1432890" y="0"/>
                </a:cubicBezTo>
                <a:close/>
              </a:path>
            </a:pathLst>
          </a:custGeom>
          <a:solidFill>
            <a:schemeClr val="accent1"/>
          </a:solidFill>
          <a:ln>
            <a:noFill/>
          </a:ln>
        </p:spPr>
        <p:txBody>
          <a:bodyPr anchorCtr="1" anchor="ctr" bIns="16875" lIns="33750" spcFirstLastPara="1" rIns="33750" wrap="square" tIns="16875">
            <a:noAutofit/>
          </a:bodyPr>
          <a:lstStyle/>
          <a:p>
            <a:pPr indent="0" lvl="0" marL="0" marR="0" rtl="0" algn="l">
              <a:spcBef>
                <a:spcPts val="0"/>
              </a:spcBef>
              <a:spcAft>
                <a:spcPts val="0"/>
              </a:spcAft>
              <a:buNone/>
            </a:pPr>
            <a:r>
              <a:t/>
            </a:r>
            <a:endParaRPr sz="700">
              <a:solidFill>
                <a:schemeClr val="dk1"/>
              </a:solidFill>
              <a:latin typeface="Poppins"/>
              <a:ea typeface="Poppins"/>
              <a:cs typeface="Poppins"/>
              <a:sym typeface="Poppins"/>
            </a:endParaRPr>
          </a:p>
        </p:txBody>
      </p:sp>
      <p:sp>
        <p:nvSpPr>
          <p:cNvPr id="1069" name="Google Shape;1069;p124"/>
          <p:cNvSpPr/>
          <p:nvPr/>
        </p:nvSpPr>
        <p:spPr>
          <a:xfrm>
            <a:off x="570449" y="528246"/>
            <a:ext cx="345567" cy="386322"/>
          </a:xfrm>
          <a:custGeom>
            <a:rect b="b" l="l" r="r" t="t"/>
            <a:pathLst>
              <a:path extrusionOk="0" h="4292465" w="3839634">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1"/>
          </a:solidFill>
          <a:ln>
            <a:noFill/>
          </a:ln>
        </p:spPr>
        <p:txBody>
          <a:bodyPr anchorCtr="1" anchor="ctr" bIns="16875" lIns="33750" spcFirstLastPara="1" rIns="33750" wrap="square" tIns="16875">
            <a:noAutofit/>
          </a:bodyPr>
          <a:lstStyle/>
          <a:p>
            <a:pPr indent="0" lvl="0" marL="0" marR="0" rtl="0" algn="l">
              <a:lnSpc>
                <a:spcPct val="100000"/>
              </a:lnSpc>
              <a:spcBef>
                <a:spcPts val="0"/>
              </a:spcBef>
              <a:spcAft>
                <a:spcPts val="0"/>
              </a:spcAft>
              <a:buNone/>
            </a:pPr>
            <a:r>
              <a:t/>
            </a:r>
            <a:endParaRPr sz="700">
              <a:solidFill>
                <a:schemeClr val="dk1"/>
              </a:solidFill>
              <a:latin typeface="Poppins"/>
              <a:ea typeface="Poppins"/>
              <a:cs typeface="Poppins"/>
              <a:sym typeface="Poppins"/>
            </a:endParaRPr>
          </a:p>
        </p:txBody>
      </p:sp>
      <p:sp>
        <p:nvSpPr>
          <p:cNvPr id="1070" name="Google Shape;1070;p124"/>
          <p:cNvSpPr txBox="1"/>
          <p:nvPr/>
        </p:nvSpPr>
        <p:spPr>
          <a:xfrm>
            <a:off x="612308" y="2015704"/>
            <a:ext cx="8003100" cy="10659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4300">
                <a:solidFill>
                  <a:schemeClr val="dk2"/>
                </a:solidFill>
                <a:latin typeface="Poppins"/>
                <a:ea typeface="Poppins"/>
                <a:cs typeface="Poppins"/>
                <a:sym typeface="Poppins"/>
              </a:rPr>
              <a:t>Types of data </a:t>
            </a:r>
            <a:endParaRPr b="1" sz="4300">
              <a:solidFill>
                <a:schemeClr val="dk2"/>
              </a:solidFill>
              <a:latin typeface="Poppins"/>
              <a:ea typeface="Poppins"/>
              <a:cs typeface="Poppins"/>
              <a:sym typeface="Poppins"/>
            </a:endParaRPr>
          </a:p>
          <a:p>
            <a:pPr indent="0" lvl="0" marL="0" marR="0" rtl="0" algn="ctr">
              <a:spcBef>
                <a:spcPts val="0"/>
              </a:spcBef>
              <a:spcAft>
                <a:spcPts val="0"/>
              </a:spcAft>
              <a:buNone/>
            </a:pPr>
            <a:r>
              <a:rPr b="1" lang="it" sz="2400">
                <a:solidFill>
                  <a:schemeClr val="dk2"/>
                </a:solidFill>
                <a:latin typeface="Poppins"/>
                <a:ea typeface="Poppins"/>
                <a:cs typeface="Poppins"/>
                <a:sym typeface="Poppins"/>
              </a:rPr>
              <a:t>Non personal </a:t>
            </a:r>
            <a:r>
              <a:rPr b="1" lang="it" sz="2400">
                <a:solidFill>
                  <a:schemeClr val="dk2"/>
                </a:solidFill>
                <a:latin typeface="Poppins"/>
                <a:ea typeface="Poppins"/>
                <a:cs typeface="Poppins"/>
                <a:sym typeface="Poppins"/>
              </a:rPr>
              <a:t>research</a:t>
            </a:r>
            <a:r>
              <a:rPr b="1" lang="it" sz="2400">
                <a:solidFill>
                  <a:schemeClr val="dk2"/>
                </a:solidFill>
                <a:latin typeface="Poppins"/>
                <a:ea typeface="Poppins"/>
                <a:cs typeface="Poppins"/>
                <a:sym typeface="Poppins"/>
              </a:rPr>
              <a:t> data - detailed for each WP</a:t>
            </a:r>
            <a:endParaRPr b="1" sz="2400">
              <a:solidFill>
                <a:schemeClr val="dk2"/>
              </a:solidFill>
              <a:latin typeface="Poppins"/>
              <a:ea typeface="Poppins"/>
              <a:cs typeface="Poppins"/>
              <a:sym typeface="Poppins"/>
            </a:endParaRPr>
          </a:p>
        </p:txBody>
      </p:sp>
      <p:sp>
        <p:nvSpPr>
          <p:cNvPr id="1071" name="Google Shape;1071;p124"/>
          <p:cNvSpPr/>
          <p:nvPr/>
        </p:nvSpPr>
        <p:spPr>
          <a:xfrm>
            <a:off x="3323893" y="528244"/>
            <a:ext cx="345567" cy="386322"/>
          </a:xfrm>
          <a:custGeom>
            <a:rect b="b" l="l" r="r" t="t"/>
            <a:pathLst>
              <a:path extrusionOk="0" h="4292465" w="3839634">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1"/>
          </a:solidFill>
          <a:ln>
            <a:noFill/>
          </a:ln>
        </p:spPr>
        <p:txBody>
          <a:bodyPr anchorCtr="1" anchor="ctr" bIns="16875" lIns="33750" spcFirstLastPara="1" rIns="33750" wrap="square" tIns="16875">
            <a:noAutofit/>
          </a:bodyPr>
          <a:lstStyle/>
          <a:p>
            <a:pPr indent="0" lvl="0" marL="0" marR="0" rtl="0" algn="l">
              <a:spcBef>
                <a:spcPts val="0"/>
              </a:spcBef>
              <a:spcAft>
                <a:spcPts val="0"/>
              </a:spcAft>
              <a:buNone/>
            </a:pPr>
            <a:r>
              <a:t/>
            </a:r>
            <a:endParaRPr sz="700">
              <a:solidFill>
                <a:schemeClr val="dk1"/>
              </a:solidFill>
              <a:latin typeface="Poppins"/>
              <a:ea typeface="Poppins"/>
              <a:cs typeface="Poppins"/>
              <a:sym typeface="Poppins"/>
            </a:endParaRPr>
          </a:p>
        </p:txBody>
      </p:sp>
      <p:sp>
        <p:nvSpPr>
          <p:cNvPr id="1072" name="Google Shape;1072;p124"/>
          <p:cNvSpPr/>
          <p:nvPr/>
        </p:nvSpPr>
        <p:spPr>
          <a:xfrm>
            <a:off x="6947519" y="3375874"/>
            <a:ext cx="345567" cy="386322"/>
          </a:xfrm>
          <a:custGeom>
            <a:rect b="b" l="l" r="r" t="t"/>
            <a:pathLst>
              <a:path extrusionOk="0" h="4292465" w="3839634">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1"/>
          </a:solidFill>
          <a:ln>
            <a:noFill/>
          </a:ln>
        </p:spPr>
        <p:txBody>
          <a:bodyPr anchorCtr="1" anchor="ctr" bIns="16875" lIns="33750" spcFirstLastPara="1" rIns="33750" wrap="square" tIns="16875">
            <a:noAutofit/>
          </a:bodyPr>
          <a:lstStyle/>
          <a:p>
            <a:pPr indent="0" lvl="0" marL="0" marR="0" rtl="0" algn="l">
              <a:spcBef>
                <a:spcPts val="0"/>
              </a:spcBef>
              <a:spcAft>
                <a:spcPts val="0"/>
              </a:spcAft>
              <a:buNone/>
            </a:pPr>
            <a:r>
              <a:t/>
            </a:r>
            <a:endParaRPr sz="700">
              <a:solidFill>
                <a:schemeClr val="dk1"/>
              </a:solidFill>
              <a:latin typeface="Poppins"/>
              <a:ea typeface="Poppins"/>
              <a:cs typeface="Poppins"/>
              <a:sym typeface="Poppins"/>
            </a:endParaRPr>
          </a:p>
        </p:txBody>
      </p:sp>
      <p:sp>
        <p:nvSpPr>
          <p:cNvPr id="1073" name="Google Shape;1073;p124"/>
          <p:cNvSpPr/>
          <p:nvPr/>
        </p:nvSpPr>
        <p:spPr>
          <a:xfrm>
            <a:off x="3079211" y="3475720"/>
            <a:ext cx="345567" cy="386322"/>
          </a:xfrm>
          <a:custGeom>
            <a:rect b="b" l="l" r="r" t="t"/>
            <a:pathLst>
              <a:path extrusionOk="0" h="4292465" w="3839634">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1"/>
          </a:solidFill>
          <a:ln>
            <a:noFill/>
          </a:ln>
        </p:spPr>
        <p:txBody>
          <a:bodyPr anchorCtr="1" anchor="ctr" bIns="16875" lIns="33750" spcFirstLastPara="1" rIns="33750" wrap="square" tIns="16875">
            <a:noAutofit/>
          </a:bodyPr>
          <a:lstStyle/>
          <a:p>
            <a:pPr indent="0" lvl="0" marL="0" marR="0" rtl="0" algn="l">
              <a:spcBef>
                <a:spcPts val="0"/>
              </a:spcBef>
              <a:spcAft>
                <a:spcPts val="0"/>
              </a:spcAft>
              <a:buNone/>
            </a:pPr>
            <a:r>
              <a:t/>
            </a:r>
            <a:endParaRPr sz="700">
              <a:solidFill>
                <a:schemeClr val="dk1"/>
              </a:solidFill>
              <a:latin typeface="Poppins"/>
              <a:ea typeface="Poppins"/>
              <a:cs typeface="Poppins"/>
              <a:sym typeface="Poppins"/>
            </a:endParaRPr>
          </a:p>
        </p:txBody>
      </p:sp>
      <p:sp>
        <p:nvSpPr>
          <p:cNvPr id="1074" name="Google Shape;1074;p124"/>
          <p:cNvSpPr/>
          <p:nvPr/>
        </p:nvSpPr>
        <p:spPr>
          <a:xfrm>
            <a:off x="651882" y="4035824"/>
            <a:ext cx="345567" cy="386322"/>
          </a:xfrm>
          <a:custGeom>
            <a:rect b="b" l="l" r="r" t="t"/>
            <a:pathLst>
              <a:path extrusionOk="0" h="4292465" w="3839634">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1"/>
          </a:solidFill>
          <a:ln>
            <a:noFill/>
          </a:ln>
        </p:spPr>
        <p:txBody>
          <a:bodyPr anchorCtr="1" anchor="ctr" bIns="16875" lIns="33750" spcFirstLastPara="1" rIns="33750" wrap="square" tIns="16875">
            <a:noAutofit/>
          </a:bodyPr>
          <a:lstStyle/>
          <a:p>
            <a:pPr indent="0" lvl="0" marL="0" marR="0" rtl="0" algn="l">
              <a:spcBef>
                <a:spcPts val="0"/>
              </a:spcBef>
              <a:spcAft>
                <a:spcPts val="0"/>
              </a:spcAft>
              <a:buNone/>
            </a:pPr>
            <a:r>
              <a:t/>
            </a:r>
            <a:endParaRPr sz="700">
              <a:solidFill>
                <a:schemeClr val="dk1"/>
              </a:solidFill>
              <a:latin typeface="Poppins"/>
              <a:ea typeface="Poppins"/>
              <a:cs typeface="Poppins"/>
              <a:sym typeface="Poppins"/>
            </a:endParaRPr>
          </a:p>
        </p:txBody>
      </p:sp>
      <p:sp>
        <p:nvSpPr>
          <p:cNvPr id="1075" name="Google Shape;1075;p124"/>
          <p:cNvSpPr txBox="1"/>
          <p:nvPr/>
        </p:nvSpPr>
        <p:spPr>
          <a:xfrm>
            <a:off x="716525" y="638088"/>
            <a:ext cx="1828800" cy="893400"/>
          </a:xfrm>
          <a:prstGeom prst="rect">
            <a:avLst/>
          </a:prstGeom>
          <a:noFill/>
          <a:ln>
            <a:noFill/>
          </a:ln>
        </p:spPr>
        <p:txBody>
          <a:bodyPr anchorCtr="0" anchor="t" bIns="17150" lIns="34300" spcFirstLastPara="1" rIns="34300" wrap="square" tIns="17150">
            <a:spAutoFit/>
          </a:bodyPr>
          <a:lstStyle/>
          <a:p>
            <a:pPr indent="0" lvl="0" marL="0" marR="0" rtl="0" algn="l">
              <a:lnSpc>
                <a:spcPct val="130000"/>
              </a:lnSpc>
              <a:spcBef>
                <a:spcPts val="0"/>
              </a:spcBef>
              <a:spcAft>
                <a:spcPts val="0"/>
              </a:spcAft>
              <a:buNone/>
            </a:pPr>
            <a:r>
              <a:rPr lang="it" sz="900" u="sng">
                <a:solidFill>
                  <a:schemeClr val="dk1"/>
                </a:solidFill>
                <a:latin typeface="Poppins"/>
                <a:ea typeface="Poppins"/>
                <a:cs typeface="Poppins"/>
                <a:sym typeface="Poppins"/>
              </a:rPr>
              <a:t>Data Types</a:t>
            </a:r>
            <a:r>
              <a:rPr lang="it" sz="900">
                <a:solidFill>
                  <a:schemeClr val="dk1"/>
                </a:solidFill>
                <a:latin typeface="Poppins"/>
                <a:ea typeface="Poppins"/>
                <a:cs typeface="Poppins"/>
                <a:sym typeface="Poppins"/>
              </a:rPr>
              <a:t>: </a:t>
            </a:r>
            <a:endParaRPr sz="900">
              <a:solidFill>
                <a:schemeClr val="dk1"/>
              </a:solidFill>
              <a:latin typeface="Poppins"/>
              <a:ea typeface="Poppins"/>
              <a:cs typeface="Poppins"/>
              <a:sym typeface="Poppins"/>
            </a:endParaRPr>
          </a:p>
          <a:p>
            <a:pPr indent="-285750" lvl="0" marL="457200" marR="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Documents</a:t>
            </a:r>
            <a:endParaRPr sz="900">
              <a:solidFill>
                <a:schemeClr val="dk1"/>
              </a:solidFill>
              <a:latin typeface="Poppins"/>
              <a:ea typeface="Poppins"/>
              <a:cs typeface="Poppins"/>
              <a:sym typeface="Poppins"/>
            </a:endParaRPr>
          </a:p>
          <a:p>
            <a:pPr indent="-285750" lvl="0" marL="457200" marR="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Datasets</a:t>
            </a:r>
            <a:endParaRPr sz="900">
              <a:solidFill>
                <a:schemeClr val="dk1"/>
              </a:solidFill>
              <a:latin typeface="Poppins"/>
              <a:ea typeface="Poppins"/>
              <a:cs typeface="Poppins"/>
              <a:sym typeface="Poppins"/>
            </a:endParaRPr>
          </a:p>
          <a:p>
            <a:pPr indent="-285750" lvl="0" marL="457200" marR="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Multimedia</a:t>
            </a:r>
            <a:endParaRPr sz="900">
              <a:solidFill>
                <a:schemeClr val="dk1"/>
              </a:solidFill>
              <a:latin typeface="Poppins"/>
              <a:ea typeface="Poppins"/>
              <a:cs typeface="Poppins"/>
              <a:sym typeface="Poppins"/>
            </a:endParaRPr>
          </a:p>
          <a:p>
            <a:pPr indent="-285750" lvl="0" marL="457200" marR="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Software</a:t>
            </a:r>
            <a:endParaRPr sz="900">
              <a:solidFill>
                <a:schemeClr val="dk1"/>
              </a:solidFill>
              <a:latin typeface="Poppins"/>
              <a:ea typeface="Poppins"/>
              <a:cs typeface="Poppins"/>
              <a:sym typeface="Poppins"/>
            </a:endParaRPr>
          </a:p>
        </p:txBody>
      </p:sp>
      <p:sp>
        <p:nvSpPr>
          <p:cNvPr id="1076" name="Google Shape;1076;p124"/>
          <p:cNvSpPr txBox="1"/>
          <p:nvPr/>
        </p:nvSpPr>
        <p:spPr>
          <a:xfrm>
            <a:off x="5886643" y="497890"/>
            <a:ext cx="1653300" cy="1253700"/>
          </a:xfrm>
          <a:prstGeom prst="rect">
            <a:avLst/>
          </a:prstGeom>
          <a:noFill/>
          <a:ln>
            <a:noFill/>
          </a:ln>
        </p:spPr>
        <p:txBody>
          <a:bodyPr anchorCtr="0" anchor="t" bIns="17150" lIns="34300" spcFirstLastPara="1" rIns="34300" wrap="square" tIns="17150">
            <a:spAutoFit/>
          </a:bodyPr>
          <a:lstStyle/>
          <a:p>
            <a:pPr indent="0" lvl="0" marL="0" marR="0" rtl="0" algn="l">
              <a:lnSpc>
                <a:spcPct val="130000"/>
              </a:lnSpc>
              <a:spcBef>
                <a:spcPts val="0"/>
              </a:spcBef>
              <a:spcAft>
                <a:spcPts val="0"/>
              </a:spcAft>
              <a:buNone/>
            </a:pPr>
            <a:r>
              <a:rPr lang="it" sz="900" u="sng">
                <a:solidFill>
                  <a:schemeClr val="dk1"/>
                </a:solidFill>
                <a:latin typeface="Poppins"/>
                <a:ea typeface="Poppins"/>
                <a:cs typeface="Poppins"/>
                <a:sym typeface="Poppins"/>
              </a:rPr>
              <a:t>Types of collection</a:t>
            </a:r>
            <a:r>
              <a:rPr lang="it" sz="900">
                <a:solidFill>
                  <a:schemeClr val="dk1"/>
                </a:solidFill>
                <a:latin typeface="Poppins"/>
                <a:ea typeface="Poppins"/>
                <a:cs typeface="Poppins"/>
                <a:sym typeface="Poppins"/>
              </a:rPr>
              <a:t>:</a:t>
            </a:r>
            <a:endParaRPr sz="900">
              <a:solidFill>
                <a:schemeClr val="dk1"/>
              </a:solidFill>
              <a:latin typeface="Poppins"/>
              <a:ea typeface="Poppins"/>
              <a:cs typeface="Poppins"/>
              <a:sym typeface="Poppins"/>
            </a:endParaRPr>
          </a:p>
          <a:p>
            <a:pPr indent="-285750" lvl="0" marL="457200" marR="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Interviews</a:t>
            </a:r>
            <a:endParaRPr sz="900">
              <a:solidFill>
                <a:schemeClr val="dk1"/>
              </a:solidFill>
              <a:latin typeface="Poppins"/>
              <a:ea typeface="Poppins"/>
              <a:cs typeface="Poppins"/>
              <a:sym typeface="Poppins"/>
            </a:endParaRPr>
          </a:p>
          <a:p>
            <a:pPr indent="-285750" lvl="0" marL="457200" marR="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Surveys</a:t>
            </a:r>
            <a:endParaRPr sz="900">
              <a:solidFill>
                <a:schemeClr val="dk1"/>
              </a:solidFill>
              <a:latin typeface="Poppins"/>
              <a:ea typeface="Poppins"/>
              <a:cs typeface="Poppins"/>
              <a:sym typeface="Poppins"/>
            </a:endParaRPr>
          </a:p>
          <a:p>
            <a:pPr indent="-285750" lvl="0" marL="457200" marR="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Measurements</a:t>
            </a:r>
            <a:endParaRPr sz="900">
              <a:solidFill>
                <a:schemeClr val="dk1"/>
              </a:solidFill>
              <a:latin typeface="Poppins"/>
              <a:ea typeface="Poppins"/>
              <a:cs typeface="Poppins"/>
              <a:sym typeface="Poppins"/>
            </a:endParaRPr>
          </a:p>
          <a:p>
            <a:pPr indent="-285750" lvl="0" marL="457200" marR="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Experiments</a:t>
            </a:r>
            <a:endParaRPr sz="900">
              <a:solidFill>
                <a:schemeClr val="dk1"/>
              </a:solidFill>
              <a:latin typeface="Poppins"/>
              <a:ea typeface="Poppins"/>
              <a:cs typeface="Poppins"/>
              <a:sym typeface="Poppins"/>
            </a:endParaRPr>
          </a:p>
          <a:p>
            <a:pPr indent="-285750" lvl="0" marL="457200" marR="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Literature</a:t>
            </a:r>
            <a:endParaRPr sz="900">
              <a:solidFill>
                <a:schemeClr val="dk1"/>
              </a:solidFill>
              <a:latin typeface="Poppins"/>
              <a:ea typeface="Poppins"/>
              <a:cs typeface="Poppins"/>
              <a:sym typeface="Poppins"/>
            </a:endParaRPr>
          </a:p>
          <a:p>
            <a:pPr indent="0" lvl="0" marL="0" marR="0" rtl="0" algn="ctr">
              <a:lnSpc>
                <a:spcPct val="130000"/>
              </a:lnSpc>
              <a:spcBef>
                <a:spcPts val="0"/>
              </a:spcBef>
              <a:spcAft>
                <a:spcPts val="0"/>
              </a:spcAft>
              <a:buNone/>
            </a:pPr>
            <a:r>
              <a:t/>
            </a:r>
            <a:endParaRPr sz="900">
              <a:solidFill>
                <a:schemeClr val="dk1"/>
              </a:solidFill>
              <a:latin typeface="Poppins"/>
              <a:ea typeface="Poppins"/>
              <a:cs typeface="Poppins"/>
              <a:sym typeface="Poppins"/>
            </a:endParaRPr>
          </a:p>
        </p:txBody>
      </p:sp>
      <p:sp>
        <p:nvSpPr>
          <p:cNvPr id="1077" name="Google Shape;1077;p124"/>
          <p:cNvSpPr txBox="1"/>
          <p:nvPr/>
        </p:nvSpPr>
        <p:spPr>
          <a:xfrm>
            <a:off x="3149353" y="818053"/>
            <a:ext cx="1653300" cy="713400"/>
          </a:xfrm>
          <a:prstGeom prst="rect">
            <a:avLst/>
          </a:prstGeom>
          <a:noFill/>
          <a:ln>
            <a:noFill/>
          </a:ln>
        </p:spPr>
        <p:txBody>
          <a:bodyPr anchorCtr="0" anchor="t" bIns="17150" lIns="34300" spcFirstLastPara="1" rIns="34300" wrap="square" tIns="17150">
            <a:spAutoFit/>
          </a:bodyPr>
          <a:lstStyle/>
          <a:p>
            <a:pPr indent="-285750" lvl="0" marL="457200" marR="0" rtl="0" algn="l">
              <a:lnSpc>
                <a:spcPct val="130000"/>
              </a:lnSpc>
              <a:spcBef>
                <a:spcPts val="0"/>
              </a:spcBef>
              <a:spcAft>
                <a:spcPts val="0"/>
              </a:spcAft>
              <a:buClr>
                <a:schemeClr val="dk1"/>
              </a:buClr>
              <a:buSzPts val="900"/>
              <a:buFont typeface="Poppins"/>
              <a:buChar char="●"/>
            </a:pPr>
            <a:r>
              <a:rPr lang="it" sz="900" u="sng">
                <a:solidFill>
                  <a:schemeClr val="dk1"/>
                </a:solidFill>
                <a:latin typeface="Poppins"/>
                <a:ea typeface="Poppins"/>
                <a:cs typeface="Poppins"/>
                <a:sym typeface="Poppins"/>
              </a:rPr>
              <a:t>Primary</a:t>
            </a:r>
            <a:r>
              <a:rPr lang="it" sz="900">
                <a:solidFill>
                  <a:schemeClr val="dk1"/>
                </a:solidFill>
                <a:latin typeface="Poppins"/>
                <a:ea typeface="Poppins"/>
                <a:cs typeface="Poppins"/>
                <a:sym typeface="Poppins"/>
              </a:rPr>
              <a:t> -&gt; Mode of collection</a:t>
            </a:r>
            <a:endParaRPr sz="900">
              <a:solidFill>
                <a:schemeClr val="dk1"/>
              </a:solidFill>
              <a:latin typeface="Poppins"/>
              <a:ea typeface="Poppins"/>
              <a:cs typeface="Poppins"/>
              <a:sym typeface="Poppins"/>
            </a:endParaRPr>
          </a:p>
          <a:p>
            <a:pPr indent="-285750" lvl="0" marL="457200" marR="0" rtl="0" algn="l">
              <a:lnSpc>
                <a:spcPct val="130000"/>
              </a:lnSpc>
              <a:spcBef>
                <a:spcPts val="0"/>
              </a:spcBef>
              <a:spcAft>
                <a:spcPts val="0"/>
              </a:spcAft>
              <a:buClr>
                <a:schemeClr val="dk1"/>
              </a:buClr>
              <a:buSzPts val="900"/>
              <a:buFont typeface="Poppins"/>
              <a:buChar char="●"/>
            </a:pPr>
            <a:r>
              <a:rPr lang="it" sz="900" u="sng">
                <a:solidFill>
                  <a:schemeClr val="dk1"/>
                </a:solidFill>
                <a:latin typeface="Poppins"/>
                <a:ea typeface="Poppins"/>
                <a:cs typeface="Poppins"/>
                <a:sym typeface="Poppins"/>
              </a:rPr>
              <a:t>Secondary</a:t>
            </a:r>
            <a:r>
              <a:rPr lang="it" sz="900">
                <a:solidFill>
                  <a:schemeClr val="dk1"/>
                </a:solidFill>
                <a:latin typeface="Poppins"/>
                <a:ea typeface="Poppins"/>
                <a:cs typeface="Poppins"/>
                <a:sym typeface="Poppins"/>
              </a:rPr>
              <a:t> -&gt; provenance</a:t>
            </a:r>
            <a:endParaRPr sz="900">
              <a:solidFill>
                <a:schemeClr val="dk1"/>
              </a:solidFill>
              <a:latin typeface="Poppins"/>
              <a:ea typeface="Poppins"/>
              <a:cs typeface="Poppins"/>
              <a:sym typeface="Poppins"/>
            </a:endParaRPr>
          </a:p>
        </p:txBody>
      </p:sp>
      <p:sp>
        <p:nvSpPr>
          <p:cNvPr id="1078" name="Google Shape;1078;p124"/>
          <p:cNvSpPr txBox="1"/>
          <p:nvPr/>
        </p:nvSpPr>
        <p:spPr>
          <a:xfrm>
            <a:off x="651883" y="4182714"/>
            <a:ext cx="1653300" cy="533400"/>
          </a:xfrm>
          <a:prstGeom prst="rect">
            <a:avLst/>
          </a:prstGeom>
          <a:noFill/>
          <a:ln>
            <a:noFill/>
          </a:ln>
        </p:spPr>
        <p:txBody>
          <a:bodyPr anchorCtr="0" anchor="t" bIns="17150" lIns="34300" spcFirstLastPara="1" rIns="34300" wrap="square" tIns="17150">
            <a:spAutoFit/>
          </a:bodyPr>
          <a:lstStyle/>
          <a:p>
            <a:pPr indent="0" lvl="0" marL="0" marR="0" rtl="0" algn="ctr">
              <a:lnSpc>
                <a:spcPct val="130000"/>
              </a:lnSpc>
              <a:spcBef>
                <a:spcPts val="0"/>
              </a:spcBef>
              <a:spcAft>
                <a:spcPts val="0"/>
              </a:spcAft>
              <a:buNone/>
            </a:pPr>
            <a:r>
              <a:rPr lang="it" sz="900" u="sng">
                <a:solidFill>
                  <a:schemeClr val="dk1"/>
                </a:solidFill>
                <a:latin typeface="Poppins"/>
                <a:ea typeface="Poppins"/>
                <a:cs typeface="Poppins"/>
                <a:sym typeface="Poppins"/>
              </a:rPr>
              <a:t>Purpose of the data</a:t>
            </a:r>
            <a:r>
              <a:rPr lang="it" sz="900">
                <a:solidFill>
                  <a:schemeClr val="dk1"/>
                </a:solidFill>
                <a:latin typeface="Poppins"/>
                <a:ea typeface="Poppins"/>
                <a:cs typeface="Poppins"/>
                <a:sym typeface="Poppins"/>
              </a:rPr>
              <a:t>:</a:t>
            </a:r>
            <a:endParaRPr sz="900">
              <a:solidFill>
                <a:schemeClr val="dk1"/>
              </a:solidFill>
              <a:latin typeface="Poppins"/>
              <a:ea typeface="Poppins"/>
              <a:cs typeface="Poppins"/>
              <a:sym typeface="Poppins"/>
            </a:endParaRPr>
          </a:p>
          <a:p>
            <a:pPr indent="0" lvl="0" marL="0" marR="0" rtl="0" algn="ctr">
              <a:lnSpc>
                <a:spcPct val="130000"/>
              </a:lnSpc>
              <a:spcBef>
                <a:spcPts val="0"/>
              </a:spcBef>
              <a:spcAft>
                <a:spcPts val="0"/>
              </a:spcAft>
              <a:buNone/>
            </a:pPr>
            <a:r>
              <a:rPr lang="it" sz="900">
                <a:solidFill>
                  <a:schemeClr val="dk1"/>
                </a:solidFill>
                <a:latin typeface="Poppins"/>
                <a:ea typeface="Poppins"/>
                <a:cs typeface="Poppins"/>
                <a:sym typeface="Poppins"/>
              </a:rPr>
              <a:t>brief description of the project/research need</a:t>
            </a:r>
            <a:endParaRPr sz="900">
              <a:solidFill>
                <a:schemeClr val="dk1"/>
              </a:solidFill>
              <a:latin typeface="Poppins"/>
              <a:ea typeface="Poppins"/>
              <a:cs typeface="Poppins"/>
              <a:sym typeface="Poppins"/>
            </a:endParaRPr>
          </a:p>
        </p:txBody>
      </p:sp>
      <p:sp>
        <p:nvSpPr>
          <p:cNvPr id="1079" name="Google Shape;1079;p124"/>
          <p:cNvSpPr txBox="1"/>
          <p:nvPr/>
        </p:nvSpPr>
        <p:spPr>
          <a:xfrm>
            <a:off x="7211293" y="3642426"/>
            <a:ext cx="1653300" cy="1073700"/>
          </a:xfrm>
          <a:prstGeom prst="rect">
            <a:avLst/>
          </a:prstGeom>
          <a:noFill/>
          <a:ln>
            <a:noFill/>
          </a:ln>
        </p:spPr>
        <p:txBody>
          <a:bodyPr anchorCtr="0" anchor="t" bIns="17150" lIns="34300" spcFirstLastPara="1" rIns="34300" wrap="square" tIns="17150">
            <a:spAutoFit/>
          </a:bodyPr>
          <a:lstStyle/>
          <a:p>
            <a:pPr indent="0" lvl="0" marL="0" marR="0" rtl="0" algn="l">
              <a:lnSpc>
                <a:spcPct val="130000"/>
              </a:lnSpc>
              <a:spcBef>
                <a:spcPts val="0"/>
              </a:spcBef>
              <a:spcAft>
                <a:spcPts val="0"/>
              </a:spcAft>
              <a:buNone/>
            </a:pPr>
            <a:r>
              <a:rPr lang="it" sz="900" u="sng">
                <a:solidFill>
                  <a:schemeClr val="dk1"/>
                </a:solidFill>
                <a:latin typeface="Poppins"/>
                <a:ea typeface="Poppins"/>
                <a:cs typeface="Poppins"/>
                <a:sym typeface="Poppins"/>
              </a:rPr>
              <a:t>Expected size</a:t>
            </a:r>
            <a:r>
              <a:rPr lang="it" sz="900">
                <a:solidFill>
                  <a:schemeClr val="dk1"/>
                </a:solidFill>
                <a:latin typeface="Poppins"/>
                <a:ea typeface="Poppins"/>
                <a:cs typeface="Poppins"/>
                <a:sym typeface="Poppins"/>
              </a:rPr>
              <a:t>: estimate</a:t>
            </a:r>
            <a:endParaRPr sz="900">
              <a:solidFill>
                <a:schemeClr val="dk1"/>
              </a:solidFill>
              <a:latin typeface="Poppins"/>
              <a:ea typeface="Poppins"/>
              <a:cs typeface="Poppins"/>
              <a:sym typeface="Poppins"/>
            </a:endParaRPr>
          </a:p>
          <a:p>
            <a:pPr indent="0" lvl="0" marL="0" marR="0" rtl="0" algn="l">
              <a:lnSpc>
                <a:spcPct val="130000"/>
              </a:lnSpc>
              <a:spcBef>
                <a:spcPts val="0"/>
              </a:spcBef>
              <a:spcAft>
                <a:spcPts val="0"/>
              </a:spcAft>
              <a:buNone/>
            </a:pPr>
            <a:r>
              <a:t/>
            </a:r>
            <a:endParaRPr sz="900">
              <a:solidFill>
                <a:schemeClr val="dk1"/>
              </a:solidFill>
              <a:latin typeface="Poppins"/>
              <a:ea typeface="Poppins"/>
              <a:cs typeface="Poppins"/>
              <a:sym typeface="Poppins"/>
            </a:endParaRPr>
          </a:p>
          <a:p>
            <a:pPr indent="0" lvl="0" marL="0" marR="0" rtl="0" algn="l">
              <a:lnSpc>
                <a:spcPct val="130000"/>
              </a:lnSpc>
              <a:spcBef>
                <a:spcPts val="0"/>
              </a:spcBef>
              <a:spcAft>
                <a:spcPts val="0"/>
              </a:spcAft>
              <a:buNone/>
            </a:pPr>
            <a:r>
              <a:rPr lang="it" sz="900" u="sng">
                <a:solidFill>
                  <a:schemeClr val="dk1"/>
                </a:solidFill>
                <a:latin typeface="Poppins"/>
                <a:ea typeface="Poppins"/>
                <a:cs typeface="Poppins"/>
                <a:sym typeface="Poppins"/>
              </a:rPr>
              <a:t>Software</a:t>
            </a:r>
            <a:r>
              <a:rPr lang="it" sz="900">
                <a:solidFill>
                  <a:schemeClr val="dk1"/>
                </a:solidFill>
                <a:latin typeface="Poppins"/>
                <a:ea typeface="Poppins"/>
                <a:cs typeface="Poppins"/>
                <a:sym typeface="Poppins"/>
              </a:rPr>
              <a:t> needed to manage each type of data</a:t>
            </a:r>
            <a:endParaRPr sz="900">
              <a:solidFill>
                <a:schemeClr val="dk1"/>
              </a:solidFill>
              <a:latin typeface="Poppins"/>
              <a:ea typeface="Poppins"/>
              <a:cs typeface="Poppins"/>
              <a:sym typeface="Poppins"/>
            </a:endParaRPr>
          </a:p>
          <a:p>
            <a:pPr indent="0" lvl="0" marL="0" marR="0" rtl="0" algn="l">
              <a:lnSpc>
                <a:spcPct val="130000"/>
              </a:lnSpc>
              <a:spcBef>
                <a:spcPts val="0"/>
              </a:spcBef>
              <a:spcAft>
                <a:spcPts val="0"/>
              </a:spcAft>
              <a:buNone/>
            </a:pPr>
            <a:r>
              <a:t/>
            </a:r>
            <a:endParaRPr sz="900">
              <a:solidFill>
                <a:schemeClr val="dk1"/>
              </a:solidFill>
              <a:latin typeface="Poppins"/>
              <a:ea typeface="Poppins"/>
              <a:cs typeface="Poppins"/>
              <a:sym typeface="Poppins"/>
            </a:endParaRPr>
          </a:p>
          <a:p>
            <a:pPr indent="0" lvl="0" marL="0" marR="0" rtl="0" algn="l">
              <a:lnSpc>
                <a:spcPct val="130000"/>
              </a:lnSpc>
              <a:spcBef>
                <a:spcPts val="0"/>
              </a:spcBef>
              <a:spcAft>
                <a:spcPts val="0"/>
              </a:spcAft>
              <a:buNone/>
            </a:pPr>
            <a:r>
              <a:rPr lang="it" sz="900" u="sng">
                <a:solidFill>
                  <a:schemeClr val="dk1"/>
                </a:solidFill>
                <a:latin typeface="Poppins"/>
                <a:ea typeface="Poppins"/>
                <a:cs typeface="Poppins"/>
                <a:sym typeface="Poppins"/>
              </a:rPr>
              <a:t>File formats</a:t>
            </a:r>
            <a:endParaRPr sz="900" u="sng">
              <a:solidFill>
                <a:schemeClr val="dk1"/>
              </a:solidFill>
              <a:latin typeface="Poppins"/>
              <a:ea typeface="Poppins"/>
              <a:cs typeface="Poppins"/>
              <a:sym typeface="Poppins"/>
            </a:endParaRPr>
          </a:p>
        </p:txBody>
      </p:sp>
      <p:sp>
        <p:nvSpPr>
          <p:cNvPr id="1080" name="Google Shape;1080;p124"/>
          <p:cNvSpPr/>
          <p:nvPr/>
        </p:nvSpPr>
        <p:spPr>
          <a:xfrm>
            <a:off x="5660968" y="528244"/>
            <a:ext cx="345567" cy="386322"/>
          </a:xfrm>
          <a:custGeom>
            <a:rect b="b" l="l" r="r" t="t"/>
            <a:pathLst>
              <a:path extrusionOk="0" h="4292465" w="3839634">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1"/>
          </a:solidFill>
          <a:ln>
            <a:noFill/>
          </a:ln>
        </p:spPr>
        <p:txBody>
          <a:bodyPr anchorCtr="1" anchor="ctr" bIns="16875" lIns="33750" spcFirstLastPara="1" rIns="33750" wrap="square" tIns="16875">
            <a:noAutofit/>
          </a:bodyPr>
          <a:lstStyle/>
          <a:p>
            <a:pPr indent="0" lvl="0" marL="0" marR="0" rtl="0" algn="l">
              <a:spcBef>
                <a:spcPts val="0"/>
              </a:spcBef>
              <a:spcAft>
                <a:spcPts val="0"/>
              </a:spcAft>
              <a:buNone/>
            </a:pPr>
            <a:r>
              <a:t/>
            </a:r>
            <a:endParaRPr sz="700">
              <a:solidFill>
                <a:schemeClr val="dk1"/>
              </a:solidFill>
              <a:latin typeface="Poppins"/>
              <a:ea typeface="Poppins"/>
              <a:cs typeface="Poppins"/>
              <a:sym typeface="Poppins"/>
            </a:endParaRPr>
          </a:p>
        </p:txBody>
      </p:sp>
      <p:sp>
        <p:nvSpPr>
          <p:cNvPr id="1081" name="Google Shape;1081;p124"/>
          <p:cNvSpPr txBox="1"/>
          <p:nvPr/>
        </p:nvSpPr>
        <p:spPr>
          <a:xfrm>
            <a:off x="3255925" y="3345700"/>
            <a:ext cx="3182400" cy="1974000"/>
          </a:xfrm>
          <a:prstGeom prst="rect">
            <a:avLst/>
          </a:prstGeom>
          <a:noFill/>
          <a:ln>
            <a:noFill/>
          </a:ln>
        </p:spPr>
        <p:txBody>
          <a:bodyPr anchorCtr="0" anchor="t" bIns="17150" lIns="34300" spcFirstLastPara="1" rIns="34300" wrap="square" tIns="17150">
            <a:spAutoFit/>
          </a:bodyPr>
          <a:lstStyle/>
          <a:p>
            <a:pPr indent="0" lvl="0" marL="0" marR="0" rtl="0" algn="l">
              <a:lnSpc>
                <a:spcPct val="130000"/>
              </a:lnSpc>
              <a:spcBef>
                <a:spcPts val="0"/>
              </a:spcBef>
              <a:spcAft>
                <a:spcPts val="0"/>
              </a:spcAft>
              <a:buNone/>
            </a:pPr>
            <a:r>
              <a:rPr lang="it" sz="900" u="sng">
                <a:solidFill>
                  <a:schemeClr val="dk1"/>
                </a:solidFill>
                <a:latin typeface="Poppins"/>
                <a:ea typeface="Poppins"/>
                <a:cs typeface="Poppins"/>
                <a:sym typeface="Poppins"/>
              </a:rPr>
              <a:t>Content of the data</a:t>
            </a:r>
            <a:r>
              <a:rPr lang="it" sz="900">
                <a:solidFill>
                  <a:schemeClr val="dk1"/>
                </a:solidFill>
                <a:latin typeface="Poppins"/>
                <a:ea typeface="Poppins"/>
                <a:cs typeface="Poppins"/>
                <a:sym typeface="Poppins"/>
              </a:rPr>
              <a:t>:</a:t>
            </a:r>
            <a:endParaRPr sz="900">
              <a:solidFill>
                <a:schemeClr val="dk1"/>
              </a:solidFill>
              <a:latin typeface="Poppins"/>
              <a:ea typeface="Poppins"/>
              <a:cs typeface="Poppins"/>
              <a:sym typeface="Poppins"/>
            </a:endParaRPr>
          </a:p>
          <a:p>
            <a:pPr indent="-285750" lvl="0" marL="45720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Text (eg, field or laboratory notes, survey responses)</a:t>
            </a:r>
            <a:endParaRPr sz="900">
              <a:solidFill>
                <a:schemeClr val="dk1"/>
              </a:solidFill>
              <a:latin typeface="Poppins"/>
              <a:ea typeface="Poppins"/>
              <a:cs typeface="Poppins"/>
              <a:sym typeface="Poppins"/>
            </a:endParaRPr>
          </a:p>
          <a:p>
            <a:pPr indent="-285750" lvl="0" marL="45720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Numeric (eg, tables, counts, measurements)</a:t>
            </a:r>
            <a:endParaRPr sz="900">
              <a:solidFill>
                <a:schemeClr val="dk1"/>
              </a:solidFill>
              <a:latin typeface="Poppins"/>
              <a:ea typeface="Poppins"/>
              <a:cs typeface="Poppins"/>
              <a:sym typeface="Poppins"/>
            </a:endParaRPr>
          </a:p>
          <a:p>
            <a:pPr indent="-285750" lvl="0" marL="45720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Audiovisual (eg, images, sound recordings, video, presentations)</a:t>
            </a:r>
            <a:endParaRPr sz="900">
              <a:solidFill>
                <a:schemeClr val="dk1"/>
              </a:solidFill>
              <a:latin typeface="Poppins"/>
              <a:ea typeface="Poppins"/>
              <a:cs typeface="Poppins"/>
              <a:sym typeface="Poppins"/>
            </a:endParaRPr>
          </a:p>
          <a:p>
            <a:pPr indent="-285750" lvl="0" marL="45720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Instrument-specific (eg, equipment outputs)</a:t>
            </a:r>
            <a:endParaRPr sz="900">
              <a:solidFill>
                <a:schemeClr val="dk1"/>
              </a:solidFill>
              <a:latin typeface="Poppins"/>
              <a:ea typeface="Poppins"/>
              <a:cs typeface="Poppins"/>
              <a:sym typeface="Poppins"/>
            </a:endParaRPr>
          </a:p>
          <a:p>
            <a:pPr indent="-285750" lvl="0" marL="457200" rtl="0" algn="l">
              <a:lnSpc>
                <a:spcPct val="130000"/>
              </a:lnSpc>
              <a:spcBef>
                <a:spcPts val="0"/>
              </a:spcBef>
              <a:spcAft>
                <a:spcPts val="0"/>
              </a:spcAft>
              <a:buClr>
                <a:schemeClr val="dk1"/>
              </a:buClr>
              <a:buSzPts val="900"/>
              <a:buFont typeface="Poppins"/>
              <a:buChar char="●"/>
            </a:pPr>
            <a:r>
              <a:rPr lang="it" sz="900">
                <a:solidFill>
                  <a:schemeClr val="dk1"/>
                </a:solidFill>
                <a:latin typeface="Poppins"/>
                <a:ea typeface="Poppins"/>
                <a:cs typeface="Poppins"/>
                <a:sym typeface="Poppins"/>
              </a:rPr>
              <a:t>Software</a:t>
            </a:r>
            <a:endParaRPr sz="900">
              <a:solidFill>
                <a:schemeClr val="dk1"/>
              </a:solidFill>
              <a:latin typeface="Poppins"/>
              <a:ea typeface="Poppins"/>
              <a:cs typeface="Poppins"/>
              <a:sym typeface="Poppins"/>
            </a:endParaRPr>
          </a:p>
          <a:p>
            <a:pPr indent="0" lvl="0" marL="0" rtl="0" algn="l">
              <a:lnSpc>
                <a:spcPct val="130000"/>
              </a:lnSpc>
              <a:spcBef>
                <a:spcPts val="0"/>
              </a:spcBef>
              <a:spcAft>
                <a:spcPts val="0"/>
              </a:spcAft>
              <a:buNone/>
            </a:pPr>
            <a:r>
              <a:t/>
            </a:r>
            <a:endParaRPr sz="900">
              <a:solidFill>
                <a:schemeClr val="dk1"/>
              </a:solidFill>
              <a:latin typeface="Poppins"/>
              <a:ea typeface="Poppins"/>
              <a:cs typeface="Poppins"/>
              <a:sym typeface="Poppins"/>
            </a:endParaRPr>
          </a:p>
          <a:p>
            <a:pPr indent="0" lvl="0" marL="0" rtl="0" algn="l">
              <a:lnSpc>
                <a:spcPct val="130000"/>
              </a:lnSpc>
              <a:spcBef>
                <a:spcPts val="0"/>
              </a:spcBef>
              <a:spcAft>
                <a:spcPts val="0"/>
              </a:spcAft>
              <a:buNone/>
            </a:pPr>
            <a:r>
              <a:t/>
            </a:r>
            <a:endParaRPr sz="900">
              <a:solidFill>
                <a:schemeClr val="dk1"/>
              </a:solidFill>
              <a:latin typeface="Poppins"/>
              <a:ea typeface="Poppins"/>
              <a:cs typeface="Poppins"/>
              <a:sym typeface="Poppins"/>
            </a:endParaRPr>
          </a:p>
          <a:p>
            <a:pPr indent="0" lvl="0" marL="0" marR="0" rtl="0" algn="l">
              <a:lnSpc>
                <a:spcPct val="130000"/>
              </a:lnSpc>
              <a:spcBef>
                <a:spcPts val="0"/>
              </a:spcBef>
              <a:spcAft>
                <a:spcPts val="0"/>
              </a:spcAft>
              <a:buNone/>
            </a:pPr>
            <a:r>
              <a:t/>
            </a:r>
            <a:endParaRPr sz="900">
              <a:solidFill>
                <a:schemeClr val="dk1"/>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125"/>
          <p:cNvSpPr txBox="1"/>
          <p:nvPr/>
        </p:nvSpPr>
        <p:spPr>
          <a:xfrm rot="-5400000">
            <a:off x="1637501"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a:t>
            </a:r>
            <a:r>
              <a:rPr b="1" lang="it" sz="1100">
                <a:solidFill>
                  <a:srgbClr val="111340"/>
                </a:solidFill>
                <a:latin typeface="Poppins"/>
                <a:ea typeface="Poppins"/>
                <a:cs typeface="Poppins"/>
                <a:sym typeface="Poppins"/>
              </a:rPr>
              <a:t>1</a:t>
            </a:r>
            <a:endParaRPr sz="500"/>
          </a:p>
        </p:txBody>
      </p:sp>
      <p:sp>
        <p:nvSpPr>
          <p:cNvPr id="1087" name="Google Shape;1087;p125"/>
          <p:cNvSpPr txBox="1"/>
          <p:nvPr/>
        </p:nvSpPr>
        <p:spPr>
          <a:xfrm rot="-5400000">
            <a:off x="2509228"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a:t>
            </a:r>
            <a:r>
              <a:rPr b="1" lang="it" sz="1100">
                <a:solidFill>
                  <a:srgbClr val="111340"/>
                </a:solidFill>
                <a:latin typeface="Poppins"/>
                <a:ea typeface="Poppins"/>
                <a:cs typeface="Poppins"/>
                <a:sym typeface="Poppins"/>
              </a:rPr>
              <a:t>2</a:t>
            </a:r>
            <a:endParaRPr sz="500"/>
          </a:p>
        </p:txBody>
      </p:sp>
      <p:sp>
        <p:nvSpPr>
          <p:cNvPr id="1088" name="Google Shape;1088;p125"/>
          <p:cNvSpPr txBox="1"/>
          <p:nvPr/>
        </p:nvSpPr>
        <p:spPr>
          <a:xfrm rot="-5400000">
            <a:off x="3380955"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a:t>
            </a:r>
            <a:r>
              <a:rPr b="1" lang="it" sz="1100">
                <a:solidFill>
                  <a:srgbClr val="111340"/>
                </a:solidFill>
                <a:latin typeface="Poppins"/>
                <a:ea typeface="Poppins"/>
                <a:cs typeface="Poppins"/>
                <a:sym typeface="Poppins"/>
              </a:rPr>
              <a:t>3</a:t>
            </a:r>
            <a:endParaRPr sz="500"/>
          </a:p>
        </p:txBody>
      </p:sp>
      <p:sp>
        <p:nvSpPr>
          <p:cNvPr id="1089" name="Google Shape;1089;p125"/>
          <p:cNvSpPr txBox="1"/>
          <p:nvPr/>
        </p:nvSpPr>
        <p:spPr>
          <a:xfrm rot="-5400000">
            <a:off x="4252683"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a:t>
            </a:r>
            <a:r>
              <a:rPr b="1" lang="it" sz="1100">
                <a:solidFill>
                  <a:srgbClr val="111340"/>
                </a:solidFill>
                <a:latin typeface="Poppins"/>
                <a:ea typeface="Poppins"/>
                <a:cs typeface="Poppins"/>
                <a:sym typeface="Poppins"/>
              </a:rPr>
              <a:t>4</a:t>
            </a:r>
            <a:endParaRPr sz="500"/>
          </a:p>
        </p:txBody>
      </p:sp>
      <p:sp>
        <p:nvSpPr>
          <p:cNvPr id="1090" name="Google Shape;1090;p125"/>
          <p:cNvSpPr txBox="1"/>
          <p:nvPr/>
        </p:nvSpPr>
        <p:spPr>
          <a:xfrm rot="-5400000">
            <a:off x="5124410"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a:t>
            </a:r>
            <a:r>
              <a:rPr b="1" lang="it" sz="1100">
                <a:solidFill>
                  <a:srgbClr val="111340"/>
                </a:solidFill>
                <a:latin typeface="Poppins"/>
                <a:ea typeface="Poppins"/>
                <a:cs typeface="Poppins"/>
                <a:sym typeface="Poppins"/>
              </a:rPr>
              <a:t>5</a:t>
            </a:r>
            <a:endParaRPr sz="500"/>
          </a:p>
        </p:txBody>
      </p:sp>
      <p:sp>
        <p:nvSpPr>
          <p:cNvPr id="1091" name="Google Shape;1091;p125"/>
          <p:cNvSpPr txBox="1"/>
          <p:nvPr/>
        </p:nvSpPr>
        <p:spPr>
          <a:xfrm rot="-5400000">
            <a:off x="5996138"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a:t>
            </a:r>
            <a:r>
              <a:rPr b="1" lang="it" sz="1100">
                <a:solidFill>
                  <a:srgbClr val="111340"/>
                </a:solidFill>
                <a:latin typeface="Poppins"/>
                <a:ea typeface="Poppins"/>
                <a:cs typeface="Poppins"/>
                <a:sym typeface="Poppins"/>
              </a:rPr>
              <a:t>6</a:t>
            </a:r>
            <a:endParaRPr sz="500"/>
          </a:p>
        </p:txBody>
      </p:sp>
      <p:sp>
        <p:nvSpPr>
          <p:cNvPr id="1092" name="Google Shape;1092;p125"/>
          <p:cNvSpPr txBox="1"/>
          <p:nvPr/>
        </p:nvSpPr>
        <p:spPr>
          <a:xfrm rot="-5400000">
            <a:off x="6867865"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a:t>
            </a:r>
            <a:r>
              <a:rPr b="1" lang="it" sz="1100">
                <a:solidFill>
                  <a:srgbClr val="111340"/>
                </a:solidFill>
                <a:latin typeface="Poppins"/>
                <a:ea typeface="Poppins"/>
                <a:cs typeface="Poppins"/>
                <a:sym typeface="Poppins"/>
              </a:rPr>
              <a:t>7</a:t>
            </a:r>
            <a:endParaRPr sz="500"/>
          </a:p>
        </p:txBody>
      </p:sp>
      <p:sp>
        <p:nvSpPr>
          <p:cNvPr id="1093" name="Google Shape;1093;p125"/>
          <p:cNvSpPr txBox="1"/>
          <p:nvPr/>
        </p:nvSpPr>
        <p:spPr>
          <a:xfrm rot="-5400000">
            <a:off x="7739592"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8</a:t>
            </a:r>
            <a:endParaRPr sz="500"/>
          </a:p>
        </p:txBody>
      </p:sp>
      <p:sp>
        <p:nvSpPr>
          <p:cNvPr id="1094" name="Google Shape;1094;p125"/>
          <p:cNvSpPr/>
          <p:nvPr/>
        </p:nvSpPr>
        <p:spPr>
          <a:xfrm>
            <a:off x="1105149" y="4780764"/>
            <a:ext cx="212700" cy="2127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095" name="Google Shape;1095;p125"/>
          <p:cNvSpPr txBox="1"/>
          <p:nvPr/>
        </p:nvSpPr>
        <p:spPr>
          <a:xfrm>
            <a:off x="1369940" y="4808151"/>
            <a:ext cx="1020900" cy="1731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lang="it" sz="900">
                <a:solidFill>
                  <a:schemeClr val="dk1"/>
                </a:solidFill>
                <a:latin typeface="Poppins"/>
                <a:ea typeface="Poppins"/>
                <a:cs typeface="Poppins"/>
                <a:sym typeface="Poppins"/>
              </a:rPr>
              <a:t>Interviews </a:t>
            </a:r>
            <a:endParaRPr sz="500"/>
          </a:p>
        </p:txBody>
      </p:sp>
      <p:sp>
        <p:nvSpPr>
          <p:cNvPr id="1096" name="Google Shape;1096;p125"/>
          <p:cNvSpPr/>
          <p:nvPr/>
        </p:nvSpPr>
        <p:spPr>
          <a:xfrm>
            <a:off x="2316966" y="4780764"/>
            <a:ext cx="212700" cy="2127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097" name="Google Shape;1097;p125"/>
          <p:cNvSpPr txBox="1"/>
          <p:nvPr/>
        </p:nvSpPr>
        <p:spPr>
          <a:xfrm>
            <a:off x="2581757" y="4808151"/>
            <a:ext cx="1020900" cy="1731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lang="it" sz="900">
                <a:solidFill>
                  <a:schemeClr val="dk1"/>
                </a:solidFill>
                <a:latin typeface="Poppins"/>
                <a:ea typeface="Poppins"/>
                <a:cs typeface="Poppins"/>
                <a:sym typeface="Poppins"/>
              </a:rPr>
              <a:t>Surveys</a:t>
            </a:r>
            <a:endParaRPr sz="500"/>
          </a:p>
        </p:txBody>
      </p:sp>
      <p:sp>
        <p:nvSpPr>
          <p:cNvPr id="1098" name="Google Shape;1098;p125"/>
          <p:cNvSpPr/>
          <p:nvPr/>
        </p:nvSpPr>
        <p:spPr>
          <a:xfrm>
            <a:off x="3323533" y="4780764"/>
            <a:ext cx="212700" cy="2127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099" name="Google Shape;1099;p125"/>
          <p:cNvSpPr txBox="1"/>
          <p:nvPr/>
        </p:nvSpPr>
        <p:spPr>
          <a:xfrm>
            <a:off x="3588324" y="4808151"/>
            <a:ext cx="1020900" cy="1731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lang="it" sz="900">
                <a:solidFill>
                  <a:schemeClr val="dk1"/>
                </a:solidFill>
                <a:latin typeface="Poppins"/>
                <a:ea typeface="Poppins"/>
                <a:cs typeface="Poppins"/>
                <a:sym typeface="Poppins"/>
              </a:rPr>
              <a:t>Measurement</a:t>
            </a:r>
            <a:endParaRPr sz="500"/>
          </a:p>
        </p:txBody>
      </p:sp>
      <p:sp>
        <p:nvSpPr>
          <p:cNvPr id="1100" name="Google Shape;1100;p125"/>
          <p:cNvSpPr/>
          <p:nvPr/>
        </p:nvSpPr>
        <p:spPr>
          <a:xfrm>
            <a:off x="4790324" y="4780764"/>
            <a:ext cx="212700" cy="212700"/>
          </a:xfrm>
          <a:prstGeom prst="ellipse">
            <a:avLst/>
          </a:pr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01" name="Google Shape;1101;p125"/>
          <p:cNvSpPr txBox="1"/>
          <p:nvPr/>
        </p:nvSpPr>
        <p:spPr>
          <a:xfrm>
            <a:off x="5055115" y="4808151"/>
            <a:ext cx="1020900" cy="1731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lang="it" sz="900">
                <a:solidFill>
                  <a:schemeClr val="dk1"/>
                </a:solidFill>
                <a:latin typeface="Poppins"/>
                <a:ea typeface="Poppins"/>
                <a:cs typeface="Poppins"/>
                <a:sym typeface="Poppins"/>
              </a:rPr>
              <a:t>Experimental</a:t>
            </a:r>
            <a:endParaRPr sz="500"/>
          </a:p>
        </p:txBody>
      </p:sp>
      <p:sp>
        <p:nvSpPr>
          <p:cNvPr id="1102" name="Google Shape;1102;p125"/>
          <p:cNvSpPr txBox="1"/>
          <p:nvPr/>
        </p:nvSpPr>
        <p:spPr>
          <a:xfrm>
            <a:off x="570458" y="129409"/>
            <a:ext cx="8003100" cy="4656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2800">
                <a:solidFill>
                  <a:schemeClr val="dk2"/>
                </a:solidFill>
                <a:latin typeface="Poppins"/>
                <a:ea typeface="Poppins"/>
                <a:cs typeface="Poppins"/>
                <a:sym typeface="Poppins"/>
              </a:rPr>
              <a:t>Types of collection </a:t>
            </a:r>
            <a:endParaRPr sz="500"/>
          </a:p>
        </p:txBody>
      </p:sp>
      <p:sp>
        <p:nvSpPr>
          <p:cNvPr id="1103" name="Google Shape;1103;p125"/>
          <p:cNvSpPr txBox="1"/>
          <p:nvPr/>
        </p:nvSpPr>
        <p:spPr>
          <a:xfrm>
            <a:off x="570459" y="558408"/>
            <a:ext cx="8003100" cy="2040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it" sz="1100">
                <a:solidFill>
                  <a:schemeClr val="dk1"/>
                </a:solidFill>
                <a:latin typeface="Poppins"/>
                <a:ea typeface="Poppins"/>
                <a:cs typeface="Poppins"/>
                <a:sym typeface="Poppins"/>
              </a:rPr>
              <a:t>Detailed for each WP</a:t>
            </a:r>
            <a:endParaRPr sz="500"/>
          </a:p>
        </p:txBody>
      </p:sp>
      <p:cxnSp>
        <p:nvCxnSpPr>
          <p:cNvPr id="1104" name="Google Shape;1104;p125"/>
          <p:cNvCxnSpPr/>
          <p:nvPr/>
        </p:nvCxnSpPr>
        <p:spPr>
          <a:xfrm flipH="1">
            <a:off x="2053330" y="1700976"/>
            <a:ext cx="5700" cy="2657700"/>
          </a:xfrm>
          <a:prstGeom prst="straightConnector1">
            <a:avLst/>
          </a:prstGeom>
          <a:noFill/>
          <a:ln cap="flat" cmpd="sng" w="19050">
            <a:solidFill>
              <a:srgbClr val="BFBFBF"/>
            </a:solidFill>
            <a:prstDash val="dot"/>
            <a:miter lim="800000"/>
            <a:headEnd len="sm" w="sm" type="none"/>
            <a:tailEnd len="sm" w="sm" type="none"/>
          </a:ln>
        </p:spPr>
      </p:cxnSp>
      <p:cxnSp>
        <p:nvCxnSpPr>
          <p:cNvPr id="1105" name="Google Shape;1105;p125"/>
          <p:cNvCxnSpPr/>
          <p:nvPr/>
        </p:nvCxnSpPr>
        <p:spPr>
          <a:xfrm>
            <a:off x="2930757" y="1700976"/>
            <a:ext cx="900" cy="2631300"/>
          </a:xfrm>
          <a:prstGeom prst="straightConnector1">
            <a:avLst/>
          </a:prstGeom>
          <a:noFill/>
          <a:ln cap="flat" cmpd="sng" w="19050">
            <a:solidFill>
              <a:srgbClr val="BFBFBF"/>
            </a:solidFill>
            <a:prstDash val="dot"/>
            <a:miter lim="800000"/>
            <a:headEnd len="sm" w="sm" type="none"/>
            <a:tailEnd len="sm" w="sm" type="none"/>
          </a:ln>
        </p:spPr>
      </p:cxnSp>
      <p:cxnSp>
        <p:nvCxnSpPr>
          <p:cNvPr id="1106" name="Google Shape;1106;p125"/>
          <p:cNvCxnSpPr/>
          <p:nvPr/>
        </p:nvCxnSpPr>
        <p:spPr>
          <a:xfrm>
            <a:off x="3802485" y="1700976"/>
            <a:ext cx="600" cy="2657700"/>
          </a:xfrm>
          <a:prstGeom prst="straightConnector1">
            <a:avLst/>
          </a:prstGeom>
          <a:noFill/>
          <a:ln cap="flat" cmpd="sng" w="19050">
            <a:solidFill>
              <a:srgbClr val="BFBFBF"/>
            </a:solidFill>
            <a:prstDash val="dot"/>
            <a:miter lim="800000"/>
            <a:headEnd len="sm" w="sm" type="none"/>
            <a:tailEnd len="sm" w="sm" type="none"/>
          </a:ln>
        </p:spPr>
      </p:cxnSp>
      <p:cxnSp>
        <p:nvCxnSpPr>
          <p:cNvPr id="1107" name="Google Shape;1107;p125"/>
          <p:cNvCxnSpPr/>
          <p:nvPr/>
        </p:nvCxnSpPr>
        <p:spPr>
          <a:xfrm>
            <a:off x="4674212" y="1700976"/>
            <a:ext cx="13800" cy="2664300"/>
          </a:xfrm>
          <a:prstGeom prst="straightConnector1">
            <a:avLst/>
          </a:prstGeom>
          <a:noFill/>
          <a:ln cap="flat" cmpd="sng" w="19050">
            <a:solidFill>
              <a:srgbClr val="BFBFBF"/>
            </a:solidFill>
            <a:prstDash val="dot"/>
            <a:miter lim="800000"/>
            <a:headEnd len="sm" w="sm" type="none"/>
            <a:tailEnd len="sm" w="sm" type="none"/>
          </a:ln>
        </p:spPr>
      </p:cxnSp>
      <p:cxnSp>
        <p:nvCxnSpPr>
          <p:cNvPr id="1108" name="Google Shape;1108;p125"/>
          <p:cNvCxnSpPr/>
          <p:nvPr/>
        </p:nvCxnSpPr>
        <p:spPr>
          <a:xfrm flipH="1">
            <a:off x="5539640" y="1700976"/>
            <a:ext cx="6300" cy="2637900"/>
          </a:xfrm>
          <a:prstGeom prst="straightConnector1">
            <a:avLst/>
          </a:prstGeom>
          <a:noFill/>
          <a:ln cap="flat" cmpd="sng" w="19050">
            <a:solidFill>
              <a:srgbClr val="BFBFBF"/>
            </a:solidFill>
            <a:prstDash val="dot"/>
            <a:miter lim="800000"/>
            <a:headEnd len="sm" w="sm" type="none"/>
            <a:tailEnd len="sm" w="sm" type="none"/>
          </a:ln>
        </p:spPr>
      </p:cxnSp>
      <p:cxnSp>
        <p:nvCxnSpPr>
          <p:cNvPr id="1109" name="Google Shape;1109;p125"/>
          <p:cNvCxnSpPr/>
          <p:nvPr/>
        </p:nvCxnSpPr>
        <p:spPr>
          <a:xfrm>
            <a:off x="6417667" y="1700976"/>
            <a:ext cx="6900" cy="2670900"/>
          </a:xfrm>
          <a:prstGeom prst="straightConnector1">
            <a:avLst/>
          </a:prstGeom>
          <a:noFill/>
          <a:ln cap="flat" cmpd="sng" w="19050">
            <a:solidFill>
              <a:srgbClr val="BFBFBF"/>
            </a:solidFill>
            <a:prstDash val="dot"/>
            <a:miter lim="800000"/>
            <a:headEnd len="sm" w="sm" type="none"/>
            <a:tailEnd len="sm" w="sm" type="none"/>
          </a:ln>
        </p:spPr>
      </p:cxnSp>
      <p:cxnSp>
        <p:nvCxnSpPr>
          <p:cNvPr id="1110" name="Google Shape;1110;p125"/>
          <p:cNvCxnSpPr/>
          <p:nvPr/>
        </p:nvCxnSpPr>
        <p:spPr>
          <a:xfrm flipH="1">
            <a:off x="7282794" y="1700976"/>
            <a:ext cx="6600" cy="2684100"/>
          </a:xfrm>
          <a:prstGeom prst="straightConnector1">
            <a:avLst/>
          </a:prstGeom>
          <a:noFill/>
          <a:ln cap="flat" cmpd="sng" w="19050">
            <a:solidFill>
              <a:srgbClr val="BFBFBF"/>
            </a:solidFill>
            <a:prstDash val="dot"/>
            <a:miter lim="800000"/>
            <a:headEnd len="sm" w="sm" type="none"/>
            <a:tailEnd len="sm" w="sm" type="none"/>
          </a:ln>
        </p:spPr>
      </p:cxnSp>
      <p:cxnSp>
        <p:nvCxnSpPr>
          <p:cNvPr id="1111" name="Google Shape;1111;p125"/>
          <p:cNvCxnSpPr/>
          <p:nvPr/>
        </p:nvCxnSpPr>
        <p:spPr>
          <a:xfrm>
            <a:off x="8161121" y="1700976"/>
            <a:ext cx="6300" cy="2684100"/>
          </a:xfrm>
          <a:prstGeom prst="straightConnector1">
            <a:avLst/>
          </a:prstGeom>
          <a:noFill/>
          <a:ln cap="flat" cmpd="sng" w="19050">
            <a:solidFill>
              <a:srgbClr val="BFBFBF"/>
            </a:solidFill>
            <a:prstDash val="dot"/>
            <a:miter lim="800000"/>
            <a:headEnd len="sm" w="sm" type="none"/>
            <a:tailEnd len="sm" w="sm" type="none"/>
          </a:ln>
        </p:spPr>
      </p:cxnSp>
      <p:cxnSp>
        <p:nvCxnSpPr>
          <p:cNvPr id="1112" name="Google Shape;1112;p125"/>
          <p:cNvCxnSpPr/>
          <p:nvPr/>
        </p:nvCxnSpPr>
        <p:spPr>
          <a:xfrm flipH="1" rot="10800000">
            <a:off x="1784781" y="3212864"/>
            <a:ext cx="6707400" cy="1200"/>
          </a:xfrm>
          <a:prstGeom prst="straightConnector1">
            <a:avLst/>
          </a:prstGeom>
          <a:noFill/>
          <a:ln cap="flat" cmpd="sng" w="19050">
            <a:solidFill>
              <a:srgbClr val="BFBFBF"/>
            </a:solidFill>
            <a:prstDash val="dot"/>
            <a:miter lim="800000"/>
            <a:headEnd len="sm" w="sm" type="none"/>
            <a:tailEnd len="sm" w="sm" type="none"/>
          </a:ln>
        </p:spPr>
      </p:cxnSp>
      <p:cxnSp>
        <p:nvCxnSpPr>
          <p:cNvPr id="1113" name="Google Shape;1113;p125"/>
          <p:cNvCxnSpPr/>
          <p:nvPr/>
        </p:nvCxnSpPr>
        <p:spPr>
          <a:xfrm>
            <a:off x="1784781" y="2014224"/>
            <a:ext cx="6707400" cy="1200"/>
          </a:xfrm>
          <a:prstGeom prst="straightConnector1">
            <a:avLst/>
          </a:prstGeom>
          <a:noFill/>
          <a:ln cap="flat" cmpd="sng" w="19050">
            <a:solidFill>
              <a:srgbClr val="BFBFBF"/>
            </a:solidFill>
            <a:prstDash val="dot"/>
            <a:miter lim="800000"/>
            <a:headEnd len="sm" w="sm" type="none"/>
            <a:tailEnd len="sm" w="sm" type="none"/>
          </a:ln>
        </p:spPr>
      </p:cxnSp>
      <p:sp>
        <p:nvSpPr>
          <p:cNvPr id="1114" name="Google Shape;1114;p125"/>
          <p:cNvSpPr/>
          <p:nvPr/>
        </p:nvSpPr>
        <p:spPr>
          <a:xfrm>
            <a:off x="1996951" y="1947773"/>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cxnSp>
        <p:nvCxnSpPr>
          <p:cNvPr id="1115" name="Google Shape;1115;p125"/>
          <p:cNvCxnSpPr/>
          <p:nvPr/>
        </p:nvCxnSpPr>
        <p:spPr>
          <a:xfrm flipH="1" rot="10800000">
            <a:off x="1784781" y="2613605"/>
            <a:ext cx="6707400" cy="1200"/>
          </a:xfrm>
          <a:prstGeom prst="straightConnector1">
            <a:avLst/>
          </a:prstGeom>
          <a:noFill/>
          <a:ln cap="flat" cmpd="sng" w="19050">
            <a:solidFill>
              <a:srgbClr val="BFBFBF"/>
            </a:solidFill>
            <a:prstDash val="dot"/>
            <a:miter lim="800000"/>
            <a:headEnd len="sm" w="sm" type="none"/>
            <a:tailEnd len="sm" w="sm" type="none"/>
          </a:ln>
        </p:spPr>
      </p:cxnSp>
      <p:sp>
        <p:nvSpPr>
          <p:cNvPr id="1116" name="Google Shape;1116;p125"/>
          <p:cNvSpPr/>
          <p:nvPr/>
        </p:nvSpPr>
        <p:spPr>
          <a:xfrm>
            <a:off x="2863539" y="1947632"/>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17" name="Google Shape;1117;p125"/>
          <p:cNvSpPr/>
          <p:nvPr/>
        </p:nvSpPr>
        <p:spPr>
          <a:xfrm>
            <a:off x="6347175" y="2546957"/>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cxnSp>
        <p:nvCxnSpPr>
          <p:cNvPr id="1118" name="Google Shape;1118;p125"/>
          <p:cNvCxnSpPr/>
          <p:nvPr/>
        </p:nvCxnSpPr>
        <p:spPr>
          <a:xfrm flipH="1" rot="10800000">
            <a:off x="1784781" y="3812123"/>
            <a:ext cx="6707400" cy="1200"/>
          </a:xfrm>
          <a:prstGeom prst="straightConnector1">
            <a:avLst/>
          </a:prstGeom>
          <a:noFill/>
          <a:ln cap="flat" cmpd="sng" w="19050">
            <a:solidFill>
              <a:srgbClr val="BFBFBF"/>
            </a:solidFill>
            <a:prstDash val="dot"/>
            <a:miter lim="800000"/>
            <a:headEnd len="sm" w="sm" type="none"/>
            <a:tailEnd len="sm" w="sm" type="none"/>
          </a:ln>
        </p:spPr>
      </p:cxnSp>
      <p:sp>
        <p:nvSpPr>
          <p:cNvPr id="1119" name="Google Shape;1119;p125"/>
          <p:cNvSpPr/>
          <p:nvPr/>
        </p:nvSpPr>
        <p:spPr>
          <a:xfrm>
            <a:off x="7220546" y="2574117"/>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20" name="Google Shape;1120;p125"/>
          <p:cNvSpPr/>
          <p:nvPr/>
        </p:nvSpPr>
        <p:spPr>
          <a:xfrm>
            <a:off x="6419299" y="4780739"/>
            <a:ext cx="212700" cy="212700"/>
          </a:xfrm>
          <a:prstGeom prst="ellipse">
            <a:avLst/>
          </a:prstGeom>
          <a:solidFill>
            <a:schemeClr val="accent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accent5"/>
              </a:solidFill>
              <a:latin typeface="Poppins"/>
              <a:ea typeface="Poppins"/>
              <a:cs typeface="Poppins"/>
              <a:sym typeface="Poppins"/>
            </a:endParaRPr>
          </a:p>
        </p:txBody>
      </p:sp>
      <p:sp>
        <p:nvSpPr>
          <p:cNvPr id="1121" name="Google Shape;1121;p125"/>
          <p:cNvSpPr txBox="1"/>
          <p:nvPr/>
        </p:nvSpPr>
        <p:spPr>
          <a:xfrm>
            <a:off x="6750515" y="4808164"/>
            <a:ext cx="1020900" cy="1731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lang="it" sz="900">
                <a:solidFill>
                  <a:schemeClr val="dk1"/>
                </a:solidFill>
                <a:latin typeface="Poppins"/>
                <a:ea typeface="Poppins"/>
                <a:cs typeface="Poppins"/>
                <a:sym typeface="Poppins"/>
              </a:rPr>
              <a:t>Literature</a:t>
            </a:r>
            <a:endParaRPr sz="500"/>
          </a:p>
        </p:txBody>
      </p:sp>
      <p:sp>
        <p:nvSpPr>
          <p:cNvPr id="1122" name="Google Shape;1122;p125"/>
          <p:cNvSpPr txBox="1"/>
          <p:nvPr/>
        </p:nvSpPr>
        <p:spPr>
          <a:xfrm>
            <a:off x="125425" y="2519663"/>
            <a:ext cx="1353600" cy="109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Font typeface="Arial"/>
              <a:buNone/>
            </a:pPr>
            <a:r>
              <a:rPr lang="it" sz="1100">
                <a:solidFill>
                  <a:schemeClr val="dk1"/>
                </a:solidFill>
                <a:latin typeface="Poppins"/>
                <a:ea typeface="Poppins"/>
                <a:cs typeface="Poppins"/>
                <a:sym typeface="Poppins"/>
              </a:rPr>
              <a:t>ALL WPs will manage both primary and secondary data</a:t>
            </a:r>
            <a:endParaRPr sz="500"/>
          </a:p>
          <a:p>
            <a:pPr indent="0" lvl="0" marL="0" rtl="0" algn="l">
              <a:spcBef>
                <a:spcPts val="0"/>
              </a:spcBef>
              <a:spcAft>
                <a:spcPts val="0"/>
              </a:spcAft>
              <a:buNone/>
            </a:pPr>
            <a:r>
              <a:t/>
            </a:r>
            <a:endParaRPr sz="1500">
              <a:solidFill>
                <a:schemeClr val="dk1"/>
              </a:solidFill>
              <a:latin typeface="Poppins"/>
              <a:ea typeface="Poppins"/>
              <a:cs typeface="Poppins"/>
              <a:sym typeface="Poppins"/>
            </a:endParaRPr>
          </a:p>
        </p:txBody>
      </p:sp>
      <p:sp>
        <p:nvSpPr>
          <p:cNvPr id="1123" name="Google Shape;1123;p125"/>
          <p:cNvSpPr/>
          <p:nvPr/>
        </p:nvSpPr>
        <p:spPr>
          <a:xfrm>
            <a:off x="1998501" y="2565666"/>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24" name="Google Shape;1124;p125"/>
          <p:cNvSpPr/>
          <p:nvPr/>
        </p:nvSpPr>
        <p:spPr>
          <a:xfrm>
            <a:off x="2864326" y="2546941"/>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25" name="Google Shape;1125;p125"/>
          <p:cNvSpPr/>
          <p:nvPr/>
        </p:nvSpPr>
        <p:spPr>
          <a:xfrm>
            <a:off x="2863551" y="3145879"/>
            <a:ext cx="134400" cy="134400"/>
          </a:xfrm>
          <a:prstGeom prst="ellipse">
            <a:avLst/>
          </a:prstGeom>
          <a:solidFill>
            <a:schemeClr val="accent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26" name="Google Shape;1126;p125"/>
          <p:cNvSpPr/>
          <p:nvPr/>
        </p:nvSpPr>
        <p:spPr>
          <a:xfrm>
            <a:off x="3735768" y="3146269"/>
            <a:ext cx="134400" cy="1344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27" name="Google Shape;1127;p125"/>
          <p:cNvSpPr/>
          <p:nvPr/>
        </p:nvSpPr>
        <p:spPr>
          <a:xfrm>
            <a:off x="3735751" y="1950982"/>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28" name="Google Shape;1128;p125"/>
          <p:cNvSpPr/>
          <p:nvPr/>
        </p:nvSpPr>
        <p:spPr>
          <a:xfrm>
            <a:off x="3735726" y="2548616"/>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29" name="Google Shape;1129;p125"/>
          <p:cNvSpPr/>
          <p:nvPr/>
        </p:nvSpPr>
        <p:spPr>
          <a:xfrm>
            <a:off x="4604164" y="1948357"/>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30" name="Google Shape;1130;p125"/>
          <p:cNvSpPr/>
          <p:nvPr/>
        </p:nvSpPr>
        <p:spPr>
          <a:xfrm>
            <a:off x="4607852" y="2546948"/>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31" name="Google Shape;1131;p125"/>
          <p:cNvSpPr/>
          <p:nvPr/>
        </p:nvSpPr>
        <p:spPr>
          <a:xfrm>
            <a:off x="4604164" y="4237479"/>
            <a:ext cx="134400" cy="134400"/>
          </a:xfrm>
          <a:prstGeom prst="ellipse">
            <a:avLst/>
          </a:prstGeom>
          <a:solidFill>
            <a:schemeClr val="accent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32" name="Google Shape;1132;p125"/>
          <p:cNvSpPr/>
          <p:nvPr/>
        </p:nvSpPr>
        <p:spPr>
          <a:xfrm>
            <a:off x="4607964" y="3755155"/>
            <a:ext cx="134400" cy="134400"/>
          </a:xfrm>
          <a:prstGeom prst="ellipse">
            <a:avLst/>
          </a:pr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33" name="Google Shape;1133;p125"/>
          <p:cNvSpPr/>
          <p:nvPr/>
        </p:nvSpPr>
        <p:spPr>
          <a:xfrm>
            <a:off x="4604156" y="3151044"/>
            <a:ext cx="134400" cy="1344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34" name="Google Shape;1134;p125"/>
          <p:cNvSpPr/>
          <p:nvPr/>
        </p:nvSpPr>
        <p:spPr>
          <a:xfrm>
            <a:off x="5475614" y="1920457"/>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35" name="Google Shape;1135;p125"/>
          <p:cNvSpPr/>
          <p:nvPr/>
        </p:nvSpPr>
        <p:spPr>
          <a:xfrm>
            <a:off x="5479302" y="2519048"/>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36" name="Google Shape;1136;p125"/>
          <p:cNvSpPr/>
          <p:nvPr/>
        </p:nvSpPr>
        <p:spPr>
          <a:xfrm>
            <a:off x="5475614" y="4209579"/>
            <a:ext cx="134400" cy="134400"/>
          </a:xfrm>
          <a:prstGeom prst="ellipse">
            <a:avLst/>
          </a:prstGeom>
          <a:solidFill>
            <a:schemeClr val="accent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37" name="Google Shape;1137;p125"/>
          <p:cNvSpPr/>
          <p:nvPr/>
        </p:nvSpPr>
        <p:spPr>
          <a:xfrm>
            <a:off x="5479414" y="3727255"/>
            <a:ext cx="134400" cy="134400"/>
          </a:xfrm>
          <a:prstGeom prst="ellipse">
            <a:avLst/>
          </a:pr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38" name="Google Shape;1138;p125"/>
          <p:cNvSpPr/>
          <p:nvPr/>
        </p:nvSpPr>
        <p:spPr>
          <a:xfrm>
            <a:off x="5475606" y="3123144"/>
            <a:ext cx="134400" cy="1344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39" name="Google Shape;1139;p125"/>
          <p:cNvSpPr/>
          <p:nvPr/>
        </p:nvSpPr>
        <p:spPr>
          <a:xfrm>
            <a:off x="6348476" y="1950970"/>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40" name="Google Shape;1140;p125"/>
          <p:cNvSpPr/>
          <p:nvPr/>
        </p:nvSpPr>
        <p:spPr>
          <a:xfrm>
            <a:off x="7221201" y="1947620"/>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41" name="Google Shape;1141;p125"/>
          <p:cNvSpPr/>
          <p:nvPr/>
        </p:nvSpPr>
        <p:spPr>
          <a:xfrm>
            <a:off x="8093921" y="2577467"/>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42" name="Google Shape;1142;p125"/>
          <p:cNvSpPr/>
          <p:nvPr/>
        </p:nvSpPr>
        <p:spPr>
          <a:xfrm>
            <a:off x="8094576" y="1950970"/>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43" name="Google Shape;1143;p125"/>
          <p:cNvSpPr/>
          <p:nvPr/>
        </p:nvSpPr>
        <p:spPr>
          <a:xfrm>
            <a:off x="198125" y="2282825"/>
            <a:ext cx="1353600" cy="1307400"/>
          </a:xfrm>
          <a:prstGeom prst="wedgeRoundRectCallout">
            <a:avLst>
              <a:gd fmla="val -12443" name="adj1"/>
              <a:gd fmla="val 69185" name="adj2"/>
              <a:gd fmla="val 0" name="adj3"/>
            </a:avLst>
          </a:prstGeom>
          <a:no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99"/>
          <p:cNvSpPr txBox="1"/>
          <p:nvPr/>
        </p:nvSpPr>
        <p:spPr>
          <a:xfrm>
            <a:off x="2768926" y="201900"/>
            <a:ext cx="3604200" cy="3888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2300">
                <a:solidFill>
                  <a:schemeClr val="dk2"/>
                </a:solidFill>
                <a:latin typeface="Poppins"/>
                <a:ea typeface="Poppins"/>
                <a:cs typeface="Poppins"/>
                <a:sym typeface="Poppins"/>
              </a:rPr>
              <a:t>Agenda</a:t>
            </a:r>
            <a:endParaRPr sz="500"/>
          </a:p>
        </p:txBody>
      </p:sp>
      <p:sp>
        <p:nvSpPr>
          <p:cNvPr id="640" name="Google Shape;640;p99"/>
          <p:cNvSpPr txBox="1"/>
          <p:nvPr/>
        </p:nvSpPr>
        <p:spPr>
          <a:xfrm>
            <a:off x="847875" y="590700"/>
            <a:ext cx="7732200" cy="3117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it" sz="900">
                <a:solidFill>
                  <a:srgbClr val="080808"/>
                </a:solidFill>
                <a:latin typeface="Poppins Light"/>
                <a:ea typeface="Poppins Light"/>
                <a:cs typeface="Poppins Light"/>
                <a:sym typeface="Poppins Light"/>
              </a:rPr>
              <a:t>Fulfilling</a:t>
            </a:r>
            <a:r>
              <a:rPr lang="it" sz="900">
                <a:solidFill>
                  <a:srgbClr val="080808"/>
                </a:solidFill>
                <a:latin typeface="Poppins Light"/>
                <a:ea typeface="Poppins Light"/>
                <a:cs typeface="Poppins Light"/>
                <a:sym typeface="Poppins Light"/>
              </a:rPr>
              <a:t> Open Science, compliance with European Commission mandates and Data Management Plan in CODECS project</a:t>
            </a:r>
            <a:endParaRPr sz="900">
              <a:solidFill>
                <a:srgbClr val="080808"/>
              </a:solidFill>
              <a:latin typeface="Poppins Light"/>
              <a:ea typeface="Poppins Light"/>
              <a:cs typeface="Poppins Light"/>
              <a:sym typeface="Poppins Light"/>
            </a:endParaRPr>
          </a:p>
          <a:p>
            <a:pPr indent="0" lvl="0" marL="0" marR="0" rtl="0" algn="ctr">
              <a:spcBef>
                <a:spcPts val="0"/>
              </a:spcBef>
              <a:spcAft>
                <a:spcPts val="0"/>
              </a:spcAft>
              <a:buNone/>
            </a:pPr>
            <a:r>
              <a:rPr lang="it" sz="900">
                <a:solidFill>
                  <a:srgbClr val="080808"/>
                </a:solidFill>
                <a:latin typeface="Poppins Light"/>
                <a:ea typeface="Poppins Light"/>
                <a:cs typeface="Poppins Light"/>
                <a:sym typeface="Poppins Light"/>
              </a:rPr>
              <a:t>Webinar, Thursday 30 November</a:t>
            </a:r>
            <a:endParaRPr sz="900">
              <a:solidFill>
                <a:srgbClr val="080808"/>
              </a:solidFill>
              <a:latin typeface="Poppins Light"/>
              <a:ea typeface="Poppins Light"/>
              <a:cs typeface="Poppins Light"/>
              <a:sym typeface="Poppins Light"/>
            </a:endParaRPr>
          </a:p>
        </p:txBody>
      </p:sp>
      <p:sp>
        <p:nvSpPr>
          <p:cNvPr id="641" name="Google Shape;641;p99"/>
          <p:cNvSpPr/>
          <p:nvPr/>
        </p:nvSpPr>
        <p:spPr>
          <a:xfrm>
            <a:off x="1446003" y="3980864"/>
            <a:ext cx="6254041" cy="84464"/>
          </a:xfrm>
          <a:custGeom>
            <a:rect b="b" l="l" r="r" t="t"/>
            <a:pathLst>
              <a:path extrusionOk="0" h="182" w="13385">
                <a:moveTo>
                  <a:pt x="13384" y="181"/>
                </a:moveTo>
                <a:lnTo>
                  <a:pt x="0" y="181"/>
                </a:lnTo>
                <a:lnTo>
                  <a:pt x="0" y="0"/>
                </a:lnTo>
                <a:lnTo>
                  <a:pt x="13384" y="0"/>
                </a:lnTo>
                <a:lnTo>
                  <a:pt x="13384" y="181"/>
                </a:lnTo>
              </a:path>
            </a:pathLst>
          </a:custGeom>
          <a:solidFill>
            <a:srgbClr val="E3E3E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42" name="Google Shape;642;p99"/>
          <p:cNvSpPr/>
          <p:nvPr/>
        </p:nvSpPr>
        <p:spPr>
          <a:xfrm>
            <a:off x="564049" y="1532424"/>
            <a:ext cx="1817485" cy="1817018"/>
          </a:xfrm>
          <a:custGeom>
            <a:rect b="b" l="l" r="r" t="t"/>
            <a:pathLst>
              <a:path extrusionOk="0" h="3888" w="3889">
                <a:moveTo>
                  <a:pt x="3888" y="1945"/>
                </a:moveTo>
                <a:lnTo>
                  <a:pt x="3888" y="1945"/>
                </a:lnTo>
                <a:cubicBezTo>
                  <a:pt x="3888" y="3017"/>
                  <a:pt x="3018" y="3887"/>
                  <a:pt x="1944" y="3887"/>
                </a:cubicBezTo>
                <a:lnTo>
                  <a:pt x="1944" y="3887"/>
                </a:lnTo>
                <a:cubicBezTo>
                  <a:pt x="870" y="3887"/>
                  <a:pt x="0" y="3017"/>
                  <a:pt x="0" y="1945"/>
                </a:cubicBezTo>
                <a:lnTo>
                  <a:pt x="0" y="1945"/>
                </a:lnTo>
                <a:cubicBezTo>
                  <a:pt x="0" y="871"/>
                  <a:pt x="870" y="0"/>
                  <a:pt x="1944" y="0"/>
                </a:cubicBezTo>
                <a:lnTo>
                  <a:pt x="1944" y="0"/>
                </a:lnTo>
                <a:cubicBezTo>
                  <a:pt x="3018" y="0"/>
                  <a:pt x="3888" y="871"/>
                  <a:pt x="3888" y="1945"/>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43" name="Google Shape;643;p99"/>
          <p:cNvSpPr/>
          <p:nvPr/>
        </p:nvSpPr>
        <p:spPr>
          <a:xfrm>
            <a:off x="702111" y="1670451"/>
            <a:ext cx="1539300" cy="1538899"/>
          </a:xfrm>
          <a:custGeom>
            <a:rect b="b" l="l" r="r" t="t"/>
            <a:pathLst>
              <a:path extrusionOk="0" h="3294" w="3295">
                <a:moveTo>
                  <a:pt x="3294" y="1648"/>
                </a:moveTo>
                <a:lnTo>
                  <a:pt x="3294" y="1648"/>
                </a:lnTo>
                <a:cubicBezTo>
                  <a:pt x="3294" y="2556"/>
                  <a:pt x="2557" y="3293"/>
                  <a:pt x="1647" y="3293"/>
                </a:cubicBezTo>
                <a:lnTo>
                  <a:pt x="1647" y="3293"/>
                </a:lnTo>
                <a:cubicBezTo>
                  <a:pt x="737" y="3293"/>
                  <a:pt x="0" y="2556"/>
                  <a:pt x="0" y="1648"/>
                </a:cubicBezTo>
                <a:lnTo>
                  <a:pt x="0" y="1648"/>
                </a:lnTo>
                <a:cubicBezTo>
                  <a:pt x="0" y="738"/>
                  <a:pt x="737" y="0"/>
                  <a:pt x="1647" y="0"/>
                </a:cubicBezTo>
                <a:lnTo>
                  <a:pt x="1647" y="0"/>
                </a:lnTo>
                <a:cubicBezTo>
                  <a:pt x="2557" y="0"/>
                  <a:pt x="3294" y="738"/>
                  <a:pt x="3294" y="1648"/>
                </a:cubicBezTo>
              </a:path>
            </a:pathLst>
          </a:custGeom>
          <a:solidFill>
            <a:schemeClr val="l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44" name="Google Shape;644;p99"/>
          <p:cNvSpPr/>
          <p:nvPr/>
        </p:nvSpPr>
        <p:spPr>
          <a:xfrm>
            <a:off x="1324426" y="3877857"/>
            <a:ext cx="294672" cy="294594"/>
          </a:xfrm>
          <a:custGeom>
            <a:rect b="b" l="l" r="r" t="t"/>
            <a:pathLst>
              <a:path extrusionOk="0" h="630" w="631">
                <a:moveTo>
                  <a:pt x="630" y="315"/>
                </a:moveTo>
                <a:lnTo>
                  <a:pt x="630" y="315"/>
                </a:lnTo>
                <a:cubicBezTo>
                  <a:pt x="630" y="489"/>
                  <a:pt x="489" y="629"/>
                  <a:pt x="315" y="629"/>
                </a:cubicBezTo>
                <a:lnTo>
                  <a:pt x="315" y="629"/>
                </a:lnTo>
                <a:cubicBezTo>
                  <a:pt x="141" y="629"/>
                  <a:pt x="0" y="489"/>
                  <a:pt x="0" y="315"/>
                </a:cubicBezTo>
                <a:lnTo>
                  <a:pt x="0" y="315"/>
                </a:lnTo>
                <a:cubicBezTo>
                  <a:pt x="0" y="140"/>
                  <a:pt x="141" y="0"/>
                  <a:pt x="315" y="0"/>
                </a:cubicBezTo>
                <a:lnTo>
                  <a:pt x="315" y="0"/>
                </a:lnTo>
                <a:cubicBezTo>
                  <a:pt x="489" y="0"/>
                  <a:pt x="630" y="140"/>
                  <a:pt x="630" y="315"/>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45" name="Google Shape;645;p99"/>
          <p:cNvSpPr/>
          <p:nvPr/>
        </p:nvSpPr>
        <p:spPr>
          <a:xfrm>
            <a:off x="1417155" y="3273213"/>
            <a:ext cx="111275" cy="675715"/>
          </a:xfrm>
          <a:custGeom>
            <a:rect b="b" l="l" r="r" t="t"/>
            <a:pathLst>
              <a:path extrusionOk="0" h="1445" w="240">
                <a:moveTo>
                  <a:pt x="239" y="1444"/>
                </a:moveTo>
                <a:lnTo>
                  <a:pt x="0" y="1444"/>
                </a:lnTo>
                <a:lnTo>
                  <a:pt x="0" y="0"/>
                </a:lnTo>
                <a:lnTo>
                  <a:pt x="239" y="0"/>
                </a:lnTo>
                <a:lnTo>
                  <a:pt x="239" y="1444"/>
                </a:ln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46" name="Google Shape;646;p99"/>
          <p:cNvSpPr/>
          <p:nvPr/>
        </p:nvSpPr>
        <p:spPr>
          <a:xfrm>
            <a:off x="2630874" y="1532424"/>
            <a:ext cx="1817485" cy="1817018"/>
          </a:xfrm>
          <a:custGeom>
            <a:rect b="b" l="l" r="r" t="t"/>
            <a:pathLst>
              <a:path extrusionOk="0" h="3888" w="3889">
                <a:moveTo>
                  <a:pt x="3888" y="1945"/>
                </a:moveTo>
                <a:lnTo>
                  <a:pt x="3888" y="1945"/>
                </a:lnTo>
                <a:cubicBezTo>
                  <a:pt x="3888" y="3017"/>
                  <a:pt x="3017" y="3887"/>
                  <a:pt x="1944" y="3887"/>
                </a:cubicBezTo>
                <a:lnTo>
                  <a:pt x="1944" y="3887"/>
                </a:lnTo>
                <a:cubicBezTo>
                  <a:pt x="870" y="3887"/>
                  <a:pt x="0" y="3017"/>
                  <a:pt x="0" y="1945"/>
                </a:cubicBezTo>
                <a:lnTo>
                  <a:pt x="0" y="1945"/>
                </a:lnTo>
                <a:cubicBezTo>
                  <a:pt x="0" y="871"/>
                  <a:pt x="870" y="0"/>
                  <a:pt x="1944" y="0"/>
                </a:cubicBezTo>
                <a:lnTo>
                  <a:pt x="1944" y="0"/>
                </a:lnTo>
                <a:cubicBezTo>
                  <a:pt x="3017" y="0"/>
                  <a:pt x="3888" y="871"/>
                  <a:pt x="3888" y="1945"/>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47" name="Google Shape;647;p99"/>
          <p:cNvSpPr/>
          <p:nvPr/>
        </p:nvSpPr>
        <p:spPr>
          <a:xfrm>
            <a:off x="2768936" y="1670451"/>
            <a:ext cx="1539300" cy="1538899"/>
          </a:xfrm>
          <a:custGeom>
            <a:rect b="b" l="l" r="r" t="t"/>
            <a:pathLst>
              <a:path extrusionOk="0" h="3294" w="3295">
                <a:moveTo>
                  <a:pt x="3294" y="1648"/>
                </a:moveTo>
                <a:lnTo>
                  <a:pt x="3294" y="1648"/>
                </a:lnTo>
                <a:cubicBezTo>
                  <a:pt x="3294" y="2556"/>
                  <a:pt x="2556" y="3293"/>
                  <a:pt x="1647" y="3293"/>
                </a:cubicBezTo>
                <a:lnTo>
                  <a:pt x="1647" y="3293"/>
                </a:lnTo>
                <a:cubicBezTo>
                  <a:pt x="737" y="3293"/>
                  <a:pt x="0" y="2556"/>
                  <a:pt x="0" y="1648"/>
                </a:cubicBezTo>
                <a:lnTo>
                  <a:pt x="0" y="1648"/>
                </a:lnTo>
                <a:cubicBezTo>
                  <a:pt x="0" y="738"/>
                  <a:pt x="737" y="0"/>
                  <a:pt x="1647" y="0"/>
                </a:cubicBezTo>
                <a:lnTo>
                  <a:pt x="1647" y="0"/>
                </a:lnTo>
                <a:cubicBezTo>
                  <a:pt x="2556" y="0"/>
                  <a:pt x="3294" y="738"/>
                  <a:pt x="3294" y="1648"/>
                </a:cubicBezTo>
              </a:path>
            </a:pathLst>
          </a:custGeom>
          <a:solidFill>
            <a:schemeClr val="l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48" name="Google Shape;648;p99"/>
          <p:cNvSpPr/>
          <p:nvPr/>
        </p:nvSpPr>
        <p:spPr>
          <a:xfrm>
            <a:off x="3391251" y="3877857"/>
            <a:ext cx="294672" cy="294594"/>
          </a:xfrm>
          <a:custGeom>
            <a:rect b="b" l="l" r="r" t="t"/>
            <a:pathLst>
              <a:path extrusionOk="0" h="630" w="631">
                <a:moveTo>
                  <a:pt x="630" y="315"/>
                </a:moveTo>
                <a:lnTo>
                  <a:pt x="630" y="315"/>
                </a:lnTo>
                <a:cubicBezTo>
                  <a:pt x="630" y="489"/>
                  <a:pt x="489" y="629"/>
                  <a:pt x="315" y="629"/>
                </a:cubicBezTo>
                <a:lnTo>
                  <a:pt x="315" y="629"/>
                </a:lnTo>
                <a:cubicBezTo>
                  <a:pt x="141" y="629"/>
                  <a:pt x="0" y="489"/>
                  <a:pt x="0" y="315"/>
                </a:cubicBezTo>
                <a:lnTo>
                  <a:pt x="0" y="315"/>
                </a:lnTo>
                <a:cubicBezTo>
                  <a:pt x="0" y="140"/>
                  <a:pt x="141" y="0"/>
                  <a:pt x="315" y="0"/>
                </a:cubicBezTo>
                <a:lnTo>
                  <a:pt x="315" y="0"/>
                </a:lnTo>
                <a:cubicBezTo>
                  <a:pt x="489" y="0"/>
                  <a:pt x="630" y="140"/>
                  <a:pt x="630" y="315"/>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49" name="Google Shape;649;p99"/>
          <p:cNvSpPr/>
          <p:nvPr/>
        </p:nvSpPr>
        <p:spPr>
          <a:xfrm>
            <a:off x="3481919" y="3273213"/>
            <a:ext cx="113334" cy="675715"/>
          </a:xfrm>
          <a:custGeom>
            <a:rect b="b" l="l" r="r" t="t"/>
            <a:pathLst>
              <a:path extrusionOk="0" h="1445" w="241">
                <a:moveTo>
                  <a:pt x="240" y="1444"/>
                </a:moveTo>
                <a:lnTo>
                  <a:pt x="0" y="1444"/>
                </a:lnTo>
                <a:lnTo>
                  <a:pt x="0" y="0"/>
                </a:lnTo>
                <a:lnTo>
                  <a:pt x="240" y="0"/>
                </a:lnTo>
                <a:lnTo>
                  <a:pt x="240" y="1444"/>
                </a:ln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50" name="Google Shape;650;p99"/>
          <p:cNvSpPr/>
          <p:nvPr/>
        </p:nvSpPr>
        <p:spPr>
          <a:xfrm>
            <a:off x="4695639" y="1532424"/>
            <a:ext cx="1817485" cy="1817018"/>
          </a:xfrm>
          <a:custGeom>
            <a:rect b="b" l="l" r="r" t="t"/>
            <a:pathLst>
              <a:path extrusionOk="0" h="3888" w="3889">
                <a:moveTo>
                  <a:pt x="3888" y="1945"/>
                </a:moveTo>
                <a:lnTo>
                  <a:pt x="3888" y="1945"/>
                </a:lnTo>
                <a:cubicBezTo>
                  <a:pt x="3888" y="3017"/>
                  <a:pt x="3018" y="3887"/>
                  <a:pt x="1945" y="3887"/>
                </a:cubicBezTo>
                <a:lnTo>
                  <a:pt x="1945" y="3887"/>
                </a:lnTo>
                <a:cubicBezTo>
                  <a:pt x="871" y="3887"/>
                  <a:pt x="0" y="3017"/>
                  <a:pt x="0" y="1945"/>
                </a:cubicBezTo>
                <a:lnTo>
                  <a:pt x="0" y="1945"/>
                </a:lnTo>
                <a:cubicBezTo>
                  <a:pt x="0" y="871"/>
                  <a:pt x="871" y="0"/>
                  <a:pt x="1945" y="0"/>
                </a:cubicBezTo>
                <a:lnTo>
                  <a:pt x="1945" y="0"/>
                </a:lnTo>
                <a:cubicBezTo>
                  <a:pt x="3018" y="0"/>
                  <a:pt x="3888" y="871"/>
                  <a:pt x="3888" y="1945"/>
                </a:cubicBez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51" name="Google Shape;651;p99"/>
          <p:cNvSpPr/>
          <p:nvPr/>
        </p:nvSpPr>
        <p:spPr>
          <a:xfrm>
            <a:off x="4833701" y="1670451"/>
            <a:ext cx="1539298" cy="1538899"/>
          </a:xfrm>
          <a:custGeom>
            <a:rect b="b" l="l" r="r" t="t"/>
            <a:pathLst>
              <a:path extrusionOk="0" h="3294" w="3296">
                <a:moveTo>
                  <a:pt x="3295" y="1648"/>
                </a:moveTo>
                <a:lnTo>
                  <a:pt x="3295" y="1648"/>
                </a:lnTo>
                <a:cubicBezTo>
                  <a:pt x="3295" y="2556"/>
                  <a:pt x="2557" y="3293"/>
                  <a:pt x="1648" y="3293"/>
                </a:cubicBezTo>
                <a:lnTo>
                  <a:pt x="1648" y="3293"/>
                </a:lnTo>
                <a:cubicBezTo>
                  <a:pt x="738" y="3293"/>
                  <a:pt x="0" y="2556"/>
                  <a:pt x="0" y="1648"/>
                </a:cubicBezTo>
                <a:lnTo>
                  <a:pt x="0" y="1648"/>
                </a:lnTo>
                <a:cubicBezTo>
                  <a:pt x="0" y="738"/>
                  <a:pt x="738" y="0"/>
                  <a:pt x="1648" y="0"/>
                </a:cubicBezTo>
                <a:lnTo>
                  <a:pt x="1648" y="0"/>
                </a:lnTo>
                <a:cubicBezTo>
                  <a:pt x="2557" y="0"/>
                  <a:pt x="3295" y="738"/>
                  <a:pt x="3295" y="1648"/>
                </a:cubicBezTo>
              </a:path>
            </a:pathLst>
          </a:custGeom>
          <a:solidFill>
            <a:schemeClr val="l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52" name="Google Shape;652;p99"/>
          <p:cNvSpPr/>
          <p:nvPr/>
        </p:nvSpPr>
        <p:spPr>
          <a:xfrm>
            <a:off x="5456016" y="3877857"/>
            <a:ext cx="294672" cy="294594"/>
          </a:xfrm>
          <a:custGeom>
            <a:rect b="b" l="l" r="r" t="t"/>
            <a:pathLst>
              <a:path extrusionOk="0" h="630" w="632">
                <a:moveTo>
                  <a:pt x="631" y="315"/>
                </a:moveTo>
                <a:lnTo>
                  <a:pt x="631" y="315"/>
                </a:lnTo>
                <a:cubicBezTo>
                  <a:pt x="631" y="489"/>
                  <a:pt x="489" y="629"/>
                  <a:pt x="316" y="629"/>
                </a:cubicBezTo>
                <a:lnTo>
                  <a:pt x="316" y="629"/>
                </a:lnTo>
                <a:cubicBezTo>
                  <a:pt x="141" y="629"/>
                  <a:pt x="0" y="489"/>
                  <a:pt x="0" y="315"/>
                </a:cubicBezTo>
                <a:lnTo>
                  <a:pt x="0" y="315"/>
                </a:lnTo>
                <a:cubicBezTo>
                  <a:pt x="0" y="140"/>
                  <a:pt x="141" y="0"/>
                  <a:pt x="316" y="0"/>
                </a:cubicBezTo>
                <a:lnTo>
                  <a:pt x="316" y="0"/>
                </a:lnTo>
                <a:cubicBezTo>
                  <a:pt x="489" y="0"/>
                  <a:pt x="631" y="140"/>
                  <a:pt x="631" y="315"/>
                </a:cubicBez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53" name="Google Shape;653;p99"/>
          <p:cNvSpPr/>
          <p:nvPr/>
        </p:nvSpPr>
        <p:spPr>
          <a:xfrm>
            <a:off x="5548745" y="3273213"/>
            <a:ext cx="113336" cy="675715"/>
          </a:xfrm>
          <a:custGeom>
            <a:rect b="b" l="l" r="r" t="t"/>
            <a:pathLst>
              <a:path extrusionOk="0" h="1445" w="241">
                <a:moveTo>
                  <a:pt x="240" y="1444"/>
                </a:moveTo>
                <a:lnTo>
                  <a:pt x="0" y="1444"/>
                </a:lnTo>
                <a:lnTo>
                  <a:pt x="0" y="0"/>
                </a:lnTo>
                <a:lnTo>
                  <a:pt x="240" y="0"/>
                </a:lnTo>
                <a:lnTo>
                  <a:pt x="240" y="1444"/>
                </a:ln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54" name="Google Shape;654;p99"/>
          <p:cNvSpPr/>
          <p:nvPr/>
        </p:nvSpPr>
        <p:spPr>
          <a:xfrm>
            <a:off x="6762465" y="1532424"/>
            <a:ext cx="1817485" cy="1817018"/>
          </a:xfrm>
          <a:custGeom>
            <a:rect b="b" l="l" r="r" t="t"/>
            <a:pathLst>
              <a:path extrusionOk="0" h="3888" w="3889">
                <a:moveTo>
                  <a:pt x="3888" y="1945"/>
                </a:moveTo>
                <a:lnTo>
                  <a:pt x="3888" y="1945"/>
                </a:lnTo>
                <a:cubicBezTo>
                  <a:pt x="3888" y="3017"/>
                  <a:pt x="3018" y="3887"/>
                  <a:pt x="1944" y="3887"/>
                </a:cubicBezTo>
                <a:lnTo>
                  <a:pt x="1944" y="3887"/>
                </a:lnTo>
                <a:cubicBezTo>
                  <a:pt x="870" y="3887"/>
                  <a:pt x="0" y="3017"/>
                  <a:pt x="0" y="1945"/>
                </a:cubicBezTo>
                <a:lnTo>
                  <a:pt x="0" y="1945"/>
                </a:lnTo>
                <a:cubicBezTo>
                  <a:pt x="0" y="871"/>
                  <a:pt x="870" y="0"/>
                  <a:pt x="1944" y="0"/>
                </a:cubicBezTo>
                <a:lnTo>
                  <a:pt x="1944" y="0"/>
                </a:lnTo>
                <a:cubicBezTo>
                  <a:pt x="3018" y="0"/>
                  <a:pt x="3888" y="871"/>
                  <a:pt x="3888" y="1945"/>
                </a:cubicBezTo>
              </a:path>
            </a:pathLst>
          </a:custGeom>
          <a:solidFill>
            <a:schemeClr val="accent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55" name="Google Shape;655;p99"/>
          <p:cNvSpPr/>
          <p:nvPr/>
        </p:nvSpPr>
        <p:spPr>
          <a:xfrm>
            <a:off x="6900528" y="1670451"/>
            <a:ext cx="1539300" cy="1538899"/>
          </a:xfrm>
          <a:custGeom>
            <a:rect b="b" l="l" r="r" t="t"/>
            <a:pathLst>
              <a:path extrusionOk="0" h="3294" w="3295">
                <a:moveTo>
                  <a:pt x="3294" y="1648"/>
                </a:moveTo>
                <a:lnTo>
                  <a:pt x="3294" y="1648"/>
                </a:lnTo>
                <a:cubicBezTo>
                  <a:pt x="3294" y="2556"/>
                  <a:pt x="2557" y="3293"/>
                  <a:pt x="1647" y="3293"/>
                </a:cubicBezTo>
                <a:lnTo>
                  <a:pt x="1647" y="3293"/>
                </a:lnTo>
                <a:cubicBezTo>
                  <a:pt x="737" y="3293"/>
                  <a:pt x="0" y="2556"/>
                  <a:pt x="0" y="1648"/>
                </a:cubicBezTo>
                <a:lnTo>
                  <a:pt x="0" y="1648"/>
                </a:lnTo>
                <a:cubicBezTo>
                  <a:pt x="0" y="738"/>
                  <a:pt x="737" y="0"/>
                  <a:pt x="1647" y="0"/>
                </a:cubicBezTo>
                <a:lnTo>
                  <a:pt x="1647" y="0"/>
                </a:lnTo>
                <a:cubicBezTo>
                  <a:pt x="2557" y="0"/>
                  <a:pt x="3294" y="738"/>
                  <a:pt x="3294" y="1648"/>
                </a:cubicBezTo>
              </a:path>
            </a:pathLst>
          </a:custGeom>
          <a:solidFill>
            <a:schemeClr val="l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56" name="Google Shape;656;p99"/>
          <p:cNvSpPr/>
          <p:nvPr/>
        </p:nvSpPr>
        <p:spPr>
          <a:xfrm>
            <a:off x="7522842" y="3877857"/>
            <a:ext cx="294672" cy="294594"/>
          </a:xfrm>
          <a:custGeom>
            <a:rect b="b" l="l" r="r" t="t"/>
            <a:pathLst>
              <a:path extrusionOk="0" h="630" w="631">
                <a:moveTo>
                  <a:pt x="630" y="315"/>
                </a:moveTo>
                <a:lnTo>
                  <a:pt x="630" y="315"/>
                </a:lnTo>
                <a:cubicBezTo>
                  <a:pt x="630" y="489"/>
                  <a:pt x="489" y="629"/>
                  <a:pt x="315" y="629"/>
                </a:cubicBezTo>
                <a:lnTo>
                  <a:pt x="315" y="629"/>
                </a:lnTo>
                <a:cubicBezTo>
                  <a:pt x="141" y="629"/>
                  <a:pt x="0" y="489"/>
                  <a:pt x="0" y="315"/>
                </a:cubicBezTo>
                <a:lnTo>
                  <a:pt x="0" y="315"/>
                </a:lnTo>
                <a:cubicBezTo>
                  <a:pt x="0" y="140"/>
                  <a:pt x="141" y="0"/>
                  <a:pt x="315" y="0"/>
                </a:cubicBezTo>
                <a:lnTo>
                  <a:pt x="315" y="0"/>
                </a:lnTo>
                <a:cubicBezTo>
                  <a:pt x="489" y="0"/>
                  <a:pt x="630" y="140"/>
                  <a:pt x="630" y="315"/>
                </a:cubicBezTo>
              </a:path>
            </a:pathLst>
          </a:custGeom>
          <a:solidFill>
            <a:schemeClr val="accent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sp>
        <p:nvSpPr>
          <p:cNvPr id="657" name="Google Shape;657;p99"/>
          <p:cNvSpPr/>
          <p:nvPr/>
        </p:nvSpPr>
        <p:spPr>
          <a:xfrm>
            <a:off x="7613510" y="3273213"/>
            <a:ext cx="113336" cy="675715"/>
          </a:xfrm>
          <a:custGeom>
            <a:rect b="b" l="l" r="r" t="t"/>
            <a:pathLst>
              <a:path extrusionOk="0" h="1445" w="241">
                <a:moveTo>
                  <a:pt x="240" y="1444"/>
                </a:moveTo>
                <a:lnTo>
                  <a:pt x="0" y="1444"/>
                </a:lnTo>
                <a:lnTo>
                  <a:pt x="0" y="0"/>
                </a:lnTo>
                <a:lnTo>
                  <a:pt x="240" y="0"/>
                </a:lnTo>
                <a:lnTo>
                  <a:pt x="240" y="1444"/>
                </a:lnTo>
              </a:path>
            </a:pathLst>
          </a:custGeom>
          <a:solidFill>
            <a:schemeClr val="accent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Lato Light"/>
              <a:ea typeface="Lato Light"/>
              <a:cs typeface="Lato Light"/>
              <a:sym typeface="Lato Light"/>
            </a:endParaRPr>
          </a:p>
        </p:txBody>
      </p:sp>
      <p:grpSp>
        <p:nvGrpSpPr>
          <p:cNvPr id="658" name="Google Shape;658;p99"/>
          <p:cNvGrpSpPr/>
          <p:nvPr/>
        </p:nvGrpSpPr>
        <p:grpSpPr>
          <a:xfrm>
            <a:off x="847883" y="2050686"/>
            <a:ext cx="1247733" cy="893899"/>
            <a:chOff x="2208104" y="5391198"/>
            <a:chExt cx="3326400" cy="2383731"/>
          </a:xfrm>
        </p:grpSpPr>
        <p:sp>
          <p:nvSpPr>
            <p:cNvPr id="659" name="Google Shape;659;p99"/>
            <p:cNvSpPr txBox="1"/>
            <p:nvPr/>
          </p:nvSpPr>
          <p:spPr>
            <a:xfrm>
              <a:off x="2208104" y="6074829"/>
              <a:ext cx="3326400" cy="1700100"/>
            </a:xfrm>
            <a:prstGeom prst="rect">
              <a:avLst/>
            </a:prstGeom>
            <a:noFill/>
            <a:ln>
              <a:noFill/>
            </a:ln>
          </p:spPr>
          <p:txBody>
            <a:bodyPr anchorCtr="0" anchor="t" bIns="17150" lIns="34300" spcFirstLastPara="1" rIns="34300" wrap="square" tIns="17150">
              <a:spAutoFit/>
            </a:bodyPr>
            <a:lstStyle/>
            <a:p>
              <a:pPr indent="0" lvl="0" marL="0" marR="0" rtl="0" algn="ctr">
                <a:lnSpc>
                  <a:spcPct val="145833"/>
                </a:lnSpc>
                <a:spcBef>
                  <a:spcPts val="0"/>
                </a:spcBef>
                <a:spcAft>
                  <a:spcPts val="0"/>
                </a:spcAft>
                <a:buClr>
                  <a:schemeClr val="dk1"/>
                </a:buClr>
                <a:buSzPts val="900"/>
                <a:buFont typeface="Arial"/>
                <a:buNone/>
              </a:pPr>
              <a:r>
                <a:rPr b="1" lang="it" sz="1000">
                  <a:solidFill>
                    <a:schemeClr val="dk1"/>
                  </a:solidFill>
                  <a:latin typeface="Lato"/>
                  <a:ea typeface="Lato"/>
                  <a:cs typeface="Lato"/>
                  <a:sym typeface="Lato"/>
                </a:rPr>
                <a:t>Obligations</a:t>
              </a:r>
              <a:r>
                <a:rPr b="1" lang="it" sz="1000">
                  <a:solidFill>
                    <a:schemeClr val="dk1"/>
                  </a:solidFill>
                  <a:latin typeface="Lato"/>
                  <a:ea typeface="Lato"/>
                  <a:cs typeface="Lato"/>
                  <a:sym typeface="Lato"/>
                </a:rPr>
                <a:t> arising from the funding stream</a:t>
              </a:r>
              <a:endParaRPr b="1" sz="600"/>
            </a:p>
          </p:txBody>
        </p:sp>
        <p:sp>
          <p:nvSpPr>
            <p:cNvPr id="660" name="Google Shape;660;p99"/>
            <p:cNvSpPr txBox="1"/>
            <p:nvPr/>
          </p:nvSpPr>
          <p:spPr>
            <a:xfrm>
              <a:off x="2393230" y="5391198"/>
              <a:ext cx="2956200" cy="5850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200">
                  <a:solidFill>
                    <a:schemeClr val="dk2"/>
                  </a:solidFill>
                  <a:latin typeface="Poppins"/>
                  <a:ea typeface="Poppins"/>
                  <a:cs typeface="Poppins"/>
                  <a:sym typeface="Poppins"/>
                </a:rPr>
                <a:t>OS in HE</a:t>
              </a:r>
              <a:endParaRPr sz="500"/>
            </a:p>
          </p:txBody>
        </p:sp>
      </p:grpSp>
      <p:grpSp>
        <p:nvGrpSpPr>
          <p:cNvPr id="661" name="Google Shape;661;p99"/>
          <p:cNvGrpSpPr/>
          <p:nvPr/>
        </p:nvGrpSpPr>
        <p:grpSpPr>
          <a:xfrm>
            <a:off x="2914708" y="2050686"/>
            <a:ext cx="1247733" cy="833599"/>
            <a:chOff x="2208104" y="5391198"/>
            <a:chExt cx="3326400" cy="2222931"/>
          </a:xfrm>
        </p:grpSpPr>
        <p:sp>
          <p:nvSpPr>
            <p:cNvPr id="662" name="Google Shape;662;p99"/>
            <p:cNvSpPr txBox="1"/>
            <p:nvPr/>
          </p:nvSpPr>
          <p:spPr>
            <a:xfrm>
              <a:off x="2208104" y="6074829"/>
              <a:ext cx="3326400" cy="1539300"/>
            </a:xfrm>
            <a:prstGeom prst="rect">
              <a:avLst/>
            </a:prstGeom>
            <a:noFill/>
            <a:ln>
              <a:noFill/>
            </a:ln>
          </p:spPr>
          <p:txBody>
            <a:bodyPr anchorCtr="0" anchor="t" bIns="17150" lIns="34300" spcFirstLastPara="1" rIns="34300" wrap="square" tIns="17150">
              <a:spAutoFit/>
            </a:bodyPr>
            <a:lstStyle/>
            <a:p>
              <a:pPr indent="0" lvl="0" marL="0" marR="0" rtl="0" algn="ctr">
                <a:lnSpc>
                  <a:spcPct val="145833"/>
                </a:lnSpc>
                <a:spcBef>
                  <a:spcPts val="0"/>
                </a:spcBef>
                <a:spcAft>
                  <a:spcPts val="0"/>
                </a:spcAft>
                <a:buClr>
                  <a:schemeClr val="dk1"/>
                </a:buClr>
                <a:buSzPts val="900"/>
                <a:buFont typeface="Arial"/>
                <a:buNone/>
              </a:pPr>
              <a:r>
                <a:rPr b="1" lang="it" sz="900">
                  <a:solidFill>
                    <a:schemeClr val="dk1"/>
                  </a:solidFill>
                  <a:latin typeface="Lato"/>
                  <a:ea typeface="Lato"/>
                  <a:cs typeface="Lato"/>
                  <a:sym typeface="Lato"/>
                </a:rPr>
                <a:t>Types of data in CODECS project and their management</a:t>
              </a:r>
              <a:r>
                <a:rPr b="1" lang="it" sz="900">
                  <a:solidFill>
                    <a:schemeClr val="dk1"/>
                  </a:solidFill>
                  <a:latin typeface="Lato"/>
                  <a:ea typeface="Lato"/>
                  <a:cs typeface="Lato"/>
                  <a:sym typeface="Lato"/>
                </a:rPr>
                <a:t>  </a:t>
              </a:r>
              <a:endParaRPr b="1" sz="500"/>
            </a:p>
          </p:txBody>
        </p:sp>
        <p:sp>
          <p:nvSpPr>
            <p:cNvPr id="663" name="Google Shape;663;p99"/>
            <p:cNvSpPr txBox="1"/>
            <p:nvPr/>
          </p:nvSpPr>
          <p:spPr>
            <a:xfrm>
              <a:off x="2353155" y="5391198"/>
              <a:ext cx="3036300" cy="5847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200">
                  <a:solidFill>
                    <a:schemeClr val="dk2"/>
                  </a:solidFill>
                  <a:latin typeface="Poppins"/>
                  <a:ea typeface="Poppins"/>
                  <a:cs typeface="Poppins"/>
                  <a:sym typeface="Poppins"/>
                </a:rPr>
                <a:t>FAIR</a:t>
              </a:r>
              <a:endParaRPr sz="500"/>
            </a:p>
          </p:txBody>
        </p:sp>
      </p:grpSp>
      <p:grpSp>
        <p:nvGrpSpPr>
          <p:cNvPr id="664" name="Google Shape;664;p99"/>
          <p:cNvGrpSpPr/>
          <p:nvPr/>
        </p:nvGrpSpPr>
        <p:grpSpPr>
          <a:xfrm>
            <a:off x="4886575" y="2050675"/>
            <a:ext cx="1437683" cy="833610"/>
            <a:chOff x="1960442" y="5391168"/>
            <a:chExt cx="3832800" cy="2222961"/>
          </a:xfrm>
        </p:grpSpPr>
        <p:sp>
          <p:nvSpPr>
            <p:cNvPr id="665" name="Google Shape;665;p99"/>
            <p:cNvSpPr txBox="1"/>
            <p:nvPr/>
          </p:nvSpPr>
          <p:spPr>
            <a:xfrm>
              <a:off x="2208104" y="6074829"/>
              <a:ext cx="3326400" cy="1539300"/>
            </a:xfrm>
            <a:prstGeom prst="rect">
              <a:avLst/>
            </a:prstGeom>
            <a:noFill/>
            <a:ln>
              <a:noFill/>
            </a:ln>
          </p:spPr>
          <p:txBody>
            <a:bodyPr anchorCtr="0" anchor="t" bIns="17150" lIns="34300" spcFirstLastPara="1" rIns="34300" wrap="square" tIns="17150">
              <a:spAutoFit/>
            </a:bodyPr>
            <a:lstStyle/>
            <a:p>
              <a:pPr indent="0" lvl="0" marL="0" marR="0" rtl="0" algn="ctr">
                <a:lnSpc>
                  <a:spcPct val="145833"/>
                </a:lnSpc>
                <a:spcBef>
                  <a:spcPts val="0"/>
                </a:spcBef>
                <a:spcAft>
                  <a:spcPts val="0"/>
                </a:spcAft>
                <a:buClr>
                  <a:schemeClr val="dk1"/>
                </a:buClr>
                <a:buSzPts val="900"/>
                <a:buFont typeface="Arial"/>
                <a:buNone/>
              </a:pPr>
              <a:r>
                <a:rPr b="1" lang="it" sz="900">
                  <a:solidFill>
                    <a:schemeClr val="dk1"/>
                  </a:solidFill>
                  <a:latin typeface="Lato"/>
                  <a:ea typeface="Lato"/>
                  <a:cs typeface="Lato"/>
                  <a:sym typeface="Lato"/>
                </a:rPr>
                <a:t>Things to know and to be aware of about scientific publishing</a:t>
              </a:r>
              <a:endParaRPr b="1" sz="500"/>
            </a:p>
          </p:txBody>
        </p:sp>
        <p:sp>
          <p:nvSpPr>
            <p:cNvPr id="666" name="Google Shape;666;p99"/>
            <p:cNvSpPr txBox="1"/>
            <p:nvPr/>
          </p:nvSpPr>
          <p:spPr>
            <a:xfrm>
              <a:off x="1960442" y="5391168"/>
              <a:ext cx="3832800" cy="5850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200">
                  <a:solidFill>
                    <a:schemeClr val="dk2"/>
                  </a:solidFill>
                  <a:latin typeface="Poppins"/>
                  <a:ea typeface="Poppins"/>
                  <a:cs typeface="Poppins"/>
                  <a:sym typeface="Poppins"/>
                </a:rPr>
                <a:t>Publications</a:t>
              </a:r>
              <a:endParaRPr sz="500"/>
            </a:p>
          </p:txBody>
        </p:sp>
      </p:grpSp>
      <p:grpSp>
        <p:nvGrpSpPr>
          <p:cNvPr id="667" name="Google Shape;667;p99"/>
          <p:cNvGrpSpPr/>
          <p:nvPr/>
        </p:nvGrpSpPr>
        <p:grpSpPr>
          <a:xfrm>
            <a:off x="6925950" y="2050675"/>
            <a:ext cx="1437683" cy="1035660"/>
            <a:chOff x="1881765" y="5391168"/>
            <a:chExt cx="3832800" cy="2761761"/>
          </a:xfrm>
        </p:grpSpPr>
        <p:sp>
          <p:nvSpPr>
            <p:cNvPr id="668" name="Google Shape;668;p99"/>
            <p:cNvSpPr txBox="1"/>
            <p:nvPr/>
          </p:nvSpPr>
          <p:spPr>
            <a:xfrm>
              <a:off x="2208104" y="6074829"/>
              <a:ext cx="3326400" cy="2078100"/>
            </a:xfrm>
            <a:prstGeom prst="rect">
              <a:avLst/>
            </a:prstGeom>
            <a:noFill/>
            <a:ln>
              <a:noFill/>
            </a:ln>
          </p:spPr>
          <p:txBody>
            <a:bodyPr anchorCtr="0" anchor="t" bIns="17150" lIns="34300" spcFirstLastPara="1" rIns="34300" wrap="square" tIns="17150">
              <a:spAutoFit/>
            </a:bodyPr>
            <a:lstStyle/>
            <a:p>
              <a:pPr indent="0" lvl="0" marL="0" marR="0" rtl="0" algn="ctr">
                <a:lnSpc>
                  <a:spcPct val="145833"/>
                </a:lnSpc>
                <a:spcBef>
                  <a:spcPts val="0"/>
                </a:spcBef>
                <a:spcAft>
                  <a:spcPts val="0"/>
                </a:spcAft>
                <a:buClr>
                  <a:schemeClr val="dk1"/>
                </a:buClr>
                <a:buSzPts val="900"/>
                <a:buFont typeface="Arial"/>
                <a:buNone/>
              </a:pPr>
              <a:r>
                <a:rPr b="1" lang="it" sz="900">
                  <a:solidFill>
                    <a:schemeClr val="dk1"/>
                  </a:solidFill>
                  <a:latin typeface="Lato"/>
                  <a:ea typeface="Lato"/>
                  <a:cs typeface="Lato"/>
                  <a:sym typeface="Lato"/>
                </a:rPr>
                <a:t>Other research outputs, costs, legal and ethical issues, gender, updates</a:t>
              </a:r>
              <a:endParaRPr b="1" sz="500"/>
            </a:p>
          </p:txBody>
        </p:sp>
        <p:sp>
          <p:nvSpPr>
            <p:cNvPr id="669" name="Google Shape;669;p99"/>
            <p:cNvSpPr txBox="1"/>
            <p:nvPr/>
          </p:nvSpPr>
          <p:spPr>
            <a:xfrm>
              <a:off x="1881765" y="5391168"/>
              <a:ext cx="3832800" cy="5850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200">
                  <a:solidFill>
                    <a:schemeClr val="dk2"/>
                  </a:solidFill>
                  <a:latin typeface="Poppins"/>
                  <a:ea typeface="Poppins"/>
                  <a:cs typeface="Poppins"/>
                  <a:sym typeface="Poppins"/>
                </a:rPr>
                <a:t>Various</a:t>
              </a:r>
              <a:endParaRPr sz="500"/>
            </a:p>
          </p:txBody>
        </p:sp>
      </p:grpSp>
      <p:sp>
        <p:nvSpPr>
          <p:cNvPr id="670" name="Google Shape;670;p99"/>
          <p:cNvSpPr txBox="1"/>
          <p:nvPr/>
        </p:nvSpPr>
        <p:spPr>
          <a:xfrm>
            <a:off x="1129899" y="4321525"/>
            <a:ext cx="698400" cy="3117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800">
                <a:solidFill>
                  <a:schemeClr val="dk2"/>
                </a:solidFill>
                <a:latin typeface="Poppins"/>
                <a:ea typeface="Poppins"/>
                <a:cs typeface="Poppins"/>
                <a:sym typeface="Poppins"/>
              </a:rPr>
              <a:t>Why</a:t>
            </a:r>
            <a:endParaRPr sz="500"/>
          </a:p>
        </p:txBody>
      </p:sp>
      <p:sp>
        <p:nvSpPr>
          <p:cNvPr id="671" name="Google Shape;671;p99"/>
          <p:cNvSpPr txBox="1"/>
          <p:nvPr/>
        </p:nvSpPr>
        <p:spPr>
          <a:xfrm>
            <a:off x="3169400" y="4321525"/>
            <a:ext cx="739200" cy="3117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800">
                <a:solidFill>
                  <a:schemeClr val="dk2"/>
                </a:solidFill>
                <a:latin typeface="Poppins"/>
                <a:ea typeface="Poppins"/>
                <a:cs typeface="Poppins"/>
                <a:sym typeface="Poppins"/>
              </a:rPr>
              <a:t>Data</a:t>
            </a:r>
            <a:endParaRPr sz="500"/>
          </a:p>
        </p:txBody>
      </p:sp>
      <p:sp>
        <p:nvSpPr>
          <p:cNvPr id="672" name="Google Shape;672;p99"/>
          <p:cNvSpPr txBox="1"/>
          <p:nvPr/>
        </p:nvSpPr>
        <p:spPr>
          <a:xfrm>
            <a:off x="5005025" y="4321525"/>
            <a:ext cx="1319100" cy="3117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800">
                <a:solidFill>
                  <a:schemeClr val="dk2"/>
                </a:solidFill>
                <a:latin typeface="Poppins"/>
                <a:ea typeface="Poppins"/>
                <a:cs typeface="Poppins"/>
                <a:sym typeface="Poppins"/>
              </a:rPr>
              <a:t>Literature</a:t>
            </a:r>
            <a:endParaRPr sz="500"/>
          </a:p>
        </p:txBody>
      </p:sp>
      <p:sp>
        <p:nvSpPr>
          <p:cNvPr id="673" name="Google Shape;673;p99"/>
          <p:cNvSpPr txBox="1"/>
          <p:nvPr/>
        </p:nvSpPr>
        <p:spPr>
          <a:xfrm>
            <a:off x="7002225" y="4337875"/>
            <a:ext cx="1437600" cy="3117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800">
                <a:solidFill>
                  <a:schemeClr val="dk2"/>
                </a:solidFill>
                <a:latin typeface="Poppins"/>
                <a:ea typeface="Poppins"/>
                <a:cs typeface="Poppins"/>
                <a:sym typeface="Poppins"/>
              </a:rPr>
              <a:t>Other</a:t>
            </a:r>
            <a:endParaRPr sz="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26"/>
          <p:cNvSpPr txBox="1"/>
          <p:nvPr/>
        </p:nvSpPr>
        <p:spPr>
          <a:xfrm rot="-5400000">
            <a:off x="1637501"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1</a:t>
            </a:r>
            <a:endParaRPr sz="500"/>
          </a:p>
        </p:txBody>
      </p:sp>
      <p:sp>
        <p:nvSpPr>
          <p:cNvPr id="1149" name="Google Shape;1149;p126"/>
          <p:cNvSpPr txBox="1"/>
          <p:nvPr/>
        </p:nvSpPr>
        <p:spPr>
          <a:xfrm rot="-5400000">
            <a:off x="2509228"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2</a:t>
            </a:r>
            <a:endParaRPr sz="500"/>
          </a:p>
        </p:txBody>
      </p:sp>
      <p:sp>
        <p:nvSpPr>
          <p:cNvPr id="1150" name="Google Shape;1150;p126"/>
          <p:cNvSpPr txBox="1"/>
          <p:nvPr/>
        </p:nvSpPr>
        <p:spPr>
          <a:xfrm rot="-5400000">
            <a:off x="3380955"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3</a:t>
            </a:r>
            <a:endParaRPr sz="500"/>
          </a:p>
        </p:txBody>
      </p:sp>
      <p:sp>
        <p:nvSpPr>
          <p:cNvPr id="1151" name="Google Shape;1151;p126"/>
          <p:cNvSpPr txBox="1"/>
          <p:nvPr/>
        </p:nvSpPr>
        <p:spPr>
          <a:xfrm rot="-5400000">
            <a:off x="4252683"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4</a:t>
            </a:r>
            <a:endParaRPr sz="500"/>
          </a:p>
        </p:txBody>
      </p:sp>
      <p:sp>
        <p:nvSpPr>
          <p:cNvPr id="1152" name="Google Shape;1152;p126"/>
          <p:cNvSpPr txBox="1"/>
          <p:nvPr/>
        </p:nvSpPr>
        <p:spPr>
          <a:xfrm rot="-5400000">
            <a:off x="5124410"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5</a:t>
            </a:r>
            <a:endParaRPr sz="500"/>
          </a:p>
        </p:txBody>
      </p:sp>
      <p:sp>
        <p:nvSpPr>
          <p:cNvPr id="1153" name="Google Shape;1153;p126"/>
          <p:cNvSpPr txBox="1"/>
          <p:nvPr/>
        </p:nvSpPr>
        <p:spPr>
          <a:xfrm rot="-5400000">
            <a:off x="5996138"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6</a:t>
            </a:r>
            <a:endParaRPr sz="500"/>
          </a:p>
        </p:txBody>
      </p:sp>
      <p:sp>
        <p:nvSpPr>
          <p:cNvPr id="1154" name="Google Shape;1154;p126"/>
          <p:cNvSpPr txBox="1"/>
          <p:nvPr/>
        </p:nvSpPr>
        <p:spPr>
          <a:xfrm rot="-5400000">
            <a:off x="6867865"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7</a:t>
            </a:r>
            <a:endParaRPr sz="500"/>
          </a:p>
        </p:txBody>
      </p:sp>
      <p:sp>
        <p:nvSpPr>
          <p:cNvPr id="1155" name="Google Shape;1155;p126"/>
          <p:cNvSpPr txBox="1"/>
          <p:nvPr/>
        </p:nvSpPr>
        <p:spPr>
          <a:xfrm rot="-5400000">
            <a:off x="7739592" y="1021176"/>
            <a:ext cx="850800" cy="2040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100">
                <a:solidFill>
                  <a:srgbClr val="111340"/>
                </a:solidFill>
                <a:latin typeface="Poppins"/>
                <a:ea typeface="Poppins"/>
                <a:cs typeface="Poppins"/>
                <a:sym typeface="Poppins"/>
              </a:rPr>
              <a:t>WP 8</a:t>
            </a:r>
            <a:endParaRPr sz="500"/>
          </a:p>
        </p:txBody>
      </p:sp>
      <p:sp>
        <p:nvSpPr>
          <p:cNvPr id="1156" name="Google Shape;1156;p126"/>
          <p:cNvSpPr/>
          <p:nvPr/>
        </p:nvSpPr>
        <p:spPr>
          <a:xfrm>
            <a:off x="1105149" y="4780764"/>
            <a:ext cx="212700" cy="2127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57" name="Google Shape;1157;p126"/>
          <p:cNvSpPr txBox="1"/>
          <p:nvPr/>
        </p:nvSpPr>
        <p:spPr>
          <a:xfrm>
            <a:off x="1369940" y="4808151"/>
            <a:ext cx="1020900" cy="1731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lang="it" sz="900">
                <a:solidFill>
                  <a:schemeClr val="dk1"/>
                </a:solidFill>
                <a:latin typeface="Poppins"/>
                <a:ea typeface="Poppins"/>
                <a:cs typeface="Poppins"/>
                <a:sym typeface="Poppins"/>
              </a:rPr>
              <a:t>Text</a:t>
            </a:r>
            <a:r>
              <a:rPr lang="it" sz="900">
                <a:solidFill>
                  <a:schemeClr val="dk1"/>
                </a:solidFill>
                <a:latin typeface="Poppins"/>
                <a:ea typeface="Poppins"/>
                <a:cs typeface="Poppins"/>
                <a:sym typeface="Poppins"/>
              </a:rPr>
              <a:t> </a:t>
            </a:r>
            <a:endParaRPr sz="500"/>
          </a:p>
        </p:txBody>
      </p:sp>
      <p:sp>
        <p:nvSpPr>
          <p:cNvPr id="1158" name="Google Shape;1158;p126"/>
          <p:cNvSpPr/>
          <p:nvPr/>
        </p:nvSpPr>
        <p:spPr>
          <a:xfrm>
            <a:off x="2316966" y="4780764"/>
            <a:ext cx="212700" cy="2127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59" name="Google Shape;1159;p126"/>
          <p:cNvSpPr txBox="1"/>
          <p:nvPr/>
        </p:nvSpPr>
        <p:spPr>
          <a:xfrm>
            <a:off x="2581757" y="4808151"/>
            <a:ext cx="1020900" cy="1731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lang="it" sz="900">
                <a:solidFill>
                  <a:schemeClr val="dk1"/>
                </a:solidFill>
                <a:latin typeface="Poppins"/>
                <a:ea typeface="Poppins"/>
                <a:cs typeface="Poppins"/>
                <a:sym typeface="Poppins"/>
              </a:rPr>
              <a:t>Numeric</a:t>
            </a:r>
            <a:endParaRPr sz="500"/>
          </a:p>
        </p:txBody>
      </p:sp>
      <p:sp>
        <p:nvSpPr>
          <p:cNvPr id="1160" name="Google Shape;1160;p126"/>
          <p:cNvSpPr/>
          <p:nvPr/>
        </p:nvSpPr>
        <p:spPr>
          <a:xfrm>
            <a:off x="3323533" y="4780764"/>
            <a:ext cx="212700" cy="2127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61" name="Google Shape;1161;p126"/>
          <p:cNvSpPr txBox="1"/>
          <p:nvPr/>
        </p:nvSpPr>
        <p:spPr>
          <a:xfrm>
            <a:off x="3588324" y="4808151"/>
            <a:ext cx="1020900" cy="1731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lang="it" sz="900">
                <a:solidFill>
                  <a:schemeClr val="dk1"/>
                </a:solidFill>
                <a:latin typeface="Poppins"/>
                <a:ea typeface="Poppins"/>
                <a:cs typeface="Poppins"/>
                <a:sym typeface="Poppins"/>
              </a:rPr>
              <a:t>Audiovisual</a:t>
            </a:r>
            <a:endParaRPr sz="500"/>
          </a:p>
        </p:txBody>
      </p:sp>
      <p:sp>
        <p:nvSpPr>
          <p:cNvPr id="1162" name="Google Shape;1162;p126"/>
          <p:cNvSpPr/>
          <p:nvPr/>
        </p:nvSpPr>
        <p:spPr>
          <a:xfrm>
            <a:off x="4790324" y="4780764"/>
            <a:ext cx="212700" cy="212700"/>
          </a:xfrm>
          <a:prstGeom prst="ellipse">
            <a:avLst/>
          </a:pr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63" name="Google Shape;1163;p126"/>
          <p:cNvSpPr txBox="1"/>
          <p:nvPr/>
        </p:nvSpPr>
        <p:spPr>
          <a:xfrm>
            <a:off x="5055115" y="4808151"/>
            <a:ext cx="1020900" cy="3117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lang="it" sz="900">
                <a:solidFill>
                  <a:schemeClr val="dk1"/>
                </a:solidFill>
                <a:latin typeface="Poppins"/>
                <a:ea typeface="Poppins"/>
                <a:cs typeface="Poppins"/>
                <a:sym typeface="Poppins"/>
              </a:rPr>
              <a:t>Instrument-</a:t>
            </a:r>
            <a:endParaRPr sz="900">
              <a:solidFill>
                <a:schemeClr val="dk1"/>
              </a:solidFill>
              <a:latin typeface="Poppins"/>
              <a:ea typeface="Poppins"/>
              <a:cs typeface="Poppins"/>
              <a:sym typeface="Poppins"/>
            </a:endParaRPr>
          </a:p>
          <a:p>
            <a:pPr indent="0" lvl="0" marL="0" marR="0" rtl="0" algn="l">
              <a:spcBef>
                <a:spcPts val="0"/>
              </a:spcBef>
              <a:spcAft>
                <a:spcPts val="0"/>
              </a:spcAft>
              <a:buNone/>
            </a:pPr>
            <a:r>
              <a:rPr lang="it" sz="900">
                <a:solidFill>
                  <a:schemeClr val="dk1"/>
                </a:solidFill>
                <a:latin typeface="Poppins"/>
                <a:ea typeface="Poppins"/>
                <a:cs typeface="Poppins"/>
                <a:sym typeface="Poppins"/>
              </a:rPr>
              <a:t>specific</a:t>
            </a:r>
            <a:endParaRPr sz="500"/>
          </a:p>
        </p:txBody>
      </p:sp>
      <p:sp>
        <p:nvSpPr>
          <p:cNvPr id="1164" name="Google Shape;1164;p126"/>
          <p:cNvSpPr txBox="1"/>
          <p:nvPr/>
        </p:nvSpPr>
        <p:spPr>
          <a:xfrm>
            <a:off x="570458" y="129409"/>
            <a:ext cx="8003100" cy="4656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2800">
                <a:solidFill>
                  <a:schemeClr val="dk2"/>
                </a:solidFill>
                <a:latin typeface="Poppins"/>
                <a:ea typeface="Poppins"/>
                <a:cs typeface="Poppins"/>
                <a:sym typeface="Poppins"/>
              </a:rPr>
              <a:t>Content of the data</a:t>
            </a:r>
            <a:endParaRPr sz="500"/>
          </a:p>
        </p:txBody>
      </p:sp>
      <p:sp>
        <p:nvSpPr>
          <p:cNvPr id="1165" name="Google Shape;1165;p126"/>
          <p:cNvSpPr txBox="1"/>
          <p:nvPr/>
        </p:nvSpPr>
        <p:spPr>
          <a:xfrm>
            <a:off x="570459" y="558408"/>
            <a:ext cx="8003100" cy="2040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it" sz="1100">
                <a:solidFill>
                  <a:schemeClr val="dk1"/>
                </a:solidFill>
                <a:latin typeface="Poppins"/>
                <a:ea typeface="Poppins"/>
                <a:cs typeface="Poppins"/>
                <a:sym typeface="Poppins"/>
              </a:rPr>
              <a:t>Detailed for each WP</a:t>
            </a:r>
            <a:endParaRPr sz="500"/>
          </a:p>
        </p:txBody>
      </p:sp>
      <p:cxnSp>
        <p:nvCxnSpPr>
          <p:cNvPr id="1166" name="Google Shape;1166;p126"/>
          <p:cNvCxnSpPr/>
          <p:nvPr/>
        </p:nvCxnSpPr>
        <p:spPr>
          <a:xfrm flipH="1">
            <a:off x="2053330" y="1700976"/>
            <a:ext cx="5700" cy="2657700"/>
          </a:xfrm>
          <a:prstGeom prst="straightConnector1">
            <a:avLst/>
          </a:prstGeom>
          <a:noFill/>
          <a:ln cap="flat" cmpd="sng" w="19050">
            <a:solidFill>
              <a:srgbClr val="BFBFBF"/>
            </a:solidFill>
            <a:prstDash val="dot"/>
            <a:miter lim="800000"/>
            <a:headEnd len="sm" w="sm" type="none"/>
            <a:tailEnd len="sm" w="sm" type="none"/>
          </a:ln>
        </p:spPr>
      </p:cxnSp>
      <p:cxnSp>
        <p:nvCxnSpPr>
          <p:cNvPr id="1167" name="Google Shape;1167;p126"/>
          <p:cNvCxnSpPr/>
          <p:nvPr/>
        </p:nvCxnSpPr>
        <p:spPr>
          <a:xfrm>
            <a:off x="2930757" y="1700976"/>
            <a:ext cx="900" cy="2631300"/>
          </a:xfrm>
          <a:prstGeom prst="straightConnector1">
            <a:avLst/>
          </a:prstGeom>
          <a:noFill/>
          <a:ln cap="flat" cmpd="sng" w="19050">
            <a:solidFill>
              <a:srgbClr val="BFBFBF"/>
            </a:solidFill>
            <a:prstDash val="dot"/>
            <a:miter lim="800000"/>
            <a:headEnd len="sm" w="sm" type="none"/>
            <a:tailEnd len="sm" w="sm" type="none"/>
          </a:ln>
        </p:spPr>
      </p:cxnSp>
      <p:cxnSp>
        <p:nvCxnSpPr>
          <p:cNvPr id="1168" name="Google Shape;1168;p126"/>
          <p:cNvCxnSpPr/>
          <p:nvPr/>
        </p:nvCxnSpPr>
        <p:spPr>
          <a:xfrm>
            <a:off x="3802485" y="1700976"/>
            <a:ext cx="600" cy="2657700"/>
          </a:xfrm>
          <a:prstGeom prst="straightConnector1">
            <a:avLst/>
          </a:prstGeom>
          <a:noFill/>
          <a:ln cap="flat" cmpd="sng" w="19050">
            <a:solidFill>
              <a:srgbClr val="BFBFBF"/>
            </a:solidFill>
            <a:prstDash val="dot"/>
            <a:miter lim="800000"/>
            <a:headEnd len="sm" w="sm" type="none"/>
            <a:tailEnd len="sm" w="sm" type="none"/>
          </a:ln>
        </p:spPr>
      </p:cxnSp>
      <p:cxnSp>
        <p:nvCxnSpPr>
          <p:cNvPr id="1169" name="Google Shape;1169;p126"/>
          <p:cNvCxnSpPr/>
          <p:nvPr/>
        </p:nvCxnSpPr>
        <p:spPr>
          <a:xfrm>
            <a:off x="4674212" y="1700976"/>
            <a:ext cx="13800" cy="2664300"/>
          </a:xfrm>
          <a:prstGeom prst="straightConnector1">
            <a:avLst/>
          </a:prstGeom>
          <a:noFill/>
          <a:ln cap="flat" cmpd="sng" w="19050">
            <a:solidFill>
              <a:srgbClr val="BFBFBF"/>
            </a:solidFill>
            <a:prstDash val="dot"/>
            <a:miter lim="800000"/>
            <a:headEnd len="sm" w="sm" type="none"/>
            <a:tailEnd len="sm" w="sm" type="none"/>
          </a:ln>
        </p:spPr>
      </p:cxnSp>
      <p:cxnSp>
        <p:nvCxnSpPr>
          <p:cNvPr id="1170" name="Google Shape;1170;p126"/>
          <p:cNvCxnSpPr/>
          <p:nvPr/>
        </p:nvCxnSpPr>
        <p:spPr>
          <a:xfrm flipH="1">
            <a:off x="5539640" y="1700976"/>
            <a:ext cx="6300" cy="2637900"/>
          </a:xfrm>
          <a:prstGeom prst="straightConnector1">
            <a:avLst/>
          </a:prstGeom>
          <a:noFill/>
          <a:ln cap="flat" cmpd="sng" w="19050">
            <a:solidFill>
              <a:srgbClr val="BFBFBF"/>
            </a:solidFill>
            <a:prstDash val="dot"/>
            <a:miter lim="800000"/>
            <a:headEnd len="sm" w="sm" type="none"/>
            <a:tailEnd len="sm" w="sm" type="none"/>
          </a:ln>
        </p:spPr>
      </p:cxnSp>
      <p:cxnSp>
        <p:nvCxnSpPr>
          <p:cNvPr id="1171" name="Google Shape;1171;p126"/>
          <p:cNvCxnSpPr/>
          <p:nvPr/>
        </p:nvCxnSpPr>
        <p:spPr>
          <a:xfrm>
            <a:off x="6417667" y="1700976"/>
            <a:ext cx="6900" cy="2670900"/>
          </a:xfrm>
          <a:prstGeom prst="straightConnector1">
            <a:avLst/>
          </a:prstGeom>
          <a:noFill/>
          <a:ln cap="flat" cmpd="sng" w="19050">
            <a:solidFill>
              <a:srgbClr val="BFBFBF"/>
            </a:solidFill>
            <a:prstDash val="dot"/>
            <a:miter lim="800000"/>
            <a:headEnd len="sm" w="sm" type="none"/>
            <a:tailEnd len="sm" w="sm" type="none"/>
          </a:ln>
        </p:spPr>
      </p:cxnSp>
      <p:cxnSp>
        <p:nvCxnSpPr>
          <p:cNvPr id="1172" name="Google Shape;1172;p126"/>
          <p:cNvCxnSpPr>
            <a:endCxn id="1173" idx="4"/>
          </p:cNvCxnSpPr>
          <p:nvPr/>
        </p:nvCxnSpPr>
        <p:spPr>
          <a:xfrm>
            <a:off x="7289539" y="1700979"/>
            <a:ext cx="3300" cy="2643000"/>
          </a:xfrm>
          <a:prstGeom prst="straightConnector1">
            <a:avLst/>
          </a:prstGeom>
          <a:noFill/>
          <a:ln cap="flat" cmpd="sng" w="19050">
            <a:solidFill>
              <a:srgbClr val="BFBFBF"/>
            </a:solidFill>
            <a:prstDash val="dot"/>
            <a:miter lim="800000"/>
            <a:headEnd len="sm" w="sm" type="none"/>
            <a:tailEnd len="sm" w="sm" type="none"/>
          </a:ln>
        </p:spPr>
      </p:cxnSp>
      <p:cxnSp>
        <p:nvCxnSpPr>
          <p:cNvPr id="1174" name="Google Shape;1174;p126"/>
          <p:cNvCxnSpPr/>
          <p:nvPr/>
        </p:nvCxnSpPr>
        <p:spPr>
          <a:xfrm>
            <a:off x="8161121" y="1700976"/>
            <a:ext cx="6300" cy="2618400"/>
          </a:xfrm>
          <a:prstGeom prst="straightConnector1">
            <a:avLst/>
          </a:prstGeom>
          <a:noFill/>
          <a:ln cap="flat" cmpd="sng" w="19050">
            <a:solidFill>
              <a:srgbClr val="BFBFBF"/>
            </a:solidFill>
            <a:prstDash val="dot"/>
            <a:miter lim="800000"/>
            <a:headEnd len="sm" w="sm" type="none"/>
            <a:tailEnd len="sm" w="sm" type="none"/>
          </a:ln>
        </p:spPr>
      </p:cxnSp>
      <p:cxnSp>
        <p:nvCxnSpPr>
          <p:cNvPr id="1175" name="Google Shape;1175;p126"/>
          <p:cNvCxnSpPr/>
          <p:nvPr/>
        </p:nvCxnSpPr>
        <p:spPr>
          <a:xfrm flipH="1" rot="10800000">
            <a:off x="1784781" y="3212864"/>
            <a:ext cx="6707400" cy="1200"/>
          </a:xfrm>
          <a:prstGeom prst="straightConnector1">
            <a:avLst/>
          </a:prstGeom>
          <a:noFill/>
          <a:ln cap="flat" cmpd="sng" w="19050">
            <a:solidFill>
              <a:srgbClr val="BFBFBF"/>
            </a:solidFill>
            <a:prstDash val="dot"/>
            <a:miter lim="800000"/>
            <a:headEnd len="sm" w="sm" type="none"/>
            <a:tailEnd len="sm" w="sm" type="none"/>
          </a:ln>
        </p:spPr>
      </p:cxnSp>
      <p:cxnSp>
        <p:nvCxnSpPr>
          <p:cNvPr id="1176" name="Google Shape;1176;p126"/>
          <p:cNvCxnSpPr/>
          <p:nvPr/>
        </p:nvCxnSpPr>
        <p:spPr>
          <a:xfrm>
            <a:off x="1784781" y="2014224"/>
            <a:ext cx="6707400" cy="1200"/>
          </a:xfrm>
          <a:prstGeom prst="straightConnector1">
            <a:avLst/>
          </a:prstGeom>
          <a:noFill/>
          <a:ln cap="flat" cmpd="sng" w="19050">
            <a:solidFill>
              <a:srgbClr val="BFBFBF"/>
            </a:solidFill>
            <a:prstDash val="dot"/>
            <a:miter lim="800000"/>
            <a:headEnd len="sm" w="sm" type="none"/>
            <a:tailEnd len="sm" w="sm" type="none"/>
          </a:ln>
        </p:spPr>
      </p:cxnSp>
      <p:sp>
        <p:nvSpPr>
          <p:cNvPr id="1177" name="Google Shape;1177;p126"/>
          <p:cNvSpPr/>
          <p:nvPr/>
        </p:nvSpPr>
        <p:spPr>
          <a:xfrm>
            <a:off x="1996951" y="1947773"/>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cxnSp>
        <p:nvCxnSpPr>
          <p:cNvPr id="1178" name="Google Shape;1178;p126"/>
          <p:cNvCxnSpPr/>
          <p:nvPr/>
        </p:nvCxnSpPr>
        <p:spPr>
          <a:xfrm flipH="1" rot="10800000">
            <a:off x="1784781" y="2613605"/>
            <a:ext cx="6707400" cy="1200"/>
          </a:xfrm>
          <a:prstGeom prst="straightConnector1">
            <a:avLst/>
          </a:prstGeom>
          <a:noFill/>
          <a:ln cap="flat" cmpd="sng" w="19050">
            <a:solidFill>
              <a:srgbClr val="BFBFBF"/>
            </a:solidFill>
            <a:prstDash val="dot"/>
            <a:miter lim="800000"/>
            <a:headEnd len="sm" w="sm" type="none"/>
            <a:tailEnd len="sm" w="sm" type="none"/>
          </a:ln>
        </p:spPr>
      </p:cxnSp>
      <p:sp>
        <p:nvSpPr>
          <p:cNvPr id="1179" name="Google Shape;1179;p126"/>
          <p:cNvSpPr/>
          <p:nvPr/>
        </p:nvSpPr>
        <p:spPr>
          <a:xfrm>
            <a:off x="2863539" y="1947632"/>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cxnSp>
        <p:nvCxnSpPr>
          <p:cNvPr id="1180" name="Google Shape;1180;p126"/>
          <p:cNvCxnSpPr/>
          <p:nvPr/>
        </p:nvCxnSpPr>
        <p:spPr>
          <a:xfrm flipH="1" rot="10800000">
            <a:off x="1784781" y="3812123"/>
            <a:ext cx="6707400" cy="1200"/>
          </a:xfrm>
          <a:prstGeom prst="straightConnector1">
            <a:avLst/>
          </a:prstGeom>
          <a:noFill/>
          <a:ln cap="flat" cmpd="sng" w="19050">
            <a:solidFill>
              <a:srgbClr val="BFBFBF"/>
            </a:solidFill>
            <a:prstDash val="dot"/>
            <a:miter lim="800000"/>
            <a:headEnd len="sm" w="sm" type="none"/>
            <a:tailEnd len="sm" w="sm" type="none"/>
          </a:ln>
        </p:spPr>
      </p:cxnSp>
      <p:sp>
        <p:nvSpPr>
          <p:cNvPr id="1181" name="Google Shape;1181;p126"/>
          <p:cNvSpPr/>
          <p:nvPr/>
        </p:nvSpPr>
        <p:spPr>
          <a:xfrm>
            <a:off x="7220546" y="2574117"/>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82" name="Google Shape;1182;p126"/>
          <p:cNvSpPr/>
          <p:nvPr/>
        </p:nvSpPr>
        <p:spPr>
          <a:xfrm>
            <a:off x="6419299" y="4780739"/>
            <a:ext cx="212700" cy="212700"/>
          </a:xfrm>
          <a:prstGeom prst="ellipse">
            <a:avLst/>
          </a:prstGeom>
          <a:solidFill>
            <a:schemeClr val="accent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accent5"/>
              </a:solidFill>
              <a:latin typeface="Poppins"/>
              <a:ea typeface="Poppins"/>
              <a:cs typeface="Poppins"/>
              <a:sym typeface="Poppins"/>
            </a:endParaRPr>
          </a:p>
        </p:txBody>
      </p:sp>
      <p:sp>
        <p:nvSpPr>
          <p:cNvPr id="1183" name="Google Shape;1183;p126"/>
          <p:cNvSpPr txBox="1"/>
          <p:nvPr/>
        </p:nvSpPr>
        <p:spPr>
          <a:xfrm>
            <a:off x="6750515" y="4808164"/>
            <a:ext cx="1020900" cy="1731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lang="it" sz="900">
                <a:solidFill>
                  <a:schemeClr val="dk1"/>
                </a:solidFill>
                <a:latin typeface="Poppins"/>
                <a:ea typeface="Poppins"/>
                <a:cs typeface="Poppins"/>
                <a:sym typeface="Poppins"/>
              </a:rPr>
              <a:t>Software</a:t>
            </a:r>
            <a:endParaRPr sz="500"/>
          </a:p>
        </p:txBody>
      </p:sp>
      <p:sp>
        <p:nvSpPr>
          <p:cNvPr id="1184" name="Google Shape;1184;p126"/>
          <p:cNvSpPr/>
          <p:nvPr/>
        </p:nvSpPr>
        <p:spPr>
          <a:xfrm>
            <a:off x="3735768" y="3146269"/>
            <a:ext cx="134400" cy="1344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85" name="Google Shape;1185;p126"/>
          <p:cNvSpPr/>
          <p:nvPr/>
        </p:nvSpPr>
        <p:spPr>
          <a:xfrm>
            <a:off x="3735751" y="1950982"/>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86" name="Google Shape;1186;p126"/>
          <p:cNvSpPr/>
          <p:nvPr/>
        </p:nvSpPr>
        <p:spPr>
          <a:xfrm>
            <a:off x="3735726" y="2548616"/>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87" name="Google Shape;1187;p126"/>
          <p:cNvSpPr/>
          <p:nvPr/>
        </p:nvSpPr>
        <p:spPr>
          <a:xfrm>
            <a:off x="4604164" y="1948357"/>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88" name="Google Shape;1188;p126"/>
          <p:cNvSpPr/>
          <p:nvPr/>
        </p:nvSpPr>
        <p:spPr>
          <a:xfrm>
            <a:off x="4607852" y="2546948"/>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89" name="Google Shape;1189;p126"/>
          <p:cNvSpPr/>
          <p:nvPr/>
        </p:nvSpPr>
        <p:spPr>
          <a:xfrm>
            <a:off x="4604164" y="4237479"/>
            <a:ext cx="134400" cy="134400"/>
          </a:xfrm>
          <a:prstGeom prst="ellipse">
            <a:avLst/>
          </a:prstGeom>
          <a:solidFill>
            <a:schemeClr val="accent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90" name="Google Shape;1190;p126"/>
          <p:cNvSpPr/>
          <p:nvPr/>
        </p:nvSpPr>
        <p:spPr>
          <a:xfrm>
            <a:off x="4607964" y="3755155"/>
            <a:ext cx="134400" cy="134400"/>
          </a:xfrm>
          <a:prstGeom prst="ellipse">
            <a:avLst/>
          </a:pr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91" name="Google Shape;1191;p126"/>
          <p:cNvSpPr/>
          <p:nvPr/>
        </p:nvSpPr>
        <p:spPr>
          <a:xfrm>
            <a:off x="4604156" y="3151044"/>
            <a:ext cx="134400" cy="1344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92" name="Google Shape;1192;p126"/>
          <p:cNvSpPr/>
          <p:nvPr/>
        </p:nvSpPr>
        <p:spPr>
          <a:xfrm>
            <a:off x="5475614" y="1920457"/>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93" name="Google Shape;1193;p126"/>
          <p:cNvSpPr/>
          <p:nvPr/>
        </p:nvSpPr>
        <p:spPr>
          <a:xfrm>
            <a:off x="5479302" y="2519048"/>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94" name="Google Shape;1194;p126"/>
          <p:cNvSpPr/>
          <p:nvPr/>
        </p:nvSpPr>
        <p:spPr>
          <a:xfrm>
            <a:off x="5475614" y="4209579"/>
            <a:ext cx="134400" cy="134400"/>
          </a:xfrm>
          <a:prstGeom prst="ellipse">
            <a:avLst/>
          </a:prstGeom>
          <a:solidFill>
            <a:schemeClr val="accent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95" name="Google Shape;1195;p126"/>
          <p:cNvSpPr/>
          <p:nvPr/>
        </p:nvSpPr>
        <p:spPr>
          <a:xfrm>
            <a:off x="5479414" y="3727255"/>
            <a:ext cx="134400" cy="134400"/>
          </a:xfrm>
          <a:prstGeom prst="ellipse">
            <a:avLst/>
          </a:pr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96" name="Google Shape;1196;p126"/>
          <p:cNvSpPr/>
          <p:nvPr/>
        </p:nvSpPr>
        <p:spPr>
          <a:xfrm>
            <a:off x="5475606" y="3123144"/>
            <a:ext cx="134400" cy="1344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97" name="Google Shape;1197;p126"/>
          <p:cNvSpPr/>
          <p:nvPr/>
        </p:nvSpPr>
        <p:spPr>
          <a:xfrm>
            <a:off x="6348476" y="1950970"/>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98" name="Google Shape;1198;p126"/>
          <p:cNvSpPr/>
          <p:nvPr/>
        </p:nvSpPr>
        <p:spPr>
          <a:xfrm>
            <a:off x="7221201" y="1947620"/>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99" name="Google Shape;1199;p126"/>
          <p:cNvSpPr/>
          <p:nvPr/>
        </p:nvSpPr>
        <p:spPr>
          <a:xfrm>
            <a:off x="8093921" y="2577467"/>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00" name="Google Shape;1200;p126"/>
          <p:cNvSpPr/>
          <p:nvPr/>
        </p:nvSpPr>
        <p:spPr>
          <a:xfrm>
            <a:off x="8094576" y="1950970"/>
            <a:ext cx="134400" cy="134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01" name="Google Shape;1201;p126"/>
          <p:cNvSpPr/>
          <p:nvPr/>
        </p:nvSpPr>
        <p:spPr>
          <a:xfrm>
            <a:off x="1992268" y="2546944"/>
            <a:ext cx="134400" cy="1344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02" name="Google Shape;1202;p126"/>
          <p:cNvSpPr/>
          <p:nvPr/>
        </p:nvSpPr>
        <p:spPr>
          <a:xfrm>
            <a:off x="2864001" y="2546941"/>
            <a:ext cx="134400" cy="1344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03" name="Google Shape;1203;p126"/>
          <p:cNvSpPr/>
          <p:nvPr/>
        </p:nvSpPr>
        <p:spPr>
          <a:xfrm>
            <a:off x="2863543" y="3146257"/>
            <a:ext cx="134400" cy="1344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04" name="Google Shape;1204;p126"/>
          <p:cNvSpPr/>
          <p:nvPr/>
        </p:nvSpPr>
        <p:spPr>
          <a:xfrm>
            <a:off x="2863539" y="3745554"/>
            <a:ext cx="134400" cy="134400"/>
          </a:xfrm>
          <a:prstGeom prst="ellipse">
            <a:avLst/>
          </a:prstGeom>
          <a:solidFill>
            <a:schemeClr val="accent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05" name="Google Shape;1205;p126"/>
          <p:cNvSpPr/>
          <p:nvPr/>
        </p:nvSpPr>
        <p:spPr>
          <a:xfrm>
            <a:off x="3735752" y="3743930"/>
            <a:ext cx="134400" cy="134400"/>
          </a:xfrm>
          <a:prstGeom prst="ellipse">
            <a:avLst/>
          </a:pr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06" name="Google Shape;1206;p126"/>
          <p:cNvSpPr/>
          <p:nvPr/>
        </p:nvSpPr>
        <p:spPr>
          <a:xfrm>
            <a:off x="3735714" y="4276041"/>
            <a:ext cx="134400" cy="134400"/>
          </a:xfrm>
          <a:prstGeom prst="ellipse">
            <a:avLst/>
          </a:prstGeom>
          <a:solidFill>
            <a:schemeClr val="accent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07" name="Google Shape;1207;p126"/>
          <p:cNvSpPr/>
          <p:nvPr/>
        </p:nvSpPr>
        <p:spPr>
          <a:xfrm>
            <a:off x="7225656" y="3146257"/>
            <a:ext cx="134400" cy="1344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08" name="Google Shape;1208;p126"/>
          <p:cNvSpPr/>
          <p:nvPr/>
        </p:nvSpPr>
        <p:spPr>
          <a:xfrm>
            <a:off x="7225639" y="3734080"/>
            <a:ext cx="134400" cy="134400"/>
          </a:xfrm>
          <a:prstGeom prst="ellipse">
            <a:avLst/>
          </a:pr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173" name="Google Shape;1173;p126"/>
          <p:cNvSpPr/>
          <p:nvPr/>
        </p:nvSpPr>
        <p:spPr>
          <a:xfrm>
            <a:off x="7225639" y="4209579"/>
            <a:ext cx="134400" cy="134400"/>
          </a:xfrm>
          <a:prstGeom prst="ellipse">
            <a:avLst/>
          </a:prstGeom>
          <a:solidFill>
            <a:schemeClr val="accent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09" name="Google Shape;1209;p126"/>
          <p:cNvSpPr/>
          <p:nvPr/>
        </p:nvSpPr>
        <p:spPr>
          <a:xfrm>
            <a:off x="8103706" y="3146257"/>
            <a:ext cx="134400" cy="1344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1210" name="Google Shape;1210;p126"/>
          <p:cNvSpPr/>
          <p:nvPr/>
        </p:nvSpPr>
        <p:spPr>
          <a:xfrm>
            <a:off x="198125" y="2282825"/>
            <a:ext cx="1353600" cy="1307400"/>
          </a:xfrm>
          <a:prstGeom prst="wedgeRoundRectCallout">
            <a:avLst>
              <a:gd fmla="val -12443" name="adj1"/>
              <a:gd fmla="val 69185" name="adj2"/>
              <a:gd fmla="val 0" name="adj3"/>
            </a:avLst>
          </a:prstGeom>
          <a:noFill/>
          <a:ln cap="flat" cmpd="sng" w="9525">
            <a:solidFill>
              <a:srgbClr val="BFBFB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211" name="Google Shape;1211;p126"/>
          <p:cNvSpPr txBox="1"/>
          <p:nvPr/>
        </p:nvSpPr>
        <p:spPr>
          <a:xfrm>
            <a:off x="297875" y="2305475"/>
            <a:ext cx="1154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Poppins"/>
                <a:ea typeface="Poppins"/>
                <a:cs typeface="Poppins"/>
                <a:sym typeface="Poppins"/>
              </a:rPr>
              <a:t>No wp </a:t>
            </a:r>
            <a:r>
              <a:rPr lang="it">
                <a:solidFill>
                  <a:schemeClr val="dk1"/>
                </a:solidFill>
                <a:latin typeface="Poppins"/>
                <a:ea typeface="Poppins"/>
                <a:cs typeface="Poppins"/>
                <a:sym typeface="Poppins"/>
              </a:rPr>
              <a:t>planned to handle physical samples</a:t>
            </a:r>
            <a:endParaRPr>
              <a:solidFill>
                <a:schemeClr val="dk1"/>
              </a:solidFill>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127"/>
          <p:cNvSpPr txBox="1"/>
          <p:nvPr/>
        </p:nvSpPr>
        <p:spPr>
          <a:xfrm>
            <a:off x="1028700" y="157125"/>
            <a:ext cx="6534900" cy="3888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2300">
                <a:solidFill>
                  <a:schemeClr val="dk2"/>
                </a:solidFill>
                <a:latin typeface="Poppins"/>
                <a:ea typeface="Poppins"/>
                <a:cs typeface="Poppins"/>
                <a:sym typeface="Poppins"/>
              </a:rPr>
              <a:t>Has something gone differently? </a:t>
            </a:r>
            <a:endParaRPr sz="500"/>
          </a:p>
        </p:txBody>
      </p:sp>
      <p:sp>
        <p:nvSpPr>
          <p:cNvPr id="1217" name="Google Shape;1217;p127"/>
          <p:cNvSpPr txBox="1"/>
          <p:nvPr/>
        </p:nvSpPr>
        <p:spPr>
          <a:xfrm>
            <a:off x="3640853" y="590695"/>
            <a:ext cx="1862293" cy="173124"/>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it" sz="900">
                <a:solidFill>
                  <a:srgbClr val="A5A5A5"/>
                </a:solidFill>
                <a:latin typeface="Poppins Light"/>
                <a:ea typeface="Poppins Light"/>
                <a:cs typeface="Poppins Light"/>
                <a:sym typeface="Poppins Light"/>
              </a:rPr>
              <a:t>No problem! Let’s update it</a:t>
            </a:r>
            <a:endParaRPr sz="500"/>
          </a:p>
        </p:txBody>
      </p:sp>
      <p:grpSp>
        <p:nvGrpSpPr>
          <p:cNvPr id="1218" name="Google Shape;1218;p127"/>
          <p:cNvGrpSpPr/>
          <p:nvPr/>
        </p:nvGrpSpPr>
        <p:grpSpPr>
          <a:xfrm>
            <a:off x="1462568" y="960973"/>
            <a:ext cx="2158869" cy="3921123"/>
            <a:chOff x="15059929" y="2642960"/>
            <a:chExt cx="4247234" cy="7715708"/>
          </a:xfrm>
        </p:grpSpPr>
        <p:sp>
          <p:nvSpPr>
            <p:cNvPr id="1219" name="Google Shape;1219;p127"/>
            <p:cNvSpPr/>
            <p:nvPr/>
          </p:nvSpPr>
          <p:spPr>
            <a:xfrm>
              <a:off x="16930765" y="3256461"/>
              <a:ext cx="948898" cy="707272"/>
            </a:xfrm>
            <a:custGeom>
              <a:rect b="b" l="l" r="r" t="t"/>
              <a:pathLst>
                <a:path extrusionOk="0" h="21600" w="21600">
                  <a:moveTo>
                    <a:pt x="0" y="2350"/>
                  </a:moveTo>
                  <a:cubicBezTo>
                    <a:pt x="1861" y="8663"/>
                    <a:pt x="3512" y="15088"/>
                    <a:pt x="4969" y="21600"/>
                  </a:cubicBezTo>
                  <a:lnTo>
                    <a:pt x="21600" y="17484"/>
                  </a:lnTo>
                  <a:cubicBezTo>
                    <a:pt x="20856" y="16277"/>
                    <a:pt x="17756" y="11473"/>
                    <a:pt x="17011" y="10366"/>
                  </a:cubicBezTo>
                  <a:cubicBezTo>
                    <a:pt x="14570" y="6743"/>
                    <a:pt x="12064" y="3277"/>
                    <a:pt x="9514" y="0"/>
                  </a:cubicBezTo>
                  <a:cubicBezTo>
                    <a:pt x="9514" y="0"/>
                    <a:pt x="0" y="2350"/>
                    <a:pt x="0" y="2350"/>
                  </a:cubicBezTo>
                  <a:close/>
                </a:path>
              </a:pathLst>
            </a:custGeom>
            <a:solidFill>
              <a:schemeClr val="accent1"/>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20" name="Google Shape;1220;p127"/>
            <p:cNvSpPr/>
            <p:nvPr/>
          </p:nvSpPr>
          <p:spPr>
            <a:xfrm>
              <a:off x="16628016" y="2666257"/>
              <a:ext cx="658338" cy="598683"/>
            </a:xfrm>
            <a:custGeom>
              <a:rect b="b" l="l" r="r" t="t"/>
              <a:pathLst>
                <a:path extrusionOk="0" h="21600" w="21600">
                  <a:moveTo>
                    <a:pt x="9058" y="21600"/>
                  </a:moveTo>
                  <a:lnTo>
                    <a:pt x="21600" y="19061"/>
                  </a:lnTo>
                  <a:cubicBezTo>
                    <a:pt x="20671" y="18097"/>
                    <a:pt x="6250" y="4614"/>
                    <a:pt x="0" y="0"/>
                  </a:cubicBezTo>
                  <a:cubicBezTo>
                    <a:pt x="3332" y="7047"/>
                    <a:pt x="6345" y="14257"/>
                    <a:pt x="9058" y="21600"/>
                  </a:cubicBezTo>
                  <a:close/>
                </a:path>
              </a:pathLst>
            </a:custGeom>
            <a:solidFill>
              <a:schemeClr val="accent1"/>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21" name="Google Shape;1221;p127"/>
            <p:cNvSpPr/>
            <p:nvPr/>
          </p:nvSpPr>
          <p:spPr>
            <a:xfrm>
              <a:off x="16441709" y="2642960"/>
              <a:ext cx="365665" cy="644618"/>
            </a:xfrm>
            <a:custGeom>
              <a:rect b="b" l="l" r="r" t="t"/>
              <a:pathLst>
                <a:path extrusionOk="0" h="21600" w="21600">
                  <a:moveTo>
                    <a:pt x="21600" y="21600"/>
                  </a:moveTo>
                  <a:cubicBezTo>
                    <a:pt x="16984" y="14419"/>
                    <a:pt x="11952" y="7229"/>
                    <a:pt x="6520" y="0"/>
                  </a:cubicBezTo>
                  <a:cubicBezTo>
                    <a:pt x="5235" y="6344"/>
                    <a:pt x="53" y="20622"/>
                    <a:pt x="0" y="20753"/>
                  </a:cubicBezTo>
                  <a:cubicBezTo>
                    <a:pt x="0" y="20753"/>
                    <a:pt x="21600" y="21600"/>
                    <a:pt x="21600" y="21600"/>
                  </a:cubicBezTo>
                  <a:close/>
                </a:path>
              </a:pathLst>
            </a:custGeom>
            <a:solidFill>
              <a:schemeClr val="accent1"/>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22" name="Google Shape;1222;p127"/>
            <p:cNvSpPr/>
            <p:nvPr/>
          </p:nvSpPr>
          <p:spPr>
            <a:xfrm>
              <a:off x="16255400" y="3326353"/>
              <a:ext cx="776283" cy="633315"/>
            </a:xfrm>
            <a:custGeom>
              <a:rect b="b" l="l" r="r" t="t"/>
              <a:pathLst>
                <a:path extrusionOk="0" h="21600" w="21600">
                  <a:moveTo>
                    <a:pt x="16062" y="790"/>
                  </a:moveTo>
                  <a:lnTo>
                    <a:pt x="4777" y="0"/>
                  </a:lnTo>
                  <a:cubicBezTo>
                    <a:pt x="3507" y="6181"/>
                    <a:pt x="1982" y="12377"/>
                    <a:pt x="241" y="18590"/>
                  </a:cubicBezTo>
                  <a:cubicBezTo>
                    <a:pt x="159" y="18878"/>
                    <a:pt x="82" y="19167"/>
                    <a:pt x="0" y="19447"/>
                  </a:cubicBezTo>
                  <a:lnTo>
                    <a:pt x="21600" y="21600"/>
                  </a:lnTo>
                  <a:cubicBezTo>
                    <a:pt x="19932" y="14651"/>
                    <a:pt x="18087" y="7723"/>
                    <a:pt x="16062" y="790"/>
                  </a:cubicBezTo>
                  <a:close/>
                </a:path>
              </a:pathLst>
            </a:custGeom>
            <a:solidFill>
              <a:schemeClr val="accent1"/>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23" name="Google Shape;1223;p127"/>
            <p:cNvSpPr/>
            <p:nvPr/>
          </p:nvSpPr>
          <p:spPr>
            <a:xfrm>
              <a:off x="17544027" y="6510346"/>
              <a:ext cx="1757496" cy="894952"/>
            </a:xfrm>
            <a:custGeom>
              <a:rect b="b" l="l" r="r" t="t"/>
              <a:pathLst>
                <a:path extrusionOk="0" h="21600" w="21600">
                  <a:moveTo>
                    <a:pt x="0" y="21600"/>
                  </a:moveTo>
                  <a:lnTo>
                    <a:pt x="21600" y="13775"/>
                  </a:lnTo>
                  <a:cubicBezTo>
                    <a:pt x="21597" y="13454"/>
                    <a:pt x="21078" y="3188"/>
                    <a:pt x="20758" y="0"/>
                  </a:cubicBezTo>
                  <a:lnTo>
                    <a:pt x="107" y="7478"/>
                  </a:lnTo>
                  <a:cubicBezTo>
                    <a:pt x="138" y="11607"/>
                    <a:pt x="28" y="21002"/>
                    <a:pt x="0" y="21600"/>
                  </a:cubicBezTo>
                  <a:close/>
                </a:path>
              </a:pathLst>
            </a:custGeom>
            <a:solidFill>
              <a:schemeClr val="accent3"/>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24" name="Google Shape;1224;p127"/>
            <p:cNvSpPr/>
            <p:nvPr/>
          </p:nvSpPr>
          <p:spPr>
            <a:xfrm>
              <a:off x="17528501" y="5826951"/>
              <a:ext cx="1696631" cy="922218"/>
            </a:xfrm>
            <a:custGeom>
              <a:rect b="b" l="l" r="r" t="t"/>
              <a:pathLst>
                <a:path extrusionOk="0" h="21600" w="21600">
                  <a:moveTo>
                    <a:pt x="0" y="6571"/>
                  </a:moveTo>
                  <a:cubicBezTo>
                    <a:pt x="194" y="11586"/>
                    <a:pt x="314" y="16602"/>
                    <a:pt x="368" y="21600"/>
                  </a:cubicBezTo>
                  <a:lnTo>
                    <a:pt x="21600" y="14394"/>
                  </a:lnTo>
                  <a:cubicBezTo>
                    <a:pt x="21553" y="14010"/>
                    <a:pt x="20884" y="9004"/>
                    <a:pt x="20876" y="8950"/>
                  </a:cubicBezTo>
                  <a:cubicBezTo>
                    <a:pt x="20437" y="5975"/>
                    <a:pt x="19919" y="2982"/>
                    <a:pt x="19331" y="0"/>
                  </a:cubicBezTo>
                  <a:lnTo>
                    <a:pt x="19186" y="54"/>
                  </a:lnTo>
                  <a:cubicBezTo>
                    <a:pt x="19186" y="54"/>
                    <a:pt x="0" y="6571"/>
                    <a:pt x="0" y="6571"/>
                  </a:cubicBezTo>
                  <a:close/>
                </a:path>
              </a:pathLst>
            </a:custGeom>
            <a:solidFill>
              <a:schemeClr val="accent2"/>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25" name="Google Shape;1225;p127"/>
            <p:cNvSpPr/>
            <p:nvPr/>
          </p:nvSpPr>
          <p:spPr>
            <a:xfrm>
              <a:off x="17163649" y="3885492"/>
              <a:ext cx="1194072" cy="780832"/>
            </a:xfrm>
            <a:custGeom>
              <a:rect b="b" l="l" r="r" t="t"/>
              <a:pathLst>
                <a:path extrusionOk="0" h="21600" w="21600">
                  <a:moveTo>
                    <a:pt x="2899" y="21600"/>
                  </a:moveTo>
                  <a:lnTo>
                    <a:pt x="21600" y="16401"/>
                  </a:lnTo>
                  <a:cubicBezTo>
                    <a:pt x="21521" y="16211"/>
                    <a:pt x="15744" y="3730"/>
                    <a:pt x="13760" y="0"/>
                  </a:cubicBezTo>
                  <a:lnTo>
                    <a:pt x="0" y="3883"/>
                  </a:lnTo>
                  <a:cubicBezTo>
                    <a:pt x="1111" y="9722"/>
                    <a:pt x="2074" y="15636"/>
                    <a:pt x="2899" y="21600"/>
                  </a:cubicBezTo>
                  <a:close/>
                </a:path>
              </a:pathLst>
            </a:custGeom>
            <a:solidFill>
              <a:schemeClr val="accent1"/>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26" name="Google Shape;1226;p127"/>
            <p:cNvSpPr/>
            <p:nvPr/>
          </p:nvSpPr>
          <p:spPr>
            <a:xfrm>
              <a:off x="17450873" y="5166855"/>
              <a:ext cx="1565329" cy="867886"/>
            </a:xfrm>
            <a:custGeom>
              <a:rect b="b" l="l" r="r" t="t"/>
              <a:pathLst>
                <a:path extrusionOk="0" h="21600" w="21600">
                  <a:moveTo>
                    <a:pt x="905" y="21600"/>
                  </a:moveTo>
                  <a:lnTo>
                    <a:pt x="13908" y="17269"/>
                  </a:lnTo>
                  <a:lnTo>
                    <a:pt x="13987" y="17241"/>
                  </a:lnTo>
                  <a:lnTo>
                    <a:pt x="21600" y="14709"/>
                  </a:lnTo>
                  <a:cubicBezTo>
                    <a:pt x="21587" y="14641"/>
                    <a:pt x="20468" y="9562"/>
                    <a:pt x="20459" y="9511"/>
                  </a:cubicBezTo>
                  <a:cubicBezTo>
                    <a:pt x="19715" y="6313"/>
                    <a:pt x="18901" y="3145"/>
                    <a:pt x="18022" y="0"/>
                  </a:cubicBezTo>
                  <a:lnTo>
                    <a:pt x="0" y="5998"/>
                  </a:lnTo>
                  <a:cubicBezTo>
                    <a:pt x="384" y="11185"/>
                    <a:pt x="683" y="16391"/>
                    <a:pt x="905" y="21600"/>
                  </a:cubicBezTo>
                  <a:close/>
                </a:path>
              </a:pathLst>
            </a:custGeom>
            <a:solidFill>
              <a:schemeClr val="accent2"/>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27" name="Google Shape;1227;p127"/>
            <p:cNvSpPr/>
            <p:nvPr/>
          </p:nvSpPr>
          <p:spPr>
            <a:xfrm>
              <a:off x="17342193" y="4545589"/>
              <a:ext cx="1386436" cy="801635"/>
            </a:xfrm>
            <a:custGeom>
              <a:rect b="b" l="l" r="r" t="t"/>
              <a:pathLst>
                <a:path extrusionOk="0" h="21600" w="21600">
                  <a:moveTo>
                    <a:pt x="1617" y="21600"/>
                  </a:moveTo>
                  <a:lnTo>
                    <a:pt x="21600" y="15224"/>
                  </a:lnTo>
                  <a:cubicBezTo>
                    <a:pt x="21568" y="15106"/>
                    <a:pt x="17753" y="3350"/>
                    <a:pt x="16504" y="0"/>
                  </a:cubicBezTo>
                  <a:lnTo>
                    <a:pt x="0" y="5279"/>
                  </a:lnTo>
                  <a:cubicBezTo>
                    <a:pt x="637" y="10685"/>
                    <a:pt x="1173" y="16131"/>
                    <a:pt x="1617" y="21600"/>
                  </a:cubicBezTo>
                  <a:close/>
                </a:path>
              </a:pathLst>
            </a:custGeom>
            <a:solidFill>
              <a:schemeClr val="accent1"/>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28" name="Google Shape;1228;p127"/>
            <p:cNvSpPr/>
            <p:nvPr/>
          </p:nvSpPr>
          <p:spPr>
            <a:xfrm>
              <a:off x="15991465" y="3963151"/>
              <a:ext cx="1219448" cy="695683"/>
            </a:xfrm>
            <a:custGeom>
              <a:rect b="b" l="l" r="r" t="t"/>
              <a:pathLst>
                <a:path extrusionOk="0" h="21600" w="21600">
                  <a:moveTo>
                    <a:pt x="18787" y="2074"/>
                  </a:moveTo>
                  <a:lnTo>
                    <a:pt x="4249" y="0"/>
                  </a:lnTo>
                  <a:cubicBezTo>
                    <a:pt x="4216" y="150"/>
                    <a:pt x="109" y="18109"/>
                    <a:pt x="0" y="18527"/>
                  </a:cubicBezTo>
                  <a:lnTo>
                    <a:pt x="21600" y="21600"/>
                  </a:lnTo>
                  <a:cubicBezTo>
                    <a:pt x="20786" y="15051"/>
                    <a:pt x="19846" y="8551"/>
                    <a:pt x="18787" y="2074"/>
                  </a:cubicBezTo>
                  <a:close/>
                </a:path>
              </a:pathLst>
            </a:custGeom>
            <a:solidFill>
              <a:schemeClr val="accent1"/>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29" name="Google Shape;1229;p127"/>
            <p:cNvSpPr/>
            <p:nvPr/>
          </p:nvSpPr>
          <p:spPr>
            <a:xfrm>
              <a:off x="17249040" y="8490633"/>
              <a:ext cx="1697679" cy="986150"/>
            </a:xfrm>
            <a:custGeom>
              <a:rect b="b" l="l" r="r" t="t"/>
              <a:pathLst>
                <a:path extrusionOk="0" h="21284" w="21491">
                  <a:moveTo>
                    <a:pt x="1680" y="6933"/>
                  </a:moveTo>
                  <a:cubicBezTo>
                    <a:pt x="1190" y="12148"/>
                    <a:pt x="628" y="17158"/>
                    <a:pt x="0" y="21284"/>
                  </a:cubicBezTo>
                  <a:cubicBezTo>
                    <a:pt x="139" y="21288"/>
                    <a:pt x="6672" y="20195"/>
                    <a:pt x="8576" y="19057"/>
                  </a:cubicBezTo>
                  <a:cubicBezTo>
                    <a:pt x="14404" y="15573"/>
                    <a:pt x="18664" y="8375"/>
                    <a:pt x="21491" y="11"/>
                  </a:cubicBezTo>
                  <a:cubicBezTo>
                    <a:pt x="21600" y="-312"/>
                    <a:pt x="3952" y="6382"/>
                    <a:pt x="1680" y="6933"/>
                  </a:cubicBezTo>
                  <a:close/>
                </a:path>
              </a:pathLst>
            </a:custGeom>
            <a:solidFill>
              <a:schemeClr val="accent3"/>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30" name="Google Shape;1230;p127"/>
            <p:cNvSpPr/>
            <p:nvPr/>
          </p:nvSpPr>
          <p:spPr>
            <a:xfrm>
              <a:off x="15673190" y="8669246"/>
              <a:ext cx="1561442" cy="800498"/>
            </a:xfrm>
            <a:custGeom>
              <a:rect b="b" l="l" r="r" t="t"/>
              <a:pathLst>
                <a:path extrusionOk="0" h="21588" w="21590">
                  <a:moveTo>
                    <a:pt x="21590" y="3674"/>
                  </a:moveTo>
                  <a:cubicBezTo>
                    <a:pt x="15132" y="2741"/>
                    <a:pt x="344" y="421"/>
                    <a:pt x="0" y="0"/>
                  </a:cubicBezTo>
                  <a:cubicBezTo>
                    <a:pt x="-10" y="-12"/>
                    <a:pt x="2875" y="6089"/>
                    <a:pt x="2878" y="6095"/>
                  </a:cubicBezTo>
                  <a:cubicBezTo>
                    <a:pt x="4507" y="9048"/>
                    <a:pt x="6269" y="11659"/>
                    <a:pt x="8134" y="13862"/>
                  </a:cubicBezTo>
                  <a:cubicBezTo>
                    <a:pt x="11701" y="18075"/>
                    <a:pt x="15647" y="20801"/>
                    <a:pt x="19777" y="21588"/>
                  </a:cubicBezTo>
                  <a:cubicBezTo>
                    <a:pt x="20461" y="15486"/>
                    <a:pt x="21065" y="9518"/>
                    <a:pt x="21590" y="3674"/>
                  </a:cubicBezTo>
                  <a:close/>
                </a:path>
              </a:pathLst>
            </a:custGeom>
            <a:solidFill>
              <a:schemeClr val="accent3"/>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31" name="Google Shape;1231;p127"/>
            <p:cNvSpPr/>
            <p:nvPr/>
          </p:nvSpPr>
          <p:spPr>
            <a:xfrm>
              <a:off x="15269524" y="8024681"/>
              <a:ext cx="2056865" cy="719720"/>
            </a:xfrm>
            <a:custGeom>
              <a:rect b="b" l="l" r="r" t="t"/>
              <a:pathLst>
                <a:path extrusionOk="0" h="21600" w="21600">
                  <a:moveTo>
                    <a:pt x="21600" y="5029"/>
                  </a:moveTo>
                  <a:lnTo>
                    <a:pt x="0" y="0"/>
                  </a:lnTo>
                  <a:cubicBezTo>
                    <a:pt x="163" y="1077"/>
                    <a:pt x="1072" y="6326"/>
                    <a:pt x="1354" y="7738"/>
                  </a:cubicBezTo>
                  <a:cubicBezTo>
                    <a:pt x="1994" y="10940"/>
                    <a:pt x="2707" y="13993"/>
                    <a:pt x="3486" y="16868"/>
                  </a:cubicBezTo>
                  <a:lnTo>
                    <a:pt x="20725" y="21600"/>
                  </a:lnTo>
                  <a:cubicBezTo>
                    <a:pt x="21061" y="15978"/>
                    <a:pt x="21353" y="10456"/>
                    <a:pt x="21600" y="5029"/>
                  </a:cubicBezTo>
                  <a:close/>
                </a:path>
              </a:pathLst>
            </a:custGeom>
            <a:solidFill>
              <a:schemeClr val="accent3"/>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32" name="Google Shape;1232;p127"/>
            <p:cNvSpPr/>
            <p:nvPr/>
          </p:nvSpPr>
          <p:spPr>
            <a:xfrm>
              <a:off x="17474162" y="7170440"/>
              <a:ext cx="1833001" cy="960310"/>
            </a:xfrm>
            <a:custGeom>
              <a:rect b="b" l="l" r="r" t="t"/>
              <a:pathLst>
                <a:path extrusionOk="0" h="21600" w="21599">
                  <a:moveTo>
                    <a:pt x="21597" y="0"/>
                  </a:moveTo>
                  <a:lnTo>
                    <a:pt x="798" y="7323"/>
                  </a:lnTo>
                  <a:cubicBezTo>
                    <a:pt x="616" y="11005"/>
                    <a:pt x="348" y="16048"/>
                    <a:pt x="0" y="21600"/>
                  </a:cubicBezTo>
                  <a:lnTo>
                    <a:pt x="20671" y="14321"/>
                  </a:lnTo>
                  <a:cubicBezTo>
                    <a:pt x="20736" y="13828"/>
                    <a:pt x="21246" y="9182"/>
                    <a:pt x="21371" y="7325"/>
                  </a:cubicBezTo>
                  <a:cubicBezTo>
                    <a:pt x="21495" y="5468"/>
                    <a:pt x="21600" y="580"/>
                    <a:pt x="21597" y="0"/>
                  </a:cubicBezTo>
                  <a:cubicBezTo>
                    <a:pt x="21597" y="0"/>
                    <a:pt x="21600" y="580"/>
                    <a:pt x="21597" y="0"/>
                  </a:cubicBezTo>
                  <a:close/>
                </a:path>
              </a:pathLst>
            </a:custGeom>
            <a:solidFill>
              <a:schemeClr val="accent3"/>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33" name="Google Shape;1233;p127"/>
            <p:cNvSpPr/>
            <p:nvPr/>
          </p:nvSpPr>
          <p:spPr>
            <a:xfrm>
              <a:off x="17388771" y="7884897"/>
              <a:ext cx="1816058" cy="849828"/>
            </a:xfrm>
            <a:custGeom>
              <a:rect b="b" l="l" r="r" t="t"/>
              <a:pathLst>
                <a:path extrusionOk="0" h="21600" w="21600">
                  <a:moveTo>
                    <a:pt x="864" y="8157"/>
                  </a:moveTo>
                  <a:cubicBezTo>
                    <a:pt x="613" y="12515"/>
                    <a:pt x="324" y="17099"/>
                    <a:pt x="0" y="21600"/>
                  </a:cubicBezTo>
                  <a:lnTo>
                    <a:pt x="19119" y="13400"/>
                  </a:lnTo>
                  <a:cubicBezTo>
                    <a:pt x="20193" y="9032"/>
                    <a:pt x="21013" y="4478"/>
                    <a:pt x="21600" y="0"/>
                  </a:cubicBezTo>
                  <a:lnTo>
                    <a:pt x="887" y="8161"/>
                  </a:lnTo>
                  <a:cubicBezTo>
                    <a:pt x="887" y="8161"/>
                    <a:pt x="864" y="8157"/>
                    <a:pt x="864" y="8157"/>
                  </a:cubicBezTo>
                  <a:close/>
                </a:path>
              </a:pathLst>
            </a:custGeom>
            <a:solidFill>
              <a:schemeClr val="accent3"/>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34" name="Google Shape;1234;p127"/>
            <p:cNvSpPr/>
            <p:nvPr/>
          </p:nvSpPr>
          <p:spPr>
            <a:xfrm>
              <a:off x="15323864" y="5275578"/>
              <a:ext cx="2084145" cy="773785"/>
            </a:xfrm>
            <a:custGeom>
              <a:rect b="b" l="l" r="r" t="t"/>
              <a:pathLst>
                <a:path extrusionOk="0" h="21600" w="21600">
                  <a:moveTo>
                    <a:pt x="21600" y="21600"/>
                  </a:moveTo>
                  <a:cubicBezTo>
                    <a:pt x="21451" y="15601"/>
                    <a:pt x="21229" y="9689"/>
                    <a:pt x="20936" y="3844"/>
                  </a:cubicBezTo>
                  <a:lnTo>
                    <a:pt x="3357" y="0"/>
                  </a:lnTo>
                  <a:cubicBezTo>
                    <a:pt x="3097" y="1366"/>
                    <a:pt x="52" y="16587"/>
                    <a:pt x="0" y="16869"/>
                  </a:cubicBezTo>
                  <a:cubicBezTo>
                    <a:pt x="0" y="16869"/>
                    <a:pt x="21600" y="21600"/>
                    <a:pt x="21600" y="21600"/>
                  </a:cubicBezTo>
                  <a:close/>
                </a:path>
              </a:pathLst>
            </a:custGeom>
            <a:solidFill>
              <a:schemeClr val="accent2"/>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35" name="Google Shape;1235;p127"/>
            <p:cNvSpPr/>
            <p:nvPr/>
          </p:nvSpPr>
          <p:spPr>
            <a:xfrm>
              <a:off x="15680953" y="4623246"/>
              <a:ext cx="1652455" cy="716061"/>
            </a:xfrm>
            <a:custGeom>
              <a:rect b="b" l="l" r="r" t="t"/>
              <a:pathLst>
                <a:path extrusionOk="0" h="21600" w="21600">
                  <a:moveTo>
                    <a:pt x="21599" y="21600"/>
                  </a:moveTo>
                  <a:lnTo>
                    <a:pt x="21600" y="21600"/>
                  </a:lnTo>
                  <a:cubicBezTo>
                    <a:pt x="21215" y="15371"/>
                    <a:pt x="20743" y="9211"/>
                    <a:pt x="20186" y="3095"/>
                  </a:cubicBezTo>
                  <a:lnTo>
                    <a:pt x="3667" y="0"/>
                  </a:lnTo>
                  <a:cubicBezTo>
                    <a:pt x="3502" y="842"/>
                    <a:pt x="48" y="17346"/>
                    <a:pt x="0" y="17554"/>
                  </a:cubicBezTo>
                  <a:cubicBezTo>
                    <a:pt x="0" y="17554"/>
                    <a:pt x="21599" y="21600"/>
                    <a:pt x="21599" y="21600"/>
                  </a:cubicBezTo>
                  <a:close/>
                </a:path>
              </a:pathLst>
            </a:custGeom>
            <a:solidFill>
              <a:schemeClr val="accent1"/>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36" name="Google Shape;1236;p127"/>
            <p:cNvSpPr/>
            <p:nvPr/>
          </p:nvSpPr>
          <p:spPr>
            <a:xfrm>
              <a:off x="15098743" y="5943437"/>
              <a:ext cx="2332563" cy="800683"/>
            </a:xfrm>
            <a:custGeom>
              <a:rect b="b" l="l" r="r" t="t"/>
              <a:pathLst>
                <a:path extrusionOk="0" h="21600" w="21594">
                  <a:moveTo>
                    <a:pt x="21594" y="21600"/>
                  </a:moveTo>
                  <a:cubicBezTo>
                    <a:pt x="21600" y="15860"/>
                    <a:pt x="21547" y="10215"/>
                    <a:pt x="21432" y="4651"/>
                  </a:cubicBezTo>
                  <a:lnTo>
                    <a:pt x="1802" y="0"/>
                  </a:lnTo>
                  <a:cubicBezTo>
                    <a:pt x="1588" y="1338"/>
                    <a:pt x="1392" y="2683"/>
                    <a:pt x="1212" y="4033"/>
                  </a:cubicBezTo>
                  <a:cubicBezTo>
                    <a:pt x="1203" y="4088"/>
                    <a:pt x="1197" y="4144"/>
                    <a:pt x="1188" y="4199"/>
                  </a:cubicBezTo>
                  <a:cubicBezTo>
                    <a:pt x="706" y="7837"/>
                    <a:pt x="340" y="11499"/>
                    <a:pt x="87" y="15162"/>
                  </a:cubicBezTo>
                  <a:cubicBezTo>
                    <a:pt x="57" y="15605"/>
                    <a:pt x="27" y="16043"/>
                    <a:pt x="0" y="16486"/>
                  </a:cubicBezTo>
                  <a:lnTo>
                    <a:pt x="21479" y="21573"/>
                  </a:lnTo>
                  <a:cubicBezTo>
                    <a:pt x="21479" y="21573"/>
                    <a:pt x="21594" y="21600"/>
                    <a:pt x="21594" y="21600"/>
                  </a:cubicBezTo>
                  <a:close/>
                </a:path>
              </a:pathLst>
            </a:custGeom>
            <a:solidFill>
              <a:schemeClr val="accent2"/>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37" name="Google Shape;1237;p127"/>
            <p:cNvSpPr/>
            <p:nvPr/>
          </p:nvSpPr>
          <p:spPr>
            <a:xfrm>
              <a:off x="15075454" y="7302459"/>
              <a:ext cx="2325456" cy="822103"/>
            </a:xfrm>
            <a:custGeom>
              <a:rect b="b" l="l" r="r" t="t"/>
              <a:pathLst>
                <a:path extrusionOk="0" h="21600" w="21600">
                  <a:moveTo>
                    <a:pt x="21019" y="21600"/>
                  </a:moveTo>
                  <a:cubicBezTo>
                    <a:pt x="21268" y="15945"/>
                    <a:pt x="21461" y="10404"/>
                    <a:pt x="21600" y="4963"/>
                  </a:cubicBezTo>
                  <a:lnTo>
                    <a:pt x="0" y="0"/>
                  </a:lnTo>
                  <a:cubicBezTo>
                    <a:pt x="36" y="889"/>
                    <a:pt x="136" y="2762"/>
                    <a:pt x="140" y="2822"/>
                  </a:cubicBezTo>
                  <a:cubicBezTo>
                    <a:pt x="422" y="7674"/>
                    <a:pt x="1543" y="17035"/>
                    <a:pt x="1555" y="17119"/>
                  </a:cubicBezTo>
                  <a:cubicBezTo>
                    <a:pt x="1555" y="17119"/>
                    <a:pt x="21019" y="21600"/>
                    <a:pt x="21019" y="21600"/>
                  </a:cubicBezTo>
                  <a:close/>
                </a:path>
              </a:pathLst>
            </a:custGeom>
            <a:solidFill>
              <a:schemeClr val="accent3"/>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38" name="Google Shape;1238;p127"/>
            <p:cNvSpPr/>
            <p:nvPr/>
          </p:nvSpPr>
          <p:spPr>
            <a:xfrm>
              <a:off x="15059929" y="6626832"/>
              <a:ext cx="2367267" cy="800436"/>
            </a:xfrm>
            <a:custGeom>
              <a:rect b="b" l="l" r="r" t="t"/>
              <a:pathLst>
                <a:path extrusionOk="0" h="21600" w="21526">
                  <a:moveTo>
                    <a:pt x="21313" y="21600"/>
                  </a:moveTo>
                  <a:cubicBezTo>
                    <a:pt x="21438" y="16015"/>
                    <a:pt x="21508" y="10532"/>
                    <a:pt x="21526" y="5136"/>
                  </a:cubicBezTo>
                  <a:lnTo>
                    <a:pt x="217" y="0"/>
                  </a:lnTo>
                  <a:cubicBezTo>
                    <a:pt x="161" y="1061"/>
                    <a:pt x="71" y="3287"/>
                    <a:pt x="71" y="3343"/>
                  </a:cubicBezTo>
                  <a:cubicBezTo>
                    <a:pt x="-74" y="7555"/>
                    <a:pt x="47" y="16264"/>
                    <a:pt x="55" y="16475"/>
                  </a:cubicBezTo>
                  <a:lnTo>
                    <a:pt x="14430" y="19940"/>
                  </a:lnTo>
                  <a:cubicBezTo>
                    <a:pt x="14430" y="19940"/>
                    <a:pt x="21313" y="21600"/>
                    <a:pt x="21313" y="21600"/>
                  </a:cubicBezTo>
                  <a:close/>
                </a:path>
              </a:pathLst>
            </a:custGeom>
            <a:solidFill>
              <a:schemeClr val="accent3"/>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1239" name="Google Shape;1239;p127"/>
            <p:cNvSpPr/>
            <p:nvPr/>
          </p:nvSpPr>
          <p:spPr>
            <a:xfrm rot="-759128">
              <a:off x="16168594" y="9656603"/>
              <a:ext cx="1114010" cy="587193"/>
            </a:xfrm>
            <a:custGeom>
              <a:rect b="b" l="l" r="r" t="t"/>
              <a:pathLst>
                <a:path extrusionOk="0" h="20326" w="21600">
                  <a:moveTo>
                    <a:pt x="18596" y="0"/>
                  </a:moveTo>
                  <a:cubicBezTo>
                    <a:pt x="14833" y="8639"/>
                    <a:pt x="7694" y="15219"/>
                    <a:pt x="1182" y="14165"/>
                  </a:cubicBezTo>
                  <a:cubicBezTo>
                    <a:pt x="671" y="14082"/>
                    <a:pt x="0" y="15459"/>
                    <a:pt x="0" y="17103"/>
                  </a:cubicBezTo>
                  <a:cubicBezTo>
                    <a:pt x="0" y="18693"/>
                    <a:pt x="339" y="20065"/>
                    <a:pt x="863" y="20153"/>
                  </a:cubicBezTo>
                  <a:cubicBezTo>
                    <a:pt x="9452" y="21600"/>
                    <a:pt x="17369" y="13855"/>
                    <a:pt x="21600" y="1429"/>
                  </a:cubicBezTo>
                  <a:lnTo>
                    <a:pt x="18596" y="0"/>
                  </a:lnTo>
                  <a:close/>
                </a:path>
              </a:pathLst>
            </a:custGeom>
            <a:solidFill>
              <a:schemeClr val="accent4"/>
            </a:solidFill>
            <a:ln>
              <a:noFill/>
            </a:ln>
          </p:spPr>
          <p:txBody>
            <a:bodyPr anchorCtr="0" anchor="ctr" bIns="20100" lIns="20100" spcFirstLastPara="1" rIns="20100" wrap="square" tIns="20100">
              <a:noAutofit/>
            </a:bodyPr>
            <a:lstStyle/>
            <a:p>
              <a:pPr indent="0" lvl="0" marL="0" marR="0" rtl="0" algn="l">
                <a:spcBef>
                  <a:spcPts val="0"/>
                </a:spcBef>
                <a:spcAft>
                  <a:spcPts val="0"/>
                </a:spcAft>
                <a:buNone/>
              </a:pPr>
              <a:r>
                <a:t/>
              </a:r>
              <a:endParaRPr sz="1900">
                <a:solidFill>
                  <a:schemeClr val="dk1"/>
                </a:solidFill>
                <a:latin typeface="Lato Light"/>
                <a:ea typeface="Lato Light"/>
                <a:cs typeface="Lato Light"/>
                <a:sym typeface="Lato Light"/>
              </a:endParaRPr>
            </a:p>
          </p:txBody>
        </p:sp>
      </p:grpSp>
      <p:sp>
        <p:nvSpPr>
          <p:cNvPr id="1240" name="Google Shape;1240;p127"/>
          <p:cNvSpPr txBox="1"/>
          <p:nvPr/>
        </p:nvSpPr>
        <p:spPr>
          <a:xfrm>
            <a:off x="4573502" y="1504475"/>
            <a:ext cx="2898600" cy="2193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it" sz="1200">
                <a:solidFill>
                  <a:schemeClr val="dk2"/>
                </a:solidFill>
                <a:latin typeface="Poppins"/>
                <a:ea typeface="Poppins"/>
                <a:cs typeface="Poppins"/>
                <a:sym typeface="Poppins"/>
              </a:rPr>
              <a:t>The DMP is a living document </a:t>
            </a:r>
            <a:endParaRPr sz="500"/>
          </a:p>
        </p:txBody>
      </p:sp>
      <p:sp>
        <p:nvSpPr>
          <p:cNvPr id="1241" name="Google Shape;1241;p127"/>
          <p:cNvSpPr txBox="1"/>
          <p:nvPr/>
        </p:nvSpPr>
        <p:spPr>
          <a:xfrm>
            <a:off x="4572002" y="1820175"/>
            <a:ext cx="3578400" cy="2597400"/>
          </a:xfrm>
          <a:prstGeom prst="rect">
            <a:avLst/>
          </a:prstGeom>
          <a:noFill/>
          <a:ln>
            <a:noFill/>
          </a:ln>
        </p:spPr>
        <p:txBody>
          <a:bodyPr anchorCtr="0" anchor="t" bIns="17150" lIns="34300" spcFirstLastPara="1" rIns="34300" wrap="square" tIns="17150">
            <a:spAutoFit/>
          </a:bodyPr>
          <a:lstStyle/>
          <a:p>
            <a:pPr indent="0" lvl="0" marL="0" rtl="0" algn="just">
              <a:lnSpc>
                <a:spcPct val="145833"/>
              </a:lnSpc>
              <a:spcBef>
                <a:spcPts val="0"/>
              </a:spcBef>
              <a:spcAft>
                <a:spcPts val="0"/>
              </a:spcAft>
              <a:buClr>
                <a:schemeClr val="dk2"/>
              </a:buClr>
              <a:buSzPts val="1100"/>
              <a:buFont typeface="Arial"/>
              <a:buNone/>
            </a:pPr>
            <a:r>
              <a:rPr lang="it" sz="900">
                <a:solidFill>
                  <a:schemeClr val="dk1"/>
                </a:solidFill>
                <a:latin typeface="Lato Light"/>
                <a:ea typeface="Lato Light"/>
                <a:cs typeface="Lato Light"/>
                <a:sym typeface="Lato Light"/>
              </a:rPr>
              <a:t>Are you handling data types that were not foreseen at the beginning?</a:t>
            </a:r>
            <a:endParaRPr sz="900">
              <a:solidFill>
                <a:schemeClr val="dk1"/>
              </a:solidFill>
              <a:latin typeface="Lato Light"/>
              <a:ea typeface="Lato Light"/>
              <a:cs typeface="Lato Light"/>
              <a:sym typeface="Lato Light"/>
            </a:endParaRPr>
          </a:p>
          <a:p>
            <a:pPr indent="0" lvl="0" marL="0" rtl="0" algn="just">
              <a:lnSpc>
                <a:spcPct val="145833"/>
              </a:lnSpc>
              <a:spcBef>
                <a:spcPts val="0"/>
              </a:spcBef>
              <a:spcAft>
                <a:spcPts val="0"/>
              </a:spcAft>
              <a:buClr>
                <a:schemeClr val="dk2"/>
              </a:buClr>
              <a:buSzPts val="1100"/>
              <a:buFont typeface="Arial"/>
              <a:buNone/>
            </a:pPr>
            <a:r>
              <a:rPr lang="it" sz="900">
                <a:solidFill>
                  <a:schemeClr val="dk1"/>
                </a:solidFill>
                <a:latin typeface="Lato Light"/>
                <a:ea typeface="Lato Light"/>
                <a:cs typeface="Lato Light"/>
                <a:sym typeface="Lato Light"/>
              </a:rPr>
              <a:t>Are you collecting different amounts of data than planned?</a:t>
            </a:r>
            <a:endParaRPr sz="900">
              <a:solidFill>
                <a:schemeClr val="dk1"/>
              </a:solidFill>
              <a:latin typeface="Lato Light"/>
              <a:ea typeface="Lato Light"/>
              <a:cs typeface="Lato Light"/>
              <a:sym typeface="Lato Light"/>
            </a:endParaRPr>
          </a:p>
          <a:p>
            <a:pPr indent="0" lvl="0" marL="0" rtl="0" algn="just">
              <a:lnSpc>
                <a:spcPct val="145833"/>
              </a:lnSpc>
              <a:spcBef>
                <a:spcPts val="0"/>
              </a:spcBef>
              <a:spcAft>
                <a:spcPts val="0"/>
              </a:spcAft>
              <a:buClr>
                <a:schemeClr val="dk2"/>
              </a:buClr>
              <a:buSzPts val="1100"/>
              <a:buFont typeface="Arial"/>
              <a:buNone/>
            </a:pPr>
            <a:r>
              <a:rPr lang="it" sz="900">
                <a:solidFill>
                  <a:schemeClr val="dk1"/>
                </a:solidFill>
                <a:latin typeface="Lato Light"/>
                <a:ea typeface="Lato Light"/>
                <a:cs typeface="Lato Light"/>
                <a:sym typeface="Lato Light"/>
              </a:rPr>
              <a:t>Are you using unplanned software or formats?</a:t>
            </a:r>
            <a:endParaRPr sz="900">
              <a:solidFill>
                <a:schemeClr val="dk1"/>
              </a:solidFill>
              <a:latin typeface="Lato Light"/>
              <a:ea typeface="Lato Light"/>
              <a:cs typeface="Lato Light"/>
              <a:sym typeface="Lato Light"/>
            </a:endParaRPr>
          </a:p>
          <a:p>
            <a:pPr indent="0" lvl="0" marL="0" rtl="0" algn="just">
              <a:lnSpc>
                <a:spcPct val="145833"/>
              </a:lnSpc>
              <a:spcBef>
                <a:spcPts val="0"/>
              </a:spcBef>
              <a:spcAft>
                <a:spcPts val="0"/>
              </a:spcAft>
              <a:buClr>
                <a:schemeClr val="dk2"/>
              </a:buClr>
              <a:buSzPts val="1100"/>
              <a:buFont typeface="Arial"/>
              <a:buNone/>
            </a:pPr>
            <a:r>
              <a:rPr lang="it" sz="900">
                <a:solidFill>
                  <a:schemeClr val="dk1"/>
                </a:solidFill>
                <a:latin typeface="Lato Light"/>
                <a:ea typeface="Lato Light"/>
                <a:cs typeface="Lato Light"/>
                <a:sym typeface="Lato Light"/>
              </a:rPr>
              <a:t>Do you have more details on expenses and costs?</a:t>
            </a:r>
            <a:endParaRPr sz="900">
              <a:solidFill>
                <a:schemeClr val="dk1"/>
              </a:solidFill>
              <a:latin typeface="Lato Light"/>
              <a:ea typeface="Lato Light"/>
              <a:cs typeface="Lato Light"/>
              <a:sym typeface="Lato Light"/>
            </a:endParaRPr>
          </a:p>
          <a:p>
            <a:pPr indent="0" lvl="0" marL="0" rtl="0" algn="just">
              <a:lnSpc>
                <a:spcPct val="145833"/>
              </a:lnSpc>
              <a:spcBef>
                <a:spcPts val="0"/>
              </a:spcBef>
              <a:spcAft>
                <a:spcPts val="0"/>
              </a:spcAft>
              <a:buClr>
                <a:schemeClr val="dk2"/>
              </a:buClr>
              <a:buSzPts val="1100"/>
              <a:buFont typeface="Arial"/>
              <a:buNone/>
            </a:pPr>
            <a:r>
              <a:rPr lang="it" sz="900">
                <a:solidFill>
                  <a:schemeClr val="dk1"/>
                </a:solidFill>
                <a:latin typeface="Lato Light"/>
                <a:ea typeface="Lato Light"/>
                <a:cs typeface="Lato Light"/>
                <a:sym typeface="Lato Light"/>
              </a:rPr>
              <a:t>Are there </a:t>
            </a:r>
            <a:r>
              <a:rPr lang="it" sz="900">
                <a:solidFill>
                  <a:schemeClr val="dk1"/>
                </a:solidFill>
                <a:latin typeface="Lato Light"/>
                <a:ea typeface="Lato Light"/>
                <a:cs typeface="Lato Light"/>
                <a:sym typeface="Lato Light"/>
              </a:rPr>
              <a:t>unforeseen</a:t>
            </a:r>
            <a:r>
              <a:rPr lang="it" sz="900">
                <a:solidFill>
                  <a:schemeClr val="dk1"/>
                </a:solidFill>
                <a:latin typeface="Lato Light"/>
                <a:ea typeface="Lato Light"/>
                <a:cs typeface="Lato Light"/>
                <a:sym typeface="Lato Light"/>
              </a:rPr>
              <a:t> costs?</a:t>
            </a:r>
            <a:endParaRPr sz="900">
              <a:solidFill>
                <a:schemeClr val="dk1"/>
              </a:solidFill>
              <a:latin typeface="Lato Light"/>
              <a:ea typeface="Lato Light"/>
              <a:cs typeface="Lato Light"/>
              <a:sym typeface="Lato Light"/>
            </a:endParaRPr>
          </a:p>
          <a:p>
            <a:pPr indent="0" lvl="0" marL="0" rtl="0" algn="just">
              <a:lnSpc>
                <a:spcPct val="145833"/>
              </a:lnSpc>
              <a:spcBef>
                <a:spcPts val="0"/>
              </a:spcBef>
              <a:spcAft>
                <a:spcPts val="0"/>
              </a:spcAft>
              <a:buClr>
                <a:schemeClr val="dk2"/>
              </a:buClr>
              <a:buSzPts val="1100"/>
              <a:buFont typeface="Arial"/>
              <a:buNone/>
            </a:pPr>
            <a:r>
              <a:rPr lang="it" sz="900">
                <a:solidFill>
                  <a:schemeClr val="dk1"/>
                </a:solidFill>
                <a:latin typeface="Lato Light"/>
                <a:ea typeface="Lato Light"/>
                <a:cs typeface="Lato Light"/>
                <a:sym typeface="Lato Light"/>
              </a:rPr>
              <a:t>Is the planned metadata not sufficient to describe the data you are handling?</a:t>
            </a:r>
            <a:endParaRPr sz="900">
              <a:solidFill>
                <a:schemeClr val="dk1"/>
              </a:solidFill>
              <a:latin typeface="Lato Light"/>
              <a:ea typeface="Lato Light"/>
              <a:cs typeface="Lato Light"/>
              <a:sym typeface="Lato Light"/>
            </a:endParaRPr>
          </a:p>
          <a:p>
            <a:pPr indent="0" lvl="0" marL="0" rtl="0" algn="just">
              <a:lnSpc>
                <a:spcPct val="145833"/>
              </a:lnSpc>
              <a:spcBef>
                <a:spcPts val="0"/>
              </a:spcBef>
              <a:spcAft>
                <a:spcPts val="0"/>
              </a:spcAft>
              <a:buClr>
                <a:schemeClr val="dk2"/>
              </a:buClr>
              <a:buSzPts val="1100"/>
              <a:buFont typeface="Arial"/>
              <a:buNone/>
            </a:pPr>
            <a:r>
              <a:rPr lang="it" sz="900">
                <a:solidFill>
                  <a:schemeClr val="dk1"/>
                </a:solidFill>
                <a:latin typeface="Lato Light"/>
                <a:ea typeface="Lato Light"/>
                <a:cs typeface="Lato Light"/>
                <a:sym typeface="Lato Light"/>
              </a:rPr>
              <a:t>Have new problems arisen?</a:t>
            </a:r>
            <a:endParaRPr sz="900">
              <a:solidFill>
                <a:schemeClr val="dk1"/>
              </a:solidFill>
              <a:latin typeface="Lato Light"/>
              <a:ea typeface="Lato Light"/>
              <a:cs typeface="Lato Light"/>
              <a:sym typeface="Lato Light"/>
            </a:endParaRPr>
          </a:p>
          <a:p>
            <a:pPr indent="0" lvl="0" marL="0" rtl="0" algn="just">
              <a:lnSpc>
                <a:spcPct val="145833"/>
              </a:lnSpc>
              <a:spcBef>
                <a:spcPts val="0"/>
              </a:spcBef>
              <a:spcAft>
                <a:spcPts val="0"/>
              </a:spcAft>
              <a:buClr>
                <a:schemeClr val="dk2"/>
              </a:buClr>
              <a:buSzPts val="1100"/>
              <a:buFont typeface="Arial"/>
              <a:buNone/>
            </a:pPr>
            <a:r>
              <a:rPr lang="it" sz="900">
                <a:solidFill>
                  <a:schemeClr val="dk1"/>
                </a:solidFill>
                <a:latin typeface="Lato Light"/>
                <a:ea typeface="Lato Light"/>
                <a:cs typeface="Lato Light"/>
                <a:sym typeface="Lato Light"/>
              </a:rPr>
              <a:t>Are you planning to patent something?</a:t>
            </a:r>
            <a:endParaRPr sz="900">
              <a:solidFill>
                <a:schemeClr val="dk1"/>
              </a:solidFill>
              <a:latin typeface="Lato Light"/>
              <a:ea typeface="Lato Light"/>
              <a:cs typeface="Lato Light"/>
              <a:sym typeface="Lato Light"/>
            </a:endParaRPr>
          </a:p>
          <a:p>
            <a:pPr indent="0" lvl="0" marL="0" rtl="0" algn="just">
              <a:lnSpc>
                <a:spcPct val="145833"/>
              </a:lnSpc>
              <a:spcBef>
                <a:spcPts val="0"/>
              </a:spcBef>
              <a:spcAft>
                <a:spcPts val="0"/>
              </a:spcAft>
              <a:buClr>
                <a:schemeClr val="dk2"/>
              </a:buClr>
              <a:buSzPts val="1100"/>
              <a:buFont typeface="Arial"/>
              <a:buNone/>
            </a:pPr>
            <a:r>
              <a:t/>
            </a:r>
            <a:endParaRPr sz="900">
              <a:solidFill>
                <a:schemeClr val="dk1"/>
              </a:solidFill>
              <a:latin typeface="Lato Light"/>
              <a:ea typeface="Lato Light"/>
              <a:cs typeface="Lato Light"/>
              <a:sym typeface="Lato Light"/>
            </a:endParaRPr>
          </a:p>
          <a:p>
            <a:pPr indent="0" lvl="0" marL="0" rtl="0" algn="just">
              <a:lnSpc>
                <a:spcPct val="145833"/>
              </a:lnSpc>
              <a:spcBef>
                <a:spcPts val="0"/>
              </a:spcBef>
              <a:spcAft>
                <a:spcPts val="0"/>
              </a:spcAft>
              <a:buClr>
                <a:schemeClr val="dk2"/>
              </a:buClr>
              <a:buSzPts val="1100"/>
              <a:buFont typeface="Arial"/>
              <a:buNone/>
            </a:pPr>
            <a:r>
              <a:rPr b="1" lang="it" sz="900">
                <a:solidFill>
                  <a:schemeClr val="dk1"/>
                </a:solidFill>
                <a:latin typeface="Lato"/>
                <a:ea typeface="Lato"/>
                <a:cs typeface="Lato"/>
                <a:sym typeface="Lato"/>
              </a:rPr>
              <a:t>We can adapt any part and we must update so that it results in a tool that effectively describes how to manage all CODECS data</a:t>
            </a:r>
            <a:endParaRPr b="1" sz="900">
              <a:solidFill>
                <a:schemeClr val="dk1"/>
              </a:solidFill>
              <a:latin typeface="Lato"/>
              <a:ea typeface="Lato"/>
              <a:cs typeface="Lato"/>
              <a:sym typeface="Lato"/>
            </a:endParaRPr>
          </a:p>
          <a:p>
            <a:pPr indent="0" lvl="0" marL="0" marR="0" rtl="0" algn="just">
              <a:lnSpc>
                <a:spcPct val="145833"/>
              </a:lnSpc>
              <a:spcBef>
                <a:spcPts val="0"/>
              </a:spcBef>
              <a:spcAft>
                <a:spcPts val="0"/>
              </a:spcAft>
              <a:buClr>
                <a:schemeClr val="dk1"/>
              </a:buClr>
              <a:buSzPts val="900"/>
              <a:buFont typeface="Arial"/>
              <a:buNone/>
            </a:pPr>
            <a:r>
              <a:t/>
            </a:r>
            <a:endParaRPr sz="900">
              <a:solidFill>
                <a:schemeClr val="dk1"/>
              </a:solidFill>
              <a:latin typeface="Lato Light"/>
              <a:ea typeface="Lato Light"/>
              <a:cs typeface="Lato Light"/>
              <a:sym typeface="Lato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128"/>
          <p:cNvSpPr txBox="1"/>
          <p:nvPr>
            <p:ph type="title"/>
          </p:nvPr>
        </p:nvSpPr>
        <p:spPr>
          <a:xfrm>
            <a:off x="1388625" y="772725"/>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sz="4800"/>
              <a:t>FAIR data management</a:t>
            </a:r>
            <a:endParaRPr sz="4800"/>
          </a:p>
        </p:txBody>
      </p:sp>
      <p:sp>
        <p:nvSpPr>
          <p:cNvPr id="1247" name="Google Shape;1247;p128"/>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it" sz="1200">
                <a:solidFill>
                  <a:schemeClr val="lt1"/>
                </a:solidFill>
              </a:rPr>
              <a:t>The acronym FAIR - standing for Findable, Accessible, Interoperable, Reusable - and the FAIR principles are widely acknowledged in the scientific community as the model to follow to optimise the dissemination and exploitation of scientific resources. </a:t>
            </a:r>
            <a:r>
              <a:rPr lang="it" sz="1200" u="sng">
                <a:solidFill>
                  <a:schemeClr val="lt1"/>
                </a:solidFill>
              </a:rPr>
              <a:t>The aim of FAIR principles is to increase the possibility of finding, understanding, and using research data for anyone who can benefit from it.</a:t>
            </a:r>
            <a:endParaRPr sz="1200" u="sng">
              <a:solidFill>
                <a:srgbClr val="000000"/>
              </a:solidFill>
              <a:latin typeface="Arial"/>
              <a:ea typeface="Arial"/>
              <a:cs typeface="Arial"/>
              <a:sym typeface="Arial"/>
            </a:endParaRPr>
          </a:p>
          <a:p>
            <a:pPr indent="0" lvl="0" marL="0" marR="0" rtl="0" algn="ctr">
              <a:lnSpc>
                <a:spcPct val="115000"/>
              </a:lnSpc>
              <a:spcBef>
                <a:spcPts val="1200"/>
              </a:spcBef>
              <a:spcAft>
                <a:spcPts val="0"/>
              </a:spcAft>
              <a:buNone/>
            </a:pPr>
            <a:r>
              <a:t/>
            </a:r>
            <a:endParaRPr sz="1200">
              <a:solidFill>
                <a:schemeClr val="lt1"/>
              </a:solidFill>
            </a:endParaRPr>
          </a:p>
          <a:p>
            <a:pPr indent="0" lvl="0" marL="0" marR="0" rtl="0" algn="ctr">
              <a:lnSpc>
                <a:spcPct val="115000"/>
              </a:lnSpc>
              <a:spcBef>
                <a:spcPts val="1200"/>
              </a:spcBef>
              <a:spcAft>
                <a:spcPts val="1200"/>
              </a:spcAft>
              <a:buNone/>
            </a:pPr>
            <a:r>
              <a:t/>
            </a:r>
            <a:endParaRPr>
              <a:solidFill>
                <a:schemeClr val="lt1"/>
              </a:solidFill>
            </a:endParaRPr>
          </a:p>
        </p:txBody>
      </p:sp>
      <p:sp>
        <p:nvSpPr>
          <p:cNvPr id="1248" name="Google Shape;1248;p128"/>
          <p:cNvSpPr txBox="1"/>
          <p:nvPr/>
        </p:nvSpPr>
        <p:spPr>
          <a:xfrm>
            <a:off x="373175" y="2376200"/>
            <a:ext cx="61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it" sz="9600">
                <a:solidFill>
                  <a:schemeClr val="lt1"/>
                </a:solidFill>
                <a:latin typeface="Nunito"/>
                <a:ea typeface="Nunito"/>
                <a:cs typeface="Nunito"/>
                <a:sym typeface="Nunito"/>
              </a:rPr>
              <a:t>“ </a:t>
            </a:r>
            <a:endParaRPr sz="9600">
              <a:solidFill>
                <a:schemeClr val="dk2"/>
              </a:solidFill>
              <a:latin typeface="Nunito"/>
              <a:ea typeface="Nunito"/>
              <a:cs typeface="Nunito"/>
              <a:sym typeface="Nunito"/>
            </a:endParaRPr>
          </a:p>
        </p:txBody>
      </p:sp>
      <p:sp>
        <p:nvSpPr>
          <p:cNvPr id="1249" name="Google Shape;1249;p128"/>
          <p:cNvSpPr/>
          <p:nvPr/>
        </p:nvSpPr>
        <p:spPr>
          <a:xfrm>
            <a:off x="152225" y="2466225"/>
            <a:ext cx="1055100" cy="865200"/>
          </a:xfrm>
          <a:prstGeom prst="wedgeEllipseCallout">
            <a:avLst>
              <a:gd fmla="val -20833" name="adj1"/>
              <a:gd fmla="val 62500" name="adj2"/>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129"/>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The repository </a:t>
            </a:r>
            <a:endParaRPr/>
          </a:p>
        </p:txBody>
      </p:sp>
      <p:sp>
        <p:nvSpPr>
          <p:cNvPr id="1255" name="Google Shape;1255;p129"/>
          <p:cNvSpPr txBox="1"/>
          <p:nvPr>
            <p:ph idx="1" type="body"/>
          </p:nvPr>
        </p:nvSpPr>
        <p:spPr>
          <a:xfrm>
            <a:off x="538850" y="2012950"/>
            <a:ext cx="3312000" cy="22218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it" sz="1100">
                <a:solidFill>
                  <a:srgbClr val="000000"/>
                </a:solidFill>
                <a:latin typeface="Arial"/>
                <a:ea typeface="Arial"/>
                <a:cs typeface="Arial"/>
                <a:sym typeface="Arial"/>
              </a:rPr>
              <a:t>A dedicated community in the Open Access </a:t>
            </a:r>
            <a:r>
              <a:rPr b="1" lang="it" sz="1100">
                <a:solidFill>
                  <a:srgbClr val="000000"/>
                </a:solidFill>
                <a:latin typeface="Arial"/>
                <a:ea typeface="Arial"/>
                <a:cs typeface="Arial"/>
                <a:sym typeface="Arial"/>
              </a:rPr>
              <a:t>repository</a:t>
            </a:r>
            <a:r>
              <a:rPr lang="it" sz="1100">
                <a:solidFill>
                  <a:srgbClr val="000000"/>
                </a:solidFill>
                <a:latin typeface="Arial"/>
                <a:ea typeface="Arial"/>
                <a:cs typeface="Arial"/>
                <a:sym typeface="Arial"/>
              </a:rPr>
              <a:t> Zenodo has been set up in order to facilitate the discoverability of CODECS research outputs and to guarantee long-term preservation.</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ctr">
              <a:spcBef>
                <a:spcPts val="0"/>
              </a:spcBef>
              <a:spcAft>
                <a:spcPts val="0"/>
              </a:spcAft>
              <a:buNone/>
            </a:pPr>
            <a:r>
              <a:rPr lang="it" sz="1100" u="sng">
                <a:solidFill>
                  <a:schemeClr val="hlink"/>
                </a:solidFill>
                <a:latin typeface="Arial"/>
                <a:ea typeface="Arial"/>
                <a:cs typeface="Arial"/>
                <a:sym typeface="Arial"/>
                <a:hlinkClick r:id="rId3"/>
              </a:rPr>
              <a:t>https://zenodo.org/communities/codecs</a:t>
            </a:r>
            <a:r>
              <a:rPr lang="it"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1256" name="Google Shape;1256;p129"/>
          <p:cNvPicPr preferRelativeResize="0"/>
          <p:nvPr/>
        </p:nvPicPr>
        <p:blipFill>
          <a:blip r:embed="rId4">
            <a:alphaModFix/>
          </a:blip>
          <a:stretch>
            <a:fillRect/>
          </a:stretch>
        </p:blipFill>
        <p:spPr>
          <a:xfrm>
            <a:off x="4492851" y="1430925"/>
            <a:ext cx="4312504" cy="25416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130"/>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CODECS community in Zenodo</a:t>
            </a:r>
            <a:endParaRPr/>
          </a:p>
        </p:txBody>
      </p:sp>
      <p:sp>
        <p:nvSpPr>
          <p:cNvPr id="1262" name="Google Shape;1262;p130"/>
          <p:cNvSpPr txBox="1"/>
          <p:nvPr>
            <p:ph idx="1" type="body"/>
          </p:nvPr>
        </p:nvSpPr>
        <p:spPr>
          <a:xfrm>
            <a:off x="1303800" y="2309675"/>
            <a:ext cx="2903400" cy="222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a:t>Zenodo metadata that you will have to fill in when depositing your work</a:t>
            </a:r>
            <a:endParaRPr/>
          </a:p>
        </p:txBody>
      </p:sp>
      <p:pic>
        <p:nvPicPr>
          <p:cNvPr id="1263" name="Google Shape;1263;p130"/>
          <p:cNvPicPr preferRelativeResize="0"/>
          <p:nvPr/>
        </p:nvPicPr>
        <p:blipFill>
          <a:blip r:embed="rId3">
            <a:alphaModFix/>
          </a:blip>
          <a:stretch>
            <a:fillRect/>
          </a:stretch>
        </p:blipFill>
        <p:spPr>
          <a:xfrm>
            <a:off x="5454000" y="152400"/>
            <a:ext cx="3419885" cy="483870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131"/>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Enrich the metadata of your upload!</a:t>
            </a:r>
            <a:endParaRPr/>
          </a:p>
        </p:txBody>
      </p:sp>
      <p:sp>
        <p:nvSpPr>
          <p:cNvPr id="1269" name="Google Shape;1269;p131"/>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it"/>
              <a:t>It will facilitate the understanding of the content, thus giving you greater visibility and likelihood that your materials will be reused (an hence cited!)</a:t>
            </a:r>
            <a:endParaRPr/>
          </a:p>
          <a:p>
            <a:pPr indent="0" lvl="0" marL="0" rtl="0" algn="l">
              <a:spcBef>
                <a:spcPts val="1200"/>
              </a:spcBef>
              <a:spcAft>
                <a:spcPts val="0"/>
              </a:spcAft>
              <a:buNone/>
            </a:pPr>
            <a:r>
              <a:rPr lang="it"/>
              <a:t>How is this to be done? </a:t>
            </a:r>
            <a:endParaRPr/>
          </a:p>
          <a:p>
            <a:pPr indent="0" lvl="0" marL="0" rtl="0" algn="just">
              <a:spcBef>
                <a:spcPts val="1200"/>
              </a:spcBef>
              <a:spcAft>
                <a:spcPts val="0"/>
              </a:spcAft>
              <a:buNone/>
            </a:pPr>
            <a:r>
              <a:rPr lang="it">
                <a:highlight>
                  <a:srgbClr val="FFFF00"/>
                </a:highlight>
              </a:rPr>
              <a:t>“To supplement the information expressed through the Zenodo repository metadata, additional metadata will be attached with a documentation file in .txt format.</a:t>
            </a:r>
            <a:r>
              <a:rPr lang="it"/>
              <a:t> In this metadata, all the information needed to understand and enhance the reusability of the dataset will be added. If metadata standards suitable for the resource, especially disciplinary ones, will be identified, this will be indicated in the documentation .txt file.” (quoted for the DMP, Findability section)</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graphicFrame>
        <p:nvGraphicFramePr>
          <p:cNvPr id="1270" name="Google Shape;1270;p131"/>
          <p:cNvGraphicFramePr/>
          <p:nvPr/>
        </p:nvGraphicFramePr>
        <p:xfrm>
          <a:off x="5203575" y="326525"/>
          <a:ext cx="3000000" cy="3000000"/>
        </p:xfrm>
        <a:graphic>
          <a:graphicData uri="http://schemas.openxmlformats.org/drawingml/2006/table">
            <a:tbl>
              <a:tblPr>
                <a:noFill/>
                <a:tableStyleId>{48D7E998-4751-4F5E-871B-5F1EFBA38004}</a:tableStyleId>
              </a:tblPr>
              <a:tblGrid>
                <a:gridCol w="1040525"/>
                <a:gridCol w="2589600"/>
              </a:tblGrid>
              <a:tr h="222250">
                <a:tc>
                  <a:txBody>
                    <a:bodyPr/>
                    <a:lstStyle/>
                    <a:p>
                      <a:pPr indent="0" lvl="0" marL="0" rtl="0" algn="l">
                        <a:spcBef>
                          <a:spcPts val="0"/>
                        </a:spcBef>
                        <a:spcAft>
                          <a:spcPts val="0"/>
                        </a:spcAft>
                        <a:buNone/>
                      </a:pPr>
                      <a:r>
                        <a:rPr b="1" lang="it" sz="600"/>
                        <a:t>Metadata field</a:t>
                      </a:r>
                      <a:endParaRPr b="1" sz="600"/>
                    </a:p>
                  </a:txBody>
                  <a:tcPr marT="63500" marB="63500" marR="63500" marL="63500"/>
                </a:tc>
                <a:tc>
                  <a:txBody>
                    <a:bodyPr/>
                    <a:lstStyle/>
                    <a:p>
                      <a:pPr indent="0" lvl="0" marL="0" rtl="0" algn="l">
                        <a:spcBef>
                          <a:spcPts val="0"/>
                        </a:spcBef>
                        <a:spcAft>
                          <a:spcPts val="0"/>
                        </a:spcAft>
                        <a:buNone/>
                      </a:pPr>
                      <a:r>
                        <a:rPr b="1" lang="it" sz="600"/>
                        <a:t>Description</a:t>
                      </a:r>
                      <a:endParaRPr b="1" sz="600"/>
                    </a:p>
                  </a:txBody>
                  <a:tcPr marT="63500" marB="63500" marR="63500" marL="63500"/>
                </a:tc>
              </a:tr>
              <a:tr h="409675">
                <a:tc>
                  <a:txBody>
                    <a:bodyPr/>
                    <a:lstStyle/>
                    <a:p>
                      <a:pPr indent="0" lvl="0" marL="0" rtl="0" algn="l">
                        <a:spcBef>
                          <a:spcPts val="0"/>
                        </a:spcBef>
                        <a:spcAft>
                          <a:spcPts val="0"/>
                        </a:spcAft>
                        <a:buNone/>
                      </a:pPr>
                      <a:r>
                        <a:rPr lang="it" sz="600"/>
                        <a:t>Mode of collection</a:t>
                      </a:r>
                      <a:endParaRPr sz="600"/>
                    </a:p>
                  </a:txBody>
                  <a:tcPr marT="63500" marB="63500" marR="63500" marL="63500"/>
                </a:tc>
                <a:tc>
                  <a:txBody>
                    <a:bodyPr/>
                    <a:lstStyle/>
                    <a:p>
                      <a:pPr indent="0" lvl="0" marL="0" rtl="0" algn="l">
                        <a:spcBef>
                          <a:spcPts val="0"/>
                        </a:spcBef>
                        <a:spcAft>
                          <a:spcPts val="0"/>
                        </a:spcAft>
                        <a:buNone/>
                      </a:pPr>
                      <a:r>
                        <a:rPr lang="it" sz="600"/>
                        <a:t>The procedure, technique, or mode of inquiry used to attain the data.</a:t>
                      </a:r>
                      <a:endParaRPr sz="600"/>
                    </a:p>
                    <a:p>
                      <a:pPr indent="0" lvl="0" marL="0" rtl="0" algn="l">
                        <a:spcBef>
                          <a:spcPts val="0"/>
                        </a:spcBef>
                        <a:spcAft>
                          <a:spcPts val="0"/>
                        </a:spcAft>
                        <a:buNone/>
                      </a:pPr>
                      <a:r>
                        <a:rPr lang="it" sz="600"/>
                        <a:t>Vocabulary: DDI controlled vocabulary on mode of data collection: https://ddialliance.org/Specification/DDI-CV/ModeOfCollection_3.0.html</a:t>
                      </a:r>
                      <a:endParaRPr sz="600"/>
                    </a:p>
                  </a:txBody>
                  <a:tcPr marT="63500" marB="63500" marR="63500" marL="63500"/>
                </a:tc>
              </a:tr>
              <a:tr h="210375">
                <a:tc>
                  <a:txBody>
                    <a:bodyPr/>
                    <a:lstStyle/>
                    <a:p>
                      <a:pPr indent="0" lvl="0" marL="0" rtl="0" algn="l">
                        <a:spcBef>
                          <a:spcPts val="0"/>
                        </a:spcBef>
                        <a:spcAft>
                          <a:spcPts val="0"/>
                        </a:spcAft>
                        <a:buNone/>
                      </a:pPr>
                      <a:r>
                        <a:rPr lang="it" sz="600"/>
                        <a:t>Country/ies of reference</a:t>
                      </a:r>
                      <a:endParaRPr sz="600"/>
                    </a:p>
                  </a:txBody>
                  <a:tcPr marT="63500" marB="63500" marR="63500" marL="63500"/>
                </a:tc>
                <a:tc>
                  <a:txBody>
                    <a:bodyPr/>
                    <a:lstStyle/>
                    <a:p>
                      <a:pPr indent="0" lvl="0" marL="0" rtl="0" algn="l">
                        <a:spcBef>
                          <a:spcPts val="0"/>
                        </a:spcBef>
                        <a:spcAft>
                          <a:spcPts val="0"/>
                        </a:spcAft>
                        <a:buNone/>
                      </a:pPr>
                      <a:r>
                        <a:rPr lang="it" sz="600"/>
                        <a:t>To which country(ies) does the resource pertain</a:t>
                      </a:r>
                      <a:endParaRPr sz="600"/>
                    </a:p>
                  </a:txBody>
                  <a:tcPr marT="63500" marB="63500" marR="63500" marL="63500"/>
                </a:tc>
              </a:tr>
              <a:tr h="172075">
                <a:tc>
                  <a:txBody>
                    <a:bodyPr/>
                    <a:lstStyle/>
                    <a:p>
                      <a:pPr indent="0" lvl="0" marL="0" rtl="0" algn="l">
                        <a:spcBef>
                          <a:spcPts val="0"/>
                        </a:spcBef>
                        <a:spcAft>
                          <a:spcPts val="0"/>
                        </a:spcAft>
                        <a:buNone/>
                      </a:pPr>
                      <a:r>
                        <a:rPr lang="it" sz="600"/>
                        <a:t>Year(s) of reference</a:t>
                      </a:r>
                      <a:endParaRPr sz="600"/>
                    </a:p>
                  </a:txBody>
                  <a:tcPr marT="63500" marB="63500" marR="63500" marL="63500"/>
                </a:tc>
                <a:tc>
                  <a:txBody>
                    <a:bodyPr/>
                    <a:lstStyle/>
                    <a:p>
                      <a:pPr indent="0" lvl="0" marL="0" rtl="0" algn="l">
                        <a:spcBef>
                          <a:spcPts val="0"/>
                        </a:spcBef>
                        <a:spcAft>
                          <a:spcPts val="0"/>
                        </a:spcAft>
                        <a:buNone/>
                      </a:pPr>
                      <a:r>
                        <a:rPr lang="it" sz="600"/>
                        <a:t>To which year(s) the content of the resource refers</a:t>
                      </a:r>
                      <a:endParaRPr sz="600"/>
                    </a:p>
                  </a:txBody>
                  <a:tcPr marT="63500" marB="63500" marR="63500" marL="63500"/>
                </a:tc>
              </a:tr>
              <a:tr h="255000">
                <a:tc>
                  <a:txBody>
                    <a:bodyPr/>
                    <a:lstStyle/>
                    <a:p>
                      <a:pPr indent="0" lvl="0" marL="0" rtl="0" algn="l">
                        <a:spcBef>
                          <a:spcPts val="0"/>
                        </a:spcBef>
                        <a:spcAft>
                          <a:spcPts val="0"/>
                        </a:spcAft>
                        <a:buNone/>
                      </a:pPr>
                      <a:r>
                        <a:rPr lang="it" sz="600"/>
                        <a:t>Data collection start date</a:t>
                      </a:r>
                      <a:endParaRPr sz="600"/>
                    </a:p>
                  </a:txBody>
                  <a:tcPr marT="63500" marB="63500" marR="63500" marL="63500"/>
                </a:tc>
                <a:tc>
                  <a:txBody>
                    <a:bodyPr/>
                    <a:lstStyle/>
                    <a:p>
                      <a:pPr indent="0" lvl="0" marL="0" rtl="0" algn="l">
                        <a:spcBef>
                          <a:spcPts val="0"/>
                        </a:spcBef>
                        <a:spcAft>
                          <a:spcPts val="0"/>
                        </a:spcAft>
                        <a:buNone/>
                      </a:pPr>
                      <a:r>
                        <a:rPr lang="it" sz="600"/>
                        <a:t>Indicates the start of data collection</a:t>
                      </a:r>
                      <a:endParaRPr sz="600"/>
                    </a:p>
                  </a:txBody>
                  <a:tcPr marT="63500" marB="63500" marR="63500" marL="63500"/>
                </a:tc>
              </a:tr>
              <a:tr h="263125">
                <a:tc>
                  <a:txBody>
                    <a:bodyPr/>
                    <a:lstStyle/>
                    <a:p>
                      <a:pPr indent="0" lvl="0" marL="0" rtl="0" algn="l">
                        <a:spcBef>
                          <a:spcPts val="0"/>
                        </a:spcBef>
                        <a:spcAft>
                          <a:spcPts val="0"/>
                        </a:spcAft>
                        <a:buNone/>
                      </a:pPr>
                      <a:r>
                        <a:rPr lang="it" sz="600"/>
                        <a:t>Data collection end date</a:t>
                      </a:r>
                      <a:endParaRPr sz="600"/>
                    </a:p>
                  </a:txBody>
                  <a:tcPr marT="63500" marB="63500" marR="63500" marL="63500"/>
                </a:tc>
                <a:tc>
                  <a:txBody>
                    <a:bodyPr/>
                    <a:lstStyle/>
                    <a:p>
                      <a:pPr indent="0" lvl="0" marL="0" rtl="0" algn="l">
                        <a:spcBef>
                          <a:spcPts val="0"/>
                        </a:spcBef>
                        <a:spcAft>
                          <a:spcPts val="0"/>
                        </a:spcAft>
                        <a:buNone/>
                      </a:pPr>
                      <a:r>
                        <a:rPr lang="it" sz="600"/>
                        <a:t>Indicates the end of the data collection</a:t>
                      </a:r>
                      <a:endParaRPr sz="600"/>
                    </a:p>
                  </a:txBody>
                  <a:tcPr marT="63500" marB="63500" marR="63500" marL="63500"/>
                </a:tc>
              </a:tr>
              <a:tr h="251200">
                <a:tc>
                  <a:txBody>
                    <a:bodyPr/>
                    <a:lstStyle/>
                    <a:p>
                      <a:pPr indent="0" lvl="0" marL="0" rtl="0" algn="l">
                        <a:spcBef>
                          <a:spcPts val="0"/>
                        </a:spcBef>
                        <a:spcAft>
                          <a:spcPts val="0"/>
                        </a:spcAft>
                        <a:buNone/>
                      </a:pPr>
                      <a:r>
                        <a:rPr lang="it" sz="600"/>
                        <a:t>Last Update</a:t>
                      </a:r>
                      <a:endParaRPr sz="600"/>
                    </a:p>
                  </a:txBody>
                  <a:tcPr marT="63500" marB="63500" marR="63500" marL="63500"/>
                </a:tc>
                <a:tc>
                  <a:txBody>
                    <a:bodyPr/>
                    <a:lstStyle/>
                    <a:p>
                      <a:pPr indent="0" lvl="0" marL="0" rtl="0" algn="l">
                        <a:spcBef>
                          <a:spcPts val="0"/>
                        </a:spcBef>
                        <a:spcAft>
                          <a:spcPts val="0"/>
                        </a:spcAft>
                        <a:buNone/>
                      </a:pPr>
                      <a:r>
                        <a:rPr lang="it" sz="600"/>
                        <a:t>Indicates the date the resource was last modified</a:t>
                      </a:r>
                      <a:endParaRPr sz="600"/>
                    </a:p>
                  </a:txBody>
                  <a:tcPr marT="63500" marB="63500" marR="63500" marL="63500"/>
                </a:tc>
              </a:tr>
              <a:tr h="100000">
                <a:tc>
                  <a:txBody>
                    <a:bodyPr/>
                    <a:lstStyle/>
                    <a:p>
                      <a:pPr indent="0" lvl="0" marL="0" rtl="0" algn="l">
                        <a:spcBef>
                          <a:spcPts val="0"/>
                        </a:spcBef>
                        <a:spcAft>
                          <a:spcPts val="0"/>
                        </a:spcAft>
                        <a:buNone/>
                      </a:pPr>
                      <a:r>
                        <a:rPr lang="it" sz="600"/>
                        <a:t>Data type</a:t>
                      </a:r>
                      <a:endParaRPr sz="600"/>
                    </a:p>
                  </a:txBody>
                  <a:tcPr marT="63500" marB="63500" marR="63500" marL="63500"/>
                </a:tc>
                <a:tc>
                  <a:txBody>
                    <a:bodyPr/>
                    <a:lstStyle/>
                    <a:p>
                      <a:pPr indent="0" lvl="0" marL="0" rtl="0" algn="l">
                        <a:spcBef>
                          <a:spcPts val="0"/>
                        </a:spcBef>
                        <a:spcAft>
                          <a:spcPts val="0"/>
                        </a:spcAft>
                        <a:buNone/>
                      </a:pPr>
                      <a:r>
                        <a:rPr lang="it" sz="600"/>
                        <a:t>Dataset / Multimedia</a:t>
                      </a:r>
                      <a:endParaRPr sz="600"/>
                    </a:p>
                  </a:txBody>
                  <a:tcPr marT="63500" marB="63500" marR="63500" marL="63500"/>
                </a:tc>
              </a:tr>
              <a:tr h="475050">
                <a:tc>
                  <a:txBody>
                    <a:bodyPr/>
                    <a:lstStyle/>
                    <a:p>
                      <a:pPr indent="0" lvl="0" marL="0" rtl="0" algn="l">
                        <a:spcBef>
                          <a:spcPts val="0"/>
                        </a:spcBef>
                        <a:spcAft>
                          <a:spcPts val="0"/>
                        </a:spcAft>
                        <a:buNone/>
                      </a:pPr>
                      <a:r>
                        <a:rPr lang="it" sz="600"/>
                        <a:t>Data formats</a:t>
                      </a:r>
                      <a:endParaRPr sz="600"/>
                    </a:p>
                  </a:txBody>
                  <a:tcPr marT="63500" marB="63500" marR="63500" marL="63500"/>
                </a:tc>
                <a:tc>
                  <a:txBody>
                    <a:bodyPr/>
                    <a:lstStyle/>
                    <a:p>
                      <a:pPr indent="0" lvl="0" marL="0" rtl="0" algn="l">
                        <a:spcBef>
                          <a:spcPts val="0"/>
                        </a:spcBef>
                        <a:spcAft>
                          <a:spcPts val="0"/>
                        </a:spcAft>
                        <a:buNone/>
                      </a:pPr>
                      <a:r>
                        <a:rPr lang="it" sz="600"/>
                        <a:t>E.g.text / numbers / images / 3D models / audio files / video files / / surveys / maps / scientific articles .txt; .csv; .shp; .pdf, .stadat, .wav; .mp3; mp4 etc.</a:t>
                      </a:r>
                      <a:endParaRPr sz="600"/>
                    </a:p>
                  </a:txBody>
                  <a:tcPr marT="63500" marB="63500" marR="63500" marL="63500"/>
                </a:tc>
              </a:tr>
              <a:tr h="251200">
                <a:tc>
                  <a:txBody>
                    <a:bodyPr/>
                    <a:lstStyle/>
                    <a:p>
                      <a:pPr indent="0" lvl="0" marL="0" rtl="0" algn="l">
                        <a:spcBef>
                          <a:spcPts val="0"/>
                        </a:spcBef>
                        <a:spcAft>
                          <a:spcPts val="0"/>
                        </a:spcAft>
                        <a:buNone/>
                      </a:pPr>
                      <a:r>
                        <a:rPr lang="it" sz="600"/>
                        <a:t>Data origin </a:t>
                      </a:r>
                      <a:endParaRPr sz="600"/>
                    </a:p>
                  </a:txBody>
                  <a:tcPr marT="63500" marB="63500" marR="63500" marL="63500"/>
                </a:tc>
                <a:tc>
                  <a:txBody>
                    <a:bodyPr/>
                    <a:lstStyle/>
                    <a:p>
                      <a:pPr indent="0" lvl="0" marL="0" rtl="0" algn="l">
                        <a:spcBef>
                          <a:spcPts val="0"/>
                        </a:spcBef>
                        <a:spcAft>
                          <a:spcPts val="0"/>
                        </a:spcAft>
                        <a:buNone/>
                      </a:pPr>
                      <a:r>
                        <a:rPr lang="it" sz="600"/>
                        <a:t>Primary or Secondary</a:t>
                      </a:r>
                      <a:endParaRPr sz="600"/>
                    </a:p>
                  </a:txBody>
                  <a:tcPr marT="63500" marB="63500" marR="63500" marL="63500"/>
                </a:tc>
              </a:tr>
              <a:tr h="308000">
                <a:tc>
                  <a:txBody>
                    <a:bodyPr/>
                    <a:lstStyle/>
                    <a:p>
                      <a:pPr indent="0" lvl="0" marL="0" rtl="0" algn="l">
                        <a:spcBef>
                          <a:spcPts val="0"/>
                        </a:spcBef>
                        <a:spcAft>
                          <a:spcPts val="0"/>
                        </a:spcAft>
                        <a:buNone/>
                      </a:pPr>
                      <a:r>
                        <a:rPr lang="it" sz="600"/>
                        <a:t>Source</a:t>
                      </a:r>
                      <a:endParaRPr sz="600"/>
                    </a:p>
                  </a:txBody>
                  <a:tcPr marT="63500" marB="63500" marR="63500" marL="63500"/>
                </a:tc>
                <a:tc>
                  <a:txBody>
                    <a:bodyPr/>
                    <a:lstStyle/>
                    <a:p>
                      <a:pPr indent="0" lvl="0" marL="0" rtl="0" algn="l">
                        <a:spcBef>
                          <a:spcPts val="0"/>
                        </a:spcBef>
                        <a:spcAft>
                          <a:spcPts val="0"/>
                        </a:spcAft>
                        <a:buNone/>
                      </a:pPr>
                      <a:r>
                        <a:rPr lang="it" sz="600"/>
                        <a:t>The source of secondary data reused in CODECS project. Ideally a PID or URL can be added to the original source.</a:t>
                      </a:r>
                      <a:endParaRPr sz="600"/>
                    </a:p>
                  </a:txBody>
                  <a:tcPr marT="63500" marB="63500" marR="63500" marL="63500"/>
                </a:tc>
              </a:tr>
              <a:tr h="251200">
                <a:tc>
                  <a:txBody>
                    <a:bodyPr/>
                    <a:lstStyle/>
                    <a:p>
                      <a:pPr indent="0" lvl="0" marL="0" rtl="0" algn="l">
                        <a:spcBef>
                          <a:spcPts val="0"/>
                        </a:spcBef>
                        <a:spcAft>
                          <a:spcPts val="0"/>
                        </a:spcAft>
                        <a:buNone/>
                      </a:pPr>
                      <a:r>
                        <a:rPr lang="it" sz="600"/>
                        <a:t>Licence</a:t>
                      </a:r>
                      <a:endParaRPr sz="600"/>
                    </a:p>
                  </a:txBody>
                  <a:tcPr marT="63500" marB="63500" marR="63500" marL="63500"/>
                </a:tc>
                <a:tc>
                  <a:txBody>
                    <a:bodyPr/>
                    <a:lstStyle/>
                    <a:p>
                      <a:pPr indent="0" lvl="0" marL="0" rtl="0" algn="l">
                        <a:spcBef>
                          <a:spcPts val="0"/>
                        </a:spcBef>
                        <a:spcAft>
                          <a:spcPts val="0"/>
                        </a:spcAft>
                        <a:buNone/>
                      </a:pPr>
                      <a:r>
                        <a:rPr lang="it" sz="600"/>
                        <a:t>The original licence of secondary data</a:t>
                      </a:r>
                      <a:endParaRPr sz="600"/>
                    </a:p>
                  </a:txBody>
                  <a:tcPr marT="63500" marB="63500" marR="63500" marL="63500"/>
                </a:tc>
              </a:tr>
              <a:tr h="301400">
                <a:tc>
                  <a:txBody>
                    <a:bodyPr/>
                    <a:lstStyle/>
                    <a:p>
                      <a:pPr indent="0" lvl="0" marL="0" rtl="0" algn="l">
                        <a:spcBef>
                          <a:spcPts val="0"/>
                        </a:spcBef>
                        <a:spcAft>
                          <a:spcPts val="0"/>
                        </a:spcAft>
                        <a:buNone/>
                      </a:pPr>
                      <a:r>
                        <a:rPr lang="it" sz="600"/>
                        <a:t>Software</a:t>
                      </a:r>
                      <a:endParaRPr sz="600"/>
                    </a:p>
                  </a:txBody>
                  <a:tcPr marT="63500" marB="63500" marR="63500" marL="63500"/>
                </a:tc>
                <a:tc>
                  <a:txBody>
                    <a:bodyPr/>
                    <a:lstStyle/>
                    <a:p>
                      <a:pPr indent="0" lvl="0" marL="0" rtl="0" algn="l">
                        <a:spcBef>
                          <a:spcPts val="0"/>
                        </a:spcBef>
                        <a:spcAft>
                          <a:spcPts val="0"/>
                        </a:spcAft>
                        <a:buNone/>
                      </a:pPr>
                      <a:r>
                        <a:rPr lang="it" sz="600"/>
                        <a:t>If specific software is needed to access/process the data. If multiple are available, one is sufficient. Open Source or Free ones are preferred.</a:t>
                      </a:r>
                      <a:endParaRPr sz="600"/>
                    </a:p>
                  </a:txBody>
                  <a:tcPr marT="63500" marB="63500" marR="63500" marL="63500"/>
                </a:tc>
              </a:tr>
              <a:tr h="185275">
                <a:tc>
                  <a:txBody>
                    <a:bodyPr/>
                    <a:lstStyle/>
                    <a:p>
                      <a:pPr indent="0" lvl="0" marL="0" rtl="0" algn="l">
                        <a:spcBef>
                          <a:spcPts val="0"/>
                        </a:spcBef>
                        <a:spcAft>
                          <a:spcPts val="0"/>
                        </a:spcAft>
                        <a:buNone/>
                      </a:pPr>
                      <a:r>
                        <a:rPr lang="it" sz="600"/>
                        <a:t>Data size</a:t>
                      </a:r>
                      <a:endParaRPr sz="600"/>
                    </a:p>
                  </a:txBody>
                  <a:tcPr marT="63500" marB="63500" marR="63500" marL="63500"/>
                </a:tc>
                <a:tc>
                  <a:txBody>
                    <a:bodyPr/>
                    <a:lstStyle/>
                    <a:p>
                      <a:pPr indent="0" lvl="0" marL="0" rtl="0" algn="l">
                        <a:spcBef>
                          <a:spcPts val="0"/>
                        </a:spcBef>
                        <a:spcAft>
                          <a:spcPts val="0"/>
                        </a:spcAft>
                        <a:buNone/>
                      </a:pPr>
                      <a:r>
                        <a:rPr lang="it" sz="600"/>
                        <a:t>Known data size</a:t>
                      </a:r>
                      <a:endParaRPr sz="600"/>
                    </a:p>
                  </a:txBody>
                  <a:tcPr marT="63500" marB="63500" marR="63500" marL="63500"/>
                </a:tc>
              </a:tr>
              <a:tr h="373925">
                <a:tc>
                  <a:txBody>
                    <a:bodyPr/>
                    <a:lstStyle/>
                    <a:p>
                      <a:pPr indent="0" lvl="0" marL="0" rtl="0" algn="l">
                        <a:spcBef>
                          <a:spcPts val="0"/>
                        </a:spcBef>
                        <a:spcAft>
                          <a:spcPts val="0"/>
                        </a:spcAft>
                        <a:buNone/>
                      </a:pPr>
                      <a:r>
                        <a:rPr lang="it" sz="600"/>
                        <a:t>Data version</a:t>
                      </a:r>
                      <a:endParaRPr sz="600"/>
                    </a:p>
                  </a:txBody>
                  <a:tcPr marT="63500" marB="63500" marR="63500" marL="63500"/>
                </a:tc>
                <a:tc>
                  <a:txBody>
                    <a:bodyPr/>
                    <a:lstStyle/>
                    <a:p>
                      <a:pPr indent="0" lvl="0" marL="0" rtl="0" algn="l">
                        <a:spcBef>
                          <a:spcPts val="0"/>
                        </a:spcBef>
                        <a:spcAft>
                          <a:spcPts val="0"/>
                        </a:spcAft>
                        <a:buNone/>
                      </a:pPr>
                      <a:r>
                        <a:rPr lang="it" sz="600"/>
                        <a:t>Can be: raw data; pseudo anonymised personal data; anonymized personal data; processed data (see Personal data policy and paragraph 4.3)</a:t>
                      </a:r>
                      <a:endParaRPr sz="600"/>
                    </a:p>
                  </a:txBody>
                  <a:tcPr marT="63500" marB="63500" marR="63500" marL="63500"/>
                </a:tc>
              </a:tr>
            </a:tbl>
          </a:graphicData>
        </a:graphic>
      </p:graphicFrame>
      <p:sp>
        <p:nvSpPr>
          <p:cNvPr id="1271" name="Google Shape;1271;p131"/>
          <p:cNvSpPr txBox="1"/>
          <p:nvPr/>
        </p:nvSpPr>
        <p:spPr>
          <a:xfrm>
            <a:off x="373175" y="3214400"/>
            <a:ext cx="61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it" sz="9600">
                <a:solidFill>
                  <a:schemeClr val="dk2"/>
                </a:solidFill>
                <a:latin typeface="Nunito"/>
                <a:ea typeface="Nunito"/>
                <a:cs typeface="Nunito"/>
                <a:sym typeface="Nunito"/>
              </a:rPr>
              <a:t>“ </a:t>
            </a:r>
            <a:endParaRPr sz="9600">
              <a:solidFill>
                <a:schemeClr val="dk2"/>
              </a:solidFill>
              <a:latin typeface="Nunito"/>
              <a:ea typeface="Nunito"/>
              <a:cs typeface="Nunito"/>
              <a:sym typeface="Nunito"/>
            </a:endParaRPr>
          </a:p>
        </p:txBody>
      </p:sp>
      <p:sp>
        <p:nvSpPr>
          <p:cNvPr id="1272" name="Google Shape;1272;p131"/>
          <p:cNvSpPr/>
          <p:nvPr/>
        </p:nvSpPr>
        <p:spPr>
          <a:xfrm>
            <a:off x="195950" y="3367100"/>
            <a:ext cx="1055100" cy="865200"/>
          </a:xfrm>
          <a:prstGeom prst="wedgeEllipse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Nunito"/>
              <a:ea typeface="Nunito"/>
              <a:cs typeface="Nunito"/>
              <a:sym typeface="Nuni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13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Continuing metadata enrichment…</a:t>
            </a:r>
            <a:endParaRPr/>
          </a:p>
        </p:txBody>
      </p:sp>
      <p:sp>
        <p:nvSpPr>
          <p:cNvPr id="1278" name="Google Shape;1278;p132"/>
          <p:cNvSpPr txBox="1"/>
          <p:nvPr>
            <p:ph idx="1" type="body"/>
          </p:nvPr>
        </p:nvSpPr>
        <p:spPr>
          <a:xfrm>
            <a:off x="1231275" y="1818600"/>
            <a:ext cx="34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Suggested metadata that could help in describing videos, </a:t>
            </a:r>
            <a:r>
              <a:rPr lang="it"/>
              <a:t>images</a:t>
            </a:r>
            <a:r>
              <a:rPr lang="it"/>
              <a:t> and audios.</a:t>
            </a:r>
            <a:endParaRPr/>
          </a:p>
          <a:p>
            <a:pPr indent="0" lvl="0" marL="0" rtl="0" algn="l">
              <a:spcBef>
                <a:spcPts val="1200"/>
              </a:spcBef>
              <a:spcAft>
                <a:spcPts val="0"/>
              </a:spcAft>
              <a:buNone/>
            </a:pPr>
            <a:r>
              <a:rPr lang="it"/>
              <a:t>Not mandatory, but </a:t>
            </a:r>
            <a:r>
              <a:rPr lang="it"/>
              <a:t>recommended.</a:t>
            </a:r>
            <a:endParaRPr/>
          </a:p>
          <a:p>
            <a:pPr indent="0" lvl="0" marL="0" rtl="0" algn="l">
              <a:spcBef>
                <a:spcPts val="1200"/>
              </a:spcBef>
              <a:spcAft>
                <a:spcPts val="1200"/>
              </a:spcAft>
              <a:buNone/>
            </a:pPr>
            <a:r>
              <a:rPr lang="it"/>
              <a:t>Please remember: the best you describe your product, the much possibilities it will have to be noticed :)</a:t>
            </a:r>
            <a:endParaRPr/>
          </a:p>
        </p:txBody>
      </p:sp>
      <p:graphicFrame>
        <p:nvGraphicFramePr>
          <p:cNvPr id="1279" name="Google Shape;1279;p132"/>
          <p:cNvGraphicFramePr/>
          <p:nvPr/>
        </p:nvGraphicFramePr>
        <p:xfrm>
          <a:off x="5124450" y="1539850"/>
          <a:ext cx="3000000" cy="3000000"/>
        </p:xfrm>
        <a:graphic>
          <a:graphicData uri="http://schemas.openxmlformats.org/drawingml/2006/table">
            <a:tbl>
              <a:tblPr>
                <a:noFill/>
                <a:tableStyleId>{48D7E998-4751-4F5E-871B-5F1EFBA38004}</a:tableStyleId>
              </a:tblPr>
              <a:tblGrid>
                <a:gridCol w="1040525"/>
                <a:gridCol w="2589600"/>
              </a:tblGrid>
              <a:tr h="1081225">
                <a:tc>
                  <a:txBody>
                    <a:bodyPr/>
                    <a:lstStyle/>
                    <a:p>
                      <a:pPr indent="0" lvl="0" marL="0" rtl="0" algn="l">
                        <a:spcBef>
                          <a:spcPts val="0"/>
                        </a:spcBef>
                        <a:spcAft>
                          <a:spcPts val="0"/>
                        </a:spcAft>
                        <a:buNone/>
                      </a:pPr>
                      <a:r>
                        <a:rPr lang="it" sz="600"/>
                        <a:t>Specific metadata for Video</a:t>
                      </a:r>
                      <a:endParaRPr sz="600"/>
                    </a:p>
                  </a:txBody>
                  <a:tcPr marT="63500" marB="63500" marR="63500" marL="63500"/>
                </a:tc>
                <a:tc>
                  <a:txBody>
                    <a:bodyPr/>
                    <a:lstStyle/>
                    <a:p>
                      <a:pPr indent="0" lvl="0" marL="0" rtl="0" algn="l">
                        <a:spcBef>
                          <a:spcPts val="0"/>
                        </a:spcBef>
                        <a:spcAft>
                          <a:spcPts val="0"/>
                        </a:spcAft>
                        <a:buNone/>
                      </a:pPr>
                      <a:r>
                        <a:rPr lang="it" sz="600"/>
                        <a:t>This may include: </a:t>
                      </a:r>
                      <a:endParaRPr sz="600"/>
                    </a:p>
                    <a:p>
                      <a:pPr indent="0" lvl="0" marL="0" rtl="0" algn="l">
                        <a:spcBef>
                          <a:spcPts val="0"/>
                        </a:spcBef>
                        <a:spcAft>
                          <a:spcPts val="0"/>
                        </a:spcAft>
                        <a:buNone/>
                      </a:pPr>
                      <a:r>
                        <a:rPr b="1" lang="it" sz="600"/>
                        <a:t>Type of product</a:t>
                      </a:r>
                      <a:r>
                        <a:rPr lang="it" sz="600"/>
                        <a:t> (interview, video-news release, documentary, stockshots, clips, etc); </a:t>
                      </a:r>
                      <a:r>
                        <a:rPr b="1" lang="it" sz="600"/>
                        <a:t>Director</a:t>
                      </a:r>
                      <a:r>
                        <a:rPr lang="it" sz="600"/>
                        <a:t> (if any); </a:t>
                      </a:r>
                      <a:r>
                        <a:rPr b="1" lang="it" sz="600"/>
                        <a:t>Place of the event</a:t>
                      </a:r>
                      <a:r>
                        <a:rPr lang="it" sz="600"/>
                        <a:t>; </a:t>
                      </a:r>
                      <a:r>
                        <a:rPr b="1" lang="it" sz="600"/>
                        <a:t>Start date of shooting;</a:t>
                      </a:r>
                      <a:r>
                        <a:rPr lang="it" sz="600"/>
                        <a:t> </a:t>
                      </a:r>
                      <a:r>
                        <a:rPr b="1" lang="it" sz="600"/>
                        <a:t>End date of shooting</a:t>
                      </a:r>
                      <a:r>
                        <a:rPr lang="it" sz="600"/>
                        <a:t>; </a:t>
                      </a:r>
                      <a:r>
                        <a:rPr b="1" lang="it" sz="600"/>
                        <a:t>Start date of distribution</a:t>
                      </a:r>
                      <a:r>
                        <a:rPr lang="it" sz="600"/>
                        <a:t> (if any) </a:t>
                      </a:r>
                      <a:r>
                        <a:rPr b="1" lang="it" sz="600"/>
                        <a:t>End date of distribution</a:t>
                      </a:r>
                      <a:r>
                        <a:rPr lang="it" sz="600"/>
                        <a:t> (if any); </a:t>
                      </a:r>
                      <a:r>
                        <a:rPr b="1" lang="it" sz="600"/>
                        <a:t>Script or short list with names</a:t>
                      </a:r>
                      <a:r>
                        <a:rPr lang="it" sz="600"/>
                        <a:t> and functions of the personalities filmed and clear identification (e.g.: from left to right; 2nd from</a:t>
                      </a:r>
                      <a:endParaRPr sz="600"/>
                    </a:p>
                    <a:p>
                      <a:pPr indent="0" lvl="0" marL="0" rtl="0" algn="l">
                        <a:spcBef>
                          <a:spcPts val="0"/>
                        </a:spcBef>
                        <a:spcAft>
                          <a:spcPts val="0"/>
                        </a:spcAft>
                        <a:buNone/>
                      </a:pPr>
                      <a:r>
                        <a:rPr lang="it" sz="600"/>
                        <a:t>left; etc.); </a:t>
                      </a:r>
                      <a:r>
                        <a:rPr b="1" lang="it" sz="600"/>
                        <a:t>Links</a:t>
                      </a:r>
                      <a:r>
                        <a:rPr lang="it" sz="600"/>
                        <a:t> and other useful information/website where the product can be viewed or downloaded; </a:t>
                      </a:r>
                      <a:r>
                        <a:rPr b="1" lang="it" sz="600"/>
                        <a:t>Technical aspects</a:t>
                      </a:r>
                      <a:r>
                        <a:rPr lang="it" sz="600"/>
                        <a:t> (such as format, sound transmission, etc)</a:t>
                      </a:r>
                      <a:endParaRPr sz="600"/>
                    </a:p>
                  </a:txBody>
                  <a:tcPr marT="63500" marB="63500" marR="63500" marL="63500"/>
                </a:tc>
              </a:tr>
              <a:tr h="866150">
                <a:tc>
                  <a:txBody>
                    <a:bodyPr/>
                    <a:lstStyle/>
                    <a:p>
                      <a:pPr indent="0" lvl="0" marL="0" rtl="0" algn="l">
                        <a:spcBef>
                          <a:spcPts val="0"/>
                        </a:spcBef>
                        <a:spcAft>
                          <a:spcPts val="0"/>
                        </a:spcAft>
                        <a:buNone/>
                      </a:pPr>
                      <a:r>
                        <a:rPr lang="it" sz="600"/>
                        <a:t>Specific metadata for images</a:t>
                      </a:r>
                      <a:endParaRPr sz="600"/>
                    </a:p>
                  </a:txBody>
                  <a:tcPr marT="63500" marB="63500" marR="63500" marL="63500"/>
                </a:tc>
                <a:tc>
                  <a:txBody>
                    <a:bodyPr/>
                    <a:lstStyle/>
                    <a:p>
                      <a:pPr indent="0" lvl="0" marL="0" rtl="0" algn="l">
                        <a:spcBef>
                          <a:spcPts val="0"/>
                        </a:spcBef>
                        <a:spcAft>
                          <a:spcPts val="0"/>
                        </a:spcAft>
                        <a:buNone/>
                      </a:pPr>
                      <a:r>
                        <a:rPr lang="it" sz="600"/>
                        <a:t>This may include:</a:t>
                      </a:r>
                      <a:endParaRPr sz="600"/>
                    </a:p>
                    <a:p>
                      <a:pPr indent="0" lvl="0" marL="0" rtl="0" algn="l">
                        <a:spcBef>
                          <a:spcPts val="0"/>
                        </a:spcBef>
                        <a:spcAft>
                          <a:spcPts val="0"/>
                        </a:spcAft>
                        <a:buNone/>
                      </a:pPr>
                      <a:r>
                        <a:rPr b="1" lang="it" sz="600"/>
                        <a:t>Date</a:t>
                      </a:r>
                      <a:r>
                        <a:rPr lang="it" sz="600"/>
                        <a:t> when the photo has been taken; </a:t>
                      </a:r>
                      <a:r>
                        <a:rPr b="1" lang="it" sz="600"/>
                        <a:t>Place</a:t>
                      </a:r>
                      <a:r>
                        <a:rPr lang="it" sz="600"/>
                        <a:t> where the photo has been taken; </a:t>
                      </a:r>
                      <a:r>
                        <a:rPr b="1" lang="it" sz="600"/>
                        <a:t>Event description</a:t>
                      </a:r>
                      <a:r>
                        <a:rPr lang="it" sz="600"/>
                        <a:t>; Description of each photo with </a:t>
                      </a:r>
                      <a:r>
                        <a:rPr b="1" lang="it" sz="600"/>
                        <a:t>names and functions</a:t>
                      </a:r>
                      <a:r>
                        <a:rPr lang="it" sz="600"/>
                        <a:t> of the personalities photographed and clear identification (e.g.: from left to right; 2nd from left; etc.);  Name of the </a:t>
                      </a:r>
                      <a:r>
                        <a:rPr b="1" lang="it" sz="600"/>
                        <a:t>photographer</a:t>
                      </a:r>
                      <a:r>
                        <a:rPr lang="it" sz="600"/>
                        <a:t>; </a:t>
                      </a:r>
                      <a:r>
                        <a:rPr b="1" lang="it" sz="600"/>
                        <a:t>Links</a:t>
                      </a:r>
                      <a:r>
                        <a:rPr lang="it" sz="600"/>
                        <a:t> and other useful information/website where the product can be viewed or downloaded; </a:t>
                      </a:r>
                      <a:r>
                        <a:rPr b="1" lang="it" sz="600"/>
                        <a:t>Technical aspects</a:t>
                      </a:r>
                      <a:r>
                        <a:rPr lang="it" sz="600"/>
                        <a:t> (such as format, resolution, etc.)</a:t>
                      </a:r>
                      <a:endParaRPr sz="600"/>
                    </a:p>
                  </a:txBody>
                  <a:tcPr marT="63500" marB="63500" marR="63500" marL="63500"/>
                </a:tc>
              </a:tr>
              <a:tr h="994025">
                <a:tc>
                  <a:txBody>
                    <a:bodyPr/>
                    <a:lstStyle/>
                    <a:p>
                      <a:pPr indent="0" lvl="0" marL="0" rtl="0" algn="l">
                        <a:spcBef>
                          <a:spcPts val="0"/>
                        </a:spcBef>
                        <a:spcAft>
                          <a:spcPts val="0"/>
                        </a:spcAft>
                        <a:buNone/>
                      </a:pPr>
                      <a:r>
                        <a:rPr lang="it" sz="600"/>
                        <a:t>Specific metadata for audio</a:t>
                      </a:r>
                      <a:endParaRPr sz="600"/>
                    </a:p>
                  </a:txBody>
                  <a:tcPr marT="63500" marB="63500" marR="63500" marL="63500"/>
                </a:tc>
                <a:tc>
                  <a:txBody>
                    <a:bodyPr/>
                    <a:lstStyle/>
                    <a:p>
                      <a:pPr indent="0" lvl="0" marL="0" rtl="0" algn="l">
                        <a:spcBef>
                          <a:spcPts val="0"/>
                        </a:spcBef>
                        <a:spcAft>
                          <a:spcPts val="0"/>
                        </a:spcAft>
                        <a:buNone/>
                      </a:pPr>
                      <a:r>
                        <a:rPr lang="it" sz="600"/>
                        <a:t>This may include:</a:t>
                      </a:r>
                      <a:endParaRPr sz="600"/>
                    </a:p>
                    <a:p>
                      <a:pPr indent="0" lvl="0" marL="0" rtl="0" algn="l">
                        <a:spcBef>
                          <a:spcPts val="0"/>
                        </a:spcBef>
                        <a:spcAft>
                          <a:spcPts val="0"/>
                        </a:spcAft>
                        <a:buNone/>
                      </a:pPr>
                      <a:r>
                        <a:rPr lang="it" sz="600"/>
                        <a:t>Date when the audio was recorded; </a:t>
                      </a:r>
                      <a:r>
                        <a:rPr b="1" lang="it" sz="600"/>
                        <a:t>Place</a:t>
                      </a:r>
                      <a:r>
                        <a:rPr lang="it" sz="600"/>
                        <a:t> where the photo has been taken; </a:t>
                      </a:r>
                      <a:r>
                        <a:rPr b="1" lang="it" sz="600"/>
                        <a:t>Event description</a:t>
                      </a:r>
                      <a:r>
                        <a:rPr lang="it" sz="600"/>
                        <a:t>; </a:t>
                      </a:r>
                      <a:r>
                        <a:rPr b="1" lang="it" sz="600"/>
                        <a:t>names and functions</a:t>
                      </a:r>
                      <a:r>
                        <a:rPr lang="it" sz="600"/>
                        <a:t> of the personalities audio-recorded; Name of the interviewer/speaker/presenter; </a:t>
                      </a:r>
                      <a:r>
                        <a:rPr b="1" lang="it" sz="600"/>
                        <a:t>Links</a:t>
                      </a:r>
                      <a:r>
                        <a:rPr lang="it" sz="600"/>
                        <a:t> and other useful information/website where the product can be heard or downloaded; </a:t>
                      </a:r>
                      <a:r>
                        <a:rPr b="1" lang="it" sz="600"/>
                        <a:t>Technical aspects</a:t>
                      </a:r>
                      <a:r>
                        <a:rPr lang="it" sz="600"/>
                        <a:t> (such as format, etc.)</a:t>
                      </a:r>
                      <a:endParaRPr sz="600"/>
                    </a:p>
                  </a:txBody>
                  <a:tcPr marT="63500" marB="63500" marR="63500" marL="6350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13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Describe your deliverables</a:t>
            </a:r>
            <a:endParaRPr/>
          </a:p>
        </p:txBody>
      </p:sp>
      <p:sp>
        <p:nvSpPr>
          <p:cNvPr id="1285" name="Google Shape;1285;p133"/>
          <p:cNvSpPr txBox="1"/>
          <p:nvPr>
            <p:ph idx="1" type="body"/>
          </p:nvPr>
        </p:nvSpPr>
        <p:spPr>
          <a:xfrm>
            <a:off x="1303800" y="1990050"/>
            <a:ext cx="28938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All CODECS documents have to display these information on one </a:t>
            </a:r>
            <a:r>
              <a:rPr lang="it"/>
              <a:t>of the initial pages.</a:t>
            </a:r>
            <a:endParaRPr/>
          </a:p>
          <a:p>
            <a:pPr indent="0" lvl="0" marL="0" rtl="0" algn="l">
              <a:spcBef>
                <a:spcPts val="1200"/>
              </a:spcBef>
              <a:spcAft>
                <a:spcPts val="1200"/>
              </a:spcAft>
              <a:buNone/>
            </a:pPr>
            <a:r>
              <a:rPr lang="it"/>
              <a:t>Just copy-paste the table and fill in the missing information, and the work is done!</a:t>
            </a:r>
            <a:endParaRPr/>
          </a:p>
        </p:txBody>
      </p:sp>
      <p:pic>
        <p:nvPicPr>
          <p:cNvPr id="1286" name="Google Shape;1286;p133"/>
          <p:cNvPicPr preferRelativeResize="0"/>
          <p:nvPr/>
        </p:nvPicPr>
        <p:blipFill rotWithShape="1">
          <a:blip r:embed="rId3">
            <a:alphaModFix/>
          </a:blip>
          <a:srcRect b="0" l="0" r="0" t="7287"/>
          <a:stretch/>
        </p:blipFill>
        <p:spPr>
          <a:xfrm>
            <a:off x="5261775" y="1170600"/>
            <a:ext cx="3333451" cy="35311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134"/>
          <p:cNvSpPr/>
          <p:nvPr/>
        </p:nvSpPr>
        <p:spPr>
          <a:xfrm>
            <a:off x="-92" y="1005"/>
            <a:ext cx="9144180" cy="5141479"/>
          </a:xfrm>
          <a:custGeom>
            <a:rect b="b" l="l" r="r" t="t"/>
            <a:pathLst>
              <a:path extrusionOk="0" h="11008" w="19570">
                <a:moveTo>
                  <a:pt x="0" y="11007"/>
                </a:moveTo>
                <a:lnTo>
                  <a:pt x="19569" y="11007"/>
                </a:lnTo>
                <a:lnTo>
                  <a:pt x="19569" y="0"/>
                </a:lnTo>
                <a:lnTo>
                  <a:pt x="0" y="0"/>
                </a:lnTo>
                <a:lnTo>
                  <a:pt x="0" y="11007"/>
                </a:lnTo>
              </a:path>
            </a:pathLst>
          </a:custGeom>
          <a:solidFill>
            <a:srgbClr val="E9F4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292" name="Google Shape;1292;p134"/>
          <p:cNvSpPr/>
          <p:nvPr/>
        </p:nvSpPr>
        <p:spPr>
          <a:xfrm>
            <a:off x="94687" y="1225062"/>
            <a:ext cx="4382400" cy="1441800"/>
          </a:xfrm>
          <a:prstGeom prst="round2SameRect">
            <a:avLst>
              <a:gd fmla="val 0" name="adj1"/>
              <a:gd fmla="val 17278" name="adj2"/>
            </a:avLst>
          </a:pr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293" name="Google Shape;1293;p134"/>
          <p:cNvSpPr/>
          <p:nvPr/>
        </p:nvSpPr>
        <p:spPr>
          <a:xfrm>
            <a:off x="4572004" y="1225062"/>
            <a:ext cx="4382400" cy="1441800"/>
          </a:xfrm>
          <a:prstGeom prst="round2SameRect">
            <a:avLst>
              <a:gd fmla="val 0" name="adj1"/>
              <a:gd fmla="val 16907" name="adj2"/>
            </a:avLst>
          </a:pr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grpSp>
        <p:nvGrpSpPr>
          <p:cNvPr id="1294" name="Google Shape;1294;p134"/>
          <p:cNvGrpSpPr/>
          <p:nvPr/>
        </p:nvGrpSpPr>
        <p:grpSpPr>
          <a:xfrm>
            <a:off x="1975871" y="1150905"/>
            <a:ext cx="620193" cy="428458"/>
            <a:chOff x="5267584" y="9165081"/>
            <a:chExt cx="1653406" cy="1142554"/>
          </a:xfrm>
        </p:grpSpPr>
        <p:sp>
          <p:nvSpPr>
            <p:cNvPr id="1295" name="Google Shape;1295;p134"/>
            <p:cNvSpPr/>
            <p:nvPr/>
          </p:nvSpPr>
          <p:spPr>
            <a:xfrm>
              <a:off x="6767186" y="9165081"/>
              <a:ext cx="153804" cy="203244"/>
            </a:xfrm>
            <a:custGeom>
              <a:rect b="b" l="l" r="r" t="t"/>
              <a:pathLst>
                <a:path extrusionOk="0" h="161" w="122">
                  <a:moveTo>
                    <a:pt x="121" y="160"/>
                  </a:moveTo>
                  <a:lnTo>
                    <a:pt x="121" y="61"/>
                  </a:lnTo>
                  <a:lnTo>
                    <a:pt x="121" y="61"/>
                  </a:lnTo>
                  <a:cubicBezTo>
                    <a:pt x="121" y="27"/>
                    <a:pt x="94" y="0"/>
                    <a:pt x="60" y="0"/>
                  </a:cubicBezTo>
                  <a:lnTo>
                    <a:pt x="60" y="0"/>
                  </a:lnTo>
                  <a:cubicBezTo>
                    <a:pt x="27" y="0"/>
                    <a:pt x="0" y="27"/>
                    <a:pt x="0" y="61"/>
                  </a:cubicBezTo>
                  <a:lnTo>
                    <a:pt x="0" y="160"/>
                  </a:lnTo>
                  <a:lnTo>
                    <a:pt x="121" y="160"/>
                  </a:lnTo>
                </a:path>
              </a:pathLst>
            </a:custGeom>
            <a:solidFill>
              <a:srgbClr val="B2015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296" name="Google Shape;1296;p134"/>
            <p:cNvSpPr/>
            <p:nvPr/>
          </p:nvSpPr>
          <p:spPr>
            <a:xfrm>
              <a:off x="5344486" y="9165081"/>
              <a:ext cx="1499603" cy="1142554"/>
            </a:xfrm>
            <a:custGeom>
              <a:rect b="b" l="l" r="r" t="t"/>
              <a:pathLst>
                <a:path extrusionOk="0" h="919" w="1204">
                  <a:moveTo>
                    <a:pt x="1143" y="0"/>
                  </a:moveTo>
                  <a:lnTo>
                    <a:pt x="926" y="0"/>
                  </a:lnTo>
                  <a:lnTo>
                    <a:pt x="168" y="0"/>
                  </a:lnTo>
                  <a:lnTo>
                    <a:pt x="60" y="0"/>
                  </a:lnTo>
                  <a:lnTo>
                    <a:pt x="0" y="0"/>
                  </a:lnTo>
                  <a:lnTo>
                    <a:pt x="0" y="0"/>
                  </a:lnTo>
                  <a:cubicBezTo>
                    <a:pt x="33" y="0"/>
                    <a:pt x="60" y="27"/>
                    <a:pt x="60" y="61"/>
                  </a:cubicBezTo>
                  <a:lnTo>
                    <a:pt x="60" y="136"/>
                  </a:lnTo>
                  <a:lnTo>
                    <a:pt x="60" y="160"/>
                  </a:lnTo>
                  <a:lnTo>
                    <a:pt x="60" y="377"/>
                  </a:lnTo>
                  <a:lnTo>
                    <a:pt x="60" y="377"/>
                  </a:lnTo>
                  <a:cubicBezTo>
                    <a:pt x="60" y="676"/>
                    <a:pt x="303" y="918"/>
                    <a:pt x="602" y="918"/>
                  </a:cubicBezTo>
                  <a:lnTo>
                    <a:pt x="602" y="918"/>
                  </a:lnTo>
                  <a:cubicBezTo>
                    <a:pt x="901" y="918"/>
                    <a:pt x="1143" y="676"/>
                    <a:pt x="1143" y="377"/>
                  </a:cubicBezTo>
                  <a:lnTo>
                    <a:pt x="1143" y="160"/>
                  </a:lnTo>
                  <a:lnTo>
                    <a:pt x="1143" y="151"/>
                  </a:lnTo>
                  <a:lnTo>
                    <a:pt x="1143" y="61"/>
                  </a:lnTo>
                  <a:lnTo>
                    <a:pt x="1143" y="61"/>
                  </a:lnTo>
                  <a:cubicBezTo>
                    <a:pt x="1143" y="27"/>
                    <a:pt x="1170" y="0"/>
                    <a:pt x="1203" y="0"/>
                  </a:cubicBezTo>
                  <a:lnTo>
                    <a:pt x="1143" y="0"/>
                  </a:lnTo>
                </a:path>
              </a:pathLst>
            </a:custGeom>
            <a:solidFill>
              <a:srgbClr val="ED017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297" name="Google Shape;1297;p134"/>
            <p:cNvSpPr/>
            <p:nvPr/>
          </p:nvSpPr>
          <p:spPr>
            <a:xfrm>
              <a:off x="5267584" y="9165081"/>
              <a:ext cx="153804" cy="203244"/>
            </a:xfrm>
            <a:custGeom>
              <a:rect b="b" l="l" r="r" t="t"/>
              <a:pathLst>
                <a:path extrusionOk="0" h="161" w="122">
                  <a:moveTo>
                    <a:pt x="121" y="160"/>
                  </a:moveTo>
                  <a:lnTo>
                    <a:pt x="121" y="61"/>
                  </a:lnTo>
                  <a:lnTo>
                    <a:pt x="121" y="61"/>
                  </a:lnTo>
                  <a:cubicBezTo>
                    <a:pt x="121" y="27"/>
                    <a:pt x="94" y="0"/>
                    <a:pt x="61" y="0"/>
                  </a:cubicBezTo>
                  <a:lnTo>
                    <a:pt x="61" y="0"/>
                  </a:lnTo>
                  <a:cubicBezTo>
                    <a:pt x="27" y="0"/>
                    <a:pt x="0" y="27"/>
                    <a:pt x="0" y="61"/>
                  </a:cubicBezTo>
                  <a:lnTo>
                    <a:pt x="0" y="160"/>
                  </a:lnTo>
                  <a:lnTo>
                    <a:pt x="121" y="160"/>
                  </a:lnTo>
                </a:path>
              </a:pathLst>
            </a:custGeom>
            <a:solidFill>
              <a:srgbClr val="B2015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grpSp>
      <p:grpSp>
        <p:nvGrpSpPr>
          <p:cNvPr id="1298" name="Google Shape;1298;p134"/>
          <p:cNvGrpSpPr/>
          <p:nvPr/>
        </p:nvGrpSpPr>
        <p:grpSpPr>
          <a:xfrm>
            <a:off x="6547992" y="1150905"/>
            <a:ext cx="620191" cy="428458"/>
            <a:chOff x="17456656" y="9165081"/>
            <a:chExt cx="1653403" cy="1142554"/>
          </a:xfrm>
        </p:grpSpPr>
        <p:sp>
          <p:nvSpPr>
            <p:cNvPr id="1299" name="Google Shape;1299;p134"/>
            <p:cNvSpPr/>
            <p:nvPr/>
          </p:nvSpPr>
          <p:spPr>
            <a:xfrm>
              <a:off x="18956255" y="9165081"/>
              <a:ext cx="153804" cy="203244"/>
            </a:xfrm>
            <a:custGeom>
              <a:rect b="b" l="l" r="r" t="t"/>
              <a:pathLst>
                <a:path extrusionOk="0" h="161" w="122">
                  <a:moveTo>
                    <a:pt x="121" y="160"/>
                  </a:moveTo>
                  <a:lnTo>
                    <a:pt x="121" y="61"/>
                  </a:lnTo>
                  <a:lnTo>
                    <a:pt x="121" y="61"/>
                  </a:lnTo>
                  <a:cubicBezTo>
                    <a:pt x="121" y="27"/>
                    <a:pt x="94" y="0"/>
                    <a:pt x="60" y="0"/>
                  </a:cubicBezTo>
                  <a:lnTo>
                    <a:pt x="60" y="0"/>
                  </a:lnTo>
                  <a:cubicBezTo>
                    <a:pt x="27" y="0"/>
                    <a:pt x="0" y="27"/>
                    <a:pt x="0" y="61"/>
                  </a:cubicBezTo>
                  <a:lnTo>
                    <a:pt x="0" y="160"/>
                  </a:lnTo>
                  <a:lnTo>
                    <a:pt x="121" y="160"/>
                  </a:lnTo>
                </a:path>
              </a:pathLst>
            </a:custGeom>
            <a:solidFill>
              <a:srgbClr val="910617"/>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00" name="Google Shape;1300;p134"/>
            <p:cNvSpPr/>
            <p:nvPr/>
          </p:nvSpPr>
          <p:spPr>
            <a:xfrm>
              <a:off x="17533558" y="9165081"/>
              <a:ext cx="1499601" cy="1142554"/>
            </a:xfrm>
            <a:custGeom>
              <a:rect b="b" l="l" r="r" t="t"/>
              <a:pathLst>
                <a:path extrusionOk="0" h="919" w="1204">
                  <a:moveTo>
                    <a:pt x="1143" y="0"/>
                  </a:moveTo>
                  <a:lnTo>
                    <a:pt x="927" y="0"/>
                  </a:lnTo>
                  <a:lnTo>
                    <a:pt x="168" y="0"/>
                  </a:lnTo>
                  <a:lnTo>
                    <a:pt x="60" y="0"/>
                  </a:lnTo>
                  <a:lnTo>
                    <a:pt x="0" y="0"/>
                  </a:lnTo>
                  <a:lnTo>
                    <a:pt x="0" y="0"/>
                  </a:lnTo>
                  <a:cubicBezTo>
                    <a:pt x="33" y="0"/>
                    <a:pt x="60" y="27"/>
                    <a:pt x="60" y="61"/>
                  </a:cubicBezTo>
                  <a:lnTo>
                    <a:pt x="60" y="136"/>
                  </a:lnTo>
                  <a:lnTo>
                    <a:pt x="60" y="160"/>
                  </a:lnTo>
                  <a:lnTo>
                    <a:pt x="60" y="377"/>
                  </a:lnTo>
                  <a:lnTo>
                    <a:pt x="60" y="377"/>
                  </a:lnTo>
                  <a:cubicBezTo>
                    <a:pt x="60" y="676"/>
                    <a:pt x="303" y="918"/>
                    <a:pt x="602" y="918"/>
                  </a:cubicBezTo>
                  <a:lnTo>
                    <a:pt x="602" y="918"/>
                  </a:lnTo>
                  <a:cubicBezTo>
                    <a:pt x="901" y="918"/>
                    <a:pt x="1143" y="676"/>
                    <a:pt x="1143" y="377"/>
                  </a:cubicBezTo>
                  <a:lnTo>
                    <a:pt x="1143" y="160"/>
                  </a:lnTo>
                  <a:lnTo>
                    <a:pt x="1143" y="151"/>
                  </a:lnTo>
                  <a:lnTo>
                    <a:pt x="1143" y="61"/>
                  </a:lnTo>
                  <a:lnTo>
                    <a:pt x="1143" y="61"/>
                  </a:lnTo>
                  <a:cubicBezTo>
                    <a:pt x="1143" y="27"/>
                    <a:pt x="1170" y="0"/>
                    <a:pt x="1203" y="0"/>
                  </a:cubicBezTo>
                  <a:lnTo>
                    <a:pt x="1143" y="0"/>
                  </a:lnTo>
                </a:path>
              </a:pathLst>
            </a:custGeom>
            <a:solidFill>
              <a:srgbClr val="C1081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01" name="Google Shape;1301;p134"/>
            <p:cNvSpPr/>
            <p:nvPr/>
          </p:nvSpPr>
          <p:spPr>
            <a:xfrm>
              <a:off x="17456656" y="9165081"/>
              <a:ext cx="153804" cy="203244"/>
            </a:xfrm>
            <a:custGeom>
              <a:rect b="b" l="l" r="r" t="t"/>
              <a:pathLst>
                <a:path extrusionOk="0" h="161" w="122">
                  <a:moveTo>
                    <a:pt x="121" y="160"/>
                  </a:moveTo>
                  <a:lnTo>
                    <a:pt x="121" y="61"/>
                  </a:lnTo>
                  <a:lnTo>
                    <a:pt x="121" y="61"/>
                  </a:lnTo>
                  <a:cubicBezTo>
                    <a:pt x="121" y="27"/>
                    <a:pt x="94" y="0"/>
                    <a:pt x="61" y="0"/>
                  </a:cubicBezTo>
                  <a:lnTo>
                    <a:pt x="61" y="0"/>
                  </a:lnTo>
                  <a:cubicBezTo>
                    <a:pt x="27" y="0"/>
                    <a:pt x="0" y="27"/>
                    <a:pt x="0" y="61"/>
                  </a:cubicBezTo>
                  <a:lnTo>
                    <a:pt x="0" y="160"/>
                  </a:lnTo>
                  <a:lnTo>
                    <a:pt x="121" y="160"/>
                  </a:lnTo>
                </a:path>
              </a:pathLst>
            </a:custGeom>
            <a:solidFill>
              <a:srgbClr val="910617"/>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grpSp>
      <p:sp>
        <p:nvSpPr>
          <p:cNvPr id="1302" name="Google Shape;1302;p134"/>
          <p:cNvSpPr/>
          <p:nvPr/>
        </p:nvSpPr>
        <p:spPr>
          <a:xfrm>
            <a:off x="6764295" y="1210643"/>
            <a:ext cx="189041" cy="230239"/>
          </a:xfrm>
          <a:custGeom>
            <a:rect b="b" l="l" r="r" t="t"/>
            <a:pathLst>
              <a:path extrusionOk="0" h="613971" w="504110">
                <a:moveTo>
                  <a:pt x="94016" y="232056"/>
                </a:moveTo>
                <a:cubicBezTo>
                  <a:pt x="90284" y="232056"/>
                  <a:pt x="86552" y="234550"/>
                  <a:pt x="86552" y="239538"/>
                </a:cubicBezTo>
                <a:cubicBezTo>
                  <a:pt x="86552" y="244525"/>
                  <a:pt x="90284" y="247019"/>
                  <a:pt x="94016" y="247019"/>
                </a:cubicBezTo>
                <a:cubicBezTo>
                  <a:pt x="98992" y="247019"/>
                  <a:pt x="101480" y="244525"/>
                  <a:pt x="101480" y="239538"/>
                </a:cubicBezTo>
                <a:cubicBezTo>
                  <a:pt x="101480" y="234550"/>
                  <a:pt x="98992" y="232056"/>
                  <a:pt x="94016" y="232056"/>
                </a:cubicBezTo>
                <a:close/>
                <a:moveTo>
                  <a:pt x="290578" y="213353"/>
                </a:moveTo>
                <a:cubicBezTo>
                  <a:pt x="286846" y="213353"/>
                  <a:pt x="283114" y="217094"/>
                  <a:pt x="283114" y="220835"/>
                </a:cubicBezTo>
                <a:cubicBezTo>
                  <a:pt x="283114" y="225822"/>
                  <a:pt x="286846" y="228316"/>
                  <a:pt x="290578" y="228316"/>
                </a:cubicBezTo>
                <a:cubicBezTo>
                  <a:pt x="294310" y="228316"/>
                  <a:pt x="298042" y="225822"/>
                  <a:pt x="298042" y="220835"/>
                </a:cubicBezTo>
                <a:cubicBezTo>
                  <a:pt x="298042" y="217094"/>
                  <a:pt x="294310" y="213353"/>
                  <a:pt x="290578" y="213353"/>
                </a:cubicBezTo>
                <a:close/>
                <a:moveTo>
                  <a:pt x="368954" y="155997"/>
                </a:moveTo>
                <a:lnTo>
                  <a:pt x="312972" y="210860"/>
                </a:lnTo>
                <a:cubicBezTo>
                  <a:pt x="314216" y="213353"/>
                  <a:pt x="315460" y="217094"/>
                  <a:pt x="315460" y="220835"/>
                </a:cubicBezTo>
                <a:cubicBezTo>
                  <a:pt x="315460" y="234550"/>
                  <a:pt x="304262" y="244525"/>
                  <a:pt x="290578" y="244525"/>
                </a:cubicBezTo>
                <a:cubicBezTo>
                  <a:pt x="276894" y="244525"/>
                  <a:pt x="265696" y="234550"/>
                  <a:pt x="265696" y="220835"/>
                </a:cubicBezTo>
                <a:cubicBezTo>
                  <a:pt x="265696" y="218341"/>
                  <a:pt x="266940" y="215847"/>
                  <a:pt x="266940" y="213353"/>
                </a:cubicBezTo>
                <a:lnTo>
                  <a:pt x="204738" y="164725"/>
                </a:lnTo>
                <a:cubicBezTo>
                  <a:pt x="201006" y="167219"/>
                  <a:pt x="197274" y="168466"/>
                  <a:pt x="192298" y="168466"/>
                </a:cubicBezTo>
                <a:cubicBezTo>
                  <a:pt x="188564" y="168466"/>
                  <a:pt x="183588" y="168466"/>
                  <a:pt x="179856" y="165972"/>
                </a:cubicBezTo>
                <a:lnTo>
                  <a:pt x="117654" y="232056"/>
                </a:lnTo>
                <a:cubicBezTo>
                  <a:pt x="118898" y="234550"/>
                  <a:pt x="118898" y="237044"/>
                  <a:pt x="118898" y="239538"/>
                </a:cubicBezTo>
                <a:cubicBezTo>
                  <a:pt x="118898" y="250759"/>
                  <a:pt x="112676" y="259488"/>
                  <a:pt x="102724" y="261981"/>
                </a:cubicBezTo>
                <a:lnTo>
                  <a:pt x="102724" y="295647"/>
                </a:lnTo>
                <a:lnTo>
                  <a:pt x="371442" y="295647"/>
                </a:lnTo>
                <a:lnTo>
                  <a:pt x="371442" y="155997"/>
                </a:lnTo>
                <a:cubicBezTo>
                  <a:pt x="370198" y="155997"/>
                  <a:pt x="370198" y="155997"/>
                  <a:pt x="368954" y="155997"/>
                </a:cubicBezTo>
                <a:close/>
                <a:moveTo>
                  <a:pt x="192298" y="137294"/>
                </a:moveTo>
                <a:cubicBezTo>
                  <a:pt x="188564" y="137294"/>
                  <a:pt x="184832" y="141035"/>
                  <a:pt x="184832" y="144775"/>
                </a:cubicBezTo>
                <a:cubicBezTo>
                  <a:pt x="184832" y="148516"/>
                  <a:pt x="188564" y="152257"/>
                  <a:pt x="192298" y="152257"/>
                </a:cubicBezTo>
                <a:cubicBezTo>
                  <a:pt x="197274" y="152257"/>
                  <a:pt x="199762" y="148516"/>
                  <a:pt x="199762" y="144775"/>
                </a:cubicBezTo>
                <a:cubicBezTo>
                  <a:pt x="199762" y="141035"/>
                  <a:pt x="197274" y="137294"/>
                  <a:pt x="192298" y="137294"/>
                </a:cubicBezTo>
                <a:close/>
                <a:moveTo>
                  <a:pt x="380152" y="126072"/>
                </a:moveTo>
                <a:cubicBezTo>
                  <a:pt x="376418" y="126072"/>
                  <a:pt x="372686" y="128566"/>
                  <a:pt x="372686" y="133554"/>
                </a:cubicBezTo>
                <a:cubicBezTo>
                  <a:pt x="372686" y="137294"/>
                  <a:pt x="376418" y="141035"/>
                  <a:pt x="380152" y="141035"/>
                </a:cubicBezTo>
                <a:cubicBezTo>
                  <a:pt x="383884" y="141035"/>
                  <a:pt x="387616" y="137294"/>
                  <a:pt x="387616" y="133554"/>
                </a:cubicBezTo>
                <a:cubicBezTo>
                  <a:pt x="387616" y="128566"/>
                  <a:pt x="383884" y="126072"/>
                  <a:pt x="380152" y="126072"/>
                </a:cubicBezTo>
                <a:close/>
                <a:moveTo>
                  <a:pt x="380152" y="109863"/>
                </a:moveTo>
                <a:cubicBezTo>
                  <a:pt x="393836" y="109863"/>
                  <a:pt x="403788" y="119838"/>
                  <a:pt x="403788" y="133554"/>
                </a:cubicBezTo>
                <a:cubicBezTo>
                  <a:pt x="403788" y="144775"/>
                  <a:pt x="397568" y="153503"/>
                  <a:pt x="388860" y="155997"/>
                </a:cubicBezTo>
                <a:lnTo>
                  <a:pt x="388860" y="295647"/>
                </a:lnTo>
                <a:lnTo>
                  <a:pt x="407520" y="295647"/>
                </a:lnTo>
                <a:cubicBezTo>
                  <a:pt x="412496" y="295647"/>
                  <a:pt x="416228" y="299387"/>
                  <a:pt x="416228" y="304375"/>
                </a:cubicBezTo>
                <a:cubicBezTo>
                  <a:pt x="416228" y="308116"/>
                  <a:pt x="412496" y="311856"/>
                  <a:pt x="407520" y="311856"/>
                </a:cubicBezTo>
                <a:lnTo>
                  <a:pt x="388860" y="311856"/>
                </a:lnTo>
                <a:lnTo>
                  <a:pt x="85308" y="311856"/>
                </a:lnTo>
                <a:lnTo>
                  <a:pt x="69134" y="311856"/>
                </a:lnTo>
                <a:cubicBezTo>
                  <a:pt x="62914" y="311856"/>
                  <a:pt x="60426" y="308116"/>
                  <a:pt x="60426" y="304375"/>
                </a:cubicBezTo>
                <a:cubicBezTo>
                  <a:pt x="60426" y="299387"/>
                  <a:pt x="62914" y="295647"/>
                  <a:pt x="69134" y="295647"/>
                </a:cubicBezTo>
                <a:lnTo>
                  <a:pt x="85308" y="295647"/>
                </a:lnTo>
                <a:lnTo>
                  <a:pt x="85308" y="261981"/>
                </a:lnTo>
                <a:cubicBezTo>
                  <a:pt x="76598" y="259488"/>
                  <a:pt x="69134" y="250759"/>
                  <a:pt x="69134" y="239538"/>
                </a:cubicBezTo>
                <a:cubicBezTo>
                  <a:pt x="69134" y="225822"/>
                  <a:pt x="81576" y="215847"/>
                  <a:pt x="94016" y="215847"/>
                </a:cubicBezTo>
                <a:cubicBezTo>
                  <a:pt x="98992" y="215847"/>
                  <a:pt x="102724" y="217094"/>
                  <a:pt x="106456" y="218341"/>
                </a:cubicBezTo>
                <a:lnTo>
                  <a:pt x="168660" y="153503"/>
                </a:lnTo>
                <a:cubicBezTo>
                  <a:pt x="168660" y="149763"/>
                  <a:pt x="167416" y="147269"/>
                  <a:pt x="167416" y="144775"/>
                </a:cubicBezTo>
                <a:cubicBezTo>
                  <a:pt x="167416" y="131060"/>
                  <a:pt x="178612" y="119838"/>
                  <a:pt x="192298" y="119838"/>
                </a:cubicBezTo>
                <a:cubicBezTo>
                  <a:pt x="205982" y="119838"/>
                  <a:pt x="217178" y="131060"/>
                  <a:pt x="217178" y="144775"/>
                </a:cubicBezTo>
                <a:cubicBezTo>
                  <a:pt x="217178" y="147269"/>
                  <a:pt x="215934" y="149763"/>
                  <a:pt x="215934" y="152257"/>
                </a:cubicBezTo>
                <a:lnTo>
                  <a:pt x="276894" y="199638"/>
                </a:lnTo>
                <a:cubicBezTo>
                  <a:pt x="280626" y="198391"/>
                  <a:pt x="285602" y="195897"/>
                  <a:pt x="290578" y="195897"/>
                </a:cubicBezTo>
                <a:cubicBezTo>
                  <a:pt x="294310" y="195897"/>
                  <a:pt x="298042" y="197144"/>
                  <a:pt x="301774" y="198391"/>
                </a:cubicBezTo>
                <a:lnTo>
                  <a:pt x="357758" y="143529"/>
                </a:lnTo>
                <a:cubicBezTo>
                  <a:pt x="356514" y="141035"/>
                  <a:pt x="355270" y="137294"/>
                  <a:pt x="355270" y="133554"/>
                </a:cubicBezTo>
                <a:cubicBezTo>
                  <a:pt x="355270" y="119838"/>
                  <a:pt x="366466" y="109863"/>
                  <a:pt x="380152" y="109863"/>
                </a:cubicBezTo>
                <a:close/>
                <a:moveTo>
                  <a:pt x="43780" y="73777"/>
                </a:moveTo>
                <a:lnTo>
                  <a:pt x="43780" y="345124"/>
                </a:lnTo>
                <a:lnTo>
                  <a:pt x="444066" y="345124"/>
                </a:lnTo>
                <a:lnTo>
                  <a:pt x="444066" y="73777"/>
                </a:lnTo>
                <a:close/>
                <a:moveTo>
                  <a:pt x="243924" y="0"/>
                </a:moveTo>
                <a:cubicBezTo>
                  <a:pt x="253930" y="0"/>
                  <a:pt x="261436" y="8753"/>
                  <a:pt x="261436" y="18757"/>
                </a:cubicBezTo>
                <a:cubicBezTo>
                  <a:pt x="261436" y="25009"/>
                  <a:pt x="258934" y="30011"/>
                  <a:pt x="252680" y="32512"/>
                </a:cubicBezTo>
                <a:lnTo>
                  <a:pt x="252680" y="57521"/>
                </a:lnTo>
                <a:lnTo>
                  <a:pt x="460328" y="57521"/>
                </a:lnTo>
                <a:lnTo>
                  <a:pt x="496604" y="57521"/>
                </a:lnTo>
                <a:cubicBezTo>
                  <a:pt x="501608" y="57521"/>
                  <a:pt x="504110" y="61272"/>
                  <a:pt x="504110" y="65023"/>
                </a:cubicBezTo>
                <a:cubicBezTo>
                  <a:pt x="504110" y="70025"/>
                  <a:pt x="501608" y="73777"/>
                  <a:pt x="496604" y="73777"/>
                </a:cubicBezTo>
                <a:lnTo>
                  <a:pt x="460328" y="73777"/>
                </a:lnTo>
                <a:lnTo>
                  <a:pt x="460328" y="362630"/>
                </a:lnTo>
                <a:lnTo>
                  <a:pt x="252680" y="362630"/>
                </a:lnTo>
                <a:lnTo>
                  <a:pt x="252680" y="476421"/>
                </a:lnTo>
                <a:lnTo>
                  <a:pt x="375268" y="582709"/>
                </a:lnTo>
                <a:cubicBezTo>
                  <a:pt x="379020" y="586461"/>
                  <a:pt x="379020" y="591462"/>
                  <a:pt x="376518" y="595214"/>
                </a:cubicBezTo>
                <a:cubicBezTo>
                  <a:pt x="374016" y="596464"/>
                  <a:pt x="371514" y="598965"/>
                  <a:pt x="369012" y="598965"/>
                </a:cubicBezTo>
                <a:cubicBezTo>
                  <a:pt x="367762" y="598965"/>
                  <a:pt x="365260" y="597715"/>
                  <a:pt x="364010" y="596464"/>
                </a:cubicBezTo>
                <a:lnTo>
                  <a:pt x="252680" y="498929"/>
                </a:lnTo>
                <a:lnTo>
                  <a:pt x="252680" y="605217"/>
                </a:lnTo>
                <a:cubicBezTo>
                  <a:pt x="252680" y="610219"/>
                  <a:pt x="248926" y="613971"/>
                  <a:pt x="243924" y="613971"/>
                </a:cubicBezTo>
                <a:cubicBezTo>
                  <a:pt x="240170" y="613971"/>
                  <a:pt x="236418" y="610219"/>
                  <a:pt x="236418" y="605217"/>
                </a:cubicBezTo>
                <a:lnTo>
                  <a:pt x="236418" y="498929"/>
                </a:lnTo>
                <a:lnTo>
                  <a:pt x="122586" y="596464"/>
                </a:lnTo>
                <a:cubicBezTo>
                  <a:pt x="121336" y="597715"/>
                  <a:pt x="118834" y="598965"/>
                  <a:pt x="116332" y="598965"/>
                </a:cubicBezTo>
                <a:cubicBezTo>
                  <a:pt x="115082" y="598965"/>
                  <a:pt x="112580" y="596464"/>
                  <a:pt x="111328" y="595214"/>
                </a:cubicBezTo>
                <a:cubicBezTo>
                  <a:pt x="107576" y="591462"/>
                  <a:pt x="107576" y="586461"/>
                  <a:pt x="111328" y="582709"/>
                </a:cubicBezTo>
                <a:lnTo>
                  <a:pt x="236418" y="476421"/>
                </a:lnTo>
                <a:lnTo>
                  <a:pt x="236418" y="362630"/>
                </a:lnTo>
                <a:lnTo>
                  <a:pt x="27518" y="362630"/>
                </a:lnTo>
                <a:lnTo>
                  <a:pt x="27518" y="73777"/>
                </a:lnTo>
                <a:lnTo>
                  <a:pt x="7504" y="73777"/>
                </a:lnTo>
                <a:cubicBezTo>
                  <a:pt x="3752" y="73777"/>
                  <a:pt x="0" y="70025"/>
                  <a:pt x="0" y="65023"/>
                </a:cubicBezTo>
                <a:cubicBezTo>
                  <a:pt x="0" y="61272"/>
                  <a:pt x="3752" y="57521"/>
                  <a:pt x="7504" y="57521"/>
                </a:cubicBezTo>
                <a:lnTo>
                  <a:pt x="27518" y="57521"/>
                </a:lnTo>
                <a:lnTo>
                  <a:pt x="236418" y="57521"/>
                </a:lnTo>
                <a:lnTo>
                  <a:pt x="236418" y="32512"/>
                </a:lnTo>
                <a:cubicBezTo>
                  <a:pt x="230164" y="30011"/>
                  <a:pt x="227662" y="25009"/>
                  <a:pt x="227662" y="18757"/>
                </a:cubicBezTo>
                <a:cubicBezTo>
                  <a:pt x="227662" y="8753"/>
                  <a:pt x="235166" y="0"/>
                  <a:pt x="243924"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03" name="Google Shape;1303;p134"/>
          <p:cNvSpPr txBox="1"/>
          <p:nvPr/>
        </p:nvSpPr>
        <p:spPr>
          <a:xfrm>
            <a:off x="753181" y="1685655"/>
            <a:ext cx="30699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900">
                <a:solidFill>
                  <a:srgbClr val="111340"/>
                </a:solidFill>
                <a:latin typeface="Poppins"/>
                <a:ea typeface="Poppins"/>
                <a:cs typeface="Poppins"/>
                <a:sym typeface="Poppins"/>
              </a:rPr>
              <a:t>Why</a:t>
            </a:r>
            <a:endParaRPr sz="500"/>
          </a:p>
        </p:txBody>
      </p:sp>
      <p:sp>
        <p:nvSpPr>
          <p:cNvPr id="1304" name="Google Shape;1304;p134"/>
          <p:cNvSpPr txBox="1"/>
          <p:nvPr/>
        </p:nvSpPr>
        <p:spPr>
          <a:xfrm>
            <a:off x="273625" y="1962288"/>
            <a:ext cx="4029000" cy="867900"/>
          </a:xfrm>
          <a:prstGeom prst="rect">
            <a:avLst/>
          </a:prstGeom>
          <a:noFill/>
          <a:ln>
            <a:noFill/>
          </a:ln>
        </p:spPr>
        <p:txBody>
          <a:bodyPr anchorCtr="0" anchor="ctr" bIns="17150" lIns="34300" spcFirstLastPara="1" rIns="34300" wrap="square" tIns="17150">
            <a:spAutoFit/>
          </a:bodyPr>
          <a:lstStyle/>
          <a:p>
            <a:pPr indent="0" lvl="0" marL="0" marR="0" rtl="0" algn="ctr">
              <a:lnSpc>
                <a:spcPct val="138095"/>
              </a:lnSpc>
              <a:spcBef>
                <a:spcPts val="0"/>
              </a:spcBef>
              <a:spcAft>
                <a:spcPts val="0"/>
              </a:spcAft>
              <a:buNone/>
            </a:pPr>
            <a:r>
              <a:rPr lang="it" sz="800">
                <a:solidFill>
                  <a:srgbClr val="747993"/>
                </a:solidFill>
                <a:latin typeface="Poppins"/>
                <a:ea typeface="Poppins"/>
                <a:cs typeface="Poppins"/>
                <a:sym typeface="Poppins"/>
              </a:rPr>
              <a:t>Additional documentation can be necessary to add information to the metadata provided, in order to make the resources more understandable and thus to increase opportunities of data reuse.  </a:t>
            </a:r>
            <a:endParaRPr sz="800">
              <a:solidFill>
                <a:srgbClr val="747993"/>
              </a:solidFill>
              <a:latin typeface="Poppins"/>
              <a:ea typeface="Poppins"/>
              <a:cs typeface="Poppins"/>
              <a:sym typeface="Poppins"/>
            </a:endParaRPr>
          </a:p>
          <a:p>
            <a:pPr indent="0" lvl="0" marL="0" rtl="0" algn="l">
              <a:spcBef>
                <a:spcPts val="0"/>
              </a:spcBef>
              <a:spcAft>
                <a:spcPts val="0"/>
              </a:spcAft>
              <a:buNone/>
            </a:pPr>
            <a:r>
              <a:t/>
            </a:r>
            <a:endParaRPr sz="1300">
              <a:solidFill>
                <a:srgbClr val="424242"/>
              </a:solidFill>
              <a:latin typeface="Nunito"/>
              <a:ea typeface="Nunito"/>
              <a:cs typeface="Nunito"/>
              <a:sym typeface="Nunito"/>
            </a:endParaRPr>
          </a:p>
          <a:p>
            <a:pPr indent="0" lvl="0" marL="0" marR="0" rtl="0" algn="ctr">
              <a:lnSpc>
                <a:spcPct val="138095"/>
              </a:lnSpc>
              <a:spcBef>
                <a:spcPts val="0"/>
              </a:spcBef>
              <a:spcAft>
                <a:spcPts val="0"/>
              </a:spcAft>
              <a:buNone/>
            </a:pPr>
            <a:r>
              <a:t/>
            </a:r>
            <a:endParaRPr sz="800">
              <a:solidFill>
                <a:srgbClr val="747993"/>
              </a:solidFill>
              <a:latin typeface="Poppins"/>
              <a:ea typeface="Poppins"/>
              <a:cs typeface="Poppins"/>
              <a:sym typeface="Poppins"/>
            </a:endParaRPr>
          </a:p>
        </p:txBody>
      </p:sp>
      <p:sp>
        <p:nvSpPr>
          <p:cNvPr id="1305" name="Google Shape;1305;p134"/>
          <p:cNvSpPr txBox="1"/>
          <p:nvPr/>
        </p:nvSpPr>
        <p:spPr>
          <a:xfrm>
            <a:off x="5320925" y="1685655"/>
            <a:ext cx="30699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900">
                <a:solidFill>
                  <a:srgbClr val="111340"/>
                </a:solidFill>
                <a:latin typeface="Poppins"/>
                <a:ea typeface="Poppins"/>
                <a:cs typeface="Poppins"/>
                <a:sym typeface="Poppins"/>
              </a:rPr>
              <a:t>What</a:t>
            </a:r>
            <a:endParaRPr sz="500"/>
          </a:p>
        </p:txBody>
      </p:sp>
      <p:sp>
        <p:nvSpPr>
          <p:cNvPr id="1306" name="Google Shape;1306;p134"/>
          <p:cNvSpPr txBox="1"/>
          <p:nvPr/>
        </p:nvSpPr>
        <p:spPr>
          <a:xfrm>
            <a:off x="5320925" y="2014491"/>
            <a:ext cx="3069900" cy="498000"/>
          </a:xfrm>
          <a:prstGeom prst="rect">
            <a:avLst/>
          </a:prstGeom>
          <a:noFill/>
          <a:ln>
            <a:noFill/>
          </a:ln>
        </p:spPr>
        <p:txBody>
          <a:bodyPr anchorCtr="0" anchor="ctr" bIns="17150" lIns="34300" spcFirstLastPara="1" rIns="34300" wrap="square" tIns="17150">
            <a:spAutoFit/>
          </a:bodyPr>
          <a:lstStyle/>
          <a:p>
            <a:pPr indent="0" lvl="0" marL="0" marR="0" rtl="0" algn="ctr">
              <a:lnSpc>
                <a:spcPct val="138095"/>
              </a:lnSpc>
              <a:spcBef>
                <a:spcPts val="0"/>
              </a:spcBef>
              <a:spcAft>
                <a:spcPts val="0"/>
              </a:spcAft>
              <a:buNone/>
            </a:pPr>
            <a:r>
              <a:rPr lang="it" sz="800">
                <a:solidFill>
                  <a:srgbClr val="747993"/>
                </a:solidFill>
                <a:latin typeface="Poppins"/>
                <a:ea typeface="Poppins"/>
                <a:cs typeface="Poppins"/>
                <a:sym typeface="Poppins"/>
              </a:rPr>
              <a:t>Eventual information on methodology, codebooks, machinery settings, data cleaning, analyses, variable definitions, units of measurement, etc. </a:t>
            </a:r>
            <a:endParaRPr sz="800">
              <a:solidFill>
                <a:srgbClr val="747993"/>
              </a:solidFill>
              <a:latin typeface="Poppins"/>
              <a:ea typeface="Poppins"/>
              <a:cs typeface="Poppins"/>
              <a:sym typeface="Poppins"/>
            </a:endParaRPr>
          </a:p>
        </p:txBody>
      </p:sp>
      <p:sp>
        <p:nvSpPr>
          <p:cNvPr id="1307" name="Google Shape;1307;p134"/>
          <p:cNvSpPr/>
          <p:nvPr/>
        </p:nvSpPr>
        <p:spPr>
          <a:xfrm>
            <a:off x="435225" y="3017376"/>
            <a:ext cx="8427300" cy="1831500"/>
          </a:xfrm>
          <a:prstGeom prst="round2SameRect">
            <a:avLst>
              <a:gd fmla="val 0" name="adj1"/>
              <a:gd fmla="val 16325" name="adj2"/>
            </a:avLst>
          </a:pr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grpSp>
        <p:nvGrpSpPr>
          <p:cNvPr id="1308" name="Google Shape;1308;p134"/>
          <p:cNvGrpSpPr/>
          <p:nvPr/>
        </p:nvGrpSpPr>
        <p:grpSpPr>
          <a:xfrm>
            <a:off x="4207089" y="2933715"/>
            <a:ext cx="620193" cy="430518"/>
            <a:chOff x="6487040" y="508040"/>
            <a:chExt cx="1653407" cy="1148047"/>
          </a:xfrm>
        </p:grpSpPr>
        <p:sp>
          <p:nvSpPr>
            <p:cNvPr id="1309" name="Google Shape;1309;p134"/>
            <p:cNvSpPr/>
            <p:nvPr/>
          </p:nvSpPr>
          <p:spPr>
            <a:xfrm>
              <a:off x="7986643" y="508040"/>
              <a:ext cx="153804" cy="203244"/>
            </a:xfrm>
            <a:custGeom>
              <a:rect b="b" l="l" r="r" t="t"/>
              <a:pathLst>
                <a:path extrusionOk="0" h="161" w="122">
                  <a:moveTo>
                    <a:pt x="121" y="160"/>
                  </a:moveTo>
                  <a:lnTo>
                    <a:pt x="121" y="61"/>
                  </a:lnTo>
                  <a:lnTo>
                    <a:pt x="121" y="61"/>
                  </a:lnTo>
                  <a:cubicBezTo>
                    <a:pt x="121" y="28"/>
                    <a:pt x="95" y="0"/>
                    <a:pt x="61" y="0"/>
                  </a:cubicBezTo>
                  <a:lnTo>
                    <a:pt x="61" y="0"/>
                  </a:lnTo>
                  <a:cubicBezTo>
                    <a:pt x="28" y="0"/>
                    <a:pt x="0" y="28"/>
                    <a:pt x="0" y="61"/>
                  </a:cubicBezTo>
                  <a:lnTo>
                    <a:pt x="0" y="160"/>
                  </a:lnTo>
                  <a:lnTo>
                    <a:pt x="121" y="160"/>
                  </a:lnTo>
                </a:path>
              </a:pathLst>
            </a:custGeom>
            <a:solidFill>
              <a:srgbClr val="BC821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10" name="Google Shape;1310;p134"/>
            <p:cNvSpPr/>
            <p:nvPr/>
          </p:nvSpPr>
          <p:spPr>
            <a:xfrm>
              <a:off x="6563942" y="508040"/>
              <a:ext cx="1499604" cy="1148047"/>
            </a:xfrm>
            <a:custGeom>
              <a:rect b="b" l="l" r="r" t="t"/>
              <a:pathLst>
                <a:path extrusionOk="0" h="920" w="1205">
                  <a:moveTo>
                    <a:pt x="1143" y="0"/>
                  </a:moveTo>
                  <a:lnTo>
                    <a:pt x="927" y="0"/>
                  </a:lnTo>
                  <a:lnTo>
                    <a:pt x="169" y="0"/>
                  </a:lnTo>
                  <a:lnTo>
                    <a:pt x="61" y="0"/>
                  </a:lnTo>
                  <a:lnTo>
                    <a:pt x="0" y="0"/>
                  </a:lnTo>
                  <a:lnTo>
                    <a:pt x="0" y="0"/>
                  </a:lnTo>
                  <a:cubicBezTo>
                    <a:pt x="33" y="0"/>
                    <a:pt x="61" y="28"/>
                    <a:pt x="61" y="61"/>
                  </a:cubicBezTo>
                  <a:lnTo>
                    <a:pt x="61" y="136"/>
                  </a:lnTo>
                  <a:lnTo>
                    <a:pt x="61" y="160"/>
                  </a:lnTo>
                  <a:lnTo>
                    <a:pt x="61" y="377"/>
                  </a:lnTo>
                  <a:lnTo>
                    <a:pt x="61" y="377"/>
                  </a:lnTo>
                  <a:cubicBezTo>
                    <a:pt x="61" y="677"/>
                    <a:pt x="303" y="919"/>
                    <a:pt x="602" y="919"/>
                  </a:cubicBezTo>
                  <a:lnTo>
                    <a:pt x="602" y="919"/>
                  </a:lnTo>
                  <a:cubicBezTo>
                    <a:pt x="901" y="919"/>
                    <a:pt x="1143" y="677"/>
                    <a:pt x="1143" y="377"/>
                  </a:cubicBezTo>
                  <a:lnTo>
                    <a:pt x="1143" y="160"/>
                  </a:lnTo>
                  <a:lnTo>
                    <a:pt x="1143" y="150"/>
                  </a:lnTo>
                  <a:lnTo>
                    <a:pt x="1143" y="61"/>
                  </a:lnTo>
                  <a:lnTo>
                    <a:pt x="1143" y="61"/>
                  </a:lnTo>
                  <a:cubicBezTo>
                    <a:pt x="1143" y="28"/>
                    <a:pt x="1171" y="0"/>
                    <a:pt x="1204" y="0"/>
                  </a:cubicBezTo>
                  <a:lnTo>
                    <a:pt x="1143" y="0"/>
                  </a:lnTo>
                </a:path>
              </a:pathLst>
            </a:custGeom>
            <a:solidFill>
              <a:srgbClr val="FBAD18"/>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11" name="Google Shape;1311;p134"/>
            <p:cNvSpPr/>
            <p:nvPr/>
          </p:nvSpPr>
          <p:spPr>
            <a:xfrm>
              <a:off x="6487040" y="508040"/>
              <a:ext cx="153804" cy="203244"/>
            </a:xfrm>
            <a:custGeom>
              <a:rect b="b" l="l" r="r" t="t"/>
              <a:pathLst>
                <a:path extrusionOk="0" h="161" w="122">
                  <a:moveTo>
                    <a:pt x="121" y="160"/>
                  </a:moveTo>
                  <a:lnTo>
                    <a:pt x="121" y="61"/>
                  </a:lnTo>
                  <a:lnTo>
                    <a:pt x="121" y="61"/>
                  </a:lnTo>
                  <a:cubicBezTo>
                    <a:pt x="121" y="28"/>
                    <a:pt x="93" y="0"/>
                    <a:pt x="60" y="0"/>
                  </a:cubicBezTo>
                  <a:lnTo>
                    <a:pt x="60" y="0"/>
                  </a:lnTo>
                  <a:cubicBezTo>
                    <a:pt x="27" y="0"/>
                    <a:pt x="0" y="28"/>
                    <a:pt x="0" y="61"/>
                  </a:cubicBezTo>
                  <a:lnTo>
                    <a:pt x="0" y="160"/>
                  </a:lnTo>
                  <a:lnTo>
                    <a:pt x="121" y="160"/>
                  </a:lnTo>
                </a:path>
              </a:pathLst>
            </a:custGeom>
            <a:solidFill>
              <a:srgbClr val="BC821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grpSp>
      <p:sp>
        <p:nvSpPr>
          <p:cNvPr id="1312" name="Google Shape;1312;p134"/>
          <p:cNvSpPr/>
          <p:nvPr/>
        </p:nvSpPr>
        <p:spPr>
          <a:xfrm>
            <a:off x="4408463" y="2997537"/>
            <a:ext cx="217431" cy="215376"/>
          </a:xfrm>
          <a:custGeom>
            <a:rect b="b" l="l" r="r" t="t"/>
            <a:pathLst>
              <a:path extrusionOk="0" h="574337" w="579815">
                <a:moveTo>
                  <a:pt x="265865" y="498675"/>
                </a:moveTo>
                <a:cubicBezTo>
                  <a:pt x="270258" y="498675"/>
                  <a:pt x="273554" y="502420"/>
                  <a:pt x="273554" y="507414"/>
                </a:cubicBezTo>
                <a:lnTo>
                  <a:pt x="273554" y="543618"/>
                </a:lnTo>
                <a:cubicBezTo>
                  <a:pt x="273554" y="548611"/>
                  <a:pt x="270258" y="552357"/>
                  <a:pt x="265865" y="552357"/>
                </a:cubicBezTo>
                <a:cubicBezTo>
                  <a:pt x="261471" y="552357"/>
                  <a:pt x="258175" y="548611"/>
                  <a:pt x="258175" y="543618"/>
                </a:cubicBezTo>
                <a:lnTo>
                  <a:pt x="258175" y="507414"/>
                </a:lnTo>
                <a:cubicBezTo>
                  <a:pt x="258175" y="502420"/>
                  <a:pt x="261471" y="498675"/>
                  <a:pt x="265865" y="498675"/>
                </a:cubicBezTo>
                <a:close/>
                <a:moveTo>
                  <a:pt x="499797" y="341149"/>
                </a:moveTo>
                <a:cubicBezTo>
                  <a:pt x="494799" y="341149"/>
                  <a:pt x="488551" y="343629"/>
                  <a:pt x="486052" y="349831"/>
                </a:cubicBezTo>
                <a:lnTo>
                  <a:pt x="484803" y="349831"/>
                </a:lnTo>
                <a:lnTo>
                  <a:pt x="484803" y="351072"/>
                </a:lnTo>
                <a:lnTo>
                  <a:pt x="483553" y="354793"/>
                </a:lnTo>
                <a:lnTo>
                  <a:pt x="483553" y="356033"/>
                </a:lnTo>
                <a:lnTo>
                  <a:pt x="483553" y="357273"/>
                </a:lnTo>
                <a:cubicBezTo>
                  <a:pt x="484803" y="363475"/>
                  <a:pt x="489801" y="369677"/>
                  <a:pt x="496048" y="370917"/>
                </a:cubicBezTo>
                <a:lnTo>
                  <a:pt x="543529" y="379600"/>
                </a:lnTo>
                <a:lnTo>
                  <a:pt x="539781" y="374638"/>
                </a:lnTo>
                <a:cubicBezTo>
                  <a:pt x="534783" y="367196"/>
                  <a:pt x="537282" y="358514"/>
                  <a:pt x="543529" y="353552"/>
                </a:cubicBezTo>
                <a:lnTo>
                  <a:pt x="548527" y="349831"/>
                </a:lnTo>
                <a:lnTo>
                  <a:pt x="502296" y="341149"/>
                </a:lnTo>
                <a:close/>
                <a:moveTo>
                  <a:pt x="326117" y="261766"/>
                </a:moveTo>
                <a:lnTo>
                  <a:pt x="289882" y="297736"/>
                </a:lnTo>
                <a:cubicBezTo>
                  <a:pt x="291132" y="298976"/>
                  <a:pt x="291132" y="301457"/>
                  <a:pt x="291132" y="302697"/>
                </a:cubicBezTo>
                <a:lnTo>
                  <a:pt x="341111" y="313861"/>
                </a:lnTo>
                <a:cubicBezTo>
                  <a:pt x="341111" y="311380"/>
                  <a:pt x="341111" y="308899"/>
                  <a:pt x="341111" y="306419"/>
                </a:cubicBezTo>
                <a:cubicBezTo>
                  <a:pt x="341111" y="290294"/>
                  <a:pt x="336113" y="274169"/>
                  <a:pt x="326117" y="261766"/>
                </a:cubicBezTo>
                <a:close/>
                <a:moveTo>
                  <a:pt x="268641" y="234478"/>
                </a:moveTo>
                <a:cubicBezTo>
                  <a:pt x="228657" y="234478"/>
                  <a:pt x="196170" y="266727"/>
                  <a:pt x="196170" y="306419"/>
                </a:cubicBezTo>
                <a:cubicBezTo>
                  <a:pt x="196170" y="346110"/>
                  <a:pt x="228657" y="379600"/>
                  <a:pt x="268641" y="379600"/>
                </a:cubicBezTo>
                <a:cubicBezTo>
                  <a:pt x="301128" y="379600"/>
                  <a:pt x="327367" y="358514"/>
                  <a:pt x="337363" y="329985"/>
                </a:cubicBezTo>
                <a:lnTo>
                  <a:pt x="288633" y="320063"/>
                </a:lnTo>
                <a:cubicBezTo>
                  <a:pt x="283635" y="326264"/>
                  <a:pt x="277387" y="329985"/>
                  <a:pt x="268641" y="329985"/>
                </a:cubicBezTo>
                <a:cubicBezTo>
                  <a:pt x="256145" y="329985"/>
                  <a:pt x="244900" y="320063"/>
                  <a:pt x="244900" y="306419"/>
                </a:cubicBezTo>
                <a:cubicBezTo>
                  <a:pt x="244900" y="294015"/>
                  <a:pt x="256145" y="282852"/>
                  <a:pt x="268641" y="282852"/>
                </a:cubicBezTo>
                <a:cubicBezTo>
                  <a:pt x="272389" y="282852"/>
                  <a:pt x="276138" y="284092"/>
                  <a:pt x="277387" y="285332"/>
                </a:cubicBezTo>
                <a:lnTo>
                  <a:pt x="313623" y="250602"/>
                </a:lnTo>
                <a:cubicBezTo>
                  <a:pt x="309874" y="246881"/>
                  <a:pt x="306126" y="244400"/>
                  <a:pt x="302377" y="243160"/>
                </a:cubicBezTo>
                <a:cubicBezTo>
                  <a:pt x="291132" y="236958"/>
                  <a:pt x="279886" y="234478"/>
                  <a:pt x="268641" y="234478"/>
                </a:cubicBezTo>
                <a:close/>
                <a:moveTo>
                  <a:pt x="389842" y="198507"/>
                </a:moveTo>
                <a:lnTo>
                  <a:pt x="337363" y="250602"/>
                </a:lnTo>
                <a:cubicBezTo>
                  <a:pt x="351107" y="265487"/>
                  <a:pt x="358604" y="285332"/>
                  <a:pt x="358604" y="306419"/>
                </a:cubicBezTo>
                <a:cubicBezTo>
                  <a:pt x="358604" y="310140"/>
                  <a:pt x="358604" y="313861"/>
                  <a:pt x="357355" y="316341"/>
                </a:cubicBezTo>
                <a:lnTo>
                  <a:pt x="429825" y="332466"/>
                </a:lnTo>
                <a:cubicBezTo>
                  <a:pt x="431075" y="323784"/>
                  <a:pt x="431075" y="315101"/>
                  <a:pt x="431075" y="306419"/>
                </a:cubicBezTo>
                <a:cubicBezTo>
                  <a:pt x="431075" y="265487"/>
                  <a:pt x="416081" y="227035"/>
                  <a:pt x="389842" y="198507"/>
                </a:cubicBezTo>
                <a:close/>
                <a:moveTo>
                  <a:pt x="268641" y="145172"/>
                </a:moveTo>
                <a:cubicBezTo>
                  <a:pt x="178677" y="145172"/>
                  <a:pt x="106207" y="217113"/>
                  <a:pt x="106207" y="306419"/>
                </a:cubicBezTo>
                <a:cubicBezTo>
                  <a:pt x="106207" y="395725"/>
                  <a:pt x="178677" y="468906"/>
                  <a:pt x="268641" y="468906"/>
                </a:cubicBezTo>
                <a:cubicBezTo>
                  <a:pt x="343610" y="468906"/>
                  <a:pt x="407334" y="418051"/>
                  <a:pt x="426077" y="348591"/>
                </a:cubicBezTo>
                <a:lnTo>
                  <a:pt x="354856" y="333707"/>
                </a:lnTo>
                <a:cubicBezTo>
                  <a:pt x="342361" y="369677"/>
                  <a:pt x="308625" y="395725"/>
                  <a:pt x="268641" y="395725"/>
                </a:cubicBezTo>
                <a:cubicBezTo>
                  <a:pt x="218661" y="395725"/>
                  <a:pt x="179927" y="356033"/>
                  <a:pt x="179927" y="306419"/>
                </a:cubicBezTo>
                <a:cubicBezTo>
                  <a:pt x="179927" y="258044"/>
                  <a:pt x="218661" y="218353"/>
                  <a:pt x="268641" y="218353"/>
                </a:cubicBezTo>
                <a:cubicBezTo>
                  <a:pt x="283635" y="218353"/>
                  <a:pt x="297379" y="220834"/>
                  <a:pt x="309874" y="228276"/>
                </a:cubicBezTo>
                <a:cubicBezTo>
                  <a:pt x="314872" y="230757"/>
                  <a:pt x="321120" y="234478"/>
                  <a:pt x="326117" y="238199"/>
                </a:cubicBezTo>
                <a:lnTo>
                  <a:pt x="377347" y="187344"/>
                </a:lnTo>
                <a:cubicBezTo>
                  <a:pt x="348608" y="160056"/>
                  <a:pt x="311124" y="145172"/>
                  <a:pt x="268641" y="145172"/>
                </a:cubicBezTo>
                <a:close/>
                <a:moveTo>
                  <a:pt x="453566" y="136489"/>
                </a:moveTo>
                <a:lnTo>
                  <a:pt x="402336" y="187344"/>
                </a:lnTo>
                <a:cubicBezTo>
                  <a:pt x="431075" y="218353"/>
                  <a:pt x="448568" y="260525"/>
                  <a:pt x="448568" y="306419"/>
                </a:cubicBezTo>
                <a:cubicBezTo>
                  <a:pt x="448568" y="316341"/>
                  <a:pt x="447318" y="326264"/>
                  <a:pt x="446069" y="336187"/>
                </a:cubicBezTo>
                <a:lnTo>
                  <a:pt x="471058" y="341149"/>
                </a:lnTo>
                <a:cubicBezTo>
                  <a:pt x="477306" y="328745"/>
                  <a:pt x="492300" y="322543"/>
                  <a:pt x="506044" y="323784"/>
                </a:cubicBezTo>
                <a:lnTo>
                  <a:pt x="519789" y="327505"/>
                </a:lnTo>
                <a:cubicBezTo>
                  <a:pt x="519789" y="321303"/>
                  <a:pt x="521038" y="313861"/>
                  <a:pt x="521038" y="306419"/>
                </a:cubicBezTo>
                <a:cubicBezTo>
                  <a:pt x="521038" y="240679"/>
                  <a:pt x="494799" y="181142"/>
                  <a:pt x="453566" y="136489"/>
                </a:cubicBezTo>
                <a:close/>
                <a:moveTo>
                  <a:pt x="265865" y="70217"/>
                </a:moveTo>
                <a:cubicBezTo>
                  <a:pt x="270258" y="70217"/>
                  <a:pt x="273554" y="74049"/>
                  <a:pt x="273554" y="79159"/>
                </a:cubicBezTo>
                <a:lnTo>
                  <a:pt x="273554" y="114927"/>
                </a:lnTo>
                <a:cubicBezTo>
                  <a:pt x="273554" y="120037"/>
                  <a:pt x="270258" y="123870"/>
                  <a:pt x="265865" y="123870"/>
                </a:cubicBezTo>
                <a:cubicBezTo>
                  <a:pt x="261471" y="123870"/>
                  <a:pt x="258175" y="120037"/>
                  <a:pt x="258175" y="114927"/>
                </a:cubicBezTo>
                <a:lnTo>
                  <a:pt x="258175" y="79159"/>
                </a:lnTo>
                <a:cubicBezTo>
                  <a:pt x="258175" y="74049"/>
                  <a:pt x="261471" y="70217"/>
                  <a:pt x="265865" y="70217"/>
                </a:cubicBezTo>
                <a:close/>
                <a:moveTo>
                  <a:pt x="268641" y="57106"/>
                </a:moveTo>
                <a:cubicBezTo>
                  <a:pt x="129947" y="57106"/>
                  <a:pt x="16243" y="168738"/>
                  <a:pt x="16243" y="306419"/>
                </a:cubicBezTo>
                <a:cubicBezTo>
                  <a:pt x="16243" y="445339"/>
                  <a:pt x="129947" y="556972"/>
                  <a:pt x="268641" y="556972"/>
                </a:cubicBezTo>
                <a:cubicBezTo>
                  <a:pt x="376097" y="556972"/>
                  <a:pt x="471058" y="489992"/>
                  <a:pt x="506044" y="389523"/>
                </a:cubicBezTo>
                <a:lnTo>
                  <a:pt x="493549" y="387042"/>
                </a:lnTo>
                <a:cubicBezTo>
                  <a:pt x="478555" y="384561"/>
                  <a:pt x="468560" y="372158"/>
                  <a:pt x="467310" y="358514"/>
                </a:cubicBezTo>
                <a:cubicBezTo>
                  <a:pt x="467310" y="357273"/>
                  <a:pt x="467310" y="357273"/>
                  <a:pt x="467310" y="357273"/>
                </a:cubicBezTo>
                <a:lnTo>
                  <a:pt x="442320" y="352312"/>
                </a:lnTo>
                <a:cubicBezTo>
                  <a:pt x="422328" y="429214"/>
                  <a:pt x="352357" y="485031"/>
                  <a:pt x="268641" y="485031"/>
                </a:cubicBezTo>
                <a:cubicBezTo>
                  <a:pt x="168681" y="485031"/>
                  <a:pt x="88714" y="405647"/>
                  <a:pt x="88714" y="306419"/>
                </a:cubicBezTo>
                <a:cubicBezTo>
                  <a:pt x="88714" y="208430"/>
                  <a:pt x="168681" y="129047"/>
                  <a:pt x="268641" y="129047"/>
                </a:cubicBezTo>
                <a:cubicBezTo>
                  <a:pt x="314872" y="129047"/>
                  <a:pt x="357355" y="146412"/>
                  <a:pt x="389842" y="174940"/>
                </a:cubicBezTo>
                <a:lnTo>
                  <a:pt x="441071" y="124085"/>
                </a:lnTo>
                <a:cubicBezTo>
                  <a:pt x="396089" y="81913"/>
                  <a:pt x="334864" y="57106"/>
                  <a:pt x="268641" y="57106"/>
                </a:cubicBezTo>
                <a:close/>
                <a:moveTo>
                  <a:pt x="533533" y="23616"/>
                </a:moveTo>
                <a:lnTo>
                  <a:pt x="499797" y="58346"/>
                </a:lnTo>
                <a:cubicBezTo>
                  <a:pt x="494799" y="63308"/>
                  <a:pt x="494799" y="70750"/>
                  <a:pt x="497298" y="75711"/>
                </a:cubicBezTo>
                <a:lnTo>
                  <a:pt x="497298" y="76952"/>
                </a:lnTo>
                <a:cubicBezTo>
                  <a:pt x="497298" y="78192"/>
                  <a:pt x="498547" y="78192"/>
                  <a:pt x="498547" y="78192"/>
                </a:cubicBezTo>
                <a:lnTo>
                  <a:pt x="501046" y="80673"/>
                </a:lnTo>
                <a:lnTo>
                  <a:pt x="502296" y="80673"/>
                </a:lnTo>
                <a:lnTo>
                  <a:pt x="503545" y="81913"/>
                </a:lnTo>
                <a:cubicBezTo>
                  <a:pt x="508543" y="84394"/>
                  <a:pt x="516040" y="84394"/>
                  <a:pt x="521038" y="79432"/>
                </a:cubicBezTo>
                <a:lnTo>
                  <a:pt x="554774" y="44702"/>
                </a:lnTo>
                <a:lnTo>
                  <a:pt x="548527" y="44702"/>
                </a:lnTo>
                <a:cubicBezTo>
                  <a:pt x="539781" y="44702"/>
                  <a:pt x="533533" y="38501"/>
                  <a:pt x="533533" y="31058"/>
                </a:cubicBezTo>
                <a:close/>
                <a:moveTo>
                  <a:pt x="543529" y="1290"/>
                </a:moveTo>
                <a:cubicBezTo>
                  <a:pt x="547277" y="2530"/>
                  <a:pt x="551026" y="6251"/>
                  <a:pt x="551026" y="11213"/>
                </a:cubicBezTo>
                <a:lnTo>
                  <a:pt x="551026" y="28578"/>
                </a:lnTo>
                <a:lnTo>
                  <a:pt x="568519" y="28578"/>
                </a:lnTo>
                <a:cubicBezTo>
                  <a:pt x="573517" y="28578"/>
                  <a:pt x="576016" y="31058"/>
                  <a:pt x="578515" y="36020"/>
                </a:cubicBezTo>
                <a:cubicBezTo>
                  <a:pt x="581014" y="39741"/>
                  <a:pt x="579764" y="44702"/>
                  <a:pt x="576016" y="48423"/>
                </a:cubicBezTo>
                <a:lnTo>
                  <a:pt x="533533" y="90596"/>
                </a:lnTo>
                <a:cubicBezTo>
                  <a:pt x="527286" y="98038"/>
                  <a:pt x="519789" y="100519"/>
                  <a:pt x="511042" y="100519"/>
                </a:cubicBezTo>
                <a:cubicBezTo>
                  <a:pt x="506044" y="100519"/>
                  <a:pt x="499797" y="99278"/>
                  <a:pt x="494799" y="95557"/>
                </a:cubicBezTo>
                <a:cubicBezTo>
                  <a:pt x="494799" y="95557"/>
                  <a:pt x="494799" y="95557"/>
                  <a:pt x="493549" y="95557"/>
                </a:cubicBezTo>
                <a:lnTo>
                  <a:pt x="464811" y="124085"/>
                </a:lnTo>
                <a:cubicBezTo>
                  <a:pt x="509793" y="172460"/>
                  <a:pt x="537282" y="236958"/>
                  <a:pt x="537282" y="306419"/>
                </a:cubicBezTo>
                <a:cubicBezTo>
                  <a:pt x="537282" y="315101"/>
                  <a:pt x="537282" y="322543"/>
                  <a:pt x="536032" y="329985"/>
                </a:cubicBezTo>
                <a:lnTo>
                  <a:pt x="564770" y="336187"/>
                </a:lnTo>
                <a:cubicBezTo>
                  <a:pt x="569768" y="337428"/>
                  <a:pt x="573517" y="341149"/>
                  <a:pt x="574766" y="344870"/>
                </a:cubicBezTo>
                <a:cubicBezTo>
                  <a:pt x="574766" y="349831"/>
                  <a:pt x="573517" y="354793"/>
                  <a:pt x="569768" y="357273"/>
                </a:cubicBezTo>
                <a:lnTo>
                  <a:pt x="554774" y="367196"/>
                </a:lnTo>
                <a:lnTo>
                  <a:pt x="564770" y="380840"/>
                </a:lnTo>
                <a:cubicBezTo>
                  <a:pt x="567269" y="384561"/>
                  <a:pt x="567269" y="390763"/>
                  <a:pt x="564770" y="394484"/>
                </a:cubicBezTo>
                <a:cubicBezTo>
                  <a:pt x="562271" y="396965"/>
                  <a:pt x="559772" y="399446"/>
                  <a:pt x="554774" y="399446"/>
                </a:cubicBezTo>
                <a:lnTo>
                  <a:pt x="553525" y="399446"/>
                </a:lnTo>
                <a:lnTo>
                  <a:pt x="523537" y="393244"/>
                </a:lnTo>
                <a:cubicBezTo>
                  <a:pt x="486052" y="501155"/>
                  <a:pt x="383594" y="574337"/>
                  <a:pt x="268641" y="574337"/>
                </a:cubicBezTo>
                <a:cubicBezTo>
                  <a:pt x="119951" y="574337"/>
                  <a:pt x="0" y="454022"/>
                  <a:pt x="0" y="306419"/>
                </a:cubicBezTo>
                <a:cubicBezTo>
                  <a:pt x="0" y="160056"/>
                  <a:pt x="119951" y="39741"/>
                  <a:pt x="268641" y="39741"/>
                </a:cubicBezTo>
                <a:cubicBezTo>
                  <a:pt x="339862" y="39741"/>
                  <a:pt x="404835" y="67029"/>
                  <a:pt x="453566" y="112922"/>
                </a:cubicBezTo>
                <a:lnTo>
                  <a:pt x="482304" y="83154"/>
                </a:lnTo>
                <a:cubicBezTo>
                  <a:pt x="476056" y="70750"/>
                  <a:pt x="478555" y="55866"/>
                  <a:pt x="488551" y="45943"/>
                </a:cubicBezTo>
                <a:lnTo>
                  <a:pt x="531034" y="3770"/>
                </a:lnTo>
                <a:cubicBezTo>
                  <a:pt x="533533" y="49"/>
                  <a:pt x="539781" y="-1191"/>
                  <a:pt x="543529" y="129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13" name="Google Shape;1313;p134"/>
          <p:cNvSpPr/>
          <p:nvPr/>
        </p:nvSpPr>
        <p:spPr>
          <a:xfrm>
            <a:off x="1743539" y="3007161"/>
            <a:ext cx="254962" cy="230236"/>
          </a:xfrm>
          <a:custGeom>
            <a:rect b="b" l="l" r="r" t="t"/>
            <a:pathLst>
              <a:path extrusionOk="0" h="613962" w="679898">
                <a:moveTo>
                  <a:pt x="449792" y="521844"/>
                </a:moveTo>
                <a:lnTo>
                  <a:pt x="509020" y="521844"/>
                </a:lnTo>
                <a:cubicBezTo>
                  <a:pt x="539868" y="521844"/>
                  <a:pt x="564548" y="545820"/>
                  <a:pt x="564548" y="577367"/>
                </a:cubicBezTo>
                <a:lnTo>
                  <a:pt x="564548" y="605129"/>
                </a:lnTo>
                <a:cubicBezTo>
                  <a:pt x="564548" y="610176"/>
                  <a:pt x="559612" y="613962"/>
                  <a:pt x="555910" y="613962"/>
                </a:cubicBezTo>
                <a:cubicBezTo>
                  <a:pt x="550974" y="613962"/>
                  <a:pt x="547272" y="610176"/>
                  <a:pt x="547272" y="605129"/>
                </a:cubicBezTo>
                <a:lnTo>
                  <a:pt x="547272" y="577367"/>
                </a:lnTo>
                <a:cubicBezTo>
                  <a:pt x="547272" y="555915"/>
                  <a:pt x="531232" y="538249"/>
                  <a:pt x="509020" y="538249"/>
                </a:cubicBezTo>
                <a:lnTo>
                  <a:pt x="449792" y="538249"/>
                </a:lnTo>
                <a:cubicBezTo>
                  <a:pt x="430048" y="538249"/>
                  <a:pt x="412774" y="555915"/>
                  <a:pt x="412774" y="577367"/>
                </a:cubicBezTo>
                <a:lnTo>
                  <a:pt x="412774" y="603867"/>
                </a:lnTo>
                <a:cubicBezTo>
                  <a:pt x="412774" y="608915"/>
                  <a:pt x="409072" y="612700"/>
                  <a:pt x="404136" y="612700"/>
                </a:cubicBezTo>
                <a:cubicBezTo>
                  <a:pt x="399200" y="612700"/>
                  <a:pt x="395500" y="608915"/>
                  <a:pt x="395500" y="603867"/>
                </a:cubicBezTo>
                <a:lnTo>
                  <a:pt x="395500" y="577367"/>
                </a:lnTo>
                <a:cubicBezTo>
                  <a:pt x="395500" y="545820"/>
                  <a:pt x="420178" y="521844"/>
                  <a:pt x="449792" y="521844"/>
                </a:cubicBezTo>
                <a:close/>
                <a:moveTo>
                  <a:pt x="169650" y="521844"/>
                </a:moveTo>
                <a:lnTo>
                  <a:pt x="230112" y="521844"/>
                </a:lnTo>
                <a:cubicBezTo>
                  <a:pt x="259728" y="521844"/>
                  <a:pt x="284408" y="545820"/>
                  <a:pt x="284408" y="577367"/>
                </a:cubicBezTo>
                <a:lnTo>
                  <a:pt x="284408" y="605129"/>
                </a:lnTo>
                <a:cubicBezTo>
                  <a:pt x="284408" y="610176"/>
                  <a:pt x="280706" y="613962"/>
                  <a:pt x="275770" y="613962"/>
                </a:cubicBezTo>
                <a:cubicBezTo>
                  <a:pt x="270834" y="613962"/>
                  <a:pt x="267132" y="610176"/>
                  <a:pt x="267132" y="605129"/>
                </a:cubicBezTo>
                <a:lnTo>
                  <a:pt x="267132" y="577367"/>
                </a:lnTo>
                <a:cubicBezTo>
                  <a:pt x="267132" y="555915"/>
                  <a:pt x="251090" y="538249"/>
                  <a:pt x="230112" y="538249"/>
                </a:cubicBezTo>
                <a:lnTo>
                  <a:pt x="169650" y="538249"/>
                </a:lnTo>
                <a:cubicBezTo>
                  <a:pt x="149906" y="538249"/>
                  <a:pt x="133864" y="555915"/>
                  <a:pt x="133864" y="577367"/>
                </a:cubicBezTo>
                <a:lnTo>
                  <a:pt x="133864" y="603867"/>
                </a:lnTo>
                <a:cubicBezTo>
                  <a:pt x="133864" y="608915"/>
                  <a:pt x="128928" y="612700"/>
                  <a:pt x="125226" y="612700"/>
                </a:cubicBezTo>
                <a:cubicBezTo>
                  <a:pt x="120290" y="612700"/>
                  <a:pt x="115356" y="608915"/>
                  <a:pt x="115356" y="603867"/>
                </a:cubicBezTo>
                <a:lnTo>
                  <a:pt x="115356" y="577367"/>
                </a:lnTo>
                <a:cubicBezTo>
                  <a:pt x="115356" y="545820"/>
                  <a:pt x="141268" y="521844"/>
                  <a:pt x="169650" y="521844"/>
                </a:cubicBezTo>
                <a:close/>
                <a:moveTo>
                  <a:pt x="477892" y="446367"/>
                </a:moveTo>
                <a:cubicBezTo>
                  <a:pt x="462024" y="446367"/>
                  <a:pt x="451038" y="459159"/>
                  <a:pt x="451038" y="474510"/>
                </a:cubicBezTo>
                <a:cubicBezTo>
                  <a:pt x="451038" y="489861"/>
                  <a:pt x="462024" y="502653"/>
                  <a:pt x="477892" y="502653"/>
                </a:cubicBezTo>
                <a:cubicBezTo>
                  <a:pt x="492540" y="502653"/>
                  <a:pt x="504748" y="489861"/>
                  <a:pt x="504748" y="474510"/>
                </a:cubicBezTo>
                <a:cubicBezTo>
                  <a:pt x="504748" y="464276"/>
                  <a:pt x="498644" y="454042"/>
                  <a:pt x="490100" y="448926"/>
                </a:cubicBezTo>
                <a:cubicBezTo>
                  <a:pt x="485216" y="447646"/>
                  <a:pt x="482776" y="446367"/>
                  <a:pt x="477892" y="446367"/>
                </a:cubicBezTo>
                <a:close/>
                <a:moveTo>
                  <a:pt x="203240" y="446367"/>
                </a:moveTo>
                <a:cubicBezTo>
                  <a:pt x="188592" y="446367"/>
                  <a:pt x="176386" y="459159"/>
                  <a:pt x="176386" y="474510"/>
                </a:cubicBezTo>
                <a:cubicBezTo>
                  <a:pt x="176386" y="489861"/>
                  <a:pt x="188592" y="502653"/>
                  <a:pt x="203240" y="502653"/>
                </a:cubicBezTo>
                <a:cubicBezTo>
                  <a:pt x="217888" y="502653"/>
                  <a:pt x="230096" y="489861"/>
                  <a:pt x="230096" y="474510"/>
                </a:cubicBezTo>
                <a:cubicBezTo>
                  <a:pt x="230096" y="464276"/>
                  <a:pt x="225212" y="454042"/>
                  <a:pt x="215448" y="448926"/>
                </a:cubicBezTo>
                <a:cubicBezTo>
                  <a:pt x="210564" y="447646"/>
                  <a:pt x="208124" y="446367"/>
                  <a:pt x="203240" y="446367"/>
                </a:cubicBezTo>
                <a:close/>
                <a:moveTo>
                  <a:pt x="477892" y="428458"/>
                </a:moveTo>
                <a:cubicBezTo>
                  <a:pt x="483996" y="428458"/>
                  <a:pt x="491320" y="431017"/>
                  <a:pt x="497424" y="434854"/>
                </a:cubicBezTo>
                <a:cubicBezTo>
                  <a:pt x="512072" y="442529"/>
                  <a:pt x="520616" y="457880"/>
                  <a:pt x="520616" y="474510"/>
                </a:cubicBezTo>
                <a:cubicBezTo>
                  <a:pt x="520616" y="500094"/>
                  <a:pt x="501086" y="520562"/>
                  <a:pt x="477892" y="520562"/>
                </a:cubicBezTo>
                <a:cubicBezTo>
                  <a:pt x="453478" y="520562"/>
                  <a:pt x="433948" y="500094"/>
                  <a:pt x="433948" y="474510"/>
                </a:cubicBezTo>
                <a:cubicBezTo>
                  <a:pt x="433948" y="448926"/>
                  <a:pt x="453478" y="428458"/>
                  <a:pt x="477892" y="428458"/>
                </a:cubicBezTo>
                <a:close/>
                <a:moveTo>
                  <a:pt x="203240" y="428458"/>
                </a:moveTo>
                <a:cubicBezTo>
                  <a:pt x="209344" y="428458"/>
                  <a:pt x="216668" y="431017"/>
                  <a:pt x="222772" y="434854"/>
                </a:cubicBezTo>
                <a:cubicBezTo>
                  <a:pt x="237420" y="442529"/>
                  <a:pt x="245964" y="457880"/>
                  <a:pt x="245964" y="474510"/>
                </a:cubicBezTo>
                <a:cubicBezTo>
                  <a:pt x="245964" y="500094"/>
                  <a:pt x="226434" y="520562"/>
                  <a:pt x="203240" y="520562"/>
                </a:cubicBezTo>
                <a:cubicBezTo>
                  <a:pt x="178826" y="520562"/>
                  <a:pt x="159296" y="500094"/>
                  <a:pt x="159296" y="474510"/>
                </a:cubicBezTo>
                <a:cubicBezTo>
                  <a:pt x="159296" y="448926"/>
                  <a:pt x="178826" y="428458"/>
                  <a:pt x="203240" y="428458"/>
                </a:cubicBezTo>
                <a:close/>
                <a:moveTo>
                  <a:pt x="311084" y="324168"/>
                </a:moveTo>
                <a:cubicBezTo>
                  <a:pt x="291248" y="324168"/>
                  <a:pt x="273890" y="340285"/>
                  <a:pt x="273890" y="361361"/>
                </a:cubicBezTo>
                <a:lnTo>
                  <a:pt x="273890" y="402273"/>
                </a:lnTo>
                <a:cubicBezTo>
                  <a:pt x="278850" y="404752"/>
                  <a:pt x="283808" y="408471"/>
                  <a:pt x="288768" y="410951"/>
                </a:cubicBezTo>
                <a:lnTo>
                  <a:pt x="288768" y="379957"/>
                </a:lnTo>
                <a:cubicBezTo>
                  <a:pt x="288768" y="374998"/>
                  <a:pt x="292486" y="371279"/>
                  <a:pt x="297446" y="371279"/>
                </a:cubicBezTo>
                <a:cubicBezTo>
                  <a:pt x="301166" y="371279"/>
                  <a:pt x="304884" y="374998"/>
                  <a:pt x="304884" y="379957"/>
                </a:cubicBezTo>
                <a:lnTo>
                  <a:pt x="304884" y="417150"/>
                </a:lnTo>
                <a:cubicBezTo>
                  <a:pt x="314802" y="419629"/>
                  <a:pt x="323480" y="422109"/>
                  <a:pt x="333398" y="422109"/>
                </a:cubicBezTo>
                <a:lnTo>
                  <a:pt x="333398" y="397314"/>
                </a:lnTo>
                <a:cubicBezTo>
                  <a:pt x="333398" y="393594"/>
                  <a:pt x="337118" y="389875"/>
                  <a:pt x="342076" y="389875"/>
                </a:cubicBezTo>
                <a:cubicBezTo>
                  <a:pt x="345796" y="389875"/>
                  <a:pt x="350754" y="393594"/>
                  <a:pt x="350754" y="397314"/>
                </a:cubicBezTo>
                <a:lnTo>
                  <a:pt x="350754" y="422109"/>
                </a:lnTo>
                <a:cubicBezTo>
                  <a:pt x="359434" y="422109"/>
                  <a:pt x="369352" y="419629"/>
                  <a:pt x="378030" y="417150"/>
                </a:cubicBezTo>
                <a:lnTo>
                  <a:pt x="378030" y="379957"/>
                </a:lnTo>
                <a:cubicBezTo>
                  <a:pt x="378030" y="374998"/>
                  <a:pt x="381748" y="371279"/>
                  <a:pt x="386708" y="371279"/>
                </a:cubicBezTo>
                <a:cubicBezTo>
                  <a:pt x="391666" y="371279"/>
                  <a:pt x="395386" y="374998"/>
                  <a:pt x="395386" y="379957"/>
                </a:cubicBezTo>
                <a:lnTo>
                  <a:pt x="395386" y="410951"/>
                </a:lnTo>
                <a:cubicBezTo>
                  <a:pt x="400344" y="408471"/>
                  <a:pt x="405304" y="404752"/>
                  <a:pt x="409024" y="402273"/>
                </a:cubicBezTo>
                <a:lnTo>
                  <a:pt x="409024" y="361361"/>
                </a:lnTo>
                <a:cubicBezTo>
                  <a:pt x="409024" y="340285"/>
                  <a:pt x="392906" y="324168"/>
                  <a:pt x="371830" y="324168"/>
                </a:cubicBezTo>
                <a:close/>
                <a:moveTo>
                  <a:pt x="565546" y="307612"/>
                </a:moveTo>
                <a:lnTo>
                  <a:pt x="626450" y="307612"/>
                </a:lnTo>
                <a:cubicBezTo>
                  <a:pt x="656282" y="307612"/>
                  <a:pt x="679898" y="332025"/>
                  <a:pt x="679898" y="361321"/>
                </a:cubicBezTo>
                <a:lnTo>
                  <a:pt x="679898" y="397941"/>
                </a:lnTo>
                <a:cubicBezTo>
                  <a:pt x="679898" y="402824"/>
                  <a:pt x="676170" y="405265"/>
                  <a:pt x="671198" y="405265"/>
                </a:cubicBezTo>
                <a:cubicBezTo>
                  <a:pt x="667468" y="405265"/>
                  <a:pt x="663740" y="402824"/>
                  <a:pt x="663740" y="397941"/>
                </a:cubicBezTo>
                <a:lnTo>
                  <a:pt x="663740" y="361321"/>
                </a:lnTo>
                <a:cubicBezTo>
                  <a:pt x="663740" y="340570"/>
                  <a:pt x="646338" y="324701"/>
                  <a:pt x="626450" y="324701"/>
                </a:cubicBezTo>
                <a:lnTo>
                  <a:pt x="565546" y="324701"/>
                </a:lnTo>
                <a:cubicBezTo>
                  <a:pt x="544416" y="324701"/>
                  <a:pt x="528256" y="340570"/>
                  <a:pt x="528256" y="361321"/>
                </a:cubicBezTo>
                <a:cubicBezTo>
                  <a:pt x="528256" y="366204"/>
                  <a:pt x="524528" y="369866"/>
                  <a:pt x="519556" y="369866"/>
                </a:cubicBezTo>
                <a:cubicBezTo>
                  <a:pt x="514584" y="369866"/>
                  <a:pt x="510856" y="366204"/>
                  <a:pt x="510856" y="361321"/>
                </a:cubicBezTo>
                <a:cubicBezTo>
                  <a:pt x="510856" y="332025"/>
                  <a:pt x="535714" y="307612"/>
                  <a:pt x="565546" y="307612"/>
                </a:cubicBezTo>
                <a:close/>
                <a:moveTo>
                  <a:pt x="54690" y="307612"/>
                </a:moveTo>
                <a:lnTo>
                  <a:pt x="114350" y="307612"/>
                </a:lnTo>
                <a:cubicBezTo>
                  <a:pt x="145424" y="307612"/>
                  <a:pt x="169040" y="332025"/>
                  <a:pt x="169040" y="361321"/>
                </a:cubicBezTo>
                <a:cubicBezTo>
                  <a:pt x="169040" y="366204"/>
                  <a:pt x="165312" y="369866"/>
                  <a:pt x="160340" y="369866"/>
                </a:cubicBezTo>
                <a:cubicBezTo>
                  <a:pt x="156610" y="369866"/>
                  <a:pt x="152882" y="366204"/>
                  <a:pt x="152882" y="361321"/>
                </a:cubicBezTo>
                <a:cubicBezTo>
                  <a:pt x="152882" y="340570"/>
                  <a:pt x="135480" y="324701"/>
                  <a:pt x="114350" y="324701"/>
                </a:cubicBezTo>
                <a:lnTo>
                  <a:pt x="54690" y="324701"/>
                </a:lnTo>
                <a:cubicBezTo>
                  <a:pt x="33560" y="324701"/>
                  <a:pt x="16160" y="340570"/>
                  <a:pt x="16160" y="361321"/>
                </a:cubicBezTo>
                <a:lnTo>
                  <a:pt x="16160" y="396721"/>
                </a:lnTo>
                <a:cubicBezTo>
                  <a:pt x="16160" y="401603"/>
                  <a:pt x="12430" y="405265"/>
                  <a:pt x="8702" y="405265"/>
                </a:cubicBezTo>
                <a:cubicBezTo>
                  <a:pt x="3730" y="405265"/>
                  <a:pt x="0" y="401603"/>
                  <a:pt x="0" y="396721"/>
                </a:cubicBezTo>
                <a:lnTo>
                  <a:pt x="0" y="361321"/>
                </a:lnTo>
                <a:cubicBezTo>
                  <a:pt x="0" y="332025"/>
                  <a:pt x="23616" y="307612"/>
                  <a:pt x="54690" y="307612"/>
                </a:cubicBezTo>
                <a:close/>
                <a:moveTo>
                  <a:pt x="597520" y="235590"/>
                </a:moveTo>
                <a:cubicBezTo>
                  <a:pt x="582872" y="235590"/>
                  <a:pt x="570664" y="247797"/>
                  <a:pt x="570664" y="262445"/>
                </a:cubicBezTo>
                <a:cubicBezTo>
                  <a:pt x="570664" y="278314"/>
                  <a:pt x="582872" y="289300"/>
                  <a:pt x="597520" y="289300"/>
                </a:cubicBezTo>
                <a:cubicBezTo>
                  <a:pt x="613388" y="289300"/>
                  <a:pt x="624374" y="278314"/>
                  <a:pt x="624374" y="262445"/>
                </a:cubicBezTo>
                <a:cubicBezTo>
                  <a:pt x="624374" y="252679"/>
                  <a:pt x="619492" y="244135"/>
                  <a:pt x="609726" y="239252"/>
                </a:cubicBezTo>
                <a:cubicBezTo>
                  <a:pt x="606064" y="236811"/>
                  <a:pt x="602402" y="235590"/>
                  <a:pt x="597520" y="235590"/>
                </a:cubicBezTo>
                <a:close/>
                <a:moveTo>
                  <a:pt x="340570" y="235590"/>
                </a:moveTo>
                <a:cubicBezTo>
                  <a:pt x="325922" y="235590"/>
                  <a:pt x="313714" y="247797"/>
                  <a:pt x="313714" y="262445"/>
                </a:cubicBezTo>
                <a:cubicBezTo>
                  <a:pt x="313714" y="278314"/>
                  <a:pt x="325922" y="289300"/>
                  <a:pt x="340570" y="289300"/>
                </a:cubicBezTo>
                <a:cubicBezTo>
                  <a:pt x="355218" y="289300"/>
                  <a:pt x="367424" y="278314"/>
                  <a:pt x="367424" y="262445"/>
                </a:cubicBezTo>
                <a:cubicBezTo>
                  <a:pt x="367424" y="252679"/>
                  <a:pt x="362542" y="244135"/>
                  <a:pt x="351556" y="239252"/>
                </a:cubicBezTo>
                <a:cubicBezTo>
                  <a:pt x="349114" y="236811"/>
                  <a:pt x="344232" y="235590"/>
                  <a:pt x="340570" y="235590"/>
                </a:cubicBezTo>
                <a:close/>
                <a:moveTo>
                  <a:pt x="84502" y="235590"/>
                </a:moveTo>
                <a:cubicBezTo>
                  <a:pt x="69152" y="235590"/>
                  <a:pt x="56360" y="247797"/>
                  <a:pt x="56360" y="262445"/>
                </a:cubicBezTo>
                <a:cubicBezTo>
                  <a:pt x="56360" y="278314"/>
                  <a:pt x="69152" y="289300"/>
                  <a:pt x="84502" y="289300"/>
                </a:cubicBezTo>
                <a:cubicBezTo>
                  <a:pt x="99854" y="289300"/>
                  <a:pt x="112646" y="278314"/>
                  <a:pt x="112646" y="262445"/>
                </a:cubicBezTo>
                <a:cubicBezTo>
                  <a:pt x="112646" y="252679"/>
                  <a:pt x="107528" y="244135"/>
                  <a:pt x="97296" y="239252"/>
                </a:cubicBezTo>
                <a:cubicBezTo>
                  <a:pt x="93458" y="236811"/>
                  <a:pt x="88340" y="235590"/>
                  <a:pt x="84502" y="235590"/>
                </a:cubicBezTo>
                <a:close/>
                <a:moveTo>
                  <a:pt x="597520" y="219721"/>
                </a:moveTo>
                <a:cubicBezTo>
                  <a:pt x="604844" y="219721"/>
                  <a:pt x="610948" y="220942"/>
                  <a:pt x="618272" y="224604"/>
                </a:cubicBezTo>
                <a:cubicBezTo>
                  <a:pt x="631698" y="231928"/>
                  <a:pt x="641464" y="246576"/>
                  <a:pt x="641464" y="262445"/>
                </a:cubicBezTo>
                <a:cubicBezTo>
                  <a:pt x="641464" y="286858"/>
                  <a:pt x="621934" y="306389"/>
                  <a:pt x="597520" y="306389"/>
                </a:cubicBezTo>
                <a:cubicBezTo>
                  <a:pt x="574326" y="306389"/>
                  <a:pt x="554796" y="286858"/>
                  <a:pt x="554796" y="262445"/>
                </a:cubicBezTo>
                <a:cubicBezTo>
                  <a:pt x="554796" y="239252"/>
                  <a:pt x="574326" y="219721"/>
                  <a:pt x="597520" y="219721"/>
                </a:cubicBezTo>
                <a:close/>
                <a:moveTo>
                  <a:pt x="340570" y="219721"/>
                </a:moveTo>
                <a:cubicBezTo>
                  <a:pt x="346672" y="219721"/>
                  <a:pt x="353996" y="220942"/>
                  <a:pt x="360100" y="224604"/>
                </a:cubicBezTo>
                <a:cubicBezTo>
                  <a:pt x="374748" y="231928"/>
                  <a:pt x="383294" y="246576"/>
                  <a:pt x="383294" y="262445"/>
                </a:cubicBezTo>
                <a:cubicBezTo>
                  <a:pt x="383294" y="286858"/>
                  <a:pt x="363762" y="306389"/>
                  <a:pt x="340570" y="306389"/>
                </a:cubicBezTo>
                <a:cubicBezTo>
                  <a:pt x="316156" y="306389"/>
                  <a:pt x="296624" y="286858"/>
                  <a:pt x="296624" y="262445"/>
                </a:cubicBezTo>
                <a:cubicBezTo>
                  <a:pt x="296624" y="239252"/>
                  <a:pt x="316156" y="219721"/>
                  <a:pt x="340570" y="219721"/>
                </a:cubicBezTo>
                <a:close/>
                <a:moveTo>
                  <a:pt x="84502" y="219721"/>
                </a:moveTo>
                <a:cubicBezTo>
                  <a:pt x="92178" y="219721"/>
                  <a:pt x="98574" y="220942"/>
                  <a:pt x="104970" y="224604"/>
                </a:cubicBezTo>
                <a:cubicBezTo>
                  <a:pt x="121600" y="231928"/>
                  <a:pt x="130554" y="246576"/>
                  <a:pt x="130554" y="262445"/>
                </a:cubicBezTo>
                <a:cubicBezTo>
                  <a:pt x="130554" y="286858"/>
                  <a:pt x="110088" y="306389"/>
                  <a:pt x="84502" y="306389"/>
                </a:cubicBezTo>
                <a:cubicBezTo>
                  <a:pt x="58918" y="306389"/>
                  <a:pt x="38452" y="286858"/>
                  <a:pt x="38452" y="262445"/>
                </a:cubicBezTo>
                <a:cubicBezTo>
                  <a:pt x="38452" y="239252"/>
                  <a:pt x="58918" y="219721"/>
                  <a:pt x="84502" y="219721"/>
                </a:cubicBezTo>
                <a:close/>
                <a:moveTo>
                  <a:pt x="333398" y="176636"/>
                </a:moveTo>
                <a:cubicBezTo>
                  <a:pt x="270172" y="180356"/>
                  <a:pt x="219342" y="233665"/>
                  <a:pt x="218102" y="298133"/>
                </a:cubicBezTo>
                <a:lnTo>
                  <a:pt x="242898" y="298133"/>
                </a:lnTo>
                <a:cubicBezTo>
                  <a:pt x="247856" y="298133"/>
                  <a:pt x="251576" y="300612"/>
                  <a:pt x="251576" y="305571"/>
                </a:cubicBezTo>
                <a:cubicBezTo>
                  <a:pt x="251576" y="310530"/>
                  <a:pt x="247856" y="314250"/>
                  <a:pt x="242898" y="314250"/>
                </a:cubicBezTo>
                <a:lnTo>
                  <a:pt x="219342" y="314250"/>
                </a:lnTo>
                <a:cubicBezTo>
                  <a:pt x="223062" y="344004"/>
                  <a:pt x="236698" y="370039"/>
                  <a:pt x="256534" y="389875"/>
                </a:cubicBezTo>
                <a:lnTo>
                  <a:pt x="256534" y="361361"/>
                </a:lnTo>
                <a:cubicBezTo>
                  <a:pt x="256534" y="331606"/>
                  <a:pt x="281330" y="306811"/>
                  <a:pt x="311084" y="306811"/>
                </a:cubicBezTo>
                <a:lnTo>
                  <a:pt x="371830" y="306811"/>
                </a:lnTo>
                <a:cubicBezTo>
                  <a:pt x="401584" y="306811"/>
                  <a:pt x="426380" y="331606"/>
                  <a:pt x="426380" y="361361"/>
                </a:cubicBezTo>
                <a:lnTo>
                  <a:pt x="426380" y="389875"/>
                </a:lnTo>
                <a:cubicBezTo>
                  <a:pt x="447456" y="370039"/>
                  <a:pt x="461092" y="344004"/>
                  <a:pt x="464812" y="314250"/>
                </a:cubicBezTo>
                <a:lnTo>
                  <a:pt x="440016" y="314250"/>
                </a:lnTo>
                <a:cubicBezTo>
                  <a:pt x="435058" y="314250"/>
                  <a:pt x="431338" y="310530"/>
                  <a:pt x="431338" y="305571"/>
                </a:cubicBezTo>
                <a:cubicBezTo>
                  <a:pt x="431338" y="300612"/>
                  <a:pt x="435058" y="298133"/>
                  <a:pt x="440016" y="298133"/>
                </a:cubicBezTo>
                <a:lnTo>
                  <a:pt x="464812" y="298133"/>
                </a:lnTo>
                <a:cubicBezTo>
                  <a:pt x="464812" y="251022"/>
                  <a:pt x="438776" y="210110"/>
                  <a:pt x="399106" y="189034"/>
                </a:cubicBezTo>
                <a:cubicBezTo>
                  <a:pt x="382988" y="181595"/>
                  <a:pt x="366872" y="176636"/>
                  <a:pt x="350754" y="176636"/>
                </a:cubicBezTo>
                <a:lnTo>
                  <a:pt x="350754" y="201431"/>
                </a:lnTo>
                <a:cubicBezTo>
                  <a:pt x="350754" y="205151"/>
                  <a:pt x="345796" y="210110"/>
                  <a:pt x="342076" y="210110"/>
                </a:cubicBezTo>
                <a:cubicBezTo>
                  <a:pt x="337118" y="210110"/>
                  <a:pt x="333398" y="205151"/>
                  <a:pt x="333398" y="201431"/>
                </a:cubicBezTo>
                <a:close/>
                <a:moveTo>
                  <a:pt x="342076" y="120847"/>
                </a:moveTo>
                <a:cubicBezTo>
                  <a:pt x="345796" y="120847"/>
                  <a:pt x="350754" y="125806"/>
                  <a:pt x="350754" y="129525"/>
                </a:cubicBezTo>
                <a:lnTo>
                  <a:pt x="350754" y="159280"/>
                </a:lnTo>
                <a:cubicBezTo>
                  <a:pt x="369352" y="160519"/>
                  <a:pt x="389188" y="165478"/>
                  <a:pt x="406544" y="175396"/>
                </a:cubicBezTo>
                <a:cubicBezTo>
                  <a:pt x="452414" y="197712"/>
                  <a:pt x="480928" y="244823"/>
                  <a:pt x="482168" y="298133"/>
                </a:cubicBezTo>
                <a:lnTo>
                  <a:pt x="511922" y="298133"/>
                </a:lnTo>
                <a:cubicBezTo>
                  <a:pt x="515642" y="298133"/>
                  <a:pt x="520600" y="300612"/>
                  <a:pt x="520600" y="305571"/>
                </a:cubicBezTo>
                <a:cubicBezTo>
                  <a:pt x="520600" y="310530"/>
                  <a:pt x="515642" y="314250"/>
                  <a:pt x="511922" y="314250"/>
                </a:cubicBezTo>
                <a:lnTo>
                  <a:pt x="480928" y="314250"/>
                </a:lnTo>
                <a:cubicBezTo>
                  <a:pt x="477210" y="353922"/>
                  <a:pt x="454894" y="389875"/>
                  <a:pt x="423900" y="413431"/>
                </a:cubicBezTo>
                <a:cubicBezTo>
                  <a:pt x="422660" y="413431"/>
                  <a:pt x="422660" y="414670"/>
                  <a:pt x="422660" y="414670"/>
                </a:cubicBezTo>
                <a:cubicBezTo>
                  <a:pt x="401584" y="428308"/>
                  <a:pt x="376790" y="438226"/>
                  <a:pt x="350754" y="439466"/>
                </a:cubicBezTo>
                <a:lnTo>
                  <a:pt x="350754" y="469220"/>
                </a:lnTo>
                <a:cubicBezTo>
                  <a:pt x="350754" y="474179"/>
                  <a:pt x="345796" y="476658"/>
                  <a:pt x="342076" y="476658"/>
                </a:cubicBezTo>
                <a:cubicBezTo>
                  <a:pt x="337118" y="476658"/>
                  <a:pt x="333398" y="474179"/>
                  <a:pt x="333398" y="469220"/>
                </a:cubicBezTo>
                <a:lnTo>
                  <a:pt x="333398" y="439466"/>
                </a:lnTo>
                <a:cubicBezTo>
                  <a:pt x="265212" y="435746"/>
                  <a:pt x="209424" y="381197"/>
                  <a:pt x="201986" y="314250"/>
                </a:cubicBezTo>
                <a:lnTo>
                  <a:pt x="172232" y="314250"/>
                </a:lnTo>
                <a:cubicBezTo>
                  <a:pt x="168512" y="314250"/>
                  <a:pt x="164792" y="310530"/>
                  <a:pt x="164792" y="305571"/>
                </a:cubicBezTo>
                <a:cubicBezTo>
                  <a:pt x="164792" y="300612"/>
                  <a:pt x="168512" y="298133"/>
                  <a:pt x="172232" y="298133"/>
                </a:cubicBezTo>
                <a:lnTo>
                  <a:pt x="201986" y="298133"/>
                </a:lnTo>
                <a:cubicBezTo>
                  <a:pt x="201986" y="223747"/>
                  <a:pt x="260254" y="162999"/>
                  <a:pt x="333398" y="159280"/>
                </a:cubicBezTo>
                <a:lnTo>
                  <a:pt x="333398" y="129525"/>
                </a:lnTo>
                <a:cubicBezTo>
                  <a:pt x="333398" y="125806"/>
                  <a:pt x="337118" y="120847"/>
                  <a:pt x="342076" y="120847"/>
                </a:cubicBezTo>
                <a:close/>
                <a:moveTo>
                  <a:pt x="449792" y="93387"/>
                </a:moveTo>
                <a:lnTo>
                  <a:pt x="509020" y="93387"/>
                </a:lnTo>
                <a:cubicBezTo>
                  <a:pt x="539868" y="93387"/>
                  <a:pt x="564548" y="116580"/>
                  <a:pt x="564548" y="147096"/>
                </a:cubicBezTo>
                <a:lnTo>
                  <a:pt x="564548" y="182496"/>
                </a:lnTo>
                <a:cubicBezTo>
                  <a:pt x="564548" y="187378"/>
                  <a:pt x="559612" y="191040"/>
                  <a:pt x="555910" y="191040"/>
                </a:cubicBezTo>
                <a:cubicBezTo>
                  <a:pt x="550974" y="191040"/>
                  <a:pt x="547272" y="187378"/>
                  <a:pt x="547272" y="182496"/>
                </a:cubicBezTo>
                <a:lnTo>
                  <a:pt x="547272" y="147096"/>
                </a:lnTo>
                <a:cubicBezTo>
                  <a:pt x="547272" y="126345"/>
                  <a:pt x="531232" y="109256"/>
                  <a:pt x="509020" y="109256"/>
                </a:cubicBezTo>
                <a:lnTo>
                  <a:pt x="449792" y="109256"/>
                </a:lnTo>
                <a:cubicBezTo>
                  <a:pt x="430048" y="109256"/>
                  <a:pt x="412774" y="126345"/>
                  <a:pt x="412774" y="147096"/>
                </a:cubicBezTo>
                <a:cubicBezTo>
                  <a:pt x="412774" y="150758"/>
                  <a:pt x="409072" y="155641"/>
                  <a:pt x="404136" y="155641"/>
                </a:cubicBezTo>
                <a:cubicBezTo>
                  <a:pt x="399200" y="155641"/>
                  <a:pt x="395500" y="150758"/>
                  <a:pt x="395500" y="147096"/>
                </a:cubicBezTo>
                <a:cubicBezTo>
                  <a:pt x="395500" y="116580"/>
                  <a:pt x="420178" y="93387"/>
                  <a:pt x="449792" y="93387"/>
                </a:cubicBezTo>
                <a:close/>
                <a:moveTo>
                  <a:pt x="169650" y="93387"/>
                </a:moveTo>
                <a:lnTo>
                  <a:pt x="230112" y="93387"/>
                </a:lnTo>
                <a:cubicBezTo>
                  <a:pt x="259728" y="93387"/>
                  <a:pt x="284408" y="116870"/>
                  <a:pt x="284408" y="147768"/>
                </a:cubicBezTo>
                <a:cubicBezTo>
                  <a:pt x="284408" y="151476"/>
                  <a:pt x="280706" y="156419"/>
                  <a:pt x="275770" y="156419"/>
                </a:cubicBezTo>
                <a:cubicBezTo>
                  <a:pt x="270834" y="156419"/>
                  <a:pt x="267132" y="151476"/>
                  <a:pt x="267132" y="147768"/>
                </a:cubicBezTo>
                <a:cubicBezTo>
                  <a:pt x="267132" y="126757"/>
                  <a:pt x="251090" y="109454"/>
                  <a:pt x="230112" y="109454"/>
                </a:cubicBezTo>
                <a:lnTo>
                  <a:pt x="169650" y="109454"/>
                </a:lnTo>
                <a:cubicBezTo>
                  <a:pt x="149906" y="109454"/>
                  <a:pt x="133864" y="126757"/>
                  <a:pt x="133864" y="147768"/>
                </a:cubicBezTo>
                <a:lnTo>
                  <a:pt x="133864" y="183610"/>
                </a:lnTo>
                <a:cubicBezTo>
                  <a:pt x="133864" y="187317"/>
                  <a:pt x="128928" y="191025"/>
                  <a:pt x="125226" y="191025"/>
                </a:cubicBezTo>
                <a:cubicBezTo>
                  <a:pt x="120290" y="191025"/>
                  <a:pt x="115356" y="187317"/>
                  <a:pt x="115356" y="183610"/>
                </a:cubicBezTo>
                <a:lnTo>
                  <a:pt x="115356" y="147768"/>
                </a:lnTo>
                <a:cubicBezTo>
                  <a:pt x="115356" y="116870"/>
                  <a:pt x="141268" y="93387"/>
                  <a:pt x="169650" y="93387"/>
                </a:cubicBezTo>
                <a:close/>
                <a:moveTo>
                  <a:pt x="477892" y="17909"/>
                </a:moveTo>
                <a:cubicBezTo>
                  <a:pt x="462024" y="17909"/>
                  <a:pt x="451038" y="30701"/>
                  <a:pt x="451038" y="46052"/>
                </a:cubicBezTo>
                <a:cubicBezTo>
                  <a:pt x="451038" y="61402"/>
                  <a:pt x="462024" y="74195"/>
                  <a:pt x="477892" y="74195"/>
                </a:cubicBezTo>
                <a:cubicBezTo>
                  <a:pt x="492540" y="74195"/>
                  <a:pt x="504748" y="61402"/>
                  <a:pt x="504748" y="46052"/>
                </a:cubicBezTo>
                <a:cubicBezTo>
                  <a:pt x="504748" y="35818"/>
                  <a:pt x="498644" y="25584"/>
                  <a:pt x="490100" y="20467"/>
                </a:cubicBezTo>
                <a:cubicBezTo>
                  <a:pt x="485216" y="19188"/>
                  <a:pt x="482776" y="17909"/>
                  <a:pt x="477892" y="17909"/>
                </a:cubicBezTo>
                <a:close/>
                <a:moveTo>
                  <a:pt x="203240" y="17909"/>
                </a:moveTo>
                <a:cubicBezTo>
                  <a:pt x="188592" y="17909"/>
                  <a:pt x="176386" y="30701"/>
                  <a:pt x="176386" y="46052"/>
                </a:cubicBezTo>
                <a:cubicBezTo>
                  <a:pt x="176386" y="61402"/>
                  <a:pt x="188592" y="74195"/>
                  <a:pt x="203240" y="74195"/>
                </a:cubicBezTo>
                <a:cubicBezTo>
                  <a:pt x="217888" y="74195"/>
                  <a:pt x="230096" y="61402"/>
                  <a:pt x="230096" y="46052"/>
                </a:cubicBezTo>
                <a:cubicBezTo>
                  <a:pt x="230096" y="35818"/>
                  <a:pt x="225212" y="25584"/>
                  <a:pt x="215448" y="20467"/>
                </a:cubicBezTo>
                <a:cubicBezTo>
                  <a:pt x="210564" y="19188"/>
                  <a:pt x="208124" y="17909"/>
                  <a:pt x="203240" y="17909"/>
                </a:cubicBezTo>
                <a:close/>
                <a:moveTo>
                  <a:pt x="477892" y="0"/>
                </a:moveTo>
                <a:cubicBezTo>
                  <a:pt x="483996" y="0"/>
                  <a:pt x="491320" y="1279"/>
                  <a:pt x="497424" y="5117"/>
                </a:cubicBezTo>
                <a:cubicBezTo>
                  <a:pt x="512072" y="14071"/>
                  <a:pt x="520616" y="29422"/>
                  <a:pt x="520616" y="46052"/>
                </a:cubicBezTo>
                <a:cubicBezTo>
                  <a:pt x="520616" y="71636"/>
                  <a:pt x="501086" y="92104"/>
                  <a:pt x="477892" y="92104"/>
                </a:cubicBezTo>
                <a:cubicBezTo>
                  <a:pt x="453478" y="92104"/>
                  <a:pt x="433948" y="71636"/>
                  <a:pt x="433948" y="46052"/>
                </a:cubicBezTo>
                <a:cubicBezTo>
                  <a:pt x="433948" y="20467"/>
                  <a:pt x="453478" y="0"/>
                  <a:pt x="477892" y="0"/>
                </a:cubicBezTo>
                <a:close/>
                <a:moveTo>
                  <a:pt x="203240" y="0"/>
                </a:moveTo>
                <a:cubicBezTo>
                  <a:pt x="209344" y="0"/>
                  <a:pt x="216668" y="1279"/>
                  <a:pt x="222772" y="5117"/>
                </a:cubicBezTo>
                <a:cubicBezTo>
                  <a:pt x="237420" y="14071"/>
                  <a:pt x="245964" y="29422"/>
                  <a:pt x="245964" y="46052"/>
                </a:cubicBezTo>
                <a:cubicBezTo>
                  <a:pt x="245964" y="71636"/>
                  <a:pt x="226434" y="92104"/>
                  <a:pt x="203240" y="92104"/>
                </a:cubicBezTo>
                <a:cubicBezTo>
                  <a:pt x="178826" y="92104"/>
                  <a:pt x="159296" y="71636"/>
                  <a:pt x="159296" y="46052"/>
                </a:cubicBezTo>
                <a:cubicBezTo>
                  <a:pt x="159296" y="20467"/>
                  <a:pt x="178826" y="0"/>
                  <a:pt x="203240"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14" name="Google Shape;1314;p134"/>
          <p:cNvSpPr/>
          <p:nvPr/>
        </p:nvSpPr>
        <p:spPr>
          <a:xfrm>
            <a:off x="2160279" y="1271234"/>
            <a:ext cx="255693" cy="218185"/>
          </a:xfrm>
          <a:custGeom>
            <a:rect b="b" l="l" r="r" t="t"/>
            <a:pathLst>
              <a:path extrusionOk="0" h="772338" w="905109">
                <a:moveTo>
                  <a:pt x="470355" y="708069"/>
                </a:moveTo>
                <a:lnTo>
                  <a:pt x="471117" y="708820"/>
                </a:lnTo>
                <a:lnTo>
                  <a:pt x="433851" y="726094"/>
                </a:lnTo>
                <a:lnTo>
                  <a:pt x="432882" y="725179"/>
                </a:lnTo>
                <a:close/>
                <a:moveTo>
                  <a:pt x="528627" y="681462"/>
                </a:moveTo>
                <a:lnTo>
                  <a:pt x="529106" y="681941"/>
                </a:lnTo>
                <a:lnTo>
                  <a:pt x="492491" y="698913"/>
                </a:lnTo>
                <a:lnTo>
                  <a:pt x="491837" y="698260"/>
                </a:lnTo>
                <a:close/>
                <a:moveTo>
                  <a:pt x="352817" y="676457"/>
                </a:moveTo>
                <a:lnTo>
                  <a:pt x="342844" y="682683"/>
                </a:lnTo>
                <a:cubicBezTo>
                  <a:pt x="340350" y="685173"/>
                  <a:pt x="340350" y="688909"/>
                  <a:pt x="340350" y="690154"/>
                </a:cubicBezTo>
                <a:cubicBezTo>
                  <a:pt x="340350" y="693890"/>
                  <a:pt x="340350" y="697626"/>
                  <a:pt x="342844" y="701361"/>
                </a:cubicBezTo>
                <a:lnTo>
                  <a:pt x="345337" y="702606"/>
                </a:lnTo>
                <a:cubicBezTo>
                  <a:pt x="347831" y="706342"/>
                  <a:pt x="350324" y="708832"/>
                  <a:pt x="354064" y="708832"/>
                </a:cubicBezTo>
                <a:cubicBezTo>
                  <a:pt x="356558" y="708832"/>
                  <a:pt x="359051" y="708832"/>
                  <a:pt x="361544" y="707587"/>
                </a:cubicBezTo>
                <a:lnTo>
                  <a:pt x="372765" y="698871"/>
                </a:lnTo>
                <a:lnTo>
                  <a:pt x="374011" y="697626"/>
                </a:lnTo>
                <a:close/>
                <a:moveTo>
                  <a:pt x="587547" y="654560"/>
                </a:moveTo>
                <a:lnTo>
                  <a:pt x="587748" y="654758"/>
                </a:lnTo>
                <a:lnTo>
                  <a:pt x="551246" y="671678"/>
                </a:lnTo>
                <a:lnTo>
                  <a:pt x="550873" y="671305"/>
                </a:lnTo>
                <a:close/>
                <a:moveTo>
                  <a:pt x="315416" y="639101"/>
                </a:moveTo>
                <a:lnTo>
                  <a:pt x="304196" y="647817"/>
                </a:lnTo>
                <a:cubicBezTo>
                  <a:pt x="301703" y="650308"/>
                  <a:pt x="299209" y="652798"/>
                  <a:pt x="299209" y="656534"/>
                </a:cubicBezTo>
                <a:cubicBezTo>
                  <a:pt x="299209" y="659024"/>
                  <a:pt x="299209" y="662760"/>
                  <a:pt x="301703" y="666495"/>
                </a:cubicBezTo>
                <a:lnTo>
                  <a:pt x="304196" y="668986"/>
                </a:lnTo>
                <a:cubicBezTo>
                  <a:pt x="306689" y="671476"/>
                  <a:pt x="310429" y="672721"/>
                  <a:pt x="312923" y="673967"/>
                </a:cubicBezTo>
                <a:cubicBezTo>
                  <a:pt x="316663" y="675212"/>
                  <a:pt x="319156" y="672721"/>
                  <a:pt x="322897" y="671476"/>
                </a:cubicBezTo>
                <a:lnTo>
                  <a:pt x="337857" y="660269"/>
                </a:lnTo>
                <a:close/>
                <a:moveTo>
                  <a:pt x="629586" y="635365"/>
                </a:moveTo>
                <a:lnTo>
                  <a:pt x="614148" y="642521"/>
                </a:lnTo>
                <a:lnTo>
                  <a:pt x="614022" y="642472"/>
                </a:lnTo>
                <a:close/>
                <a:moveTo>
                  <a:pt x="391465" y="614197"/>
                </a:moveTo>
                <a:cubicBezTo>
                  <a:pt x="396452" y="610461"/>
                  <a:pt x="403932" y="610461"/>
                  <a:pt x="407673" y="614197"/>
                </a:cubicBezTo>
                <a:lnTo>
                  <a:pt x="491837" y="698260"/>
                </a:lnTo>
                <a:lnTo>
                  <a:pt x="470355" y="708069"/>
                </a:lnTo>
                <a:lnTo>
                  <a:pt x="391465" y="630384"/>
                </a:lnTo>
                <a:cubicBezTo>
                  <a:pt x="388972" y="625404"/>
                  <a:pt x="388972" y="619178"/>
                  <a:pt x="391465" y="614197"/>
                </a:cubicBezTo>
                <a:close/>
                <a:moveTo>
                  <a:pt x="286742" y="610461"/>
                </a:moveTo>
                <a:cubicBezTo>
                  <a:pt x="287989" y="611706"/>
                  <a:pt x="287989" y="611706"/>
                  <a:pt x="287989" y="611706"/>
                </a:cubicBezTo>
                <a:lnTo>
                  <a:pt x="289235" y="614197"/>
                </a:lnTo>
                <a:cubicBezTo>
                  <a:pt x="290482" y="616687"/>
                  <a:pt x="292976" y="617932"/>
                  <a:pt x="295469" y="619178"/>
                </a:cubicBezTo>
                <a:close/>
                <a:moveTo>
                  <a:pt x="435100" y="571860"/>
                </a:moveTo>
                <a:cubicBezTo>
                  <a:pt x="438840" y="566879"/>
                  <a:pt x="447567" y="566879"/>
                  <a:pt x="451307" y="571860"/>
                </a:cubicBezTo>
                <a:lnTo>
                  <a:pt x="550873" y="671305"/>
                </a:lnTo>
                <a:lnTo>
                  <a:pt x="528627" y="681462"/>
                </a:lnTo>
                <a:lnTo>
                  <a:pt x="435100" y="588047"/>
                </a:lnTo>
                <a:cubicBezTo>
                  <a:pt x="431360" y="583067"/>
                  <a:pt x="431360" y="576841"/>
                  <a:pt x="435100" y="571860"/>
                </a:cubicBezTo>
                <a:close/>
                <a:moveTo>
                  <a:pt x="477488" y="529523"/>
                </a:moveTo>
                <a:cubicBezTo>
                  <a:pt x="482475" y="524542"/>
                  <a:pt x="489955" y="524542"/>
                  <a:pt x="493695" y="529523"/>
                </a:cubicBezTo>
                <a:lnTo>
                  <a:pt x="602159" y="637856"/>
                </a:lnTo>
                <a:lnTo>
                  <a:pt x="614022" y="642472"/>
                </a:lnTo>
                <a:lnTo>
                  <a:pt x="587547" y="654560"/>
                </a:lnTo>
                <a:lnTo>
                  <a:pt x="477488" y="545710"/>
                </a:lnTo>
                <a:cubicBezTo>
                  <a:pt x="473748" y="540730"/>
                  <a:pt x="473748" y="533258"/>
                  <a:pt x="477488" y="529523"/>
                </a:cubicBezTo>
                <a:close/>
                <a:moveTo>
                  <a:pt x="341130" y="369825"/>
                </a:moveTo>
                <a:cubicBezTo>
                  <a:pt x="334117" y="369825"/>
                  <a:pt x="327260" y="372004"/>
                  <a:pt x="321650" y="376362"/>
                </a:cubicBezTo>
                <a:lnTo>
                  <a:pt x="231887" y="467262"/>
                </a:lnTo>
                <a:cubicBezTo>
                  <a:pt x="218173" y="484695"/>
                  <a:pt x="219420" y="512090"/>
                  <a:pt x="236874" y="528278"/>
                </a:cubicBezTo>
                <a:lnTo>
                  <a:pt x="365285" y="657779"/>
                </a:lnTo>
                <a:lnTo>
                  <a:pt x="407673" y="701361"/>
                </a:lnTo>
                <a:lnTo>
                  <a:pt x="432882" y="725179"/>
                </a:lnTo>
                <a:lnTo>
                  <a:pt x="411413" y="734982"/>
                </a:lnTo>
                <a:lnTo>
                  <a:pt x="391465" y="716304"/>
                </a:lnTo>
                <a:lnTo>
                  <a:pt x="390219" y="713813"/>
                </a:lnTo>
                <a:lnTo>
                  <a:pt x="386479" y="716304"/>
                </a:lnTo>
                <a:cubicBezTo>
                  <a:pt x="382738" y="720039"/>
                  <a:pt x="381492" y="727510"/>
                  <a:pt x="386479" y="732491"/>
                </a:cubicBezTo>
                <a:lnTo>
                  <a:pt x="388972" y="736227"/>
                </a:lnTo>
                <a:cubicBezTo>
                  <a:pt x="392712" y="741208"/>
                  <a:pt x="400192" y="743698"/>
                  <a:pt x="403932" y="739963"/>
                </a:cubicBezTo>
                <a:lnTo>
                  <a:pt x="433851" y="726094"/>
                </a:lnTo>
                <a:lnTo>
                  <a:pt x="453801" y="744943"/>
                </a:lnTo>
                <a:cubicBezTo>
                  <a:pt x="458787" y="751169"/>
                  <a:pt x="470008" y="751169"/>
                  <a:pt x="476241" y="744943"/>
                </a:cubicBezTo>
                <a:lnTo>
                  <a:pt x="479981" y="741208"/>
                </a:lnTo>
                <a:cubicBezTo>
                  <a:pt x="483722" y="737472"/>
                  <a:pt x="484968" y="733737"/>
                  <a:pt x="484968" y="730001"/>
                </a:cubicBezTo>
                <a:cubicBezTo>
                  <a:pt x="484968" y="725020"/>
                  <a:pt x="483722" y="721284"/>
                  <a:pt x="479981" y="717549"/>
                </a:cubicBezTo>
                <a:lnTo>
                  <a:pt x="471117" y="708820"/>
                </a:lnTo>
                <a:lnTo>
                  <a:pt x="492491" y="698913"/>
                </a:lnTo>
                <a:lnTo>
                  <a:pt x="516136" y="722530"/>
                </a:lnTo>
                <a:cubicBezTo>
                  <a:pt x="523616" y="730001"/>
                  <a:pt x="534837" y="730001"/>
                  <a:pt x="541070" y="722530"/>
                </a:cubicBezTo>
                <a:lnTo>
                  <a:pt x="543563" y="720039"/>
                </a:lnTo>
                <a:cubicBezTo>
                  <a:pt x="547304" y="717549"/>
                  <a:pt x="548550" y="712568"/>
                  <a:pt x="548550" y="708832"/>
                </a:cubicBezTo>
                <a:cubicBezTo>
                  <a:pt x="548550" y="703852"/>
                  <a:pt x="547304" y="698871"/>
                  <a:pt x="543563" y="696380"/>
                </a:cubicBezTo>
                <a:lnTo>
                  <a:pt x="529106" y="681941"/>
                </a:lnTo>
                <a:lnTo>
                  <a:pt x="551246" y="671678"/>
                </a:lnTo>
                <a:lnTo>
                  <a:pt x="559771" y="680193"/>
                </a:lnTo>
                <a:lnTo>
                  <a:pt x="577224" y="698871"/>
                </a:lnTo>
                <a:cubicBezTo>
                  <a:pt x="585951" y="706342"/>
                  <a:pt x="598418" y="708832"/>
                  <a:pt x="605899" y="701361"/>
                </a:cubicBezTo>
                <a:lnTo>
                  <a:pt x="608392" y="698871"/>
                </a:lnTo>
                <a:cubicBezTo>
                  <a:pt x="614626" y="692645"/>
                  <a:pt x="613379" y="678947"/>
                  <a:pt x="604652" y="671476"/>
                </a:cubicBezTo>
                <a:lnTo>
                  <a:pt x="587748" y="654758"/>
                </a:lnTo>
                <a:lnTo>
                  <a:pt x="614148" y="642521"/>
                </a:lnTo>
                <a:lnTo>
                  <a:pt x="614158" y="642525"/>
                </a:lnTo>
                <a:cubicBezTo>
                  <a:pt x="618677" y="642525"/>
                  <a:pt x="623353" y="640969"/>
                  <a:pt x="627093" y="637856"/>
                </a:cubicBezTo>
                <a:lnTo>
                  <a:pt x="629586" y="635365"/>
                </a:lnTo>
                <a:cubicBezTo>
                  <a:pt x="632080" y="631630"/>
                  <a:pt x="634573" y="627894"/>
                  <a:pt x="634573" y="622913"/>
                </a:cubicBezTo>
                <a:cubicBezTo>
                  <a:pt x="634573" y="617932"/>
                  <a:pt x="632080" y="614197"/>
                  <a:pt x="629586" y="610461"/>
                </a:cubicBezTo>
                <a:lnTo>
                  <a:pt x="563511" y="545710"/>
                </a:lnTo>
                <a:lnTo>
                  <a:pt x="552290" y="533258"/>
                </a:lnTo>
                <a:lnTo>
                  <a:pt x="544810" y="525787"/>
                </a:lnTo>
                <a:cubicBezTo>
                  <a:pt x="506162" y="527032"/>
                  <a:pt x="468761" y="512090"/>
                  <a:pt x="441334" y="482205"/>
                </a:cubicBezTo>
                <a:cubicBezTo>
                  <a:pt x="441334" y="480960"/>
                  <a:pt x="438840" y="480960"/>
                  <a:pt x="438840" y="482205"/>
                </a:cubicBezTo>
                <a:cubicBezTo>
                  <a:pt x="430113" y="488431"/>
                  <a:pt x="415153" y="500883"/>
                  <a:pt x="408919" y="518316"/>
                </a:cubicBezTo>
                <a:cubicBezTo>
                  <a:pt x="402686" y="536994"/>
                  <a:pt x="382738" y="549446"/>
                  <a:pt x="362791" y="549446"/>
                </a:cubicBezTo>
                <a:cubicBezTo>
                  <a:pt x="357804" y="549446"/>
                  <a:pt x="352817" y="549446"/>
                  <a:pt x="346584" y="546956"/>
                </a:cubicBezTo>
                <a:cubicBezTo>
                  <a:pt x="337857" y="544465"/>
                  <a:pt x="330377" y="538239"/>
                  <a:pt x="325390" y="530768"/>
                </a:cubicBezTo>
                <a:cubicBezTo>
                  <a:pt x="315416" y="518316"/>
                  <a:pt x="311676" y="500883"/>
                  <a:pt x="317910" y="484695"/>
                </a:cubicBezTo>
                <a:cubicBezTo>
                  <a:pt x="329130" y="453565"/>
                  <a:pt x="359051" y="417454"/>
                  <a:pt x="383985" y="393795"/>
                </a:cubicBezTo>
                <a:lnTo>
                  <a:pt x="361544" y="376362"/>
                </a:lnTo>
                <a:cubicBezTo>
                  <a:pt x="355311" y="372004"/>
                  <a:pt x="348142" y="369825"/>
                  <a:pt x="341130" y="369825"/>
                </a:cubicBezTo>
                <a:close/>
                <a:moveTo>
                  <a:pt x="519097" y="354104"/>
                </a:moveTo>
                <a:cubicBezTo>
                  <a:pt x="491202" y="350524"/>
                  <a:pt x="461904" y="357684"/>
                  <a:pt x="437593" y="376362"/>
                </a:cubicBezTo>
                <a:cubicBezTo>
                  <a:pt x="436347" y="376362"/>
                  <a:pt x="436347" y="376362"/>
                  <a:pt x="435100" y="376362"/>
                </a:cubicBezTo>
                <a:lnTo>
                  <a:pt x="435100" y="377608"/>
                </a:lnTo>
                <a:cubicBezTo>
                  <a:pt x="421386" y="388814"/>
                  <a:pt x="355311" y="444849"/>
                  <a:pt x="339104" y="493412"/>
                </a:cubicBezTo>
                <a:cubicBezTo>
                  <a:pt x="335364" y="500883"/>
                  <a:pt x="337857" y="509599"/>
                  <a:pt x="342844" y="517071"/>
                </a:cubicBezTo>
                <a:cubicBezTo>
                  <a:pt x="345337" y="520806"/>
                  <a:pt x="349077" y="523297"/>
                  <a:pt x="354064" y="525787"/>
                </a:cubicBezTo>
                <a:cubicBezTo>
                  <a:pt x="369025" y="530768"/>
                  <a:pt x="382738" y="523297"/>
                  <a:pt x="387725" y="509599"/>
                </a:cubicBezTo>
                <a:cubicBezTo>
                  <a:pt x="396452" y="488431"/>
                  <a:pt x="412659" y="473488"/>
                  <a:pt x="425126" y="463527"/>
                </a:cubicBezTo>
                <a:cubicBezTo>
                  <a:pt x="435100" y="457301"/>
                  <a:pt x="448814" y="458546"/>
                  <a:pt x="457541" y="467262"/>
                </a:cubicBezTo>
                <a:cubicBezTo>
                  <a:pt x="496189" y="509599"/>
                  <a:pt x="562264" y="514580"/>
                  <a:pt x="607145" y="480960"/>
                </a:cubicBezTo>
                <a:cubicBezTo>
                  <a:pt x="612132" y="477224"/>
                  <a:pt x="619612" y="477224"/>
                  <a:pt x="623353" y="482205"/>
                </a:cubicBezTo>
                <a:cubicBezTo>
                  <a:pt x="625846" y="487186"/>
                  <a:pt x="625846" y="494657"/>
                  <a:pt x="620859" y="498393"/>
                </a:cubicBezTo>
                <a:cubicBezTo>
                  <a:pt x="605899" y="509599"/>
                  <a:pt x="588445" y="517071"/>
                  <a:pt x="572238" y="522052"/>
                </a:cubicBezTo>
                <a:lnTo>
                  <a:pt x="623353" y="573105"/>
                </a:lnTo>
                <a:lnTo>
                  <a:pt x="674468" y="533258"/>
                </a:lnTo>
                <a:cubicBezTo>
                  <a:pt x="678208" y="530768"/>
                  <a:pt x="680701" y="525787"/>
                  <a:pt x="680701" y="522052"/>
                </a:cubicBezTo>
                <a:cubicBezTo>
                  <a:pt x="681948" y="515825"/>
                  <a:pt x="680701" y="512090"/>
                  <a:pt x="676961" y="507109"/>
                </a:cubicBezTo>
                <a:lnTo>
                  <a:pt x="599665" y="405002"/>
                </a:lnTo>
                <a:cubicBezTo>
                  <a:pt x="598418" y="403757"/>
                  <a:pt x="597172" y="403757"/>
                  <a:pt x="595925" y="402512"/>
                </a:cubicBezTo>
                <a:cubicBezTo>
                  <a:pt x="595925" y="401267"/>
                  <a:pt x="594678" y="398776"/>
                  <a:pt x="593432" y="397531"/>
                </a:cubicBezTo>
                <a:cubicBezTo>
                  <a:pt x="593432" y="396286"/>
                  <a:pt x="592185" y="396286"/>
                  <a:pt x="592185" y="396286"/>
                </a:cubicBezTo>
                <a:cubicBezTo>
                  <a:pt x="573484" y="372004"/>
                  <a:pt x="546992" y="357684"/>
                  <a:pt x="519097" y="354104"/>
                </a:cubicBezTo>
                <a:close/>
                <a:moveTo>
                  <a:pt x="653376" y="351856"/>
                </a:moveTo>
                <a:cubicBezTo>
                  <a:pt x="655752" y="350620"/>
                  <a:pt x="659315" y="350620"/>
                  <a:pt x="661690" y="353092"/>
                </a:cubicBezTo>
                <a:lnTo>
                  <a:pt x="684256" y="381518"/>
                </a:lnTo>
                <a:cubicBezTo>
                  <a:pt x="685444" y="382753"/>
                  <a:pt x="685444" y="386461"/>
                  <a:pt x="683068" y="388933"/>
                </a:cubicBezTo>
                <a:lnTo>
                  <a:pt x="673567" y="396348"/>
                </a:lnTo>
                <a:cubicBezTo>
                  <a:pt x="671191" y="398820"/>
                  <a:pt x="668816" y="398820"/>
                  <a:pt x="666441" y="396348"/>
                </a:cubicBezTo>
                <a:lnTo>
                  <a:pt x="643875" y="367923"/>
                </a:lnTo>
                <a:cubicBezTo>
                  <a:pt x="642687" y="365451"/>
                  <a:pt x="642687" y="361743"/>
                  <a:pt x="645063" y="359271"/>
                </a:cubicBezTo>
                <a:close/>
                <a:moveTo>
                  <a:pt x="276344" y="320198"/>
                </a:moveTo>
                <a:cubicBezTo>
                  <a:pt x="277612" y="317663"/>
                  <a:pt x="281415" y="317663"/>
                  <a:pt x="283950" y="320198"/>
                </a:cubicBezTo>
                <a:lnTo>
                  <a:pt x="292823" y="329071"/>
                </a:lnTo>
                <a:cubicBezTo>
                  <a:pt x="295358" y="331606"/>
                  <a:pt x="295358" y="335409"/>
                  <a:pt x="292823" y="336677"/>
                </a:cubicBezTo>
                <a:lnTo>
                  <a:pt x="266204" y="363296"/>
                </a:lnTo>
                <a:cubicBezTo>
                  <a:pt x="263668" y="365831"/>
                  <a:pt x="259866" y="365831"/>
                  <a:pt x="258598" y="363296"/>
                </a:cubicBezTo>
                <a:lnTo>
                  <a:pt x="249725" y="354423"/>
                </a:lnTo>
                <a:cubicBezTo>
                  <a:pt x="247190" y="353156"/>
                  <a:pt x="247190" y="348085"/>
                  <a:pt x="249725" y="346818"/>
                </a:cubicBezTo>
                <a:close/>
                <a:moveTo>
                  <a:pt x="623675" y="313435"/>
                </a:moveTo>
                <a:cubicBezTo>
                  <a:pt x="624943" y="312167"/>
                  <a:pt x="628746" y="312167"/>
                  <a:pt x="630013" y="313435"/>
                </a:cubicBezTo>
                <a:lnTo>
                  <a:pt x="640154" y="326111"/>
                </a:lnTo>
                <a:cubicBezTo>
                  <a:pt x="641422" y="327379"/>
                  <a:pt x="641422" y="331182"/>
                  <a:pt x="638887" y="331182"/>
                </a:cubicBezTo>
                <a:lnTo>
                  <a:pt x="627478" y="342591"/>
                </a:lnTo>
                <a:cubicBezTo>
                  <a:pt x="624943" y="343858"/>
                  <a:pt x="622407" y="343858"/>
                  <a:pt x="621140" y="341323"/>
                </a:cubicBezTo>
                <a:lnTo>
                  <a:pt x="610998" y="329914"/>
                </a:lnTo>
                <a:cubicBezTo>
                  <a:pt x="609731" y="327379"/>
                  <a:pt x="609731" y="324843"/>
                  <a:pt x="610998" y="323576"/>
                </a:cubicBezTo>
                <a:close/>
                <a:moveTo>
                  <a:pt x="284249" y="279236"/>
                </a:moveTo>
                <a:lnTo>
                  <a:pt x="114697" y="448584"/>
                </a:lnTo>
                <a:lnTo>
                  <a:pt x="147111" y="480960"/>
                </a:lnTo>
                <a:cubicBezTo>
                  <a:pt x="157085" y="490921"/>
                  <a:pt x="174539" y="490921"/>
                  <a:pt x="184512" y="480960"/>
                </a:cubicBezTo>
                <a:lnTo>
                  <a:pt x="213187" y="451075"/>
                </a:lnTo>
                <a:cubicBezTo>
                  <a:pt x="215680" y="449830"/>
                  <a:pt x="218173" y="447339"/>
                  <a:pt x="220667" y="443604"/>
                </a:cubicBezTo>
                <a:lnTo>
                  <a:pt x="299209" y="365156"/>
                </a:lnTo>
                <a:cubicBezTo>
                  <a:pt x="301703" y="362665"/>
                  <a:pt x="304196" y="360175"/>
                  <a:pt x="307936" y="358930"/>
                </a:cubicBezTo>
                <a:lnTo>
                  <a:pt x="331623" y="335270"/>
                </a:lnTo>
                <a:cubicBezTo>
                  <a:pt x="332870" y="332780"/>
                  <a:pt x="332870" y="329044"/>
                  <a:pt x="331623" y="326554"/>
                </a:cubicBezTo>
                <a:close/>
                <a:moveTo>
                  <a:pt x="634573" y="276746"/>
                </a:moveTo>
                <a:lnTo>
                  <a:pt x="583458" y="320328"/>
                </a:lnTo>
                <a:cubicBezTo>
                  <a:pt x="582211" y="320328"/>
                  <a:pt x="580965" y="322818"/>
                  <a:pt x="580965" y="324064"/>
                </a:cubicBezTo>
                <a:cubicBezTo>
                  <a:pt x="580965" y="325309"/>
                  <a:pt x="580965" y="326554"/>
                  <a:pt x="582211" y="327799"/>
                </a:cubicBezTo>
                <a:lnTo>
                  <a:pt x="713116" y="487186"/>
                </a:lnTo>
                <a:cubicBezTo>
                  <a:pt x="718103" y="493412"/>
                  <a:pt x="725583" y="495902"/>
                  <a:pt x="731816" y="497147"/>
                </a:cubicBezTo>
                <a:cubicBezTo>
                  <a:pt x="739297" y="497147"/>
                  <a:pt x="746777" y="495902"/>
                  <a:pt x="751764" y="490921"/>
                </a:cubicBezTo>
                <a:lnTo>
                  <a:pt x="787918" y="461036"/>
                </a:lnTo>
                <a:close/>
                <a:moveTo>
                  <a:pt x="881421" y="25214"/>
                </a:moveTo>
                <a:lnTo>
                  <a:pt x="642053" y="239390"/>
                </a:lnTo>
                <a:cubicBezTo>
                  <a:pt x="639560" y="243125"/>
                  <a:pt x="639560" y="246861"/>
                  <a:pt x="640806" y="249351"/>
                </a:cubicBezTo>
                <a:lnTo>
                  <a:pt x="728076" y="355194"/>
                </a:lnTo>
                <a:lnTo>
                  <a:pt x="816592" y="461036"/>
                </a:lnTo>
                <a:cubicBezTo>
                  <a:pt x="817839" y="462282"/>
                  <a:pt x="817839" y="463527"/>
                  <a:pt x="820333" y="463527"/>
                </a:cubicBezTo>
                <a:cubicBezTo>
                  <a:pt x="821579" y="463527"/>
                  <a:pt x="822826" y="463527"/>
                  <a:pt x="824073" y="462282"/>
                </a:cubicBezTo>
                <a:lnTo>
                  <a:pt x="862721" y="416209"/>
                </a:lnTo>
                <a:cubicBezTo>
                  <a:pt x="873941" y="405002"/>
                  <a:pt x="880174" y="391305"/>
                  <a:pt x="881421" y="377608"/>
                </a:cubicBezTo>
                <a:close/>
                <a:moveTo>
                  <a:pt x="22441" y="22724"/>
                </a:moveTo>
                <a:lnTo>
                  <a:pt x="22441" y="353949"/>
                </a:lnTo>
                <a:cubicBezTo>
                  <a:pt x="22441" y="368891"/>
                  <a:pt x="27427" y="382588"/>
                  <a:pt x="37401" y="395041"/>
                </a:cubicBezTo>
                <a:lnTo>
                  <a:pt x="77296" y="444849"/>
                </a:lnTo>
                <a:cubicBezTo>
                  <a:pt x="81036" y="447339"/>
                  <a:pt x="83529" y="447339"/>
                  <a:pt x="86023" y="444849"/>
                </a:cubicBezTo>
                <a:lnTo>
                  <a:pt x="280509" y="250596"/>
                </a:lnTo>
                <a:cubicBezTo>
                  <a:pt x="281755" y="249351"/>
                  <a:pt x="281755" y="248106"/>
                  <a:pt x="281755" y="245616"/>
                </a:cubicBezTo>
                <a:cubicBezTo>
                  <a:pt x="281755" y="244370"/>
                  <a:pt x="281755" y="244370"/>
                  <a:pt x="280509" y="241880"/>
                </a:cubicBezTo>
                <a:close/>
                <a:moveTo>
                  <a:pt x="25402" y="154"/>
                </a:moveTo>
                <a:cubicBezTo>
                  <a:pt x="29609" y="621"/>
                  <a:pt x="33661" y="2178"/>
                  <a:pt x="37401" y="5291"/>
                </a:cubicBezTo>
                <a:lnTo>
                  <a:pt x="296716" y="225692"/>
                </a:lnTo>
                <a:cubicBezTo>
                  <a:pt x="301703" y="231918"/>
                  <a:pt x="304196" y="239390"/>
                  <a:pt x="304196" y="245616"/>
                </a:cubicBezTo>
                <a:cubicBezTo>
                  <a:pt x="304196" y="251842"/>
                  <a:pt x="302949" y="258068"/>
                  <a:pt x="299209" y="263049"/>
                </a:cubicBezTo>
                <a:lnTo>
                  <a:pt x="346584" y="310366"/>
                </a:lnTo>
                <a:cubicBezTo>
                  <a:pt x="356558" y="320328"/>
                  <a:pt x="357804" y="337761"/>
                  <a:pt x="349077" y="347723"/>
                </a:cubicBezTo>
                <a:cubicBezTo>
                  <a:pt x="357804" y="350213"/>
                  <a:pt x="366531" y="352704"/>
                  <a:pt x="375258" y="358930"/>
                </a:cubicBezTo>
                <a:lnTo>
                  <a:pt x="400192" y="377608"/>
                </a:lnTo>
                <a:cubicBezTo>
                  <a:pt x="410166" y="368891"/>
                  <a:pt x="417646" y="363910"/>
                  <a:pt x="420140" y="360175"/>
                </a:cubicBezTo>
                <a:cubicBezTo>
                  <a:pt x="421386" y="360175"/>
                  <a:pt x="421386" y="358930"/>
                  <a:pt x="422633" y="358930"/>
                </a:cubicBezTo>
                <a:cubicBezTo>
                  <a:pt x="422633" y="358930"/>
                  <a:pt x="423880" y="358930"/>
                  <a:pt x="423880" y="357684"/>
                </a:cubicBezTo>
                <a:cubicBezTo>
                  <a:pt x="467514" y="325309"/>
                  <a:pt x="524863" y="322818"/>
                  <a:pt x="569744" y="347723"/>
                </a:cubicBezTo>
                <a:lnTo>
                  <a:pt x="564757" y="341497"/>
                </a:lnTo>
                <a:cubicBezTo>
                  <a:pt x="561017" y="336516"/>
                  <a:pt x="558524" y="329044"/>
                  <a:pt x="559771" y="321573"/>
                </a:cubicBezTo>
                <a:cubicBezTo>
                  <a:pt x="559771" y="314102"/>
                  <a:pt x="563511" y="306631"/>
                  <a:pt x="568498" y="302895"/>
                </a:cubicBezTo>
                <a:lnTo>
                  <a:pt x="620859" y="259313"/>
                </a:lnTo>
                <a:cubicBezTo>
                  <a:pt x="613379" y="246861"/>
                  <a:pt x="615872" y="231918"/>
                  <a:pt x="627093" y="223202"/>
                </a:cubicBezTo>
                <a:lnTo>
                  <a:pt x="868954" y="6536"/>
                </a:lnTo>
                <a:cubicBezTo>
                  <a:pt x="876434" y="1555"/>
                  <a:pt x="885161" y="310"/>
                  <a:pt x="892641" y="5291"/>
                </a:cubicBezTo>
                <a:cubicBezTo>
                  <a:pt x="900122" y="10272"/>
                  <a:pt x="905109" y="17743"/>
                  <a:pt x="905109" y="26459"/>
                </a:cubicBezTo>
                <a:lnTo>
                  <a:pt x="905109" y="378853"/>
                </a:lnTo>
                <a:cubicBezTo>
                  <a:pt x="902615" y="398776"/>
                  <a:pt x="893888" y="417454"/>
                  <a:pt x="880174" y="431151"/>
                </a:cubicBezTo>
                <a:lnTo>
                  <a:pt x="839033" y="479715"/>
                </a:lnTo>
                <a:cubicBezTo>
                  <a:pt x="834046" y="483450"/>
                  <a:pt x="827813" y="485941"/>
                  <a:pt x="820333" y="485941"/>
                </a:cubicBezTo>
                <a:cubicBezTo>
                  <a:pt x="820333" y="485941"/>
                  <a:pt x="819086" y="485941"/>
                  <a:pt x="817839" y="484695"/>
                </a:cubicBezTo>
                <a:cubicBezTo>
                  <a:pt x="811606" y="484695"/>
                  <a:pt x="806619" y="482205"/>
                  <a:pt x="802879" y="478469"/>
                </a:cubicBezTo>
                <a:lnTo>
                  <a:pt x="766724" y="508354"/>
                </a:lnTo>
                <a:cubicBezTo>
                  <a:pt x="756751" y="515825"/>
                  <a:pt x="746777" y="519561"/>
                  <a:pt x="735557" y="519561"/>
                </a:cubicBezTo>
                <a:cubicBezTo>
                  <a:pt x="733063" y="519561"/>
                  <a:pt x="731816" y="519561"/>
                  <a:pt x="730570" y="519561"/>
                </a:cubicBezTo>
                <a:cubicBezTo>
                  <a:pt x="719349" y="518316"/>
                  <a:pt x="709376" y="513335"/>
                  <a:pt x="701895" y="507109"/>
                </a:cubicBezTo>
                <a:cubicBezTo>
                  <a:pt x="704389" y="512090"/>
                  <a:pt x="704389" y="518316"/>
                  <a:pt x="703142" y="524542"/>
                </a:cubicBezTo>
                <a:cubicBezTo>
                  <a:pt x="703142" y="535749"/>
                  <a:pt x="696909" y="545710"/>
                  <a:pt x="688182" y="551936"/>
                </a:cubicBezTo>
                <a:lnTo>
                  <a:pt x="639560" y="588047"/>
                </a:lnTo>
                <a:lnTo>
                  <a:pt x="645794" y="594273"/>
                </a:lnTo>
                <a:cubicBezTo>
                  <a:pt x="660754" y="610461"/>
                  <a:pt x="660754" y="635365"/>
                  <a:pt x="645794" y="650308"/>
                </a:cubicBezTo>
                <a:lnTo>
                  <a:pt x="643300" y="652798"/>
                </a:lnTo>
                <a:cubicBezTo>
                  <a:pt x="637066" y="657779"/>
                  <a:pt x="632080" y="660269"/>
                  <a:pt x="625846" y="662760"/>
                </a:cubicBezTo>
                <a:cubicBezTo>
                  <a:pt x="630833" y="668986"/>
                  <a:pt x="633326" y="676457"/>
                  <a:pt x="634573" y="685173"/>
                </a:cubicBezTo>
                <a:cubicBezTo>
                  <a:pt x="634573" y="696380"/>
                  <a:pt x="632080" y="707587"/>
                  <a:pt x="624599" y="715058"/>
                </a:cubicBezTo>
                <a:lnTo>
                  <a:pt x="620859" y="717549"/>
                </a:lnTo>
                <a:cubicBezTo>
                  <a:pt x="613379" y="723775"/>
                  <a:pt x="604652" y="727510"/>
                  <a:pt x="594678" y="727510"/>
                </a:cubicBezTo>
                <a:cubicBezTo>
                  <a:pt x="593432" y="727510"/>
                  <a:pt x="592185" y="727510"/>
                  <a:pt x="590938" y="727510"/>
                </a:cubicBezTo>
                <a:cubicBezTo>
                  <a:pt x="583458" y="727510"/>
                  <a:pt x="575978" y="723775"/>
                  <a:pt x="568498" y="720039"/>
                </a:cubicBezTo>
                <a:cubicBezTo>
                  <a:pt x="567251" y="725020"/>
                  <a:pt x="564757" y="731246"/>
                  <a:pt x="559771" y="736227"/>
                </a:cubicBezTo>
                <a:lnTo>
                  <a:pt x="556030" y="738717"/>
                </a:lnTo>
                <a:cubicBezTo>
                  <a:pt x="548550" y="746189"/>
                  <a:pt x="539823" y="749924"/>
                  <a:pt x="528603" y="749924"/>
                </a:cubicBezTo>
                <a:cubicBezTo>
                  <a:pt x="519876" y="749924"/>
                  <a:pt x="512396" y="747434"/>
                  <a:pt x="504916" y="741208"/>
                </a:cubicBezTo>
                <a:cubicBezTo>
                  <a:pt x="503669" y="747434"/>
                  <a:pt x="499929" y="752415"/>
                  <a:pt x="496189" y="757395"/>
                </a:cubicBezTo>
                <a:lnTo>
                  <a:pt x="491202" y="761131"/>
                </a:lnTo>
                <a:cubicBezTo>
                  <a:pt x="483722" y="768602"/>
                  <a:pt x="474995" y="772338"/>
                  <a:pt x="465021" y="772338"/>
                </a:cubicBezTo>
                <a:cubicBezTo>
                  <a:pt x="455047" y="772338"/>
                  <a:pt x="445074" y="768602"/>
                  <a:pt x="437593" y="761131"/>
                </a:cubicBezTo>
                <a:lnTo>
                  <a:pt x="427620" y="751169"/>
                </a:lnTo>
                <a:lnTo>
                  <a:pt x="417646" y="757395"/>
                </a:lnTo>
                <a:cubicBezTo>
                  <a:pt x="412659" y="762376"/>
                  <a:pt x="405179" y="763621"/>
                  <a:pt x="398946" y="763621"/>
                </a:cubicBezTo>
                <a:cubicBezTo>
                  <a:pt x="388972" y="763621"/>
                  <a:pt x="377752" y="759886"/>
                  <a:pt x="370271" y="749924"/>
                </a:cubicBezTo>
                <a:lnTo>
                  <a:pt x="367778" y="746189"/>
                </a:lnTo>
                <a:cubicBezTo>
                  <a:pt x="364038" y="741208"/>
                  <a:pt x="362791" y="736227"/>
                  <a:pt x="360298" y="731246"/>
                </a:cubicBezTo>
                <a:cubicBezTo>
                  <a:pt x="359051" y="731246"/>
                  <a:pt x="357804" y="731246"/>
                  <a:pt x="356558" y="731246"/>
                </a:cubicBezTo>
                <a:cubicBezTo>
                  <a:pt x="354064" y="731246"/>
                  <a:pt x="351571" y="731246"/>
                  <a:pt x="349077" y="730001"/>
                </a:cubicBezTo>
                <a:cubicBezTo>
                  <a:pt x="340350" y="728756"/>
                  <a:pt x="332870" y="723775"/>
                  <a:pt x="326637" y="716304"/>
                </a:cubicBezTo>
                <a:lnTo>
                  <a:pt x="325390" y="715058"/>
                </a:lnTo>
                <a:cubicBezTo>
                  <a:pt x="321650" y="708832"/>
                  <a:pt x="319156" y="702606"/>
                  <a:pt x="317910" y="696380"/>
                </a:cubicBezTo>
                <a:lnTo>
                  <a:pt x="315416" y="696380"/>
                </a:lnTo>
                <a:cubicBezTo>
                  <a:pt x="312923" y="696380"/>
                  <a:pt x="311676" y="696380"/>
                  <a:pt x="310429" y="696380"/>
                </a:cubicBezTo>
                <a:cubicBezTo>
                  <a:pt x="300456" y="695135"/>
                  <a:pt x="291729" y="688909"/>
                  <a:pt x="285495" y="682683"/>
                </a:cubicBezTo>
                <a:lnTo>
                  <a:pt x="284249" y="680193"/>
                </a:lnTo>
                <a:cubicBezTo>
                  <a:pt x="279262" y="672721"/>
                  <a:pt x="275522" y="662760"/>
                  <a:pt x="276768" y="652798"/>
                </a:cubicBezTo>
                <a:cubicBezTo>
                  <a:pt x="278015" y="647817"/>
                  <a:pt x="280509" y="642836"/>
                  <a:pt x="284249" y="637856"/>
                </a:cubicBezTo>
                <a:cubicBezTo>
                  <a:pt x="279262" y="635365"/>
                  <a:pt x="274275" y="631630"/>
                  <a:pt x="271782" y="627894"/>
                </a:cubicBezTo>
                <a:lnTo>
                  <a:pt x="270535" y="625404"/>
                </a:lnTo>
                <a:cubicBezTo>
                  <a:pt x="264301" y="617932"/>
                  <a:pt x="261808" y="609216"/>
                  <a:pt x="261808" y="600499"/>
                </a:cubicBezTo>
                <a:cubicBezTo>
                  <a:pt x="261808" y="596764"/>
                  <a:pt x="263055" y="593028"/>
                  <a:pt x="264301" y="588047"/>
                </a:cubicBezTo>
                <a:lnTo>
                  <a:pt x="220667" y="544465"/>
                </a:lnTo>
                <a:cubicBezTo>
                  <a:pt x="208200" y="532013"/>
                  <a:pt x="200719" y="514580"/>
                  <a:pt x="199473" y="497147"/>
                </a:cubicBezTo>
                <a:cubicBezTo>
                  <a:pt x="190746" y="507109"/>
                  <a:pt x="178279" y="510845"/>
                  <a:pt x="165812" y="510845"/>
                </a:cubicBezTo>
                <a:cubicBezTo>
                  <a:pt x="153345" y="510845"/>
                  <a:pt x="140878" y="505864"/>
                  <a:pt x="130904" y="495902"/>
                </a:cubicBezTo>
                <a:lnTo>
                  <a:pt x="97243" y="463527"/>
                </a:lnTo>
                <a:cubicBezTo>
                  <a:pt x="93503" y="467262"/>
                  <a:pt x="87269" y="468508"/>
                  <a:pt x="82282" y="468508"/>
                </a:cubicBezTo>
                <a:cubicBezTo>
                  <a:pt x="74802" y="468508"/>
                  <a:pt x="67322" y="466017"/>
                  <a:pt x="61088" y="461036"/>
                </a:cubicBezTo>
                <a:lnTo>
                  <a:pt x="59842" y="459791"/>
                </a:lnTo>
                <a:lnTo>
                  <a:pt x="18700" y="408738"/>
                </a:lnTo>
                <a:cubicBezTo>
                  <a:pt x="7480" y="393795"/>
                  <a:pt x="0" y="373872"/>
                  <a:pt x="0" y="353949"/>
                </a:cubicBezTo>
                <a:lnTo>
                  <a:pt x="0" y="22724"/>
                </a:lnTo>
                <a:cubicBezTo>
                  <a:pt x="0" y="12762"/>
                  <a:pt x="4987" y="5291"/>
                  <a:pt x="12467" y="1555"/>
                </a:cubicBezTo>
                <a:cubicBezTo>
                  <a:pt x="16830" y="310"/>
                  <a:pt x="21194" y="-312"/>
                  <a:pt x="25402" y="154"/>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15" name="Google Shape;1315;p134"/>
          <p:cNvSpPr txBox="1"/>
          <p:nvPr/>
        </p:nvSpPr>
        <p:spPr>
          <a:xfrm>
            <a:off x="3844584" y="3383332"/>
            <a:ext cx="13452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900">
                <a:solidFill>
                  <a:srgbClr val="111340"/>
                </a:solidFill>
                <a:latin typeface="Poppins"/>
                <a:ea typeface="Poppins"/>
                <a:cs typeface="Poppins"/>
                <a:sym typeface="Poppins"/>
              </a:rPr>
              <a:t>How</a:t>
            </a:r>
            <a:endParaRPr sz="500"/>
          </a:p>
        </p:txBody>
      </p:sp>
      <p:grpSp>
        <p:nvGrpSpPr>
          <p:cNvPr id="1316" name="Google Shape;1316;p134"/>
          <p:cNvGrpSpPr/>
          <p:nvPr/>
        </p:nvGrpSpPr>
        <p:grpSpPr>
          <a:xfrm>
            <a:off x="237966" y="-405274"/>
            <a:ext cx="999312" cy="999312"/>
            <a:chOff x="348199" y="179450"/>
            <a:chExt cx="1116300" cy="1116300"/>
          </a:xfrm>
        </p:grpSpPr>
        <p:sp>
          <p:nvSpPr>
            <p:cNvPr id="1317" name="Google Shape;1317;p13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3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9" name="Google Shape;1319;p134"/>
          <p:cNvSpPr txBox="1"/>
          <p:nvPr>
            <p:ph idx="4294967295" type="title"/>
          </p:nvPr>
        </p:nvSpPr>
        <p:spPr>
          <a:xfrm>
            <a:off x="889750" y="89900"/>
            <a:ext cx="7030500" cy="579600"/>
          </a:xfrm>
          <a:prstGeom prst="rect">
            <a:avLst/>
          </a:prstGeom>
          <a:ln>
            <a:noFill/>
          </a:ln>
        </p:spPr>
        <p:txBody>
          <a:bodyPr anchorCtr="0" anchor="ctr" bIns="34275" lIns="68575" spcFirstLastPara="1" rIns="68575" wrap="square" tIns="34275">
            <a:normAutofit/>
          </a:bodyPr>
          <a:lstStyle/>
          <a:p>
            <a:pPr indent="0" lvl="0" marL="0" rtl="0" algn="l">
              <a:spcBef>
                <a:spcPts val="0"/>
              </a:spcBef>
              <a:spcAft>
                <a:spcPts val="0"/>
              </a:spcAft>
              <a:buNone/>
            </a:pPr>
            <a:r>
              <a:rPr lang="it" sz="2400"/>
              <a:t>Documentation</a:t>
            </a:r>
            <a:endParaRPr sz="2400"/>
          </a:p>
        </p:txBody>
      </p:sp>
      <p:sp>
        <p:nvSpPr>
          <p:cNvPr id="1320" name="Google Shape;1320;p134"/>
          <p:cNvSpPr/>
          <p:nvPr/>
        </p:nvSpPr>
        <p:spPr>
          <a:xfrm>
            <a:off x="950474" y="3454650"/>
            <a:ext cx="2858700" cy="1150500"/>
          </a:xfrm>
          <a:prstGeom prst="round2SameRect">
            <a:avLst>
              <a:gd fmla="val 0" name="adj1"/>
              <a:gd fmla="val 17278" name="adj2"/>
            </a:avLst>
          </a:prstGeom>
          <a:solidFill>
            <a:srgbClr val="F2F2F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21" name="Google Shape;1321;p134"/>
          <p:cNvSpPr txBox="1"/>
          <p:nvPr/>
        </p:nvSpPr>
        <p:spPr>
          <a:xfrm>
            <a:off x="1019116" y="4013625"/>
            <a:ext cx="2538000" cy="498000"/>
          </a:xfrm>
          <a:prstGeom prst="rect">
            <a:avLst/>
          </a:prstGeom>
          <a:noFill/>
          <a:ln>
            <a:noFill/>
          </a:ln>
        </p:spPr>
        <p:txBody>
          <a:bodyPr anchorCtr="0" anchor="ctr" bIns="17150" lIns="34300" spcFirstLastPara="1" rIns="34300" wrap="square" tIns="17150">
            <a:spAutoFit/>
          </a:bodyPr>
          <a:lstStyle/>
          <a:p>
            <a:pPr indent="0" lvl="0" marL="0" marR="0" rtl="0" algn="ctr">
              <a:lnSpc>
                <a:spcPct val="138095"/>
              </a:lnSpc>
              <a:spcBef>
                <a:spcPts val="0"/>
              </a:spcBef>
              <a:spcAft>
                <a:spcPts val="0"/>
              </a:spcAft>
              <a:buNone/>
            </a:pPr>
            <a:r>
              <a:rPr lang="it" sz="800">
                <a:solidFill>
                  <a:srgbClr val="747993"/>
                </a:solidFill>
                <a:latin typeface="Poppins"/>
                <a:ea typeface="Poppins"/>
                <a:cs typeface="Poppins"/>
                <a:sym typeface="Poppins"/>
              </a:rPr>
              <a:t>Within the consortium, the documentation will be stored together with the data, in a specific data subfolder.</a:t>
            </a:r>
            <a:endParaRPr sz="800">
              <a:solidFill>
                <a:srgbClr val="747993"/>
              </a:solidFill>
              <a:latin typeface="Poppins"/>
              <a:ea typeface="Poppins"/>
              <a:cs typeface="Poppins"/>
              <a:sym typeface="Poppins"/>
            </a:endParaRPr>
          </a:p>
        </p:txBody>
      </p:sp>
      <p:grpSp>
        <p:nvGrpSpPr>
          <p:cNvPr id="1322" name="Google Shape;1322;p134"/>
          <p:cNvGrpSpPr/>
          <p:nvPr/>
        </p:nvGrpSpPr>
        <p:grpSpPr>
          <a:xfrm>
            <a:off x="1909371" y="3390940"/>
            <a:ext cx="620192" cy="430518"/>
            <a:chOff x="21115025" y="508040"/>
            <a:chExt cx="1653404" cy="1148047"/>
          </a:xfrm>
        </p:grpSpPr>
        <p:sp>
          <p:nvSpPr>
            <p:cNvPr id="1323" name="Google Shape;1323;p134"/>
            <p:cNvSpPr/>
            <p:nvPr/>
          </p:nvSpPr>
          <p:spPr>
            <a:xfrm>
              <a:off x="22614625" y="508040"/>
              <a:ext cx="153804" cy="203244"/>
            </a:xfrm>
            <a:custGeom>
              <a:rect b="b" l="l" r="r" t="t"/>
              <a:pathLst>
                <a:path extrusionOk="0" h="161" w="122">
                  <a:moveTo>
                    <a:pt x="121" y="160"/>
                  </a:moveTo>
                  <a:lnTo>
                    <a:pt x="121" y="61"/>
                  </a:lnTo>
                  <a:lnTo>
                    <a:pt x="121" y="61"/>
                  </a:lnTo>
                  <a:cubicBezTo>
                    <a:pt x="121" y="28"/>
                    <a:pt x="94" y="0"/>
                    <a:pt x="61" y="0"/>
                  </a:cubicBezTo>
                  <a:lnTo>
                    <a:pt x="61" y="0"/>
                  </a:lnTo>
                  <a:cubicBezTo>
                    <a:pt x="27" y="0"/>
                    <a:pt x="0" y="28"/>
                    <a:pt x="0" y="61"/>
                  </a:cubicBezTo>
                  <a:lnTo>
                    <a:pt x="0" y="160"/>
                  </a:lnTo>
                  <a:lnTo>
                    <a:pt x="121" y="160"/>
                  </a:lnTo>
                </a:path>
              </a:pathLst>
            </a:custGeom>
            <a:solidFill>
              <a:srgbClr val="008C8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24" name="Google Shape;1324;p134"/>
            <p:cNvSpPr/>
            <p:nvPr/>
          </p:nvSpPr>
          <p:spPr>
            <a:xfrm>
              <a:off x="21191929" y="508040"/>
              <a:ext cx="1499601" cy="1148047"/>
            </a:xfrm>
            <a:custGeom>
              <a:rect b="b" l="l" r="r" t="t"/>
              <a:pathLst>
                <a:path extrusionOk="0" h="920" w="1205">
                  <a:moveTo>
                    <a:pt x="1143" y="0"/>
                  </a:moveTo>
                  <a:lnTo>
                    <a:pt x="926" y="0"/>
                  </a:lnTo>
                  <a:lnTo>
                    <a:pt x="168" y="0"/>
                  </a:lnTo>
                  <a:lnTo>
                    <a:pt x="60" y="0"/>
                  </a:lnTo>
                  <a:lnTo>
                    <a:pt x="0" y="0"/>
                  </a:lnTo>
                  <a:lnTo>
                    <a:pt x="0" y="0"/>
                  </a:lnTo>
                  <a:cubicBezTo>
                    <a:pt x="33" y="0"/>
                    <a:pt x="60" y="28"/>
                    <a:pt x="60" y="61"/>
                  </a:cubicBezTo>
                  <a:lnTo>
                    <a:pt x="60" y="136"/>
                  </a:lnTo>
                  <a:lnTo>
                    <a:pt x="60" y="160"/>
                  </a:lnTo>
                  <a:lnTo>
                    <a:pt x="60" y="377"/>
                  </a:lnTo>
                  <a:lnTo>
                    <a:pt x="60" y="377"/>
                  </a:lnTo>
                  <a:cubicBezTo>
                    <a:pt x="60" y="677"/>
                    <a:pt x="303" y="919"/>
                    <a:pt x="602" y="919"/>
                  </a:cubicBezTo>
                  <a:lnTo>
                    <a:pt x="602" y="919"/>
                  </a:lnTo>
                  <a:cubicBezTo>
                    <a:pt x="901" y="919"/>
                    <a:pt x="1143" y="677"/>
                    <a:pt x="1143" y="377"/>
                  </a:cubicBezTo>
                  <a:lnTo>
                    <a:pt x="1143" y="160"/>
                  </a:lnTo>
                  <a:lnTo>
                    <a:pt x="1143" y="150"/>
                  </a:lnTo>
                  <a:lnTo>
                    <a:pt x="1143" y="61"/>
                  </a:lnTo>
                  <a:lnTo>
                    <a:pt x="1143" y="61"/>
                  </a:lnTo>
                  <a:cubicBezTo>
                    <a:pt x="1143" y="28"/>
                    <a:pt x="1170" y="0"/>
                    <a:pt x="1204" y="0"/>
                  </a:cubicBezTo>
                  <a:lnTo>
                    <a:pt x="1143" y="0"/>
                  </a:lnTo>
                </a:path>
              </a:pathLst>
            </a:custGeom>
            <a:solidFill>
              <a:srgbClr val="00BABC"/>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25" name="Google Shape;1325;p134"/>
            <p:cNvSpPr/>
            <p:nvPr/>
          </p:nvSpPr>
          <p:spPr>
            <a:xfrm>
              <a:off x="21115025" y="508040"/>
              <a:ext cx="153804" cy="203244"/>
            </a:xfrm>
            <a:custGeom>
              <a:rect b="b" l="l" r="r" t="t"/>
              <a:pathLst>
                <a:path extrusionOk="0" h="161" w="122">
                  <a:moveTo>
                    <a:pt x="121" y="160"/>
                  </a:moveTo>
                  <a:lnTo>
                    <a:pt x="121" y="61"/>
                  </a:lnTo>
                  <a:lnTo>
                    <a:pt x="121" y="61"/>
                  </a:lnTo>
                  <a:cubicBezTo>
                    <a:pt x="121" y="28"/>
                    <a:pt x="94" y="0"/>
                    <a:pt x="61" y="0"/>
                  </a:cubicBezTo>
                  <a:lnTo>
                    <a:pt x="61" y="0"/>
                  </a:lnTo>
                  <a:cubicBezTo>
                    <a:pt x="27" y="0"/>
                    <a:pt x="0" y="28"/>
                    <a:pt x="0" y="61"/>
                  </a:cubicBezTo>
                  <a:lnTo>
                    <a:pt x="0" y="160"/>
                  </a:lnTo>
                  <a:lnTo>
                    <a:pt x="121" y="160"/>
                  </a:lnTo>
                </a:path>
              </a:pathLst>
            </a:custGeom>
            <a:solidFill>
              <a:srgbClr val="008C8D"/>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grpSp>
      <p:sp>
        <p:nvSpPr>
          <p:cNvPr id="1326" name="Google Shape;1326;p134"/>
          <p:cNvSpPr/>
          <p:nvPr/>
        </p:nvSpPr>
        <p:spPr>
          <a:xfrm>
            <a:off x="2091989" y="3491086"/>
            <a:ext cx="254962" cy="230236"/>
          </a:xfrm>
          <a:custGeom>
            <a:rect b="b" l="l" r="r" t="t"/>
            <a:pathLst>
              <a:path extrusionOk="0" h="613962" w="679898">
                <a:moveTo>
                  <a:pt x="449792" y="521844"/>
                </a:moveTo>
                <a:lnTo>
                  <a:pt x="509020" y="521844"/>
                </a:lnTo>
                <a:cubicBezTo>
                  <a:pt x="539868" y="521844"/>
                  <a:pt x="564548" y="545820"/>
                  <a:pt x="564548" y="577367"/>
                </a:cubicBezTo>
                <a:lnTo>
                  <a:pt x="564548" y="605129"/>
                </a:lnTo>
                <a:cubicBezTo>
                  <a:pt x="564548" y="610176"/>
                  <a:pt x="559612" y="613962"/>
                  <a:pt x="555910" y="613962"/>
                </a:cubicBezTo>
                <a:cubicBezTo>
                  <a:pt x="550974" y="613962"/>
                  <a:pt x="547272" y="610176"/>
                  <a:pt x="547272" y="605129"/>
                </a:cubicBezTo>
                <a:lnTo>
                  <a:pt x="547272" y="577367"/>
                </a:lnTo>
                <a:cubicBezTo>
                  <a:pt x="547272" y="555915"/>
                  <a:pt x="531232" y="538249"/>
                  <a:pt x="509020" y="538249"/>
                </a:cubicBezTo>
                <a:lnTo>
                  <a:pt x="449792" y="538249"/>
                </a:lnTo>
                <a:cubicBezTo>
                  <a:pt x="430048" y="538249"/>
                  <a:pt x="412774" y="555915"/>
                  <a:pt x="412774" y="577367"/>
                </a:cubicBezTo>
                <a:lnTo>
                  <a:pt x="412774" y="603867"/>
                </a:lnTo>
                <a:cubicBezTo>
                  <a:pt x="412774" y="608915"/>
                  <a:pt x="409072" y="612700"/>
                  <a:pt x="404136" y="612700"/>
                </a:cubicBezTo>
                <a:cubicBezTo>
                  <a:pt x="399200" y="612700"/>
                  <a:pt x="395500" y="608915"/>
                  <a:pt x="395500" y="603867"/>
                </a:cubicBezTo>
                <a:lnTo>
                  <a:pt x="395500" y="577367"/>
                </a:lnTo>
                <a:cubicBezTo>
                  <a:pt x="395500" y="545820"/>
                  <a:pt x="420178" y="521844"/>
                  <a:pt x="449792" y="521844"/>
                </a:cubicBezTo>
                <a:close/>
                <a:moveTo>
                  <a:pt x="169650" y="521844"/>
                </a:moveTo>
                <a:lnTo>
                  <a:pt x="230112" y="521844"/>
                </a:lnTo>
                <a:cubicBezTo>
                  <a:pt x="259728" y="521844"/>
                  <a:pt x="284408" y="545820"/>
                  <a:pt x="284408" y="577367"/>
                </a:cubicBezTo>
                <a:lnTo>
                  <a:pt x="284408" y="605129"/>
                </a:lnTo>
                <a:cubicBezTo>
                  <a:pt x="284408" y="610176"/>
                  <a:pt x="280706" y="613962"/>
                  <a:pt x="275770" y="613962"/>
                </a:cubicBezTo>
                <a:cubicBezTo>
                  <a:pt x="270834" y="613962"/>
                  <a:pt x="267132" y="610176"/>
                  <a:pt x="267132" y="605129"/>
                </a:cubicBezTo>
                <a:lnTo>
                  <a:pt x="267132" y="577367"/>
                </a:lnTo>
                <a:cubicBezTo>
                  <a:pt x="267132" y="555915"/>
                  <a:pt x="251090" y="538249"/>
                  <a:pt x="230112" y="538249"/>
                </a:cubicBezTo>
                <a:lnTo>
                  <a:pt x="169650" y="538249"/>
                </a:lnTo>
                <a:cubicBezTo>
                  <a:pt x="149906" y="538249"/>
                  <a:pt x="133864" y="555915"/>
                  <a:pt x="133864" y="577367"/>
                </a:cubicBezTo>
                <a:lnTo>
                  <a:pt x="133864" y="603867"/>
                </a:lnTo>
                <a:cubicBezTo>
                  <a:pt x="133864" y="608915"/>
                  <a:pt x="128928" y="612700"/>
                  <a:pt x="125226" y="612700"/>
                </a:cubicBezTo>
                <a:cubicBezTo>
                  <a:pt x="120290" y="612700"/>
                  <a:pt x="115356" y="608915"/>
                  <a:pt x="115356" y="603867"/>
                </a:cubicBezTo>
                <a:lnTo>
                  <a:pt x="115356" y="577367"/>
                </a:lnTo>
                <a:cubicBezTo>
                  <a:pt x="115356" y="545820"/>
                  <a:pt x="141268" y="521844"/>
                  <a:pt x="169650" y="521844"/>
                </a:cubicBezTo>
                <a:close/>
                <a:moveTo>
                  <a:pt x="477892" y="446367"/>
                </a:moveTo>
                <a:cubicBezTo>
                  <a:pt x="462024" y="446367"/>
                  <a:pt x="451038" y="459159"/>
                  <a:pt x="451038" y="474510"/>
                </a:cubicBezTo>
                <a:cubicBezTo>
                  <a:pt x="451038" y="489861"/>
                  <a:pt x="462024" y="502653"/>
                  <a:pt x="477892" y="502653"/>
                </a:cubicBezTo>
                <a:cubicBezTo>
                  <a:pt x="492540" y="502653"/>
                  <a:pt x="504748" y="489861"/>
                  <a:pt x="504748" y="474510"/>
                </a:cubicBezTo>
                <a:cubicBezTo>
                  <a:pt x="504748" y="464276"/>
                  <a:pt x="498644" y="454042"/>
                  <a:pt x="490100" y="448926"/>
                </a:cubicBezTo>
                <a:cubicBezTo>
                  <a:pt x="485216" y="447646"/>
                  <a:pt x="482776" y="446367"/>
                  <a:pt x="477892" y="446367"/>
                </a:cubicBezTo>
                <a:close/>
                <a:moveTo>
                  <a:pt x="203240" y="446367"/>
                </a:moveTo>
                <a:cubicBezTo>
                  <a:pt x="188592" y="446367"/>
                  <a:pt x="176386" y="459159"/>
                  <a:pt x="176386" y="474510"/>
                </a:cubicBezTo>
                <a:cubicBezTo>
                  <a:pt x="176386" y="489861"/>
                  <a:pt x="188592" y="502653"/>
                  <a:pt x="203240" y="502653"/>
                </a:cubicBezTo>
                <a:cubicBezTo>
                  <a:pt x="217888" y="502653"/>
                  <a:pt x="230096" y="489861"/>
                  <a:pt x="230096" y="474510"/>
                </a:cubicBezTo>
                <a:cubicBezTo>
                  <a:pt x="230096" y="464276"/>
                  <a:pt x="225212" y="454042"/>
                  <a:pt x="215448" y="448926"/>
                </a:cubicBezTo>
                <a:cubicBezTo>
                  <a:pt x="210564" y="447646"/>
                  <a:pt x="208124" y="446367"/>
                  <a:pt x="203240" y="446367"/>
                </a:cubicBezTo>
                <a:close/>
                <a:moveTo>
                  <a:pt x="477892" y="428458"/>
                </a:moveTo>
                <a:cubicBezTo>
                  <a:pt x="483996" y="428458"/>
                  <a:pt x="491320" y="431017"/>
                  <a:pt x="497424" y="434854"/>
                </a:cubicBezTo>
                <a:cubicBezTo>
                  <a:pt x="512072" y="442529"/>
                  <a:pt x="520616" y="457880"/>
                  <a:pt x="520616" y="474510"/>
                </a:cubicBezTo>
                <a:cubicBezTo>
                  <a:pt x="520616" y="500094"/>
                  <a:pt x="501086" y="520562"/>
                  <a:pt x="477892" y="520562"/>
                </a:cubicBezTo>
                <a:cubicBezTo>
                  <a:pt x="453478" y="520562"/>
                  <a:pt x="433948" y="500094"/>
                  <a:pt x="433948" y="474510"/>
                </a:cubicBezTo>
                <a:cubicBezTo>
                  <a:pt x="433948" y="448926"/>
                  <a:pt x="453478" y="428458"/>
                  <a:pt x="477892" y="428458"/>
                </a:cubicBezTo>
                <a:close/>
                <a:moveTo>
                  <a:pt x="203240" y="428458"/>
                </a:moveTo>
                <a:cubicBezTo>
                  <a:pt x="209344" y="428458"/>
                  <a:pt x="216668" y="431017"/>
                  <a:pt x="222772" y="434854"/>
                </a:cubicBezTo>
                <a:cubicBezTo>
                  <a:pt x="237420" y="442529"/>
                  <a:pt x="245964" y="457880"/>
                  <a:pt x="245964" y="474510"/>
                </a:cubicBezTo>
                <a:cubicBezTo>
                  <a:pt x="245964" y="500094"/>
                  <a:pt x="226434" y="520562"/>
                  <a:pt x="203240" y="520562"/>
                </a:cubicBezTo>
                <a:cubicBezTo>
                  <a:pt x="178826" y="520562"/>
                  <a:pt x="159296" y="500094"/>
                  <a:pt x="159296" y="474510"/>
                </a:cubicBezTo>
                <a:cubicBezTo>
                  <a:pt x="159296" y="448926"/>
                  <a:pt x="178826" y="428458"/>
                  <a:pt x="203240" y="428458"/>
                </a:cubicBezTo>
                <a:close/>
                <a:moveTo>
                  <a:pt x="311084" y="324168"/>
                </a:moveTo>
                <a:cubicBezTo>
                  <a:pt x="291248" y="324168"/>
                  <a:pt x="273890" y="340285"/>
                  <a:pt x="273890" y="361361"/>
                </a:cubicBezTo>
                <a:lnTo>
                  <a:pt x="273890" y="402273"/>
                </a:lnTo>
                <a:cubicBezTo>
                  <a:pt x="278850" y="404752"/>
                  <a:pt x="283808" y="408471"/>
                  <a:pt x="288768" y="410951"/>
                </a:cubicBezTo>
                <a:lnTo>
                  <a:pt x="288768" y="379957"/>
                </a:lnTo>
                <a:cubicBezTo>
                  <a:pt x="288768" y="374998"/>
                  <a:pt x="292486" y="371279"/>
                  <a:pt x="297446" y="371279"/>
                </a:cubicBezTo>
                <a:cubicBezTo>
                  <a:pt x="301166" y="371279"/>
                  <a:pt x="304884" y="374998"/>
                  <a:pt x="304884" y="379957"/>
                </a:cubicBezTo>
                <a:lnTo>
                  <a:pt x="304884" y="417150"/>
                </a:lnTo>
                <a:cubicBezTo>
                  <a:pt x="314802" y="419629"/>
                  <a:pt x="323480" y="422109"/>
                  <a:pt x="333398" y="422109"/>
                </a:cubicBezTo>
                <a:lnTo>
                  <a:pt x="333398" y="397314"/>
                </a:lnTo>
                <a:cubicBezTo>
                  <a:pt x="333398" y="393594"/>
                  <a:pt x="337118" y="389875"/>
                  <a:pt x="342076" y="389875"/>
                </a:cubicBezTo>
                <a:cubicBezTo>
                  <a:pt x="345796" y="389875"/>
                  <a:pt x="350754" y="393594"/>
                  <a:pt x="350754" y="397314"/>
                </a:cubicBezTo>
                <a:lnTo>
                  <a:pt x="350754" y="422109"/>
                </a:lnTo>
                <a:cubicBezTo>
                  <a:pt x="359434" y="422109"/>
                  <a:pt x="369352" y="419629"/>
                  <a:pt x="378030" y="417150"/>
                </a:cubicBezTo>
                <a:lnTo>
                  <a:pt x="378030" y="379957"/>
                </a:lnTo>
                <a:cubicBezTo>
                  <a:pt x="378030" y="374998"/>
                  <a:pt x="381748" y="371279"/>
                  <a:pt x="386708" y="371279"/>
                </a:cubicBezTo>
                <a:cubicBezTo>
                  <a:pt x="391666" y="371279"/>
                  <a:pt x="395386" y="374998"/>
                  <a:pt x="395386" y="379957"/>
                </a:cubicBezTo>
                <a:lnTo>
                  <a:pt x="395386" y="410951"/>
                </a:lnTo>
                <a:cubicBezTo>
                  <a:pt x="400344" y="408471"/>
                  <a:pt x="405304" y="404752"/>
                  <a:pt x="409024" y="402273"/>
                </a:cubicBezTo>
                <a:lnTo>
                  <a:pt x="409024" y="361361"/>
                </a:lnTo>
                <a:cubicBezTo>
                  <a:pt x="409024" y="340285"/>
                  <a:pt x="392906" y="324168"/>
                  <a:pt x="371830" y="324168"/>
                </a:cubicBezTo>
                <a:close/>
                <a:moveTo>
                  <a:pt x="565546" y="307612"/>
                </a:moveTo>
                <a:lnTo>
                  <a:pt x="626450" y="307612"/>
                </a:lnTo>
                <a:cubicBezTo>
                  <a:pt x="656282" y="307612"/>
                  <a:pt x="679898" y="332025"/>
                  <a:pt x="679898" y="361321"/>
                </a:cubicBezTo>
                <a:lnTo>
                  <a:pt x="679898" y="397941"/>
                </a:lnTo>
                <a:cubicBezTo>
                  <a:pt x="679898" y="402824"/>
                  <a:pt x="676170" y="405265"/>
                  <a:pt x="671198" y="405265"/>
                </a:cubicBezTo>
                <a:cubicBezTo>
                  <a:pt x="667468" y="405265"/>
                  <a:pt x="663740" y="402824"/>
                  <a:pt x="663740" y="397941"/>
                </a:cubicBezTo>
                <a:lnTo>
                  <a:pt x="663740" y="361321"/>
                </a:lnTo>
                <a:cubicBezTo>
                  <a:pt x="663740" y="340570"/>
                  <a:pt x="646338" y="324701"/>
                  <a:pt x="626450" y="324701"/>
                </a:cubicBezTo>
                <a:lnTo>
                  <a:pt x="565546" y="324701"/>
                </a:lnTo>
                <a:cubicBezTo>
                  <a:pt x="544416" y="324701"/>
                  <a:pt x="528256" y="340570"/>
                  <a:pt x="528256" y="361321"/>
                </a:cubicBezTo>
                <a:cubicBezTo>
                  <a:pt x="528256" y="366204"/>
                  <a:pt x="524528" y="369866"/>
                  <a:pt x="519556" y="369866"/>
                </a:cubicBezTo>
                <a:cubicBezTo>
                  <a:pt x="514584" y="369866"/>
                  <a:pt x="510856" y="366204"/>
                  <a:pt x="510856" y="361321"/>
                </a:cubicBezTo>
                <a:cubicBezTo>
                  <a:pt x="510856" y="332025"/>
                  <a:pt x="535714" y="307612"/>
                  <a:pt x="565546" y="307612"/>
                </a:cubicBezTo>
                <a:close/>
                <a:moveTo>
                  <a:pt x="54690" y="307612"/>
                </a:moveTo>
                <a:lnTo>
                  <a:pt x="114350" y="307612"/>
                </a:lnTo>
                <a:cubicBezTo>
                  <a:pt x="145424" y="307612"/>
                  <a:pt x="169040" y="332025"/>
                  <a:pt x="169040" y="361321"/>
                </a:cubicBezTo>
                <a:cubicBezTo>
                  <a:pt x="169040" y="366204"/>
                  <a:pt x="165312" y="369866"/>
                  <a:pt x="160340" y="369866"/>
                </a:cubicBezTo>
                <a:cubicBezTo>
                  <a:pt x="156610" y="369866"/>
                  <a:pt x="152882" y="366204"/>
                  <a:pt x="152882" y="361321"/>
                </a:cubicBezTo>
                <a:cubicBezTo>
                  <a:pt x="152882" y="340570"/>
                  <a:pt x="135480" y="324701"/>
                  <a:pt x="114350" y="324701"/>
                </a:cubicBezTo>
                <a:lnTo>
                  <a:pt x="54690" y="324701"/>
                </a:lnTo>
                <a:cubicBezTo>
                  <a:pt x="33560" y="324701"/>
                  <a:pt x="16160" y="340570"/>
                  <a:pt x="16160" y="361321"/>
                </a:cubicBezTo>
                <a:lnTo>
                  <a:pt x="16160" y="396721"/>
                </a:lnTo>
                <a:cubicBezTo>
                  <a:pt x="16160" y="401603"/>
                  <a:pt x="12430" y="405265"/>
                  <a:pt x="8702" y="405265"/>
                </a:cubicBezTo>
                <a:cubicBezTo>
                  <a:pt x="3730" y="405265"/>
                  <a:pt x="0" y="401603"/>
                  <a:pt x="0" y="396721"/>
                </a:cubicBezTo>
                <a:lnTo>
                  <a:pt x="0" y="361321"/>
                </a:lnTo>
                <a:cubicBezTo>
                  <a:pt x="0" y="332025"/>
                  <a:pt x="23616" y="307612"/>
                  <a:pt x="54690" y="307612"/>
                </a:cubicBezTo>
                <a:close/>
                <a:moveTo>
                  <a:pt x="597520" y="235590"/>
                </a:moveTo>
                <a:cubicBezTo>
                  <a:pt x="582872" y="235590"/>
                  <a:pt x="570664" y="247797"/>
                  <a:pt x="570664" y="262445"/>
                </a:cubicBezTo>
                <a:cubicBezTo>
                  <a:pt x="570664" y="278314"/>
                  <a:pt x="582872" y="289300"/>
                  <a:pt x="597520" y="289300"/>
                </a:cubicBezTo>
                <a:cubicBezTo>
                  <a:pt x="613388" y="289300"/>
                  <a:pt x="624374" y="278314"/>
                  <a:pt x="624374" y="262445"/>
                </a:cubicBezTo>
                <a:cubicBezTo>
                  <a:pt x="624374" y="252679"/>
                  <a:pt x="619492" y="244135"/>
                  <a:pt x="609726" y="239252"/>
                </a:cubicBezTo>
                <a:cubicBezTo>
                  <a:pt x="606064" y="236811"/>
                  <a:pt x="602402" y="235590"/>
                  <a:pt x="597520" y="235590"/>
                </a:cubicBezTo>
                <a:close/>
                <a:moveTo>
                  <a:pt x="340570" y="235590"/>
                </a:moveTo>
                <a:cubicBezTo>
                  <a:pt x="325922" y="235590"/>
                  <a:pt x="313714" y="247797"/>
                  <a:pt x="313714" y="262445"/>
                </a:cubicBezTo>
                <a:cubicBezTo>
                  <a:pt x="313714" y="278314"/>
                  <a:pt x="325922" y="289300"/>
                  <a:pt x="340570" y="289300"/>
                </a:cubicBezTo>
                <a:cubicBezTo>
                  <a:pt x="355218" y="289300"/>
                  <a:pt x="367424" y="278314"/>
                  <a:pt x="367424" y="262445"/>
                </a:cubicBezTo>
                <a:cubicBezTo>
                  <a:pt x="367424" y="252679"/>
                  <a:pt x="362542" y="244135"/>
                  <a:pt x="351556" y="239252"/>
                </a:cubicBezTo>
                <a:cubicBezTo>
                  <a:pt x="349114" y="236811"/>
                  <a:pt x="344232" y="235590"/>
                  <a:pt x="340570" y="235590"/>
                </a:cubicBezTo>
                <a:close/>
                <a:moveTo>
                  <a:pt x="84502" y="235590"/>
                </a:moveTo>
                <a:cubicBezTo>
                  <a:pt x="69152" y="235590"/>
                  <a:pt x="56360" y="247797"/>
                  <a:pt x="56360" y="262445"/>
                </a:cubicBezTo>
                <a:cubicBezTo>
                  <a:pt x="56360" y="278314"/>
                  <a:pt x="69152" y="289300"/>
                  <a:pt x="84502" y="289300"/>
                </a:cubicBezTo>
                <a:cubicBezTo>
                  <a:pt x="99854" y="289300"/>
                  <a:pt x="112646" y="278314"/>
                  <a:pt x="112646" y="262445"/>
                </a:cubicBezTo>
                <a:cubicBezTo>
                  <a:pt x="112646" y="252679"/>
                  <a:pt x="107528" y="244135"/>
                  <a:pt x="97296" y="239252"/>
                </a:cubicBezTo>
                <a:cubicBezTo>
                  <a:pt x="93458" y="236811"/>
                  <a:pt x="88340" y="235590"/>
                  <a:pt x="84502" y="235590"/>
                </a:cubicBezTo>
                <a:close/>
                <a:moveTo>
                  <a:pt x="597520" y="219721"/>
                </a:moveTo>
                <a:cubicBezTo>
                  <a:pt x="604844" y="219721"/>
                  <a:pt x="610948" y="220942"/>
                  <a:pt x="618272" y="224604"/>
                </a:cubicBezTo>
                <a:cubicBezTo>
                  <a:pt x="631698" y="231928"/>
                  <a:pt x="641464" y="246576"/>
                  <a:pt x="641464" y="262445"/>
                </a:cubicBezTo>
                <a:cubicBezTo>
                  <a:pt x="641464" y="286858"/>
                  <a:pt x="621934" y="306389"/>
                  <a:pt x="597520" y="306389"/>
                </a:cubicBezTo>
                <a:cubicBezTo>
                  <a:pt x="574326" y="306389"/>
                  <a:pt x="554796" y="286858"/>
                  <a:pt x="554796" y="262445"/>
                </a:cubicBezTo>
                <a:cubicBezTo>
                  <a:pt x="554796" y="239252"/>
                  <a:pt x="574326" y="219721"/>
                  <a:pt x="597520" y="219721"/>
                </a:cubicBezTo>
                <a:close/>
                <a:moveTo>
                  <a:pt x="340570" y="219721"/>
                </a:moveTo>
                <a:cubicBezTo>
                  <a:pt x="346672" y="219721"/>
                  <a:pt x="353996" y="220942"/>
                  <a:pt x="360100" y="224604"/>
                </a:cubicBezTo>
                <a:cubicBezTo>
                  <a:pt x="374748" y="231928"/>
                  <a:pt x="383294" y="246576"/>
                  <a:pt x="383294" y="262445"/>
                </a:cubicBezTo>
                <a:cubicBezTo>
                  <a:pt x="383294" y="286858"/>
                  <a:pt x="363762" y="306389"/>
                  <a:pt x="340570" y="306389"/>
                </a:cubicBezTo>
                <a:cubicBezTo>
                  <a:pt x="316156" y="306389"/>
                  <a:pt x="296624" y="286858"/>
                  <a:pt x="296624" y="262445"/>
                </a:cubicBezTo>
                <a:cubicBezTo>
                  <a:pt x="296624" y="239252"/>
                  <a:pt x="316156" y="219721"/>
                  <a:pt x="340570" y="219721"/>
                </a:cubicBezTo>
                <a:close/>
                <a:moveTo>
                  <a:pt x="84502" y="219721"/>
                </a:moveTo>
                <a:cubicBezTo>
                  <a:pt x="92178" y="219721"/>
                  <a:pt x="98574" y="220942"/>
                  <a:pt x="104970" y="224604"/>
                </a:cubicBezTo>
                <a:cubicBezTo>
                  <a:pt x="121600" y="231928"/>
                  <a:pt x="130554" y="246576"/>
                  <a:pt x="130554" y="262445"/>
                </a:cubicBezTo>
                <a:cubicBezTo>
                  <a:pt x="130554" y="286858"/>
                  <a:pt x="110088" y="306389"/>
                  <a:pt x="84502" y="306389"/>
                </a:cubicBezTo>
                <a:cubicBezTo>
                  <a:pt x="58918" y="306389"/>
                  <a:pt x="38452" y="286858"/>
                  <a:pt x="38452" y="262445"/>
                </a:cubicBezTo>
                <a:cubicBezTo>
                  <a:pt x="38452" y="239252"/>
                  <a:pt x="58918" y="219721"/>
                  <a:pt x="84502" y="219721"/>
                </a:cubicBezTo>
                <a:close/>
                <a:moveTo>
                  <a:pt x="333398" y="176636"/>
                </a:moveTo>
                <a:cubicBezTo>
                  <a:pt x="270172" y="180356"/>
                  <a:pt x="219342" y="233665"/>
                  <a:pt x="218102" y="298133"/>
                </a:cubicBezTo>
                <a:lnTo>
                  <a:pt x="242898" y="298133"/>
                </a:lnTo>
                <a:cubicBezTo>
                  <a:pt x="247856" y="298133"/>
                  <a:pt x="251576" y="300612"/>
                  <a:pt x="251576" y="305571"/>
                </a:cubicBezTo>
                <a:cubicBezTo>
                  <a:pt x="251576" y="310530"/>
                  <a:pt x="247856" y="314250"/>
                  <a:pt x="242898" y="314250"/>
                </a:cubicBezTo>
                <a:lnTo>
                  <a:pt x="219342" y="314250"/>
                </a:lnTo>
                <a:cubicBezTo>
                  <a:pt x="223062" y="344004"/>
                  <a:pt x="236698" y="370039"/>
                  <a:pt x="256534" y="389875"/>
                </a:cubicBezTo>
                <a:lnTo>
                  <a:pt x="256534" y="361361"/>
                </a:lnTo>
                <a:cubicBezTo>
                  <a:pt x="256534" y="331606"/>
                  <a:pt x="281330" y="306811"/>
                  <a:pt x="311084" y="306811"/>
                </a:cubicBezTo>
                <a:lnTo>
                  <a:pt x="371830" y="306811"/>
                </a:lnTo>
                <a:cubicBezTo>
                  <a:pt x="401584" y="306811"/>
                  <a:pt x="426380" y="331606"/>
                  <a:pt x="426380" y="361361"/>
                </a:cubicBezTo>
                <a:lnTo>
                  <a:pt x="426380" y="389875"/>
                </a:lnTo>
                <a:cubicBezTo>
                  <a:pt x="447456" y="370039"/>
                  <a:pt x="461092" y="344004"/>
                  <a:pt x="464812" y="314250"/>
                </a:cubicBezTo>
                <a:lnTo>
                  <a:pt x="440016" y="314250"/>
                </a:lnTo>
                <a:cubicBezTo>
                  <a:pt x="435058" y="314250"/>
                  <a:pt x="431338" y="310530"/>
                  <a:pt x="431338" y="305571"/>
                </a:cubicBezTo>
                <a:cubicBezTo>
                  <a:pt x="431338" y="300612"/>
                  <a:pt x="435058" y="298133"/>
                  <a:pt x="440016" y="298133"/>
                </a:cubicBezTo>
                <a:lnTo>
                  <a:pt x="464812" y="298133"/>
                </a:lnTo>
                <a:cubicBezTo>
                  <a:pt x="464812" y="251022"/>
                  <a:pt x="438776" y="210110"/>
                  <a:pt x="399106" y="189034"/>
                </a:cubicBezTo>
                <a:cubicBezTo>
                  <a:pt x="382988" y="181595"/>
                  <a:pt x="366872" y="176636"/>
                  <a:pt x="350754" y="176636"/>
                </a:cubicBezTo>
                <a:lnTo>
                  <a:pt x="350754" y="201431"/>
                </a:lnTo>
                <a:cubicBezTo>
                  <a:pt x="350754" y="205151"/>
                  <a:pt x="345796" y="210110"/>
                  <a:pt x="342076" y="210110"/>
                </a:cubicBezTo>
                <a:cubicBezTo>
                  <a:pt x="337118" y="210110"/>
                  <a:pt x="333398" y="205151"/>
                  <a:pt x="333398" y="201431"/>
                </a:cubicBezTo>
                <a:close/>
                <a:moveTo>
                  <a:pt x="342076" y="120847"/>
                </a:moveTo>
                <a:cubicBezTo>
                  <a:pt x="345796" y="120847"/>
                  <a:pt x="350754" y="125806"/>
                  <a:pt x="350754" y="129525"/>
                </a:cubicBezTo>
                <a:lnTo>
                  <a:pt x="350754" y="159280"/>
                </a:lnTo>
                <a:cubicBezTo>
                  <a:pt x="369352" y="160519"/>
                  <a:pt x="389188" y="165478"/>
                  <a:pt x="406544" y="175396"/>
                </a:cubicBezTo>
                <a:cubicBezTo>
                  <a:pt x="452414" y="197712"/>
                  <a:pt x="480928" y="244823"/>
                  <a:pt x="482168" y="298133"/>
                </a:cubicBezTo>
                <a:lnTo>
                  <a:pt x="511922" y="298133"/>
                </a:lnTo>
                <a:cubicBezTo>
                  <a:pt x="515642" y="298133"/>
                  <a:pt x="520600" y="300612"/>
                  <a:pt x="520600" y="305571"/>
                </a:cubicBezTo>
                <a:cubicBezTo>
                  <a:pt x="520600" y="310530"/>
                  <a:pt x="515642" y="314250"/>
                  <a:pt x="511922" y="314250"/>
                </a:cubicBezTo>
                <a:lnTo>
                  <a:pt x="480928" y="314250"/>
                </a:lnTo>
                <a:cubicBezTo>
                  <a:pt x="477210" y="353922"/>
                  <a:pt x="454894" y="389875"/>
                  <a:pt x="423900" y="413431"/>
                </a:cubicBezTo>
                <a:cubicBezTo>
                  <a:pt x="422660" y="413431"/>
                  <a:pt x="422660" y="414670"/>
                  <a:pt x="422660" y="414670"/>
                </a:cubicBezTo>
                <a:cubicBezTo>
                  <a:pt x="401584" y="428308"/>
                  <a:pt x="376790" y="438226"/>
                  <a:pt x="350754" y="439466"/>
                </a:cubicBezTo>
                <a:lnTo>
                  <a:pt x="350754" y="469220"/>
                </a:lnTo>
                <a:cubicBezTo>
                  <a:pt x="350754" y="474179"/>
                  <a:pt x="345796" y="476658"/>
                  <a:pt x="342076" y="476658"/>
                </a:cubicBezTo>
                <a:cubicBezTo>
                  <a:pt x="337118" y="476658"/>
                  <a:pt x="333398" y="474179"/>
                  <a:pt x="333398" y="469220"/>
                </a:cubicBezTo>
                <a:lnTo>
                  <a:pt x="333398" y="439466"/>
                </a:lnTo>
                <a:cubicBezTo>
                  <a:pt x="265212" y="435746"/>
                  <a:pt x="209424" y="381197"/>
                  <a:pt x="201986" y="314250"/>
                </a:cubicBezTo>
                <a:lnTo>
                  <a:pt x="172232" y="314250"/>
                </a:lnTo>
                <a:cubicBezTo>
                  <a:pt x="168512" y="314250"/>
                  <a:pt x="164792" y="310530"/>
                  <a:pt x="164792" y="305571"/>
                </a:cubicBezTo>
                <a:cubicBezTo>
                  <a:pt x="164792" y="300612"/>
                  <a:pt x="168512" y="298133"/>
                  <a:pt x="172232" y="298133"/>
                </a:cubicBezTo>
                <a:lnTo>
                  <a:pt x="201986" y="298133"/>
                </a:lnTo>
                <a:cubicBezTo>
                  <a:pt x="201986" y="223747"/>
                  <a:pt x="260254" y="162999"/>
                  <a:pt x="333398" y="159280"/>
                </a:cubicBezTo>
                <a:lnTo>
                  <a:pt x="333398" y="129525"/>
                </a:lnTo>
                <a:cubicBezTo>
                  <a:pt x="333398" y="125806"/>
                  <a:pt x="337118" y="120847"/>
                  <a:pt x="342076" y="120847"/>
                </a:cubicBezTo>
                <a:close/>
                <a:moveTo>
                  <a:pt x="449792" y="93387"/>
                </a:moveTo>
                <a:lnTo>
                  <a:pt x="509020" y="93387"/>
                </a:lnTo>
                <a:cubicBezTo>
                  <a:pt x="539868" y="93387"/>
                  <a:pt x="564548" y="116580"/>
                  <a:pt x="564548" y="147096"/>
                </a:cubicBezTo>
                <a:lnTo>
                  <a:pt x="564548" y="182496"/>
                </a:lnTo>
                <a:cubicBezTo>
                  <a:pt x="564548" y="187378"/>
                  <a:pt x="559612" y="191040"/>
                  <a:pt x="555910" y="191040"/>
                </a:cubicBezTo>
                <a:cubicBezTo>
                  <a:pt x="550974" y="191040"/>
                  <a:pt x="547272" y="187378"/>
                  <a:pt x="547272" y="182496"/>
                </a:cubicBezTo>
                <a:lnTo>
                  <a:pt x="547272" y="147096"/>
                </a:lnTo>
                <a:cubicBezTo>
                  <a:pt x="547272" y="126345"/>
                  <a:pt x="531232" y="109256"/>
                  <a:pt x="509020" y="109256"/>
                </a:cubicBezTo>
                <a:lnTo>
                  <a:pt x="449792" y="109256"/>
                </a:lnTo>
                <a:cubicBezTo>
                  <a:pt x="430048" y="109256"/>
                  <a:pt x="412774" y="126345"/>
                  <a:pt x="412774" y="147096"/>
                </a:cubicBezTo>
                <a:cubicBezTo>
                  <a:pt x="412774" y="150758"/>
                  <a:pt x="409072" y="155641"/>
                  <a:pt x="404136" y="155641"/>
                </a:cubicBezTo>
                <a:cubicBezTo>
                  <a:pt x="399200" y="155641"/>
                  <a:pt x="395500" y="150758"/>
                  <a:pt x="395500" y="147096"/>
                </a:cubicBezTo>
                <a:cubicBezTo>
                  <a:pt x="395500" y="116580"/>
                  <a:pt x="420178" y="93387"/>
                  <a:pt x="449792" y="93387"/>
                </a:cubicBezTo>
                <a:close/>
                <a:moveTo>
                  <a:pt x="169650" y="93387"/>
                </a:moveTo>
                <a:lnTo>
                  <a:pt x="230112" y="93387"/>
                </a:lnTo>
                <a:cubicBezTo>
                  <a:pt x="259728" y="93387"/>
                  <a:pt x="284408" y="116870"/>
                  <a:pt x="284408" y="147768"/>
                </a:cubicBezTo>
                <a:cubicBezTo>
                  <a:pt x="284408" y="151476"/>
                  <a:pt x="280706" y="156419"/>
                  <a:pt x="275770" y="156419"/>
                </a:cubicBezTo>
                <a:cubicBezTo>
                  <a:pt x="270834" y="156419"/>
                  <a:pt x="267132" y="151476"/>
                  <a:pt x="267132" y="147768"/>
                </a:cubicBezTo>
                <a:cubicBezTo>
                  <a:pt x="267132" y="126757"/>
                  <a:pt x="251090" y="109454"/>
                  <a:pt x="230112" y="109454"/>
                </a:cubicBezTo>
                <a:lnTo>
                  <a:pt x="169650" y="109454"/>
                </a:lnTo>
                <a:cubicBezTo>
                  <a:pt x="149906" y="109454"/>
                  <a:pt x="133864" y="126757"/>
                  <a:pt x="133864" y="147768"/>
                </a:cubicBezTo>
                <a:lnTo>
                  <a:pt x="133864" y="183610"/>
                </a:lnTo>
                <a:cubicBezTo>
                  <a:pt x="133864" y="187317"/>
                  <a:pt x="128928" y="191025"/>
                  <a:pt x="125226" y="191025"/>
                </a:cubicBezTo>
                <a:cubicBezTo>
                  <a:pt x="120290" y="191025"/>
                  <a:pt x="115356" y="187317"/>
                  <a:pt x="115356" y="183610"/>
                </a:cubicBezTo>
                <a:lnTo>
                  <a:pt x="115356" y="147768"/>
                </a:lnTo>
                <a:cubicBezTo>
                  <a:pt x="115356" y="116870"/>
                  <a:pt x="141268" y="93387"/>
                  <a:pt x="169650" y="93387"/>
                </a:cubicBezTo>
                <a:close/>
                <a:moveTo>
                  <a:pt x="477892" y="17909"/>
                </a:moveTo>
                <a:cubicBezTo>
                  <a:pt x="462024" y="17909"/>
                  <a:pt x="451038" y="30701"/>
                  <a:pt x="451038" y="46052"/>
                </a:cubicBezTo>
                <a:cubicBezTo>
                  <a:pt x="451038" y="61402"/>
                  <a:pt x="462024" y="74195"/>
                  <a:pt x="477892" y="74195"/>
                </a:cubicBezTo>
                <a:cubicBezTo>
                  <a:pt x="492540" y="74195"/>
                  <a:pt x="504748" y="61402"/>
                  <a:pt x="504748" y="46052"/>
                </a:cubicBezTo>
                <a:cubicBezTo>
                  <a:pt x="504748" y="35818"/>
                  <a:pt x="498644" y="25584"/>
                  <a:pt x="490100" y="20467"/>
                </a:cubicBezTo>
                <a:cubicBezTo>
                  <a:pt x="485216" y="19188"/>
                  <a:pt x="482776" y="17909"/>
                  <a:pt x="477892" y="17909"/>
                </a:cubicBezTo>
                <a:close/>
                <a:moveTo>
                  <a:pt x="203240" y="17909"/>
                </a:moveTo>
                <a:cubicBezTo>
                  <a:pt x="188592" y="17909"/>
                  <a:pt x="176386" y="30701"/>
                  <a:pt x="176386" y="46052"/>
                </a:cubicBezTo>
                <a:cubicBezTo>
                  <a:pt x="176386" y="61402"/>
                  <a:pt x="188592" y="74195"/>
                  <a:pt x="203240" y="74195"/>
                </a:cubicBezTo>
                <a:cubicBezTo>
                  <a:pt x="217888" y="74195"/>
                  <a:pt x="230096" y="61402"/>
                  <a:pt x="230096" y="46052"/>
                </a:cubicBezTo>
                <a:cubicBezTo>
                  <a:pt x="230096" y="35818"/>
                  <a:pt x="225212" y="25584"/>
                  <a:pt x="215448" y="20467"/>
                </a:cubicBezTo>
                <a:cubicBezTo>
                  <a:pt x="210564" y="19188"/>
                  <a:pt x="208124" y="17909"/>
                  <a:pt x="203240" y="17909"/>
                </a:cubicBezTo>
                <a:close/>
                <a:moveTo>
                  <a:pt x="477892" y="0"/>
                </a:moveTo>
                <a:cubicBezTo>
                  <a:pt x="483996" y="0"/>
                  <a:pt x="491320" y="1279"/>
                  <a:pt x="497424" y="5117"/>
                </a:cubicBezTo>
                <a:cubicBezTo>
                  <a:pt x="512072" y="14071"/>
                  <a:pt x="520616" y="29422"/>
                  <a:pt x="520616" y="46052"/>
                </a:cubicBezTo>
                <a:cubicBezTo>
                  <a:pt x="520616" y="71636"/>
                  <a:pt x="501086" y="92104"/>
                  <a:pt x="477892" y="92104"/>
                </a:cubicBezTo>
                <a:cubicBezTo>
                  <a:pt x="453478" y="92104"/>
                  <a:pt x="433948" y="71636"/>
                  <a:pt x="433948" y="46052"/>
                </a:cubicBezTo>
                <a:cubicBezTo>
                  <a:pt x="433948" y="20467"/>
                  <a:pt x="453478" y="0"/>
                  <a:pt x="477892" y="0"/>
                </a:cubicBezTo>
                <a:close/>
                <a:moveTo>
                  <a:pt x="203240" y="0"/>
                </a:moveTo>
                <a:cubicBezTo>
                  <a:pt x="209344" y="0"/>
                  <a:pt x="216668" y="1279"/>
                  <a:pt x="222772" y="5117"/>
                </a:cubicBezTo>
                <a:cubicBezTo>
                  <a:pt x="237420" y="14071"/>
                  <a:pt x="245964" y="29422"/>
                  <a:pt x="245964" y="46052"/>
                </a:cubicBezTo>
                <a:cubicBezTo>
                  <a:pt x="245964" y="71636"/>
                  <a:pt x="226434" y="92104"/>
                  <a:pt x="203240" y="92104"/>
                </a:cubicBezTo>
                <a:cubicBezTo>
                  <a:pt x="178826" y="92104"/>
                  <a:pt x="159296" y="71636"/>
                  <a:pt x="159296" y="46052"/>
                </a:cubicBezTo>
                <a:cubicBezTo>
                  <a:pt x="159296" y="20467"/>
                  <a:pt x="178826" y="0"/>
                  <a:pt x="203240"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27" name="Google Shape;1327;p134"/>
          <p:cNvSpPr/>
          <p:nvPr/>
        </p:nvSpPr>
        <p:spPr>
          <a:xfrm>
            <a:off x="5189774" y="3464350"/>
            <a:ext cx="2858700" cy="1150500"/>
          </a:xfrm>
          <a:prstGeom prst="round2SameRect">
            <a:avLst>
              <a:gd fmla="val 0" name="adj1"/>
              <a:gd fmla="val 17278" name="adj2"/>
            </a:avLst>
          </a:prstGeom>
          <a:solidFill>
            <a:srgbClr val="F2F2F2"/>
          </a:solidFill>
          <a:ln>
            <a:noFill/>
          </a:ln>
        </p:spPr>
        <p:txBody>
          <a:bodyPr anchorCtr="0" anchor="ctr" bIns="17150" lIns="34300" spcFirstLastPara="1" rIns="34300" wrap="square" tIns="17150">
            <a:noAutofit/>
          </a:bodyPr>
          <a:lstStyle/>
          <a:p>
            <a:pPr indent="0" lvl="0" marL="0" marR="0" rtl="0" algn="l">
              <a:lnSpc>
                <a:spcPct val="100000"/>
              </a:lnSpc>
              <a:spcBef>
                <a:spcPts val="0"/>
              </a:spcBef>
              <a:spcAft>
                <a:spcPts val="0"/>
              </a:spcAft>
              <a:buClr>
                <a:srgbClr val="000000"/>
              </a:buClr>
              <a:buFont typeface="Arial"/>
              <a:buNone/>
            </a:pPr>
            <a:r>
              <a:t/>
            </a:r>
            <a:endParaRPr sz="800">
              <a:solidFill>
                <a:schemeClr val="dk1"/>
              </a:solidFill>
              <a:latin typeface="Poppins"/>
              <a:ea typeface="Poppins"/>
              <a:cs typeface="Poppins"/>
              <a:sym typeface="Poppins"/>
            </a:endParaRPr>
          </a:p>
        </p:txBody>
      </p:sp>
      <p:grpSp>
        <p:nvGrpSpPr>
          <p:cNvPr id="1328" name="Google Shape;1328;p134"/>
          <p:cNvGrpSpPr/>
          <p:nvPr/>
        </p:nvGrpSpPr>
        <p:grpSpPr>
          <a:xfrm>
            <a:off x="6221435" y="3400290"/>
            <a:ext cx="618132" cy="430518"/>
            <a:chOff x="11364864" y="508040"/>
            <a:chExt cx="1647914" cy="1148047"/>
          </a:xfrm>
        </p:grpSpPr>
        <p:sp>
          <p:nvSpPr>
            <p:cNvPr id="1329" name="Google Shape;1329;p134"/>
            <p:cNvSpPr/>
            <p:nvPr/>
          </p:nvSpPr>
          <p:spPr>
            <a:xfrm>
              <a:off x="12858974" y="508040"/>
              <a:ext cx="153804" cy="203244"/>
            </a:xfrm>
            <a:custGeom>
              <a:rect b="b" l="l" r="r" t="t"/>
              <a:pathLst>
                <a:path extrusionOk="0" h="161" w="122">
                  <a:moveTo>
                    <a:pt x="121" y="160"/>
                  </a:moveTo>
                  <a:lnTo>
                    <a:pt x="121" y="61"/>
                  </a:lnTo>
                  <a:lnTo>
                    <a:pt x="121" y="61"/>
                  </a:lnTo>
                  <a:cubicBezTo>
                    <a:pt x="121" y="28"/>
                    <a:pt x="95" y="0"/>
                    <a:pt x="61" y="0"/>
                  </a:cubicBezTo>
                  <a:lnTo>
                    <a:pt x="61" y="0"/>
                  </a:lnTo>
                  <a:cubicBezTo>
                    <a:pt x="28" y="0"/>
                    <a:pt x="0" y="28"/>
                    <a:pt x="0" y="61"/>
                  </a:cubicBezTo>
                  <a:lnTo>
                    <a:pt x="0" y="160"/>
                  </a:lnTo>
                  <a:lnTo>
                    <a:pt x="121" y="160"/>
                  </a:lnTo>
                </a:path>
              </a:pathLst>
            </a:custGeom>
            <a:solidFill>
              <a:srgbClr val="BF9B0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30" name="Google Shape;1330;p134"/>
            <p:cNvSpPr/>
            <p:nvPr/>
          </p:nvSpPr>
          <p:spPr>
            <a:xfrm>
              <a:off x="11436278" y="508040"/>
              <a:ext cx="1499600" cy="1148047"/>
            </a:xfrm>
            <a:custGeom>
              <a:rect b="b" l="l" r="r" t="t"/>
              <a:pathLst>
                <a:path extrusionOk="0" h="920" w="1204">
                  <a:moveTo>
                    <a:pt x="1142" y="0"/>
                  </a:moveTo>
                  <a:lnTo>
                    <a:pt x="926" y="0"/>
                  </a:lnTo>
                  <a:lnTo>
                    <a:pt x="168" y="0"/>
                  </a:lnTo>
                  <a:lnTo>
                    <a:pt x="61" y="0"/>
                  </a:lnTo>
                  <a:lnTo>
                    <a:pt x="0" y="0"/>
                  </a:lnTo>
                  <a:lnTo>
                    <a:pt x="0" y="0"/>
                  </a:lnTo>
                  <a:cubicBezTo>
                    <a:pt x="33" y="0"/>
                    <a:pt x="61" y="28"/>
                    <a:pt x="61" y="61"/>
                  </a:cubicBezTo>
                  <a:lnTo>
                    <a:pt x="61" y="136"/>
                  </a:lnTo>
                  <a:lnTo>
                    <a:pt x="61" y="160"/>
                  </a:lnTo>
                  <a:lnTo>
                    <a:pt x="61" y="377"/>
                  </a:lnTo>
                  <a:lnTo>
                    <a:pt x="61" y="377"/>
                  </a:lnTo>
                  <a:cubicBezTo>
                    <a:pt x="61" y="677"/>
                    <a:pt x="303" y="919"/>
                    <a:pt x="602" y="919"/>
                  </a:cubicBezTo>
                  <a:lnTo>
                    <a:pt x="602" y="919"/>
                  </a:lnTo>
                  <a:cubicBezTo>
                    <a:pt x="900" y="919"/>
                    <a:pt x="1142" y="677"/>
                    <a:pt x="1142" y="377"/>
                  </a:cubicBezTo>
                  <a:lnTo>
                    <a:pt x="1142" y="160"/>
                  </a:lnTo>
                  <a:lnTo>
                    <a:pt x="1142" y="150"/>
                  </a:lnTo>
                  <a:lnTo>
                    <a:pt x="1142" y="61"/>
                  </a:lnTo>
                  <a:lnTo>
                    <a:pt x="1142" y="61"/>
                  </a:lnTo>
                  <a:cubicBezTo>
                    <a:pt x="1142" y="28"/>
                    <a:pt x="1170" y="0"/>
                    <a:pt x="1203" y="0"/>
                  </a:cubicBezTo>
                  <a:lnTo>
                    <a:pt x="1142" y="0"/>
                  </a:lnTo>
                </a:path>
              </a:pathLst>
            </a:custGeom>
            <a:solidFill>
              <a:srgbClr val="FFCF0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31" name="Google Shape;1331;p134"/>
            <p:cNvSpPr/>
            <p:nvPr/>
          </p:nvSpPr>
          <p:spPr>
            <a:xfrm>
              <a:off x="11364864" y="508040"/>
              <a:ext cx="153804" cy="203244"/>
            </a:xfrm>
            <a:custGeom>
              <a:rect b="b" l="l" r="r" t="t"/>
              <a:pathLst>
                <a:path extrusionOk="0" h="161" w="122">
                  <a:moveTo>
                    <a:pt x="121" y="160"/>
                  </a:moveTo>
                  <a:lnTo>
                    <a:pt x="121" y="61"/>
                  </a:lnTo>
                  <a:lnTo>
                    <a:pt x="121" y="61"/>
                  </a:lnTo>
                  <a:cubicBezTo>
                    <a:pt x="121" y="28"/>
                    <a:pt x="93" y="0"/>
                    <a:pt x="60" y="0"/>
                  </a:cubicBezTo>
                  <a:lnTo>
                    <a:pt x="60" y="0"/>
                  </a:lnTo>
                  <a:cubicBezTo>
                    <a:pt x="27" y="0"/>
                    <a:pt x="0" y="28"/>
                    <a:pt x="0" y="61"/>
                  </a:cubicBezTo>
                  <a:lnTo>
                    <a:pt x="0" y="160"/>
                  </a:lnTo>
                  <a:lnTo>
                    <a:pt x="121" y="160"/>
                  </a:lnTo>
                </a:path>
              </a:pathLst>
            </a:custGeom>
            <a:solidFill>
              <a:srgbClr val="BF9B0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grpSp>
      <p:sp>
        <p:nvSpPr>
          <p:cNvPr id="1332" name="Google Shape;1332;p134"/>
          <p:cNvSpPr/>
          <p:nvPr/>
        </p:nvSpPr>
        <p:spPr>
          <a:xfrm>
            <a:off x="6406576" y="3497341"/>
            <a:ext cx="247826" cy="236418"/>
          </a:xfrm>
          <a:custGeom>
            <a:rect b="b" l="l" r="r" t="t"/>
            <a:pathLst>
              <a:path extrusionOk="0" h="630448" w="660869">
                <a:moveTo>
                  <a:pt x="348030" y="549141"/>
                </a:moveTo>
                <a:lnTo>
                  <a:pt x="348030" y="551642"/>
                </a:lnTo>
                <a:cubicBezTo>
                  <a:pt x="346788" y="561649"/>
                  <a:pt x="339334" y="567904"/>
                  <a:pt x="329396" y="567904"/>
                </a:cubicBezTo>
                <a:cubicBezTo>
                  <a:pt x="321942" y="567904"/>
                  <a:pt x="315730" y="564151"/>
                  <a:pt x="312002" y="556646"/>
                </a:cubicBezTo>
                <a:cubicBezTo>
                  <a:pt x="309518" y="567904"/>
                  <a:pt x="305790" y="579162"/>
                  <a:pt x="303306" y="587918"/>
                </a:cubicBezTo>
                <a:lnTo>
                  <a:pt x="316972" y="609183"/>
                </a:lnTo>
                <a:cubicBezTo>
                  <a:pt x="324426" y="615438"/>
                  <a:pt x="335608" y="615438"/>
                  <a:pt x="341820" y="609183"/>
                </a:cubicBezTo>
                <a:lnTo>
                  <a:pt x="359212" y="585416"/>
                </a:lnTo>
                <a:cubicBezTo>
                  <a:pt x="355484" y="574158"/>
                  <a:pt x="351758" y="561649"/>
                  <a:pt x="348030" y="549141"/>
                </a:cubicBezTo>
                <a:close/>
                <a:moveTo>
                  <a:pt x="461084" y="520370"/>
                </a:moveTo>
                <a:cubicBezTo>
                  <a:pt x="452388" y="521621"/>
                  <a:pt x="443692" y="524123"/>
                  <a:pt x="436238" y="527875"/>
                </a:cubicBezTo>
                <a:lnTo>
                  <a:pt x="436238" y="549141"/>
                </a:lnTo>
                <a:cubicBezTo>
                  <a:pt x="446176" y="541635"/>
                  <a:pt x="454872" y="531628"/>
                  <a:pt x="461084" y="520370"/>
                </a:cubicBezTo>
                <a:close/>
                <a:moveTo>
                  <a:pt x="198948" y="520370"/>
                </a:moveTo>
                <a:cubicBezTo>
                  <a:pt x="205160" y="531628"/>
                  <a:pt x="212614" y="541635"/>
                  <a:pt x="222554" y="549141"/>
                </a:cubicBezTo>
                <a:lnTo>
                  <a:pt x="222554" y="527875"/>
                </a:lnTo>
                <a:cubicBezTo>
                  <a:pt x="215100" y="524123"/>
                  <a:pt x="206402" y="521621"/>
                  <a:pt x="198948" y="520370"/>
                </a:cubicBezTo>
                <a:close/>
                <a:moveTo>
                  <a:pt x="415118" y="469084"/>
                </a:moveTo>
                <a:lnTo>
                  <a:pt x="384058" y="477840"/>
                </a:lnTo>
                <a:cubicBezTo>
                  <a:pt x="381574" y="482843"/>
                  <a:pt x="379090" y="489098"/>
                  <a:pt x="376604" y="495352"/>
                </a:cubicBezTo>
                <a:cubicBezTo>
                  <a:pt x="372878" y="502858"/>
                  <a:pt x="367908" y="509112"/>
                  <a:pt x="360454" y="514116"/>
                </a:cubicBezTo>
                <a:cubicBezTo>
                  <a:pt x="359212" y="521621"/>
                  <a:pt x="362938" y="544137"/>
                  <a:pt x="370394" y="567904"/>
                </a:cubicBezTo>
                <a:lnTo>
                  <a:pt x="389028" y="542886"/>
                </a:lnTo>
                <a:lnTo>
                  <a:pt x="390270" y="541635"/>
                </a:lnTo>
                <a:cubicBezTo>
                  <a:pt x="398968" y="532879"/>
                  <a:pt x="408906" y="524123"/>
                  <a:pt x="420088" y="517868"/>
                </a:cubicBezTo>
                <a:lnTo>
                  <a:pt x="420088" y="472836"/>
                </a:lnTo>
                <a:cubicBezTo>
                  <a:pt x="420088" y="471585"/>
                  <a:pt x="418844" y="470335"/>
                  <a:pt x="417602" y="469084"/>
                </a:cubicBezTo>
                <a:cubicBezTo>
                  <a:pt x="417602" y="469084"/>
                  <a:pt x="416360" y="469084"/>
                  <a:pt x="415118" y="469084"/>
                </a:cubicBezTo>
                <a:close/>
                <a:moveTo>
                  <a:pt x="239946" y="469084"/>
                </a:moveTo>
                <a:cubicBezTo>
                  <a:pt x="239946" y="470335"/>
                  <a:pt x="239946" y="471585"/>
                  <a:pt x="239946" y="472836"/>
                </a:cubicBezTo>
                <a:lnTo>
                  <a:pt x="239946" y="517868"/>
                </a:lnTo>
                <a:cubicBezTo>
                  <a:pt x="249884" y="524123"/>
                  <a:pt x="259824" y="532879"/>
                  <a:pt x="269762" y="541635"/>
                </a:cubicBezTo>
                <a:lnTo>
                  <a:pt x="269762" y="542886"/>
                </a:lnTo>
                <a:lnTo>
                  <a:pt x="290882" y="571657"/>
                </a:lnTo>
                <a:cubicBezTo>
                  <a:pt x="300822" y="544137"/>
                  <a:pt x="302064" y="520370"/>
                  <a:pt x="298336" y="514116"/>
                </a:cubicBezTo>
                <a:cubicBezTo>
                  <a:pt x="292124" y="509112"/>
                  <a:pt x="287156" y="502858"/>
                  <a:pt x="283428" y="495352"/>
                </a:cubicBezTo>
                <a:cubicBezTo>
                  <a:pt x="279702" y="489098"/>
                  <a:pt x="277216" y="482843"/>
                  <a:pt x="274732" y="477840"/>
                </a:cubicBezTo>
                <a:lnTo>
                  <a:pt x="243674" y="469084"/>
                </a:lnTo>
                <a:cubicBezTo>
                  <a:pt x="242430" y="469084"/>
                  <a:pt x="241188" y="469084"/>
                  <a:pt x="239946" y="469084"/>
                </a:cubicBezTo>
                <a:close/>
                <a:moveTo>
                  <a:pt x="408906" y="406539"/>
                </a:moveTo>
                <a:cubicBezTo>
                  <a:pt x="403936" y="422801"/>
                  <a:pt x="397724" y="441564"/>
                  <a:pt x="392756" y="457826"/>
                </a:cubicBezTo>
                <a:lnTo>
                  <a:pt x="411390" y="452822"/>
                </a:lnTo>
                <a:cubicBezTo>
                  <a:pt x="412634" y="452822"/>
                  <a:pt x="413876" y="451571"/>
                  <a:pt x="416360" y="451571"/>
                </a:cubicBezTo>
                <a:cubicBezTo>
                  <a:pt x="420088" y="451571"/>
                  <a:pt x="425056" y="452822"/>
                  <a:pt x="428784" y="456575"/>
                </a:cubicBezTo>
                <a:cubicBezTo>
                  <a:pt x="433752" y="460327"/>
                  <a:pt x="436238" y="466582"/>
                  <a:pt x="436238" y="472836"/>
                </a:cubicBezTo>
                <a:lnTo>
                  <a:pt x="436238" y="510363"/>
                </a:lnTo>
                <a:cubicBezTo>
                  <a:pt x="447418" y="505359"/>
                  <a:pt x="457358" y="501607"/>
                  <a:pt x="468538" y="500356"/>
                </a:cubicBezTo>
                <a:cubicBezTo>
                  <a:pt x="472266" y="490349"/>
                  <a:pt x="473508" y="480342"/>
                  <a:pt x="473508" y="469084"/>
                </a:cubicBezTo>
                <a:cubicBezTo>
                  <a:pt x="473508" y="434059"/>
                  <a:pt x="446176" y="406539"/>
                  <a:pt x="410148" y="406539"/>
                </a:cubicBezTo>
                <a:close/>
                <a:moveTo>
                  <a:pt x="362938" y="406539"/>
                </a:moveTo>
                <a:lnTo>
                  <a:pt x="354242" y="497854"/>
                </a:lnTo>
                <a:cubicBezTo>
                  <a:pt x="356728" y="495352"/>
                  <a:pt x="359212" y="491600"/>
                  <a:pt x="361696" y="487847"/>
                </a:cubicBezTo>
                <a:cubicBezTo>
                  <a:pt x="364182" y="480342"/>
                  <a:pt x="367908" y="472836"/>
                  <a:pt x="370394" y="466582"/>
                </a:cubicBezTo>
                <a:cubicBezTo>
                  <a:pt x="372878" y="461578"/>
                  <a:pt x="375362" y="455324"/>
                  <a:pt x="376604" y="449069"/>
                </a:cubicBezTo>
                <a:cubicBezTo>
                  <a:pt x="376604" y="449069"/>
                  <a:pt x="376604" y="449069"/>
                  <a:pt x="376604" y="447819"/>
                </a:cubicBezTo>
                <a:cubicBezTo>
                  <a:pt x="379090" y="442815"/>
                  <a:pt x="381574" y="437811"/>
                  <a:pt x="382816" y="432808"/>
                </a:cubicBezTo>
                <a:cubicBezTo>
                  <a:pt x="382816" y="431557"/>
                  <a:pt x="382816" y="431557"/>
                  <a:pt x="382816" y="431557"/>
                </a:cubicBezTo>
                <a:cubicBezTo>
                  <a:pt x="386544" y="422801"/>
                  <a:pt x="389028" y="414045"/>
                  <a:pt x="390270" y="406539"/>
                </a:cubicBezTo>
                <a:close/>
                <a:moveTo>
                  <a:pt x="268520" y="406539"/>
                </a:moveTo>
                <a:cubicBezTo>
                  <a:pt x="271004" y="414045"/>
                  <a:pt x="273490" y="422801"/>
                  <a:pt x="275974" y="431557"/>
                </a:cubicBezTo>
                <a:cubicBezTo>
                  <a:pt x="275974" y="431557"/>
                  <a:pt x="275974" y="431557"/>
                  <a:pt x="275974" y="432808"/>
                </a:cubicBezTo>
                <a:cubicBezTo>
                  <a:pt x="278460" y="437811"/>
                  <a:pt x="279702" y="442815"/>
                  <a:pt x="280944" y="449069"/>
                </a:cubicBezTo>
                <a:cubicBezTo>
                  <a:pt x="282186" y="449069"/>
                  <a:pt x="282186" y="449069"/>
                  <a:pt x="282186" y="449069"/>
                </a:cubicBezTo>
                <a:cubicBezTo>
                  <a:pt x="284670" y="455324"/>
                  <a:pt x="285914" y="461578"/>
                  <a:pt x="288398" y="466582"/>
                </a:cubicBezTo>
                <a:cubicBezTo>
                  <a:pt x="290882" y="472836"/>
                  <a:pt x="295852" y="480342"/>
                  <a:pt x="298336" y="487847"/>
                </a:cubicBezTo>
                <a:cubicBezTo>
                  <a:pt x="300822" y="492851"/>
                  <a:pt x="303306" y="495352"/>
                  <a:pt x="305790" y="499105"/>
                </a:cubicBezTo>
                <a:lnTo>
                  <a:pt x="295852" y="406539"/>
                </a:lnTo>
                <a:close/>
                <a:moveTo>
                  <a:pt x="248642" y="406539"/>
                </a:moveTo>
                <a:cubicBezTo>
                  <a:pt x="213856" y="406539"/>
                  <a:pt x="185282" y="434059"/>
                  <a:pt x="185282" y="469084"/>
                </a:cubicBezTo>
                <a:cubicBezTo>
                  <a:pt x="185282" y="480342"/>
                  <a:pt x="187768" y="490349"/>
                  <a:pt x="190252" y="500356"/>
                </a:cubicBezTo>
                <a:cubicBezTo>
                  <a:pt x="201434" y="501607"/>
                  <a:pt x="212614" y="505359"/>
                  <a:pt x="222554" y="510363"/>
                </a:cubicBezTo>
                <a:lnTo>
                  <a:pt x="222554" y="472836"/>
                </a:lnTo>
                <a:cubicBezTo>
                  <a:pt x="222554" y="466582"/>
                  <a:pt x="225038" y="460327"/>
                  <a:pt x="231250" y="456575"/>
                </a:cubicBezTo>
                <a:cubicBezTo>
                  <a:pt x="236220" y="452822"/>
                  <a:pt x="241188" y="451571"/>
                  <a:pt x="247400" y="452822"/>
                </a:cubicBezTo>
                <a:lnTo>
                  <a:pt x="267278" y="457826"/>
                </a:lnTo>
                <a:cubicBezTo>
                  <a:pt x="261066" y="441564"/>
                  <a:pt x="256096" y="422801"/>
                  <a:pt x="251128" y="406539"/>
                </a:cubicBezTo>
                <a:close/>
                <a:moveTo>
                  <a:pt x="329396" y="370263"/>
                </a:moveTo>
                <a:cubicBezTo>
                  <a:pt x="319456" y="370263"/>
                  <a:pt x="310760" y="377769"/>
                  <a:pt x="310760" y="387776"/>
                </a:cubicBezTo>
                <a:lnTo>
                  <a:pt x="328154" y="550391"/>
                </a:lnTo>
                <a:cubicBezTo>
                  <a:pt x="328154" y="551642"/>
                  <a:pt x="330638" y="551642"/>
                  <a:pt x="330638" y="550391"/>
                </a:cubicBezTo>
                <a:lnTo>
                  <a:pt x="348030" y="387776"/>
                </a:lnTo>
                <a:cubicBezTo>
                  <a:pt x="348030" y="377769"/>
                  <a:pt x="339334" y="370263"/>
                  <a:pt x="329396" y="370263"/>
                </a:cubicBezTo>
                <a:close/>
                <a:moveTo>
                  <a:pt x="329988" y="171408"/>
                </a:moveTo>
                <a:cubicBezTo>
                  <a:pt x="310896" y="171408"/>
                  <a:pt x="295622" y="186497"/>
                  <a:pt x="295622" y="205359"/>
                </a:cubicBezTo>
                <a:cubicBezTo>
                  <a:pt x="295622" y="224220"/>
                  <a:pt x="310896" y="240566"/>
                  <a:pt x="329988" y="240566"/>
                </a:cubicBezTo>
                <a:cubicBezTo>
                  <a:pt x="349080" y="240566"/>
                  <a:pt x="364352" y="224220"/>
                  <a:pt x="364352" y="205359"/>
                </a:cubicBezTo>
                <a:cubicBezTo>
                  <a:pt x="364352" y="186497"/>
                  <a:pt x="349080" y="171408"/>
                  <a:pt x="329988" y="171408"/>
                </a:cubicBezTo>
                <a:close/>
                <a:moveTo>
                  <a:pt x="329988" y="153804"/>
                </a:moveTo>
                <a:cubicBezTo>
                  <a:pt x="359262" y="153804"/>
                  <a:pt x="382172" y="176438"/>
                  <a:pt x="382172" y="205359"/>
                </a:cubicBezTo>
                <a:cubicBezTo>
                  <a:pt x="382172" y="234279"/>
                  <a:pt x="359262" y="256913"/>
                  <a:pt x="329988" y="256913"/>
                </a:cubicBezTo>
                <a:cubicBezTo>
                  <a:pt x="301986" y="256913"/>
                  <a:pt x="279076" y="234279"/>
                  <a:pt x="279076" y="205359"/>
                </a:cubicBezTo>
                <a:cubicBezTo>
                  <a:pt x="279076" y="176438"/>
                  <a:pt x="301986" y="153804"/>
                  <a:pt x="329988" y="153804"/>
                </a:cubicBezTo>
                <a:close/>
                <a:moveTo>
                  <a:pt x="282186" y="107577"/>
                </a:moveTo>
                <a:cubicBezTo>
                  <a:pt x="263550" y="160114"/>
                  <a:pt x="252370" y="218906"/>
                  <a:pt x="252370" y="278949"/>
                </a:cubicBezTo>
                <a:cubicBezTo>
                  <a:pt x="252370" y="317726"/>
                  <a:pt x="257340" y="354002"/>
                  <a:pt x="264794" y="389027"/>
                </a:cubicBezTo>
                <a:lnTo>
                  <a:pt x="294610" y="389027"/>
                </a:lnTo>
                <a:lnTo>
                  <a:pt x="294610" y="387776"/>
                </a:lnTo>
                <a:cubicBezTo>
                  <a:pt x="294610" y="384023"/>
                  <a:pt x="295852" y="381521"/>
                  <a:pt x="295852" y="377769"/>
                </a:cubicBezTo>
                <a:cubicBezTo>
                  <a:pt x="300822" y="362758"/>
                  <a:pt x="314488" y="352751"/>
                  <a:pt x="329396" y="352751"/>
                </a:cubicBezTo>
                <a:cubicBezTo>
                  <a:pt x="344304" y="352751"/>
                  <a:pt x="356728" y="361507"/>
                  <a:pt x="361696" y="374016"/>
                </a:cubicBezTo>
                <a:cubicBezTo>
                  <a:pt x="364182" y="379020"/>
                  <a:pt x="365424" y="384023"/>
                  <a:pt x="365424" y="387776"/>
                </a:cubicBezTo>
                <a:lnTo>
                  <a:pt x="365424" y="389027"/>
                </a:lnTo>
                <a:lnTo>
                  <a:pt x="395240" y="389027"/>
                </a:lnTo>
                <a:cubicBezTo>
                  <a:pt x="402694" y="354002"/>
                  <a:pt x="406422" y="317726"/>
                  <a:pt x="406422" y="278949"/>
                </a:cubicBezTo>
                <a:cubicBezTo>
                  <a:pt x="406422" y="218906"/>
                  <a:pt x="396482" y="161365"/>
                  <a:pt x="376604" y="107577"/>
                </a:cubicBezTo>
                <a:close/>
                <a:moveTo>
                  <a:pt x="329396" y="17513"/>
                </a:moveTo>
                <a:cubicBezTo>
                  <a:pt x="329396" y="17513"/>
                  <a:pt x="328154" y="17513"/>
                  <a:pt x="328154" y="18764"/>
                </a:cubicBezTo>
                <a:cubicBezTo>
                  <a:pt x="312002" y="40029"/>
                  <a:pt x="299580" y="65046"/>
                  <a:pt x="289640" y="91315"/>
                </a:cubicBezTo>
                <a:lnTo>
                  <a:pt x="370394" y="91315"/>
                </a:lnTo>
                <a:cubicBezTo>
                  <a:pt x="359212" y="65046"/>
                  <a:pt x="346788" y="40029"/>
                  <a:pt x="331880" y="18764"/>
                </a:cubicBezTo>
                <a:cubicBezTo>
                  <a:pt x="330638" y="17513"/>
                  <a:pt x="330638" y="17513"/>
                  <a:pt x="329396" y="17513"/>
                </a:cubicBezTo>
                <a:close/>
                <a:moveTo>
                  <a:pt x="329396" y="0"/>
                </a:moveTo>
                <a:cubicBezTo>
                  <a:pt x="335608" y="0"/>
                  <a:pt x="341820" y="3753"/>
                  <a:pt x="345546" y="8756"/>
                </a:cubicBezTo>
                <a:cubicBezTo>
                  <a:pt x="395240" y="82559"/>
                  <a:pt x="423814" y="178877"/>
                  <a:pt x="423814" y="278949"/>
                </a:cubicBezTo>
                <a:cubicBezTo>
                  <a:pt x="423814" y="317726"/>
                  <a:pt x="418844" y="354002"/>
                  <a:pt x="412634" y="389027"/>
                </a:cubicBezTo>
                <a:cubicBezTo>
                  <a:pt x="454872" y="390278"/>
                  <a:pt x="490902" y="425303"/>
                  <a:pt x="490902" y="469084"/>
                </a:cubicBezTo>
                <a:cubicBezTo>
                  <a:pt x="490902" y="479091"/>
                  <a:pt x="488416" y="490349"/>
                  <a:pt x="487174" y="499105"/>
                </a:cubicBezTo>
                <a:cubicBezTo>
                  <a:pt x="489658" y="499105"/>
                  <a:pt x="492144" y="499105"/>
                  <a:pt x="495870" y="500356"/>
                </a:cubicBezTo>
                <a:cubicBezTo>
                  <a:pt x="531898" y="501607"/>
                  <a:pt x="565442" y="517868"/>
                  <a:pt x="589046" y="545388"/>
                </a:cubicBezTo>
                <a:cubicBezTo>
                  <a:pt x="602712" y="530377"/>
                  <a:pt x="630044" y="494101"/>
                  <a:pt x="647438" y="480342"/>
                </a:cubicBezTo>
                <a:cubicBezTo>
                  <a:pt x="651164" y="477840"/>
                  <a:pt x="656134" y="477840"/>
                  <a:pt x="658618" y="481593"/>
                </a:cubicBezTo>
                <a:cubicBezTo>
                  <a:pt x="662346" y="485345"/>
                  <a:pt x="661104" y="490349"/>
                  <a:pt x="657376" y="492851"/>
                </a:cubicBezTo>
                <a:cubicBezTo>
                  <a:pt x="637498" y="510363"/>
                  <a:pt x="596500" y="564151"/>
                  <a:pt x="596500" y="565402"/>
                </a:cubicBezTo>
                <a:cubicBezTo>
                  <a:pt x="595258" y="566653"/>
                  <a:pt x="591532" y="567904"/>
                  <a:pt x="589046" y="567904"/>
                </a:cubicBezTo>
                <a:cubicBezTo>
                  <a:pt x="586562" y="567904"/>
                  <a:pt x="584078" y="566653"/>
                  <a:pt x="582836" y="565402"/>
                </a:cubicBezTo>
                <a:cubicBezTo>
                  <a:pt x="561716" y="536632"/>
                  <a:pt x="529414" y="519119"/>
                  <a:pt x="494628" y="516617"/>
                </a:cubicBezTo>
                <a:cubicBezTo>
                  <a:pt x="490902" y="516617"/>
                  <a:pt x="485932" y="516617"/>
                  <a:pt x="480962" y="516617"/>
                </a:cubicBezTo>
                <a:cubicBezTo>
                  <a:pt x="472266" y="536632"/>
                  <a:pt x="458600" y="554144"/>
                  <a:pt x="441208" y="565402"/>
                </a:cubicBezTo>
                <a:cubicBezTo>
                  <a:pt x="439964" y="566653"/>
                  <a:pt x="436238" y="567904"/>
                  <a:pt x="433752" y="567904"/>
                </a:cubicBezTo>
                <a:cubicBezTo>
                  <a:pt x="432510" y="567904"/>
                  <a:pt x="430026" y="566653"/>
                  <a:pt x="427542" y="566653"/>
                </a:cubicBezTo>
                <a:cubicBezTo>
                  <a:pt x="422572" y="564151"/>
                  <a:pt x="420088" y="559148"/>
                  <a:pt x="420088" y="554144"/>
                </a:cubicBezTo>
                <a:lnTo>
                  <a:pt x="420088" y="537883"/>
                </a:lnTo>
                <a:cubicBezTo>
                  <a:pt x="413876" y="542886"/>
                  <a:pt x="407664" y="547890"/>
                  <a:pt x="402694" y="552893"/>
                </a:cubicBezTo>
                <a:lnTo>
                  <a:pt x="355484" y="619190"/>
                </a:lnTo>
                <a:cubicBezTo>
                  <a:pt x="355484" y="619190"/>
                  <a:pt x="354242" y="619190"/>
                  <a:pt x="354242" y="620441"/>
                </a:cubicBezTo>
                <a:cubicBezTo>
                  <a:pt x="348030" y="626696"/>
                  <a:pt x="339334" y="630448"/>
                  <a:pt x="329396" y="630448"/>
                </a:cubicBezTo>
                <a:cubicBezTo>
                  <a:pt x="319456" y="630448"/>
                  <a:pt x="310760" y="626696"/>
                  <a:pt x="304548" y="620441"/>
                </a:cubicBezTo>
                <a:cubicBezTo>
                  <a:pt x="304548" y="619190"/>
                  <a:pt x="304548" y="619190"/>
                  <a:pt x="304548" y="619190"/>
                </a:cubicBezTo>
                <a:lnTo>
                  <a:pt x="256096" y="552893"/>
                </a:lnTo>
                <a:cubicBezTo>
                  <a:pt x="251128" y="547890"/>
                  <a:pt x="246158" y="542886"/>
                  <a:pt x="239946" y="537883"/>
                </a:cubicBezTo>
                <a:lnTo>
                  <a:pt x="239946" y="554144"/>
                </a:lnTo>
                <a:cubicBezTo>
                  <a:pt x="239946" y="559148"/>
                  <a:pt x="236220" y="564151"/>
                  <a:pt x="232492" y="566653"/>
                </a:cubicBezTo>
                <a:cubicBezTo>
                  <a:pt x="230008" y="566653"/>
                  <a:pt x="227522" y="567904"/>
                  <a:pt x="225038" y="567904"/>
                </a:cubicBezTo>
                <a:cubicBezTo>
                  <a:pt x="222554" y="567904"/>
                  <a:pt x="220068" y="566653"/>
                  <a:pt x="217584" y="565402"/>
                </a:cubicBezTo>
                <a:cubicBezTo>
                  <a:pt x="200190" y="554144"/>
                  <a:pt x="187768" y="536632"/>
                  <a:pt x="177828" y="516617"/>
                </a:cubicBezTo>
                <a:cubicBezTo>
                  <a:pt x="174102" y="516617"/>
                  <a:pt x="169132" y="516617"/>
                  <a:pt x="162920" y="516617"/>
                </a:cubicBezTo>
                <a:cubicBezTo>
                  <a:pt x="128134" y="519119"/>
                  <a:pt x="97076" y="536632"/>
                  <a:pt x="75956" y="565402"/>
                </a:cubicBezTo>
                <a:cubicBezTo>
                  <a:pt x="74714" y="566653"/>
                  <a:pt x="72228" y="567904"/>
                  <a:pt x="69744" y="567904"/>
                </a:cubicBezTo>
                <a:cubicBezTo>
                  <a:pt x="66016" y="567904"/>
                  <a:pt x="63532" y="566653"/>
                  <a:pt x="62290" y="564151"/>
                </a:cubicBezTo>
                <a:cubicBezTo>
                  <a:pt x="62290" y="564151"/>
                  <a:pt x="23777" y="506610"/>
                  <a:pt x="3899" y="487847"/>
                </a:cubicBezTo>
                <a:cubicBezTo>
                  <a:pt x="-1070" y="485345"/>
                  <a:pt x="-1070" y="480342"/>
                  <a:pt x="2657" y="477840"/>
                </a:cubicBezTo>
                <a:cubicBezTo>
                  <a:pt x="5142" y="472836"/>
                  <a:pt x="11354" y="472836"/>
                  <a:pt x="13838" y="475338"/>
                </a:cubicBezTo>
                <a:cubicBezTo>
                  <a:pt x="31231" y="490349"/>
                  <a:pt x="58562" y="527875"/>
                  <a:pt x="69744" y="545388"/>
                </a:cubicBezTo>
                <a:cubicBezTo>
                  <a:pt x="93348" y="517868"/>
                  <a:pt x="126892" y="501607"/>
                  <a:pt x="162920" y="500356"/>
                </a:cubicBezTo>
                <a:cubicBezTo>
                  <a:pt x="166648" y="499105"/>
                  <a:pt x="169132" y="499105"/>
                  <a:pt x="172860" y="499105"/>
                </a:cubicBezTo>
                <a:cubicBezTo>
                  <a:pt x="170374" y="490349"/>
                  <a:pt x="169132" y="479091"/>
                  <a:pt x="169132" y="469084"/>
                </a:cubicBezTo>
                <a:cubicBezTo>
                  <a:pt x="169132" y="425303"/>
                  <a:pt x="203918" y="390278"/>
                  <a:pt x="247400" y="389027"/>
                </a:cubicBezTo>
                <a:cubicBezTo>
                  <a:pt x="239946" y="354002"/>
                  <a:pt x="236220" y="317726"/>
                  <a:pt x="236220" y="278949"/>
                </a:cubicBezTo>
                <a:cubicBezTo>
                  <a:pt x="236220" y="178877"/>
                  <a:pt x="263550" y="82559"/>
                  <a:pt x="313244" y="8756"/>
                </a:cubicBezTo>
                <a:cubicBezTo>
                  <a:pt x="316972" y="3753"/>
                  <a:pt x="323184" y="0"/>
                  <a:pt x="329396"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333" name="Google Shape;1333;p134"/>
          <p:cNvSpPr txBox="1"/>
          <p:nvPr/>
        </p:nvSpPr>
        <p:spPr>
          <a:xfrm>
            <a:off x="5267175" y="3985575"/>
            <a:ext cx="270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800">
                <a:solidFill>
                  <a:schemeClr val="dk1"/>
                </a:solidFill>
                <a:latin typeface="Poppins"/>
                <a:ea typeface="Poppins"/>
                <a:cs typeface="Poppins"/>
                <a:sym typeface="Poppins"/>
              </a:rPr>
              <a:t>For deposition and public sharing in the Zenodo community, the documentation will be attached in the form of a readme file in .txt format.</a:t>
            </a:r>
            <a:endParaRPr sz="1500">
              <a:solidFill>
                <a:schemeClr val="dk1"/>
              </a:solidFill>
              <a:latin typeface="Poppins"/>
              <a:ea typeface="Poppins"/>
              <a:cs typeface="Poppins"/>
              <a:sym typeface="Poppi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13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CODECS community</a:t>
            </a:r>
            <a:endParaRPr/>
          </a:p>
          <a:p>
            <a:pPr indent="0" lvl="0" marL="0" rtl="0" algn="l">
              <a:lnSpc>
                <a:spcPct val="115000"/>
              </a:lnSpc>
              <a:spcBef>
                <a:spcPts val="0"/>
              </a:spcBef>
              <a:spcAft>
                <a:spcPts val="1200"/>
              </a:spcAft>
              <a:buNone/>
            </a:pPr>
            <a:r>
              <a:rPr b="0" lang="it" sz="1300">
                <a:latin typeface="Nunito"/>
                <a:ea typeface="Nunito"/>
                <a:cs typeface="Nunito"/>
                <a:sym typeface="Nunito"/>
              </a:rPr>
              <a:t>Fields which are very important to fill in</a:t>
            </a:r>
            <a:endParaRPr/>
          </a:p>
        </p:txBody>
      </p:sp>
      <p:pic>
        <p:nvPicPr>
          <p:cNvPr id="1339" name="Google Shape;1339;p135"/>
          <p:cNvPicPr preferRelativeResize="0"/>
          <p:nvPr/>
        </p:nvPicPr>
        <p:blipFill rotWithShape="1">
          <a:blip r:embed="rId3">
            <a:alphaModFix/>
          </a:blip>
          <a:srcRect b="0" l="0" r="38916" t="0"/>
          <a:stretch/>
        </p:blipFill>
        <p:spPr>
          <a:xfrm>
            <a:off x="325325" y="1565225"/>
            <a:ext cx="4246676" cy="3055250"/>
          </a:xfrm>
          <a:prstGeom prst="rect">
            <a:avLst/>
          </a:prstGeom>
          <a:noFill/>
          <a:ln>
            <a:noFill/>
          </a:ln>
        </p:spPr>
      </p:pic>
      <p:pic>
        <p:nvPicPr>
          <p:cNvPr id="1340" name="Google Shape;1340;p135"/>
          <p:cNvPicPr preferRelativeResize="0"/>
          <p:nvPr/>
        </p:nvPicPr>
        <p:blipFill>
          <a:blip r:embed="rId4">
            <a:alphaModFix/>
          </a:blip>
          <a:stretch>
            <a:fillRect/>
          </a:stretch>
        </p:blipFill>
        <p:spPr>
          <a:xfrm>
            <a:off x="5111250" y="1361225"/>
            <a:ext cx="3322752" cy="1997224"/>
          </a:xfrm>
          <a:prstGeom prst="rect">
            <a:avLst/>
          </a:prstGeom>
          <a:noFill/>
          <a:ln>
            <a:noFill/>
          </a:ln>
        </p:spPr>
      </p:pic>
      <p:sp>
        <p:nvSpPr>
          <p:cNvPr id="1341" name="Google Shape;1341;p135"/>
          <p:cNvSpPr/>
          <p:nvPr/>
        </p:nvSpPr>
        <p:spPr>
          <a:xfrm>
            <a:off x="2512400" y="1874075"/>
            <a:ext cx="501300" cy="3297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cxnSp>
        <p:nvCxnSpPr>
          <p:cNvPr id="1342" name="Google Shape;1342;p135"/>
          <p:cNvCxnSpPr/>
          <p:nvPr/>
        </p:nvCxnSpPr>
        <p:spPr>
          <a:xfrm>
            <a:off x="3013700" y="2038925"/>
            <a:ext cx="2367300" cy="59400"/>
          </a:xfrm>
          <a:prstGeom prst="straightConnector1">
            <a:avLst/>
          </a:prstGeom>
          <a:noFill/>
          <a:ln cap="flat" cmpd="sng" w="9525">
            <a:solidFill>
              <a:schemeClr val="accent2"/>
            </a:solidFill>
            <a:prstDash val="solid"/>
            <a:round/>
            <a:headEnd len="med" w="med" type="none"/>
            <a:tailEnd len="med" w="med" type="triangle"/>
          </a:ln>
        </p:spPr>
      </p:cxnSp>
      <p:pic>
        <p:nvPicPr>
          <p:cNvPr id="1343" name="Google Shape;1343;p135"/>
          <p:cNvPicPr preferRelativeResize="0"/>
          <p:nvPr/>
        </p:nvPicPr>
        <p:blipFill rotWithShape="1">
          <a:blip r:embed="rId5">
            <a:alphaModFix/>
          </a:blip>
          <a:srcRect b="60249" l="0" r="36900" t="0"/>
          <a:stretch/>
        </p:blipFill>
        <p:spPr>
          <a:xfrm>
            <a:off x="3013700" y="3061200"/>
            <a:ext cx="5769926" cy="1907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00"/>
          <p:cNvSpPr txBox="1"/>
          <p:nvPr>
            <p:ph idx="4294967295" type="title"/>
          </p:nvPr>
        </p:nvSpPr>
        <p:spPr>
          <a:xfrm>
            <a:off x="311700" y="555600"/>
            <a:ext cx="2808000" cy="75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highlight>
                  <a:schemeClr val="lt1"/>
                </a:highlight>
              </a:rPr>
              <a:t>Gina Pavone</a:t>
            </a:r>
            <a:endParaRPr>
              <a:highlight>
                <a:schemeClr val="lt1"/>
              </a:highlight>
            </a:endParaRPr>
          </a:p>
        </p:txBody>
      </p:sp>
      <p:sp>
        <p:nvSpPr>
          <p:cNvPr id="679" name="Google Shape;679;p100"/>
          <p:cNvSpPr txBox="1"/>
          <p:nvPr>
            <p:ph idx="4294967295" type="body"/>
          </p:nvPr>
        </p:nvSpPr>
        <p:spPr>
          <a:xfrm>
            <a:off x="311700" y="1389600"/>
            <a:ext cx="3912000" cy="31794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Clr>
                <a:srgbClr val="333333"/>
              </a:buClr>
              <a:buSzPts val="1400"/>
              <a:buFont typeface="Open Sans"/>
              <a:buChar char="•"/>
            </a:pPr>
            <a:r>
              <a:rPr lang="it" sz="1400">
                <a:solidFill>
                  <a:srgbClr val="333333"/>
                </a:solidFill>
                <a:highlight>
                  <a:srgbClr val="FFFFFF"/>
                </a:highlight>
                <a:latin typeface="Open Sans"/>
                <a:ea typeface="Open Sans"/>
                <a:cs typeface="Open Sans"/>
                <a:sym typeface="Open Sans"/>
              </a:rPr>
              <a:t>Research fellow at the Institute of Information Science and Technologies of the Italian National Research Council in Pisa, Italy</a:t>
            </a:r>
            <a:endParaRPr sz="1400">
              <a:solidFill>
                <a:srgbClr val="333333"/>
              </a:solidFill>
              <a:highlight>
                <a:srgbClr val="FFFFFF"/>
              </a:highlight>
              <a:latin typeface="Open Sans"/>
              <a:ea typeface="Open Sans"/>
              <a:cs typeface="Open Sans"/>
              <a:sym typeface="Open Sans"/>
            </a:endParaRPr>
          </a:p>
          <a:p>
            <a:pPr indent="-317500" lvl="0" marL="457200" rtl="0" algn="l">
              <a:spcBef>
                <a:spcPts val="0"/>
              </a:spcBef>
              <a:spcAft>
                <a:spcPts val="0"/>
              </a:spcAft>
              <a:buClr>
                <a:srgbClr val="333333"/>
              </a:buClr>
              <a:buSzPts val="1400"/>
              <a:buFont typeface="Open Sans"/>
              <a:buChar char="•"/>
            </a:pPr>
            <a:r>
              <a:rPr lang="it" sz="1400">
                <a:solidFill>
                  <a:srgbClr val="333333"/>
                </a:solidFill>
                <a:highlight>
                  <a:srgbClr val="FFFFFF"/>
                </a:highlight>
                <a:latin typeface="Open Sans"/>
                <a:ea typeface="Open Sans"/>
                <a:cs typeface="Open Sans"/>
                <a:sym typeface="Open Sans"/>
              </a:rPr>
              <a:t>Research focus:  Open Science and Open Access; Research Data Management</a:t>
            </a:r>
            <a:endParaRPr sz="1400">
              <a:solidFill>
                <a:srgbClr val="333333"/>
              </a:solidFill>
              <a:highlight>
                <a:srgbClr val="FFFFFF"/>
              </a:highlight>
              <a:latin typeface="Open Sans"/>
              <a:ea typeface="Open Sans"/>
              <a:cs typeface="Open Sans"/>
              <a:sym typeface="Open Sans"/>
            </a:endParaRPr>
          </a:p>
          <a:p>
            <a:pPr indent="-317500" lvl="0" marL="457200" rtl="0" algn="l">
              <a:spcBef>
                <a:spcPts val="0"/>
              </a:spcBef>
              <a:spcAft>
                <a:spcPts val="0"/>
              </a:spcAft>
              <a:buClr>
                <a:srgbClr val="333333"/>
              </a:buClr>
              <a:buSzPts val="1400"/>
              <a:buFont typeface="Open Sans"/>
              <a:buChar char="•"/>
            </a:pPr>
            <a:r>
              <a:rPr lang="it" sz="1400">
                <a:solidFill>
                  <a:srgbClr val="333333"/>
                </a:solidFill>
                <a:highlight>
                  <a:srgbClr val="FFFFFF"/>
                </a:highlight>
                <a:latin typeface="Open Sans"/>
                <a:ea typeface="Open Sans"/>
                <a:cs typeface="Open Sans"/>
                <a:sym typeface="Open Sans"/>
              </a:rPr>
              <a:t>OpenAIRE National Open Access Desk (NOAD) for Italy</a:t>
            </a:r>
            <a:endParaRPr sz="1400">
              <a:solidFill>
                <a:srgbClr val="333333"/>
              </a:solidFill>
              <a:highlight>
                <a:srgbClr val="FFFFFF"/>
              </a:highlight>
              <a:latin typeface="Open Sans"/>
              <a:ea typeface="Open Sans"/>
              <a:cs typeface="Open Sans"/>
              <a:sym typeface="Open Sans"/>
            </a:endParaRPr>
          </a:p>
          <a:p>
            <a:pPr indent="-317500" lvl="0" marL="457200" rtl="0" algn="l">
              <a:spcBef>
                <a:spcPts val="0"/>
              </a:spcBef>
              <a:spcAft>
                <a:spcPts val="0"/>
              </a:spcAft>
              <a:buClr>
                <a:srgbClr val="333333"/>
              </a:buClr>
              <a:buSzPts val="1400"/>
              <a:buFont typeface="Open Sans"/>
              <a:buChar char="•"/>
            </a:pPr>
            <a:r>
              <a:rPr lang="it" sz="1400">
                <a:solidFill>
                  <a:srgbClr val="333333"/>
                </a:solidFill>
                <a:highlight>
                  <a:srgbClr val="FFFFFF"/>
                </a:highlight>
                <a:latin typeface="Open Sans"/>
                <a:ea typeface="Open Sans"/>
                <a:cs typeface="Open Sans"/>
                <a:sym typeface="Open Sans"/>
              </a:rPr>
              <a:t>Coordinator of the editorial board of </a:t>
            </a:r>
            <a:r>
              <a:rPr lang="it" sz="1400" u="sng">
                <a:solidFill>
                  <a:schemeClr val="hlink"/>
                </a:solidFill>
                <a:highlight>
                  <a:srgbClr val="FFFFFF"/>
                </a:highlight>
                <a:latin typeface="Open Sans"/>
                <a:ea typeface="Open Sans"/>
                <a:cs typeface="Open Sans"/>
                <a:sym typeface="Open Sans"/>
                <a:hlinkClick r:id="rId3"/>
              </a:rPr>
              <a:t>open-science.it</a:t>
            </a:r>
            <a:r>
              <a:rPr lang="it" sz="1400">
                <a:solidFill>
                  <a:srgbClr val="333333"/>
                </a:solidFill>
                <a:highlight>
                  <a:srgbClr val="FFFFFF"/>
                </a:highlight>
                <a:latin typeface="Open Sans"/>
                <a:ea typeface="Open Sans"/>
                <a:cs typeface="Open Sans"/>
                <a:sym typeface="Open Sans"/>
              </a:rPr>
              <a:t> website</a:t>
            </a:r>
            <a:endParaRPr sz="1400">
              <a:solidFill>
                <a:srgbClr val="333333"/>
              </a:solidFill>
              <a:highlight>
                <a:srgbClr val="FFFFFF"/>
              </a:highlight>
              <a:latin typeface="Open Sans"/>
              <a:ea typeface="Open Sans"/>
              <a:cs typeface="Open Sans"/>
              <a:sym typeface="Open Sans"/>
            </a:endParaRPr>
          </a:p>
          <a:p>
            <a:pPr indent="-317500" lvl="0" marL="457200" rtl="0" algn="l">
              <a:spcBef>
                <a:spcPts val="0"/>
              </a:spcBef>
              <a:spcAft>
                <a:spcPts val="0"/>
              </a:spcAft>
              <a:buClr>
                <a:srgbClr val="333333"/>
              </a:buClr>
              <a:buSzPts val="1400"/>
              <a:buFont typeface="Open Sans"/>
              <a:buChar char="•"/>
            </a:pPr>
            <a:r>
              <a:rPr lang="it" sz="1400">
                <a:solidFill>
                  <a:srgbClr val="333333"/>
                </a:solidFill>
                <a:highlight>
                  <a:srgbClr val="FFFFFF"/>
                </a:highlight>
                <a:latin typeface="Open Sans"/>
                <a:ea typeface="Open Sans"/>
                <a:cs typeface="Open Sans"/>
                <a:sym typeface="Open Sans"/>
              </a:rPr>
              <a:t>My background: data journalism</a:t>
            </a:r>
            <a:endParaRPr sz="1400">
              <a:solidFill>
                <a:srgbClr val="333333"/>
              </a:solidFill>
              <a:highlight>
                <a:srgbClr val="FFFFFF"/>
              </a:highlight>
              <a:latin typeface="Open Sans"/>
              <a:ea typeface="Open Sans"/>
              <a:cs typeface="Open Sans"/>
              <a:sym typeface="Open Sans"/>
            </a:endParaRPr>
          </a:p>
        </p:txBody>
      </p:sp>
      <p:pic>
        <p:nvPicPr>
          <p:cNvPr id="680" name="Google Shape;680;p100"/>
          <p:cNvPicPr preferRelativeResize="0"/>
          <p:nvPr/>
        </p:nvPicPr>
        <p:blipFill rotWithShape="1">
          <a:blip r:embed="rId4">
            <a:alphaModFix/>
          </a:blip>
          <a:srcRect b="0" l="6888" r="14203" t="0"/>
          <a:stretch/>
        </p:blipFill>
        <p:spPr>
          <a:xfrm>
            <a:off x="4995800" y="1116300"/>
            <a:ext cx="3288000" cy="3116400"/>
          </a:xfrm>
          <a:prstGeom prst="ellipse">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13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CODECS grant</a:t>
            </a:r>
            <a:endParaRPr/>
          </a:p>
          <a:p>
            <a:pPr indent="0" lvl="0" marL="0" rtl="0" algn="l">
              <a:lnSpc>
                <a:spcPct val="115000"/>
              </a:lnSpc>
              <a:spcBef>
                <a:spcPts val="0"/>
              </a:spcBef>
              <a:spcAft>
                <a:spcPts val="1200"/>
              </a:spcAft>
              <a:buNone/>
            </a:pPr>
            <a:r>
              <a:rPr b="0" lang="it" sz="1300">
                <a:latin typeface="Nunito"/>
                <a:ea typeface="Nunito"/>
                <a:cs typeface="Nunito"/>
                <a:sym typeface="Nunito"/>
              </a:rPr>
              <a:t>Fields which are very important to fill in</a:t>
            </a:r>
            <a:endParaRPr/>
          </a:p>
        </p:txBody>
      </p:sp>
      <p:pic>
        <p:nvPicPr>
          <p:cNvPr id="1349" name="Google Shape;1349;p136"/>
          <p:cNvPicPr preferRelativeResize="0"/>
          <p:nvPr/>
        </p:nvPicPr>
        <p:blipFill rotWithShape="1">
          <a:blip r:embed="rId3">
            <a:alphaModFix/>
          </a:blip>
          <a:srcRect b="60249" l="0" r="60339" t="0"/>
          <a:stretch/>
        </p:blipFill>
        <p:spPr>
          <a:xfrm>
            <a:off x="428750" y="1618213"/>
            <a:ext cx="3626674" cy="1907075"/>
          </a:xfrm>
          <a:prstGeom prst="rect">
            <a:avLst/>
          </a:prstGeom>
          <a:noFill/>
          <a:ln>
            <a:noFill/>
          </a:ln>
        </p:spPr>
      </p:pic>
      <p:cxnSp>
        <p:nvCxnSpPr>
          <p:cNvPr id="1350" name="Google Shape;1350;p136"/>
          <p:cNvCxnSpPr/>
          <p:nvPr/>
        </p:nvCxnSpPr>
        <p:spPr>
          <a:xfrm>
            <a:off x="1483700" y="2236775"/>
            <a:ext cx="3217800" cy="956100"/>
          </a:xfrm>
          <a:prstGeom prst="straightConnector1">
            <a:avLst/>
          </a:prstGeom>
          <a:noFill/>
          <a:ln cap="flat" cmpd="sng" w="9525">
            <a:solidFill>
              <a:schemeClr val="accent2"/>
            </a:solidFill>
            <a:prstDash val="solid"/>
            <a:round/>
            <a:headEnd len="med" w="med" type="none"/>
            <a:tailEnd len="med" w="med" type="triangle"/>
          </a:ln>
        </p:spPr>
      </p:cxnSp>
      <p:sp>
        <p:nvSpPr>
          <p:cNvPr id="1351" name="Google Shape;1351;p136"/>
          <p:cNvSpPr/>
          <p:nvPr/>
        </p:nvSpPr>
        <p:spPr>
          <a:xfrm>
            <a:off x="553925" y="1913650"/>
            <a:ext cx="817800" cy="408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1352" name="Google Shape;1352;p136"/>
          <p:cNvPicPr preferRelativeResize="0"/>
          <p:nvPr/>
        </p:nvPicPr>
        <p:blipFill>
          <a:blip r:embed="rId4">
            <a:alphaModFix/>
          </a:blip>
          <a:stretch>
            <a:fillRect/>
          </a:stretch>
        </p:blipFill>
        <p:spPr>
          <a:xfrm>
            <a:off x="4820275" y="1097125"/>
            <a:ext cx="4078253" cy="2949245"/>
          </a:xfrm>
          <a:prstGeom prst="rect">
            <a:avLst/>
          </a:prstGeom>
          <a:noFill/>
          <a:ln>
            <a:noFill/>
          </a:ln>
        </p:spPr>
      </p:pic>
      <p:sp>
        <p:nvSpPr>
          <p:cNvPr id="1353" name="Google Shape;1353;p136"/>
          <p:cNvSpPr/>
          <p:nvPr/>
        </p:nvSpPr>
        <p:spPr>
          <a:xfrm>
            <a:off x="4998425" y="1412475"/>
            <a:ext cx="501300" cy="3693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13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Interoperability</a:t>
            </a:r>
            <a:endParaRPr/>
          </a:p>
        </p:txBody>
      </p:sp>
      <p:sp>
        <p:nvSpPr>
          <p:cNvPr id="1359" name="Google Shape;1359;p137"/>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it" sz="1100">
                <a:solidFill>
                  <a:srgbClr val="000000"/>
                </a:solidFill>
                <a:latin typeface="Arial"/>
                <a:ea typeface="Arial"/>
                <a:cs typeface="Arial"/>
                <a:sym typeface="Arial"/>
              </a:rPr>
              <a:t>In order to enrich metadata and to achieve interoperability with other data, the resources listed in initiatives such as the </a:t>
            </a:r>
            <a:r>
              <a:rPr lang="it" sz="1100">
                <a:solidFill>
                  <a:srgbClr val="000000"/>
                </a:solidFill>
                <a:highlight>
                  <a:srgbClr val="F8E71C"/>
                </a:highlight>
                <a:latin typeface="Arial"/>
                <a:ea typeface="Arial"/>
                <a:cs typeface="Arial"/>
                <a:sym typeface="Arial"/>
              </a:rPr>
              <a:t>RDA Metadata Standards Catalog</a:t>
            </a:r>
            <a:r>
              <a:rPr lang="it" sz="1100">
                <a:solidFill>
                  <a:srgbClr val="000000"/>
                </a:solidFill>
                <a:latin typeface="Arial"/>
                <a:ea typeface="Arial"/>
                <a:cs typeface="Arial"/>
                <a:sym typeface="Arial"/>
              </a:rPr>
              <a:t> (</a:t>
            </a:r>
            <a:r>
              <a:rPr lang="it" sz="1100" u="sng">
                <a:solidFill>
                  <a:srgbClr val="1155CC"/>
                </a:solidFill>
                <a:latin typeface="Arial"/>
                <a:ea typeface="Arial"/>
                <a:cs typeface="Arial"/>
                <a:sym typeface="Arial"/>
                <a:hlinkClick r:id="rId3">
                  <a:extLst>
                    <a:ext uri="{A12FA001-AC4F-418D-AE19-62706E023703}">
                      <ahyp:hlinkClr val="tx"/>
                    </a:ext>
                  </a:extLst>
                </a:hlinkClick>
              </a:rPr>
              <a:t>https://rdamsc.bath.ac.uk</a:t>
            </a:r>
            <a:r>
              <a:rPr lang="it" sz="1100">
                <a:solidFill>
                  <a:srgbClr val="000000"/>
                </a:solidFill>
                <a:latin typeface="Arial"/>
                <a:ea typeface="Arial"/>
                <a:cs typeface="Arial"/>
                <a:sym typeface="Arial"/>
              </a:rPr>
              <a:t>) and the </a:t>
            </a:r>
            <a:r>
              <a:rPr lang="it" sz="1100">
                <a:solidFill>
                  <a:srgbClr val="000000"/>
                </a:solidFill>
                <a:highlight>
                  <a:srgbClr val="F8E71C"/>
                </a:highlight>
                <a:latin typeface="Arial"/>
                <a:ea typeface="Arial"/>
                <a:cs typeface="Arial"/>
                <a:sym typeface="Arial"/>
              </a:rPr>
              <a:t>FAIRsharing registry of standards and semantic artifacts</a:t>
            </a:r>
            <a:r>
              <a:rPr lang="it" sz="1100">
                <a:solidFill>
                  <a:srgbClr val="000000"/>
                </a:solidFill>
                <a:latin typeface="Arial"/>
                <a:ea typeface="Arial"/>
                <a:cs typeface="Arial"/>
                <a:sym typeface="Arial"/>
              </a:rPr>
              <a:t> (</a:t>
            </a:r>
            <a:r>
              <a:rPr lang="it" sz="1100" u="sng">
                <a:solidFill>
                  <a:srgbClr val="1155CC"/>
                </a:solidFill>
                <a:latin typeface="Arial"/>
                <a:ea typeface="Arial"/>
                <a:cs typeface="Arial"/>
                <a:sym typeface="Arial"/>
                <a:hlinkClick r:id="rId4">
                  <a:extLst>
                    <a:ext uri="{A12FA001-AC4F-418D-AE19-62706E023703}">
                      <ahyp:hlinkClr val="tx"/>
                    </a:ext>
                  </a:extLst>
                </a:hlinkClick>
              </a:rPr>
              <a:t>https://fairsharing.org/search?fairsharingRegistry=Standard</a:t>
            </a:r>
            <a:r>
              <a:rPr lang="it" sz="1100">
                <a:solidFill>
                  <a:srgbClr val="000000"/>
                </a:solidFill>
                <a:latin typeface="Arial"/>
                <a:ea typeface="Arial"/>
                <a:cs typeface="Arial"/>
                <a:sym typeface="Arial"/>
              </a:rPr>
              <a:t>) will be taken into account for the retrieval of specific controlled vocabularies. </a:t>
            </a:r>
            <a:endParaRPr/>
          </a:p>
        </p:txBody>
      </p:sp>
      <p:sp>
        <p:nvSpPr>
          <p:cNvPr id="1360" name="Google Shape;1360;p137"/>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it" sz="1100">
                <a:solidFill>
                  <a:srgbClr val="000000"/>
                </a:solidFill>
                <a:latin typeface="Arial"/>
                <a:ea typeface="Arial"/>
                <a:cs typeface="Arial"/>
                <a:sym typeface="Arial"/>
              </a:rPr>
              <a:t>To enrich the contextual knowledge about the data, while depositing a new research output, whenever suitable an attempt will be made to </a:t>
            </a:r>
            <a:r>
              <a:rPr lang="it" sz="1100">
                <a:solidFill>
                  <a:srgbClr val="000000"/>
                </a:solidFill>
                <a:highlight>
                  <a:srgbClr val="F8E71C"/>
                </a:highlight>
                <a:latin typeface="Arial"/>
                <a:ea typeface="Arial"/>
                <a:cs typeface="Arial"/>
                <a:sym typeface="Arial"/>
              </a:rPr>
              <a:t>link and reference other related products</a:t>
            </a:r>
            <a:r>
              <a:rPr lang="it" sz="1100">
                <a:solidFill>
                  <a:srgbClr val="000000"/>
                </a:solidFill>
                <a:latin typeface="Arial"/>
                <a:ea typeface="Arial"/>
                <a:cs typeface="Arial"/>
                <a:sym typeface="Arial"/>
              </a:rPr>
              <a:t> with the appropriate metadata field, ​​with the goal to create as many meaningful links as possible between (meta)data resources.</a:t>
            </a:r>
            <a:endParaRPr/>
          </a:p>
        </p:txBody>
      </p:sp>
      <p:pic>
        <p:nvPicPr>
          <p:cNvPr id="1361" name="Google Shape;1361;p137"/>
          <p:cNvPicPr preferRelativeResize="0"/>
          <p:nvPr/>
        </p:nvPicPr>
        <p:blipFill>
          <a:blip r:embed="rId5">
            <a:alphaModFix/>
          </a:blip>
          <a:stretch>
            <a:fillRect/>
          </a:stretch>
        </p:blipFill>
        <p:spPr>
          <a:xfrm>
            <a:off x="5067500" y="3579275"/>
            <a:ext cx="3721775" cy="14489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138"/>
          <p:cNvSpPr txBox="1"/>
          <p:nvPr>
            <p:ph type="title"/>
          </p:nvPr>
        </p:nvSpPr>
        <p:spPr>
          <a:xfrm>
            <a:off x="1388625" y="772725"/>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sz="4800"/>
              <a:t>Data</a:t>
            </a:r>
            <a:endParaRPr sz="4800"/>
          </a:p>
        </p:txBody>
      </p:sp>
      <p:sp>
        <p:nvSpPr>
          <p:cNvPr id="1367" name="Google Shape;1367;p138"/>
          <p:cNvSpPr txBox="1"/>
          <p:nvPr>
            <p:ph idx="1" type="body"/>
          </p:nvPr>
        </p:nvSpPr>
        <p:spPr>
          <a:xfrm>
            <a:off x="1388625" y="2738675"/>
            <a:ext cx="6366900" cy="11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ctr">
              <a:spcBef>
                <a:spcPts val="1200"/>
              </a:spcBef>
              <a:spcAft>
                <a:spcPts val="1200"/>
              </a:spcAft>
              <a:buNone/>
            </a:pPr>
            <a:r>
              <a:rPr lang="it"/>
              <a:t>Data Management in the consortium and public data sharing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139"/>
          <p:cNvSpPr txBox="1"/>
          <p:nvPr>
            <p:ph idx="4294967295" type="title"/>
          </p:nvPr>
        </p:nvSpPr>
        <p:spPr>
          <a:xfrm>
            <a:off x="623400" y="292625"/>
            <a:ext cx="8520600" cy="707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Sharing data: what is ment?</a:t>
            </a:r>
            <a:endParaRPr/>
          </a:p>
        </p:txBody>
      </p:sp>
      <p:sp>
        <p:nvSpPr>
          <p:cNvPr id="1373" name="Google Shape;1373;p139"/>
          <p:cNvSpPr txBox="1"/>
          <p:nvPr>
            <p:ph idx="4294967295" type="body"/>
          </p:nvPr>
        </p:nvSpPr>
        <p:spPr>
          <a:xfrm>
            <a:off x="311700" y="1266325"/>
            <a:ext cx="3548400" cy="3302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it"/>
              <a:t>With collaborators while the research is active</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it"/>
              <a:t>Data are mutable</a:t>
            </a:r>
            <a:endParaRPr/>
          </a:p>
        </p:txBody>
      </p:sp>
      <p:sp>
        <p:nvSpPr>
          <p:cNvPr id="1374" name="Google Shape;1374;p139"/>
          <p:cNvSpPr txBox="1"/>
          <p:nvPr>
            <p:ph idx="4294967295" type="body"/>
          </p:nvPr>
        </p:nvSpPr>
        <p:spPr>
          <a:xfrm>
            <a:off x="4731300" y="1266325"/>
            <a:ext cx="3780600" cy="33027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it"/>
              <a:t>(Open) data sharing</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lnSpc>
                <a:spcPct val="115000"/>
              </a:lnSpc>
              <a:spcBef>
                <a:spcPts val="0"/>
              </a:spcBef>
              <a:spcAft>
                <a:spcPts val="0"/>
              </a:spcAft>
              <a:buNone/>
            </a:pPr>
            <a:r>
              <a:rPr lang="it"/>
              <a:t>Data are stable, searchable, citable, clearly licensed </a:t>
            </a:r>
            <a:endParaRPr sz="1600">
              <a:solidFill>
                <a:srgbClr val="000000"/>
              </a:solidFill>
              <a:latin typeface="Verdana"/>
              <a:ea typeface="Verdana"/>
              <a:cs typeface="Verdana"/>
              <a:sym typeface="Verdana"/>
            </a:endParaRPr>
          </a:p>
          <a:p>
            <a:pPr indent="0" lvl="0" marL="0" rtl="0" algn="l">
              <a:spcBef>
                <a:spcPts val="800"/>
              </a:spcBef>
              <a:spcAft>
                <a:spcPts val="0"/>
              </a:spcAft>
              <a:buNone/>
            </a:pPr>
            <a:r>
              <a:t/>
            </a:r>
            <a:endParaRPr/>
          </a:p>
        </p:txBody>
      </p:sp>
      <p:pic>
        <p:nvPicPr>
          <p:cNvPr id="1375" name="Google Shape;1375;p139"/>
          <p:cNvPicPr preferRelativeResize="0"/>
          <p:nvPr/>
        </p:nvPicPr>
        <p:blipFill>
          <a:blip r:embed="rId3">
            <a:alphaModFix/>
          </a:blip>
          <a:stretch>
            <a:fillRect/>
          </a:stretch>
        </p:blipFill>
        <p:spPr>
          <a:xfrm>
            <a:off x="1125625" y="1886250"/>
            <a:ext cx="1562925" cy="1562925"/>
          </a:xfrm>
          <a:prstGeom prst="rect">
            <a:avLst/>
          </a:prstGeom>
          <a:noFill/>
          <a:ln>
            <a:noFill/>
          </a:ln>
        </p:spPr>
      </p:pic>
      <p:pic>
        <p:nvPicPr>
          <p:cNvPr id="1376" name="Google Shape;1376;p139"/>
          <p:cNvPicPr preferRelativeResize="0"/>
          <p:nvPr/>
        </p:nvPicPr>
        <p:blipFill>
          <a:blip r:embed="rId4">
            <a:alphaModFix/>
          </a:blip>
          <a:stretch>
            <a:fillRect/>
          </a:stretch>
        </p:blipFill>
        <p:spPr>
          <a:xfrm>
            <a:off x="5688950" y="1776400"/>
            <a:ext cx="1428750" cy="1590675"/>
          </a:xfrm>
          <a:prstGeom prst="rect">
            <a:avLst/>
          </a:prstGeom>
          <a:noFill/>
          <a:ln>
            <a:noFill/>
          </a:ln>
        </p:spPr>
      </p:pic>
      <p:cxnSp>
        <p:nvCxnSpPr>
          <p:cNvPr id="1377" name="Google Shape;1377;p139"/>
          <p:cNvCxnSpPr/>
          <p:nvPr/>
        </p:nvCxnSpPr>
        <p:spPr>
          <a:xfrm>
            <a:off x="4087075" y="1179975"/>
            <a:ext cx="12600" cy="3114000"/>
          </a:xfrm>
          <a:prstGeom prst="straightConnector1">
            <a:avLst/>
          </a:prstGeom>
          <a:noFill/>
          <a:ln cap="flat" cmpd="sng" w="9525">
            <a:solidFill>
              <a:schemeClr val="dk2"/>
            </a:solidFill>
            <a:prstDash val="solid"/>
            <a:round/>
            <a:headEnd len="med" w="med" type="none"/>
            <a:tailEnd len="med" w="med" type="none"/>
          </a:ln>
        </p:spPr>
      </p:cxnSp>
      <p:sp>
        <p:nvSpPr>
          <p:cNvPr id="1378" name="Google Shape;1378;p139"/>
          <p:cNvSpPr txBox="1"/>
          <p:nvPr/>
        </p:nvSpPr>
        <p:spPr>
          <a:xfrm>
            <a:off x="254650" y="4722450"/>
            <a:ext cx="7261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700">
                <a:solidFill>
                  <a:schemeClr val="dk2"/>
                </a:solidFill>
                <a:latin typeface="Poppins Light"/>
                <a:ea typeface="Poppins Light"/>
                <a:cs typeface="Poppins Light"/>
                <a:sym typeface="Poppins Light"/>
              </a:rPr>
              <a:t>https://www.cines.fr/wp-content/uploads/2019/02/20190206-PRACE_DMP_training-Grootveld-public.pdf</a:t>
            </a:r>
            <a:endParaRPr sz="700">
              <a:solidFill>
                <a:schemeClr val="dk2"/>
              </a:solidFill>
              <a:latin typeface="Poppins Light"/>
              <a:ea typeface="Poppins Light"/>
              <a:cs typeface="Poppins Light"/>
              <a:sym typeface="Poppins Light"/>
            </a:endParaRPr>
          </a:p>
        </p:txBody>
      </p:sp>
      <p:grpSp>
        <p:nvGrpSpPr>
          <p:cNvPr id="1379" name="Google Shape;1379;p139"/>
          <p:cNvGrpSpPr/>
          <p:nvPr/>
        </p:nvGrpSpPr>
        <p:grpSpPr>
          <a:xfrm>
            <a:off x="85716" y="-110449"/>
            <a:ext cx="999312" cy="999312"/>
            <a:chOff x="348199" y="179450"/>
            <a:chExt cx="1116300" cy="1116300"/>
          </a:xfrm>
        </p:grpSpPr>
        <p:sp>
          <p:nvSpPr>
            <p:cNvPr id="1380" name="Google Shape;1380;p13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3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140"/>
          <p:cNvSpPr txBox="1"/>
          <p:nvPr>
            <p:ph idx="4294967295" type="title"/>
          </p:nvPr>
        </p:nvSpPr>
        <p:spPr>
          <a:xfrm>
            <a:off x="934375" y="193675"/>
            <a:ext cx="8520600" cy="707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it"/>
              <a:t>Storing versus archiving</a:t>
            </a:r>
            <a:endParaRPr/>
          </a:p>
        </p:txBody>
      </p:sp>
      <p:sp>
        <p:nvSpPr>
          <p:cNvPr id="1387" name="Google Shape;1387;p140"/>
          <p:cNvSpPr txBox="1"/>
          <p:nvPr>
            <p:ph idx="4294967295" type="body"/>
          </p:nvPr>
        </p:nvSpPr>
        <p:spPr>
          <a:xfrm>
            <a:off x="311700" y="1266325"/>
            <a:ext cx="3548400" cy="3302700"/>
          </a:xfrm>
          <a:prstGeom prst="rect">
            <a:avLst/>
          </a:prstGeom>
        </p:spPr>
        <p:txBody>
          <a:bodyPr anchorCtr="0" anchor="t" bIns="34275" lIns="68575" spcFirstLastPara="1" rIns="68575" wrap="square" tIns="34275">
            <a:normAutofit fontScale="85000" lnSpcReduction="20000"/>
          </a:bodyPr>
          <a:lstStyle/>
          <a:p>
            <a:pPr indent="0" lvl="0" marL="0" rtl="0" algn="l">
              <a:lnSpc>
                <a:spcPct val="115000"/>
              </a:lnSpc>
              <a:spcBef>
                <a:spcPts val="0"/>
              </a:spcBef>
              <a:spcAft>
                <a:spcPts val="0"/>
              </a:spcAft>
              <a:buNone/>
            </a:pPr>
            <a:r>
              <a:rPr lang="it"/>
              <a:t>Storing and backing up files while research is active</a:t>
            </a:r>
            <a:endParaRPr sz="1500">
              <a:solidFill>
                <a:srgbClr val="000000"/>
              </a:solidFill>
              <a:latin typeface="Verdana"/>
              <a:ea typeface="Verdana"/>
              <a:cs typeface="Verdana"/>
              <a:sym typeface="Verdana"/>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marR="0" rtl="0" algn="l">
              <a:lnSpc>
                <a:spcPct val="115000"/>
              </a:lnSpc>
              <a:spcBef>
                <a:spcPts val="0"/>
              </a:spcBef>
              <a:spcAft>
                <a:spcPts val="0"/>
              </a:spcAft>
              <a:buNone/>
            </a:pPr>
            <a:r>
              <a:rPr lang="it"/>
              <a:t>Likely to be on a networked filestoreor hard drive</a:t>
            </a:r>
            <a:endParaRPr/>
          </a:p>
          <a:p>
            <a:pPr indent="0" lvl="0" marL="0" marR="0" rtl="0" algn="l">
              <a:lnSpc>
                <a:spcPct val="115000"/>
              </a:lnSpc>
              <a:spcBef>
                <a:spcPts val="0"/>
              </a:spcBef>
              <a:spcAft>
                <a:spcPts val="0"/>
              </a:spcAft>
              <a:buNone/>
            </a:pPr>
            <a:r>
              <a:rPr lang="it"/>
              <a:t>Easy to change or delete</a:t>
            </a:r>
            <a:endParaRPr/>
          </a:p>
        </p:txBody>
      </p:sp>
      <p:sp>
        <p:nvSpPr>
          <p:cNvPr id="1388" name="Google Shape;1388;p140"/>
          <p:cNvSpPr txBox="1"/>
          <p:nvPr>
            <p:ph idx="4294967295" type="body"/>
          </p:nvPr>
        </p:nvSpPr>
        <p:spPr>
          <a:xfrm>
            <a:off x="4731300" y="1266325"/>
            <a:ext cx="3780600" cy="3430800"/>
          </a:xfrm>
          <a:prstGeom prst="rect">
            <a:avLst/>
          </a:prstGeom>
        </p:spPr>
        <p:txBody>
          <a:bodyPr anchorCtr="0" anchor="t" bIns="34275" lIns="68575" spcFirstLastPara="1" rIns="68575" wrap="square" tIns="34275">
            <a:normAutofit fontScale="70000" lnSpcReduction="10000"/>
          </a:bodyPr>
          <a:lstStyle/>
          <a:p>
            <a:pPr indent="0" lvl="0" marL="0" rtl="0" algn="l">
              <a:lnSpc>
                <a:spcPct val="115000"/>
              </a:lnSpc>
              <a:spcBef>
                <a:spcPts val="0"/>
              </a:spcBef>
              <a:spcAft>
                <a:spcPts val="0"/>
              </a:spcAft>
              <a:buNone/>
            </a:pPr>
            <a:r>
              <a:rPr lang="it"/>
              <a:t>Archiving or preserving data in the long-term</a:t>
            </a:r>
            <a:endParaRPr sz="1500">
              <a:solidFill>
                <a:srgbClr val="000000"/>
              </a:solidFill>
              <a:latin typeface="Verdana"/>
              <a:ea typeface="Verdana"/>
              <a:cs typeface="Verdana"/>
              <a:sym typeface="Verdana"/>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lnSpc>
                <a:spcPct val="115000"/>
              </a:lnSpc>
              <a:spcBef>
                <a:spcPts val="0"/>
              </a:spcBef>
              <a:spcAft>
                <a:spcPts val="0"/>
              </a:spcAft>
              <a:buNone/>
            </a:pPr>
            <a:r>
              <a:rPr lang="it"/>
              <a:t>Data are stable, searchable, citable, clearly licensed </a:t>
            </a:r>
            <a:endParaRPr/>
          </a:p>
          <a:p>
            <a:pPr indent="0" lvl="0" marL="0" rtl="0" algn="l">
              <a:lnSpc>
                <a:spcPct val="115000"/>
              </a:lnSpc>
              <a:spcBef>
                <a:spcPts val="0"/>
              </a:spcBef>
              <a:spcAft>
                <a:spcPts val="0"/>
              </a:spcAft>
              <a:buNone/>
            </a:pPr>
            <a:r>
              <a:t/>
            </a:r>
            <a:endParaRPr/>
          </a:p>
          <a:p>
            <a:pPr indent="0" lvl="0" marL="0" marR="0" rtl="0" algn="l">
              <a:lnSpc>
                <a:spcPct val="115000"/>
              </a:lnSpc>
              <a:spcBef>
                <a:spcPts val="0"/>
              </a:spcBef>
              <a:spcAft>
                <a:spcPts val="0"/>
              </a:spcAft>
              <a:buNone/>
            </a:pPr>
            <a:r>
              <a:rPr lang="it"/>
              <a:t>Likely to be deposited in a digital repository</a:t>
            </a:r>
            <a:endParaRPr/>
          </a:p>
          <a:p>
            <a:pPr indent="0" lvl="0" marL="0" marR="0" rtl="0" algn="l">
              <a:lnSpc>
                <a:spcPct val="115000"/>
              </a:lnSpc>
              <a:spcBef>
                <a:spcPts val="0"/>
              </a:spcBef>
              <a:spcAft>
                <a:spcPts val="0"/>
              </a:spcAft>
              <a:buNone/>
            </a:pPr>
            <a:r>
              <a:rPr lang="it"/>
              <a:t>Safeguarded and preserved</a:t>
            </a:r>
            <a:endParaRPr/>
          </a:p>
        </p:txBody>
      </p:sp>
      <p:pic>
        <p:nvPicPr>
          <p:cNvPr id="1389" name="Google Shape;1389;p140"/>
          <p:cNvPicPr preferRelativeResize="0"/>
          <p:nvPr/>
        </p:nvPicPr>
        <p:blipFill>
          <a:blip r:embed="rId3">
            <a:alphaModFix/>
          </a:blip>
          <a:stretch>
            <a:fillRect/>
          </a:stretch>
        </p:blipFill>
        <p:spPr>
          <a:xfrm>
            <a:off x="1125625" y="1886250"/>
            <a:ext cx="1562925" cy="1562925"/>
          </a:xfrm>
          <a:prstGeom prst="rect">
            <a:avLst/>
          </a:prstGeom>
          <a:noFill/>
          <a:ln>
            <a:noFill/>
          </a:ln>
        </p:spPr>
      </p:pic>
      <p:pic>
        <p:nvPicPr>
          <p:cNvPr id="1390" name="Google Shape;1390;p140"/>
          <p:cNvPicPr preferRelativeResize="0"/>
          <p:nvPr/>
        </p:nvPicPr>
        <p:blipFill>
          <a:blip r:embed="rId4">
            <a:alphaModFix/>
          </a:blip>
          <a:stretch>
            <a:fillRect/>
          </a:stretch>
        </p:blipFill>
        <p:spPr>
          <a:xfrm>
            <a:off x="5688950" y="1776400"/>
            <a:ext cx="1428750" cy="1590675"/>
          </a:xfrm>
          <a:prstGeom prst="rect">
            <a:avLst/>
          </a:prstGeom>
          <a:noFill/>
          <a:ln>
            <a:noFill/>
          </a:ln>
        </p:spPr>
      </p:pic>
      <p:cxnSp>
        <p:nvCxnSpPr>
          <p:cNvPr id="1391" name="Google Shape;1391;p140"/>
          <p:cNvCxnSpPr/>
          <p:nvPr/>
        </p:nvCxnSpPr>
        <p:spPr>
          <a:xfrm>
            <a:off x="4087075" y="1179975"/>
            <a:ext cx="12600" cy="3114000"/>
          </a:xfrm>
          <a:prstGeom prst="straightConnector1">
            <a:avLst/>
          </a:prstGeom>
          <a:noFill/>
          <a:ln cap="flat" cmpd="sng" w="9525">
            <a:solidFill>
              <a:schemeClr val="dk2"/>
            </a:solidFill>
            <a:prstDash val="solid"/>
            <a:round/>
            <a:headEnd len="med" w="med" type="none"/>
            <a:tailEnd len="med" w="med" type="none"/>
          </a:ln>
        </p:spPr>
      </p:cxnSp>
      <p:sp>
        <p:nvSpPr>
          <p:cNvPr id="1392" name="Google Shape;1392;p140"/>
          <p:cNvSpPr txBox="1"/>
          <p:nvPr/>
        </p:nvSpPr>
        <p:spPr>
          <a:xfrm>
            <a:off x="254650" y="4722450"/>
            <a:ext cx="7261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700">
                <a:solidFill>
                  <a:schemeClr val="dk2"/>
                </a:solidFill>
                <a:latin typeface="Poppins Light"/>
                <a:ea typeface="Poppins Light"/>
                <a:cs typeface="Poppins Light"/>
                <a:sym typeface="Poppins Light"/>
              </a:rPr>
              <a:t>https://www.cines.fr/wp-content/uploads/2019/02/20190206-PRACE_DMP_training-Grootveld-public.pdf</a:t>
            </a:r>
            <a:endParaRPr sz="700">
              <a:solidFill>
                <a:schemeClr val="dk2"/>
              </a:solidFill>
              <a:latin typeface="Poppins Light"/>
              <a:ea typeface="Poppins Light"/>
              <a:cs typeface="Poppins Light"/>
              <a:sym typeface="Poppins Light"/>
            </a:endParaRPr>
          </a:p>
        </p:txBody>
      </p:sp>
      <p:grpSp>
        <p:nvGrpSpPr>
          <p:cNvPr id="1393" name="Google Shape;1393;p140"/>
          <p:cNvGrpSpPr/>
          <p:nvPr/>
        </p:nvGrpSpPr>
        <p:grpSpPr>
          <a:xfrm>
            <a:off x="254641" y="-189549"/>
            <a:ext cx="999312" cy="999312"/>
            <a:chOff x="348199" y="179450"/>
            <a:chExt cx="1116300" cy="1116300"/>
          </a:xfrm>
        </p:grpSpPr>
        <p:sp>
          <p:nvSpPr>
            <p:cNvPr id="1394" name="Google Shape;1394;p14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4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141"/>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Data Management </a:t>
            </a:r>
            <a:endParaRPr/>
          </a:p>
          <a:p>
            <a:pPr indent="0" lvl="0" marL="0" rtl="0" algn="l">
              <a:spcBef>
                <a:spcPts val="0"/>
              </a:spcBef>
              <a:spcAft>
                <a:spcPts val="0"/>
              </a:spcAft>
              <a:buNone/>
            </a:pPr>
            <a:r>
              <a:rPr lang="it"/>
              <a:t>within</a:t>
            </a:r>
            <a:r>
              <a:rPr lang="it"/>
              <a:t> the consortium</a:t>
            </a:r>
            <a:endParaRPr/>
          </a:p>
        </p:txBody>
      </p:sp>
      <p:sp>
        <p:nvSpPr>
          <p:cNvPr id="1401" name="Google Shape;1401;p141"/>
          <p:cNvSpPr txBox="1"/>
          <p:nvPr>
            <p:ph idx="4294967295" type="body"/>
          </p:nvPr>
        </p:nvSpPr>
        <p:spPr>
          <a:xfrm>
            <a:off x="920375" y="3378325"/>
            <a:ext cx="6366900" cy="1111200"/>
          </a:xfrm>
          <a:prstGeom prst="rect">
            <a:avLst/>
          </a:prstGeom>
        </p:spPr>
        <p:txBody>
          <a:bodyPr anchorCtr="0" anchor="t" bIns="91425" lIns="91425" spcFirstLastPara="1" rIns="91425" wrap="square" tIns="91425">
            <a:normAutofit fontScale="77500" lnSpcReduction="20000"/>
          </a:bodyPr>
          <a:lstStyle/>
          <a:p>
            <a:pPr indent="0" lvl="0" marL="0" marR="0" rtl="0" algn="l">
              <a:lnSpc>
                <a:spcPct val="115000"/>
              </a:lnSpc>
              <a:spcBef>
                <a:spcPts val="0"/>
              </a:spcBef>
              <a:spcAft>
                <a:spcPts val="0"/>
              </a:spcAft>
              <a:buNone/>
            </a:pPr>
            <a:r>
              <a:rPr lang="it">
                <a:solidFill>
                  <a:schemeClr val="lt1"/>
                </a:solidFill>
              </a:rPr>
              <a:t>Given the multidisciplinary nature of the project and the international dimension of the consortium, adopting a clear organisation of information is essential for the proper management of research data. To this end, a clear convention for file naming has been adopted, as well as an agreed-upon folder structure, documented with a read-me file located at the root folder. </a:t>
            </a:r>
            <a:endParaRPr>
              <a:solidFill>
                <a:schemeClr val="lt1"/>
              </a:solidFill>
            </a:endParaRPr>
          </a:p>
          <a:p>
            <a:pPr indent="0" lvl="0" marL="0" marR="0" rtl="0" algn="l">
              <a:lnSpc>
                <a:spcPct val="115000"/>
              </a:lnSpc>
              <a:spcBef>
                <a:spcPts val="1200"/>
              </a:spcBef>
              <a:spcAft>
                <a:spcPts val="1200"/>
              </a:spcAft>
              <a:buNone/>
            </a:pPr>
            <a:r>
              <a:t/>
            </a:r>
            <a:endParaRPr>
              <a:solidFill>
                <a:schemeClr val="lt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14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File naming and folder structure</a:t>
            </a:r>
            <a:endParaRPr/>
          </a:p>
        </p:txBody>
      </p:sp>
      <p:sp>
        <p:nvSpPr>
          <p:cNvPr id="1407" name="Google Shape;1407;p142"/>
          <p:cNvSpPr txBox="1"/>
          <p:nvPr>
            <p:ph idx="1" type="body"/>
          </p:nvPr>
        </p:nvSpPr>
        <p:spPr>
          <a:xfrm>
            <a:off x="393800" y="1680125"/>
            <a:ext cx="3430500" cy="2943900"/>
          </a:xfrm>
          <a:prstGeom prst="rect">
            <a:avLst/>
          </a:prstGeom>
        </p:spPr>
        <p:txBody>
          <a:bodyPr anchorCtr="0" anchor="t" bIns="91425" lIns="91425" spcFirstLastPara="1" rIns="91425" wrap="square" tIns="91425">
            <a:normAutofit fontScale="77500" lnSpcReduction="20000"/>
          </a:bodyPr>
          <a:lstStyle/>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All files will be findable using the following file naming convention:</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DocumentType_Title_VersionNumber(if needed)_Dateofrelease.extention</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For example: PRES_DMPinCodecs_14122022.ppt</a:t>
            </a:r>
            <a:br>
              <a:rPr lang="it" sz="1100">
                <a:solidFill>
                  <a:srgbClr val="000000"/>
                </a:solidFill>
                <a:latin typeface="Arial"/>
                <a:ea typeface="Arial"/>
                <a:cs typeface="Arial"/>
                <a:sym typeface="Arial"/>
              </a:rPr>
            </a:b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The date format is DDMMYYYY</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The document type are shortened as follows:</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DATA - short name DATA</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DELIVERABLE - DEL</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EXPERIMENT - short name EXP</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INTERVIEW - short name INT</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LITERATURE - short name LIT</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PROJECT MANAGEMENT TOOL - short name PMT </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MULTIMEDIA - short name MM</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POLICY BRIEF - short name PB</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PRESENTATION - short name PRES</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REPORT - short name REP</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SURVEY - short name SURV</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WORKING PAPERS - WPP</a:t>
            </a:r>
            <a:endParaRPr/>
          </a:p>
        </p:txBody>
      </p:sp>
      <p:sp>
        <p:nvSpPr>
          <p:cNvPr id="1408" name="Google Shape;1408;p142"/>
          <p:cNvSpPr txBox="1"/>
          <p:nvPr>
            <p:ph idx="2" type="body"/>
          </p:nvPr>
        </p:nvSpPr>
        <p:spPr>
          <a:xfrm>
            <a:off x="3723275" y="1719725"/>
            <a:ext cx="3430500" cy="2904300"/>
          </a:xfrm>
          <a:prstGeom prst="rect">
            <a:avLst/>
          </a:prstGeom>
        </p:spPr>
        <p:txBody>
          <a:bodyPr anchorCtr="0" anchor="t" bIns="91425" lIns="91425" spcFirstLastPara="1" rIns="91425" wrap="square" tIns="91425">
            <a:normAutofit fontScale="55000" lnSpcReduction="10000"/>
          </a:bodyPr>
          <a:lstStyle/>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In the folder structure, a division by WP will be followed and work in progress will be separated from the stable versions. </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it" sz="1100">
                <a:solidFill>
                  <a:srgbClr val="000000"/>
                </a:solidFill>
                <a:latin typeface="Arial"/>
                <a:ea typeface="Arial"/>
                <a:cs typeface="Arial"/>
                <a:sym typeface="Arial"/>
              </a:rPr>
              <a:t>The following structure will be followed:</a:t>
            </a:r>
            <a:endParaRPr sz="11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t/>
            </a:r>
            <a:endParaRPr sz="1100">
              <a:solidFill>
                <a:srgbClr val="000000"/>
              </a:solidFill>
              <a:latin typeface="Arial"/>
              <a:ea typeface="Arial"/>
              <a:cs typeface="Arial"/>
              <a:sym typeface="Arial"/>
            </a:endParaRPr>
          </a:p>
          <a:p>
            <a:pPr indent="-267017" lvl="0" marL="269999" marR="0" rtl="0" algn="just">
              <a:lnSpc>
                <a:spcPct val="115000"/>
              </a:lnSpc>
              <a:spcBef>
                <a:spcPts val="0"/>
              </a:spcBef>
              <a:spcAft>
                <a:spcPts val="0"/>
              </a:spcAft>
              <a:buClr>
                <a:srgbClr val="000000"/>
              </a:buClr>
              <a:buSzPct val="100000"/>
              <a:buFont typeface="Arial"/>
              <a:buChar char="●"/>
            </a:pPr>
            <a:r>
              <a:rPr lang="it" sz="1100">
                <a:solidFill>
                  <a:srgbClr val="000000"/>
                </a:solidFill>
                <a:latin typeface="Arial"/>
                <a:ea typeface="Arial"/>
                <a:cs typeface="Arial"/>
                <a:sym typeface="Arial"/>
              </a:rPr>
              <a:t>CODECS </a:t>
            </a:r>
            <a:endParaRPr sz="1100">
              <a:solidFill>
                <a:srgbClr val="000000"/>
              </a:solidFill>
              <a:latin typeface="Arial"/>
              <a:ea typeface="Arial"/>
              <a:cs typeface="Arial"/>
              <a:sym typeface="Arial"/>
            </a:endParaRPr>
          </a:p>
          <a:p>
            <a:pPr indent="-267017" lvl="1" marL="54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General</a:t>
            </a:r>
            <a:endParaRPr>
              <a:solidFill>
                <a:srgbClr val="000000"/>
              </a:solidFill>
              <a:latin typeface="Arial"/>
              <a:ea typeface="Arial"/>
              <a:cs typeface="Arial"/>
              <a:sym typeface="Arial"/>
            </a:endParaRPr>
          </a:p>
          <a:p>
            <a:pPr indent="-267017" lvl="2" marL="809999"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0_Bibliography</a:t>
            </a:r>
            <a:endParaRPr>
              <a:solidFill>
                <a:srgbClr val="000000"/>
              </a:solidFill>
              <a:latin typeface="Arial"/>
              <a:ea typeface="Arial"/>
              <a:cs typeface="Arial"/>
              <a:sym typeface="Arial"/>
            </a:endParaRPr>
          </a:p>
          <a:p>
            <a:pPr indent="-267017" lvl="2" marL="809999"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1_Proposal&amp;Evaluation</a:t>
            </a:r>
            <a:endParaRPr>
              <a:solidFill>
                <a:srgbClr val="000000"/>
              </a:solidFill>
              <a:latin typeface="Arial"/>
              <a:ea typeface="Arial"/>
              <a:cs typeface="Arial"/>
              <a:sym typeface="Arial"/>
            </a:endParaRPr>
          </a:p>
          <a:p>
            <a:pPr indent="-267017" lvl="2" marL="809999"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2_Grant&amp;Consortium_Agreements</a:t>
            </a:r>
            <a:endParaRPr>
              <a:solidFill>
                <a:srgbClr val="000000"/>
              </a:solidFill>
              <a:latin typeface="Arial"/>
              <a:ea typeface="Arial"/>
              <a:cs typeface="Arial"/>
              <a:sym typeface="Arial"/>
            </a:endParaRPr>
          </a:p>
          <a:p>
            <a:pPr indent="-267017" lvl="4" marL="108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ConsortiumAgreement</a:t>
            </a:r>
            <a:endParaRPr>
              <a:solidFill>
                <a:srgbClr val="000000"/>
              </a:solidFill>
              <a:latin typeface="Arial"/>
              <a:ea typeface="Arial"/>
              <a:cs typeface="Arial"/>
              <a:sym typeface="Arial"/>
            </a:endParaRPr>
          </a:p>
          <a:p>
            <a:pPr indent="-267017" lvl="4" marL="108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GrantAgreement</a:t>
            </a:r>
            <a:endParaRPr>
              <a:solidFill>
                <a:srgbClr val="000000"/>
              </a:solidFill>
              <a:latin typeface="Arial"/>
              <a:ea typeface="Arial"/>
              <a:cs typeface="Arial"/>
              <a:sym typeface="Arial"/>
            </a:endParaRPr>
          </a:p>
          <a:p>
            <a:pPr indent="-267017" lvl="2" marL="809999"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3_Delivered</a:t>
            </a:r>
            <a:endParaRPr>
              <a:solidFill>
                <a:srgbClr val="000000"/>
              </a:solidFill>
              <a:latin typeface="Arial"/>
              <a:ea typeface="Arial"/>
              <a:cs typeface="Arial"/>
              <a:sym typeface="Arial"/>
            </a:endParaRPr>
          </a:p>
          <a:p>
            <a:pPr indent="-267017" lvl="4" marL="108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FinalDeliverables (for Deliverables accepted by the Commission)</a:t>
            </a:r>
            <a:endParaRPr>
              <a:solidFill>
                <a:srgbClr val="000000"/>
              </a:solidFill>
              <a:latin typeface="Arial"/>
              <a:ea typeface="Arial"/>
              <a:cs typeface="Arial"/>
              <a:sym typeface="Arial"/>
            </a:endParaRPr>
          </a:p>
          <a:p>
            <a:pPr indent="-267017" lvl="4" marL="108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Reports (for accepted version of Reports to the Commission)</a:t>
            </a:r>
            <a:endParaRPr>
              <a:solidFill>
                <a:srgbClr val="000000"/>
              </a:solidFill>
              <a:latin typeface="Arial"/>
              <a:ea typeface="Arial"/>
              <a:cs typeface="Arial"/>
              <a:sym typeface="Arial"/>
            </a:endParaRPr>
          </a:p>
          <a:p>
            <a:pPr indent="-267017" lvl="2" marL="809999"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WP number</a:t>
            </a:r>
            <a:endParaRPr>
              <a:solidFill>
                <a:srgbClr val="000000"/>
              </a:solidFill>
              <a:latin typeface="Arial"/>
              <a:ea typeface="Arial"/>
              <a:cs typeface="Arial"/>
              <a:sym typeface="Arial"/>
            </a:endParaRPr>
          </a:p>
          <a:p>
            <a:pPr indent="0" lvl="0" marL="809999" marR="0" rtl="0" algn="just">
              <a:lnSpc>
                <a:spcPct val="115000"/>
              </a:lnSpc>
              <a:spcBef>
                <a:spcPts val="0"/>
              </a:spcBef>
              <a:spcAft>
                <a:spcPts val="0"/>
              </a:spcAft>
              <a:buNone/>
            </a:pPr>
            <a:r>
              <a:rPr lang="it" sz="1100">
                <a:solidFill>
                  <a:srgbClr val="000000"/>
                </a:solidFill>
                <a:latin typeface="Arial"/>
                <a:ea typeface="Arial"/>
                <a:cs typeface="Arial"/>
                <a:sym typeface="Arial"/>
              </a:rPr>
              <a:t>Activities or content, for example:</a:t>
            </a:r>
            <a:endParaRPr sz="1100">
              <a:solidFill>
                <a:srgbClr val="000000"/>
              </a:solidFill>
              <a:latin typeface="Arial"/>
              <a:ea typeface="Arial"/>
              <a:cs typeface="Arial"/>
              <a:sym typeface="Arial"/>
            </a:endParaRPr>
          </a:p>
          <a:p>
            <a:pPr indent="-267017" lvl="4" marL="108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Interviews </a:t>
            </a:r>
            <a:endParaRPr>
              <a:solidFill>
                <a:srgbClr val="000000"/>
              </a:solidFill>
              <a:latin typeface="Arial"/>
              <a:ea typeface="Arial"/>
              <a:cs typeface="Arial"/>
              <a:sym typeface="Arial"/>
            </a:endParaRPr>
          </a:p>
          <a:p>
            <a:pPr indent="-267017" lvl="3" marL="1349999"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Country</a:t>
            </a:r>
            <a:endParaRPr>
              <a:solidFill>
                <a:srgbClr val="000000"/>
              </a:solidFill>
              <a:latin typeface="Arial"/>
              <a:ea typeface="Arial"/>
              <a:cs typeface="Arial"/>
              <a:sym typeface="Arial"/>
            </a:endParaRPr>
          </a:p>
          <a:p>
            <a:pPr indent="-267017" lvl="4" marL="162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Year	</a:t>
            </a:r>
            <a:endParaRPr>
              <a:solidFill>
                <a:srgbClr val="000000"/>
              </a:solidFill>
              <a:latin typeface="Arial"/>
              <a:ea typeface="Arial"/>
              <a:cs typeface="Arial"/>
              <a:sym typeface="Arial"/>
            </a:endParaRPr>
          </a:p>
          <a:p>
            <a:pPr indent="-267017" lvl="4" marL="108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Surveys</a:t>
            </a:r>
            <a:endParaRPr>
              <a:solidFill>
                <a:srgbClr val="000000"/>
              </a:solidFill>
              <a:latin typeface="Arial"/>
              <a:ea typeface="Arial"/>
              <a:cs typeface="Arial"/>
              <a:sym typeface="Arial"/>
            </a:endParaRPr>
          </a:p>
          <a:p>
            <a:pPr indent="-267017" lvl="3" marL="1349999"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Country</a:t>
            </a:r>
            <a:endParaRPr>
              <a:solidFill>
                <a:srgbClr val="000000"/>
              </a:solidFill>
              <a:latin typeface="Arial"/>
              <a:ea typeface="Arial"/>
              <a:cs typeface="Arial"/>
              <a:sym typeface="Arial"/>
            </a:endParaRPr>
          </a:p>
          <a:p>
            <a:pPr indent="-267017" lvl="4" marL="162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Year</a:t>
            </a:r>
            <a:endParaRPr>
              <a:solidFill>
                <a:srgbClr val="000000"/>
              </a:solidFill>
              <a:latin typeface="Arial"/>
              <a:ea typeface="Arial"/>
              <a:cs typeface="Arial"/>
              <a:sym typeface="Arial"/>
            </a:endParaRPr>
          </a:p>
          <a:p>
            <a:pPr indent="-267017" lvl="4" marL="108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Literature</a:t>
            </a:r>
            <a:endParaRPr>
              <a:solidFill>
                <a:srgbClr val="000000"/>
              </a:solidFill>
              <a:latin typeface="Arial"/>
              <a:ea typeface="Arial"/>
              <a:cs typeface="Arial"/>
              <a:sym typeface="Arial"/>
            </a:endParaRPr>
          </a:p>
          <a:p>
            <a:pPr indent="-267017" lvl="4" marL="108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Training</a:t>
            </a:r>
            <a:endParaRPr>
              <a:solidFill>
                <a:srgbClr val="000000"/>
              </a:solidFill>
              <a:latin typeface="Arial"/>
              <a:ea typeface="Arial"/>
              <a:cs typeface="Arial"/>
              <a:sym typeface="Arial"/>
            </a:endParaRPr>
          </a:p>
          <a:p>
            <a:pPr indent="-267017" lvl="4" marL="108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267017" lvl="4" marL="1080000" marR="0" rtl="0" algn="just">
              <a:lnSpc>
                <a:spcPct val="115000"/>
              </a:lnSpc>
              <a:spcBef>
                <a:spcPts val="0"/>
              </a:spcBef>
              <a:spcAft>
                <a:spcPts val="0"/>
              </a:spcAft>
              <a:buClr>
                <a:srgbClr val="000000"/>
              </a:buClr>
              <a:buSzPct val="100000"/>
              <a:buFont typeface="Arial"/>
              <a:buChar char="○"/>
            </a:pPr>
            <a:r>
              <a:rPr lang="it">
                <a:solidFill>
                  <a:srgbClr val="000000"/>
                </a:solidFill>
                <a:latin typeface="Arial"/>
                <a:ea typeface="Arial"/>
                <a:cs typeface="Arial"/>
                <a:sym typeface="Arial"/>
              </a:rPr>
              <a:t>Deliverable D.X.Y (for ongoing work)</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143"/>
          <p:cNvSpPr txBox="1"/>
          <p:nvPr>
            <p:ph type="title"/>
          </p:nvPr>
        </p:nvSpPr>
        <p:spPr>
          <a:xfrm>
            <a:off x="1336775" y="636250"/>
            <a:ext cx="7030500" cy="6435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Font typeface="Arial"/>
              <a:buNone/>
            </a:pPr>
            <a:r>
              <a:rPr lang="it"/>
              <a:t>Versioning</a:t>
            </a:r>
            <a:endParaRPr/>
          </a:p>
        </p:txBody>
      </p:sp>
      <p:sp>
        <p:nvSpPr>
          <p:cNvPr id="1414" name="Google Shape;1414;p143"/>
          <p:cNvSpPr/>
          <p:nvPr/>
        </p:nvSpPr>
        <p:spPr>
          <a:xfrm>
            <a:off x="294100" y="1617475"/>
            <a:ext cx="2917278" cy="2817375"/>
          </a:xfrm>
          <a:custGeom>
            <a:rect b="b" l="l" r="r" t="t"/>
            <a:pathLst>
              <a:path extrusionOk="0" h="5155" w="3360">
                <a:moveTo>
                  <a:pt x="3359" y="0"/>
                </a:moveTo>
                <a:lnTo>
                  <a:pt x="0" y="0"/>
                </a:lnTo>
                <a:lnTo>
                  <a:pt x="0" y="5154"/>
                </a:lnTo>
                <a:lnTo>
                  <a:pt x="3359" y="5154"/>
                </a:lnTo>
                <a:lnTo>
                  <a:pt x="3359" y="0"/>
                </a:lnTo>
                <a:close/>
                <a:moveTo>
                  <a:pt x="3349" y="5143"/>
                </a:moveTo>
                <a:lnTo>
                  <a:pt x="11" y="5143"/>
                </a:lnTo>
                <a:lnTo>
                  <a:pt x="11" y="11"/>
                </a:lnTo>
                <a:lnTo>
                  <a:pt x="3349" y="11"/>
                </a:lnTo>
                <a:lnTo>
                  <a:pt x="3349" y="5143"/>
                </a:lnTo>
                <a:close/>
              </a:path>
            </a:pathLst>
          </a:custGeom>
          <a:noFill/>
          <a:ln>
            <a:noFill/>
          </a:ln>
        </p:spPr>
        <p:txBody>
          <a:bodyPr anchorCtr="0" anchor="ctr" bIns="17150" lIns="34300" spcFirstLastPara="1" rIns="34300" wrap="square" tIns="17150">
            <a:noAutofit/>
          </a:bodyPr>
          <a:lstStyle/>
          <a:p>
            <a:pPr indent="0" lvl="0" marL="0" marR="0" rtl="0" algn="l">
              <a:lnSpc>
                <a:spcPct val="138095"/>
              </a:lnSpc>
              <a:spcBef>
                <a:spcPts val="0"/>
              </a:spcBef>
              <a:spcAft>
                <a:spcPts val="0"/>
              </a:spcAft>
              <a:buNone/>
            </a:pPr>
            <a:r>
              <a:t/>
            </a:r>
            <a:endParaRPr sz="800">
              <a:solidFill>
                <a:srgbClr val="747A94"/>
              </a:solidFill>
              <a:latin typeface="Poppins"/>
              <a:ea typeface="Poppins"/>
              <a:cs typeface="Poppins"/>
              <a:sym typeface="Poppins"/>
            </a:endParaRPr>
          </a:p>
        </p:txBody>
      </p:sp>
      <p:sp>
        <p:nvSpPr>
          <p:cNvPr id="1415" name="Google Shape;1415;p143"/>
          <p:cNvSpPr/>
          <p:nvPr/>
        </p:nvSpPr>
        <p:spPr>
          <a:xfrm>
            <a:off x="294108" y="1617475"/>
            <a:ext cx="2917278" cy="444925"/>
          </a:xfrm>
          <a:custGeom>
            <a:rect b="b" l="l" r="r" t="t"/>
            <a:pathLst>
              <a:path extrusionOk="0" h="951" w="3360">
                <a:moveTo>
                  <a:pt x="3359" y="0"/>
                </a:moveTo>
                <a:lnTo>
                  <a:pt x="0" y="0"/>
                </a:lnTo>
                <a:lnTo>
                  <a:pt x="0" y="702"/>
                </a:lnTo>
                <a:lnTo>
                  <a:pt x="1434" y="702"/>
                </a:lnTo>
                <a:lnTo>
                  <a:pt x="1679" y="950"/>
                </a:lnTo>
                <a:lnTo>
                  <a:pt x="1925" y="702"/>
                </a:lnTo>
                <a:lnTo>
                  <a:pt x="3359" y="702"/>
                </a:lnTo>
                <a:lnTo>
                  <a:pt x="3359" y="0"/>
                </a:lnTo>
              </a:path>
            </a:pathLst>
          </a:custGeom>
          <a:solidFill>
            <a:srgbClr val="F62585"/>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16" name="Google Shape;1416;p143"/>
          <p:cNvSpPr txBox="1"/>
          <p:nvPr/>
        </p:nvSpPr>
        <p:spPr>
          <a:xfrm>
            <a:off x="1389376" y="1677500"/>
            <a:ext cx="1294500" cy="1731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b="1" lang="it" sz="900">
                <a:solidFill>
                  <a:srgbClr val="FFFFFF"/>
                </a:solidFill>
                <a:latin typeface="Poppins"/>
                <a:ea typeface="Poppins"/>
                <a:cs typeface="Poppins"/>
                <a:sym typeface="Poppins"/>
              </a:rPr>
              <a:t>Research life-cycle</a:t>
            </a:r>
            <a:endParaRPr sz="500"/>
          </a:p>
        </p:txBody>
      </p:sp>
      <p:sp>
        <p:nvSpPr>
          <p:cNvPr id="1417" name="Google Shape;1417;p143"/>
          <p:cNvSpPr txBox="1"/>
          <p:nvPr/>
        </p:nvSpPr>
        <p:spPr>
          <a:xfrm>
            <a:off x="468200" y="2062400"/>
            <a:ext cx="2492700" cy="2688600"/>
          </a:xfrm>
          <a:prstGeom prst="rect">
            <a:avLst/>
          </a:prstGeom>
          <a:noFill/>
          <a:ln>
            <a:noFill/>
          </a:ln>
        </p:spPr>
        <p:txBody>
          <a:bodyPr anchorCtr="0" anchor="ctr" bIns="91425" lIns="91425" spcFirstLastPara="1" rIns="91425" wrap="square" tIns="91425">
            <a:spAutoFit/>
          </a:bodyPr>
          <a:lstStyle/>
          <a:p>
            <a:pPr indent="0" lvl="0" marL="0" marR="0" rtl="0" algn="l">
              <a:lnSpc>
                <a:spcPct val="138095"/>
              </a:lnSpc>
              <a:spcBef>
                <a:spcPts val="0"/>
              </a:spcBef>
              <a:spcAft>
                <a:spcPts val="0"/>
              </a:spcAft>
              <a:buNone/>
            </a:pPr>
            <a:r>
              <a:rPr lang="it" sz="800">
                <a:solidFill>
                  <a:srgbClr val="747A94"/>
                </a:solidFill>
                <a:latin typeface="Poppins"/>
                <a:ea typeface="Poppins"/>
                <a:cs typeface="Poppins"/>
                <a:sym typeface="Poppins"/>
              </a:rPr>
              <a:t>To facilitate versioning, at different stages of the research life-cycle, depending on the level of processing, data in CODECS project may be referred to as: </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rPr b="1" lang="it" sz="800">
                <a:solidFill>
                  <a:srgbClr val="747A94"/>
                </a:solidFill>
                <a:latin typeface="Poppins"/>
                <a:ea typeface="Poppins"/>
                <a:cs typeface="Poppins"/>
                <a:sym typeface="Poppins"/>
              </a:rPr>
              <a:t>Raw data</a:t>
            </a:r>
            <a:r>
              <a:rPr lang="it" sz="800">
                <a:solidFill>
                  <a:srgbClr val="747A94"/>
                </a:solidFill>
                <a:latin typeface="Poppins"/>
                <a:ea typeface="Poppins"/>
                <a:cs typeface="Poppins"/>
                <a:sym typeface="Poppins"/>
              </a:rPr>
              <a:t>: unprocessed data, eventually with full personal information (non-anonymized data).</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rPr b="1" lang="it" sz="800">
                <a:solidFill>
                  <a:srgbClr val="747A94"/>
                </a:solidFill>
                <a:latin typeface="Poppins"/>
                <a:ea typeface="Poppins"/>
                <a:cs typeface="Poppins"/>
                <a:sym typeface="Poppins"/>
              </a:rPr>
              <a:t>Processed data</a:t>
            </a:r>
            <a:r>
              <a:rPr lang="it" sz="800">
                <a:solidFill>
                  <a:srgbClr val="747A94"/>
                </a:solidFill>
                <a:latin typeface="Poppins"/>
                <a:ea typeface="Poppins"/>
                <a:cs typeface="Poppins"/>
                <a:sym typeface="Poppins"/>
              </a:rPr>
              <a:t>: recodes, transformations, selections, or enrichment of the anonymized data, which are all captured and described in metadata and documentation files.</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rPr b="1" lang="it" sz="800">
                <a:solidFill>
                  <a:srgbClr val="747A94"/>
                </a:solidFill>
                <a:latin typeface="Poppins"/>
                <a:ea typeface="Poppins"/>
                <a:cs typeface="Poppins"/>
                <a:sym typeface="Poppins"/>
              </a:rPr>
              <a:t>Stable data</a:t>
            </a:r>
            <a:r>
              <a:rPr lang="it" sz="800">
                <a:solidFill>
                  <a:srgbClr val="747A94"/>
                </a:solidFill>
                <a:latin typeface="Poppins"/>
                <a:ea typeface="Poppins"/>
                <a:cs typeface="Poppins"/>
                <a:sym typeface="Poppins"/>
              </a:rPr>
              <a:t>: processed data, on which no new data are added. These are preferably selected for long-term preservation. </a:t>
            </a:r>
            <a:endParaRPr sz="800">
              <a:solidFill>
                <a:srgbClr val="747A94"/>
              </a:solidFill>
              <a:latin typeface="Poppins"/>
              <a:ea typeface="Poppins"/>
              <a:cs typeface="Poppins"/>
              <a:sym typeface="Poppins"/>
            </a:endParaRPr>
          </a:p>
        </p:txBody>
      </p:sp>
      <p:sp>
        <p:nvSpPr>
          <p:cNvPr id="1418" name="Google Shape;1418;p143"/>
          <p:cNvSpPr/>
          <p:nvPr/>
        </p:nvSpPr>
        <p:spPr>
          <a:xfrm>
            <a:off x="7238088" y="1613821"/>
            <a:ext cx="1570044" cy="2408016"/>
          </a:xfrm>
          <a:custGeom>
            <a:rect b="b" l="l" r="r" t="t"/>
            <a:pathLst>
              <a:path extrusionOk="0" h="5155" w="3360">
                <a:moveTo>
                  <a:pt x="3359" y="0"/>
                </a:moveTo>
                <a:lnTo>
                  <a:pt x="0" y="0"/>
                </a:lnTo>
                <a:lnTo>
                  <a:pt x="0" y="5154"/>
                </a:lnTo>
                <a:lnTo>
                  <a:pt x="3359" y="5154"/>
                </a:lnTo>
                <a:lnTo>
                  <a:pt x="3359" y="0"/>
                </a:lnTo>
                <a:close/>
                <a:moveTo>
                  <a:pt x="3349" y="5143"/>
                </a:moveTo>
                <a:lnTo>
                  <a:pt x="10" y="5143"/>
                </a:lnTo>
                <a:lnTo>
                  <a:pt x="10" y="11"/>
                </a:lnTo>
                <a:lnTo>
                  <a:pt x="3349" y="11"/>
                </a:lnTo>
                <a:lnTo>
                  <a:pt x="3349" y="5143"/>
                </a:lnTo>
                <a:close/>
              </a:path>
            </a:pathLst>
          </a:custGeom>
          <a:solidFill>
            <a:srgbClr val="3A0CA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19" name="Google Shape;1419;p143"/>
          <p:cNvSpPr/>
          <p:nvPr/>
        </p:nvSpPr>
        <p:spPr>
          <a:xfrm>
            <a:off x="7238088" y="1613820"/>
            <a:ext cx="1570044" cy="444937"/>
          </a:xfrm>
          <a:custGeom>
            <a:rect b="b" l="l" r="r" t="t"/>
            <a:pathLst>
              <a:path extrusionOk="0" h="951" w="3360">
                <a:moveTo>
                  <a:pt x="3359" y="0"/>
                </a:moveTo>
                <a:lnTo>
                  <a:pt x="0" y="0"/>
                </a:lnTo>
                <a:lnTo>
                  <a:pt x="0" y="702"/>
                </a:lnTo>
                <a:lnTo>
                  <a:pt x="1434" y="702"/>
                </a:lnTo>
                <a:lnTo>
                  <a:pt x="1680" y="950"/>
                </a:lnTo>
                <a:lnTo>
                  <a:pt x="1925" y="702"/>
                </a:lnTo>
                <a:lnTo>
                  <a:pt x="3359" y="702"/>
                </a:lnTo>
                <a:lnTo>
                  <a:pt x="3359" y="0"/>
                </a:lnTo>
              </a:path>
            </a:pathLst>
          </a:custGeom>
          <a:solidFill>
            <a:srgbClr val="3A0CA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20" name="Google Shape;1420;p143"/>
          <p:cNvSpPr txBox="1"/>
          <p:nvPr/>
        </p:nvSpPr>
        <p:spPr>
          <a:xfrm>
            <a:off x="7683948" y="1691517"/>
            <a:ext cx="1007400" cy="1731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b="1" lang="it" sz="900">
                <a:solidFill>
                  <a:srgbClr val="FFFFFF"/>
                </a:solidFill>
                <a:latin typeface="Poppins"/>
                <a:ea typeface="Poppins"/>
                <a:cs typeface="Poppins"/>
                <a:sym typeface="Poppins"/>
              </a:rPr>
              <a:t>In Zenodo</a:t>
            </a:r>
            <a:endParaRPr sz="500"/>
          </a:p>
        </p:txBody>
      </p:sp>
      <p:sp>
        <p:nvSpPr>
          <p:cNvPr id="1421" name="Google Shape;1421;p143"/>
          <p:cNvSpPr/>
          <p:nvPr/>
        </p:nvSpPr>
        <p:spPr>
          <a:xfrm>
            <a:off x="7362027" y="1660750"/>
            <a:ext cx="246469" cy="234633"/>
          </a:xfrm>
          <a:custGeom>
            <a:rect b="b" l="l" r="r" t="t"/>
            <a:pathLst>
              <a:path extrusionOk="0" h="515678" w="547709">
                <a:moveTo>
                  <a:pt x="188813" y="402188"/>
                </a:moveTo>
                <a:lnTo>
                  <a:pt x="387370" y="402188"/>
                </a:lnTo>
                <a:cubicBezTo>
                  <a:pt x="391422" y="402188"/>
                  <a:pt x="394664" y="405651"/>
                  <a:pt x="394664" y="409114"/>
                </a:cubicBezTo>
                <a:cubicBezTo>
                  <a:pt x="394664" y="412962"/>
                  <a:pt x="391422" y="416040"/>
                  <a:pt x="387370" y="416040"/>
                </a:cubicBezTo>
                <a:lnTo>
                  <a:pt x="188813" y="416040"/>
                </a:lnTo>
                <a:cubicBezTo>
                  <a:pt x="184761" y="416040"/>
                  <a:pt x="181519" y="412962"/>
                  <a:pt x="181519" y="409114"/>
                </a:cubicBezTo>
                <a:cubicBezTo>
                  <a:pt x="181519" y="405651"/>
                  <a:pt x="184761" y="402188"/>
                  <a:pt x="188813" y="402188"/>
                </a:cubicBezTo>
                <a:close/>
                <a:moveTo>
                  <a:pt x="251062" y="357699"/>
                </a:moveTo>
                <a:lnTo>
                  <a:pt x="494184" y="357699"/>
                </a:lnTo>
                <a:cubicBezTo>
                  <a:pt x="498215" y="357699"/>
                  <a:pt x="501441" y="360467"/>
                  <a:pt x="501441" y="364818"/>
                </a:cubicBezTo>
                <a:cubicBezTo>
                  <a:pt x="501441" y="368377"/>
                  <a:pt x="498215" y="371541"/>
                  <a:pt x="494184" y="371541"/>
                </a:cubicBezTo>
                <a:lnTo>
                  <a:pt x="251062" y="371541"/>
                </a:lnTo>
                <a:cubicBezTo>
                  <a:pt x="247031" y="371541"/>
                  <a:pt x="243805" y="368377"/>
                  <a:pt x="243805" y="364818"/>
                </a:cubicBezTo>
                <a:cubicBezTo>
                  <a:pt x="243805" y="360467"/>
                  <a:pt x="247031" y="357699"/>
                  <a:pt x="251062" y="357699"/>
                </a:cubicBezTo>
                <a:close/>
                <a:moveTo>
                  <a:pt x="432517" y="311428"/>
                </a:moveTo>
                <a:lnTo>
                  <a:pt x="492472" y="311428"/>
                </a:lnTo>
                <a:cubicBezTo>
                  <a:pt x="496469" y="311428"/>
                  <a:pt x="499666" y="314592"/>
                  <a:pt x="499666" y="318547"/>
                </a:cubicBezTo>
                <a:cubicBezTo>
                  <a:pt x="499666" y="322501"/>
                  <a:pt x="496469" y="325270"/>
                  <a:pt x="492472" y="325270"/>
                </a:cubicBezTo>
                <a:lnTo>
                  <a:pt x="432517" y="325270"/>
                </a:lnTo>
                <a:cubicBezTo>
                  <a:pt x="428520" y="325270"/>
                  <a:pt x="425322" y="322501"/>
                  <a:pt x="425322" y="318547"/>
                </a:cubicBezTo>
                <a:cubicBezTo>
                  <a:pt x="425322" y="314592"/>
                  <a:pt x="428520" y="311428"/>
                  <a:pt x="432517" y="311428"/>
                </a:cubicBezTo>
                <a:close/>
                <a:moveTo>
                  <a:pt x="410681" y="280839"/>
                </a:moveTo>
                <a:lnTo>
                  <a:pt x="410681" y="312312"/>
                </a:lnTo>
                <a:cubicBezTo>
                  <a:pt x="410681" y="324013"/>
                  <a:pt x="400979" y="334101"/>
                  <a:pt x="389257" y="334101"/>
                </a:cubicBezTo>
                <a:lnTo>
                  <a:pt x="257484" y="334505"/>
                </a:lnTo>
                <a:cubicBezTo>
                  <a:pt x="256271" y="334505"/>
                  <a:pt x="255463" y="334908"/>
                  <a:pt x="254654" y="335715"/>
                </a:cubicBezTo>
                <a:lnTo>
                  <a:pt x="207361" y="382118"/>
                </a:lnTo>
                <a:cubicBezTo>
                  <a:pt x="204532" y="384942"/>
                  <a:pt x="200490" y="386557"/>
                  <a:pt x="196448" y="386557"/>
                </a:cubicBezTo>
                <a:cubicBezTo>
                  <a:pt x="194427" y="386557"/>
                  <a:pt x="192405" y="385750"/>
                  <a:pt x="190384" y="385346"/>
                </a:cubicBezTo>
                <a:cubicBezTo>
                  <a:pt x="184725" y="382925"/>
                  <a:pt x="181088" y="377276"/>
                  <a:pt x="181088" y="370820"/>
                </a:cubicBezTo>
                <a:lnTo>
                  <a:pt x="181088" y="338136"/>
                </a:lnTo>
                <a:cubicBezTo>
                  <a:pt x="181088" y="335715"/>
                  <a:pt x="179066" y="334101"/>
                  <a:pt x="176641" y="334101"/>
                </a:cubicBezTo>
                <a:lnTo>
                  <a:pt x="151580" y="334101"/>
                </a:lnTo>
                <a:lnTo>
                  <a:pt x="151580" y="441433"/>
                </a:lnTo>
                <a:cubicBezTo>
                  <a:pt x="151580" y="445468"/>
                  <a:pt x="154814" y="449100"/>
                  <a:pt x="158856" y="449100"/>
                </a:cubicBezTo>
                <a:lnTo>
                  <a:pt x="406638" y="449100"/>
                </a:lnTo>
                <a:cubicBezTo>
                  <a:pt x="417148" y="449100"/>
                  <a:pt x="425232" y="457573"/>
                  <a:pt x="425232" y="467661"/>
                </a:cubicBezTo>
                <a:lnTo>
                  <a:pt x="425232" y="500345"/>
                </a:lnTo>
                <a:cubicBezTo>
                  <a:pt x="425232" y="500345"/>
                  <a:pt x="425232" y="501152"/>
                  <a:pt x="425636" y="501555"/>
                </a:cubicBezTo>
                <a:cubicBezTo>
                  <a:pt x="426849" y="501555"/>
                  <a:pt x="427253" y="501555"/>
                  <a:pt x="427253" y="501152"/>
                </a:cubicBezTo>
                <a:lnTo>
                  <a:pt x="474546" y="454345"/>
                </a:lnTo>
                <a:cubicBezTo>
                  <a:pt x="478184" y="451521"/>
                  <a:pt x="482226" y="449503"/>
                  <a:pt x="487077" y="449100"/>
                </a:cubicBezTo>
                <a:lnTo>
                  <a:pt x="525881" y="449100"/>
                </a:lnTo>
                <a:cubicBezTo>
                  <a:pt x="530328" y="449100"/>
                  <a:pt x="533157" y="445468"/>
                  <a:pt x="533157" y="441433"/>
                </a:cubicBezTo>
                <a:lnTo>
                  <a:pt x="533157" y="288102"/>
                </a:lnTo>
                <a:cubicBezTo>
                  <a:pt x="533157" y="284067"/>
                  <a:pt x="530328" y="280839"/>
                  <a:pt x="525881" y="280839"/>
                </a:cubicBezTo>
                <a:close/>
                <a:moveTo>
                  <a:pt x="158111" y="274058"/>
                </a:moveTo>
                <a:lnTo>
                  <a:pt x="355792" y="274058"/>
                </a:lnTo>
                <a:cubicBezTo>
                  <a:pt x="359818" y="274058"/>
                  <a:pt x="362636" y="277222"/>
                  <a:pt x="362636" y="280781"/>
                </a:cubicBezTo>
                <a:cubicBezTo>
                  <a:pt x="362636" y="284736"/>
                  <a:pt x="359818" y="287900"/>
                  <a:pt x="355792" y="287900"/>
                </a:cubicBezTo>
                <a:lnTo>
                  <a:pt x="158111" y="287900"/>
                </a:lnTo>
                <a:cubicBezTo>
                  <a:pt x="154488" y="287900"/>
                  <a:pt x="151267" y="284736"/>
                  <a:pt x="151267" y="280781"/>
                </a:cubicBezTo>
                <a:cubicBezTo>
                  <a:pt x="151267" y="277222"/>
                  <a:pt x="154488" y="274058"/>
                  <a:pt x="158111" y="274058"/>
                </a:cubicBezTo>
                <a:close/>
                <a:moveTo>
                  <a:pt x="51750" y="227787"/>
                </a:moveTo>
                <a:lnTo>
                  <a:pt x="355781" y="227787"/>
                </a:lnTo>
                <a:cubicBezTo>
                  <a:pt x="359813" y="227787"/>
                  <a:pt x="362636" y="230951"/>
                  <a:pt x="362636" y="234905"/>
                </a:cubicBezTo>
                <a:cubicBezTo>
                  <a:pt x="362636" y="238465"/>
                  <a:pt x="359813" y="241628"/>
                  <a:pt x="355781" y="241628"/>
                </a:cubicBezTo>
                <a:lnTo>
                  <a:pt x="51750" y="241628"/>
                </a:lnTo>
                <a:cubicBezTo>
                  <a:pt x="47718" y="241628"/>
                  <a:pt x="44492" y="238465"/>
                  <a:pt x="44492" y="234905"/>
                </a:cubicBezTo>
                <a:cubicBezTo>
                  <a:pt x="44492" y="230951"/>
                  <a:pt x="47718" y="227787"/>
                  <a:pt x="51750" y="227787"/>
                </a:cubicBezTo>
                <a:close/>
                <a:moveTo>
                  <a:pt x="51684" y="181519"/>
                </a:moveTo>
                <a:lnTo>
                  <a:pt x="112038" y="181519"/>
                </a:lnTo>
                <a:cubicBezTo>
                  <a:pt x="116035" y="181519"/>
                  <a:pt x="118833" y="184287"/>
                  <a:pt x="118833" y="188242"/>
                </a:cubicBezTo>
                <a:cubicBezTo>
                  <a:pt x="118833" y="192197"/>
                  <a:pt x="116035" y="195360"/>
                  <a:pt x="112038" y="195360"/>
                </a:cubicBezTo>
                <a:lnTo>
                  <a:pt x="51684" y="195360"/>
                </a:lnTo>
                <a:cubicBezTo>
                  <a:pt x="47687" y="195360"/>
                  <a:pt x="44489" y="192197"/>
                  <a:pt x="44489" y="188242"/>
                </a:cubicBezTo>
                <a:cubicBezTo>
                  <a:pt x="44489" y="184287"/>
                  <a:pt x="47687" y="181519"/>
                  <a:pt x="51684" y="181519"/>
                </a:cubicBezTo>
                <a:close/>
                <a:moveTo>
                  <a:pt x="21828" y="151314"/>
                </a:moveTo>
                <a:cubicBezTo>
                  <a:pt x="17785" y="151314"/>
                  <a:pt x="14147" y="154542"/>
                  <a:pt x="14147" y="158577"/>
                </a:cubicBezTo>
                <a:lnTo>
                  <a:pt x="14147" y="312312"/>
                </a:lnTo>
                <a:cubicBezTo>
                  <a:pt x="14147" y="316347"/>
                  <a:pt x="17785" y="319575"/>
                  <a:pt x="21828" y="319575"/>
                </a:cubicBezTo>
                <a:lnTo>
                  <a:pt x="176641" y="319575"/>
                </a:lnTo>
                <a:cubicBezTo>
                  <a:pt x="187151" y="319575"/>
                  <a:pt x="195235" y="328049"/>
                  <a:pt x="195235" y="338136"/>
                </a:cubicBezTo>
                <a:lnTo>
                  <a:pt x="195235" y="370820"/>
                </a:lnTo>
                <a:cubicBezTo>
                  <a:pt x="195235" y="371223"/>
                  <a:pt x="195235" y="371627"/>
                  <a:pt x="196043" y="372030"/>
                </a:cubicBezTo>
                <a:cubicBezTo>
                  <a:pt x="196852" y="372434"/>
                  <a:pt x="197256" y="372030"/>
                  <a:pt x="197256" y="372030"/>
                </a:cubicBezTo>
                <a:lnTo>
                  <a:pt x="244953" y="325627"/>
                </a:lnTo>
                <a:cubicBezTo>
                  <a:pt x="248187" y="322399"/>
                  <a:pt x="252633" y="319978"/>
                  <a:pt x="257484" y="319978"/>
                </a:cubicBezTo>
                <a:lnTo>
                  <a:pt x="388853" y="319575"/>
                </a:lnTo>
                <a:cubicBezTo>
                  <a:pt x="392895" y="319575"/>
                  <a:pt x="396533" y="316347"/>
                  <a:pt x="396533" y="312312"/>
                </a:cubicBezTo>
                <a:lnTo>
                  <a:pt x="396533" y="196910"/>
                </a:lnTo>
                <a:lnTo>
                  <a:pt x="158856" y="196910"/>
                </a:lnTo>
                <a:cubicBezTo>
                  <a:pt x="147134" y="196910"/>
                  <a:pt x="137028" y="187225"/>
                  <a:pt x="137028" y="175120"/>
                </a:cubicBezTo>
                <a:lnTo>
                  <a:pt x="137028" y="151314"/>
                </a:lnTo>
                <a:close/>
                <a:moveTo>
                  <a:pt x="188813" y="137030"/>
                </a:moveTo>
                <a:lnTo>
                  <a:pt x="387370" y="137030"/>
                </a:lnTo>
                <a:cubicBezTo>
                  <a:pt x="391422" y="137030"/>
                  <a:pt x="394664" y="140493"/>
                  <a:pt x="394664" y="144341"/>
                </a:cubicBezTo>
                <a:cubicBezTo>
                  <a:pt x="394664" y="147804"/>
                  <a:pt x="391422" y="150882"/>
                  <a:pt x="387370" y="150882"/>
                </a:cubicBezTo>
                <a:lnTo>
                  <a:pt x="188813" y="150882"/>
                </a:lnTo>
                <a:cubicBezTo>
                  <a:pt x="184761" y="150882"/>
                  <a:pt x="181519" y="147804"/>
                  <a:pt x="181519" y="144341"/>
                </a:cubicBezTo>
                <a:cubicBezTo>
                  <a:pt x="181519" y="140493"/>
                  <a:pt x="184761" y="137030"/>
                  <a:pt x="188813" y="137030"/>
                </a:cubicBezTo>
                <a:close/>
                <a:moveTo>
                  <a:pt x="188768" y="90760"/>
                </a:moveTo>
                <a:lnTo>
                  <a:pt x="492414" y="90760"/>
                </a:lnTo>
                <a:cubicBezTo>
                  <a:pt x="496442" y="90760"/>
                  <a:pt x="499663" y="93528"/>
                  <a:pt x="499663" y="97483"/>
                </a:cubicBezTo>
                <a:cubicBezTo>
                  <a:pt x="499663" y="101438"/>
                  <a:pt x="496442" y="104601"/>
                  <a:pt x="492414" y="104601"/>
                </a:cubicBezTo>
                <a:lnTo>
                  <a:pt x="188768" y="104601"/>
                </a:lnTo>
                <a:cubicBezTo>
                  <a:pt x="184741" y="104601"/>
                  <a:pt x="181519" y="101438"/>
                  <a:pt x="181519" y="97483"/>
                </a:cubicBezTo>
                <a:cubicBezTo>
                  <a:pt x="181519" y="93528"/>
                  <a:pt x="184741" y="90760"/>
                  <a:pt x="188768" y="90760"/>
                </a:cubicBezTo>
                <a:close/>
                <a:moveTo>
                  <a:pt x="188768" y="44492"/>
                </a:moveTo>
                <a:lnTo>
                  <a:pt x="492414" y="44492"/>
                </a:lnTo>
                <a:cubicBezTo>
                  <a:pt x="496442" y="44492"/>
                  <a:pt x="499663" y="47570"/>
                  <a:pt x="499663" y="51418"/>
                </a:cubicBezTo>
                <a:cubicBezTo>
                  <a:pt x="499663" y="54881"/>
                  <a:pt x="496442" y="58344"/>
                  <a:pt x="492414" y="58344"/>
                </a:cubicBezTo>
                <a:lnTo>
                  <a:pt x="188768" y="58344"/>
                </a:lnTo>
                <a:cubicBezTo>
                  <a:pt x="184741" y="58344"/>
                  <a:pt x="181519" y="54881"/>
                  <a:pt x="181519" y="51418"/>
                </a:cubicBezTo>
                <a:cubicBezTo>
                  <a:pt x="181519" y="47570"/>
                  <a:pt x="184741" y="44492"/>
                  <a:pt x="188768" y="44492"/>
                </a:cubicBezTo>
                <a:close/>
                <a:moveTo>
                  <a:pt x="158856" y="14526"/>
                </a:moveTo>
                <a:cubicBezTo>
                  <a:pt x="154814" y="14526"/>
                  <a:pt x="151580" y="17351"/>
                  <a:pt x="151580" y="21789"/>
                </a:cubicBezTo>
                <a:lnTo>
                  <a:pt x="151580" y="175120"/>
                </a:lnTo>
                <a:cubicBezTo>
                  <a:pt x="151580" y="179559"/>
                  <a:pt x="154814" y="182787"/>
                  <a:pt x="158856" y="182787"/>
                </a:cubicBezTo>
                <a:lnTo>
                  <a:pt x="437763" y="182787"/>
                </a:lnTo>
                <a:cubicBezTo>
                  <a:pt x="447868" y="182787"/>
                  <a:pt x="456357" y="190857"/>
                  <a:pt x="456357" y="201348"/>
                </a:cubicBezTo>
                <a:lnTo>
                  <a:pt x="456357" y="234032"/>
                </a:lnTo>
                <a:cubicBezTo>
                  <a:pt x="456357" y="234032"/>
                  <a:pt x="456357" y="234435"/>
                  <a:pt x="457165" y="234839"/>
                </a:cubicBezTo>
                <a:cubicBezTo>
                  <a:pt x="457569" y="235242"/>
                  <a:pt x="458378" y="234839"/>
                  <a:pt x="458378" y="234839"/>
                </a:cubicBezTo>
                <a:lnTo>
                  <a:pt x="506075" y="188033"/>
                </a:lnTo>
                <a:cubicBezTo>
                  <a:pt x="509309" y="185208"/>
                  <a:pt x="513755" y="183190"/>
                  <a:pt x="517797" y="183190"/>
                </a:cubicBezTo>
                <a:lnTo>
                  <a:pt x="525881" y="182787"/>
                </a:lnTo>
                <a:cubicBezTo>
                  <a:pt x="530328" y="182787"/>
                  <a:pt x="533157" y="179559"/>
                  <a:pt x="533157" y="175120"/>
                </a:cubicBezTo>
                <a:lnTo>
                  <a:pt x="533157" y="21789"/>
                </a:lnTo>
                <a:cubicBezTo>
                  <a:pt x="533157" y="17351"/>
                  <a:pt x="530328" y="14526"/>
                  <a:pt x="525881" y="14526"/>
                </a:cubicBezTo>
                <a:close/>
                <a:moveTo>
                  <a:pt x="158856" y="0"/>
                </a:moveTo>
                <a:lnTo>
                  <a:pt x="525881" y="0"/>
                </a:lnTo>
                <a:cubicBezTo>
                  <a:pt x="538008" y="0"/>
                  <a:pt x="547709" y="9684"/>
                  <a:pt x="547709" y="21789"/>
                </a:cubicBezTo>
                <a:lnTo>
                  <a:pt x="547709" y="175120"/>
                </a:lnTo>
                <a:cubicBezTo>
                  <a:pt x="547709" y="187225"/>
                  <a:pt x="538008" y="196910"/>
                  <a:pt x="525881" y="196910"/>
                </a:cubicBezTo>
                <a:lnTo>
                  <a:pt x="518605" y="197313"/>
                </a:lnTo>
                <a:cubicBezTo>
                  <a:pt x="517797" y="197313"/>
                  <a:pt x="516584" y="198120"/>
                  <a:pt x="516180" y="198524"/>
                </a:cubicBezTo>
                <a:lnTo>
                  <a:pt x="468483" y="244927"/>
                </a:lnTo>
                <a:cubicBezTo>
                  <a:pt x="465249" y="248155"/>
                  <a:pt x="461611" y="249365"/>
                  <a:pt x="457569" y="249365"/>
                </a:cubicBezTo>
                <a:cubicBezTo>
                  <a:pt x="455548" y="249365"/>
                  <a:pt x="453527" y="249365"/>
                  <a:pt x="451506" y="248155"/>
                </a:cubicBezTo>
                <a:cubicBezTo>
                  <a:pt x="445847" y="245734"/>
                  <a:pt x="441805" y="240084"/>
                  <a:pt x="441805" y="234032"/>
                </a:cubicBezTo>
                <a:lnTo>
                  <a:pt x="441805" y="201348"/>
                </a:lnTo>
                <a:cubicBezTo>
                  <a:pt x="441805" y="198927"/>
                  <a:pt x="440188" y="196910"/>
                  <a:pt x="437763" y="196910"/>
                </a:cubicBezTo>
                <a:lnTo>
                  <a:pt x="410681" y="196910"/>
                </a:lnTo>
                <a:lnTo>
                  <a:pt x="410681" y="266312"/>
                </a:lnTo>
                <a:lnTo>
                  <a:pt x="525881" y="266312"/>
                </a:lnTo>
                <a:cubicBezTo>
                  <a:pt x="538008" y="266312"/>
                  <a:pt x="547709" y="275997"/>
                  <a:pt x="547709" y="288102"/>
                </a:cubicBezTo>
                <a:lnTo>
                  <a:pt x="547709" y="441433"/>
                </a:lnTo>
                <a:cubicBezTo>
                  <a:pt x="547709" y="453538"/>
                  <a:pt x="538008" y="463222"/>
                  <a:pt x="525881" y="463222"/>
                </a:cubicBezTo>
                <a:lnTo>
                  <a:pt x="487481" y="463626"/>
                </a:lnTo>
                <a:cubicBezTo>
                  <a:pt x="486673" y="464029"/>
                  <a:pt x="485864" y="464029"/>
                  <a:pt x="485056" y="465240"/>
                </a:cubicBezTo>
                <a:lnTo>
                  <a:pt x="437359" y="511643"/>
                </a:lnTo>
                <a:cubicBezTo>
                  <a:pt x="434529" y="514064"/>
                  <a:pt x="430891" y="515678"/>
                  <a:pt x="426849" y="515678"/>
                </a:cubicBezTo>
                <a:cubicBezTo>
                  <a:pt x="424424" y="515678"/>
                  <a:pt x="422403" y="515274"/>
                  <a:pt x="420382" y="514467"/>
                </a:cubicBezTo>
                <a:cubicBezTo>
                  <a:pt x="414723" y="512046"/>
                  <a:pt x="411085" y="506397"/>
                  <a:pt x="411085" y="500345"/>
                </a:cubicBezTo>
                <a:lnTo>
                  <a:pt x="411085" y="467661"/>
                </a:lnTo>
                <a:cubicBezTo>
                  <a:pt x="411085" y="465240"/>
                  <a:pt x="409064" y="463222"/>
                  <a:pt x="406638" y="463222"/>
                </a:cubicBezTo>
                <a:lnTo>
                  <a:pt x="158856" y="463222"/>
                </a:lnTo>
                <a:cubicBezTo>
                  <a:pt x="147134" y="463222"/>
                  <a:pt x="137028" y="453538"/>
                  <a:pt x="137028" y="441433"/>
                </a:cubicBezTo>
                <a:lnTo>
                  <a:pt x="137028" y="334101"/>
                </a:lnTo>
                <a:lnTo>
                  <a:pt x="21828" y="334101"/>
                </a:lnTo>
                <a:cubicBezTo>
                  <a:pt x="9701" y="334101"/>
                  <a:pt x="0" y="324013"/>
                  <a:pt x="0" y="312312"/>
                </a:cubicBezTo>
                <a:lnTo>
                  <a:pt x="0" y="158577"/>
                </a:lnTo>
                <a:cubicBezTo>
                  <a:pt x="0" y="146875"/>
                  <a:pt x="9701" y="136788"/>
                  <a:pt x="21828" y="136788"/>
                </a:cubicBezTo>
                <a:lnTo>
                  <a:pt x="137028" y="136788"/>
                </a:lnTo>
                <a:lnTo>
                  <a:pt x="137028" y="21789"/>
                </a:lnTo>
                <a:cubicBezTo>
                  <a:pt x="137028" y="9684"/>
                  <a:pt x="147134" y="0"/>
                  <a:pt x="158856"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5">
              <a:solidFill>
                <a:srgbClr val="000000"/>
              </a:solidFill>
              <a:latin typeface="Calibri"/>
              <a:ea typeface="Calibri"/>
              <a:cs typeface="Calibri"/>
              <a:sym typeface="Calibri"/>
            </a:endParaRPr>
          </a:p>
        </p:txBody>
      </p:sp>
      <p:sp>
        <p:nvSpPr>
          <p:cNvPr id="1422" name="Google Shape;1422;p143"/>
          <p:cNvSpPr txBox="1"/>
          <p:nvPr/>
        </p:nvSpPr>
        <p:spPr>
          <a:xfrm>
            <a:off x="7258273" y="2210905"/>
            <a:ext cx="1529700" cy="1688100"/>
          </a:xfrm>
          <a:prstGeom prst="rect">
            <a:avLst/>
          </a:prstGeom>
          <a:noFill/>
          <a:ln>
            <a:noFill/>
          </a:ln>
        </p:spPr>
        <p:txBody>
          <a:bodyPr anchorCtr="0" anchor="ctr" bIns="17150" lIns="34300" spcFirstLastPara="1" rIns="34300" wrap="square" tIns="17150">
            <a:spAutoFit/>
          </a:bodyPr>
          <a:lstStyle/>
          <a:p>
            <a:pPr indent="0" lvl="0" marL="0" marR="0" rtl="0" algn="l">
              <a:lnSpc>
                <a:spcPct val="138095"/>
              </a:lnSpc>
              <a:spcBef>
                <a:spcPts val="0"/>
              </a:spcBef>
              <a:spcAft>
                <a:spcPts val="0"/>
              </a:spcAft>
              <a:buNone/>
            </a:pPr>
            <a:r>
              <a:rPr lang="it" sz="800">
                <a:solidFill>
                  <a:srgbClr val="747A94"/>
                </a:solidFill>
                <a:latin typeface="Poppins"/>
                <a:ea typeface="Poppins"/>
                <a:cs typeface="Poppins"/>
                <a:sym typeface="Poppins"/>
              </a:rPr>
              <a:t>Zenodo (which is the chosen repository) allows </a:t>
            </a:r>
            <a:r>
              <a:rPr b="1" lang="it" sz="800">
                <a:solidFill>
                  <a:srgbClr val="747A94"/>
                </a:solidFill>
                <a:latin typeface="Poppins"/>
                <a:ea typeface="Poppins"/>
                <a:cs typeface="Poppins"/>
                <a:sym typeface="Poppins"/>
              </a:rPr>
              <a:t>DOI versioning</a:t>
            </a:r>
            <a:r>
              <a:rPr lang="it" sz="800">
                <a:solidFill>
                  <a:srgbClr val="747A94"/>
                </a:solidFill>
                <a:latin typeface="Poppins"/>
                <a:ea typeface="Poppins"/>
                <a:cs typeface="Poppins"/>
                <a:sym typeface="Poppins"/>
              </a:rPr>
              <a:t> allowing to:</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rPr lang="it" sz="800">
                <a:solidFill>
                  <a:srgbClr val="747A94"/>
                </a:solidFill>
                <a:latin typeface="Poppins"/>
                <a:ea typeface="Poppins"/>
                <a:cs typeface="Poppins"/>
                <a:sym typeface="Poppins"/>
              </a:rPr>
              <a:t>- </a:t>
            </a:r>
            <a:r>
              <a:rPr lang="it" sz="800">
                <a:solidFill>
                  <a:srgbClr val="747A94"/>
                </a:solidFill>
                <a:latin typeface="Poppins"/>
                <a:ea typeface="Poppins"/>
                <a:cs typeface="Poppins"/>
                <a:sym typeface="Poppins"/>
              </a:rPr>
              <a:t>edit/update the record’s files after they have been published.</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Clr>
                <a:srgbClr val="000000"/>
              </a:buClr>
              <a:buFont typeface="Arial"/>
              <a:buNone/>
            </a:pPr>
            <a:r>
              <a:rPr lang="it" sz="800">
                <a:solidFill>
                  <a:srgbClr val="747A94"/>
                </a:solidFill>
                <a:latin typeface="Poppins"/>
                <a:ea typeface="Poppins"/>
                <a:cs typeface="Poppins"/>
                <a:sym typeface="Poppins"/>
              </a:rPr>
              <a:t>- cite a specific version of a record.</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rPr lang="it" sz="800">
                <a:solidFill>
                  <a:srgbClr val="747A94"/>
                </a:solidFill>
                <a:latin typeface="Poppins"/>
                <a:ea typeface="Poppins"/>
                <a:cs typeface="Poppins"/>
                <a:sym typeface="Poppins"/>
              </a:rPr>
              <a:t>- cite all of the versions of a record.</a:t>
            </a:r>
            <a:r>
              <a:rPr lang="it" sz="800">
                <a:solidFill>
                  <a:srgbClr val="747A94"/>
                </a:solidFill>
                <a:latin typeface="Poppins"/>
                <a:ea typeface="Poppins"/>
                <a:cs typeface="Poppins"/>
                <a:sym typeface="Poppins"/>
              </a:rPr>
              <a:t> </a:t>
            </a:r>
            <a:endParaRPr sz="800">
              <a:solidFill>
                <a:srgbClr val="747A94"/>
              </a:solidFill>
              <a:latin typeface="Poppins"/>
              <a:ea typeface="Poppins"/>
              <a:cs typeface="Poppins"/>
              <a:sym typeface="Poppins"/>
            </a:endParaRPr>
          </a:p>
        </p:txBody>
      </p:sp>
      <p:pic>
        <p:nvPicPr>
          <p:cNvPr id="1423" name="Google Shape;1423;p143"/>
          <p:cNvPicPr preferRelativeResize="0"/>
          <p:nvPr/>
        </p:nvPicPr>
        <p:blipFill>
          <a:blip r:embed="rId3">
            <a:alphaModFix/>
          </a:blip>
          <a:stretch>
            <a:fillRect/>
          </a:stretch>
        </p:blipFill>
        <p:spPr>
          <a:xfrm>
            <a:off x="982725" y="1617476"/>
            <a:ext cx="286325" cy="293150"/>
          </a:xfrm>
          <a:prstGeom prst="rect">
            <a:avLst/>
          </a:prstGeom>
          <a:noFill/>
          <a:ln>
            <a:noFill/>
          </a:ln>
        </p:spPr>
      </p:pic>
      <p:sp>
        <p:nvSpPr>
          <p:cNvPr id="1424" name="Google Shape;1424;p143"/>
          <p:cNvSpPr/>
          <p:nvPr/>
        </p:nvSpPr>
        <p:spPr>
          <a:xfrm>
            <a:off x="3307475" y="1601300"/>
            <a:ext cx="3795716" cy="442876"/>
          </a:xfrm>
          <a:custGeom>
            <a:rect b="b" l="l" r="r" t="t"/>
            <a:pathLst>
              <a:path extrusionOk="0" h="950" w="8532">
                <a:moveTo>
                  <a:pt x="8531" y="0"/>
                </a:moveTo>
                <a:lnTo>
                  <a:pt x="0" y="0"/>
                </a:lnTo>
                <a:lnTo>
                  <a:pt x="0" y="702"/>
                </a:lnTo>
                <a:lnTo>
                  <a:pt x="4020" y="702"/>
                </a:lnTo>
                <a:lnTo>
                  <a:pt x="4265" y="949"/>
                </a:lnTo>
                <a:lnTo>
                  <a:pt x="4510" y="702"/>
                </a:lnTo>
                <a:lnTo>
                  <a:pt x="8531" y="702"/>
                </a:lnTo>
                <a:lnTo>
                  <a:pt x="8531" y="0"/>
                </a:lnTo>
              </a:path>
            </a:pathLst>
          </a:custGeom>
          <a:solidFill>
            <a:srgbClr val="4CC9F0"/>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25" name="Google Shape;1425;p143"/>
          <p:cNvSpPr txBox="1"/>
          <p:nvPr/>
        </p:nvSpPr>
        <p:spPr>
          <a:xfrm>
            <a:off x="4740089" y="1675750"/>
            <a:ext cx="9693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900">
                <a:solidFill>
                  <a:srgbClr val="FFFFFF"/>
                </a:solidFill>
                <a:latin typeface="Poppins"/>
                <a:ea typeface="Poppins"/>
                <a:cs typeface="Poppins"/>
                <a:sym typeface="Poppins"/>
              </a:rPr>
              <a:t>Personal data</a:t>
            </a:r>
            <a:endParaRPr sz="500"/>
          </a:p>
        </p:txBody>
      </p:sp>
      <p:sp>
        <p:nvSpPr>
          <p:cNvPr id="1426" name="Google Shape;1426;p143"/>
          <p:cNvSpPr txBox="1"/>
          <p:nvPr/>
        </p:nvSpPr>
        <p:spPr>
          <a:xfrm>
            <a:off x="3659800" y="2077125"/>
            <a:ext cx="3174000" cy="1348200"/>
          </a:xfrm>
          <a:prstGeom prst="rect">
            <a:avLst/>
          </a:prstGeom>
          <a:noFill/>
          <a:ln>
            <a:noFill/>
          </a:ln>
        </p:spPr>
        <p:txBody>
          <a:bodyPr anchorCtr="0" anchor="ctr" bIns="17150" lIns="34300" spcFirstLastPara="1" rIns="34300" wrap="square" tIns="17150">
            <a:spAutoFit/>
          </a:bodyPr>
          <a:lstStyle/>
          <a:p>
            <a:pPr indent="0" lvl="0" marL="0" marR="0" rtl="0" algn="l">
              <a:lnSpc>
                <a:spcPct val="138095"/>
              </a:lnSpc>
              <a:spcBef>
                <a:spcPts val="0"/>
              </a:spcBef>
              <a:spcAft>
                <a:spcPts val="0"/>
              </a:spcAft>
              <a:buNone/>
            </a:pPr>
            <a:r>
              <a:rPr lang="it" sz="800">
                <a:solidFill>
                  <a:srgbClr val="747A94"/>
                </a:solidFill>
                <a:latin typeface="Poppins"/>
                <a:ea typeface="Poppins"/>
                <a:cs typeface="Poppins"/>
                <a:sym typeface="Poppins"/>
              </a:rPr>
              <a:t>Personal data may be referred to as:</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Clr>
                <a:srgbClr val="000000"/>
              </a:buClr>
              <a:buFont typeface="Arial"/>
              <a:buNone/>
            </a:pPr>
            <a:r>
              <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Clr>
                <a:srgbClr val="000000"/>
              </a:buClr>
              <a:buFont typeface="Arial"/>
              <a:buNone/>
            </a:pPr>
            <a:r>
              <a:rPr b="1" lang="it" sz="800">
                <a:solidFill>
                  <a:srgbClr val="747A94"/>
                </a:solidFill>
                <a:latin typeface="Poppins"/>
                <a:ea typeface="Poppins"/>
                <a:cs typeface="Poppins"/>
                <a:sym typeface="Poppins"/>
              </a:rPr>
              <a:t>Pseudonymised</a:t>
            </a:r>
            <a:r>
              <a:rPr lang="it" sz="800">
                <a:solidFill>
                  <a:srgbClr val="747A94"/>
                </a:solidFill>
                <a:latin typeface="Poppins"/>
                <a:ea typeface="Poppins"/>
                <a:cs typeface="Poppins"/>
                <a:sym typeface="Poppins"/>
              </a:rPr>
              <a:t> (personal) data: raw data in which any personal identifiers are removed, but whose link to the data allowing identification is located separately.</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Clr>
                <a:srgbClr val="000000"/>
              </a:buClr>
              <a:buFont typeface="Arial"/>
              <a:buNone/>
            </a:pPr>
            <a:r>
              <a:rPr b="1" lang="it" sz="800">
                <a:solidFill>
                  <a:srgbClr val="747A94"/>
                </a:solidFill>
                <a:latin typeface="Poppins"/>
                <a:ea typeface="Poppins"/>
                <a:cs typeface="Poppins"/>
                <a:sym typeface="Poppins"/>
              </a:rPr>
              <a:t>Anonymised</a:t>
            </a:r>
            <a:r>
              <a:rPr lang="it" sz="800">
                <a:solidFill>
                  <a:srgbClr val="747A94"/>
                </a:solidFill>
                <a:latin typeface="Poppins"/>
                <a:ea typeface="Poppins"/>
                <a:cs typeface="Poppins"/>
                <a:sym typeface="Poppins"/>
              </a:rPr>
              <a:t> (personal) data: raw data in which any personal identifiers are removed.</a:t>
            </a:r>
            <a:endParaRPr sz="800">
              <a:solidFill>
                <a:srgbClr val="747A94"/>
              </a:solidFill>
              <a:latin typeface="Poppins"/>
              <a:ea typeface="Poppins"/>
              <a:cs typeface="Poppins"/>
              <a:sym typeface="Poppins"/>
            </a:endParaRPr>
          </a:p>
          <a:p>
            <a:pPr indent="0" lvl="0" marL="0" marR="0" rtl="0" algn="ctr">
              <a:lnSpc>
                <a:spcPct val="138095"/>
              </a:lnSpc>
              <a:spcBef>
                <a:spcPts val="0"/>
              </a:spcBef>
              <a:spcAft>
                <a:spcPts val="0"/>
              </a:spcAft>
              <a:buNone/>
            </a:pPr>
            <a:r>
              <a:t/>
            </a:r>
            <a:endParaRPr sz="800">
              <a:solidFill>
                <a:srgbClr val="747A94"/>
              </a:solidFill>
              <a:latin typeface="Poppins"/>
              <a:ea typeface="Poppins"/>
              <a:cs typeface="Poppins"/>
              <a:sym typeface="Poppins"/>
            </a:endParaRPr>
          </a:p>
        </p:txBody>
      </p:sp>
      <p:sp>
        <p:nvSpPr>
          <p:cNvPr id="1427" name="Google Shape;1427;p143"/>
          <p:cNvSpPr/>
          <p:nvPr/>
        </p:nvSpPr>
        <p:spPr>
          <a:xfrm>
            <a:off x="3307475" y="1918274"/>
            <a:ext cx="3795716" cy="2077672"/>
          </a:xfrm>
          <a:custGeom>
            <a:rect b="b" l="l" r="r" t="t"/>
            <a:pathLst>
              <a:path extrusionOk="0" h="2542" w="8532">
                <a:moveTo>
                  <a:pt x="8531" y="0"/>
                </a:moveTo>
                <a:lnTo>
                  <a:pt x="0" y="0"/>
                </a:lnTo>
                <a:lnTo>
                  <a:pt x="0" y="2541"/>
                </a:lnTo>
                <a:lnTo>
                  <a:pt x="8531" y="2541"/>
                </a:lnTo>
                <a:lnTo>
                  <a:pt x="8531" y="0"/>
                </a:lnTo>
                <a:close/>
                <a:moveTo>
                  <a:pt x="8521" y="2531"/>
                </a:moveTo>
                <a:lnTo>
                  <a:pt x="10" y="2531"/>
                </a:lnTo>
                <a:lnTo>
                  <a:pt x="10" y="10"/>
                </a:lnTo>
                <a:lnTo>
                  <a:pt x="8521" y="10"/>
                </a:lnTo>
                <a:lnTo>
                  <a:pt x="8521" y="2531"/>
                </a:lnTo>
                <a:close/>
              </a:path>
            </a:pathLst>
          </a:custGeom>
          <a:solidFill>
            <a:srgbClr val="4CC9F0"/>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28" name="Google Shape;1428;p143"/>
          <p:cNvSpPr/>
          <p:nvPr/>
        </p:nvSpPr>
        <p:spPr>
          <a:xfrm>
            <a:off x="294100" y="1925050"/>
            <a:ext cx="2917278" cy="2817375"/>
          </a:xfrm>
          <a:custGeom>
            <a:rect b="b" l="l" r="r" t="t"/>
            <a:pathLst>
              <a:path extrusionOk="0" h="5155" w="3360">
                <a:moveTo>
                  <a:pt x="3359" y="0"/>
                </a:moveTo>
                <a:lnTo>
                  <a:pt x="0" y="0"/>
                </a:lnTo>
                <a:lnTo>
                  <a:pt x="0" y="5154"/>
                </a:lnTo>
                <a:lnTo>
                  <a:pt x="3359" y="5154"/>
                </a:lnTo>
                <a:lnTo>
                  <a:pt x="3359" y="0"/>
                </a:lnTo>
                <a:close/>
                <a:moveTo>
                  <a:pt x="3349" y="5143"/>
                </a:moveTo>
                <a:lnTo>
                  <a:pt x="11" y="5143"/>
                </a:lnTo>
                <a:lnTo>
                  <a:pt x="11" y="11"/>
                </a:lnTo>
                <a:lnTo>
                  <a:pt x="3349" y="11"/>
                </a:lnTo>
                <a:lnTo>
                  <a:pt x="3349" y="5143"/>
                </a:lnTo>
                <a:close/>
              </a:path>
            </a:pathLst>
          </a:custGeom>
          <a:solidFill>
            <a:srgbClr val="F62585"/>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29" name="Google Shape;1429;p143"/>
          <p:cNvSpPr/>
          <p:nvPr/>
        </p:nvSpPr>
        <p:spPr>
          <a:xfrm>
            <a:off x="4286250" y="1645237"/>
            <a:ext cx="247062" cy="234126"/>
          </a:xfrm>
          <a:custGeom>
            <a:rect b="b" l="l" r="r" t="t"/>
            <a:pathLst>
              <a:path extrusionOk="0" h="547662" w="486821">
                <a:moveTo>
                  <a:pt x="416894" y="485336"/>
                </a:moveTo>
                <a:cubicBezTo>
                  <a:pt x="420691" y="485336"/>
                  <a:pt x="424065" y="488226"/>
                  <a:pt x="424065" y="491941"/>
                </a:cubicBezTo>
                <a:lnTo>
                  <a:pt x="424065" y="509278"/>
                </a:lnTo>
                <a:cubicBezTo>
                  <a:pt x="424065" y="512993"/>
                  <a:pt x="420691" y="516295"/>
                  <a:pt x="416894" y="516295"/>
                </a:cubicBezTo>
                <a:cubicBezTo>
                  <a:pt x="412676" y="516295"/>
                  <a:pt x="409723" y="512993"/>
                  <a:pt x="409723" y="509278"/>
                </a:cubicBezTo>
                <a:lnTo>
                  <a:pt x="409723" y="491941"/>
                </a:lnTo>
                <a:cubicBezTo>
                  <a:pt x="409723" y="488226"/>
                  <a:pt x="412676" y="485336"/>
                  <a:pt x="416894" y="485336"/>
                </a:cubicBezTo>
                <a:close/>
                <a:moveTo>
                  <a:pt x="97817" y="485336"/>
                </a:moveTo>
                <a:cubicBezTo>
                  <a:pt x="101508" y="485336"/>
                  <a:pt x="104789" y="488188"/>
                  <a:pt x="104789" y="492263"/>
                </a:cubicBezTo>
                <a:lnTo>
                  <a:pt x="104789" y="508967"/>
                </a:lnTo>
                <a:cubicBezTo>
                  <a:pt x="104789" y="513041"/>
                  <a:pt x="101508" y="516301"/>
                  <a:pt x="97817" y="516301"/>
                </a:cubicBezTo>
                <a:cubicBezTo>
                  <a:pt x="93716" y="516301"/>
                  <a:pt x="90435" y="513041"/>
                  <a:pt x="90435" y="508967"/>
                </a:cubicBezTo>
                <a:lnTo>
                  <a:pt x="90435" y="492263"/>
                </a:lnTo>
                <a:cubicBezTo>
                  <a:pt x="90435" y="488188"/>
                  <a:pt x="93716" y="485336"/>
                  <a:pt x="97817" y="485336"/>
                </a:cubicBezTo>
                <a:close/>
                <a:moveTo>
                  <a:pt x="479732" y="442893"/>
                </a:moveTo>
                <a:cubicBezTo>
                  <a:pt x="483485" y="442893"/>
                  <a:pt x="486821" y="446232"/>
                  <a:pt x="486821" y="450407"/>
                </a:cubicBezTo>
                <a:lnTo>
                  <a:pt x="486821" y="528879"/>
                </a:lnTo>
                <a:cubicBezTo>
                  <a:pt x="486821" y="539314"/>
                  <a:pt x="478898" y="547662"/>
                  <a:pt x="468473" y="547662"/>
                </a:cubicBezTo>
                <a:lnTo>
                  <a:pt x="394248" y="547662"/>
                </a:lnTo>
                <a:cubicBezTo>
                  <a:pt x="390495" y="547662"/>
                  <a:pt x="387576" y="544323"/>
                  <a:pt x="387576" y="540149"/>
                </a:cubicBezTo>
                <a:cubicBezTo>
                  <a:pt x="387576" y="536392"/>
                  <a:pt x="390495" y="533053"/>
                  <a:pt x="394248" y="533053"/>
                </a:cubicBezTo>
                <a:lnTo>
                  <a:pt x="468473" y="533053"/>
                </a:lnTo>
                <a:cubicBezTo>
                  <a:pt x="470975" y="533053"/>
                  <a:pt x="472643" y="531383"/>
                  <a:pt x="472643" y="528879"/>
                </a:cubicBezTo>
                <a:lnTo>
                  <a:pt x="472643" y="450407"/>
                </a:lnTo>
                <a:cubicBezTo>
                  <a:pt x="472643" y="446232"/>
                  <a:pt x="475979" y="442893"/>
                  <a:pt x="479732" y="442893"/>
                </a:cubicBezTo>
                <a:close/>
                <a:moveTo>
                  <a:pt x="6645" y="442893"/>
                </a:moveTo>
                <a:cubicBezTo>
                  <a:pt x="10798" y="442893"/>
                  <a:pt x="14120" y="446232"/>
                  <a:pt x="14120" y="450407"/>
                </a:cubicBezTo>
                <a:lnTo>
                  <a:pt x="14120" y="528879"/>
                </a:lnTo>
                <a:cubicBezTo>
                  <a:pt x="14120" y="531383"/>
                  <a:pt x="15781" y="533053"/>
                  <a:pt x="18272" y="533053"/>
                </a:cubicBezTo>
                <a:lnTo>
                  <a:pt x="92188" y="533053"/>
                </a:lnTo>
                <a:cubicBezTo>
                  <a:pt x="95926" y="533053"/>
                  <a:pt x="99248" y="536392"/>
                  <a:pt x="99248" y="540149"/>
                </a:cubicBezTo>
                <a:cubicBezTo>
                  <a:pt x="99248" y="544323"/>
                  <a:pt x="95926" y="547662"/>
                  <a:pt x="92188" y="547662"/>
                </a:cubicBezTo>
                <a:lnTo>
                  <a:pt x="18272" y="547662"/>
                </a:lnTo>
                <a:cubicBezTo>
                  <a:pt x="7891" y="547662"/>
                  <a:pt x="1" y="539314"/>
                  <a:pt x="1" y="528879"/>
                </a:cubicBezTo>
                <a:lnTo>
                  <a:pt x="1" y="450407"/>
                </a:lnTo>
                <a:cubicBezTo>
                  <a:pt x="1" y="446232"/>
                  <a:pt x="2908" y="442893"/>
                  <a:pt x="6645" y="442893"/>
                </a:cubicBezTo>
                <a:close/>
                <a:moveTo>
                  <a:pt x="385730" y="433665"/>
                </a:moveTo>
                <a:cubicBezTo>
                  <a:pt x="389421" y="433665"/>
                  <a:pt x="392702" y="437072"/>
                  <a:pt x="392702" y="440905"/>
                </a:cubicBezTo>
                <a:lnTo>
                  <a:pt x="392702" y="464327"/>
                </a:lnTo>
                <a:cubicBezTo>
                  <a:pt x="392702" y="468586"/>
                  <a:pt x="389421" y="471992"/>
                  <a:pt x="385730" y="471992"/>
                </a:cubicBezTo>
                <a:cubicBezTo>
                  <a:pt x="381629" y="471992"/>
                  <a:pt x="378348" y="468586"/>
                  <a:pt x="378348" y="464327"/>
                </a:cubicBezTo>
                <a:lnTo>
                  <a:pt x="378348" y="440905"/>
                </a:lnTo>
                <a:cubicBezTo>
                  <a:pt x="378348" y="437072"/>
                  <a:pt x="381629" y="433665"/>
                  <a:pt x="385730" y="433665"/>
                </a:cubicBezTo>
                <a:close/>
                <a:moveTo>
                  <a:pt x="130827" y="431821"/>
                </a:moveTo>
                <a:cubicBezTo>
                  <a:pt x="135045" y="431821"/>
                  <a:pt x="137998" y="435228"/>
                  <a:pt x="137998" y="439061"/>
                </a:cubicBezTo>
                <a:lnTo>
                  <a:pt x="137998" y="462908"/>
                </a:lnTo>
                <a:cubicBezTo>
                  <a:pt x="137998" y="466741"/>
                  <a:pt x="135045" y="470147"/>
                  <a:pt x="130827" y="470147"/>
                </a:cubicBezTo>
                <a:cubicBezTo>
                  <a:pt x="127031" y="470147"/>
                  <a:pt x="123656" y="466741"/>
                  <a:pt x="123656" y="462908"/>
                </a:cubicBezTo>
                <a:lnTo>
                  <a:pt x="123656" y="439061"/>
                </a:lnTo>
                <a:cubicBezTo>
                  <a:pt x="123656" y="435228"/>
                  <a:pt x="127031" y="431821"/>
                  <a:pt x="130827" y="431821"/>
                </a:cubicBezTo>
                <a:close/>
                <a:moveTo>
                  <a:pt x="278474" y="415212"/>
                </a:moveTo>
                <a:cubicBezTo>
                  <a:pt x="282692" y="415212"/>
                  <a:pt x="285645" y="418064"/>
                  <a:pt x="285645" y="422139"/>
                </a:cubicBezTo>
                <a:lnTo>
                  <a:pt x="285645" y="438843"/>
                </a:lnTo>
                <a:cubicBezTo>
                  <a:pt x="285645" y="442917"/>
                  <a:pt x="282692" y="446177"/>
                  <a:pt x="278474" y="446177"/>
                </a:cubicBezTo>
                <a:cubicBezTo>
                  <a:pt x="274678" y="446177"/>
                  <a:pt x="271303" y="442917"/>
                  <a:pt x="271303" y="438843"/>
                </a:cubicBezTo>
                <a:lnTo>
                  <a:pt x="271303" y="422139"/>
                </a:lnTo>
                <a:cubicBezTo>
                  <a:pt x="271303" y="418064"/>
                  <a:pt x="274678" y="415212"/>
                  <a:pt x="278474" y="415212"/>
                </a:cubicBezTo>
                <a:close/>
                <a:moveTo>
                  <a:pt x="73192" y="415211"/>
                </a:moveTo>
                <a:cubicBezTo>
                  <a:pt x="77410" y="415211"/>
                  <a:pt x="80785" y="418639"/>
                  <a:pt x="80785" y="422494"/>
                </a:cubicBezTo>
                <a:lnTo>
                  <a:pt x="80785" y="431062"/>
                </a:lnTo>
                <a:cubicBezTo>
                  <a:pt x="80785" y="435347"/>
                  <a:pt x="77410" y="438774"/>
                  <a:pt x="73192" y="438774"/>
                </a:cubicBezTo>
                <a:cubicBezTo>
                  <a:pt x="69396" y="438774"/>
                  <a:pt x="66443" y="435347"/>
                  <a:pt x="66443" y="431062"/>
                </a:cubicBezTo>
                <a:lnTo>
                  <a:pt x="66443" y="422494"/>
                </a:lnTo>
                <a:cubicBezTo>
                  <a:pt x="66443" y="418639"/>
                  <a:pt x="69396" y="415211"/>
                  <a:pt x="73192" y="415211"/>
                </a:cubicBezTo>
                <a:close/>
                <a:moveTo>
                  <a:pt x="359259" y="381995"/>
                </a:moveTo>
                <a:cubicBezTo>
                  <a:pt x="363478" y="381995"/>
                  <a:pt x="366852" y="385382"/>
                  <a:pt x="366852" y="389192"/>
                </a:cubicBezTo>
                <a:lnTo>
                  <a:pt x="366852" y="445922"/>
                </a:lnTo>
                <a:cubicBezTo>
                  <a:pt x="366852" y="450155"/>
                  <a:pt x="363478" y="453542"/>
                  <a:pt x="359259" y="453542"/>
                </a:cubicBezTo>
                <a:cubicBezTo>
                  <a:pt x="355885" y="453542"/>
                  <a:pt x="352510" y="450155"/>
                  <a:pt x="352510" y="445922"/>
                </a:cubicBezTo>
                <a:lnTo>
                  <a:pt x="352510" y="389192"/>
                </a:lnTo>
                <a:cubicBezTo>
                  <a:pt x="352510" y="385382"/>
                  <a:pt x="355885" y="381995"/>
                  <a:pt x="359259" y="381995"/>
                </a:cubicBezTo>
                <a:close/>
                <a:moveTo>
                  <a:pt x="208342" y="381995"/>
                </a:moveTo>
                <a:cubicBezTo>
                  <a:pt x="212139" y="381995"/>
                  <a:pt x="215513" y="385255"/>
                  <a:pt x="215513" y="388922"/>
                </a:cubicBezTo>
                <a:lnTo>
                  <a:pt x="215513" y="405626"/>
                </a:lnTo>
                <a:cubicBezTo>
                  <a:pt x="215513" y="409700"/>
                  <a:pt x="212139" y="412960"/>
                  <a:pt x="208342" y="412960"/>
                </a:cubicBezTo>
                <a:cubicBezTo>
                  <a:pt x="204546" y="412960"/>
                  <a:pt x="201171" y="409700"/>
                  <a:pt x="201171" y="405626"/>
                </a:cubicBezTo>
                <a:lnTo>
                  <a:pt x="201171" y="388922"/>
                </a:lnTo>
                <a:cubicBezTo>
                  <a:pt x="201171" y="385255"/>
                  <a:pt x="204546" y="381995"/>
                  <a:pt x="208342" y="381995"/>
                </a:cubicBezTo>
                <a:close/>
                <a:moveTo>
                  <a:pt x="156666" y="380150"/>
                </a:moveTo>
                <a:cubicBezTo>
                  <a:pt x="160462" y="380150"/>
                  <a:pt x="163837" y="383537"/>
                  <a:pt x="163837" y="387347"/>
                </a:cubicBezTo>
                <a:lnTo>
                  <a:pt x="163837" y="444499"/>
                </a:lnTo>
                <a:cubicBezTo>
                  <a:pt x="163837" y="448732"/>
                  <a:pt x="160462" y="451696"/>
                  <a:pt x="156666" y="451696"/>
                </a:cubicBezTo>
                <a:cubicBezTo>
                  <a:pt x="152448" y="451696"/>
                  <a:pt x="149495" y="448732"/>
                  <a:pt x="149495" y="444499"/>
                </a:cubicBezTo>
                <a:lnTo>
                  <a:pt x="149495" y="387347"/>
                </a:lnTo>
                <a:cubicBezTo>
                  <a:pt x="149495" y="383537"/>
                  <a:pt x="152448" y="380150"/>
                  <a:pt x="156666" y="380150"/>
                </a:cubicBezTo>
                <a:close/>
                <a:moveTo>
                  <a:pt x="416894" y="363541"/>
                </a:moveTo>
                <a:cubicBezTo>
                  <a:pt x="420691" y="363541"/>
                  <a:pt x="424065" y="366882"/>
                  <a:pt x="424065" y="371059"/>
                </a:cubicBezTo>
                <a:lnTo>
                  <a:pt x="424065" y="457520"/>
                </a:lnTo>
                <a:cubicBezTo>
                  <a:pt x="424065" y="461697"/>
                  <a:pt x="420691" y="464621"/>
                  <a:pt x="416894" y="464621"/>
                </a:cubicBezTo>
                <a:cubicBezTo>
                  <a:pt x="412676" y="464621"/>
                  <a:pt x="409723" y="461697"/>
                  <a:pt x="409723" y="457520"/>
                </a:cubicBezTo>
                <a:lnTo>
                  <a:pt x="409723" y="371059"/>
                </a:lnTo>
                <a:cubicBezTo>
                  <a:pt x="409723" y="366882"/>
                  <a:pt x="412676" y="363541"/>
                  <a:pt x="416894" y="363541"/>
                </a:cubicBezTo>
                <a:close/>
                <a:moveTo>
                  <a:pt x="97817" y="363541"/>
                </a:moveTo>
                <a:cubicBezTo>
                  <a:pt x="101508" y="363541"/>
                  <a:pt x="104789" y="366477"/>
                  <a:pt x="104789" y="370251"/>
                </a:cubicBezTo>
                <a:lnTo>
                  <a:pt x="104789" y="457489"/>
                </a:lnTo>
                <a:cubicBezTo>
                  <a:pt x="104789" y="461264"/>
                  <a:pt x="101508" y="464619"/>
                  <a:pt x="97817" y="464619"/>
                </a:cubicBezTo>
                <a:cubicBezTo>
                  <a:pt x="93716" y="464619"/>
                  <a:pt x="90435" y="461264"/>
                  <a:pt x="90435" y="457489"/>
                </a:cubicBezTo>
                <a:lnTo>
                  <a:pt x="90435" y="370251"/>
                </a:lnTo>
                <a:cubicBezTo>
                  <a:pt x="90435" y="366477"/>
                  <a:pt x="93716" y="363541"/>
                  <a:pt x="97817" y="363541"/>
                </a:cubicBezTo>
                <a:close/>
                <a:moveTo>
                  <a:pt x="182503" y="328479"/>
                </a:moveTo>
                <a:cubicBezTo>
                  <a:pt x="186299" y="328479"/>
                  <a:pt x="189674" y="331421"/>
                  <a:pt x="189674" y="335204"/>
                </a:cubicBezTo>
                <a:lnTo>
                  <a:pt x="189674" y="396154"/>
                </a:lnTo>
                <a:cubicBezTo>
                  <a:pt x="189674" y="400357"/>
                  <a:pt x="186299" y="403720"/>
                  <a:pt x="182503" y="403720"/>
                </a:cubicBezTo>
                <a:cubicBezTo>
                  <a:pt x="178285" y="403720"/>
                  <a:pt x="175332" y="400357"/>
                  <a:pt x="175332" y="396154"/>
                </a:cubicBezTo>
                <a:lnTo>
                  <a:pt x="175332" y="335204"/>
                </a:lnTo>
                <a:cubicBezTo>
                  <a:pt x="175332" y="331421"/>
                  <a:pt x="178285" y="328479"/>
                  <a:pt x="182503" y="328479"/>
                </a:cubicBezTo>
                <a:close/>
                <a:moveTo>
                  <a:pt x="333843" y="302644"/>
                </a:moveTo>
                <a:cubicBezTo>
                  <a:pt x="337640" y="302644"/>
                  <a:pt x="341014" y="306006"/>
                  <a:pt x="341014" y="309790"/>
                </a:cubicBezTo>
                <a:lnTo>
                  <a:pt x="341014" y="371159"/>
                </a:lnTo>
                <a:cubicBezTo>
                  <a:pt x="341014" y="374942"/>
                  <a:pt x="337640" y="377884"/>
                  <a:pt x="333843" y="377884"/>
                </a:cubicBezTo>
                <a:cubicBezTo>
                  <a:pt x="329625" y="377884"/>
                  <a:pt x="326672" y="374942"/>
                  <a:pt x="326672" y="371159"/>
                </a:cubicBezTo>
                <a:lnTo>
                  <a:pt x="326672" y="309790"/>
                </a:lnTo>
                <a:cubicBezTo>
                  <a:pt x="326672" y="306006"/>
                  <a:pt x="329625" y="302644"/>
                  <a:pt x="333843" y="302644"/>
                </a:cubicBezTo>
                <a:close/>
                <a:moveTo>
                  <a:pt x="278474" y="293417"/>
                </a:moveTo>
                <a:cubicBezTo>
                  <a:pt x="282692" y="293417"/>
                  <a:pt x="285645" y="296758"/>
                  <a:pt x="285645" y="300935"/>
                </a:cubicBezTo>
                <a:lnTo>
                  <a:pt x="285645" y="387396"/>
                </a:lnTo>
                <a:cubicBezTo>
                  <a:pt x="285645" y="391573"/>
                  <a:pt x="282692" y="394497"/>
                  <a:pt x="278474" y="394497"/>
                </a:cubicBezTo>
                <a:cubicBezTo>
                  <a:pt x="274678" y="394497"/>
                  <a:pt x="271303" y="391573"/>
                  <a:pt x="271303" y="387396"/>
                </a:cubicBezTo>
                <a:lnTo>
                  <a:pt x="271303" y="300935"/>
                </a:lnTo>
                <a:cubicBezTo>
                  <a:pt x="271303" y="296758"/>
                  <a:pt x="274678" y="293417"/>
                  <a:pt x="278474" y="293417"/>
                </a:cubicBezTo>
                <a:close/>
                <a:moveTo>
                  <a:pt x="416894" y="276808"/>
                </a:moveTo>
                <a:cubicBezTo>
                  <a:pt x="420691" y="276808"/>
                  <a:pt x="424065" y="279714"/>
                  <a:pt x="424065" y="283866"/>
                </a:cubicBezTo>
                <a:lnTo>
                  <a:pt x="424065" y="335353"/>
                </a:lnTo>
                <a:cubicBezTo>
                  <a:pt x="424065" y="339505"/>
                  <a:pt x="420691" y="342827"/>
                  <a:pt x="416894" y="342827"/>
                </a:cubicBezTo>
                <a:cubicBezTo>
                  <a:pt x="412676" y="342827"/>
                  <a:pt x="409723" y="339505"/>
                  <a:pt x="409723" y="335353"/>
                </a:cubicBezTo>
                <a:lnTo>
                  <a:pt x="409723" y="283866"/>
                </a:lnTo>
                <a:cubicBezTo>
                  <a:pt x="409723" y="279714"/>
                  <a:pt x="412676" y="276808"/>
                  <a:pt x="416894" y="276808"/>
                </a:cubicBezTo>
                <a:close/>
                <a:moveTo>
                  <a:pt x="385730" y="276808"/>
                </a:moveTo>
                <a:cubicBezTo>
                  <a:pt x="389421" y="276808"/>
                  <a:pt x="392702" y="279740"/>
                  <a:pt x="392702" y="283929"/>
                </a:cubicBezTo>
                <a:lnTo>
                  <a:pt x="392702" y="405408"/>
                </a:lnTo>
                <a:cubicBezTo>
                  <a:pt x="392702" y="409597"/>
                  <a:pt x="389421" y="412948"/>
                  <a:pt x="385730" y="412948"/>
                </a:cubicBezTo>
                <a:cubicBezTo>
                  <a:pt x="381629" y="412948"/>
                  <a:pt x="378348" y="409597"/>
                  <a:pt x="378348" y="405408"/>
                </a:cubicBezTo>
                <a:lnTo>
                  <a:pt x="378348" y="283929"/>
                </a:lnTo>
                <a:cubicBezTo>
                  <a:pt x="378348" y="279740"/>
                  <a:pt x="381629" y="276808"/>
                  <a:pt x="385730" y="276808"/>
                </a:cubicBezTo>
                <a:close/>
                <a:moveTo>
                  <a:pt x="130827" y="276808"/>
                </a:moveTo>
                <a:cubicBezTo>
                  <a:pt x="135045" y="276808"/>
                  <a:pt x="137998" y="279749"/>
                  <a:pt x="137998" y="283951"/>
                </a:cubicBezTo>
                <a:lnTo>
                  <a:pt x="137998" y="405804"/>
                </a:lnTo>
                <a:cubicBezTo>
                  <a:pt x="137998" y="410006"/>
                  <a:pt x="135045" y="412947"/>
                  <a:pt x="130827" y="412947"/>
                </a:cubicBezTo>
                <a:cubicBezTo>
                  <a:pt x="127031" y="412947"/>
                  <a:pt x="123656" y="410006"/>
                  <a:pt x="123656" y="405804"/>
                </a:cubicBezTo>
                <a:lnTo>
                  <a:pt x="123656" y="283951"/>
                </a:lnTo>
                <a:cubicBezTo>
                  <a:pt x="123656" y="279749"/>
                  <a:pt x="127031" y="276808"/>
                  <a:pt x="130827" y="276808"/>
                </a:cubicBezTo>
                <a:close/>
                <a:moveTo>
                  <a:pt x="97817" y="276808"/>
                </a:moveTo>
                <a:cubicBezTo>
                  <a:pt x="101508" y="276808"/>
                  <a:pt x="104789" y="279733"/>
                  <a:pt x="104789" y="283911"/>
                </a:cubicBezTo>
                <a:lnTo>
                  <a:pt x="104789" y="336139"/>
                </a:lnTo>
                <a:cubicBezTo>
                  <a:pt x="104789" y="339899"/>
                  <a:pt x="101508" y="342824"/>
                  <a:pt x="97817" y="342824"/>
                </a:cubicBezTo>
                <a:cubicBezTo>
                  <a:pt x="93716" y="342824"/>
                  <a:pt x="90435" y="339899"/>
                  <a:pt x="90435" y="336139"/>
                </a:cubicBezTo>
                <a:lnTo>
                  <a:pt x="90435" y="283911"/>
                </a:lnTo>
                <a:cubicBezTo>
                  <a:pt x="90435" y="279733"/>
                  <a:pt x="93716" y="276808"/>
                  <a:pt x="97817" y="276808"/>
                </a:cubicBezTo>
                <a:close/>
                <a:moveTo>
                  <a:pt x="244542" y="220881"/>
                </a:moveTo>
                <a:cubicBezTo>
                  <a:pt x="229466" y="220881"/>
                  <a:pt x="216902" y="233432"/>
                  <a:pt x="216902" y="248492"/>
                </a:cubicBezTo>
                <a:lnTo>
                  <a:pt x="216902" y="250584"/>
                </a:lnTo>
                <a:lnTo>
                  <a:pt x="272183" y="250584"/>
                </a:lnTo>
                <a:lnTo>
                  <a:pt x="272183" y="248492"/>
                </a:lnTo>
                <a:cubicBezTo>
                  <a:pt x="272183" y="233432"/>
                  <a:pt x="259619" y="220881"/>
                  <a:pt x="244542" y="220881"/>
                </a:cubicBezTo>
                <a:close/>
                <a:moveTo>
                  <a:pt x="243411" y="103342"/>
                </a:moveTo>
                <a:cubicBezTo>
                  <a:pt x="311620" y="103342"/>
                  <a:pt x="366857" y="159016"/>
                  <a:pt x="366857" y="226829"/>
                </a:cubicBezTo>
                <a:cubicBezTo>
                  <a:pt x="366857" y="231015"/>
                  <a:pt x="363509" y="233945"/>
                  <a:pt x="359324" y="233945"/>
                </a:cubicBezTo>
                <a:cubicBezTo>
                  <a:pt x="355977" y="233945"/>
                  <a:pt x="352629" y="231015"/>
                  <a:pt x="352629" y="226829"/>
                </a:cubicBezTo>
                <a:cubicBezTo>
                  <a:pt x="352629" y="166969"/>
                  <a:pt x="303669" y="117993"/>
                  <a:pt x="243411" y="117993"/>
                </a:cubicBezTo>
                <a:cubicBezTo>
                  <a:pt x="183153" y="117993"/>
                  <a:pt x="134193" y="166969"/>
                  <a:pt x="134193" y="226829"/>
                </a:cubicBezTo>
                <a:cubicBezTo>
                  <a:pt x="134193" y="231015"/>
                  <a:pt x="130846" y="233945"/>
                  <a:pt x="127080" y="233945"/>
                </a:cubicBezTo>
                <a:cubicBezTo>
                  <a:pt x="122895" y="233945"/>
                  <a:pt x="119966" y="231015"/>
                  <a:pt x="119966" y="226829"/>
                </a:cubicBezTo>
                <a:cubicBezTo>
                  <a:pt x="119966" y="159016"/>
                  <a:pt x="175621" y="103342"/>
                  <a:pt x="243411" y="103342"/>
                </a:cubicBezTo>
                <a:close/>
                <a:moveTo>
                  <a:pt x="261247" y="70959"/>
                </a:moveTo>
                <a:cubicBezTo>
                  <a:pt x="327600" y="78466"/>
                  <a:pt x="381774" y="130182"/>
                  <a:pt x="392693" y="196078"/>
                </a:cubicBezTo>
                <a:cubicBezTo>
                  <a:pt x="392693" y="199832"/>
                  <a:pt x="390173" y="203586"/>
                  <a:pt x="386814" y="204420"/>
                </a:cubicBezTo>
                <a:cubicBezTo>
                  <a:pt x="385974" y="204420"/>
                  <a:pt x="385974" y="204420"/>
                  <a:pt x="385554" y="204420"/>
                </a:cubicBezTo>
                <a:cubicBezTo>
                  <a:pt x="381774" y="204420"/>
                  <a:pt x="378835" y="201917"/>
                  <a:pt x="377995" y="198164"/>
                </a:cubicBezTo>
                <a:cubicBezTo>
                  <a:pt x="368336" y="138940"/>
                  <a:pt x="319621" y="92229"/>
                  <a:pt x="259567" y="84722"/>
                </a:cubicBezTo>
                <a:cubicBezTo>
                  <a:pt x="255368" y="84305"/>
                  <a:pt x="252848" y="80968"/>
                  <a:pt x="252848" y="76798"/>
                </a:cubicBezTo>
                <a:cubicBezTo>
                  <a:pt x="253688" y="73044"/>
                  <a:pt x="257048" y="70125"/>
                  <a:pt x="261247" y="70959"/>
                </a:cubicBezTo>
                <a:close/>
                <a:moveTo>
                  <a:pt x="153889" y="56035"/>
                </a:moveTo>
                <a:cubicBezTo>
                  <a:pt x="157259" y="53516"/>
                  <a:pt x="161471" y="54775"/>
                  <a:pt x="163577" y="58135"/>
                </a:cubicBezTo>
                <a:cubicBezTo>
                  <a:pt x="165683" y="61914"/>
                  <a:pt x="164419" y="66113"/>
                  <a:pt x="161050" y="68213"/>
                </a:cubicBezTo>
                <a:cubicBezTo>
                  <a:pt x="116825" y="93407"/>
                  <a:pt x="86920" y="137077"/>
                  <a:pt x="78917" y="187046"/>
                </a:cubicBezTo>
                <a:cubicBezTo>
                  <a:pt x="78917" y="190825"/>
                  <a:pt x="75969" y="193345"/>
                  <a:pt x="72178" y="193345"/>
                </a:cubicBezTo>
                <a:cubicBezTo>
                  <a:pt x="71757" y="193345"/>
                  <a:pt x="71336" y="193345"/>
                  <a:pt x="71336" y="193345"/>
                </a:cubicBezTo>
                <a:cubicBezTo>
                  <a:pt x="67124" y="192505"/>
                  <a:pt x="64597" y="189146"/>
                  <a:pt x="65018" y="184947"/>
                </a:cubicBezTo>
                <a:cubicBezTo>
                  <a:pt x="73442" y="130779"/>
                  <a:pt x="105874" y="83749"/>
                  <a:pt x="153889" y="56035"/>
                </a:cubicBezTo>
                <a:close/>
                <a:moveTo>
                  <a:pt x="244542" y="31371"/>
                </a:moveTo>
                <a:cubicBezTo>
                  <a:pt x="344215" y="31371"/>
                  <a:pt x="425461" y="112530"/>
                  <a:pt x="425461" y="212514"/>
                </a:cubicBezTo>
                <a:lnTo>
                  <a:pt x="425461" y="250584"/>
                </a:lnTo>
                <a:lnTo>
                  <a:pt x="450170" y="250584"/>
                </a:lnTo>
                <a:cubicBezTo>
                  <a:pt x="454358" y="250584"/>
                  <a:pt x="457289" y="253512"/>
                  <a:pt x="457289" y="257696"/>
                </a:cubicBezTo>
                <a:cubicBezTo>
                  <a:pt x="457289" y="261461"/>
                  <a:pt x="454358" y="264807"/>
                  <a:pt x="450170" y="264807"/>
                </a:cubicBezTo>
                <a:lnTo>
                  <a:pt x="368086" y="264807"/>
                </a:lnTo>
                <a:lnTo>
                  <a:pt x="368086" y="353078"/>
                </a:lnTo>
                <a:cubicBezTo>
                  <a:pt x="368086" y="356843"/>
                  <a:pt x="364736" y="360190"/>
                  <a:pt x="360548" y="360190"/>
                </a:cubicBezTo>
                <a:cubicBezTo>
                  <a:pt x="357198" y="360190"/>
                  <a:pt x="353847" y="356843"/>
                  <a:pt x="353847" y="353078"/>
                </a:cubicBezTo>
                <a:lnTo>
                  <a:pt x="353847" y="264807"/>
                </a:lnTo>
                <a:lnTo>
                  <a:pt x="341283" y="264807"/>
                </a:lnTo>
                <a:lnTo>
                  <a:pt x="341283" y="281123"/>
                </a:lnTo>
                <a:cubicBezTo>
                  <a:pt x="341283" y="284470"/>
                  <a:pt x="337933" y="287816"/>
                  <a:pt x="334164" y="287816"/>
                </a:cubicBezTo>
                <a:cubicBezTo>
                  <a:pt x="329976" y="287816"/>
                  <a:pt x="327045" y="284470"/>
                  <a:pt x="327045" y="281123"/>
                </a:cubicBezTo>
                <a:lnTo>
                  <a:pt x="327045" y="264807"/>
                </a:lnTo>
                <a:lnTo>
                  <a:pt x="312387" y="264807"/>
                </a:lnTo>
                <a:lnTo>
                  <a:pt x="312387" y="273593"/>
                </a:lnTo>
                <a:cubicBezTo>
                  <a:pt x="312387" y="277358"/>
                  <a:pt x="309036" y="280286"/>
                  <a:pt x="305267" y="280286"/>
                </a:cubicBezTo>
                <a:cubicBezTo>
                  <a:pt x="301079" y="280286"/>
                  <a:pt x="298148" y="277358"/>
                  <a:pt x="298148" y="273593"/>
                </a:cubicBezTo>
                <a:lnTo>
                  <a:pt x="298148" y="264807"/>
                </a:lnTo>
                <a:lnTo>
                  <a:pt x="286422" y="264807"/>
                </a:lnTo>
                <a:lnTo>
                  <a:pt x="286422" y="266899"/>
                </a:lnTo>
                <a:cubicBezTo>
                  <a:pt x="286422" y="270664"/>
                  <a:pt x="283490" y="273593"/>
                  <a:pt x="279302" y="273593"/>
                </a:cubicBezTo>
                <a:cubicBezTo>
                  <a:pt x="275533" y="273593"/>
                  <a:pt x="272183" y="270664"/>
                  <a:pt x="272183" y="266899"/>
                </a:cubicBezTo>
                <a:lnTo>
                  <a:pt x="272183" y="264807"/>
                </a:lnTo>
                <a:lnTo>
                  <a:pt x="216902" y="264807"/>
                </a:lnTo>
                <a:lnTo>
                  <a:pt x="216902" y="353078"/>
                </a:lnTo>
                <a:cubicBezTo>
                  <a:pt x="216902" y="356843"/>
                  <a:pt x="213551" y="360190"/>
                  <a:pt x="209782" y="360190"/>
                </a:cubicBezTo>
                <a:cubicBezTo>
                  <a:pt x="206013" y="360190"/>
                  <a:pt x="202663" y="356843"/>
                  <a:pt x="202663" y="353078"/>
                </a:cubicBezTo>
                <a:lnTo>
                  <a:pt x="202663" y="264807"/>
                </a:lnTo>
                <a:lnTo>
                  <a:pt x="190936" y="264807"/>
                </a:lnTo>
                <a:lnTo>
                  <a:pt x="190936" y="302877"/>
                </a:lnTo>
                <a:cubicBezTo>
                  <a:pt x="190936" y="306642"/>
                  <a:pt x="187586" y="309989"/>
                  <a:pt x="183817" y="309989"/>
                </a:cubicBezTo>
                <a:cubicBezTo>
                  <a:pt x="179629" y="309989"/>
                  <a:pt x="176697" y="306642"/>
                  <a:pt x="176697" y="302877"/>
                </a:cubicBezTo>
                <a:lnTo>
                  <a:pt x="176697" y="264807"/>
                </a:lnTo>
                <a:lnTo>
                  <a:pt x="164133" y="264807"/>
                </a:lnTo>
                <a:lnTo>
                  <a:pt x="164133" y="352660"/>
                </a:lnTo>
                <a:cubicBezTo>
                  <a:pt x="164133" y="356425"/>
                  <a:pt x="160783" y="359772"/>
                  <a:pt x="157014" y="359772"/>
                </a:cubicBezTo>
                <a:cubicBezTo>
                  <a:pt x="152826" y="359772"/>
                  <a:pt x="149894" y="356425"/>
                  <a:pt x="149894" y="352660"/>
                </a:cubicBezTo>
                <a:lnTo>
                  <a:pt x="149894" y="264807"/>
                </a:lnTo>
                <a:lnTo>
                  <a:pt x="80794" y="264807"/>
                </a:lnTo>
                <a:lnTo>
                  <a:pt x="80794" y="387383"/>
                </a:lnTo>
                <a:cubicBezTo>
                  <a:pt x="80794" y="391148"/>
                  <a:pt x="77443" y="394495"/>
                  <a:pt x="73255" y="394495"/>
                </a:cubicBezTo>
                <a:cubicBezTo>
                  <a:pt x="69486" y="394495"/>
                  <a:pt x="66555" y="391148"/>
                  <a:pt x="66555" y="387383"/>
                </a:cubicBezTo>
                <a:lnTo>
                  <a:pt x="66555" y="264807"/>
                </a:lnTo>
                <a:lnTo>
                  <a:pt x="38914" y="264807"/>
                </a:lnTo>
                <a:cubicBezTo>
                  <a:pt x="34726" y="264807"/>
                  <a:pt x="31376" y="261461"/>
                  <a:pt x="31376" y="257696"/>
                </a:cubicBezTo>
                <a:cubicBezTo>
                  <a:pt x="31376" y="253512"/>
                  <a:pt x="34726" y="250584"/>
                  <a:pt x="38914" y="250584"/>
                </a:cubicBezTo>
                <a:lnTo>
                  <a:pt x="66555" y="250584"/>
                </a:lnTo>
                <a:lnTo>
                  <a:pt x="66555" y="231758"/>
                </a:lnTo>
                <a:cubicBezTo>
                  <a:pt x="66555" y="227575"/>
                  <a:pt x="69486" y="224228"/>
                  <a:pt x="73255" y="224228"/>
                </a:cubicBezTo>
                <a:cubicBezTo>
                  <a:pt x="77443" y="224228"/>
                  <a:pt x="80794" y="227575"/>
                  <a:pt x="80794" y="231758"/>
                </a:cubicBezTo>
                <a:lnTo>
                  <a:pt x="80794" y="250584"/>
                </a:lnTo>
                <a:lnTo>
                  <a:pt x="93357" y="250584"/>
                </a:lnTo>
                <a:lnTo>
                  <a:pt x="93357" y="220044"/>
                </a:lnTo>
                <a:cubicBezTo>
                  <a:pt x="93357" y="150599"/>
                  <a:pt x="140681" y="89939"/>
                  <a:pt x="208107" y="73624"/>
                </a:cubicBezTo>
                <a:cubicBezTo>
                  <a:pt x="211876" y="72369"/>
                  <a:pt x="215645" y="74460"/>
                  <a:pt x="216902" y="78644"/>
                </a:cubicBezTo>
                <a:cubicBezTo>
                  <a:pt x="217739" y="82409"/>
                  <a:pt x="215645" y="86174"/>
                  <a:pt x="211457" y="87429"/>
                </a:cubicBezTo>
                <a:cubicBezTo>
                  <a:pt x="150313" y="102071"/>
                  <a:pt x="107596" y="156874"/>
                  <a:pt x="107596" y="220044"/>
                </a:cubicBezTo>
                <a:lnTo>
                  <a:pt x="107596" y="250584"/>
                </a:lnTo>
                <a:lnTo>
                  <a:pt x="147801" y="250584"/>
                </a:lnTo>
                <a:lnTo>
                  <a:pt x="147801" y="234268"/>
                </a:lnTo>
                <a:cubicBezTo>
                  <a:pt x="147801" y="203311"/>
                  <a:pt x="162877" y="174026"/>
                  <a:pt x="188005" y="155619"/>
                </a:cubicBezTo>
                <a:cubicBezTo>
                  <a:pt x="191355" y="153109"/>
                  <a:pt x="195962" y="154364"/>
                  <a:pt x="198056" y="157293"/>
                </a:cubicBezTo>
                <a:cubicBezTo>
                  <a:pt x="200569" y="160639"/>
                  <a:pt x="199731" y="164823"/>
                  <a:pt x="196799" y="167333"/>
                </a:cubicBezTo>
                <a:cubicBezTo>
                  <a:pt x="175022" y="182812"/>
                  <a:pt x="162040" y="207494"/>
                  <a:pt x="162040" y="234268"/>
                </a:cubicBezTo>
                <a:lnTo>
                  <a:pt x="162040" y="250584"/>
                </a:lnTo>
                <a:lnTo>
                  <a:pt x="176697" y="250584"/>
                </a:lnTo>
                <a:lnTo>
                  <a:pt x="176697" y="241380"/>
                </a:lnTo>
                <a:cubicBezTo>
                  <a:pt x="176697" y="228411"/>
                  <a:pt x="180466" y="215024"/>
                  <a:pt x="188005" y="203729"/>
                </a:cubicBezTo>
                <a:cubicBezTo>
                  <a:pt x="190517" y="200801"/>
                  <a:pt x="194705" y="199546"/>
                  <a:pt x="198056" y="201637"/>
                </a:cubicBezTo>
                <a:cubicBezTo>
                  <a:pt x="201406" y="204147"/>
                  <a:pt x="202244" y="208331"/>
                  <a:pt x="200150" y="211678"/>
                </a:cubicBezTo>
                <a:cubicBezTo>
                  <a:pt x="193868" y="220463"/>
                  <a:pt x="190936" y="230921"/>
                  <a:pt x="190936" y="241380"/>
                </a:cubicBezTo>
                <a:lnTo>
                  <a:pt x="190936" y="250584"/>
                </a:lnTo>
                <a:lnTo>
                  <a:pt x="202663" y="250584"/>
                </a:lnTo>
                <a:lnTo>
                  <a:pt x="202663" y="248492"/>
                </a:lnTo>
                <a:cubicBezTo>
                  <a:pt x="202663" y="225483"/>
                  <a:pt x="221508" y="206657"/>
                  <a:pt x="244542" y="206657"/>
                </a:cubicBezTo>
                <a:cubicBezTo>
                  <a:pt x="267995" y="206657"/>
                  <a:pt x="286422" y="225483"/>
                  <a:pt x="286422" y="248492"/>
                </a:cubicBezTo>
                <a:lnTo>
                  <a:pt x="286422" y="250584"/>
                </a:lnTo>
                <a:lnTo>
                  <a:pt x="298148" y="250584"/>
                </a:lnTo>
                <a:lnTo>
                  <a:pt x="298148" y="241380"/>
                </a:lnTo>
                <a:cubicBezTo>
                  <a:pt x="298148" y="212096"/>
                  <a:pt x="274276" y="188250"/>
                  <a:pt x="244542" y="188250"/>
                </a:cubicBezTo>
                <a:cubicBezTo>
                  <a:pt x="239098" y="188250"/>
                  <a:pt x="234072" y="188669"/>
                  <a:pt x="229047" y="190342"/>
                </a:cubicBezTo>
                <a:cubicBezTo>
                  <a:pt x="225278" y="191597"/>
                  <a:pt x="221508" y="189505"/>
                  <a:pt x="220252" y="185322"/>
                </a:cubicBezTo>
                <a:cubicBezTo>
                  <a:pt x="218996" y="181975"/>
                  <a:pt x="221508" y="177792"/>
                  <a:pt x="225278" y="176537"/>
                </a:cubicBezTo>
                <a:cubicBezTo>
                  <a:pt x="231141" y="174863"/>
                  <a:pt x="237841" y="174026"/>
                  <a:pt x="244542" y="174026"/>
                </a:cubicBezTo>
                <a:cubicBezTo>
                  <a:pt x="282234" y="174026"/>
                  <a:pt x="312387" y="204147"/>
                  <a:pt x="312387" y="241380"/>
                </a:cubicBezTo>
                <a:lnTo>
                  <a:pt x="312387" y="250584"/>
                </a:lnTo>
                <a:lnTo>
                  <a:pt x="327045" y="250584"/>
                </a:lnTo>
                <a:lnTo>
                  <a:pt x="327045" y="234268"/>
                </a:lnTo>
                <a:cubicBezTo>
                  <a:pt x="327045" y="188669"/>
                  <a:pt x="289772" y="151854"/>
                  <a:pt x="244542" y="151854"/>
                </a:cubicBezTo>
                <a:cubicBezTo>
                  <a:pt x="240354" y="151854"/>
                  <a:pt x="237423" y="148507"/>
                  <a:pt x="237423" y="144742"/>
                </a:cubicBezTo>
                <a:cubicBezTo>
                  <a:pt x="237423" y="140977"/>
                  <a:pt x="240354" y="137630"/>
                  <a:pt x="244542" y="137630"/>
                </a:cubicBezTo>
                <a:cubicBezTo>
                  <a:pt x="297729" y="137630"/>
                  <a:pt x="341283" y="180720"/>
                  <a:pt x="341283" y="234268"/>
                </a:cubicBezTo>
                <a:lnTo>
                  <a:pt x="341283" y="250584"/>
                </a:lnTo>
                <a:lnTo>
                  <a:pt x="411222" y="250584"/>
                </a:lnTo>
                <a:lnTo>
                  <a:pt x="411222" y="212514"/>
                </a:lnTo>
                <a:cubicBezTo>
                  <a:pt x="411222" y="120478"/>
                  <a:pt x="336258" y="46013"/>
                  <a:pt x="244542" y="46013"/>
                </a:cubicBezTo>
                <a:cubicBezTo>
                  <a:pt x="233653" y="46013"/>
                  <a:pt x="222346" y="46850"/>
                  <a:pt x="211457" y="49360"/>
                </a:cubicBezTo>
                <a:cubicBezTo>
                  <a:pt x="207269" y="50196"/>
                  <a:pt x="203500" y="47268"/>
                  <a:pt x="202663" y="43503"/>
                </a:cubicBezTo>
                <a:cubicBezTo>
                  <a:pt x="202244" y="39738"/>
                  <a:pt x="204757" y="35973"/>
                  <a:pt x="208526" y="35136"/>
                </a:cubicBezTo>
                <a:cubicBezTo>
                  <a:pt x="220252" y="32626"/>
                  <a:pt x="232397" y="31371"/>
                  <a:pt x="244542" y="31371"/>
                </a:cubicBezTo>
                <a:close/>
                <a:moveTo>
                  <a:pt x="361877" y="0"/>
                </a:moveTo>
                <a:lnTo>
                  <a:pt x="468433" y="0"/>
                </a:lnTo>
                <a:cubicBezTo>
                  <a:pt x="478880" y="0"/>
                  <a:pt x="486819" y="8272"/>
                  <a:pt x="486819" y="18199"/>
                </a:cubicBezTo>
                <a:lnTo>
                  <a:pt x="486819" y="64524"/>
                </a:lnTo>
                <a:cubicBezTo>
                  <a:pt x="486819" y="68246"/>
                  <a:pt x="483476" y="71555"/>
                  <a:pt x="479716" y="71555"/>
                </a:cubicBezTo>
                <a:cubicBezTo>
                  <a:pt x="475955" y="71555"/>
                  <a:pt x="472612" y="68246"/>
                  <a:pt x="472612" y="64524"/>
                </a:cubicBezTo>
                <a:lnTo>
                  <a:pt x="472612" y="18199"/>
                </a:lnTo>
                <a:cubicBezTo>
                  <a:pt x="472612" y="15717"/>
                  <a:pt x="470940" y="14063"/>
                  <a:pt x="468433" y="14063"/>
                </a:cubicBezTo>
                <a:lnTo>
                  <a:pt x="361877" y="14063"/>
                </a:lnTo>
                <a:cubicBezTo>
                  <a:pt x="357698" y="14063"/>
                  <a:pt x="354355" y="10754"/>
                  <a:pt x="354355" y="7031"/>
                </a:cubicBezTo>
                <a:cubicBezTo>
                  <a:pt x="354355" y="2895"/>
                  <a:pt x="357698" y="0"/>
                  <a:pt x="361877" y="0"/>
                </a:cubicBezTo>
                <a:close/>
                <a:moveTo>
                  <a:pt x="18444" y="0"/>
                </a:moveTo>
                <a:lnTo>
                  <a:pt x="125337" y="0"/>
                </a:lnTo>
                <a:cubicBezTo>
                  <a:pt x="129528" y="0"/>
                  <a:pt x="132463" y="2895"/>
                  <a:pt x="132463" y="7031"/>
                </a:cubicBezTo>
                <a:cubicBezTo>
                  <a:pt x="132463" y="10754"/>
                  <a:pt x="129528" y="14063"/>
                  <a:pt x="125337" y="14063"/>
                </a:cubicBezTo>
                <a:lnTo>
                  <a:pt x="18444" y="14063"/>
                </a:lnTo>
                <a:cubicBezTo>
                  <a:pt x="15929" y="14063"/>
                  <a:pt x="14252" y="15717"/>
                  <a:pt x="14252" y="18199"/>
                </a:cubicBezTo>
                <a:lnTo>
                  <a:pt x="14252" y="64524"/>
                </a:lnTo>
                <a:cubicBezTo>
                  <a:pt x="14252" y="68246"/>
                  <a:pt x="10899" y="71555"/>
                  <a:pt x="6707" y="71555"/>
                </a:cubicBezTo>
                <a:cubicBezTo>
                  <a:pt x="2934" y="71555"/>
                  <a:pt x="0" y="68246"/>
                  <a:pt x="0" y="64524"/>
                </a:cubicBezTo>
                <a:lnTo>
                  <a:pt x="0" y="18199"/>
                </a:lnTo>
                <a:cubicBezTo>
                  <a:pt x="0" y="8272"/>
                  <a:pt x="7964" y="0"/>
                  <a:pt x="18444"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sp>
        <p:nvSpPr>
          <p:cNvPr id="1434" name="Google Shape;1434;p14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Patenting</a:t>
            </a:r>
            <a:endParaRPr/>
          </a:p>
        </p:txBody>
      </p:sp>
      <p:sp>
        <p:nvSpPr>
          <p:cNvPr id="1435" name="Google Shape;1435;p144"/>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In the Grant Agreement:</a:t>
            </a:r>
            <a:endParaRPr/>
          </a:p>
          <a:p>
            <a:pPr indent="0" lvl="0" marL="0" rtl="0" algn="l">
              <a:spcBef>
                <a:spcPts val="1200"/>
              </a:spcBef>
              <a:spcAft>
                <a:spcPts val="1200"/>
              </a:spcAft>
              <a:buNone/>
            </a:pPr>
            <a:r>
              <a:rPr lang="it" sz="1050">
                <a:solidFill>
                  <a:srgbClr val="444746"/>
                </a:solidFill>
                <a:latin typeface="Roboto"/>
                <a:ea typeface="Roboto"/>
                <a:cs typeface="Roboto"/>
                <a:sym typeface="Roboto"/>
              </a:rPr>
              <a:t>“Protection of Foreground Knowledge: It has been </a:t>
            </a:r>
            <a:r>
              <a:rPr lang="it" sz="1050">
                <a:solidFill>
                  <a:srgbClr val="444746"/>
                </a:solidFill>
                <a:highlight>
                  <a:srgbClr val="F8E71C"/>
                </a:highlight>
                <a:latin typeface="Roboto"/>
                <a:ea typeface="Roboto"/>
                <a:cs typeface="Roboto"/>
                <a:sym typeface="Roboto"/>
              </a:rPr>
              <a:t>preliminarily agreed</a:t>
            </a:r>
            <a:r>
              <a:rPr lang="it" sz="1050">
                <a:solidFill>
                  <a:srgbClr val="444746"/>
                </a:solidFill>
                <a:latin typeface="Roboto"/>
                <a:ea typeface="Roboto"/>
                <a:cs typeface="Roboto"/>
                <a:sym typeface="Roboto"/>
              </a:rPr>
              <a:t> amongst project partners that protection of the foreground knowledge will be based on copyright protection and </a:t>
            </a:r>
            <a:r>
              <a:rPr lang="it" sz="1050">
                <a:solidFill>
                  <a:srgbClr val="444746"/>
                </a:solidFill>
                <a:highlight>
                  <a:srgbClr val="F8E71C"/>
                </a:highlight>
                <a:latin typeface="Roboto"/>
                <a:ea typeface="Roboto"/>
                <a:cs typeface="Roboto"/>
                <a:sym typeface="Roboto"/>
              </a:rPr>
              <a:t>will not include patent protection of the results</a:t>
            </a:r>
            <a:r>
              <a:rPr lang="it" sz="1050">
                <a:solidFill>
                  <a:srgbClr val="444746"/>
                </a:solidFill>
                <a:latin typeface="Roboto"/>
                <a:ea typeface="Roboto"/>
                <a:cs typeface="Roboto"/>
                <a:sym typeface="Roboto"/>
              </a:rPr>
              <a:t>”</a:t>
            </a:r>
            <a:endParaRPr/>
          </a:p>
        </p:txBody>
      </p:sp>
      <p:sp>
        <p:nvSpPr>
          <p:cNvPr id="1436" name="Google Shape;1436;p144"/>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it"/>
              <a:t>However, several partners replied that there might be patents. So </a:t>
            </a:r>
            <a:r>
              <a:rPr lang="it">
                <a:highlight>
                  <a:srgbClr val="F8E71C"/>
                </a:highlight>
              </a:rPr>
              <a:t>in the DMP we wrote:</a:t>
            </a:r>
            <a:endParaRPr>
              <a:highlight>
                <a:srgbClr val="F8E71C"/>
              </a:highlight>
            </a:endParaRPr>
          </a:p>
          <a:p>
            <a:pPr indent="0" lvl="0" marL="0" marR="0" rtl="0" algn="l">
              <a:lnSpc>
                <a:spcPct val="115000"/>
              </a:lnSpc>
              <a:spcBef>
                <a:spcPts val="1200"/>
              </a:spcBef>
              <a:spcAft>
                <a:spcPts val="0"/>
              </a:spcAft>
              <a:buNone/>
            </a:pPr>
            <a:r>
              <a:rPr lang="it"/>
              <a:t>“</a:t>
            </a:r>
            <a:r>
              <a:rPr lang="it"/>
              <a:t>If any of the data collected within CODECS will be subject to commercial exploitation, the DMP will be immediately updated with full details of the type of data involved and the type of exploitation that will be applied”.  </a:t>
            </a:r>
            <a:endParaRPr/>
          </a:p>
          <a:p>
            <a:pPr indent="0" lvl="0" marL="0" marR="0" rtl="0" algn="l">
              <a:lnSpc>
                <a:spcPct val="115000"/>
              </a:lnSpc>
              <a:spcBef>
                <a:spcPts val="1200"/>
              </a:spcBef>
              <a:spcAft>
                <a:spcPts val="1200"/>
              </a:spcAft>
              <a:buNone/>
            </a:pPr>
            <a:r>
              <a:rPr lang="it"/>
              <a:t>Please, consider if you need an amendment!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145"/>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Public data sharing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101"/>
          <p:cNvSpPr txBox="1"/>
          <p:nvPr/>
        </p:nvSpPr>
        <p:spPr>
          <a:xfrm>
            <a:off x="2331000" y="1402600"/>
            <a:ext cx="5395500" cy="28011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it" sz="2400">
                <a:solidFill>
                  <a:schemeClr val="lt1"/>
                </a:solidFill>
                <a:latin typeface="Poppins SemiBold"/>
                <a:ea typeface="Poppins SemiBold"/>
                <a:cs typeface="Poppins SemiBold"/>
                <a:sym typeface="Poppins SemiBold"/>
              </a:rPr>
              <a:t>WARNING: this is going to be an  </a:t>
            </a:r>
            <a:r>
              <a:rPr lang="it" sz="3600">
                <a:solidFill>
                  <a:schemeClr val="lt1"/>
                </a:solidFill>
                <a:latin typeface="Poppins SemiBold"/>
                <a:ea typeface="Poppins SemiBold"/>
                <a:cs typeface="Poppins SemiBold"/>
                <a:sym typeface="Poppins SemiBold"/>
              </a:rPr>
              <a:t>interactive</a:t>
            </a:r>
            <a:r>
              <a:rPr lang="it" sz="2400">
                <a:solidFill>
                  <a:schemeClr val="lt1"/>
                </a:solidFill>
                <a:latin typeface="Poppins SemiBold"/>
                <a:ea typeface="Poppins SemiBold"/>
                <a:cs typeface="Poppins SemiBold"/>
                <a:sym typeface="Poppins SemiBold"/>
              </a:rPr>
              <a:t>  webinar!</a:t>
            </a:r>
            <a:endParaRPr sz="24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br>
              <a:rPr lang="it" sz="2400">
                <a:solidFill>
                  <a:schemeClr val="lt1"/>
                </a:solidFill>
                <a:latin typeface="Poppins SemiBold"/>
                <a:ea typeface="Poppins SemiBold"/>
                <a:cs typeface="Poppins SemiBold"/>
                <a:sym typeface="Poppins SemiBold"/>
              </a:rPr>
            </a:br>
            <a:r>
              <a:rPr lang="it" sz="2400">
                <a:solidFill>
                  <a:schemeClr val="lt1"/>
                </a:solidFill>
                <a:latin typeface="Poppins SemiBold"/>
                <a:ea typeface="Poppins SemiBold"/>
                <a:cs typeface="Poppins SemiBold"/>
                <a:sym typeface="Poppins SemiBold"/>
              </a:rPr>
              <a:t>Please </a:t>
            </a:r>
            <a:r>
              <a:rPr lang="it" sz="3600">
                <a:solidFill>
                  <a:schemeClr val="lt1"/>
                </a:solidFill>
                <a:latin typeface="Poppins SemiBold"/>
                <a:ea typeface="Poppins SemiBold"/>
                <a:cs typeface="Poppins SemiBold"/>
                <a:sym typeface="Poppins SemiBold"/>
              </a:rPr>
              <a:t>stop</a:t>
            </a:r>
            <a:r>
              <a:rPr lang="it" sz="2400">
                <a:solidFill>
                  <a:schemeClr val="lt1"/>
                </a:solidFill>
                <a:latin typeface="Poppins SemiBold"/>
                <a:ea typeface="Poppins SemiBold"/>
                <a:cs typeface="Poppins SemiBold"/>
                <a:sym typeface="Poppins SemiBold"/>
              </a:rPr>
              <a:t> looking at your </a:t>
            </a:r>
            <a:r>
              <a:rPr lang="it" sz="2400">
                <a:solidFill>
                  <a:srgbClr val="2C2C2C"/>
                </a:solidFill>
                <a:latin typeface="Poppins SemiBold"/>
                <a:ea typeface="Poppins SemiBold"/>
                <a:cs typeface="Poppins SemiBold"/>
                <a:sym typeface="Poppins SemiBold"/>
              </a:rPr>
              <a:t>email</a:t>
            </a:r>
            <a:r>
              <a:rPr lang="it" sz="2400">
                <a:solidFill>
                  <a:schemeClr val="lt1"/>
                </a:solidFill>
                <a:latin typeface="Poppins SemiBold"/>
                <a:ea typeface="Poppins SemiBold"/>
                <a:cs typeface="Poppins SemiBold"/>
                <a:sym typeface="Poppins SemiBold"/>
              </a:rPr>
              <a:t>, </a:t>
            </a:r>
            <a:r>
              <a:rPr lang="it" sz="2400">
                <a:solidFill>
                  <a:srgbClr val="2C2C2C"/>
                </a:solidFill>
                <a:latin typeface="Poppins SemiBold"/>
                <a:ea typeface="Poppins SemiBold"/>
                <a:cs typeface="Poppins SemiBold"/>
                <a:sym typeface="Poppins SemiBold"/>
              </a:rPr>
              <a:t>chats</a:t>
            </a:r>
            <a:r>
              <a:rPr lang="it" sz="2400">
                <a:solidFill>
                  <a:schemeClr val="lt1"/>
                </a:solidFill>
                <a:latin typeface="Poppins SemiBold"/>
                <a:ea typeface="Poppins SemiBold"/>
                <a:cs typeface="Poppins SemiBold"/>
                <a:sym typeface="Poppins SemiBold"/>
              </a:rPr>
              <a:t>, </a:t>
            </a:r>
            <a:r>
              <a:rPr lang="it" sz="2400">
                <a:solidFill>
                  <a:srgbClr val="2C2C2C"/>
                </a:solidFill>
                <a:latin typeface="Poppins SemiBold"/>
                <a:ea typeface="Poppins SemiBold"/>
                <a:cs typeface="Poppins SemiBold"/>
                <a:sym typeface="Poppins SemiBold"/>
              </a:rPr>
              <a:t>messages</a:t>
            </a:r>
            <a:r>
              <a:rPr lang="it" sz="2400">
                <a:solidFill>
                  <a:schemeClr val="lt1"/>
                </a:solidFill>
                <a:latin typeface="Poppins SemiBold"/>
                <a:ea typeface="Poppins SemiBold"/>
                <a:cs typeface="Poppins SemiBold"/>
                <a:sym typeface="Poppins SemiBold"/>
              </a:rPr>
              <a:t>!</a:t>
            </a:r>
            <a:endParaRPr sz="24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t/>
            </a:r>
            <a:endParaRPr sz="24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it" sz="2400">
                <a:solidFill>
                  <a:schemeClr val="lt1"/>
                </a:solidFill>
                <a:latin typeface="Poppins SemiBold"/>
                <a:ea typeface="Poppins SemiBold"/>
                <a:cs typeface="Poppins SemiBold"/>
                <a:sym typeface="Poppins SemiBold"/>
              </a:rPr>
              <a:t>We will interact through mentimeter, but you can also use the chat.</a:t>
            </a:r>
            <a:endParaRPr>
              <a:solidFill>
                <a:schemeClr val="lt1"/>
              </a:solidFill>
              <a:latin typeface="Poppins"/>
              <a:ea typeface="Poppins"/>
              <a:cs typeface="Poppins"/>
              <a:sym typeface="Poppins"/>
            </a:endParaRPr>
          </a:p>
        </p:txBody>
      </p:sp>
      <p:pic>
        <p:nvPicPr>
          <p:cNvPr id="686" name="Google Shape;686;p101"/>
          <p:cNvPicPr preferRelativeResize="0"/>
          <p:nvPr/>
        </p:nvPicPr>
        <p:blipFill rotWithShape="1">
          <a:blip r:embed="rId3">
            <a:alphaModFix/>
          </a:blip>
          <a:srcRect b="9796" l="9796" r="0" t="0"/>
          <a:stretch/>
        </p:blipFill>
        <p:spPr>
          <a:xfrm>
            <a:off x="350275" y="1482450"/>
            <a:ext cx="1735774" cy="173577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146"/>
          <p:cNvSpPr/>
          <p:nvPr/>
        </p:nvSpPr>
        <p:spPr>
          <a:xfrm>
            <a:off x="564483" y="1156625"/>
            <a:ext cx="2917278" cy="2408029"/>
          </a:xfrm>
          <a:custGeom>
            <a:rect b="b" l="l" r="r" t="t"/>
            <a:pathLst>
              <a:path extrusionOk="0" h="5155" w="3360">
                <a:moveTo>
                  <a:pt x="3359" y="0"/>
                </a:moveTo>
                <a:lnTo>
                  <a:pt x="0" y="0"/>
                </a:lnTo>
                <a:lnTo>
                  <a:pt x="0" y="5154"/>
                </a:lnTo>
                <a:lnTo>
                  <a:pt x="3359" y="5154"/>
                </a:lnTo>
                <a:lnTo>
                  <a:pt x="3359" y="0"/>
                </a:lnTo>
                <a:close/>
                <a:moveTo>
                  <a:pt x="3349" y="5143"/>
                </a:moveTo>
                <a:lnTo>
                  <a:pt x="11" y="5143"/>
                </a:lnTo>
                <a:lnTo>
                  <a:pt x="11" y="11"/>
                </a:lnTo>
                <a:lnTo>
                  <a:pt x="3349" y="11"/>
                </a:lnTo>
                <a:lnTo>
                  <a:pt x="3349" y="5143"/>
                </a:lnTo>
                <a:close/>
              </a:path>
            </a:pathLst>
          </a:custGeom>
          <a:solidFill>
            <a:srgbClr val="F62585"/>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47" name="Google Shape;1447;p146"/>
          <p:cNvSpPr/>
          <p:nvPr/>
        </p:nvSpPr>
        <p:spPr>
          <a:xfrm>
            <a:off x="5322025" y="1156629"/>
            <a:ext cx="1570047" cy="2408024"/>
          </a:xfrm>
          <a:custGeom>
            <a:rect b="b" l="l" r="r" t="t"/>
            <a:pathLst>
              <a:path extrusionOk="0" h="2543" w="3359">
                <a:moveTo>
                  <a:pt x="3358" y="0"/>
                </a:moveTo>
                <a:lnTo>
                  <a:pt x="0" y="0"/>
                </a:lnTo>
                <a:lnTo>
                  <a:pt x="0" y="2542"/>
                </a:lnTo>
                <a:lnTo>
                  <a:pt x="3358" y="2542"/>
                </a:lnTo>
                <a:lnTo>
                  <a:pt x="3358" y="0"/>
                </a:lnTo>
                <a:close/>
                <a:moveTo>
                  <a:pt x="3348" y="2531"/>
                </a:moveTo>
                <a:lnTo>
                  <a:pt x="10" y="2531"/>
                </a:lnTo>
                <a:lnTo>
                  <a:pt x="10" y="11"/>
                </a:lnTo>
                <a:lnTo>
                  <a:pt x="3348" y="11"/>
                </a:lnTo>
                <a:lnTo>
                  <a:pt x="3348" y="2531"/>
                </a:lnTo>
                <a:close/>
              </a:path>
            </a:pathLst>
          </a:custGeom>
          <a:solidFill>
            <a:srgbClr val="3A0CA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48" name="Google Shape;1448;p146"/>
          <p:cNvSpPr/>
          <p:nvPr/>
        </p:nvSpPr>
        <p:spPr>
          <a:xfrm>
            <a:off x="3634576" y="1156621"/>
            <a:ext cx="1570047" cy="2408016"/>
          </a:xfrm>
          <a:custGeom>
            <a:rect b="b" l="l" r="r" t="t"/>
            <a:pathLst>
              <a:path extrusionOk="0" h="5155" w="3359">
                <a:moveTo>
                  <a:pt x="3358" y="0"/>
                </a:moveTo>
                <a:lnTo>
                  <a:pt x="0" y="0"/>
                </a:lnTo>
                <a:lnTo>
                  <a:pt x="0" y="5154"/>
                </a:lnTo>
                <a:lnTo>
                  <a:pt x="3358" y="5154"/>
                </a:lnTo>
                <a:lnTo>
                  <a:pt x="3358" y="0"/>
                </a:lnTo>
                <a:close/>
                <a:moveTo>
                  <a:pt x="3348" y="5143"/>
                </a:moveTo>
                <a:lnTo>
                  <a:pt x="10" y="5143"/>
                </a:lnTo>
                <a:lnTo>
                  <a:pt x="10" y="11"/>
                </a:lnTo>
                <a:lnTo>
                  <a:pt x="3348" y="11"/>
                </a:lnTo>
                <a:lnTo>
                  <a:pt x="3348" y="5143"/>
                </a:lnTo>
                <a:close/>
              </a:path>
            </a:pathLst>
          </a:custGeom>
          <a:solidFill>
            <a:srgbClr val="7209B7"/>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49" name="Google Shape;1449;p146"/>
          <p:cNvSpPr/>
          <p:nvPr/>
        </p:nvSpPr>
        <p:spPr>
          <a:xfrm>
            <a:off x="564475" y="3597601"/>
            <a:ext cx="3986916" cy="1348201"/>
          </a:xfrm>
          <a:custGeom>
            <a:rect b="b" l="l" r="r" t="t"/>
            <a:pathLst>
              <a:path extrusionOk="0" h="2542" w="8533">
                <a:moveTo>
                  <a:pt x="8532" y="0"/>
                </a:moveTo>
                <a:lnTo>
                  <a:pt x="0" y="0"/>
                </a:lnTo>
                <a:lnTo>
                  <a:pt x="0" y="2541"/>
                </a:lnTo>
                <a:lnTo>
                  <a:pt x="8532" y="2541"/>
                </a:lnTo>
                <a:lnTo>
                  <a:pt x="8532" y="0"/>
                </a:lnTo>
                <a:close/>
                <a:moveTo>
                  <a:pt x="8522" y="2531"/>
                </a:moveTo>
                <a:lnTo>
                  <a:pt x="11" y="2531"/>
                </a:lnTo>
                <a:lnTo>
                  <a:pt x="11" y="10"/>
                </a:lnTo>
                <a:lnTo>
                  <a:pt x="8522" y="10"/>
                </a:lnTo>
                <a:lnTo>
                  <a:pt x="8522" y="2531"/>
                </a:lnTo>
                <a:close/>
              </a:path>
            </a:pathLst>
          </a:custGeom>
          <a:solidFill>
            <a:srgbClr val="4360EE"/>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50" name="Google Shape;1450;p146"/>
          <p:cNvSpPr/>
          <p:nvPr/>
        </p:nvSpPr>
        <p:spPr>
          <a:xfrm>
            <a:off x="4592600" y="3597601"/>
            <a:ext cx="3986940" cy="1348201"/>
          </a:xfrm>
          <a:custGeom>
            <a:rect b="b" l="l" r="r" t="t"/>
            <a:pathLst>
              <a:path extrusionOk="0" h="2542" w="8532">
                <a:moveTo>
                  <a:pt x="8531" y="0"/>
                </a:moveTo>
                <a:lnTo>
                  <a:pt x="0" y="0"/>
                </a:lnTo>
                <a:lnTo>
                  <a:pt x="0" y="2541"/>
                </a:lnTo>
                <a:lnTo>
                  <a:pt x="8531" y="2541"/>
                </a:lnTo>
                <a:lnTo>
                  <a:pt x="8531" y="0"/>
                </a:lnTo>
                <a:close/>
                <a:moveTo>
                  <a:pt x="8521" y="2531"/>
                </a:moveTo>
                <a:lnTo>
                  <a:pt x="10" y="2531"/>
                </a:lnTo>
                <a:lnTo>
                  <a:pt x="10" y="10"/>
                </a:lnTo>
                <a:lnTo>
                  <a:pt x="8521" y="10"/>
                </a:lnTo>
                <a:lnTo>
                  <a:pt x="8521" y="2531"/>
                </a:lnTo>
                <a:close/>
              </a:path>
            </a:pathLst>
          </a:custGeom>
          <a:solidFill>
            <a:srgbClr val="4CC9F0"/>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51" name="Google Shape;1451;p146"/>
          <p:cNvSpPr/>
          <p:nvPr/>
        </p:nvSpPr>
        <p:spPr>
          <a:xfrm>
            <a:off x="3634576" y="1156620"/>
            <a:ext cx="1570047" cy="444937"/>
          </a:xfrm>
          <a:custGeom>
            <a:rect b="b" l="l" r="r" t="t"/>
            <a:pathLst>
              <a:path extrusionOk="0" h="951" w="3359">
                <a:moveTo>
                  <a:pt x="3358" y="0"/>
                </a:moveTo>
                <a:lnTo>
                  <a:pt x="0" y="0"/>
                </a:lnTo>
                <a:lnTo>
                  <a:pt x="0" y="702"/>
                </a:lnTo>
                <a:lnTo>
                  <a:pt x="1434" y="702"/>
                </a:lnTo>
                <a:lnTo>
                  <a:pt x="1680" y="950"/>
                </a:lnTo>
                <a:lnTo>
                  <a:pt x="1924" y="702"/>
                </a:lnTo>
                <a:lnTo>
                  <a:pt x="3358" y="702"/>
                </a:lnTo>
                <a:lnTo>
                  <a:pt x="3358" y="0"/>
                </a:lnTo>
              </a:path>
            </a:pathLst>
          </a:custGeom>
          <a:solidFill>
            <a:srgbClr val="7209B7"/>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52" name="Google Shape;1452;p146"/>
          <p:cNvSpPr/>
          <p:nvPr/>
        </p:nvSpPr>
        <p:spPr>
          <a:xfrm>
            <a:off x="5322033" y="1156620"/>
            <a:ext cx="1570047" cy="444937"/>
          </a:xfrm>
          <a:custGeom>
            <a:rect b="b" l="l" r="r" t="t"/>
            <a:pathLst>
              <a:path extrusionOk="0" h="951" w="3359">
                <a:moveTo>
                  <a:pt x="3358" y="0"/>
                </a:moveTo>
                <a:lnTo>
                  <a:pt x="0" y="0"/>
                </a:lnTo>
                <a:lnTo>
                  <a:pt x="0" y="702"/>
                </a:lnTo>
                <a:lnTo>
                  <a:pt x="1434" y="702"/>
                </a:lnTo>
                <a:lnTo>
                  <a:pt x="1679" y="950"/>
                </a:lnTo>
                <a:lnTo>
                  <a:pt x="1925" y="702"/>
                </a:lnTo>
                <a:lnTo>
                  <a:pt x="3358" y="702"/>
                </a:lnTo>
                <a:lnTo>
                  <a:pt x="3358" y="0"/>
                </a:lnTo>
              </a:path>
            </a:pathLst>
          </a:custGeom>
          <a:solidFill>
            <a:srgbClr val="3A0CA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53" name="Google Shape;1453;p146"/>
          <p:cNvSpPr/>
          <p:nvPr/>
        </p:nvSpPr>
        <p:spPr>
          <a:xfrm>
            <a:off x="564483" y="1156625"/>
            <a:ext cx="2917278" cy="444925"/>
          </a:xfrm>
          <a:custGeom>
            <a:rect b="b" l="l" r="r" t="t"/>
            <a:pathLst>
              <a:path extrusionOk="0" h="951" w="3360">
                <a:moveTo>
                  <a:pt x="3359" y="0"/>
                </a:moveTo>
                <a:lnTo>
                  <a:pt x="0" y="0"/>
                </a:lnTo>
                <a:lnTo>
                  <a:pt x="0" y="702"/>
                </a:lnTo>
                <a:lnTo>
                  <a:pt x="1434" y="702"/>
                </a:lnTo>
                <a:lnTo>
                  <a:pt x="1679" y="950"/>
                </a:lnTo>
                <a:lnTo>
                  <a:pt x="1925" y="702"/>
                </a:lnTo>
                <a:lnTo>
                  <a:pt x="3359" y="702"/>
                </a:lnTo>
                <a:lnTo>
                  <a:pt x="3359" y="0"/>
                </a:lnTo>
              </a:path>
            </a:pathLst>
          </a:custGeom>
          <a:solidFill>
            <a:srgbClr val="F62585"/>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54" name="Google Shape;1454;p146"/>
          <p:cNvSpPr/>
          <p:nvPr/>
        </p:nvSpPr>
        <p:spPr>
          <a:xfrm>
            <a:off x="564465" y="3597594"/>
            <a:ext cx="3986938" cy="442876"/>
          </a:xfrm>
          <a:custGeom>
            <a:rect b="b" l="l" r="r" t="t"/>
            <a:pathLst>
              <a:path extrusionOk="0" h="950" w="8533">
                <a:moveTo>
                  <a:pt x="8532" y="0"/>
                </a:moveTo>
                <a:lnTo>
                  <a:pt x="0" y="0"/>
                </a:lnTo>
                <a:lnTo>
                  <a:pt x="0" y="702"/>
                </a:lnTo>
                <a:lnTo>
                  <a:pt x="4021" y="702"/>
                </a:lnTo>
                <a:lnTo>
                  <a:pt x="4266" y="949"/>
                </a:lnTo>
                <a:lnTo>
                  <a:pt x="4512" y="702"/>
                </a:lnTo>
                <a:lnTo>
                  <a:pt x="8532" y="702"/>
                </a:lnTo>
                <a:lnTo>
                  <a:pt x="8532" y="0"/>
                </a:lnTo>
              </a:path>
            </a:pathLst>
          </a:custGeom>
          <a:solidFill>
            <a:srgbClr val="4360EE"/>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55" name="Google Shape;1455;p146"/>
          <p:cNvSpPr/>
          <p:nvPr/>
        </p:nvSpPr>
        <p:spPr>
          <a:xfrm>
            <a:off x="4592603" y="3597594"/>
            <a:ext cx="3986940" cy="442876"/>
          </a:xfrm>
          <a:custGeom>
            <a:rect b="b" l="l" r="r" t="t"/>
            <a:pathLst>
              <a:path extrusionOk="0" h="950" w="8532">
                <a:moveTo>
                  <a:pt x="8531" y="0"/>
                </a:moveTo>
                <a:lnTo>
                  <a:pt x="0" y="0"/>
                </a:lnTo>
                <a:lnTo>
                  <a:pt x="0" y="702"/>
                </a:lnTo>
                <a:lnTo>
                  <a:pt x="4020" y="702"/>
                </a:lnTo>
                <a:lnTo>
                  <a:pt x="4265" y="949"/>
                </a:lnTo>
                <a:lnTo>
                  <a:pt x="4510" y="702"/>
                </a:lnTo>
                <a:lnTo>
                  <a:pt x="8531" y="702"/>
                </a:lnTo>
                <a:lnTo>
                  <a:pt x="8531" y="0"/>
                </a:lnTo>
              </a:path>
            </a:pathLst>
          </a:custGeom>
          <a:solidFill>
            <a:srgbClr val="4CC9F0"/>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56" name="Google Shape;1456;p146"/>
          <p:cNvSpPr/>
          <p:nvPr/>
        </p:nvSpPr>
        <p:spPr>
          <a:xfrm>
            <a:off x="5402791" y="2423455"/>
            <a:ext cx="241844" cy="228181"/>
          </a:xfrm>
          <a:custGeom>
            <a:rect b="b" l="l" r="r" t="t"/>
            <a:pathLst>
              <a:path extrusionOk="0" h="608483" w="644918">
                <a:moveTo>
                  <a:pt x="339874" y="528845"/>
                </a:moveTo>
                <a:lnTo>
                  <a:pt x="339874" y="531334"/>
                </a:lnTo>
                <a:cubicBezTo>
                  <a:pt x="338625" y="541288"/>
                  <a:pt x="331132" y="547510"/>
                  <a:pt x="321141" y="547510"/>
                </a:cubicBezTo>
                <a:cubicBezTo>
                  <a:pt x="313647" y="547510"/>
                  <a:pt x="307403" y="543777"/>
                  <a:pt x="304905" y="536311"/>
                </a:cubicBezTo>
                <a:cubicBezTo>
                  <a:pt x="302407" y="547510"/>
                  <a:pt x="298660" y="558709"/>
                  <a:pt x="294914" y="567420"/>
                </a:cubicBezTo>
                <a:lnTo>
                  <a:pt x="309901" y="587329"/>
                </a:lnTo>
                <a:cubicBezTo>
                  <a:pt x="316145" y="592306"/>
                  <a:pt x="327385" y="592306"/>
                  <a:pt x="333630" y="587329"/>
                </a:cubicBezTo>
                <a:lnTo>
                  <a:pt x="349865" y="563687"/>
                </a:lnTo>
                <a:cubicBezTo>
                  <a:pt x="346119" y="553732"/>
                  <a:pt x="342372" y="541288"/>
                  <a:pt x="339874" y="528845"/>
                </a:cubicBezTo>
                <a:close/>
                <a:moveTo>
                  <a:pt x="449778" y="500225"/>
                </a:moveTo>
                <a:cubicBezTo>
                  <a:pt x="442284" y="502714"/>
                  <a:pt x="433542" y="505203"/>
                  <a:pt x="426048" y="508936"/>
                </a:cubicBezTo>
                <a:lnTo>
                  <a:pt x="426048" y="528845"/>
                </a:lnTo>
                <a:cubicBezTo>
                  <a:pt x="436040" y="522623"/>
                  <a:pt x="443533" y="511424"/>
                  <a:pt x="449778" y="500225"/>
                </a:cubicBezTo>
                <a:close/>
                <a:moveTo>
                  <a:pt x="193753" y="500225"/>
                </a:moveTo>
                <a:cubicBezTo>
                  <a:pt x="199997" y="511424"/>
                  <a:pt x="207491" y="522623"/>
                  <a:pt x="217482" y="528845"/>
                </a:cubicBezTo>
                <a:lnTo>
                  <a:pt x="217482" y="508936"/>
                </a:lnTo>
                <a:cubicBezTo>
                  <a:pt x="209988" y="505203"/>
                  <a:pt x="202495" y="502714"/>
                  <a:pt x="193753" y="500225"/>
                </a:cubicBezTo>
                <a:close/>
                <a:moveTo>
                  <a:pt x="404817" y="451696"/>
                </a:moveTo>
                <a:lnTo>
                  <a:pt x="374843" y="459162"/>
                </a:lnTo>
                <a:cubicBezTo>
                  <a:pt x="372346" y="465384"/>
                  <a:pt x="369848" y="470361"/>
                  <a:pt x="367350" y="476583"/>
                </a:cubicBezTo>
                <a:cubicBezTo>
                  <a:pt x="363603" y="484049"/>
                  <a:pt x="358608" y="490271"/>
                  <a:pt x="352363" y="495248"/>
                </a:cubicBezTo>
                <a:cubicBezTo>
                  <a:pt x="351114" y="502714"/>
                  <a:pt x="353612" y="523868"/>
                  <a:pt x="361105" y="547510"/>
                </a:cubicBezTo>
                <a:lnTo>
                  <a:pt x="379839" y="523868"/>
                </a:lnTo>
                <a:cubicBezTo>
                  <a:pt x="379839" y="522623"/>
                  <a:pt x="381088" y="522623"/>
                  <a:pt x="381088" y="522623"/>
                </a:cubicBezTo>
                <a:cubicBezTo>
                  <a:pt x="388581" y="513913"/>
                  <a:pt x="398573" y="505203"/>
                  <a:pt x="409813" y="498981"/>
                </a:cubicBezTo>
                <a:lnTo>
                  <a:pt x="409813" y="455429"/>
                </a:lnTo>
                <a:cubicBezTo>
                  <a:pt x="409813" y="452940"/>
                  <a:pt x="408564" y="452940"/>
                  <a:pt x="407315" y="452940"/>
                </a:cubicBezTo>
                <a:cubicBezTo>
                  <a:pt x="407315" y="451696"/>
                  <a:pt x="406066" y="451696"/>
                  <a:pt x="404817" y="451696"/>
                </a:cubicBezTo>
                <a:close/>
                <a:moveTo>
                  <a:pt x="237464" y="451696"/>
                </a:moveTo>
                <a:cubicBezTo>
                  <a:pt x="236215" y="451696"/>
                  <a:pt x="234966" y="451696"/>
                  <a:pt x="234966" y="452940"/>
                </a:cubicBezTo>
                <a:cubicBezTo>
                  <a:pt x="233718" y="452940"/>
                  <a:pt x="233718" y="452940"/>
                  <a:pt x="233718" y="455429"/>
                </a:cubicBezTo>
                <a:lnTo>
                  <a:pt x="233718" y="498981"/>
                </a:lnTo>
                <a:cubicBezTo>
                  <a:pt x="243709" y="505203"/>
                  <a:pt x="253700" y="513913"/>
                  <a:pt x="262442" y="522623"/>
                </a:cubicBezTo>
                <a:cubicBezTo>
                  <a:pt x="262442" y="522623"/>
                  <a:pt x="262442" y="522623"/>
                  <a:pt x="262442" y="523868"/>
                </a:cubicBezTo>
                <a:lnTo>
                  <a:pt x="283674" y="551243"/>
                </a:lnTo>
                <a:cubicBezTo>
                  <a:pt x="292416" y="523868"/>
                  <a:pt x="293665" y="501470"/>
                  <a:pt x="291167" y="495248"/>
                </a:cubicBezTo>
                <a:cubicBezTo>
                  <a:pt x="284923" y="490271"/>
                  <a:pt x="279927" y="484049"/>
                  <a:pt x="276180" y="476583"/>
                </a:cubicBezTo>
                <a:cubicBezTo>
                  <a:pt x="272433" y="470361"/>
                  <a:pt x="271185" y="465384"/>
                  <a:pt x="268687" y="459162"/>
                </a:cubicBezTo>
                <a:close/>
                <a:moveTo>
                  <a:pt x="398573" y="390723"/>
                </a:moveTo>
                <a:cubicBezTo>
                  <a:pt x="393577" y="408144"/>
                  <a:pt x="388581" y="424320"/>
                  <a:pt x="383586" y="440497"/>
                </a:cubicBezTo>
                <a:lnTo>
                  <a:pt x="401070" y="435520"/>
                </a:lnTo>
                <a:cubicBezTo>
                  <a:pt x="402319" y="435520"/>
                  <a:pt x="404817" y="435520"/>
                  <a:pt x="406066" y="435520"/>
                </a:cubicBezTo>
                <a:cubicBezTo>
                  <a:pt x="411062" y="435520"/>
                  <a:pt x="414808" y="436764"/>
                  <a:pt x="418555" y="439253"/>
                </a:cubicBezTo>
                <a:cubicBezTo>
                  <a:pt x="423551" y="444230"/>
                  <a:pt x="426048" y="449207"/>
                  <a:pt x="426048" y="455429"/>
                </a:cubicBezTo>
                <a:lnTo>
                  <a:pt x="426048" y="490271"/>
                </a:lnTo>
                <a:cubicBezTo>
                  <a:pt x="436040" y="486537"/>
                  <a:pt x="446031" y="484049"/>
                  <a:pt x="457271" y="482804"/>
                </a:cubicBezTo>
                <a:cubicBezTo>
                  <a:pt x="459769" y="472850"/>
                  <a:pt x="462267" y="462895"/>
                  <a:pt x="462267" y="451696"/>
                </a:cubicBezTo>
                <a:cubicBezTo>
                  <a:pt x="462267" y="418099"/>
                  <a:pt x="433542" y="390723"/>
                  <a:pt x="399821" y="390723"/>
                </a:cubicBezTo>
                <a:close/>
                <a:moveTo>
                  <a:pt x="353612" y="390723"/>
                </a:moveTo>
                <a:lnTo>
                  <a:pt x="344870" y="479071"/>
                </a:lnTo>
                <a:lnTo>
                  <a:pt x="346119" y="479071"/>
                </a:lnTo>
                <a:cubicBezTo>
                  <a:pt x="347368" y="476583"/>
                  <a:pt x="349865" y="474094"/>
                  <a:pt x="352363" y="470361"/>
                </a:cubicBezTo>
                <a:cubicBezTo>
                  <a:pt x="354861" y="462895"/>
                  <a:pt x="358608" y="455429"/>
                  <a:pt x="361105" y="449207"/>
                </a:cubicBezTo>
                <a:cubicBezTo>
                  <a:pt x="363603" y="444230"/>
                  <a:pt x="366101" y="438008"/>
                  <a:pt x="367350" y="433031"/>
                </a:cubicBezTo>
                <a:lnTo>
                  <a:pt x="368599" y="431786"/>
                </a:lnTo>
                <a:cubicBezTo>
                  <a:pt x="369848" y="426809"/>
                  <a:pt x="372346" y="421832"/>
                  <a:pt x="373595" y="416854"/>
                </a:cubicBezTo>
                <a:lnTo>
                  <a:pt x="373595" y="415610"/>
                </a:lnTo>
                <a:cubicBezTo>
                  <a:pt x="377341" y="406900"/>
                  <a:pt x="378590" y="398189"/>
                  <a:pt x="381088" y="390723"/>
                </a:cubicBezTo>
                <a:close/>
                <a:moveTo>
                  <a:pt x="262442" y="390723"/>
                </a:moveTo>
                <a:cubicBezTo>
                  <a:pt x="264940" y="398189"/>
                  <a:pt x="267438" y="406900"/>
                  <a:pt x="268687" y="415610"/>
                </a:cubicBezTo>
                <a:cubicBezTo>
                  <a:pt x="268687" y="415610"/>
                  <a:pt x="268687" y="416854"/>
                  <a:pt x="269936" y="416854"/>
                </a:cubicBezTo>
                <a:cubicBezTo>
                  <a:pt x="271185" y="421832"/>
                  <a:pt x="272433" y="426809"/>
                  <a:pt x="274931" y="431786"/>
                </a:cubicBezTo>
                <a:lnTo>
                  <a:pt x="274931" y="433031"/>
                </a:lnTo>
                <a:cubicBezTo>
                  <a:pt x="277429" y="438008"/>
                  <a:pt x="278678" y="444230"/>
                  <a:pt x="281176" y="449207"/>
                </a:cubicBezTo>
                <a:cubicBezTo>
                  <a:pt x="284923" y="455429"/>
                  <a:pt x="287420" y="462895"/>
                  <a:pt x="291167" y="470361"/>
                </a:cubicBezTo>
                <a:cubicBezTo>
                  <a:pt x="292416" y="474094"/>
                  <a:pt x="296163" y="477827"/>
                  <a:pt x="298660" y="480316"/>
                </a:cubicBezTo>
                <a:lnTo>
                  <a:pt x="288669" y="390723"/>
                </a:lnTo>
                <a:close/>
                <a:moveTo>
                  <a:pt x="242460" y="390723"/>
                </a:moveTo>
                <a:cubicBezTo>
                  <a:pt x="208739" y="390723"/>
                  <a:pt x="181264" y="418099"/>
                  <a:pt x="181264" y="451696"/>
                </a:cubicBezTo>
                <a:cubicBezTo>
                  <a:pt x="181264" y="462895"/>
                  <a:pt x="182513" y="472850"/>
                  <a:pt x="186259" y="482804"/>
                </a:cubicBezTo>
                <a:cubicBezTo>
                  <a:pt x="196250" y="484049"/>
                  <a:pt x="207491" y="486537"/>
                  <a:pt x="217482" y="491515"/>
                </a:cubicBezTo>
                <a:lnTo>
                  <a:pt x="217482" y="455429"/>
                </a:lnTo>
                <a:cubicBezTo>
                  <a:pt x="217482" y="449207"/>
                  <a:pt x="219980" y="444230"/>
                  <a:pt x="224975" y="439253"/>
                </a:cubicBezTo>
                <a:cubicBezTo>
                  <a:pt x="228722" y="435520"/>
                  <a:pt x="236215" y="434275"/>
                  <a:pt x="242460" y="435520"/>
                </a:cubicBezTo>
                <a:lnTo>
                  <a:pt x="261193" y="440497"/>
                </a:lnTo>
                <a:cubicBezTo>
                  <a:pt x="254949" y="424320"/>
                  <a:pt x="248704" y="408144"/>
                  <a:pt x="244958" y="390723"/>
                </a:cubicBezTo>
                <a:close/>
                <a:moveTo>
                  <a:pt x="321141" y="355882"/>
                </a:moveTo>
                <a:cubicBezTo>
                  <a:pt x="312398" y="355882"/>
                  <a:pt x="303656" y="363348"/>
                  <a:pt x="303656" y="373302"/>
                </a:cubicBezTo>
                <a:lnTo>
                  <a:pt x="319892" y="530089"/>
                </a:lnTo>
                <a:cubicBezTo>
                  <a:pt x="319892" y="531334"/>
                  <a:pt x="322390" y="531334"/>
                  <a:pt x="323638" y="530089"/>
                </a:cubicBezTo>
                <a:lnTo>
                  <a:pt x="339874" y="373302"/>
                </a:lnTo>
                <a:cubicBezTo>
                  <a:pt x="339874" y="363348"/>
                  <a:pt x="331132" y="355882"/>
                  <a:pt x="321141" y="355882"/>
                </a:cubicBezTo>
                <a:close/>
                <a:moveTo>
                  <a:pt x="321779" y="171111"/>
                </a:moveTo>
                <a:cubicBezTo>
                  <a:pt x="304476" y="171111"/>
                  <a:pt x="289645" y="185942"/>
                  <a:pt x="289645" y="202009"/>
                </a:cubicBezTo>
                <a:cubicBezTo>
                  <a:pt x="289645" y="220548"/>
                  <a:pt x="304476" y="234143"/>
                  <a:pt x="321779" y="234143"/>
                </a:cubicBezTo>
                <a:cubicBezTo>
                  <a:pt x="340318" y="234143"/>
                  <a:pt x="355149" y="220548"/>
                  <a:pt x="355149" y="202009"/>
                </a:cubicBezTo>
                <a:cubicBezTo>
                  <a:pt x="355149" y="185942"/>
                  <a:pt x="340318" y="171111"/>
                  <a:pt x="321779" y="171111"/>
                </a:cubicBezTo>
                <a:close/>
                <a:moveTo>
                  <a:pt x="321779" y="153808"/>
                </a:moveTo>
                <a:cubicBezTo>
                  <a:pt x="348969" y="153808"/>
                  <a:pt x="371216" y="176055"/>
                  <a:pt x="371216" y="202009"/>
                </a:cubicBezTo>
                <a:cubicBezTo>
                  <a:pt x="371216" y="229200"/>
                  <a:pt x="348969" y="251446"/>
                  <a:pt x="321779" y="251446"/>
                </a:cubicBezTo>
                <a:cubicBezTo>
                  <a:pt x="294589" y="251446"/>
                  <a:pt x="273578" y="229200"/>
                  <a:pt x="273578" y="202009"/>
                </a:cubicBezTo>
                <a:cubicBezTo>
                  <a:pt x="273578" y="176055"/>
                  <a:pt x="294589" y="153808"/>
                  <a:pt x="321779" y="153808"/>
                </a:cubicBezTo>
                <a:close/>
                <a:moveTo>
                  <a:pt x="274931" y="103281"/>
                </a:moveTo>
                <a:cubicBezTo>
                  <a:pt x="256198" y="154299"/>
                  <a:pt x="247455" y="210294"/>
                  <a:pt x="247455" y="268778"/>
                </a:cubicBezTo>
                <a:cubicBezTo>
                  <a:pt x="247455" y="304864"/>
                  <a:pt x="251202" y="339705"/>
                  <a:pt x="257447" y="374547"/>
                </a:cubicBezTo>
                <a:lnTo>
                  <a:pt x="287420" y="374547"/>
                </a:lnTo>
                <a:lnTo>
                  <a:pt x="287420" y="373302"/>
                </a:lnTo>
                <a:cubicBezTo>
                  <a:pt x="287420" y="370814"/>
                  <a:pt x="287420" y="367081"/>
                  <a:pt x="288669" y="363348"/>
                </a:cubicBezTo>
                <a:cubicBezTo>
                  <a:pt x="292416" y="349660"/>
                  <a:pt x="306154" y="339705"/>
                  <a:pt x="321141" y="339705"/>
                </a:cubicBezTo>
                <a:cubicBezTo>
                  <a:pt x="334879" y="339705"/>
                  <a:pt x="347368" y="348416"/>
                  <a:pt x="353612" y="360859"/>
                </a:cubicBezTo>
                <a:cubicBezTo>
                  <a:pt x="354861" y="364592"/>
                  <a:pt x="356110" y="368325"/>
                  <a:pt x="356110" y="373302"/>
                </a:cubicBezTo>
                <a:lnTo>
                  <a:pt x="356110" y="374547"/>
                </a:lnTo>
                <a:lnTo>
                  <a:pt x="384835" y="374547"/>
                </a:lnTo>
                <a:cubicBezTo>
                  <a:pt x="392328" y="339705"/>
                  <a:pt x="397324" y="304864"/>
                  <a:pt x="397324" y="268778"/>
                </a:cubicBezTo>
                <a:cubicBezTo>
                  <a:pt x="397324" y="210294"/>
                  <a:pt x="386084" y="154299"/>
                  <a:pt x="367350" y="103281"/>
                </a:cubicBezTo>
                <a:close/>
                <a:moveTo>
                  <a:pt x="321141" y="16177"/>
                </a:moveTo>
                <a:lnTo>
                  <a:pt x="319892" y="17421"/>
                </a:lnTo>
                <a:cubicBezTo>
                  <a:pt x="304905" y="39819"/>
                  <a:pt x="292416" y="62217"/>
                  <a:pt x="282425" y="88348"/>
                </a:cubicBezTo>
                <a:lnTo>
                  <a:pt x="361105" y="88348"/>
                </a:lnTo>
                <a:cubicBezTo>
                  <a:pt x="351114" y="62217"/>
                  <a:pt x="338625" y="39819"/>
                  <a:pt x="323638" y="17421"/>
                </a:cubicBezTo>
                <a:close/>
                <a:moveTo>
                  <a:pt x="321141" y="0"/>
                </a:moveTo>
                <a:cubicBezTo>
                  <a:pt x="327385" y="0"/>
                  <a:pt x="333630" y="3733"/>
                  <a:pt x="337376" y="8711"/>
                </a:cubicBezTo>
                <a:cubicBezTo>
                  <a:pt x="386084" y="79638"/>
                  <a:pt x="412310" y="172964"/>
                  <a:pt x="412310" y="268778"/>
                </a:cubicBezTo>
                <a:cubicBezTo>
                  <a:pt x="412310" y="304864"/>
                  <a:pt x="408564" y="339705"/>
                  <a:pt x="402319" y="374547"/>
                </a:cubicBezTo>
                <a:cubicBezTo>
                  <a:pt x="443533" y="374547"/>
                  <a:pt x="478502" y="410633"/>
                  <a:pt x="478502" y="451696"/>
                </a:cubicBezTo>
                <a:cubicBezTo>
                  <a:pt x="478502" y="461651"/>
                  <a:pt x="477253" y="471605"/>
                  <a:pt x="474756" y="480316"/>
                </a:cubicBezTo>
                <a:cubicBezTo>
                  <a:pt x="477253" y="480316"/>
                  <a:pt x="481000" y="480316"/>
                  <a:pt x="483498" y="481560"/>
                </a:cubicBezTo>
                <a:cubicBezTo>
                  <a:pt x="519716" y="484049"/>
                  <a:pt x="552187" y="500225"/>
                  <a:pt x="575917" y="526356"/>
                </a:cubicBezTo>
                <a:cubicBezTo>
                  <a:pt x="587157" y="510180"/>
                  <a:pt x="614633" y="476583"/>
                  <a:pt x="630868" y="462895"/>
                </a:cubicBezTo>
                <a:cubicBezTo>
                  <a:pt x="634615" y="459162"/>
                  <a:pt x="640859" y="460406"/>
                  <a:pt x="642108" y="464139"/>
                </a:cubicBezTo>
                <a:cubicBezTo>
                  <a:pt x="645855" y="466628"/>
                  <a:pt x="645855" y="472850"/>
                  <a:pt x="642108" y="475338"/>
                </a:cubicBezTo>
                <a:cubicBezTo>
                  <a:pt x="622126" y="491515"/>
                  <a:pt x="582161" y="543777"/>
                  <a:pt x="580912" y="545021"/>
                </a:cubicBezTo>
                <a:cubicBezTo>
                  <a:pt x="579663" y="546266"/>
                  <a:pt x="577165" y="547510"/>
                  <a:pt x="575917" y="547510"/>
                </a:cubicBezTo>
                <a:cubicBezTo>
                  <a:pt x="572170" y="547510"/>
                  <a:pt x="569672" y="546266"/>
                  <a:pt x="568423" y="543777"/>
                </a:cubicBezTo>
                <a:cubicBezTo>
                  <a:pt x="548441" y="516402"/>
                  <a:pt x="517218" y="500225"/>
                  <a:pt x="483498" y="497737"/>
                </a:cubicBezTo>
                <a:cubicBezTo>
                  <a:pt x="478502" y="497737"/>
                  <a:pt x="473507" y="497737"/>
                  <a:pt x="469760" y="497737"/>
                </a:cubicBezTo>
                <a:cubicBezTo>
                  <a:pt x="461018" y="517646"/>
                  <a:pt x="448529" y="533822"/>
                  <a:pt x="431044" y="545021"/>
                </a:cubicBezTo>
                <a:cubicBezTo>
                  <a:pt x="428546" y="547510"/>
                  <a:pt x="426048" y="547510"/>
                  <a:pt x="423551" y="547510"/>
                </a:cubicBezTo>
                <a:cubicBezTo>
                  <a:pt x="421053" y="547510"/>
                  <a:pt x="418555" y="547510"/>
                  <a:pt x="417306" y="546266"/>
                </a:cubicBezTo>
                <a:cubicBezTo>
                  <a:pt x="412310" y="543777"/>
                  <a:pt x="409813" y="538800"/>
                  <a:pt x="409813" y="533822"/>
                </a:cubicBezTo>
                <a:lnTo>
                  <a:pt x="409813" y="518890"/>
                </a:lnTo>
                <a:cubicBezTo>
                  <a:pt x="403568" y="522623"/>
                  <a:pt x="398573" y="527601"/>
                  <a:pt x="392328" y="533822"/>
                </a:cubicBezTo>
                <a:lnTo>
                  <a:pt x="346119" y="596039"/>
                </a:lnTo>
                <a:lnTo>
                  <a:pt x="346119" y="597284"/>
                </a:lnTo>
                <a:cubicBezTo>
                  <a:pt x="339874" y="603506"/>
                  <a:pt x="331132" y="608483"/>
                  <a:pt x="321141" y="608483"/>
                </a:cubicBezTo>
                <a:cubicBezTo>
                  <a:pt x="312398" y="608483"/>
                  <a:pt x="303656" y="603506"/>
                  <a:pt x="297411" y="597284"/>
                </a:cubicBezTo>
                <a:lnTo>
                  <a:pt x="296163" y="596039"/>
                </a:lnTo>
                <a:lnTo>
                  <a:pt x="249953" y="533822"/>
                </a:lnTo>
                <a:cubicBezTo>
                  <a:pt x="244958" y="527601"/>
                  <a:pt x="239962" y="522623"/>
                  <a:pt x="233718" y="518890"/>
                </a:cubicBezTo>
                <a:lnTo>
                  <a:pt x="233718" y="533822"/>
                </a:lnTo>
                <a:cubicBezTo>
                  <a:pt x="233718" y="538800"/>
                  <a:pt x="231220" y="543777"/>
                  <a:pt x="226224" y="546266"/>
                </a:cubicBezTo>
                <a:cubicBezTo>
                  <a:pt x="223726" y="547510"/>
                  <a:pt x="221229" y="547510"/>
                  <a:pt x="219980" y="547510"/>
                </a:cubicBezTo>
                <a:cubicBezTo>
                  <a:pt x="217482" y="547510"/>
                  <a:pt x="213735" y="547510"/>
                  <a:pt x="212486" y="545021"/>
                </a:cubicBezTo>
                <a:cubicBezTo>
                  <a:pt x="196250" y="533822"/>
                  <a:pt x="182513" y="517646"/>
                  <a:pt x="175019" y="497737"/>
                </a:cubicBezTo>
                <a:cubicBezTo>
                  <a:pt x="168775" y="497737"/>
                  <a:pt x="163779" y="497737"/>
                  <a:pt x="160032" y="497737"/>
                </a:cubicBezTo>
                <a:cubicBezTo>
                  <a:pt x="125063" y="500225"/>
                  <a:pt x="93841" y="516402"/>
                  <a:pt x="75107" y="543777"/>
                </a:cubicBezTo>
                <a:cubicBezTo>
                  <a:pt x="72609" y="546266"/>
                  <a:pt x="70111" y="547510"/>
                  <a:pt x="67614" y="547510"/>
                </a:cubicBezTo>
                <a:cubicBezTo>
                  <a:pt x="65116" y="547510"/>
                  <a:pt x="62618" y="546266"/>
                  <a:pt x="60120" y="543777"/>
                </a:cubicBezTo>
                <a:cubicBezTo>
                  <a:pt x="60120" y="543777"/>
                  <a:pt x="22653" y="487782"/>
                  <a:pt x="3920" y="470361"/>
                </a:cubicBezTo>
                <a:cubicBezTo>
                  <a:pt x="-1076" y="467872"/>
                  <a:pt x="-1076" y="462895"/>
                  <a:pt x="2671" y="459162"/>
                </a:cubicBezTo>
                <a:cubicBezTo>
                  <a:pt x="5169" y="455429"/>
                  <a:pt x="10164" y="455429"/>
                  <a:pt x="13911" y="457918"/>
                </a:cubicBezTo>
                <a:cubicBezTo>
                  <a:pt x="30147" y="472850"/>
                  <a:pt x="56373" y="508936"/>
                  <a:pt x="68863" y="525112"/>
                </a:cubicBezTo>
                <a:cubicBezTo>
                  <a:pt x="91343" y="500225"/>
                  <a:pt x="123814" y="484049"/>
                  <a:pt x="158783" y="481560"/>
                </a:cubicBezTo>
                <a:cubicBezTo>
                  <a:pt x="162530" y="480316"/>
                  <a:pt x="165028" y="480316"/>
                  <a:pt x="168775" y="480316"/>
                </a:cubicBezTo>
                <a:cubicBezTo>
                  <a:pt x="166277" y="471605"/>
                  <a:pt x="163779" y="461651"/>
                  <a:pt x="163779" y="451696"/>
                </a:cubicBezTo>
                <a:cubicBezTo>
                  <a:pt x="163779" y="410633"/>
                  <a:pt x="198748" y="374547"/>
                  <a:pt x="241211" y="374547"/>
                </a:cubicBezTo>
                <a:cubicBezTo>
                  <a:pt x="233718" y="339705"/>
                  <a:pt x="229971" y="304864"/>
                  <a:pt x="229971" y="268778"/>
                </a:cubicBezTo>
                <a:cubicBezTo>
                  <a:pt x="229971" y="172964"/>
                  <a:pt x="256198" y="79638"/>
                  <a:pt x="306154" y="8711"/>
                </a:cubicBezTo>
                <a:cubicBezTo>
                  <a:pt x="309901" y="3733"/>
                  <a:pt x="314896" y="0"/>
                  <a:pt x="321141" y="0"/>
                </a:cubicBezTo>
                <a:close/>
              </a:path>
            </a:pathLst>
          </a:custGeom>
          <a:solidFill>
            <a:srgbClr val="FFFFFF"/>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57" name="Google Shape;1457;p146"/>
          <p:cNvSpPr txBox="1"/>
          <p:nvPr/>
        </p:nvSpPr>
        <p:spPr>
          <a:xfrm>
            <a:off x="764908" y="258459"/>
            <a:ext cx="4786500" cy="4656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None/>
            </a:pPr>
            <a:r>
              <a:rPr b="1" lang="it" sz="2800">
                <a:solidFill>
                  <a:schemeClr val="dk2"/>
                </a:solidFill>
                <a:latin typeface="Maven Pro"/>
                <a:ea typeface="Maven Pro"/>
                <a:cs typeface="Maven Pro"/>
                <a:sym typeface="Maven Pro"/>
              </a:rPr>
              <a:t>Public data </a:t>
            </a:r>
            <a:r>
              <a:rPr b="1" lang="it" sz="2800">
                <a:solidFill>
                  <a:schemeClr val="dk2"/>
                </a:solidFill>
                <a:latin typeface="Maven Pro"/>
                <a:ea typeface="Maven Pro"/>
                <a:cs typeface="Maven Pro"/>
                <a:sym typeface="Maven Pro"/>
              </a:rPr>
              <a:t> sharing</a:t>
            </a:r>
            <a:endParaRPr b="1" sz="2800">
              <a:solidFill>
                <a:schemeClr val="dk2"/>
              </a:solidFill>
              <a:latin typeface="Maven Pro"/>
              <a:ea typeface="Maven Pro"/>
              <a:cs typeface="Maven Pro"/>
              <a:sym typeface="Maven Pro"/>
            </a:endParaRPr>
          </a:p>
        </p:txBody>
      </p:sp>
      <p:sp>
        <p:nvSpPr>
          <p:cNvPr id="1458" name="Google Shape;1458;p146"/>
          <p:cNvSpPr txBox="1"/>
          <p:nvPr/>
        </p:nvSpPr>
        <p:spPr>
          <a:xfrm>
            <a:off x="570459" y="710808"/>
            <a:ext cx="4786500" cy="2040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it" sz="1100">
                <a:solidFill>
                  <a:srgbClr val="747993"/>
                </a:solidFill>
                <a:latin typeface="Poppins"/>
                <a:ea typeface="Poppins"/>
                <a:cs typeface="Poppins"/>
                <a:sym typeface="Poppins"/>
              </a:rPr>
              <a:t>What we have planned about access to data</a:t>
            </a:r>
            <a:endParaRPr sz="500"/>
          </a:p>
        </p:txBody>
      </p:sp>
      <p:sp>
        <p:nvSpPr>
          <p:cNvPr id="1459" name="Google Shape;1459;p146"/>
          <p:cNvSpPr txBox="1"/>
          <p:nvPr/>
        </p:nvSpPr>
        <p:spPr>
          <a:xfrm>
            <a:off x="1936722" y="1234332"/>
            <a:ext cx="1007400" cy="1731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b="1" lang="it" sz="900">
                <a:solidFill>
                  <a:srgbClr val="FFFFFF"/>
                </a:solidFill>
                <a:latin typeface="Poppins"/>
                <a:ea typeface="Poppins"/>
                <a:cs typeface="Poppins"/>
                <a:sym typeface="Poppins"/>
              </a:rPr>
              <a:t>The aim</a:t>
            </a:r>
            <a:endParaRPr sz="500"/>
          </a:p>
        </p:txBody>
      </p:sp>
      <p:sp>
        <p:nvSpPr>
          <p:cNvPr id="1460" name="Google Shape;1460;p146"/>
          <p:cNvSpPr txBox="1"/>
          <p:nvPr/>
        </p:nvSpPr>
        <p:spPr>
          <a:xfrm>
            <a:off x="690663" y="1925475"/>
            <a:ext cx="2664900" cy="1348200"/>
          </a:xfrm>
          <a:prstGeom prst="rect">
            <a:avLst/>
          </a:prstGeom>
          <a:noFill/>
          <a:ln>
            <a:noFill/>
          </a:ln>
        </p:spPr>
        <p:txBody>
          <a:bodyPr anchorCtr="0" anchor="ctr" bIns="17150" lIns="34300" spcFirstLastPara="1" rIns="34300" wrap="square" tIns="17150">
            <a:spAutoFit/>
          </a:bodyPr>
          <a:lstStyle/>
          <a:p>
            <a:pPr indent="0" lvl="0" marL="0" marR="0" rtl="0" algn="ctr">
              <a:lnSpc>
                <a:spcPct val="138095"/>
              </a:lnSpc>
              <a:spcBef>
                <a:spcPts val="0"/>
              </a:spcBef>
              <a:spcAft>
                <a:spcPts val="0"/>
              </a:spcAft>
              <a:buNone/>
            </a:pPr>
            <a:r>
              <a:rPr lang="it" sz="800">
                <a:solidFill>
                  <a:srgbClr val="747A94"/>
                </a:solidFill>
                <a:latin typeface="Poppins"/>
                <a:ea typeface="Poppins"/>
                <a:cs typeface="Poppins"/>
                <a:sym typeface="Poppins"/>
              </a:rPr>
              <a:t>In accordance with the Grant Agreement, </a:t>
            </a:r>
            <a:r>
              <a:rPr lang="it" sz="800">
                <a:solidFill>
                  <a:srgbClr val="747A94"/>
                </a:solidFill>
                <a:highlight>
                  <a:srgbClr val="F8E71C"/>
                </a:highlight>
                <a:latin typeface="Poppins"/>
                <a:ea typeface="Poppins"/>
                <a:cs typeface="Poppins"/>
                <a:sym typeface="Poppins"/>
              </a:rPr>
              <a:t>unrestricted and royalty-free access</a:t>
            </a:r>
            <a:r>
              <a:rPr lang="it" sz="800">
                <a:solidFill>
                  <a:srgbClr val="747A94"/>
                </a:solidFill>
                <a:latin typeface="Poppins"/>
                <a:ea typeface="Poppins"/>
                <a:cs typeface="Poppins"/>
                <a:sym typeface="Poppins"/>
              </a:rPr>
              <a:t> will allow third parties and the general public mining, exploitation, reproduction, and dissemination of research data generated by CODECS, thus maximising the impact on the scientific community. </a:t>
            </a:r>
            <a:endParaRPr sz="1100">
              <a:highlight>
                <a:srgbClr val="B6D7A8"/>
              </a:highlight>
            </a:endParaRPr>
          </a:p>
          <a:p>
            <a:pPr indent="0" lvl="0" marL="0" marR="0" rtl="0" algn="ctr">
              <a:lnSpc>
                <a:spcPct val="138095"/>
              </a:lnSpc>
              <a:spcBef>
                <a:spcPts val="0"/>
              </a:spcBef>
              <a:spcAft>
                <a:spcPts val="0"/>
              </a:spcAft>
              <a:buNone/>
            </a:pPr>
            <a:r>
              <a:t/>
            </a:r>
            <a:endParaRPr sz="800">
              <a:solidFill>
                <a:srgbClr val="747A94"/>
              </a:solidFill>
              <a:latin typeface="Poppins"/>
              <a:ea typeface="Poppins"/>
              <a:cs typeface="Poppins"/>
              <a:sym typeface="Poppins"/>
            </a:endParaRPr>
          </a:p>
        </p:txBody>
      </p:sp>
      <p:sp>
        <p:nvSpPr>
          <p:cNvPr id="1461" name="Google Shape;1461;p146"/>
          <p:cNvSpPr txBox="1"/>
          <p:nvPr/>
        </p:nvSpPr>
        <p:spPr>
          <a:xfrm>
            <a:off x="4073285" y="1234330"/>
            <a:ext cx="1007400" cy="1731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b="1" lang="it" sz="900">
                <a:solidFill>
                  <a:srgbClr val="FFFFFF"/>
                </a:solidFill>
                <a:latin typeface="Poppins"/>
                <a:ea typeface="Poppins"/>
                <a:cs typeface="Poppins"/>
                <a:sym typeface="Poppins"/>
              </a:rPr>
              <a:t>The principle</a:t>
            </a:r>
            <a:endParaRPr sz="500"/>
          </a:p>
        </p:txBody>
      </p:sp>
      <p:sp>
        <p:nvSpPr>
          <p:cNvPr id="1462" name="Google Shape;1462;p146"/>
          <p:cNvSpPr txBox="1"/>
          <p:nvPr/>
        </p:nvSpPr>
        <p:spPr>
          <a:xfrm>
            <a:off x="5787927" y="1165027"/>
            <a:ext cx="1007400" cy="3117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b="1" lang="it" sz="900">
                <a:solidFill>
                  <a:srgbClr val="FFFFFF"/>
                </a:solidFill>
                <a:latin typeface="Poppins"/>
                <a:ea typeface="Poppins"/>
                <a:cs typeface="Poppins"/>
                <a:sym typeface="Poppins"/>
              </a:rPr>
              <a:t>When depositing</a:t>
            </a:r>
            <a:endParaRPr sz="500"/>
          </a:p>
        </p:txBody>
      </p:sp>
      <p:sp>
        <p:nvSpPr>
          <p:cNvPr id="1463" name="Google Shape;1463;p146"/>
          <p:cNvSpPr txBox="1"/>
          <p:nvPr/>
        </p:nvSpPr>
        <p:spPr>
          <a:xfrm>
            <a:off x="1414100" y="3672050"/>
            <a:ext cx="26106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900">
                <a:solidFill>
                  <a:srgbClr val="FFFFFF"/>
                </a:solidFill>
                <a:latin typeface="Poppins"/>
                <a:ea typeface="Poppins"/>
                <a:cs typeface="Poppins"/>
                <a:sym typeface="Poppins"/>
              </a:rPr>
              <a:t>Protection</a:t>
            </a:r>
            <a:endParaRPr sz="500"/>
          </a:p>
        </p:txBody>
      </p:sp>
      <p:sp>
        <p:nvSpPr>
          <p:cNvPr id="1464" name="Google Shape;1464;p146"/>
          <p:cNvSpPr txBox="1"/>
          <p:nvPr/>
        </p:nvSpPr>
        <p:spPr>
          <a:xfrm>
            <a:off x="3922825" y="1933600"/>
            <a:ext cx="1158000" cy="498000"/>
          </a:xfrm>
          <a:prstGeom prst="rect">
            <a:avLst/>
          </a:prstGeom>
          <a:noFill/>
          <a:ln>
            <a:noFill/>
          </a:ln>
        </p:spPr>
        <p:txBody>
          <a:bodyPr anchorCtr="0" anchor="ctr" bIns="17150" lIns="34300" spcFirstLastPara="1" rIns="34300" wrap="square" tIns="17150">
            <a:spAutoFit/>
          </a:bodyPr>
          <a:lstStyle/>
          <a:p>
            <a:pPr indent="0" lvl="0" marL="0" marR="0" rtl="0" algn="ctr">
              <a:lnSpc>
                <a:spcPct val="138095"/>
              </a:lnSpc>
              <a:spcBef>
                <a:spcPts val="0"/>
              </a:spcBef>
              <a:spcAft>
                <a:spcPts val="0"/>
              </a:spcAft>
              <a:buClr>
                <a:srgbClr val="000000"/>
              </a:buClr>
              <a:buFont typeface="Arial"/>
              <a:buNone/>
            </a:pPr>
            <a:r>
              <a:rPr lang="it" sz="800">
                <a:solidFill>
                  <a:srgbClr val="747A94"/>
                </a:solidFill>
                <a:latin typeface="Poppins"/>
                <a:ea typeface="Poppins"/>
                <a:cs typeface="Poppins"/>
                <a:sym typeface="Poppins"/>
              </a:rPr>
              <a:t>“As open as possible, as close as necessary”</a:t>
            </a:r>
            <a:endParaRPr sz="800">
              <a:solidFill>
                <a:srgbClr val="747A94"/>
              </a:solidFill>
              <a:latin typeface="Poppins"/>
              <a:ea typeface="Poppins"/>
              <a:cs typeface="Poppins"/>
              <a:sym typeface="Poppins"/>
            </a:endParaRPr>
          </a:p>
        </p:txBody>
      </p:sp>
      <p:sp>
        <p:nvSpPr>
          <p:cNvPr id="1465" name="Google Shape;1465;p146"/>
          <p:cNvSpPr txBox="1"/>
          <p:nvPr/>
        </p:nvSpPr>
        <p:spPr>
          <a:xfrm>
            <a:off x="5329236" y="3672042"/>
            <a:ext cx="27990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900">
                <a:solidFill>
                  <a:srgbClr val="FFFFFF"/>
                </a:solidFill>
                <a:latin typeface="Poppins"/>
                <a:ea typeface="Poppins"/>
                <a:cs typeface="Poppins"/>
                <a:sym typeface="Poppins"/>
              </a:rPr>
              <a:t>Selection criteria for long term preservation</a:t>
            </a:r>
            <a:endParaRPr sz="500"/>
          </a:p>
        </p:txBody>
      </p:sp>
      <p:sp>
        <p:nvSpPr>
          <p:cNvPr id="1466" name="Google Shape;1466;p146"/>
          <p:cNvSpPr txBox="1"/>
          <p:nvPr/>
        </p:nvSpPr>
        <p:spPr>
          <a:xfrm>
            <a:off x="5351667" y="1883401"/>
            <a:ext cx="1529700" cy="1224300"/>
          </a:xfrm>
          <a:prstGeom prst="rect">
            <a:avLst/>
          </a:prstGeom>
          <a:noFill/>
          <a:ln>
            <a:noFill/>
          </a:ln>
        </p:spPr>
        <p:txBody>
          <a:bodyPr anchorCtr="0" anchor="ctr" bIns="17150" lIns="34300" spcFirstLastPara="1" rIns="34300" wrap="square" tIns="17150">
            <a:spAutoFit/>
          </a:bodyPr>
          <a:lstStyle/>
          <a:p>
            <a:pPr indent="0" lvl="0" marL="0" marR="0" rtl="0" algn="ctr">
              <a:lnSpc>
                <a:spcPct val="138095"/>
              </a:lnSpc>
              <a:spcBef>
                <a:spcPts val="0"/>
              </a:spcBef>
              <a:spcAft>
                <a:spcPts val="0"/>
              </a:spcAft>
              <a:buNone/>
            </a:pPr>
            <a:r>
              <a:rPr lang="it" sz="800">
                <a:solidFill>
                  <a:srgbClr val="747A94"/>
                </a:solidFill>
                <a:latin typeface="Poppins"/>
                <a:ea typeface="Poppins"/>
                <a:cs typeface="Poppins"/>
                <a:sym typeface="Poppins"/>
              </a:rPr>
              <a:t>Open access will be granted to all data selected for deposition </a:t>
            </a:r>
            <a:r>
              <a:rPr lang="it" sz="800">
                <a:solidFill>
                  <a:srgbClr val="747A94"/>
                </a:solidFill>
                <a:highlight>
                  <a:srgbClr val="F8E71C"/>
                </a:highlight>
                <a:latin typeface="Poppins"/>
                <a:ea typeface="Poppins"/>
                <a:cs typeface="Poppins"/>
                <a:sym typeface="Poppins"/>
              </a:rPr>
              <a:t>as soon as possible</a:t>
            </a:r>
            <a:r>
              <a:rPr lang="it" sz="800">
                <a:solidFill>
                  <a:srgbClr val="747A94"/>
                </a:solidFill>
                <a:latin typeface="Poppins"/>
                <a:ea typeface="Poppins"/>
                <a:cs typeface="Poppins"/>
                <a:sym typeface="Poppins"/>
              </a:rPr>
              <a:t> and considering proper versioning, or at the latest as soon as they are considered </a:t>
            </a:r>
            <a:r>
              <a:rPr lang="it" sz="800">
                <a:solidFill>
                  <a:srgbClr val="747A94"/>
                </a:solidFill>
                <a:highlight>
                  <a:srgbClr val="F8E71C"/>
                </a:highlight>
                <a:latin typeface="Poppins"/>
                <a:ea typeface="Poppins"/>
                <a:cs typeface="Poppins"/>
                <a:sym typeface="Poppins"/>
              </a:rPr>
              <a:t>stable</a:t>
            </a:r>
            <a:r>
              <a:rPr lang="it" sz="1100"/>
              <a:t>.</a:t>
            </a:r>
            <a:endParaRPr sz="500"/>
          </a:p>
        </p:txBody>
      </p:sp>
      <p:sp>
        <p:nvSpPr>
          <p:cNvPr id="1467" name="Google Shape;1467;p146"/>
          <p:cNvSpPr txBox="1"/>
          <p:nvPr/>
        </p:nvSpPr>
        <p:spPr>
          <a:xfrm>
            <a:off x="791298" y="4073425"/>
            <a:ext cx="3599400" cy="667800"/>
          </a:xfrm>
          <a:prstGeom prst="rect">
            <a:avLst/>
          </a:prstGeom>
          <a:noFill/>
          <a:ln>
            <a:noFill/>
          </a:ln>
        </p:spPr>
        <p:txBody>
          <a:bodyPr anchorCtr="0" anchor="ctr" bIns="17150" lIns="34300" spcFirstLastPara="1" rIns="34300" wrap="square" tIns="17150">
            <a:spAutoFit/>
          </a:bodyPr>
          <a:lstStyle/>
          <a:p>
            <a:pPr indent="0" lvl="0" marL="0" rtl="0" algn="ctr">
              <a:lnSpc>
                <a:spcPct val="138095"/>
              </a:lnSpc>
              <a:spcBef>
                <a:spcPts val="0"/>
              </a:spcBef>
              <a:spcAft>
                <a:spcPts val="0"/>
              </a:spcAft>
              <a:buNone/>
            </a:pPr>
            <a:r>
              <a:rPr lang="it" sz="800">
                <a:solidFill>
                  <a:srgbClr val="747A94"/>
                </a:solidFill>
                <a:latin typeface="Poppins"/>
                <a:ea typeface="Poppins"/>
                <a:cs typeface="Poppins"/>
                <a:sym typeface="Poppins"/>
              </a:rPr>
              <a:t>Should the need arise, embargo periods will be clearly declared, accounting the need to balance openness and exploitation, protection of scientific information, commercialization, IP Rights, security, and preservation questions.</a:t>
            </a:r>
            <a:endParaRPr sz="800">
              <a:solidFill>
                <a:srgbClr val="747A94"/>
              </a:solidFill>
              <a:latin typeface="Poppins"/>
              <a:ea typeface="Poppins"/>
              <a:cs typeface="Poppins"/>
              <a:sym typeface="Poppins"/>
            </a:endParaRPr>
          </a:p>
        </p:txBody>
      </p:sp>
      <p:sp>
        <p:nvSpPr>
          <p:cNvPr id="1468" name="Google Shape;1468;p146"/>
          <p:cNvSpPr/>
          <p:nvPr/>
        </p:nvSpPr>
        <p:spPr>
          <a:xfrm>
            <a:off x="1936729" y="3656405"/>
            <a:ext cx="315491" cy="204382"/>
          </a:xfrm>
          <a:custGeom>
            <a:rect b="b" l="l" r="r" t="t"/>
            <a:pathLst>
              <a:path extrusionOk="0" h="364968" w="555932">
                <a:moveTo>
                  <a:pt x="19072" y="273935"/>
                </a:moveTo>
                <a:cubicBezTo>
                  <a:pt x="16137" y="273935"/>
                  <a:pt x="14880" y="276023"/>
                  <a:pt x="14461" y="276858"/>
                </a:cubicBezTo>
                <a:cubicBezTo>
                  <a:pt x="14461" y="277693"/>
                  <a:pt x="13622" y="280199"/>
                  <a:pt x="16137" y="281869"/>
                </a:cubicBezTo>
                <a:lnTo>
                  <a:pt x="26198" y="291056"/>
                </a:lnTo>
                <a:cubicBezTo>
                  <a:pt x="26617" y="290639"/>
                  <a:pt x="27875" y="290639"/>
                  <a:pt x="28294" y="290639"/>
                </a:cubicBezTo>
                <a:lnTo>
                  <a:pt x="416475" y="290639"/>
                </a:lnTo>
                <a:cubicBezTo>
                  <a:pt x="420667" y="290639"/>
                  <a:pt x="423602" y="293979"/>
                  <a:pt x="423602" y="297737"/>
                </a:cubicBezTo>
                <a:cubicBezTo>
                  <a:pt x="423602" y="301496"/>
                  <a:pt x="420667" y="304836"/>
                  <a:pt x="416475" y="304836"/>
                </a:cubicBezTo>
                <a:lnTo>
                  <a:pt x="42128" y="304836"/>
                </a:lnTo>
                <a:lnTo>
                  <a:pt x="79437" y="337408"/>
                </a:lnTo>
                <a:cubicBezTo>
                  <a:pt x="88659" y="346177"/>
                  <a:pt x="96624" y="350353"/>
                  <a:pt x="102912" y="350353"/>
                </a:cubicBezTo>
                <a:lnTo>
                  <a:pt x="453784" y="350353"/>
                </a:lnTo>
                <a:cubicBezTo>
                  <a:pt x="460491" y="350353"/>
                  <a:pt x="469714" y="345760"/>
                  <a:pt x="478517" y="337408"/>
                </a:cubicBezTo>
                <a:lnTo>
                  <a:pt x="514568" y="304836"/>
                </a:lnTo>
                <a:lnTo>
                  <a:pt x="448754" y="304836"/>
                </a:lnTo>
                <a:cubicBezTo>
                  <a:pt x="444981" y="304836"/>
                  <a:pt x="441627" y="301496"/>
                  <a:pt x="441627" y="297737"/>
                </a:cubicBezTo>
                <a:cubicBezTo>
                  <a:pt x="441627" y="293979"/>
                  <a:pt x="444981" y="290639"/>
                  <a:pt x="448754" y="290639"/>
                </a:cubicBezTo>
                <a:lnTo>
                  <a:pt x="530498" y="290639"/>
                </a:lnTo>
                <a:lnTo>
                  <a:pt x="540140" y="281869"/>
                </a:lnTo>
                <a:cubicBezTo>
                  <a:pt x="542236" y="280199"/>
                  <a:pt x="541816" y="277276"/>
                  <a:pt x="541397" y="276441"/>
                </a:cubicBezTo>
                <a:cubicBezTo>
                  <a:pt x="540978" y="276023"/>
                  <a:pt x="539720" y="273935"/>
                  <a:pt x="537205" y="273935"/>
                </a:cubicBezTo>
                <a:close/>
                <a:moveTo>
                  <a:pt x="378725" y="125485"/>
                </a:moveTo>
                <a:cubicBezTo>
                  <a:pt x="382492" y="125485"/>
                  <a:pt x="385841" y="128833"/>
                  <a:pt x="385841" y="132600"/>
                </a:cubicBezTo>
                <a:lnTo>
                  <a:pt x="385841" y="148505"/>
                </a:lnTo>
                <a:lnTo>
                  <a:pt x="396724" y="137204"/>
                </a:lnTo>
                <a:cubicBezTo>
                  <a:pt x="399654" y="134274"/>
                  <a:pt x="404259" y="134274"/>
                  <a:pt x="406770" y="137204"/>
                </a:cubicBezTo>
                <a:cubicBezTo>
                  <a:pt x="409700" y="139715"/>
                  <a:pt x="409700" y="144319"/>
                  <a:pt x="406770" y="147249"/>
                </a:cubicBezTo>
                <a:lnTo>
                  <a:pt x="395887" y="158550"/>
                </a:lnTo>
                <a:lnTo>
                  <a:pt x="411793" y="158550"/>
                </a:lnTo>
                <a:cubicBezTo>
                  <a:pt x="415561" y="158550"/>
                  <a:pt x="418909" y="161898"/>
                  <a:pt x="418909" y="165665"/>
                </a:cubicBezTo>
                <a:cubicBezTo>
                  <a:pt x="418909" y="169850"/>
                  <a:pt x="415561" y="172780"/>
                  <a:pt x="411793" y="172780"/>
                </a:cubicBezTo>
                <a:lnTo>
                  <a:pt x="395887" y="172780"/>
                </a:lnTo>
                <a:lnTo>
                  <a:pt x="406770" y="184081"/>
                </a:lnTo>
                <a:cubicBezTo>
                  <a:pt x="409700" y="186592"/>
                  <a:pt x="409700" y="191196"/>
                  <a:pt x="406770" y="194126"/>
                </a:cubicBezTo>
                <a:cubicBezTo>
                  <a:pt x="405515" y="195381"/>
                  <a:pt x="403422" y="196218"/>
                  <a:pt x="401747" y="196218"/>
                </a:cubicBezTo>
                <a:cubicBezTo>
                  <a:pt x="400073" y="196218"/>
                  <a:pt x="397980" y="195381"/>
                  <a:pt x="396724" y="194126"/>
                </a:cubicBezTo>
                <a:lnTo>
                  <a:pt x="385841" y="182825"/>
                </a:lnTo>
                <a:lnTo>
                  <a:pt x="385841" y="198730"/>
                </a:lnTo>
                <a:cubicBezTo>
                  <a:pt x="385841" y="202915"/>
                  <a:pt x="382492" y="206263"/>
                  <a:pt x="378725" y="206263"/>
                </a:cubicBezTo>
                <a:cubicBezTo>
                  <a:pt x="374539" y="206263"/>
                  <a:pt x="371190" y="202915"/>
                  <a:pt x="371190" y="198730"/>
                </a:cubicBezTo>
                <a:lnTo>
                  <a:pt x="371190" y="182825"/>
                </a:lnTo>
                <a:lnTo>
                  <a:pt x="360306" y="194126"/>
                </a:lnTo>
                <a:cubicBezTo>
                  <a:pt x="358632" y="195381"/>
                  <a:pt x="356958" y="196218"/>
                  <a:pt x="354865" y="196218"/>
                </a:cubicBezTo>
                <a:cubicBezTo>
                  <a:pt x="353190" y="196218"/>
                  <a:pt x="351516" y="195381"/>
                  <a:pt x="350260" y="194126"/>
                </a:cubicBezTo>
                <a:cubicBezTo>
                  <a:pt x="347330" y="191196"/>
                  <a:pt x="347330" y="186592"/>
                  <a:pt x="350260" y="184081"/>
                </a:cubicBezTo>
                <a:lnTo>
                  <a:pt x="361562" y="172780"/>
                </a:lnTo>
                <a:lnTo>
                  <a:pt x="345656" y="172780"/>
                </a:lnTo>
                <a:cubicBezTo>
                  <a:pt x="341470" y="172780"/>
                  <a:pt x="338121" y="169850"/>
                  <a:pt x="338121" y="165665"/>
                </a:cubicBezTo>
                <a:cubicBezTo>
                  <a:pt x="338121" y="161898"/>
                  <a:pt x="341470" y="158550"/>
                  <a:pt x="345656" y="158550"/>
                </a:cubicBezTo>
                <a:lnTo>
                  <a:pt x="361562" y="158550"/>
                </a:lnTo>
                <a:lnTo>
                  <a:pt x="350260" y="147249"/>
                </a:lnTo>
                <a:cubicBezTo>
                  <a:pt x="347330" y="144319"/>
                  <a:pt x="347330" y="139715"/>
                  <a:pt x="350260" y="137204"/>
                </a:cubicBezTo>
                <a:cubicBezTo>
                  <a:pt x="352772" y="134274"/>
                  <a:pt x="357376" y="134274"/>
                  <a:pt x="360306" y="137204"/>
                </a:cubicBezTo>
                <a:lnTo>
                  <a:pt x="371190" y="148505"/>
                </a:lnTo>
                <a:lnTo>
                  <a:pt x="371190" y="132600"/>
                </a:lnTo>
                <a:cubicBezTo>
                  <a:pt x="371190" y="128833"/>
                  <a:pt x="374539" y="125485"/>
                  <a:pt x="378725" y="125485"/>
                </a:cubicBezTo>
                <a:close/>
                <a:moveTo>
                  <a:pt x="277217" y="125485"/>
                </a:moveTo>
                <a:cubicBezTo>
                  <a:pt x="280984" y="125485"/>
                  <a:pt x="284333" y="128833"/>
                  <a:pt x="284333" y="132600"/>
                </a:cubicBezTo>
                <a:lnTo>
                  <a:pt x="284333" y="148505"/>
                </a:lnTo>
                <a:lnTo>
                  <a:pt x="295216" y="137204"/>
                </a:lnTo>
                <a:cubicBezTo>
                  <a:pt x="298146" y="134274"/>
                  <a:pt x="302751" y="134274"/>
                  <a:pt x="305262" y="137204"/>
                </a:cubicBezTo>
                <a:cubicBezTo>
                  <a:pt x="308611" y="139715"/>
                  <a:pt x="308611" y="144319"/>
                  <a:pt x="305262" y="147249"/>
                </a:cubicBezTo>
                <a:lnTo>
                  <a:pt x="294379" y="158550"/>
                </a:lnTo>
                <a:lnTo>
                  <a:pt x="310285" y="158550"/>
                </a:lnTo>
                <a:cubicBezTo>
                  <a:pt x="314053" y="158550"/>
                  <a:pt x="317401" y="161898"/>
                  <a:pt x="317401" y="165665"/>
                </a:cubicBezTo>
                <a:cubicBezTo>
                  <a:pt x="317401" y="169850"/>
                  <a:pt x="314053" y="172780"/>
                  <a:pt x="310285" y="172780"/>
                </a:cubicBezTo>
                <a:lnTo>
                  <a:pt x="294379" y="172780"/>
                </a:lnTo>
                <a:lnTo>
                  <a:pt x="305262" y="184081"/>
                </a:lnTo>
                <a:cubicBezTo>
                  <a:pt x="308611" y="186592"/>
                  <a:pt x="308611" y="191196"/>
                  <a:pt x="305262" y="194126"/>
                </a:cubicBezTo>
                <a:cubicBezTo>
                  <a:pt x="304007" y="195381"/>
                  <a:pt x="302332" y="196218"/>
                  <a:pt x="300658" y="196218"/>
                </a:cubicBezTo>
                <a:cubicBezTo>
                  <a:pt x="298565" y="196218"/>
                  <a:pt x="296890" y="195381"/>
                  <a:pt x="295216" y="194126"/>
                </a:cubicBezTo>
                <a:lnTo>
                  <a:pt x="284333" y="182825"/>
                </a:lnTo>
                <a:lnTo>
                  <a:pt x="284333" y="198730"/>
                </a:lnTo>
                <a:cubicBezTo>
                  <a:pt x="284333" y="202915"/>
                  <a:pt x="280984" y="206263"/>
                  <a:pt x="277217" y="206263"/>
                </a:cubicBezTo>
                <a:cubicBezTo>
                  <a:pt x="273031" y="206263"/>
                  <a:pt x="269682" y="202915"/>
                  <a:pt x="269682" y="198730"/>
                </a:cubicBezTo>
                <a:lnTo>
                  <a:pt x="269682" y="182825"/>
                </a:lnTo>
                <a:lnTo>
                  <a:pt x="258798" y="194126"/>
                </a:lnTo>
                <a:cubicBezTo>
                  <a:pt x="257543" y="195381"/>
                  <a:pt x="255450" y="196218"/>
                  <a:pt x="253775" y="196218"/>
                </a:cubicBezTo>
                <a:cubicBezTo>
                  <a:pt x="252101" y="196218"/>
                  <a:pt x="250008" y="195381"/>
                  <a:pt x="248752" y="194126"/>
                </a:cubicBezTo>
                <a:cubicBezTo>
                  <a:pt x="245822" y="191196"/>
                  <a:pt x="245822" y="186592"/>
                  <a:pt x="248752" y="184081"/>
                </a:cubicBezTo>
                <a:lnTo>
                  <a:pt x="260054" y="172780"/>
                </a:lnTo>
                <a:lnTo>
                  <a:pt x="244148" y="172780"/>
                </a:lnTo>
                <a:cubicBezTo>
                  <a:pt x="239962" y="172780"/>
                  <a:pt x="236613" y="169850"/>
                  <a:pt x="236613" y="165665"/>
                </a:cubicBezTo>
                <a:cubicBezTo>
                  <a:pt x="236613" y="161898"/>
                  <a:pt x="239962" y="158550"/>
                  <a:pt x="244148" y="158550"/>
                </a:cubicBezTo>
                <a:lnTo>
                  <a:pt x="260054" y="158550"/>
                </a:lnTo>
                <a:lnTo>
                  <a:pt x="248752" y="147249"/>
                </a:lnTo>
                <a:cubicBezTo>
                  <a:pt x="245822" y="144319"/>
                  <a:pt x="245822" y="139715"/>
                  <a:pt x="248752" y="137204"/>
                </a:cubicBezTo>
                <a:cubicBezTo>
                  <a:pt x="251264" y="134274"/>
                  <a:pt x="255868" y="134274"/>
                  <a:pt x="258798" y="137204"/>
                </a:cubicBezTo>
                <a:lnTo>
                  <a:pt x="269682" y="148505"/>
                </a:lnTo>
                <a:lnTo>
                  <a:pt x="269682" y="132600"/>
                </a:lnTo>
                <a:cubicBezTo>
                  <a:pt x="269682" y="128833"/>
                  <a:pt x="273031" y="125485"/>
                  <a:pt x="277217" y="125485"/>
                </a:cubicBezTo>
                <a:close/>
                <a:moveTo>
                  <a:pt x="175498" y="125485"/>
                </a:moveTo>
                <a:cubicBezTo>
                  <a:pt x="179285" y="125485"/>
                  <a:pt x="182651" y="128833"/>
                  <a:pt x="182651" y="132600"/>
                </a:cubicBezTo>
                <a:lnTo>
                  <a:pt x="182651" y="148505"/>
                </a:lnTo>
                <a:lnTo>
                  <a:pt x="193591" y="137204"/>
                </a:lnTo>
                <a:cubicBezTo>
                  <a:pt x="196536" y="134274"/>
                  <a:pt x="201165" y="134274"/>
                  <a:pt x="203689" y="137204"/>
                </a:cubicBezTo>
                <a:cubicBezTo>
                  <a:pt x="207055" y="139715"/>
                  <a:pt x="207055" y="144319"/>
                  <a:pt x="203689" y="147249"/>
                </a:cubicBezTo>
                <a:lnTo>
                  <a:pt x="192749" y="158550"/>
                </a:lnTo>
                <a:lnTo>
                  <a:pt x="208738" y="158550"/>
                </a:lnTo>
                <a:cubicBezTo>
                  <a:pt x="212525" y="158550"/>
                  <a:pt x="215891" y="161898"/>
                  <a:pt x="215891" y="165665"/>
                </a:cubicBezTo>
                <a:cubicBezTo>
                  <a:pt x="215891" y="169850"/>
                  <a:pt x="212525" y="172780"/>
                  <a:pt x="208738" y="172780"/>
                </a:cubicBezTo>
                <a:lnTo>
                  <a:pt x="192749" y="172780"/>
                </a:lnTo>
                <a:lnTo>
                  <a:pt x="203689" y="184081"/>
                </a:lnTo>
                <a:cubicBezTo>
                  <a:pt x="207055" y="186592"/>
                  <a:pt x="207055" y="191196"/>
                  <a:pt x="203689" y="194126"/>
                </a:cubicBezTo>
                <a:cubicBezTo>
                  <a:pt x="202427" y="195381"/>
                  <a:pt x="200744" y="196218"/>
                  <a:pt x="199061" y="196218"/>
                </a:cubicBezTo>
                <a:cubicBezTo>
                  <a:pt x="196957" y="196218"/>
                  <a:pt x="195274" y="195381"/>
                  <a:pt x="193591" y="194126"/>
                </a:cubicBezTo>
                <a:lnTo>
                  <a:pt x="182651" y="182825"/>
                </a:lnTo>
                <a:lnTo>
                  <a:pt x="182651" y="198730"/>
                </a:lnTo>
                <a:cubicBezTo>
                  <a:pt x="182651" y="202915"/>
                  <a:pt x="179285" y="206263"/>
                  <a:pt x="175498" y="206263"/>
                </a:cubicBezTo>
                <a:cubicBezTo>
                  <a:pt x="171290" y="206263"/>
                  <a:pt x="167924" y="202915"/>
                  <a:pt x="167924" y="198730"/>
                </a:cubicBezTo>
                <a:lnTo>
                  <a:pt x="167924" y="182825"/>
                </a:lnTo>
                <a:lnTo>
                  <a:pt x="156985" y="194126"/>
                </a:lnTo>
                <a:cubicBezTo>
                  <a:pt x="155722" y="195381"/>
                  <a:pt x="153618" y="196218"/>
                  <a:pt x="151935" y="196218"/>
                </a:cubicBezTo>
                <a:cubicBezTo>
                  <a:pt x="150252" y="196218"/>
                  <a:pt x="148149" y="195381"/>
                  <a:pt x="146886" y="194126"/>
                </a:cubicBezTo>
                <a:cubicBezTo>
                  <a:pt x="143941" y="191196"/>
                  <a:pt x="143941" y="186592"/>
                  <a:pt x="146886" y="184081"/>
                </a:cubicBezTo>
                <a:lnTo>
                  <a:pt x="158247" y="172780"/>
                </a:lnTo>
                <a:lnTo>
                  <a:pt x="142258" y="172780"/>
                </a:lnTo>
                <a:cubicBezTo>
                  <a:pt x="138050" y="172780"/>
                  <a:pt x="135105" y="169850"/>
                  <a:pt x="135105" y="165665"/>
                </a:cubicBezTo>
                <a:cubicBezTo>
                  <a:pt x="135105" y="161898"/>
                  <a:pt x="138050" y="158550"/>
                  <a:pt x="142258" y="158550"/>
                </a:cubicBezTo>
                <a:lnTo>
                  <a:pt x="158247" y="158550"/>
                </a:lnTo>
                <a:lnTo>
                  <a:pt x="146886" y="147249"/>
                </a:lnTo>
                <a:cubicBezTo>
                  <a:pt x="143941" y="144319"/>
                  <a:pt x="143941" y="139715"/>
                  <a:pt x="146886" y="137204"/>
                </a:cubicBezTo>
                <a:cubicBezTo>
                  <a:pt x="149411" y="134274"/>
                  <a:pt x="154039" y="134274"/>
                  <a:pt x="156985" y="137204"/>
                </a:cubicBezTo>
                <a:lnTo>
                  <a:pt x="167924" y="148505"/>
                </a:lnTo>
                <a:lnTo>
                  <a:pt x="167924" y="132600"/>
                </a:lnTo>
                <a:cubicBezTo>
                  <a:pt x="167924" y="128833"/>
                  <a:pt x="171290" y="125485"/>
                  <a:pt x="175498" y="125485"/>
                </a:cubicBezTo>
                <a:close/>
                <a:moveTo>
                  <a:pt x="150542" y="106538"/>
                </a:moveTo>
                <a:cubicBezTo>
                  <a:pt x="131666" y="106538"/>
                  <a:pt x="116146" y="122065"/>
                  <a:pt x="116146" y="140530"/>
                </a:cubicBezTo>
                <a:lnTo>
                  <a:pt x="116146" y="187531"/>
                </a:lnTo>
                <a:cubicBezTo>
                  <a:pt x="116146" y="206416"/>
                  <a:pt x="131666" y="221943"/>
                  <a:pt x="150542" y="221943"/>
                </a:cubicBezTo>
                <a:lnTo>
                  <a:pt x="403891" y="221943"/>
                </a:lnTo>
                <a:cubicBezTo>
                  <a:pt x="422347" y="221943"/>
                  <a:pt x="437867" y="206416"/>
                  <a:pt x="437867" y="187531"/>
                </a:cubicBezTo>
                <a:lnTo>
                  <a:pt x="437867" y="140530"/>
                </a:lnTo>
                <a:cubicBezTo>
                  <a:pt x="437867" y="122065"/>
                  <a:pt x="422347" y="106538"/>
                  <a:pt x="403891" y="106538"/>
                </a:cubicBezTo>
                <a:close/>
                <a:moveTo>
                  <a:pt x="150542" y="92270"/>
                </a:moveTo>
                <a:lnTo>
                  <a:pt x="403891" y="92270"/>
                </a:lnTo>
                <a:cubicBezTo>
                  <a:pt x="430317" y="92270"/>
                  <a:pt x="452129" y="113672"/>
                  <a:pt x="452129" y="140530"/>
                </a:cubicBezTo>
                <a:lnTo>
                  <a:pt x="452129" y="187531"/>
                </a:lnTo>
                <a:cubicBezTo>
                  <a:pt x="452129" y="214389"/>
                  <a:pt x="430317" y="235791"/>
                  <a:pt x="403891" y="235791"/>
                </a:cubicBezTo>
                <a:lnTo>
                  <a:pt x="150542" y="235791"/>
                </a:lnTo>
                <a:cubicBezTo>
                  <a:pt x="123697" y="235791"/>
                  <a:pt x="101885" y="214389"/>
                  <a:pt x="101885" y="187531"/>
                </a:cubicBezTo>
                <a:lnTo>
                  <a:pt x="101885" y="140530"/>
                </a:lnTo>
                <a:cubicBezTo>
                  <a:pt x="101885" y="113672"/>
                  <a:pt x="123697" y="92270"/>
                  <a:pt x="150542" y="92270"/>
                </a:cubicBezTo>
                <a:close/>
                <a:moveTo>
                  <a:pt x="82371" y="62220"/>
                </a:moveTo>
                <a:lnTo>
                  <a:pt x="82371" y="259737"/>
                </a:lnTo>
                <a:lnTo>
                  <a:pt x="472648" y="259737"/>
                </a:lnTo>
                <a:lnTo>
                  <a:pt x="472648" y="62220"/>
                </a:lnTo>
                <a:close/>
                <a:moveTo>
                  <a:pt x="277931" y="25835"/>
                </a:moveTo>
                <a:cubicBezTo>
                  <a:pt x="281265" y="25835"/>
                  <a:pt x="284182" y="28661"/>
                  <a:pt x="284182" y="32293"/>
                </a:cubicBezTo>
                <a:cubicBezTo>
                  <a:pt x="284182" y="35523"/>
                  <a:pt x="281265" y="38348"/>
                  <a:pt x="277931" y="38348"/>
                </a:cubicBezTo>
                <a:cubicBezTo>
                  <a:pt x="274181" y="38348"/>
                  <a:pt x="271680" y="35523"/>
                  <a:pt x="271680" y="32293"/>
                </a:cubicBezTo>
                <a:cubicBezTo>
                  <a:pt x="271680" y="28661"/>
                  <a:pt x="274181" y="25835"/>
                  <a:pt x="277931" y="25835"/>
                </a:cubicBezTo>
                <a:close/>
                <a:moveTo>
                  <a:pt x="60573" y="14198"/>
                </a:moveTo>
                <a:cubicBezTo>
                  <a:pt x="55542" y="14198"/>
                  <a:pt x="51770" y="17956"/>
                  <a:pt x="51770" y="22967"/>
                </a:cubicBezTo>
                <a:lnTo>
                  <a:pt x="51770" y="259737"/>
                </a:lnTo>
                <a:lnTo>
                  <a:pt x="68118" y="259737"/>
                </a:lnTo>
                <a:lnTo>
                  <a:pt x="68118" y="55539"/>
                </a:lnTo>
                <a:cubicBezTo>
                  <a:pt x="68118" y="51363"/>
                  <a:pt x="71472" y="48022"/>
                  <a:pt x="75245" y="48022"/>
                </a:cubicBezTo>
                <a:lnTo>
                  <a:pt x="479775" y="48022"/>
                </a:lnTo>
                <a:cubicBezTo>
                  <a:pt x="483967" y="48022"/>
                  <a:pt x="486901" y="51363"/>
                  <a:pt x="486901" y="55539"/>
                </a:cubicBezTo>
                <a:lnTo>
                  <a:pt x="486901" y="259737"/>
                </a:lnTo>
                <a:lnTo>
                  <a:pt x="506184" y="259737"/>
                </a:lnTo>
                <a:lnTo>
                  <a:pt x="506184" y="22967"/>
                </a:lnTo>
                <a:cubicBezTo>
                  <a:pt x="506184" y="17956"/>
                  <a:pt x="502411" y="14198"/>
                  <a:pt x="497381" y="14198"/>
                </a:cubicBezTo>
                <a:close/>
                <a:moveTo>
                  <a:pt x="60573" y="0"/>
                </a:moveTo>
                <a:lnTo>
                  <a:pt x="497381" y="0"/>
                </a:lnTo>
                <a:cubicBezTo>
                  <a:pt x="510376" y="0"/>
                  <a:pt x="520437" y="10440"/>
                  <a:pt x="520437" y="22967"/>
                </a:cubicBezTo>
                <a:lnTo>
                  <a:pt x="520437" y="259737"/>
                </a:lnTo>
                <a:lnTo>
                  <a:pt x="537205" y="259737"/>
                </a:lnTo>
                <a:cubicBezTo>
                  <a:pt x="544751" y="259737"/>
                  <a:pt x="551458" y="264331"/>
                  <a:pt x="554812" y="271847"/>
                </a:cubicBezTo>
                <a:cubicBezTo>
                  <a:pt x="557327" y="278946"/>
                  <a:pt x="555650" y="287298"/>
                  <a:pt x="549362" y="292726"/>
                </a:cubicBezTo>
                <a:lnTo>
                  <a:pt x="488159" y="347848"/>
                </a:lnTo>
                <a:cubicBezTo>
                  <a:pt x="476840" y="358705"/>
                  <a:pt x="464264" y="364968"/>
                  <a:pt x="453784" y="364968"/>
                </a:cubicBezTo>
                <a:lnTo>
                  <a:pt x="102912" y="364968"/>
                </a:lnTo>
                <a:cubicBezTo>
                  <a:pt x="92432" y="364968"/>
                  <a:pt x="81952" y="359540"/>
                  <a:pt x="69795" y="347848"/>
                </a:cubicBezTo>
                <a:lnTo>
                  <a:pt x="6496" y="292726"/>
                </a:lnTo>
                <a:cubicBezTo>
                  <a:pt x="627" y="287298"/>
                  <a:pt x="-1469" y="279364"/>
                  <a:pt x="1046" y="271847"/>
                </a:cubicBezTo>
                <a:cubicBezTo>
                  <a:pt x="4400" y="264331"/>
                  <a:pt x="11107" y="259737"/>
                  <a:pt x="19072" y="259737"/>
                </a:cubicBezTo>
                <a:lnTo>
                  <a:pt x="37098" y="259737"/>
                </a:lnTo>
                <a:lnTo>
                  <a:pt x="37098" y="22967"/>
                </a:lnTo>
                <a:cubicBezTo>
                  <a:pt x="37098" y="10440"/>
                  <a:pt x="47578" y="0"/>
                  <a:pt x="60573"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9" name="Google Shape;1469;p146"/>
          <p:cNvSpPr/>
          <p:nvPr/>
        </p:nvSpPr>
        <p:spPr>
          <a:xfrm>
            <a:off x="5075675" y="257658"/>
            <a:ext cx="743400" cy="513900"/>
          </a:xfrm>
          <a:prstGeom prst="wedgeEllipseCallout">
            <a:avLst>
              <a:gd fmla="val -20833" name="adj1"/>
              <a:gd fmla="val 62500" name="adj2"/>
            </a:avLst>
          </a:prstGeom>
          <a:noFill/>
          <a:ln cap="flat" cmpd="sng" w="9525">
            <a:solidFill>
              <a:srgbClr val="A5A5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Nunito"/>
              <a:ea typeface="Nunito"/>
              <a:cs typeface="Nunito"/>
              <a:sym typeface="Nunito"/>
            </a:endParaRPr>
          </a:p>
        </p:txBody>
      </p:sp>
      <p:sp>
        <p:nvSpPr>
          <p:cNvPr id="1470" name="Google Shape;1470;p146"/>
          <p:cNvSpPr/>
          <p:nvPr/>
        </p:nvSpPr>
        <p:spPr>
          <a:xfrm>
            <a:off x="1524150" y="1201062"/>
            <a:ext cx="247086" cy="247392"/>
          </a:xfrm>
          <a:custGeom>
            <a:rect b="b" l="l" r="r" t="t"/>
            <a:pathLst>
              <a:path extrusionOk="0" h="408912" w="517457">
                <a:moveTo>
                  <a:pt x="114051" y="395070"/>
                </a:moveTo>
                <a:lnTo>
                  <a:pt x="510584" y="395070"/>
                </a:lnTo>
                <a:cubicBezTo>
                  <a:pt x="514626" y="395070"/>
                  <a:pt x="517456" y="397838"/>
                  <a:pt x="517456" y="401793"/>
                </a:cubicBezTo>
                <a:cubicBezTo>
                  <a:pt x="517456" y="405748"/>
                  <a:pt x="514626" y="408912"/>
                  <a:pt x="510584" y="408912"/>
                </a:cubicBezTo>
                <a:lnTo>
                  <a:pt x="114051" y="408912"/>
                </a:lnTo>
                <a:cubicBezTo>
                  <a:pt x="110413" y="408912"/>
                  <a:pt x="106775" y="405748"/>
                  <a:pt x="106775" y="401793"/>
                </a:cubicBezTo>
                <a:cubicBezTo>
                  <a:pt x="106775" y="397838"/>
                  <a:pt x="110413" y="395070"/>
                  <a:pt x="114051" y="395070"/>
                </a:cubicBezTo>
                <a:close/>
                <a:moveTo>
                  <a:pt x="7310" y="395070"/>
                </a:moveTo>
                <a:lnTo>
                  <a:pt x="52791" y="395070"/>
                </a:lnTo>
                <a:cubicBezTo>
                  <a:pt x="56852" y="395070"/>
                  <a:pt x="60101" y="397838"/>
                  <a:pt x="60101" y="401793"/>
                </a:cubicBezTo>
                <a:cubicBezTo>
                  <a:pt x="60101" y="405748"/>
                  <a:pt x="56852" y="408912"/>
                  <a:pt x="52791" y="408912"/>
                </a:cubicBezTo>
                <a:lnTo>
                  <a:pt x="7310" y="408912"/>
                </a:lnTo>
                <a:cubicBezTo>
                  <a:pt x="3249" y="408912"/>
                  <a:pt x="0" y="405748"/>
                  <a:pt x="0" y="401793"/>
                </a:cubicBezTo>
                <a:cubicBezTo>
                  <a:pt x="0" y="397838"/>
                  <a:pt x="3249" y="395070"/>
                  <a:pt x="7310" y="395070"/>
                </a:cubicBezTo>
                <a:close/>
                <a:moveTo>
                  <a:pt x="373453" y="334562"/>
                </a:moveTo>
                <a:lnTo>
                  <a:pt x="510599" y="334562"/>
                </a:lnTo>
                <a:cubicBezTo>
                  <a:pt x="514633" y="334562"/>
                  <a:pt x="517457" y="337330"/>
                  <a:pt x="517457" y="341681"/>
                </a:cubicBezTo>
                <a:cubicBezTo>
                  <a:pt x="517457" y="345635"/>
                  <a:pt x="514633" y="348404"/>
                  <a:pt x="510599" y="348404"/>
                </a:cubicBezTo>
                <a:lnTo>
                  <a:pt x="373453" y="348404"/>
                </a:lnTo>
                <a:cubicBezTo>
                  <a:pt x="369823" y="348404"/>
                  <a:pt x="366596" y="345635"/>
                  <a:pt x="366596" y="341681"/>
                </a:cubicBezTo>
                <a:cubicBezTo>
                  <a:pt x="366596" y="337330"/>
                  <a:pt x="369823" y="334562"/>
                  <a:pt x="373453" y="334562"/>
                </a:cubicBezTo>
                <a:close/>
                <a:moveTo>
                  <a:pt x="281318" y="334562"/>
                </a:moveTo>
                <a:lnTo>
                  <a:pt x="326900" y="334562"/>
                </a:lnTo>
                <a:cubicBezTo>
                  <a:pt x="330934" y="334562"/>
                  <a:pt x="334161" y="337330"/>
                  <a:pt x="334161" y="341681"/>
                </a:cubicBezTo>
                <a:cubicBezTo>
                  <a:pt x="334161" y="345635"/>
                  <a:pt x="330934" y="348404"/>
                  <a:pt x="326900" y="348404"/>
                </a:cubicBezTo>
                <a:lnTo>
                  <a:pt x="281318" y="348404"/>
                </a:lnTo>
                <a:cubicBezTo>
                  <a:pt x="277284" y="348404"/>
                  <a:pt x="274057" y="345635"/>
                  <a:pt x="274057" y="341681"/>
                </a:cubicBezTo>
                <a:cubicBezTo>
                  <a:pt x="274057" y="337330"/>
                  <a:pt x="277284" y="334562"/>
                  <a:pt x="281318" y="334562"/>
                </a:cubicBezTo>
                <a:close/>
                <a:moveTo>
                  <a:pt x="464257" y="274058"/>
                </a:moveTo>
                <a:lnTo>
                  <a:pt x="510550" y="274058"/>
                </a:lnTo>
                <a:cubicBezTo>
                  <a:pt x="514611" y="274058"/>
                  <a:pt x="517454" y="277222"/>
                  <a:pt x="517454" y="281177"/>
                </a:cubicBezTo>
                <a:cubicBezTo>
                  <a:pt x="517454" y="285131"/>
                  <a:pt x="514611" y="287900"/>
                  <a:pt x="510550" y="287900"/>
                </a:cubicBezTo>
                <a:lnTo>
                  <a:pt x="464257" y="287900"/>
                </a:lnTo>
                <a:cubicBezTo>
                  <a:pt x="460602" y="287900"/>
                  <a:pt x="457353" y="285131"/>
                  <a:pt x="457353" y="281177"/>
                </a:cubicBezTo>
                <a:cubicBezTo>
                  <a:pt x="457353" y="277222"/>
                  <a:pt x="460602" y="274058"/>
                  <a:pt x="464257" y="274058"/>
                </a:cubicBezTo>
                <a:close/>
                <a:moveTo>
                  <a:pt x="403601" y="274058"/>
                </a:moveTo>
                <a:lnTo>
                  <a:pt x="433790" y="274058"/>
                </a:lnTo>
                <a:cubicBezTo>
                  <a:pt x="437762" y="274058"/>
                  <a:pt x="440940" y="277222"/>
                  <a:pt x="440940" y="281177"/>
                </a:cubicBezTo>
                <a:cubicBezTo>
                  <a:pt x="440940" y="285131"/>
                  <a:pt x="437762" y="287900"/>
                  <a:pt x="433790" y="287900"/>
                </a:cubicBezTo>
                <a:lnTo>
                  <a:pt x="403601" y="287900"/>
                </a:lnTo>
                <a:cubicBezTo>
                  <a:pt x="400026" y="287900"/>
                  <a:pt x="396848" y="285131"/>
                  <a:pt x="396848" y="281177"/>
                </a:cubicBezTo>
                <a:cubicBezTo>
                  <a:pt x="396848" y="277222"/>
                  <a:pt x="400026" y="274058"/>
                  <a:pt x="403601" y="274058"/>
                </a:cubicBezTo>
                <a:close/>
                <a:moveTo>
                  <a:pt x="430894" y="230808"/>
                </a:moveTo>
                <a:lnTo>
                  <a:pt x="75916" y="328791"/>
                </a:lnTo>
                <a:lnTo>
                  <a:pt x="75916" y="352985"/>
                </a:lnTo>
                <a:cubicBezTo>
                  <a:pt x="75916" y="355404"/>
                  <a:pt x="77931" y="357420"/>
                  <a:pt x="80348" y="357420"/>
                </a:cubicBezTo>
                <a:lnTo>
                  <a:pt x="162142" y="357420"/>
                </a:lnTo>
                <a:cubicBezTo>
                  <a:pt x="169798" y="357420"/>
                  <a:pt x="177453" y="355807"/>
                  <a:pt x="184706" y="352581"/>
                </a:cubicBezTo>
                <a:close/>
                <a:moveTo>
                  <a:pt x="469574" y="205001"/>
                </a:moveTo>
                <a:lnTo>
                  <a:pt x="72290" y="236856"/>
                </a:lnTo>
                <a:lnTo>
                  <a:pt x="72290" y="234840"/>
                </a:lnTo>
                <a:lnTo>
                  <a:pt x="18701" y="329598"/>
                </a:lnTo>
                <a:close/>
                <a:moveTo>
                  <a:pt x="75916" y="196130"/>
                </a:moveTo>
                <a:lnTo>
                  <a:pt x="75916" y="222340"/>
                </a:lnTo>
                <a:lnTo>
                  <a:pt x="349100" y="200163"/>
                </a:lnTo>
                <a:close/>
                <a:moveTo>
                  <a:pt x="464257" y="121012"/>
                </a:moveTo>
                <a:lnTo>
                  <a:pt x="510550" y="121012"/>
                </a:lnTo>
                <a:cubicBezTo>
                  <a:pt x="514611" y="121012"/>
                  <a:pt x="517454" y="124176"/>
                  <a:pt x="517454" y="128131"/>
                </a:cubicBezTo>
                <a:cubicBezTo>
                  <a:pt x="517454" y="131690"/>
                  <a:pt x="514611" y="134854"/>
                  <a:pt x="510550" y="134854"/>
                </a:cubicBezTo>
                <a:lnTo>
                  <a:pt x="464257" y="134854"/>
                </a:lnTo>
                <a:cubicBezTo>
                  <a:pt x="460602" y="134854"/>
                  <a:pt x="457353" y="131690"/>
                  <a:pt x="457353" y="128131"/>
                </a:cubicBezTo>
                <a:cubicBezTo>
                  <a:pt x="457353" y="124176"/>
                  <a:pt x="460602" y="121012"/>
                  <a:pt x="464257" y="121012"/>
                </a:cubicBezTo>
                <a:close/>
                <a:moveTo>
                  <a:pt x="403601" y="121012"/>
                </a:moveTo>
                <a:lnTo>
                  <a:pt x="433790" y="121012"/>
                </a:lnTo>
                <a:cubicBezTo>
                  <a:pt x="437762" y="121012"/>
                  <a:pt x="440940" y="124176"/>
                  <a:pt x="440940" y="128131"/>
                </a:cubicBezTo>
                <a:cubicBezTo>
                  <a:pt x="440940" y="131690"/>
                  <a:pt x="437762" y="134854"/>
                  <a:pt x="433790" y="134854"/>
                </a:cubicBezTo>
                <a:lnTo>
                  <a:pt x="403601" y="134854"/>
                </a:lnTo>
                <a:cubicBezTo>
                  <a:pt x="400026" y="134854"/>
                  <a:pt x="396848" y="131690"/>
                  <a:pt x="396848" y="128131"/>
                </a:cubicBezTo>
                <a:cubicBezTo>
                  <a:pt x="396848" y="124176"/>
                  <a:pt x="400026" y="121012"/>
                  <a:pt x="403601" y="121012"/>
                </a:cubicBezTo>
                <a:close/>
                <a:moveTo>
                  <a:pt x="17492" y="68712"/>
                </a:moveTo>
                <a:lnTo>
                  <a:pt x="73499" y="182017"/>
                </a:lnTo>
                <a:lnTo>
                  <a:pt x="469574" y="188066"/>
                </a:lnTo>
                <a:close/>
                <a:moveTo>
                  <a:pt x="373453" y="60508"/>
                </a:moveTo>
                <a:lnTo>
                  <a:pt x="510599" y="60508"/>
                </a:lnTo>
                <a:cubicBezTo>
                  <a:pt x="514633" y="60508"/>
                  <a:pt x="517457" y="64301"/>
                  <a:pt x="517457" y="68516"/>
                </a:cubicBezTo>
                <a:cubicBezTo>
                  <a:pt x="517457" y="72309"/>
                  <a:pt x="514633" y="76103"/>
                  <a:pt x="510599" y="76103"/>
                </a:cubicBezTo>
                <a:lnTo>
                  <a:pt x="373453" y="76103"/>
                </a:lnTo>
                <a:cubicBezTo>
                  <a:pt x="369823" y="76103"/>
                  <a:pt x="366596" y="72309"/>
                  <a:pt x="366596" y="68516"/>
                </a:cubicBezTo>
                <a:cubicBezTo>
                  <a:pt x="366596" y="64301"/>
                  <a:pt x="369823" y="60508"/>
                  <a:pt x="373453" y="60508"/>
                </a:cubicBezTo>
                <a:close/>
                <a:moveTo>
                  <a:pt x="281318" y="60508"/>
                </a:moveTo>
                <a:lnTo>
                  <a:pt x="326900" y="60508"/>
                </a:lnTo>
                <a:cubicBezTo>
                  <a:pt x="330934" y="60508"/>
                  <a:pt x="334161" y="64301"/>
                  <a:pt x="334161" y="68516"/>
                </a:cubicBezTo>
                <a:cubicBezTo>
                  <a:pt x="334161" y="72309"/>
                  <a:pt x="330934" y="76103"/>
                  <a:pt x="326900" y="76103"/>
                </a:cubicBezTo>
                <a:lnTo>
                  <a:pt x="281318" y="76103"/>
                </a:lnTo>
                <a:cubicBezTo>
                  <a:pt x="277284" y="76103"/>
                  <a:pt x="274057" y="72309"/>
                  <a:pt x="274057" y="68516"/>
                </a:cubicBezTo>
                <a:cubicBezTo>
                  <a:pt x="274057" y="64301"/>
                  <a:pt x="277284" y="60508"/>
                  <a:pt x="281318" y="60508"/>
                </a:cubicBezTo>
                <a:close/>
                <a:moveTo>
                  <a:pt x="21118" y="55002"/>
                </a:moveTo>
                <a:lnTo>
                  <a:pt x="503420" y="182017"/>
                </a:lnTo>
                <a:cubicBezTo>
                  <a:pt x="509464" y="184034"/>
                  <a:pt x="513896" y="189679"/>
                  <a:pt x="513896" y="196534"/>
                </a:cubicBezTo>
                <a:cubicBezTo>
                  <a:pt x="513896" y="202179"/>
                  <a:pt x="510673" y="207421"/>
                  <a:pt x="505435" y="209840"/>
                </a:cubicBezTo>
                <a:lnTo>
                  <a:pt x="190750" y="365081"/>
                </a:lnTo>
                <a:cubicBezTo>
                  <a:pt x="181886" y="369517"/>
                  <a:pt x="171813" y="371533"/>
                  <a:pt x="162142" y="371533"/>
                </a:cubicBezTo>
                <a:lnTo>
                  <a:pt x="80348" y="371533"/>
                </a:lnTo>
                <a:cubicBezTo>
                  <a:pt x="69872" y="371533"/>
                  <a:pt x="61814" y="363468"/>
                  <a:pt x="61814" y="352985"/>
                </a:cubicBezTo>
                <a:lnTo>
                  <a:pt x="61814" y="332823"/>
                </a:lnTo>
                <a:lnTo>
                  <a:pt x="22327" y="343710"/>
                </a:lnTo>
                <a:cubicBezTo>
                  <a:pt x="21118" y="344114"/>
                  <a:pt x="19910" y="344517"/>
                  <a:pt x="18701" y="344517"/>
                </a:cubicBezTo>
                <a:cubicBezTo>
                  <a:pt x="14269" y="344517"/>
                  <a:pt x="10240" y="342501"/>
                  <a:pt x="7419" y="338872"/>
                </a:cubicBezTo>
                <a:cubicBezTo>
                  <a:pt x="3793" y="334436"/>
                  <a:pt x="2987" y="327985"/>
                  <a:pt x="6210" y="322743"/>
                </a:cubicBezTo>
                <a:lnTo>
                  <a:pt x="61814" y="224356"/>
                </a:lnTo>
                <a:lnTo>
                  <a:pt x="61814" y="190485"/>
                </a:lnTo>
                <a:lnTo>
                  <a:pt x="4196" y="75566"/>
                </a:lnTo>
                <a:cubicBezTo>
                  <a:pt x="1778" y="70324"/>
                  <a:pt x="2181" y="64276"/>
                  <a:pt x="6210" y="59841"/>
                </a:cubicBezTo>
                <a:cubicBezTo>
                  <a:pt x="9837" y="55002"/>
                  <a:pt x="15477" y="53389"/>
                  <a:pt x="21118" y="55002"/>
                </a:cubicBezTo>
                <a:close/>
                <a:moveTo>
                  <a:pt x="114051" y="0"/>
                </a:moveTo>
                <a:lnTo>
                  <a:pt x="510584" y="0"/>
                </a:lnTo>
                <a:cubicBezTo>
                  <a:pt x="514626" y="0"/>
                  <a:pt x="517456" y="3078"/>
                  <a:pt x="517456" y="6541"/>
                </a:cubicBezTo>
                <a:cubicBezTo>
                  <a:pt x="517456" y="10389"/>
                  <a:pt x="514626" y="13852"/>
                  <a:pt x="510584" y="13852"/>
                </a:cubicBezTo>
                <a:lnTo>
                  <a:pt x="114051" y="13852"/>
                </a:lnTo>
                <a:cubicBezTo>
                  <a:pt x="110413" y="13852"/>
                  <a:pt x="106775" y="10389"/>
                  <a:pt x="106775" y="6541"/>
                </a:cubicBezTo>
                <a:cubicBezTo>
                  <a:pt x="106775" y="3078"/>
                  <a:pt x="110413" y="0"/>
                  <a:pt x="114051" y="0"/>
                </a:cubicBezTo>
                <a:close/>
                <a:moveTo>
                  <a:pt x="7310" y="0"/>
                </a:moveTo>
                <a:lnTo>
                  <a:pt x="52791" y="0"/>
                </a:lnTo>
                <a:cubicBezTo>
                  <a:pt x="56852" y="0"/>
                  <a:pt x="60101" y="3078"/>
                  <a:pt x="60101" y="6541"/>
                </a:cubicBezTo>
                <a:cubicBezTo>
                  <a:pt x="60101" y="10389"/>
                  <a:pt x="56852" y="13852"/>
                  <a:pt x="52791" y="13852"/>
                </a:cubicBezTo>
                <a:lnTo>
                  <a:pt x="7310" y="13852"/>
                </a:lnTo>
                <a:cubicBezTo>
                  <a:pt x="3249" y="13852"/>
                  <a:pt x="0" y="10389"/>
                  <a:pt x="0" y="6541"/>
                </a:cubicBezTo>
                <a:cubicBezTo>
                  <a:pt x="0" y="3078"/>
                  <a:pt x="3249" y="0"/>
                  <a:pt x="731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5">
              <a:solidFill>
                <a:srgbClr val="000000"/>
              </a:solidFill>
              <a:latin typeface="Calibri"/>
              <a:ea typeface="Calibri"/>
              <a:cs typeface="Calibri"/>
              <a:sym typeface="Calibri"/>
            </a:endParaRPr>
          </a:p>
        </p:txBody>
      </p:sp>
      <p:sp>
        <p:nvSpPr>
          <p:cNvPr id="1471" name="Google Shape;1471;p146"/>
          <p:cNvSpPr/>
          <p:nvPr/>
        </p:nvSpPr>
        <p:spPr>
          <a:xfrm>
            <a:off x="3724700" y="1178698"/>
            <a:ext cx="283075" cy="247400"/>
          </a:xfrm>
          <a:custGeom>
            <a:rect b="b" l="l" r="r" t="t"/>
            <a:pathLst>
              <a:path extrusionOk="0" h="1310" w="1310">
                <a:moveTo>
                  <a:pt x="655" y="1273"/>
                </a:moveTo>
                <a:lnTo>
                  <a:pt x="655" y="1273"/>
                </a:lnTo>
                <a:cubicBezTo>
                  <a:pt x="314" y="1273"/>
                  <a:pt x="36" y="995"/>
                  <a:pt x="36" y="654"/>
                </a:cubicBezTo>
                <a:lnTo>
                  <a:pt x="36" y="654"/>
                </a:lnTo>
                <a:cubicBezTo>
                  <a:pt x="36" y="313"/>
                  <a:pt x="314" y="36"/>
                  <a:pt x="655" y="36"/>
                </a:cubicBezTo>
                <a:lnTo>
                  <a:pt x="655" y="36"/>
                </a:lnTo>
                <a:cubicBezTo>
                  <a:pt x="818" y="36"/>
                  <a:pt x="967" y="100"/>
                  <a:pt x="1077" y="203"/>
                </a:cubicBezTo>
                <a:lnTo>
                  <a:pt x="1000" y="276"/>
                </a:lnTo>
                <a:lnTo>
                  <a:pt x="1000" y="276"/>
                </a:lnTo>
                <a:cubicBezTo>
                  <a:pt x="909" y="193"/>
                  <a:pt x="788" y="142"/>
                  <a:pt x="655" y="142"/>
                </a:cubicBezTo>
                <a:lnTo>
                  <a:pt x="655" y="142"/>
                </a:lnTo>
                <a:cubicBezTo>
                  <a:pt x="372" y="142"/>
                  <a:pt x="142" y="372"/>
                  <a:pt x="142" y="654"/>
                </a:cubicBezTo>
                <a:lnTo>
                  <a:pt x="142" y="654"/>
                </a:lnTo>
                <a:cubicBezTo>
                  <a:pt x="142" y="937"/>
                  <a:pt x="372" y="1168"/>
                  <a:pt x="655" y="1168"/>
                </a:cubicBezTo>
                <a:lnTo>
                  <a:pt x="655" y="1168"/>
                </a:lnTo>
                <a:cubicBezTo>
                  <a:pt x="937" y="1168"/>
                  <a:pt x="1167" y="937"/>
                  <a:pt x="1167" y="654"/>
                </a:cubicBezTo>
                <a:lnTo>
                  <a:pt x="1167" y="654"/>
                </a:lnTo>
                <a:cubicBezTo>
                  <a:pt x="1167" y="577"/>
                  <a:pt x="1150" y="503"/>
                  <a:pt x="1118" y="437"/>
                </a:cubicBezTo>
                <a:lnTo>
                  <a:pt x="1193" y="350"/>
                </a:lnTo>
                <a:lnTo>
                  <a:pt x="1193" y="350"/>
                </a:lnTo>
                <a:cubicBezTo>
                  <a:pt x="1244" y="439"/>
                  <a:pt x="1273" y="544"/>
                  <a:pt x="1273" y="654"/>
                </a:cubicBezTo>
                <a:lnTo>
                  <a:pt x="1273" y="654"/>
                </a:lnTo>
                <a:cubicBezTo>
                  <a:pt x="1273" y="995"/>
                  <a:pt x="996" y="1273"/>
                  <a:pt x="655" y="1273"/>
                </a:cubicBezTo>
                <a:close/>
                <a:moveTo>
                  <a:pt x="268" y="624"/>
                </a:moveTo>
                <a:lnTo>
                  <a:pt x="474" y="934"/>
                </a:lnTo>
                <a:lnTo>
                  <a:pt x="474" y="934"/>
                </a:lnTo>
                <a:cubicBezTo>
                  <a:pt x="497" y="969"/>
                  <a:pt x="535" y="991"/>
                  <a:pt x="577" y="993"/>
                </a:cubicBezTo>
                <a:lnTo>
                  <a:pt x="577" y="993"/>
                </a:lnTo>
                <a:cubicBezTo>
                  <a:pt x="580" y="994"/>
                  <a:pt x="582" y="994"/>
                  <a:pt x="585" y="994"/>
                </a:cubicBezTo>
                <a:lnTo>
                  <a:pt x="585" y="994"/>
                </a:lnTo>
                <a:cubicBezTo>
                  <a:pt x="624" y="994"/>
                  <a:pt x="660" y="977"/>
                  <a:pt x="686" y="947"/>
                </a:cubicBezTo>
                <a:lnTo>
                  <a:pt x="1094" y="467"/>
                </a:lnTo>
                <a:lnTo>
                  <a:pt x="1094" y="467"/>
                </a:lnTo>
                <a:cubicBezTo>
                  <a:pt x="1118" y="524"/>
                  <a:pt x="1132" y="588"/>
                  <a:pt x="1132" y="654"/>
                </a:cubicBezTo>
                <a:lnTo>
                  <a:pt x="1132" y="654"/>
                </a:lnTo>
                <a:cubicBezTo>
                  <a:pt x="1132" y="917"/>
                  <a:pt x="918" y="1131"/>
                  <a:pt x="655" y="1131"/>
                </a:cubicBezTo>
                <a:lnTo>
                  <a:pt x="655" y="1131"/>
                </a:lnTo>
                <a:cubicBezTo>
                  <a:pt x="391" y="1131"/>
                  <a:pt x="178" y="917"/>
                  <a:pt x="178" y="654"/>
                </a:cubicBezTo>
                <a:lnTo>
                  <a:pt x="178" y="654"/>
                </a:lnTo>
                <a:cubicBezTo>
                  <a:pt x="178" y="391"/>
                  <a:pt x="391" y="177"/>
                  <a:pt x="655" y="177"/>
                </a:cubicBezTo>
                <a:lnTo>
                  <a:pt x="655" y="177"/>
                </a:lnTo>
                <a:cubicBezTo>
                  <a:pt x="778" y="177"/>
                  <a:pt x="890" y="224"/>
                  <a:pt x="975" y="301"/>
                </a:cubicBezTo>
                <a:lnTo>
                  <a:pt x="613" y="645"/>
                </a:lnTo>
                <a:lnTo>
                  <a:pt x="613" y="645"/>
                </a:lnTo>
                <a:cubicBezTo>
                  <a:pt x="612" y="647"/>
                  <a:pt x="610" y="647"/>
                  <a:pt x="610" y="647"/>
                </a:cubicBezTo>
                <a:lnTo>
                  <a:pt x="610" y="647"/>
                </a:lnTo>
                <a:cubicBezTo>
                  <a:pt x="608" y="647"/>
                  <a:pt x="607" y="646"/>
                  <a:pt x="606" y="644"/>
                </a:cubicBezTo>
                <a:lnTo>
                  <a:pt x="537" y="536"/>
                </a:lnTo>
                <a:lnTo>
                  <a:pt x="537" y="536"/>
                </a:lnTo>
                <a:cubicBezTo>
                  <a:pt x="516" y="505"/>
                  <a:pt x="481" y="487"/>
                  <a:pt x="444" y="487"/>
                </a:cubicBezTo>
                <a:lnTo>
                  <a:pt x="341" y="487"/>
                </a:lnTo>
                <a:lnTo>
                  <a:pt x="341" y="487"/>
                </a:lnTo>
                <a:cubicBezTo>
                  <a:pt x="308" y="487"/>
                  <a:pt x="279" y="505"/>
                  <a:pt x="263" y="534"/>
                </a:cubicBezTo>
                <a:lnTo>
                  <a:pt x="263" y="534"/>
                </a:lnTo>
                <a:cubicBezTo>
                  <a:pt x="248" y="563"/>
                  <a:pt x="250" y="597"/>
                  <a:pt x="268" y="624"/>
                </a:cubicBezTo>
                <a:close/>
                <a:moveTo>
                  <a:pt x="1181" y="153"/>
                </a:moveTo>
                <a:lnTo>
                  <a:pt x="1181" y="153"/>
                </a:lnTo>
                <a:cubicBezTo>
                  <a:pt x="1190" y="144"/>
                  <a:pt x="1200" y="140"/>
                  <a:pt x="1209" y="140"/>
                </a:cubicBezTo>
                <a:lnTo>
                  <a:pt x="1209" y="140"/>
                </a:lnTo>
                <a:cubicBezTo>
                  <a:pt x="1215" y="141"/>
                  <a:pt x="1221" y="143"/>
                  <a:pt x="1224" y="149"/>
                </a:cubicBezTo>
                <a:lnTo>
                  <a:pt x="1255" y="197"/>
                </a:lnTo>
                <a:lnTo>
                  <a:pt x="1255" y="197"/>
                </a:lnTo>
                <a:cubicBezTo>
                  <a:pt x="1261" y="204"/>
                  <a:pt x="1260" y="215"/>
                  <a:pt x="1254" y="223"/>
                </a:cubicBezTo>
                <a:lnTo>
                  <a:pt x="659" y="924"/>
                </a:lnTo>
                <a:lnTo>
                  <a:pt x="659" y="924"/>
                </a:lnTo>
                <a:cubicBezTo>
                  <a:pt x="639" y="947"/>
                  <a:pt x="610" y="959"/>
                  <a:pt x="579" y="959"/>
                </a:cubicBezTo>
                <a:lnTo>
                  <a:pt x="579" y="959"/>
                </a:lnTo>
                <a:cubicBezTo>
                  <a:pt x="548" y="956"/>
                  <a:pt x="520" y="941"/>
                  <a:pt x="503" y="914"/>
                </a:cubicBezTo>
                <a:lnTo>
                  <a:pt x="297" y="605"/>
                </a:lnTo>
                <a:lnTo>
                  <a:pt x="297" y="605"/>
                </a:lnTo>
                <a:cubicBezTo>
                  <a:pt x="287" y="588"/>
                  <a:pt x="285" y="568"/>
                  <a:pt x="295" y="551"/>
                </a:cubicBezTo>
                <a:lnTo>
                  <a:pt x="295" y="551"/>
                </a:lnTo>
                <a:cubicBezTo>
                  <a:pt x="304" y="533"/>
                  <a:pt x="322" y="523"/>
                  <a:pt x="341" y="523"/>
                </a:cubicBezTo>
                <a:lnTo>
                  <a:pt x="444" y="523"/>
                </a:lnTo>
                <a:lnTo>
                  <a:pt x="444" y="523"/>
                </a:lnTo>
                <a:cubicBezTo>
                  <a:pt x="469" y="523"/>
                  <a:pt x="493" y="535"/>
                  <a:pt x="507" y="555"/>
                </a:cubicBezTo>
                <a:lnTo>
                  <a:pt x="577" y="664"/>
                </a:lnTo>
                <a:lnTo>
                  <a:pt x="577" y="664"/>
                </a:lnTo>
                <a:cubicBezTo>
                  <a:pt x="583" y="675"/>
                  <a:pt x="594" y="681"/>
                  <a:pt x="606" y="682"/>
                </a:cubicBezTo>
                <a:lnTo>
                  <a:pt x="606" y="682"/>
                </a:lnTo>
                <a:cubicBezTo>
                  <a:pt x="617" y="684"/>
                  <a:pt x="629" y="679"/>
                  <a:pt x="638" y="671"/>
                </a:cubicBezTo>
                <a:lnTo>
                  <a:pt x="1181" y="153"/>
                </a:lnTo>
                <a:close/>
                <a:moveTo>
                  <a:pt x="1217" y="321"/>
                </a:moveTo>
                <a:lnTo>
                  <a:pt x="1281" y="245"/>
                </a:lnTo>
                <a:lnTo>
                  <a:pt x="1281" y="245"/>
                </a:lnTo>
                <a:cubicBezTo>
                  <a:pt x="1297" y="227"/>
                  <a:pt x="1299" y="198"/>
                  <a:pt x="1284" y="176"/>
                </a:cubicBezTo>
                <a:lnTo>
                  <a:pt x="1253" y="129"/>
                </a:lnTo>
                <a:lnTo>
                  <a:pt x="1253" y="129"/>
                </a:lnTo>
                <a:lnTo>
                  <a:pt x="1253" y="129"/>
                </a:lnTo>
                <a:cubicBezTo>
                  <a:pt x="1244" y="115"/>
                  <a:pt x="1229" y="106"/>
                  <a:pt x="1213" y="105"/>
                </a:cubicBezTo>
                <a:lnTo>
                  <a:pt x="1213" y="105"/>
                </a:lnTo>
                <a:cubicBezTo>
                  <a:pt x="1193" y="103"/>
                  <a:pt x="1173" y="112"/>
                  <a:pt x="1157" y="127"/>
                </a:cubicBezTo>
                <a:lnTo>
                  <a:pt x="1103" y="179"/>
                </a:lnTo>
                <a:lnTo>
                  <a:pt x="1103" y="179"/>
                </a:lnTo>
                <a:cubicBezTo>
                  <a:pt x="985" y="68"/>
                  <a:pt x="828" y="0"/>
                  <a:pt x="655" y="0"/>
                </a:cubicBezTo>
                <a:lnTo>
                  <a:pt x="655" y="0"/>
                </a:lnTo>
                <a:cubicBezTo>
                  <a:pt x="294" y="0"/>
                  <a:pt x="0" y="294"/>
                  <a:pt x="0" y="654"/>
                </a:cubicBezTo>
                <a:lnTo>
                  <a:pt x="0" y="654"/>
                </a:lnTo>
                <a:cubicBezTo>
                  <a:pt x="0" y="1015"/>
                  <a:pt x="294" y="1309"/>
                  <a:pt x="655" y="1309"/>
                </a:cubicBezTo>
                <a:lnTo>
                  <a:pt x="655" y="1309"/>
                </a:lnTo>
                <a:cubicBezTo>
                  <a:pt x="1015" y="1309"/>
                  <a:pt x="1309" y="1015"/>
                  <a:pt x="1309" y="654"/>
                </a:cubicBezTo>
                <a:lnTo>
                  <a:pt x="1309" y="654"/>
                </a:lnTo>
                <a:cubicBezTo>
                  <a:pt x="1309" y="533"/>
                  <a:pt x="1275" y="419"/>
                  <a:pt x="1217" y="32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5">
              <a:solidFill>
                <a:srgbClr val="000000"/>
              </a:solidFill>
              <a:latin typeface="Calibri"/>
              <a:ea typeface="Calibri"/>
              <a:cs typeface="Calibri"/>
              <a:sym typeface="Calibri"/>
            </a:endParaRPr>
          </a:p>
        </p:txBody>
      </p:sp>
      <p:sp>
        <p:nvSpPr>
          <p:cNvPr id="1472" name="Google Shape;1472;p146"/>
          <p:cNvSpPr/>
          <p:nvPr/>
        </p:nvSpPr>
        <p:spPr>
          <a:xfrm>
            <a:off x="5467073" y="1196111"/>
            <a:ext cx="283158" cy="247080"/>
          </a:xfrm>
          <a:custGeom>
            <a:rect b="b" l="l" r="r" t="t"/>
            <a:pathLst>
              <a:path extrusionOk="0" h="531354" w="531752">
                <a:moveTo>
                  <a:pt x="266095" y="410166"/>
                </a:moveTo>
                <a:cubicBezTo>
                  <a:pt x="270050" y="410166"/>
                  <a:pt x="272818" y="413437"/>
                  <a:pt x="272818" y="417525"/>
                </a:cubicBezTo>
                <a:lnTo>
                  <a:pt x="272818" y="432651"/>
                </a:lnTo>
                <a:cubicBezTo>
                  <a:pt x="272818" y="436739"/>
                  <a:pt x="270050" y="440009"/>
                  <a:pt x="266095" y="440009"/>
                </a:cubicBezTo>
                <a:cubicBezTo>
                  <a:pt x="262141" y="440009"/>
                  <a:pt x="258977" y="436739"/>
                  <a:pt x="258977" y="432651"/>
                </a:cubicBezTo>
                <a:lnTo>
                  <a:pt x="258977" y="417525"/>
                </a:lnTo>
                <a:cubicBezTo>
                  <a:pt x="258977" y="413437"/>
                  <a:pt x="262141" y="410166"/>
                  <a:pt x="266095" y="410166"/>
                </a:cubicBezTo>
                <a:close/>
                <a:moveTo>
                  <a:pt x="417603" y="258899"/>
                </a:moveTo>
                <a:lnTo>
                  <a:pt x="433137" y="258899"/>
                </a:lnTo>
                <a:cubicBezTo>
                  <a:pt x="437226" y="258899"/>
                  <a:pt x="440087" y="262362"/>
                  <a:pt x="440087" y="265825"/>
                </a:cubicBezTo>
                <a:cubicBezTo>
                  <a:pt x="440087" y="269673"/>
                  <a:pt x="437226" y="272751"/>
                  <a:pt x="433137" y="272751"/>
                </a:cubicBezTo>
                <a:lnTo>
                  <a:pt x="417603" y="272751"/>
                </a:lnTo>
                <a:cubicBezTo>
                  <a:pt x="413923" y="272751"/>
                  <a:pt x="410244" y="269673"/>
                  <a:pt x="410244" y="265825"/>
                </a:cubicBezTo>
                <a:cubicBezTo>
                  <a:pt x="410244" y="262362"/>
                  <a:pt x="413923" y="258899"/>
                  <a:pt x="417603" y="258899"/>
                </a:cubicBezTo>
                <a:close/>
                <a:moveTo>
                  <a:pt x="98957" y="258899"/>
                </a:moveTo>
                <a:lnTo>
                  <a:pt x="114285" y="258899"/>
                </a:lnTo>
                <a:cubicBezTo>
                  <a:pt x="118319" y="258899"/>
                  <a:pt x="121546" y="262362"/>
                  <a:pt x="121546" y="265825"/>
                </a:cubicBezTo>
                <a:cubicBezTo>
                  <a:pt x="121546" y="269673"/>
                  <a:pt x="118319" y="272751"/>
                  <a:pt x="114285" y="272751"/>
                </a:cubicBezTo>
                <a:lnTo>
                  <a:pt x="98957" y="272751"/>
                </a:lnTo>
                <a:cubicBezTo>
                  <a:pt x="95327" y="272751"/>
                  <a:pt x="91697" y="269673"/>
                  <a:pt x="91697" y="265825"/>
                </a:cubicBezTo>
                <a:cubicBezTo>
                  <a:pt x="91697" y="262362"/>
                  <a:pt x="95327" y="258899"/>
                  <a:pt x="98957" y="258899"/>
                </a:cubicBezTo>
                <a:close/>
                <a:moveTo>
                  <a:pt x="266287" y="173479"/>
                </a:moveTo>
                <a:cubicBezTo>
                  <a:pt x="270347" y="173479"/>
                  <a:pt x="273189" y="176681"/>
                  <a:pt x="273189" y="180683"/>
                </a:cubicBezTo>
                <a:lnTo>
                  <a:pt x="273189" y="258328"/>
                </a:lnTo>
                <a:lnTo>
                  <a:pt x="381176" y="258328"/>
                </a:lnTo>
                <a:cubicBezTo>
                  <a:pt x="384829" y="258328"/>
                  <a:pt x="388483" y="261930"/>
                  <a:pt x="388483" y="265532"/>
                </a:cubicBezTo>
                <a:cubicBezTo>
                  <a:pt x="388483" y="269534"/>
                  <a:pt x="384829" y="272736"/>
                  <a:pt x="381176" y="272736"/>
                </a:cubicBezTo>
                <a:lnTo>
                  <a:pt x="269941" y="272736"/>
                </a:lnTo>
                <a:cubicBezTo>
                  <a:pt x="264257" y="272736"/>
                  <a:pt x="258980" y="267933"/>
                  <a:pt x="258980" y="261930"/>
                </a:cubicBezTo>
                <a:lnTo>
                  <a:pt x="258980" y="180683"/>
                </a:lnTo>
                <a:cubicBezTo>
                  <a:pt x="258980" y="176681"/>
                  <a:pt x="262228" y="173479"/>
                  <a:pt x="266287" y="173479"/>
                </a:cubicBezTo>
                <a:close/>
                <a:moveTo>
                  <a:pt x="266095" y="91619"/>
                </a:moveTo>
                <a:cubicBezTo>
                  <a:pt x="270050" y="91619"/>
                  <a:pt x="272818" y="94934"/>
                  <a:pt x="272818" y="99078"/>
                </a:cubicBezTo>
                <a:lnTo>
                  <a:pt x="272818" y="114412"/>
                </a:lnTo>
                <a:cubicBezTo>
                  <a:pt x="272818" y="118556"/>
                  <a:pt x="270050" y="121457"/>
                  <a:pt x="266095" y="121457"/>
                </a:cubicBezTo>
                <a:cubicBezTo>
                  <a:pt x="262141" y="121457"/>
                  <a:pt x="258977" y="118556"/>
                  <a:pt x="258977" y="114412"/>
                </a:cubicBezTo>
                <a:lnTo>
                  <a:pt x="258977" y="99078"/>
                </a:lnTo>
                <a:cubicBezTo>
                  <a:pt x="258977" y="94934"/>
                  <a:pt x="262141" y="91619"/>
                  <a:pt x="266095" y="91619"/>
                </a:cubicBezTo>
                <a:close/>
                <a:moveTo>
                  <a:pt x="266786" y="81238"/>
                </a:moveTo>
                <a:cubicBezTo>
                  <a:pt x="165454" y="81238"/>
                  <a:pt x="83097" y="163595"/>
                  <a:pt x="83097" y="264926"/>
                </a:cubicBezTo>
                <a:cubicBezTo>
                  <a:pt x="83097" y="366258"/>
                  <a:pt x="165454" y="449018"/>
                  <a:pt x="266786" y="449018"/>
                </a:cubicBezTo>
                <a:cubicBezTo>
                  <a:pt x="368117" y="449018"/>
                  <a:pt x="450475" y="366258"/>
                  <a:pt x="450475" y="264926"/>
                </a:cubicBezTo>
                <a:cubicBezTo>
                  <a:pt x="450475" y="163595"/>
                  <a:pt x="368117" y="81238"/>
                  <a:pt x="266786" y="81238"/>
                </a:cubicBezTo>
                <a:close/>
                <a:moveTo>
                  <a:pt x="266786" y="66704"/>
                </a:moveTo>
                <a:cubicBezTo>
                  <a:pt x="376192" y="66704"/>
                  <a:pt x="465008" y="155520"/>
                  <a:pt x="465008" y="264926"/>
                </a:cubicBezTo>
                <a:cubicBezTo>
                  <a:pt x="465008" y="374332"/>
                  <a:pt x="376192" y="463148"/>
                  <a:pt x="266786" y="463148"/>
                </a:cubicBezTo>
                <a:cubicBezTo>
                  <a:pt x="157783" y="463148"/>
                  <a:pt x="68563" y="374332"/>
                  <a:pt x="68563" y="264926"/>
                </a:cubicBezTo>
                <a:cubicBezTo>
                  <a:pt x="68563" y="155520"/>
                  <a:pt x="157783" y="66704"/>
                  <a:pt x="266786" y="66704"/>
                </a:cubicBezTo>
                <a:close/>
                <a:moveTo>
                  <a:pt x="57489" y="65329"/>
                </a:moveTo>
                <a:lnTo>
                  <a:pt x="91028" y="67348"/>
                </a:lnTo>
                <a:cubicBezTo>
                  <a:pt x="94665" y="67348"/>
                  <a:pt x="97898" y="70175"/>
                  <a:pt x="97898" y="73809"/>
                </a:cubicBezTo>
                <a:lnTo>
                  <a:pt x="99514" y="107731"/>
                </a:lnTo>
                <a:cubicBezTo>
                  <a:pt x="99918" y="111366"/>
                  <a:pt x="97090" y="115001"/>
                  <a:pt x="93049" y="115001"/>
                </a:cubicBezTo>
                <a:lnTo>
                  <a:pt x="92645" y="115001"/>
                </a:lnTo>
                <a:cubicBezTo>
                  <a:pt x="89008" y="115001"/>
                  <a:pt x="85775" y="112174"/>
                  <a:pt x="85775" y="108135"/>
                </a:cubicBezTo>
                <a:lnTo>
                  <a:pt x="84563" y="90770"/>
                </a:lnTo>
                <a:cubicBezTo>
                  <a:pt x="39305" y="138019"/>
                  <a:pt x="13847" y="199402"/>
                  <a:pt x="13847" y="265227"/>
                </a:cubicBezTo>
                <a:cubicBezTo>
                  <a:pt x="13847" y="332668"/>
                  <a:pt x="40517" y="396070"/>
                  <a:pt x="87796" y="443318"/>
                </a:cubicBezTo>
                <a:cubicBezTo>
                  <a:pt x="175080" y="530547"/>
                  <a:pt x="315703" y="541450"/>
                  <a:pt x="415110" y="468356"/>
                </a:cubicBezTo>
                <a:cubicBezTo>
                  <a:pt x="418343" y="465933"/>
                  <a:pt x="422788" y="466741"/>
                  <a:pt x="425212" y="469971"/>
                </a:cubicBezTo>
                <a:cubicBezTo>
                  <a:pt x="427637" y="472798"/>
                  <a:pt x="426829" y="477644"/>
                  <a:pt x="423596" y="479663"/>
                </a:cubicBezTo>
                <a:cubicBezTo>
                  <a:pt x="377934" y="513182"/>
                  <a:pt x="322977" y="531354"/>
                  <a:pt x="266000" y="531354"/>
                </a:cubicBezTo>
                <a:cubicBezTo>
                  <a:pt x="259535" y="531354"/>
                  <a:pt x="253473" y="531354"/>
                  <a:pt x="247008" y="530547"/>
                </a:cubicBezTo>
                <a:cubicBezTo>
                  <a:pt x="183161" y="526508"/>
                  <a:pt x="122952" y="498644"/>
                  <a:pt x="77693" y="453414"/>
                </a:cubicBezTo>
                <a:cubicBezTo>
                  <a:pt x="-24946" y="350840"/>
                  <a:pt x="-25754" y="184864"/>
                  <a:pt x="74461" y="80675"/>
                </a:cubicBezTo>
                <a:lnTo>
                  <a:pt x="56681" y="79463"/>
                </a:lnTo>
                <a:cubicBezTo>
                  <a:pt x="53044" y="79463"/>
                  <a:pt x="49811" y="76232"/>
                  <a:pt x="50215" y="72194"/>
                </a:cubicBezTo>
                <a:cubicBezTo>
                  <a:pt x="50215" y="68156"/>
                  <a:pt x="53852" y="64925"/>
                  <a:pt x="57489" y="65329"/>
                </a:cubicBezTo>
                <a:close/>
                <a:moveTo>
                  <a:pt x="285773" y="668"/>
                </a:moveTo>
                <a:cubicBezTo>
                  <a:pt x="349080" y="5508"/>
                  <a:pt x="409160" y="32936"/>
                  <a:pt x="454322" y="78112"/>
                </a:cubicBezTo>
                <a:cubicBezTo>
                  <a:pt x="556338" y="180160"/>
                  <a:pt x="557548" y="345939"/>
                  <a:pt x="457951" y="450004"/>
                </a:cubicBezTo>
                <a:lnTo>
                  <a:pt x="474483" y="450810"/>
                </a:lnTo>
                <a:cubicBezTo>
                  <a:pt x="478515" y="451214"/>
                  <a:pt x="481741" y="454441"/>
                  <a:pt x="481741" y="458474"/>
                </a:cubicBezTo>
                <a:cubicBezTo>
                  <a:pt x="481338" y="462104"/>
                  <a:pt x="478112" y="464928"/>
                  <a:pt x="474483" y="464928"/>
                </a:cubicBezTo>
                <a:cubicBezTo>
                  <a:pt x="474080" y="464928"/>
                  <a:pt x="474080" y="464928"/>
                  <a:pt x="473677" y="464928"/>
                </a:cubicBezTo>
                <a:lnTo>
                  <a:pt x="440209" y="463314"/>
                </a:lnTo>
                <a:cubicBezTo>
                  <a:pt x="436580" y="462911"/>
                  <a:pt x="433757" y="460087"/>
                  <a:pt x="433354" y="456457"/>
                </a:cubicBezTo>
                <a:lnTo>
                  <a:pt x="431741" y="422979"/>
                </a:lnTo>
                <a:cubicBezTo>
                  <a:pt x="431741" y="418945"/>
                  <a:pt x="434564" y="415719"/>
                  <a:pt x="438596" y="415315"/>
                </a:cubicBezTo>
                <a:cubicBezTo>
                  <a:pt x="442628" y="414912"/>
                  <a:pt x="445854" y="418139"/>
                  <a:pt x="445854" y="421769"/>
                </a:cubicBezTo>
                <a:lnTo>
                  <a:pt x="447064" y="440727"/>
                </a:lnTo>
                <a:cubicBezTo>
                  <a:pt x="492628" y="393534"/>
                  <a:pt x="517628" y="331418"/>
                  <a:pt x="517628" y="265671"/>
                </a:cubicBezTo>
                <a:cubicBezTo>
                  <a:pt x="517628" y="198715"/>
                  <a:pt x="491822" y="135388"/>
                  <a:pt x="444241" y="87792"/>
                </a:cubicBezTo>
                <a:cubicBezTo>
                  <a:pt x="357547" y="1072"/>
                  <a:pt x="217224" y="-9819"/>
                  <a:pt x="118434" y="62785"/>
                </a:cubicBezTo>
                <a:cubicBezTo>
                  <a:pt x="115208" y="64801"/>
                  <a:pt x="110369" y="64398"/>
                  <a:pt x="108353" y="60768"/>
                </a:cubicBezTo>
                <a:cubicBezTo>
                  <a:pt x="105934" y="57944"/>
                  <a:pt x="106337" y="53507"/>
                  <a:pt x="109966" y="51087"/>
                </a:cubicBezTo>
                <a:cubicBezTo>
                  <a:pt x="160370" y="13979"/>
                  <a:pt x="222870" y="-3769"/>
                  <a:pt x="285773" y="66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5">
              <a:solidFill>
                <a:srgbClr val="000000"/>
              </a:solidFill>
              <a:latin typeface="Calibri"/>
              <a:ea typeface="Calibri"/>
              <a:cs typeface="Calibri"/>
              <a:sym typeface="Calibri"/>
            </a:endParaRPr>
          </a:p>
        </p:txBody>
      </p:sp>
      <p:pic>
        <p:nvPicPr>
          <p:cNvPr id="1473" name="Google Shape;1473;p146"/>
          <p:cNvPicPr preferRelativeResize="0"/>
          <p:nvPr/>
        </p:nvPicPr>
        <p:blipFill>
          <a:blip r:embed="rId3">
            <a:alphaModFix/>
          </a:blip>
          <a:stretch>
            <a:fillRect/>
          </a:stretch>
        </p:blipFill>
        <p:spPr>
          <a:xfrm>
            <a:off x="5262625" y="329849"/>
            <a:ext cx="369500" cy="369500"/>
          </a:xfrm>
          <a:prstGeom prst="rect">
            <a:avLst/>
          </a:prstGeom>
          <a:noFill/>
          <a:ln>
            <a:noFill/>
          </a:ln>
        </p:spPr>
      </p:pic>
      <p:sp>
        <p:nvSpPr>
          <p:cNvPr id="1474" name="Google Shape;1474;p146"/>
          <p:cNvSpPr txBox="1"/>
          <p:nvPr/>
        </p:nvSpPr>
        <p:spPr>
          <a:xfrm>
            <a:off x="7683948" y="1843917"/>
            <a:ext cx="1007400" cy="1731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b="1" lang="it" sz="900">
                <a:solidFill>
                  <a:srgbClr val="FFFFFF"/>
                </a:solidFill>
                <a:latin typeface="Poppins"/>
                <a:ea typeface="Poppins"/>
                <a:cs typeface="Poppins"/>
                <a:sym typeface="Poppins"/>
              </a:rPr>
              <a:t>In Zenodo</a:t>
            </a:r>
            <a:endParaRPr sz="500"/>
          </a:p>
        </p:txBody>
      </p:sp>
      <p:sp>
        <p:nvSpPr>
          <p:cNvPr id="1475" name="Google Shape;1475;p146"/>
          <p:cNvSpPr/>
          <p:nvPr/>
        </p:nvSpPr>
        <p:spPr>
          <a:xfrm>
            <a:off x="7362027" y="1813150"/>
            <a:ext cx="246469" cy="234633"/>
          </a:xfrm>
          <a:custGeom>
            <a:rect b="b" l="l" r="r" t="t"/>
            <a:pathLst>
              <a:path extrusionOk="0" h="515678" w="547709">
                <a:moveTo>
                  <a:pt x="188813" y="402188"/>
                </a:moveTo>
                <a:lnTo>
                  <a:pt x="387370" y="402188"/>
                </a:lnTo>
                <a:cubicBezTo>
                  <a:pt x="391422" y="402188"/>
                  <a:pt x="394664" y="405651"/>
                  <a:pt x="394664" y="409114"/>
                </a:cubicBezTo>
                <a:cubicBezTo>
                  <a:pt x="394664" y="412962"/>
                  <a:pt x="391422" y="416040"/>
                  <a:pt x="387370" y="416040"/>
                </a:cubicBezTo>
                <a:lnTo>
                  <a:pt x="188813" y="416040"/>
                </a:lnTo>
                <a:cubicBezTo>
                  <a:pt x="184761" y="416040"/>
                  <a:pt x="181519" y="412962"/>
                  <a:pt x="181519" y="409114"/>
                </a:cubicBezTo>
                <a:cubicBezTo>
                  <a:pt x="181519" y="405651"/>
                  <a:pt x="184761" y="402188"/>
                  <a:pt x="188813" y="402188"/>
                </a:cubicBezTo>
                <a:close/>
                <a:moveTo>
                  <a:pt x="251062" y="357699"/>
                </a:moveTo>
                <a:lnTo>
                  <a:pt x="494184" y="357699"/>
                </a:lnTo>
                <a:cubicBezTo>
                  <a:pt x="498215" y="357699"/>
                  <a:pt x="501441" y="360467"/>
                  <a:pt x="501441" y="364818"/>
                </a:cubicBezTo>
                <a:cubicBezTo>
                  <a:pt x="501441" y="368377"/>
                  <a:pt x="498215" y="371541"/>
                  <a:pt x="494184" y="371541"/>
                </a:cubicBezTo>
                <a:lnTo>
                  <a:pt x="251062" y="371541"/>
                </a:lnTo>
                <a:cubicBezTo>
                  <a:pt x="247031" y="371541"/>
                  <a:pt x="243805" y="368377"/>
                  <a:pt x="243805" y="364818"/>
                </a:cubicBezTo>
                <a:cubicBezTo>
                  <a:pt x="243805" y="360467"/>
                  <a:pt x="247031" y="357699"/>
                  <a:pt x="251062" y="357699"/>
                </a:cubicBezTo>
                <a:close/>
                <a:moveTo>
                  <a:pt x="432517" y="311428"/>
                </a:moveTo>
                <a:lnTo>
                  <a:pt x="492472" y="311428"/>
                </a:lnTo>
                <a:cubicBezTo>
                  <a:pt x="496469" y="311428"/>
                  <a:pt x="499666" y="314592"/>
                  <a:pt x="499666" y="318547"/>
                </a:cubicBezTo>
                <a:cubicBezTo>
                  <a:pt x="499666" y="322501"/>
                  <a:pt x="496469" y="325270"/>
                  <a:pt x="492472" y="325270"/>
                </a:cubicBezTo>
                <a:lnTo>
                  <a:pt x="432517" y="325270"/>
                </a:lnTo>
                <a:cubicBezTo>
                  <a:pt x="428520" y="325270"/>
                  <a:pt x="425322" y="322501"/>
                  <a:pt x="425322" y="318547"/>
                </a:cubicBezTo>
                <a:cubicBezTo>
                  <a:pt x="425322" y="314592"/>
                  <a:pt x="428520" y="311428"/>
                  <a:pt x="432517" y="311428"/>
                </a:cubicBezTo>
                <a:close/>
                <a:moveTo>
                  <a:pt x="410681" y="280839"/>
                </a:moveTo>
                <a:lnTo>
                  <a:pt x="410681" y="312312"/>
                </a:lnTo>
                <a:cubicBezTo>
                  <a:pt x="410681" y="324013"/>
                  <a:pt x="400979" y="334101"/>
                  <a:pt x="389257" y="334101"/>
                </a:cubicBezTo>
                <a:lnTo>
                  <a:pt x="257484" y="334505"/>
                </a:lnTo>
                <a:cubicBezTo>
                  <a:pt x="256271" y="334505"/>
                  <a:pt x="255463" y="334908"/>
                  <a:pt x="254654" y="335715"/>
                </a:cubicBezTo>
                <a:lnTo>
                  <a:pt x="207361" y="382118"/>
                </a:lnTo>
                <a:cubicBezTo>
                  <a:pt x="204532" y="384942"/>
                  <a:pt x="200490" y="386557"/>
                  <a:pt x="196448" y="386557"/>
                </a:cubicBezTo>
                <a:cubicBezTo>
                  <a:pt x="194427" y="386557"/>
                  <a:pt x="192405" y="385750"/>
                  <a:pt x="190384" y="385346"/>
                </a:cubicBezTo>
                <a:cubicBezTo>
                  <a:pt x="184725" y="382925"/>
                  <a:pt x="181088" y="377276"/>
                  <a:pt x="181088" y="370820"/>
                </a:cubicBezTo>
                <a:lnTo>
                  <a:pt x="181088" y="338136"/>
                </a:lnTo>
                <a:cubicBezTo>
                  <a:pt x="181088" y="335715"/>
                  <a:pt x="179066" y="334101"/>
                  <a:pt x="176641" y="334101"/>
                </a:cubicBezTo>
                <a:lnTo>
                  <a:pt x="151580" y="334101"/>
                </a:lnTo>
                <a:lnTo>
                  <a:pt x="151580" y="441433"/>
                </a:lnTo>
                <a:cubicBezTo>
                  <a:pt x="151580" y="445468"/>
                  <a:pt x="154814" y="449100"/>
                  <a:pt x="158856" y="449100"/>
                </a:cubicBezTo>
                <a:lnTo>
                  <a:pt x="406638" y="449100"/>
                </a:lnTo>
                <a:cubicBezTo>
                  <a:pt x="417148" y="449100"/>
                  <a:pt x="425232" y="457573"/>
                  <a:pt x="425232" y="467661"/>
                </a:cubicBezTo>
                <a:lnTo>
                  <a:pt x="425232" y="500345"/>
                </a:lnTo>
                <a:cubicBezTo>
                  <a:pt x="425232" y="500345"/>
                  <a:pt x="425232" y="501152"/>
                  <a:pt x="425636" y="501555"/>
                </a:cubicBezTo>
                <a:cubicBezTo>
                  <a:pt x="426849" y="501555"/>
                  <a:pt x="427253" y="501555"/>
                  <a:pt x="427253" y="501152"/>
                </a:cubicBezTo>
                <a:lnTo>
                  <a:pt x="474546" y="454345"/>
                </a:lnTo>
                <a:cubicBezTo>
                  <a:pt x="478184" y="451521"/>
                  <a:pt x="482226" y="449503"/>
                  <a:pt x="487077" y="449100"/>
                </a:cubicBezTo>
                <a:lnTo>
                  <a:pt x="525881" y="449100"/>
                </a:lnTo>
                <a:cubicBezTo>
                  <a:pt x="530328" y="449100"/>
                  <a:pt x="533157" y="445468"/>
                  <a:pt x="533157" y="441433"/>
                </a:cubicBezTo>
                <a:lnTo>
                  <a:pt x="533157" y="288102"/>
                </a:lnTo>
                <a:cubicBezTo>
                  <a:pt x="533157" y="284067"/>
                  <a:pt x="530328" y="280839"/>
                  <a:pt x="525881" y="280839"/>
                </a:cubicBezTo>
                <a:close/>
                <a:moveTo>
                  <a:pt x="158111" y="274058"/>
                </a:moveTo>
                <a:lnTo>
                  <a:pt x="355792" y="274058"/>
                </a:lnTo>
                <a:cubicBezTo>
                  <a:pt x="359818" y="274058"/>
                  <a:pt x="362636" y="277222"/>
                  <a:pt x="362636" y="280781"/>
                </a:cubicBezTo>
                <a:cubicBezTo>
                  <a:pt x="362636" y="284736"/>
                  <a:pt x="359818" y="287900"/>
                  <a:pt x="355792" y="287900"/>
                </a:cubicBezTo>
                <a:lnTo>
                  <a:pt x="158111" y="287900"/>
                </a:lnTo>
                <a:cubicBezTo>
                  <a:pt x="154488" y="287900"/>
                  <a:pt x="151267" y="284736"/>
                  <a:pt x="151267" y="280781"/>
                </a:cubicBezTo>
                <a:cubicBezTo>
                  <a:pt x="151267" y="277222"/>
                  <a:pt x="154488" y="274058"/>
                  <a:pt x="158111" y="274058"/>
                </a:cubicBezTo>
                <a:close/>
                <a:moveTo>
                  <a:pt x="51750" y="227787"/>
                </a:moveTo>
                <a:lnTo>
                  <a:pt x="355781" y="227787"/>
                </a:lnTo>
                <a:cubicBezTo>
                  <a:pt x="359813" y="227787"/>
                  <a:pt x="362636" y="230951"/>
                  <a:pt x="362636" y="234905"/>
                </a:cubicBezTo>
                <a:cubicBezTo>
                  <a:pt x="362636" y="238465"/>
                  <a:pt x="359813" y="241628"/>
                  <a:pt x="355781" y="241628"/>
                </a:cubicBezTo>
                <a:lnTo>
                  <a:pt x="51750" y="241628"/>
                </a:lnTo>
                <a:cubicBezTo>
                  <a:pt x="47718" y="241628"/>
                  <a:pt x="44492" y="238465"/>
                  <a:pt x="44492" y="234905"/>
                </a:cubicBezTo>
                <a:cubicBezTo>
                  <a:pt x="44492" y="230951"/>
                  <a:pt x="47718" y="227787"/>
                  <a:pt x="51750" y="227787"/>
                </a:cubicBezTo>
                <a:close/>
                <a:moveTo>
                  <a:pt x="51684" y="181519"/>
                </a:moveTo>
                <a:lnTo>
                  <a:pt x="112038" y="181519"/>
                </a:lnTo>
                <a:cubicBezTo>
                  <a:pt x="116035" y="181519"/>
                  <a:pt x="118833" y="184287"/>
                  <a:pt x="118833" y="188242"/>
                </a:cubicBezTo>
                <a:cubicBezTo>
                  <a:pt x="118833" y="192197"/>
                  <a:pt x="116035" y="195360"/>
                  <a:pt x="112038" y="195360"/>
                </a:cubicBezTo>
                <a:lnTo>
                  <a:pt x="51684" y="195360"/>
                </a:lnTo>
                <a:cubicBezTo>
                  <a:pt x="47687" y="195360"/>
                  <a:pt x="44489" y="192197"/>
                  <a:pt x="44489" y="188242"/>
                </a:cubicBezTo>
                <a:cubicBezTo>
                  <a:pt x="44489" y="184287"/>
                  <a:pt x="47687" y="181519"/>
                  <a:pt x="51684" y="181519"/>
                </a:cubicBezTo>
                <a:close/>
                <a:moveTo>
                  <a:pt x="21828" y="151314"/>
                </a:moveTo>
                <a:cubicBezTo>
                  <a:pt x="17785" y="151314"/>
                  <a:pt x="14147" y="154542"/>
                  <a:pt x="14147" y="158577"/>
                </a:cubicBezTo>
                <a:lnTo>
                  <a:pt x="14147" y="312312"/>
                </a:lnTo>
                <a:cubicBezTo>
                  <a:pt x="14147" y="316347"/>
                  <a:pt x="17785" y="319575"/>
                  <a:pt x="21828" y="319575"/>
                </a:cubicBezTo>
                <a:lnTo>
                  <a:pt x="176641" y="319575"/>
                </a:lnTo>
                <a:cubicBezTo>
                  <a:pt x="187151" y="319575"/>
                  <a:pt x="195235" y="328049"/>
                  <a:pt x="195235" y="338136"/>
                </a:cubicBezTo>
                <a:lnTo>
                  <a:pt x="195235" y="370820"/>
                </a:lnTo>
                <a:cubicBezTo>
                  <a:pt x="195235" y="371223"/>
                  <a:pt x="195235" y="371627"/>
                  <a:pt x="196043" y="372030"/>
                </a:cubicBezTo>
                <a:cubicBezTo>
                  <a:pt x="196852" y="372434"/>
                  <a:pt x="197256" y="372030"/>
                  <a:pt x="197256" y="372030"/>
                </a:cubicBezTo>
                <a:lnTo>
                  <a:pt x="244953" y="325627"/>
                </a:lnTo>
                <a:cubicBezTo>
                  <a:pt x="248187" y="322399"/>
                  <a:pt x="252633" y="319978"/>
                  <a:pt x="257484" y="319978"/>
                </a:cubicBezTo>
                <a:lnTo>
                  <a:pt x="388853" y="319575"/>
                </a:lnTo>
                <a:cubicBezTo>
                  <a:pt x="392895" y="319575"/>
                  <a:pt x="396533" y="316347"/>
                  <a:pt x="396533" y="312312"/>
                </a:cubicBezTo>
                <a:lnTo>
                  <a:pt x="396533" y="196910"/>
                </a:lnTo>
                <a:lnTo>
                  <a:pt x="158856" y="196910"/>
                </a:lnTo>
                <a:cubicBezTo>
                  <a:pt x="147134" y="196910"/>
                  <a:pt x="137028" y="187225"/>
                  <a:pt x="137028" y="175120"/>
                </a:cubicBezTo>
                <a:lnTo>
                  <a:pt x="137028" y="151314"/>
                </a:lnTo>
                <a:close/>
                <a:moveTo>
                  <a:pt x="188813" y="137030"/>
                </a:moveTo>
                <a:lnTo>
                  <a:pt x="387370" y="137030"/>
                </a:lnTo>
                <a:cubicBezTo>
                  <a:pt x="391422" y="137030"/>
                  <a:pt x="394664" y="140493"/>
                  <a:pt x="394664" y="144341"/>
                </a:cubicBezTo>
                <a:cubicBezTo>
                  <a:pt x="394664" y="147804"/>
                  <a:pt x="391422" y="150882"/>
                  <a:pt x="387370" y="150882"/>
                </a:cubicBezTo>
                <a:lnTo>
                  <a:pt x="188813" y="150882"/>
                </a:lnTo>
                <a:cubicBezTo>
                  <a:pt x="184761" y="150882"/>
                  <a:pt x="181519" y="147804"/>
                  <a:pt x="181519" y="144341"/>
                </a:cubicBezTo>
                <a:cubicBezTo>
                  <a:pt x="181519" y="140493"/>
                  <a:pt x="184761" y="137030"/>
                  <a:pt x="188813" y="137030"/>
                </a:cubicBezTo>
                <a:close/>
                <a:moveTo>
                  <a:pt x="188768" y="90760"/>
                </a:moveTo>
                <a:lnTo>
                  <a:pt x="492414" y="90760"/>
                </a:lnTo>
                <a:cubicBezTo>
                  <a:pt x="496442" y="90760"/>
                  <a:pt x="499663" y="93528"/>
                  <a:pt x="499663" y="97483"/>
                </a:cubicBezTo>
                <a:cubicBezTo>
                  <a:pt x="499663" y="101438"/>
                  <a:pt x="496442" y="104601"/>
                  <a:pt x="492414" y="104601"/>
                </a:cubicBezTo>
                <a:lnTo>
                  <a:pt x="188768" y="104601"/>
                </a:lnTo>
                <a:cubicBezTo>
                  <a:pt x="184741" y="104601"/>
                  <a:pt x="181519" y="101438"/>
                  <a:pt x="181519" y="97483"/>
                </a:cubicBezTo>
                <a:cubicBezTo>
                  <a:pt x="181519" y="93528"/>
                  <a:pt x="184741" y="90760"/>
                  <a:pt x="188768" y="90760"/>
                </a:cubicBezTo>
                <a:close/>
                <a:moveTo>
                  <a:pt x="188768" y="44492"/>
                </a:moveTo>
                <a:lnTo>
                  <a:pt x="492414" y="44492"/>
                </a:lnTo>
                <a:cubicBezTo>
                  <a:pt x="496442" y="44492"/>
                  <a:pt x="499663" y="47570"/>
                  <a:pt x="499663" y="51418"/>
                </a:cubicBezTo>
                <a:cubicBezTo>
                  <a:pt x="499663" y="54881"/>
                  <a:pt x="496442" y="58344"/>
                  <a:pt x="492414" y="58344"/>
                </a:cubicBezTo>
                <a:lnTo>
                  <a:pt x="188768" y="58344"/>
                </a:lnTo>
                <a:cubicBezTo>
                  <a:pt x="184741" y="58344"/>
                  <a:pt x="181519" y="54881"/>
                  <a:pt x="181519" y="51418"/>
                </a:cubicBezTo>
                <a:cubicBezTo>
                  <a:pt x="181519" y="47570"/>
                  <a:pt x="184741" y="44492"/>
                  <a:pt x="188768" y="44492"/>
                </a:cubicBezTo>
                <a:close/>
                <a:moveTo>
                  <a:pt x="158856" y="14526"/>
                </a:moveTo>
                <a:cubicBezTo>
                  <a:pt x="154814" y="14526"/>
                  <a:pt x="151580" y="17351"/>
                  <a:pt x="151580" y="21789"/>
                </a:cubicBezTo>
                <a:lnTo>
                  <a:pt x="151580" y="175120"/>
                </a:lnTo>
                <a:cubicBezTo>
                  <a:pt x="151580" y="179559"/>
                  <a:pt x="154814" y="182787"/>
                  <a:pt x="158856" y="182787"/>
                </a:cubicBezTo>
                <a:lnTo>
                  <a:pt x="437763" y="182787"/>
                </a:lnTo>
                <a:cubicBezTo>
                  <a:pt x="447868" y="182787"/>
                  <a:pt x="456357" y="190857"/>
                  <a:pt x="456357" y="201348"/>
                </a:cubicBezTo>
                <a:lnTo>
                  <a:pt x="456357" y="234032"/>
                </a:lnTo>
                <a:cubicBezTo>
                  <a:pt x="456357" y="234032"/>
                  <a:pt x="456357" y="234435"/>
                  <a:pt x="457165" y="234839"/>
                </a:cubicBezTo>
                <a:cubicBezTo>
                  <a:pt x="457569" y="235242"/>
                  <a:pt x="458378" y="234839"/>
                  <a:pt x="458378" y="234839"/>
                </a:cubicBezTo>
                <a:lnTo>
                  <a:pt x="506075" y="188033"/>
                </a:lnTo>
                <a:cubicBezTo>
                  <a:pt x="509309" y="185208"/>
                  <a:pt x="513755" y="183190"/>
                  <a:pt x="517797" y="183190"/>
                </a:cubicBezTo>
                <a:lnTo>
                  <a:pt x="525881" y="182787"/>
                </a:lnTo>
                <a:cubicBezTo>
                  <a:pt x="530328" y="182787"/>
                  <a:pt x="533157" y="179559"/>
                  <a:pt x="533157" y="175120"/>
                </a:cubicBezTo>
                <a:lnTo>
                  <a:pt x="533157" y="21789"/>
                </a:lnTo>
                <a:cubicBezTo>
                  <a:pt x="533157" y="17351"/>
                  <a:pt x="530328" y="14526"/>
                  <a:pt x="525881" y="14526"/>
                </a:cubicBezTo>
                <a:close/>
                <a:moveTo>
                  <a:pt x="158856" y="0"/>
                </a:moveTo>
                <a:lnTo>
                  <a:pt x="525881" y="0"/>
                </a:lnTo>
                <a:cubicBezTo>
                  <a:pt x="538008" y="0"/>
                  <a:pt x="547709" y="9684"/>
                  <a:pt x="547709" y="21789"/>
                </a:cubicBezTo>
                <a:lnTo>
                  <a:pt x="547709" y="175120"/>
                </a:lnTo>
                <a:cubicBezTo>
                  <a:pt x="547709" y="187225"/>
                  <a:pt x="538008" y="196910"/>
                  <a:pt x="525881" y="196910"/>
                </a:cubicBezTo>
                <a:lnTo>
                  <a:pt x="518605" y="197313"/>
                </a:lnTo>
                <a:cubicBezTo>
                  <a:pt x="517797" y="197313"/>
                  <a:pt x="516584" y="198120"/>
                  <a:pt x="516180" y="198524"/>
                </a:cubicBezTo>
                <a:lnTo>
                  <a:pt x="468483" y="244927"/>
                </a:lnTo>
                <a:cubicBezTo>
                  <a:pt x="465249" y="248155"/>
                  <a:pt x="461611" y="249365"/>
                  <a:pt x="457569" y="249365"/>
                </a:cubicBezTo>
                <a:cubicBezTo>
                  <a:pt x="455548" y="249365"/>
                  <a:pt x="453527" y="249365"/>
                  <a:pt x="451506" y="248155"/>
                </a:cubicBezTo>
                <a:cubicBezTo>
                  <a:pt x="445847" y="245734"/>
                  <a:pt x="441805" y="240084"/>
                  <a:pt x="441805" y="234032"/>
                </a:cubicBezTo>
                <a:lnTo>
                  <a:pt x="441805" y="201348"/>
                </a:lnTo>
                <a:cubicBezTo>
                  <a:pt x="441805" y="198927"/>
                  <a:pt x="440188" y="196910"/>
                  <a:pt x="437763" y="196910"/>
                </a:cubicBezTo>
                <a:lnTo>
                  <a:pt x="410681" y="196910"/>
                </a:lnTo>
                <a:lnTo>
                  <a:pt x="410681" y="266312"/>
                </a:lnTo>
                <a:lnTo>
                  <a:pt x="525881" y="266312"/>
                </a:lnTo>
                <a:cubicBezTo>
                  <a:pt x="538008" y="266312"/>
                  <a:pt x="547709" y="275997"/>
                  <a:pt x="547709" y="288102"/>
                </a:cubicBezTo>
                <a:lnTo>
                  <a:pt x="547709" y="441433"/>
                </a:lnTo>
                <a:cubicBezTo>
                  <a:pt x="547709" y="453538"/>
                  <a:pt x="538008" y="463222"/>
                  <a:pt x="525881" y="463222"/>
                </a:cubicBezTo>
                <a:lnTo>
                  <a:pt x="487481" y="463626"/>
                </a:lnTo>
                <a:cubicBezTo>
                  <a:pt x="486673" y="464029"/>
                  <a:pt x="485864" y="464029"/>
                  <a:pt x="485056" y="465240"/>
                </a:cubicBezTo>
                <a:lnTo>
                  <a:pt x="437359" y="511643"/>
                </a:lnTo>
                <a:cubicBezTo>
                  <a:pt x="434529" y="514064"/>
                  <a:pt x="430891" y="515678"/>
                  <a:pt x="426849" y="515678"/>
                </a:cubicBezTo>
                <a:cubicBezTo>
                  <a:pt x="424424" y="515678"/>
                  <a:pt x="422403" y="515274"/>
                  <a:pt x="420382" y="514467"/>
                </a:cubicBezTo>
                <a:cubicBezTo>
                  <a:pt x="414723" y="512046"/>
                  <a:pt x="411085" y="506397"/>
                  <a:pt x="411085" y="500345"/>
                </a:cubicBezTo>
                <a:lnTo>
                  <a:pt x="411085" y="467661"/>
                </a:lnTo>
                <a:cubicBezTo>
                  <a:pt x="411085" y="465240"/>
                  <a:pt x="409064" y="463222"/>
                  <a:pt x="406638" y="463222"/>
                </a:cubicBezTo>
                <a:lnTo>
                  <a:pt x="158856" y="463222"/>
                </a:lnTo>
                <a:cubicBezTo>
                  <a:pt x="147134" y="463222"/>
                  <a:pt x="137028" y="453538"/>
                  <a:pt x="137028" y="441433"/>
                </a:cubicBezTo>
                <a:lnTo>
                  <a:pt x="137028" y="334101"/>
                </a:lnTo>
                <a:lnTo>
                  <a:pt x="21828" y="334101"/>
                </a:lnTo>
                <a:cubicBezTo>
                  <a:pt x="9701" y="334101"/>
                  <a:pt x="0" y="324013"/>
                  <a:pt x="0" y="312312"/>
                </a:cubicBezTo>
                <a:lnTo>
                  <a:pt x="0" y="158577"/>
                </a:lnTo>
                <a:cubicBezTo>
                  <a:pt x="0" y="146875"/>
                  <a:pt x="9701" y="136788"/>
                  <a:pt x="21828" y="136788"/>
                </a:cubicBezTo>
                <a:lnTo>
                  <a:pt x="137028" y="136788"/>
                </a:lnTo>
                <a:lnTo>
                  <a:pt x="137028" y="21789"/>
                </a:lnTo>
                <a:cubicBezTo>
                  <a:pt x="137028" y="9684"/>
                  <a:pt x="147134" y="0"/>
                  <a:pt x="158856"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5">
              <a:solidFill>
                <a:srgbClr val="000000"/>
              </a:solidFill>
              <a:latin typeface="Calibri"/>
              <a:ea typeface="Calibri"/>
              <a:cs typeface="Calibri"/>
              <a:sym typeface="Calibri"/>
            </a:endParaRPr>
          </a:p>
        </p:txBody>
      </p:sp>
      <p:sp>
        <p:nvSpPr>
          <p:cNvPr id="1476" name="Google Shape;1476;p146"/>
          <p:cNvSpPr/>
          <p:nvPr/>
        </p:nvSpPr>
        <p:spPr>
          <a:xfrm>
            <a:off x="7009463" y="1156621"/>
            <a:ext cx="1570044" cy="2408016"/>
          </a:xfrm>
          <a:custGeom>
            <a:rect b="b" l="l" r="r" t="t"/>
            <a:pathLst>
              <a:path extrusionOk="0" h="5155" w="3360">
                <a:moveTo>
                  <a:pt x="3359" y="0"/>
                </a:moveTo>
                <a:lnTo>
                  <a:pt x="0" y="0"/>
                </a:lnTo>
                <a:lnTo>
                  <a:pt x="0" y="5154"/>
                </a:lnTo>
                <a:lnTo>
                  <a:pt x="3359" y="5154"/>
                </a:lnTo>
                <a:lnTo>
                  <a:pt x="3359" y="0"/>
                </a:lnTo>
                <a:close/>
                <a:moveTo>
                  <a:pt x="3349" y="5143"/>
                </a:moveTo>
                <a:lnTo>
                  <a:pt x="10" y="5143"/>
                </a:lnTo>
                <a:lnTo>
                  <a:pt x="10" y="11"/>
                </a:lnTo>
                <a:lnTo>
                  <a:pt x="3349" y="11"/>
                </a:lnTo>
                <a:lnTo>
                  <a:pt x="3349" y="5143"/>
                </a:lnTo>
                <a:close/>
              </a:path>
            </a:pathLst>
          </a:custGeom>
          <a:solidFill>
            <a:srgbClr val="3A0CA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77" name="Google Shape;1477;p146"/>
          <p:cNvSpPr/>
          <p:nvPr/>
        </p:nvSpPr>
        <p:spPr>
          <a:xfrm>
            <a:off x="7009463" y="1156620"/>
            <a:ext cx="1570044" cy="444937"/>
          </a:xfrm>
          <a:custGeom>
            <a:rect b="b" l="l" r="r" t="t"/>
            <a:pathLst>
              <a:path extrusionOk="0" h="951" w="3360">
                <a:moveTo>
                  <a:pt x="3359" y="0"/>
                </a:moveTo>
                <a:lnTo>
                  <a:pt x="0" y="0"/>
                </a:lnTo>
                <a:lnTo>
                  <a:pt x="0" y="702"/>
                </a:lnTo>
                <a:lnTo>
                  <a:pt x="1434" y="702"/>
                </a:lnTo>
                <a:lnTo>
                  <a:pt x="1680" y="950"/>
                </a:lnTo>
                <a:lnTo>
                  <a:pt x="1925" y="702"/>
                </a:lnTo>
                <a:lnTo>
                  <a:pt x="3359" y="702"/>
                </a:lnTo>
                <a:lnTo>
                  <a:pt x="3359" y="0"/>
                </a:lnTo>
              </a:path>
            </a:pathLst>
          </a:custGeom>
          <a:solidFill>
            <a:srgbClr val="3A0CA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78" name="Google Shape;1478;p146"/>
          <p:cNvSpPr txBox="1"/>
          <p:nvPr/>
        </p:nvSpPr>
        <p:spPr>
          <a:xfrm>
            <a:off x="7558848" y="1234317"/>
            <a:ext cx="1007400" cy="1731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b="1" lang="it" sz="900">
                <a:solidFill>
                  <a:srgbClr val="FFFFFF"/>
                </a:solidFill>
                <a:latin typeface="Poppins"/>
                <a:ea typeface="Poppins"/>
                <a:cs typeface="Poppins"/>
                <a:sym typeface="Poppins"/>
              </a:rPr>
              <a:t>L</a:t>
            </a:r>
            <a:r>
              <a:rPr b="1" lang="it" sz="900">
                <a:solidFill>
                  <a:srgbClr val="FFFFFF"/>
                </a:solidFill>
                <a:latin typeface="Poppins"/>
                <a:ea typeface="Poppins"/>
                <a:cs typeface="Poppins"/>
                <a:sym typeface="Poppins"/>
              </a:rPr>
              <a:t>icences</a:t>
            </a:r>
            <a:endParaRPr sz="500"/>
          </a:p>
        </p:txBody>
      </p:sp>
      <p:sp>
        <p:nvSpPr>
          <p:cNvPr id="1479" name="Google Shape;1479;p146"/>
          <p:cNvSpPr txBox="1"/>
          <p:nvPr/>
        </p:nvSpPr>
        <p:spPr>
          <a:xfrm>
            <a:off x="7133275" y="1644813"/>
            <a:ext cx="1306200" cy="1715400"/>
          </a:xfrm>
          <a:prstGeom prst="rect">
            <a:avLst/>
          </a:prstGeom>
          <a:noFill/>
          <a:ln>
            <a:noFill/>
          </a:ln>
        </p:spPr>
        <p:txBody>
          <a:bodyPr anchorCtr="0" anchor="ctr" bIns="17150" lIns="34300" spcFirstLastPara="1" rIns="34300" wrap="square" tIns="17150">
            <a:spAutoFit/>
          </a:bodyPr>
          <a:lstStyle/>
          <a:p>
            <a:pPr indent="0" lvl="0" marL="0" rtl="0" algn="ctr">
              <a:lnSpc>
                <a:spcPct val="115000"/>
              </a:lnSpc>
              <a:spcBef>
                <a:spcPts val="0"/>
              </a:spcBef>
              <a:spcAft>
                <a:spcPts val="0"/>
              </a:spcAft>
              <a:buNone/>
            </a:pPr>
            <a:r>
              <a:rPr lang="it" sz="800">
                <a:solidFill>
                  <a:srgbClr val="747A94"/>
                </a:solidFill>
                <a:latin typeface="Poppins"/>
                <a:ea typeface="Poppins"/>
                <a:cs typeface="Poppins"/>
                <a:sym typeface="Poppins"/>
              </a:rPr>
              <a:t>The deposited data will be made available under the latest available version of the Creative Commons Attribution International Public License (</a:t>
            </a:r>
            <a:r>
              <a:rPr lang="it" sz="800">
                <a:solidFill>
                  <a:srgbClr val="747A94"/>
                </a:solidFill>
                <a:highlight>
                  <a:srgbClr val="F8E71C"/>
                </a:highlight>
                <a:latin typeface="Poppins"/>
                <a:ea typeface="Poppins"/>
                <a:cs typeface="Poppins"/>
                <a:sym typeface="Poppins"/>
              </a:rPr>
              <a:t>CC BY</a:t>
            </a:r>
            <a:r>
              <a:rPr lang="it" sz="800">
                <a:solidFill>
                  <a:srgbClr val="747A94"/>
                </a:solidFill>
                <a:latin typeface="Poppins"/>
                <a:ea typeface="Poppins"/>
                <a:cs typeface="Poppins"/>
                <a:sym typeface="Poppins"/>
              </a:rPr>
              <a:t>) or Creative Commons Public Domain Dedication (</a:t>
            </a:r>
            <a:r>
              <a:rPr lang="it" sz="800">
                <a:solidFill>
                  <a:srgbClr val="747A94"/>
                </a:solidFill>
                <a:highlight>
                  <a:srgbClr val="F8E71C"/>
                </a:highlight>
                <a:latin typeface="Poppins"/>
                <a:ea typeface="Poppins"/>
                <a:cs typeface="Poppins"/>
                <a:sym typeface="Poppins"/>
              </a:rPr>
              <a:t>CC0) or a licence with equivalent rights.</a:t>
            </a:r>
            <a:r>
              <a:rPr lang="it" sz="800">
                <a:solidFill>
                  <a:srgbClr val="747A94"/>
                </a:solidFill>
                <a:latin typeface="Poppins"/>
                <a:ea typeface="Poppins"/>
                <a:cs typeface="Poppins"/>
                <a:sym typeface="Poppins"/>
              </a:rPr>
              <a:t> </a:t>
            </a:r>
            <a:endParaRPr sz="800">
              <a:solidFill>
                <a:srgbClr val="747A94"/>
              </a:solidFill>
              <a:latin typeface="Poppins"/>
              <a:ea typeface="Poppins"/>
              <a:cs typeface="Poppins"/>
              <a:sym typeface="Poppins"/>
            </a:endParaRPr>
          </a:p>
        </p:txBody>
      </p:sp>
      <p:sp>
        <p:nvSpPr>
          <p:cNvPr id="1480" name="Google Shape;1480;p146"/>
          <p:cNvSpPr/>
          <p:nvPr/>
        </p:nvSpPr>
        <p:spPr>
          <a:xfrm>
            <a:off x="7067979" y="1168853"/>
            <a:ext cx="314959" cy="311786"/>
          </a:xfrm>
          <a:custGeom>
            <a:rect b="b" l="l" r="r" t="t"/>
            <a:pathLst>
              <a:path extrusionOk="0" h="440687" w="516326">
                <a:moveTo>
                  <a:pt x="252730" y="364429"/>
                </a:moveTo>
                <a:cubicBezTo>
                  <a:pt x="246693" y="366443"/>
                  <a:pt x="240657" y="366443"/>
                  <a:pt x="234620" y="365235"/>
                </a:cubicBezTo>
                <a:lnTo>
                  <a:pt x="234620" y="426443"/>
                </a:lnTo>
                <a:lnTo>
                  <a:pt x="248303" y="412751"/>
                </a:lnTo>
                <a:cubicBezTo>
                  <a:pt x="253937" y="407516"/>
                  <a:pt x="262791" y="407516"/>
                  <a:pt x="268022" y="412751"/>
                </a:cubicBezTo>
                <a:lnTo>
                  <a:pt x="282108" y="426443"/>
                </a:lnTo>
                <a:lnTo>
                  <a:pt x="281705" y="365235"/>
                </a:lnTo>
                <a:cubicBezTo>
                  <a:pt x="279291" y="366040"/>
                  <a:pt x="277279" y="366040"/>
                  <a:pt x="274864" y="366040"/>
                </a:cubicBezTo>
                <a:cubicBezTo>
                  <a:pt x="271242" y="366040"/>
                  <a:pt x="267620" y="365637"/>
                  <a:pt x="263998" y="364429"/>
                </a:cubicBezTo>
                <a:cubicBezTo>
                  <a:pt x="260376" y="362818"/>
                  <a:pt x="256352" y="362818"/>
                  <a:pt x="252730" y="364429"/>
                </a:cubicBezTo>
                <a:close/>
                <a:moveTo>
                  <a:pt x="502240" y="327382"/>
                </a:moveTo>
                <a:cubicBezTo>
                  <a:pt x="498618" y="328993"/>
                  <a:pt x="494594" y="330201"/>
                  <a:pt x="489765" y="330201"/>
                </a:cubicBezTo>
                <a:lnTo>
                  <a:pt x="326376" y="330201"/>
                </a:lnTo>
                <a:cubicBezTo>
                  <a:pt x="323961" y="334228"/>
                  <a:pt x="320339" y="337852"/>
                  <a:pt x="316315" y="340268"/>
                </a:cubicBezTo>
                <a:lnTo>
                  <a:pt x="489765" y="340268"/>
                </a:lnTo>
                <a:cubicBezTo>
                  <a:pt x="496606" y="340268"/>
                  <a:pt x="502240" y="335033"/>
                  <a:pt x="502240" y="327785"/>
                </a:cubicBezTo>
                <a:close/>
                <a:moveTo>
                  <a:pt x="14488" y="327382"/>
                </a:moveTo>
                <a:lnTo>
                  <a:pt x="14488" y="327785"/>
                </a:lnTo>
                <a:cubicBezTo>
                  <a:pt x="14488" y="335033"/>
                  <a:pt x="20122" y="340268"/>
                  <a:pt x="26963" y="340268"/>
                </a:cubicBezTo>
                <a:lnTo>
                  <a:pt x="200413" y="340268"/>
                </a:lnTo>
                <a:cubicBezTo>
                  <a:pt x="196389" y="337852"/>
                  <a:pt x="192767" y="334228"/>
                  <a:pt x="190352" y="330201"/>
                </a:cubicBezTo>
                <a:lnTo>
                  <a:pt x="26963" y="330201"/>
                </a:lnTo>
                <a:cubicBezTo>
                  <a:pt x="22134" y="330201"/>
                  <a:pt x="18110" y="328993"/>
                  <a:pt x="14488" y="327382"/>
                </a:cubicBezTo>
                <a:close/>
                <a:moveTo>
                  <a:pt x="502240" y="302819"/>
                </a:moveTo>
                <a:cubicBezTo>
                  <a:pt x="498618" y="304832"/>
                  <a:pt x="494594" y="305637"/>
                  <a:pt x="489765" y="305637"/>
                </a:cubicBezTo>
                <a:lnTo>
                  <a:pt x="330400" y="305637"/>
                </a:lnTo>
                <a:cubicBezTo>
                  <a:pt x="330400" y="306845"/>
                  <a:pt x="330400" y="307651"/>
                  <a:pt x="330400" y="308456"/>
                </a:cubicBezTo>
                <a:cubicBezTo>
                  <a:pt x="330803" y="310872"/>
                  <a:pt x="330803" y="313691"/>
                  <a:pt x="330803" y="315704"/>
                </a:cubicBezTo>
                <a:lnTo>
                  <a:pt x="489765" y="315704"/>
                </a:lnTo>
                <a:cubicBezTo>
                  <a:pt x="496606" y="315704"/>
                  <a:pt x="502240" y="310470"/>
                  <a:pt x="502240" y="303624"/>
                </a:cubicBezTo>
                <a:close/>
                <a:moveTo>
                  <a:pt x="14488" y="302819"/>
                </a:moveTo>
                <a:lnTo>
                  <a:pt x="14488" y="303624"/>
                </a:lnTo>
                <a:cubicBezTo>
                  <a:pt x="14488" y="310470"/>
                  <a:pt x="20122" y="315704"/>
                  <a:pt x="26963" y="315704"/>
                </a:cubicBezTo>
                <a:lnTo>
                  <a:pt x="185925" y="315704"/>
                </a:lnTo>
                <a:cubicBezTo>
                  <a:pt x="185523" y="313691"/>
                  <a:pt x="185523" y="310872"/>
                  <a:pt x="186328" y="308456"/>
                </a:cubicBezTo>
                <a:cubicBezTo>
                  <a:pt x="186328" y="307651"/>
                  <a:pt x="186328" y="306845"/>
                  <a:pt x="186328" y="305637"/>
                </a:cubicBezTo>
                <a:lnTo>
                  <a:pt x="26963" y="305637"/>
                </a:lnTo>
                <a:cubicBezTo>
                  <a:pt x="22134" y="305637"/>
                  <a:pt x="18110" y="304832"/>
                  <a:pt x="14488" y="302819"/>
                </a:cubicBezTo>
                <a:close/>
                <a:moveTo>
                  <a:pt x="276152" y="263485"/>
                </a:moveTo>
                <a:lnTo>
                  <a:pt x="232893" y="306340"/>
                </a:lnTo>
                <a:cubicBezTo>
                  <a:pt x="238553" y="314021"/>
                  <a:pt x="247448" y="319277"/>
                  <a:pt x="257959" y="319277"/>
                </a:cubicBezTo>
                <a:cubicBezTo>
                  <a:pt x="274939" y="319277"/>
                  <a:pt x="288685" y="305127"/>
                  <a:pt x="288685" y="288551"/>
                </a:cubicBezTo>
                <a:cubicBezTo>
                  <a:pt x="288685" y="278039"/>
                  <a:pt x="283430" y="269145"/>
                  <a:pt x="276152" y="263485"/>
                </a:cubicBezTo>
                <a:close/>
                <a:moveTo>
                  <a:pt x="257959" y="257420"/>
                </a:moveTo>
                <a:cubicBezTo>
                  <a:pt x="240979" y="257420"/>
                  <a:pt x="227233" y="271166"/>
                  <a:pt x="227233" y="288551"/>
                </a:cubicBezTo>
                <a:cubicBezTo>
                  <a:pt x="227233" y="289764"/>
                  <a:pt x="227233" y="290572"/>
                  <a:pt x="227233" y="291785"/>
                </a:cubicBezTo>
                <a:lnTo>
                  <a:pt x="261194" y="257420"/>
                </a:lnTo>
                <a:cubicBezTo>
                  <a:pt x="260385" y="257420"/>
                  <a:pt x="259172" y="257420"/>
                  <a:pt x="257959" y="257420"/>
                </a:cubicBezTo>
                <a:close/>
                <a:moveTo>
                  <a:pt x="257959" y="243270"/>
                </a:moveTo>
                <a:cubicBezTo>
                  <a:pt x="283025" y="243270"/>
                  <a:pt x="303240" y="263485"/>
                  <a:pt x="303240" y="288551"/>
                </a:cubicBezTo>
                <a:cubicBezTo>
                  <a:pt x="303240" y="313212"/>
                  <a:pt x="283025" y="333427"/>
                  <a:pt x="257959" y="333427"/>
                </a:cubicBezTo>
                <a:cubicBezTo>
                  <a:pt x="232893" y="333427"/>
                  <a:pt x="213083" y="313212"/>
                  <a:pt x="213083" y="288551"/>
                </a:cubicBezTo>
                <a:cubicBezTo>
                  <a:pt x="213083" y="263485"/>
                  <a:pt x="232893" y="243270"/>
                  <a:pt x="257959" y="243270"/>
                </a:cubicBezTo>
                <a:close/>
                <a:moveTo>
                  <a:pt x="258364" y="224899"/>
                </a:moveTo>
                <a:cubicBezTo>
                  <a:pt x="254541" y="224899"/>
                  <a:pt x="250718" y="226308"/>
                  <a:pt x="247498" y="229127"/>
                </a:cubicBezTo>
                <a:cubicBezTo>
                  <a:pt x="241864" y="233556"/>
                  <a:pt x="234620" y="235973"/>
                  <a:pt x="227376" y="235973"/>
                </a:cubicBezTo>
                <a:cubicBezTo>
                  <a:pt x="219328" y="235973"/>
                  <a:pt x="212486" y="242013"/>
                  <a:pt x="210877" y="250470"/>
                </a:cubicBezTo>
                <a:cubicBezTo>
                  <a:pt x="209669" y="257315"/>
                  <a:pt x="205645" y="264161"/>
                  <a:pt x="200011" y="268590"/>
                </a:cubicBezTo>
                <a:cubicBezTo>
                  <a:pt x="193974" y="273825"/>
                  <a:pt x="192364" y="282684"/>
                  <a:pt x="196389" y="289933"/>
                </a:cubicBezTo>
                <a:cubicBezTo>
                  <a:pt x="200011" y="296376"/>
                  <a:pt x="201218" y="303624"/>
                  <a:pt x="200011" y="310872"/>
                </a:cubicBezTo>
                <a:cubicBezTo>
                  <a:pt x="198803" y="319329"/>
                  <a:pt x="203230" y="326980"/>
                  <a:pt x="210877" y="329798"/>
                </a:cubicBezTo>
                <a:cubicBezTo>
                  <a:pt x="217718" y="332215"/>
                  <a:pt x="223352" y="337047"/>
                  <a:pt x="227376" y="343490"/>
                </a:cubicBezTo>
                <a:cubicBezTo>
                  <a:pt x="231401" y="350738"/>
                  <a:pt x="239852" y="353557"/>
                  <a:pt x="247498" y="350738"/>
                </a:cubicBezTo>
                <a:cubicBezTo>
                  <a:pt x="251120" y="349530"/>
                  <a:pt x="254742" y="349127"/>
                  <a:pt x="258364" y="349127"/>
                </a:cubicBezTo>
                <a:cubicBezTo>
                  <a:pt x="261986" y="349127"/>
                  <a:pt x="265608" y="349530"/>
                  <a:pt x="268827" y="350738"/>
                </a:cubicBezTo>
                <a:cubicBezTo>
                  <a:pt x="276474" y="353557"/>
                  <a:pt x="284925" y="350738"/>
                  <a:pt x="289352" y="343490"/>
                </a:cubicBezTo>
                <a:cubicBezTo>
                  <a:pt x="292974" y="337047"/>
                  <a:pt x="298608" y="332215"/>
                  <a:pt x="305852" y="329798"/>
                </a:cubicBezTo>
                <a:cubicBezTo>
                  <a:pt x="313095" y="326980"/>
                  <a:pt x="317925" y="319329"/>
                  <a:pt x="316717" y="310872"/>
                </a:cubicBezTo>
                <a:cubicBezTo>
                  <a:pt x="315108" y="303624"/>
                  <a:pt x="316717" y="296376"/>
                  <a:pt x="320339" y="289933"/>
                </a:cubicBezTo>
                <a:cubicBezTo>
                  <a:pt x="324364" y="282684"/>
                  <a:pt x="322754" y="273825"/>
                  <a:pt x="316315" y="268590"/>
                </a:cubicBezTo>
                <a:cubicBezTo>
                  <a:pt x="310681" y="264161"/>
                  <a:pt x="307059" y="257315"/>
                  <a:pt x="305852" y="250470"/>
                </a:cubicBezTo>
                <a:cubicBezTo>
                  <a:pt x="304644" y="242013"/>
                  <a:pt x="297400" y="235973"/>
                  <a:pt x="288949" y="235973"/>
                </a:cubicBezTo>
                <a:cubicBezTo>
                  <a:pt x="281705" y="235973"/>
                  <a:pt x="274864" y="233556"/>
                  <a:pt x="269230" y="229127"/>
                </a:cubicBezTo>
                <a:cubicBezTo>
                  <a:pt x="266010" y="226308"/>
                  <a:pt x="262187" y="224899"/>
                  <a:pt x="258364" y="224899"/>
                </a:cubicBezTo>
                <a:close/>
                <a:moveTo>
                  <a:pt x="218150" y="177567"/>
                </a:moveTo>
                <a:lnTo>
                  <a:pt x="445155" y="177567"/>
                </a:lnTo>
                <a:cubicBezTo>
                  <a:pt x="448777" y="177567"/>
                  <a:pt x="452400" y="181022"/>
                  <a:pt x="452400" y="184478"/>
                </a:cubicBezTo>
                <a:cubicBezTo>
                  <a:pt x="452400" y="188317"/>
                  <a:pt x="448777" y="191389"/>
                  <a:pt x="445155" y="191389"/>
                </a:cubicBezTo>
                <a:lnTo>
                  <a:pt x="218150" y="191389"/>
                </a:lnTo>
                <a:cubicBezTo>
                  <a:pt x="214125" y="191389"/>
                  <a:pt x="211308" y="188317"/>
                  <a:pt x="211308" y="184478"/>
                </a:cubicBezTo>
                <a:cubicBezTo>
                  <a:pt x="211308" y="181022"/>
                  <a:pt x="214125" y="177567"/>
                  <a:pt x="218150" y="177567"/>
                </a:cubicBezTo>
                <a:close/>
                <a:moveTo>
                  <a:pt x="88933" y="177567"/>
                </a:moveTo>
                <a:lnTo>
                  <a:pt x="169915" y="177567"/>
                </a:lnTo>
                <a:cubicBezTo>
                  <a:pt x="173541" y="177567"/>
                  <a:pt x="177167" y="181022"/>
                  <a:pt x="177167" y="184478"/>
                </a:cubicBezTo>
                <a:cubicBezTo>
                  <a:pt x="177167" y="188317"/>
                  <a:pt x="173541" y="191389"/>
                  <a:pt x="169915" y="191389"/>
                </a:cubicBezTo>
                <a:lnTo>
                  <a:pt x="88933" y="191389"/>
                </a:lnTo>
                <a:cubicBezTo>
                  <a:pt x="84904" y="191389"/>
                  <a:pt x="81681" y="188317"/>
                  <a:pt x="81681" y="184478"/>
                </a:cubicBezTo>
                <a:cubicBezTo>
                  <a:pt x="81681" y="181022"/>
                  <a:pt x="84904" y="177567"/>
                  <a:pt x="88933" y="177567"/>
                </a:cubicBezTo>
                <a:close/>
                <a:moveTo>
                  <a:pt x="218150" y="145606"/>
                </a:moveTo>
                <a:lnTo>
                  <a:pt x="445155" y="145606"/>
                </a:lnTo>
                <a:cubicBezTo>
                  <a:pt x="448777" y="145606"/>
                  <a:pt x="452400" y="148677"/>
                  <a:pt x="452400" y="152517"/>
                </a:cubicBezTo>
                <a:cubicBezTo>
                  <a:pt x="452400" y="156356"/>
                  <a:pt x="448777" y="159428"/>
                  <a:pt x="445155" y="159428"/>
                </a:cubicBezTo>
                <a:lnTo>
                  <a:pt x="218150" y="159428"/>
                </a:lnTo>
                <a:cubicBezTo>
                  <a:pt x="214125" y="159428"/>
                  <a:pt x="211308" y="156356"/>
                  <a:pt x="211308" y="152517"/>
                </a:cubicBezTo>
                <a:cubicBezTo>
                  <a:pt x="211308" y="148677"/>
                  <a:pt x="214125" y="145606"/>
                  <a:pt x="218150" y="145606"/>
                </a:cubicBezTo>
                <a:close/>
                <a:moveTo>
                  <a:pt x="88933" y="145606"/>
                </a:moveTo>
                <a:lnTo>
                  <a:pt x="169915" y="145606"/>
                </a:lnTo>
                <a:cubicBezTo>
                  <a:pt x="173541" y="145606"/>
                  <a:pt x="177167" y="148677"/>
                  <a:pt x="177167" y="152517"/>
                </a:cubicBezTo>
                <a:cubicBezTo>
                  <a:pt x="177167" y="156356"/>
                  <a:pt x="173541" y="159428"/>
                  <a:pt x="169915" y="159428"/>
                </a:cubicBezTo>
                <a:lnTo>
                  <a:pt x="88933" y="159428"/>
                </a:lnTo>
                <a:cubicBezTo>
                  <a:pt x="84904" y="159428"/>
                  <a:pt x="81681" y="156356"/>
                  <a:pt x="81681" y="152517"/>
                </a:cubicBezTo>
                <a:cubicBezTo>
                  <a:pt x="81681" y="148677"/>
                  <a:pt x="84904" y="145606"/>
                  <a:pt x="88933" y="145606"/>
                </a:cubicBezTo>
                <a:close/>
                <a:moveTo>
                  <a:pt x="120507" y="97661"/>
                </a:moveTo>
                <a:lnTo>
                  <a:pt x="413573" y="97661"/>
                </a:lnTo>
                <a:cubicBezTo>
                  <a:pt x="417610" y="97661"/>
                  <a:pt x="420435" y="100732"/>
                  <a:pt x="420435" y="104572"/>
                </a:cubicBezTo>
                <a:cubicBezTo>
                  <a:pt x="420435" y="108411"/>
                  <a:pt x="417610" y="111483"/>
                  <a:pt x="413573" y="111483"/>
                </a:cubicBezTo>
                <a:lnTo>
                  <a:pt x="120507" y="111483"/>
                </a:lnTo>
                <a:cubicBezTo>
                  <a:pt x="116874" y="111483"/>
                  <a:pt x="113645" y="108411"/>
                  <a:pt x="113645" y="104572"/>
                </a:cubicBezTo>
                <a:cubicBezTo>
                  <a:pt x="113645" y="100732"/>
                  <a:pt x="116874" y="97661"/>
                  <a:pt x="120507" y="97661"/>
                </a:cubicBezTo>
                <a:close/>
                <a:moveTo>
                  <a:pt x="88928" y="49717"/>
                </a:moveTo>
                <a:lnTo>
                  <a:pt x="445154" y="49717"/>
                </a:lnTo>
                <a:cubicBezTo>
                  <a:pt x="448777" y="49717"/>
                  <a:pt x="452400" y="52874"/>
                  <a:pt x="452400" y="56820"/>
                </a:cubicBezTo>
                <a:cubicBezTo>
                  <a:pt x="452400" y="60766"/>
                  <a:pt x="448777" y="63528"/>
                  <a:pt x="445154" y="63528"/>
                </a:cubicBezTo>
                <a:lnTo>
                  <a:pt x="88928" y="63528"/>
                </a:lnTo>
                <a:cubicBezTo>
                  <a:pt x="84903" y="63528"/>
                  <a:pt x="81683" y="60766"/>
                  <a:pt x="81683" y="56820"/>
                </a:cubicBezTo>
                <a:cubicBezTo>
                  <a:pt x="81683" y="52874"/>
                  <a:pt x="84903" y="49717"/>
                  <a:pt x="88928" y="49717"/>
                </a:cubicBezTo>
                <a:close/>
                <a:moveTo>
                  <a:pt x="26963" y="14496"/>
                </a:moveTo>
                <a:cubicBezTo>
                  <a:pt x="20122" y="14496"/>
                  <a:pt x="14488" y="19731"/>
                  <a:pt x="14488" y="26577"/>
                </a:cubicBezTo>
                <a:lnTo>
                  <a:pt x="14488" y="250470"/>
                </a:lnTo>
                <a:lnTo>
                  <a:pt x="14488" y="274631"/>
                </a:lnTo>
                <a:lnTo>
                  <a:pt x="14488" y="279463"/>
                </a:lnTo>
                <a:cubicBezTo>
                  <a:pt x="14488" y="286309"/>
                  <a:pt x="20122" y="291946"/>
                  <a:pt x="26963" y="291946"/>
                </a:cubicBezTo>
                <a:lnTo>
                  <a:pt x="181901" y="291946"/>
                </a:lnTo>
                <a:cubicBezTo>
                  <a:pt x="177474" y="279866"/>
                  <a:pt x="181096" y="266174"/>
                  <a:pt x="191157" y="257718"/>
                </a:cubicBezTo>
                <a:cubicBezTo>
                  <a:pt x="193974" y="255302"/>
                  <a:pt x="195986" y="251678"/>
                  <a:pt x="196791" y="247651"/>
                </a:cubicBezTo>
                <a:cubicBezTo>
                  <a:pt x="199608" y="232751"/>
                  <a:pt x="212486" y="221879"/>
                  <a:pt x="227376" y="221879"/>
                </a:cubicBezTo>
                <a:cubicBezTo>
                  <a:pt x="231401" y="221879"/>
                  <a:pt x="235425" y="220671"/>
                  <a:pt x="238242" y="217852"/>
                </a:cubicBezTo>
                <a:cubicBezTo>
                  <a:pt x="249913" y="208187"/>
                  <a:pt x="266815" y="208187"/>
                  <a:pt x="278486" y="217852"/>
                </a:cubicBezTo>
                <a:cubicBezTo>
                  <a:pt x="281303" y="220671"/>
                  <a:pt x="284925" y="221879"/>
                  <a:pt x="288949" y="221879"/>
                </a:cubicBezTo>
                <a:cubicBezTo>
                  <a:pt x="304644" y="221879"/>
                  <a:pt x="317120" y="232751"/>
                  <a:pt x="319937" y="247651"/>
                </a:cubicBezTo>
                <a:cubicBezTo>
                  <a:pt x="320742" y="251678"/>
                  <a:pt x="322754" y="255302"/>
                  <a:pt x="325571" y="257718"/>
                </a:cubicBezTo>
                <a:cubicBezTo>
                  <a:pt x="335632" y="266174"/>
                  <a:pt x="339254" y="279866"/>
                  <a:pt x="334827" y="291946"/>
                </a:cubicBezTo>
                <a:lnTo>
                  <a:pt x="489765" y="291946"/>
                </a:lnTo>
                <a:cubicBezTo>
                  <a:pt x="496606" y="291946"/>
                  <a:pt x="502240" y="286309"/>
                  <a:pt x="502240" y="279463"/>
                </a:cubicBezTo>
                <a:lnTo>
                  <a:pt x="502240" y="274631"/>
                </a:lnTo>
                <a:lnTo>
                  <a:pt x="502240" y="250470"/>
                </a:lnTo>
                <a:lnTo>
                  <a:pt x="502240" y="26577"/>
                </a:lnTo>
                <a:cubicBezTo>
                  <a:pt x="502240" y="19731"/>
                  <a:pt x="496606" y="14496"/>
                  <a:pt x="489765" y="14496"/>
                </a:cubicBezTo>
                <a:close/>
                <a:moveTo>
                  <a:pt x="26963" y="0"/>
                </a:moveTo>
                <a:lnTo>
                  <a:pt x="489765" y="0"/>
                </a:lnTo>
                <a:cubicBezTo>
                  <a:pt x="504655" y="0"/>
                  <a:pt x="516326" y="12080"/>
                  <a:pt x="516326" y="26577"/>
                </a:cubicBezTo>
                <a:lnTo>
                  <a:pt x="516326" y="250470"/>
                </a:lnTo>
                <a:lnTo>
                  <a:pt x="516326" y="274631"/>
                </a:lnTo>
                <a:lnTo>
                  <a:pt x="516326" y="279463"/>
                </a:lnTo>
                <a:lnTo>
                  <a:pt x="516326" y="303624"/>
                </a:lnTo>
                <a:lnTo>
                  <a:pt x="516326" y="327785"/>
                </a:lnTo>
                <a:cubicBezTo>
                  <a:pt x="516326" y="342684"/>
                  <a:pt x="504655" y="354765"/>
                  <a:pt x="489765" y="354765"/>
                </a:cubicBezTo>
                <a:lnTo>
                  <a:pt x="299010" y="354765"/>
                </a:lnTo>
                <a:cubicBezTo>
                  <a:pt x="298205" y="355973"/>
                  <a:pt x="297400" y="356778"/>
                  <a:pt x="296193" y="357584"/>
                </a:cubicBezTo>
                <a:lnTo>
                  <a:pt x="296193" y="426443"/>
                </a:lnTo>
                <a:cubicBezTo>
                  <a:pt x="296193" y="432080"/>
                  <a:pt x="292571" y="437315"/>
                  <a:pt x="287339" y="439731"/>
                </a:cubicBezTo>
                <a:cubicBezTo>
                  <a:pt x="285730" y="440134"/>
                  <a:pt x="283718" y="440536"/>
                  <a:pt x="281705" y="440536"/>
                </a:cubicBezTo>
                <a:cubicBezTo>
                  <a:pt x="278083" y="440536"/>
                  <a:pt x="274864" y="439328"/>
                  <a:pt x="272047" y="436510"/>
                </a:cubicBezTo>
                <a:lnTo>
                  <a:pt x="258364" y="423221"/>
                </a:lnTo>
                <a:lnTo>
                  <a:pt x="244279" y="436510"/>
                </a:lnTo>
                <a:cubicBezTo>
                  <a:pt x="240657" y="440536"/>
                  <a:pt x="234620" y="441745"/>
                  <a:pt x="229389" y="439731"/>
                </a:cubicBezTo>
                <a:cubicBezTo>
                  <a:pt x="224157" y="437315"/>
                  <a:pt x="220937" y="432080"/>
                  <a:pt x="220937" y="426443"/>
                </a:cubicBezTo>
                <a:lnTo>
                  <a:pt x="220937" y="357584"/>
                </a:lnTo>
                <a:cubicBezTo>
                  <a:pt x="219730" y="356778"/>
                  <a:pt x="218523" y="355973"/>
                  <a:pt x="217718" y="354765"/>
                </a:cubicBezTo>
                <a:lnTo>
                  <a:pt x="26963" y="354765"/>
                </a:lnTo>
                <a:cubicBezTo>
                  <a:pt x="12073" y="354765"/>
                  <a:pt x="0" y="342684"/>
                  <a:pt x="0" y="327785"/>
                </a:cubicBezTo>
                <a:lnTo>
                  <a:pt x="0" y="303624"/>
                </a:lnTo>
                <a:lnTo>
                  <a:pt x="0" y="279463"/>
                </a:lnTo>
                <a:lnTo>
                  <a:pt x="0" y="274631"/>
                </a:lnTo>
                <a:lnTo>
                  <a:pt x="0" y="250470"/>
                </a:lnTo>
                <a:lnTo>
                  <a:pt x="0" y="26577"/>
                </a:lnTo>
                <a:cubicBezTo>
                  <a:pt x="0" y="12080"/>
                  <a:pt x="12073" y="0"/>
                  <a:pt x="26963"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5">
              <a:solidFill>
                <a:srgbClr val="000000"/>
              </a:solidFill>
              <a:latin typeface="Calibri"/>
              <a:ea typeface="Calibri"/>
              <a:cs typeface="Calibri"/>
              <a:sym typeface="Calibri"/>
            </a:endParaRPr>
          </a:p>
        </p:txBody>
      </p:sp>
      <p:grpSp>
        <p:nvGrpSpPr>
          <p:cNvPr id="1481" name="Google Shape;1481;p146"/>
          <p:cNvGrpSpPr/>
          <p:nvPr/>
        </p:nvGrpSpPr>
        <p:grpSpPr>
          <a:xfrm>
            <a:off x="105491" y="-275274"/>
            <a:ext cx="999312" cy="999312"/>
            <a:chOff x="348199" y="179450"/>
            <a:chExt cx="1116300" cy="1116300"/>
          </a:xfrm>
        </p:grpSpPr>
        <p:sp>
          <p:nvSpPr>
            <p:cNvPr id="1482" name="Google Shape;1482;p14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4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4" name="Google Shape;1484;p146"/>
          <p:cNvSpPr txBox="1"/>
          <p:nvPr/>
        </p:nvSpPr>
        <p:spPr>
          <a:xfrm>
            <a:off x="4583525" y="3952550"/>
            <a:ext cx="3987000" cy="987900"/>
          </a:xfrm>
          <a:prstGeom prst="rect">
            <a:avLst/>
          </a:prstGeom>
          <a:noFill/>
          <a:ln>
            <a:noFill/>
          </a:ln>
        </p:spPr>
        <p:txBody>
          <a:bodyPr anchorCtr="0" anchor="t" bIns="91425" lIns="91425" spcFirstLastPara="1" rIns="91425" wrap="square" tIns="91425">
            <a:spAutoFit/>
          </a:bodyPr>
          <a:lstStyle/>
          <a:p>
            <a:pPr indent="0" lvl="0" marL="0" rtl="0" algn="l">
              <a:lnSpc>
                <a:spcPct val="138095"/>
              </a:lnSpc>
              <a:spcBef>
                <a:spcPts val="0"/>
              </a:spcBef>
              <a:spcAft>
                <a:spcPts val="0"/>
              </a:spcAft>
              <a:buNone/>
            </a:pPr>
            <a:r>
              <a:rPr b="1" lang="it" sz="800">
                <a:solidFill>
                  <a:srgbClr val="747A94"/>
                </a:solidFill>
                <a:latin typeface="Poppins"/>
                <a:ea typeface="Poppins"/>
                <a:cs typeface="Poppins"/>
                <a:sym typeface="Poppins"/>
              </a:rPr>
              <a:t>Primary data; secondary data</a:t>
            </a:r>
            <a:r>
              <a:rPr lang="it" sz="800">
                <a:solidFill>
                  <a:srgbClr val="747A94"/>
                </a:solidFill>
                <a:latin typeface="Poppins"/>
                <a:ea typeface="Poppins"/>
                <a:cs typeface="Poppins"/>
                <a:sym typeface="Poppins"/>
              </a:rPr>
              <a:t> rearranged into original datasets; and </a:t>
            </a:r>
            <a:r>
              <a:rPr b="1" lang="it" sz="800">
                <a:solidFill>
                  <a:srgbClr val="747A94"/>
                </a:solidFill>
                <a:latin typeface="Poppins"/>
                <a:ea typeface="Poppins"/>
                <a:cs typeface="Poppins"/>
                <a:sym typeface="Poppins"/>
              </a:rPr>
              <a:t>d</a:t>
            </a:r>
            <a:r>
              <a:rPr b="1" lang="it" sz="800">
                <a:solidFill>
                  <a:srgbClr val="747A94"/>
                </a:solidFill>
                <a:latin typeface="Poppins"/>
                <a:ea typeface="Poppins"/>
                <a:cs typeface="Poppins"/>
                <a:sym typeface="Poppins"/>
              </a:rPr>
              <a:t>atasets</a:t>
            </a:r>
            <a:r>
              <a:rPr lang="it" sz="800">
                <a:solidFill>
                  <a:srgbClr val="747A94"/>
                </a:solidFill>
                <a:latin typeface="Poppins"/>
                <a:ea typeface="Poppins"/>
                <a:cs typeface="Poppins"/>
                <a:sym typeface="Poppins"/>
              </a:rPr>
              <a:t> whose data will be cited by any of the </a:t>
            </a:r>
            <a:r>
              <a:rPr b="1" lang="it" sz="800">
                <a:solidFill>
                  <a:srgbClr val="747A94"/>
                </a:solidFill>
                <a:latin typeface="Poppins"/>
                <a:ea typeface="Poppins"/>
                <a:cs typeface="Poppins"/>
                <a:sym typeface="Poppins"/>
              </a:rPr>
              <a:t>publications, reports, or deliverables</a:t>
            </a:r>
            <a:r>
              <a:rPr lang="it" sz="800">
                <a:solidFill>
                  <a:srgbClr val="747A94"/>
                </a:solidFill>
                <a:latin typeface="Poppins"/>
                <a:ea typeface="Poppins"/>
                <a:cs typeface="Poppins"/>
                <a:sym typeface="Poppins"/>
              </a:rPr>
              <a:t>, will be preserved.</a:t>
            </a:r>
            <a:endParaRPr sz="800">
              <a:solidFill>
                <a:srgbClr val="747A94"/>
              </a:solidFill>
              <a:latin typeface="Poppins"/>
              <a:ea typeface="Poppins"/>
              <a:cs typeface="Poppins"/>
              <a:sym typeface="Poppins"/>
            </a:endParaRPr>
          </a:p>
          <a:p>
            <a:pPr indent="0" lvl="0" marL="0" rtl="0" algn="l">
              <a:lnSpc>
                <a:spcPct val="138095"/>
              </a:lnSpc>
              <a:spcBef>
                <a:spcPts val="0"/>
              </a:spcBef>
              <a:spcAft>
                <a:spcPts val="0"/>
              </a:spcAft>
              <a:buNone/>
            </a:pPr>
            <a:r>
              <a:rPr lang="it" sz="800">
                <a:solidFill>
                  <a:srgbClr val="747A94"/>
                </a:solidFill>
                <a:latin typeface="Poppins"/>
                <a:ea typeface="Poppins"/>
                <a:cs typeface="Poppins"/>
                <a:sym typeface="Poppins"/>
              </a:rPr>
              <a:t>Secondary data, already available from other sources and provided with a persistent and unique identifier (PID), will not be preserved.</a:t>
            </a:r>
            <a:endParaRPr sz="800">
              <a:solidFill>
                <a:srgbClr val="747A94"/>
              </a:solidFill>
              <a:latin typeface="Poppins"/>
              <a:ea typeface="Poppins"/>
              <a:cs typeface="Poppins"/>
              <a:sym typeface="Poppins"/>
            </a:endParaRPr>
          </a:p>
        </p:txBody>
      </p:sp>
      <p:pic>
        <p:nvPicPr>
          <p:cNvPr id="1485" name="Google Shape;1485;p146"/>
          <p:cNvPicPr preferRelativeResize="0"/>
          <p:nvPr/>
        </p:nvPicPr>
        <p:blipFill>
          <a:blip r:embed="rId4">
            <a:alphaModFix/>
          </a:blip>
          <a:stretch>
            <a:fillRect/>
          </a:stretch>
        </p:blipFill>
        <p:spPr>
          <a:xfrm>
            <a:off x="5080825" y="3635074"/>
            <a:ext cx="247075" cy="24705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4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Personal data flow for each wp</a:t>
            </a:r>
            <a:endParaRPr/>
          </a:p>
        </p:txBody>
      </p:sp>
      <p:pic>
        <p:nvPicPr>
          <p:cNvPr id="1491" name="Google Shape;1491;p147"/>
          <p:cNvPicPr preferRelativeResize="0"/>
          <p:nvPr/>
        </p:nvPicPr>
        <p:blipFill rotWithShape="1">
          <a:blip r:embed="rId3">
            <a:alphaModFix/>
          </a:blip>
          <a:srcRect b="864" l="0" r="0" t="864"/>
          <a:stretch/>
        </p:blipFill>
        <p:spPr>
          <a:xfrm>
            <a:off x="1411600" y="1257625"/>
            <a:ext cx="6451450" cy="36329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148"/>
          <p:cNvSpPr/>
          <p:nvPr/>
        </p:nvSpPr>
        <p:spPr>
          <a:xfrm>
            <a:off x="564475" y="1311600"/>
            <a:ext cx="3986916" cy="3044598"/>
          </a:xfrm>
          <a:custGeom>
            <a:rect b="b" l="l" r="r" t="t"/>
            <a:pathLst>
              <a:path extrusionOk="0" h="2542" w="8533">
                <a:moveTo>
                  <a:pt x="8532" y="0"/>
                </a:moveTo>
                <a:lnTo>
                  <a:pt x="0" y="0"/>
                </a:lnTo>
                <a:lnTo>
                  <a:pt x="0" y="2541"/>
                </a:lnTo>
                <a:lnTo>
                  <a:pt x="8532" y="2541"/>
                </a:lnTo>
                <a:lnTo>
                  <a:pt x="8532" y="0"/>
                </a:lnTo>
                <a:close/>
                <a:moveTo>
                  <a:pt x="8522" y="2531"/>
                </a:moveTo>
                <a:lnTo>
                  <a:pt x="11" y="2531"/>
                </a:lnTo>
                <a:lnTo>
                  <a:pt x="11" y="10"/>
                </a:lnTo>
                <a:lnTo>
                  <a:pt x="8522" y="10"/>
                </a:lnTo>
                <a:lnTo>
                  <a:pt x="8522" y="2531"/>
                </a:lnTo>
                <a:close/>
              </a:path>
            </a:pathLst>
          </a:custGeom>
          <a:solidFill>
            <a:srgbClr val="4360EE"/>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97" name="Google Shape;1497;p148"/>
          <p:cNvSpPr/>
          <p:nvPr/>
        </p:nvSpPr>
        <p:spPr>
          <a:xfrm>
            <a:off x="4592600" y="1311600"/>
            <a:ext cx="3986940" cy="3044598"/>
          </a:xfrm>
          <a:custGeom>
            <a:rect b="b" l="l" r="r" t="t"/>
            <a:pathLst>
              <a:path extrusionOk="0" h="2542" w="8532">
                <a:moveTo>
                  <a:pt x="8531" y="0"/>
                </a:moveTo>
                <a:lnTo>
                  <a:pt x="0" y="0"/>
                </a:lnTo>
                <a:lnTo>
                  <a:pt x="0" y="2541"/>
                </a:lnTo>
                <a:lnTo>
                  <a:pt x="8531" y="2541"/>
                </a:lnTo>
                <a:lnTo>
                  <a:pt x="8531" y="0"/>
                </a:lnTo>
                <a:close/>
                <a:moveTo>
                  <a:pt x="8521" y="2531"/>
                </a:moveTo>
                <a:lnTo>
                  <a:pt x="10" y="2531"/>
                </a:lnTo>
                <a:lnTo>
                  <a:pt x="10" y="10"/>
                </a:lnTo>
                <a:lnTo>
                  <a:pt x="8521" y="10"/>
                </a:lnTo>
                <a:lnTo>
                  <a:pt x="8521" y="2531"/>
                </a:lnTo>
                <a:close/>
              </a:path>
            </a:pathLst>
          </a:custGeom>
          <a:solidFill>
            <a:srgbClr val="4CC9F0"/>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98" name="Google Shape;1498;p148"/>
          <p:cNvSpPr/>
          <p:nvPr/>
        </p:nvSpPr>
        <p:spPr>
          <a:xfrm>
            <a:off x="564465" y="1311594"/>
            <a:ext cx="3986938" cy="442876"/>
          </a:xfrm>
          <a:custGeom>
            <a:rect b="b" l="l" r="r" t="t"/>
            <a:pathLst>
              <a:path extrusionOk="0" h="950" w="8533">
                <a:moveTo>
                  <a:pt x="8532" y="0"/>
                </a:moveTo>
                <a:lnTo>
                  <a:pt x="0" y="0"/>
                </a:lnTo>
                <a:lnTo>
                  <a:pt x="0" y="702"/>
                </a:lnTo>
                <a:lnTo>
                  <a:pt x="4021" y="702"/>
                </a:lnTo>
                <a:lnTo>
                  <a:pt x="4266" y="949"/>
                </a:lnTo>
                <a:lnTo>
                  <a:pt x="4512" y="702"/>
                </a:lnTo>
                <a:lnTo>
                  <a:pt x="8532" y="702"/>
                </a:lnTo>
                <a:lnTo>
                  <a:pt x="8532" y="0"/>
                </a:lnTo>
              </a:path>
            </a:pathLst>
          </a:custGeom>
          <a:solidFill>
            <a:srgbClr val="4360EE"/>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499" name="Google Shape;1499;p148"/>
          <p:cNvSpPr/>
          <p:nvPr/>
        </p:nvSpPr>
        <p:spPr>
          <a:xfrm>
            <a:off x="4592603" y="1311594"/>
            <a:ext cx="3986940" cy="442876"/>
          </a:xfrm>
          <a:custGeom>
            <a:rect b="b" l="l" r="r" t="t"/>
            <a:pathLst>
              <a:path extrusionOk="0" h="950" w="8532">
                <a:moveTo>
                  <a:pt x="8531" y="0"/>
                </a:moveTo>
                <a:lnTo>
                  <a:pt x="0" y="0"/>
                </a:lnTo>
                <a:lnTo>
                  <a:pt x="0" y="702"/>
                </a:lnTo>
                <a:lnTo>
                  <a:pt x="4020" y="702"/>
                </a:lnTo>
                <a:lnTo>
                  <a:pt x="4265" y="949"/>
                </a:lnTo>
                <a:lnTo>
                  <a:pt x="4510" y="702"/>
                </a:lnTo>
                <a:lnTo>
                  <a:pt x="8531" y="702"/>
                </a:lnTo>
                <a:lnTo>
                  <a:pt x="8531" y="0"/>
                </a:lnTo>
              </a:path>
            </a:pathLst>
          </a:custGeom>
          <a:solidFill>
            <a:srgbClr val="4CC9F0"/>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Poppins"/>
              <a:ea typeface="Poppins"/>
              <a:cs typeface="Poppins"/>
              <a:sym typeface="Poppins"/>
            </a:endParaRPr>
          </a:p>
        </p:txBody>
      </p:sp>
      <p:sp>
        <p:nvSpPr>
          <p:cNvPr id="1500" name="Google Shape;1500;p148"/>
          <p:cNvSpPr txBox="1"/>
          <p:nvPr/>
        </p:nvSpPr>
        <p:spPr>
          <a:xfrm>
            <a:off x="511109" y="903483"/>
            <a:ext cx="4786500" cy="2040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it" sz="1100">
                <a:solidFill>
                  <a:srgbClr val="747993"/>
                </a:solidFill>
                <a:latin typeface="Poppins"/>
                <a:ea typeface="Poppins"/>
                <a:cs typeface="Poppins"/>
                <a:sym typeface="Poppins"/>
              </a:rPr>
              <a:t>Pay particular attention when dealing with this kind of data</a:t>
            </a:r>
            <a:endParaRPr sz="500"/>
          </a:p>
        </p:txBody>
      </p:sp>
      <p:sp>
        <p:nvSpPr>
          <p:cNvPr id="1501" name="Google Shape;1501;p148"/>
          <p:cNvSpPr txBox="1"/>
          <p:nvPr/>
        </p:nvSpPr>
        <p:spPr>
          <a:xfrm>
            <a:off x="1674925" y="1386050"/>
            <a:ext cx="21960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900">
                <a:solidFill>
                  <a:srgbClr val="FFFFFF"/>
                </a:solidFill>
                <a:latin typeface="Poppins"/>
                <a:ea typeface="Poppins"/>
                <a:cs typeface="Poppins"/>
                <a:sym typeface="Poppins"/>
              </a:rPr>
              <a:t>Ethical aspects</a:t>
            </a:r>
            <a:endParaRPr sz="500"/>
          </a:p>
        </p:txBody>
      </p:sp>
      <p:sp>
        <p:nvSpPr>
          <p:cNvPr id="1502" name="Google Shape;1502;p148"/>
          <p:cNvSpPr txBox="1"/>
          <p:nvPr/>
        </p:nvSpPr>
        <p:spPr>
          <a:xfrm>
            <a:off x="5329236" y="1386042"/>
            <a:ext cx="27990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it" sz="900">
                <a:solidFill>
                  <a:srgbClr val="FFFFFF"/>
                </a:solidFill>
                <a:latin typeface="Poppins"/>
                <a:ea typeface="Poppins"/>
                <a:cs typeface="Poppins"/>
                <a:sym typeface="Poppins"/>
              </a:rPr>
              <a:t>Anonymization and pseudonymization</a:t>
            </a:r>
            <a:endParaRPr sz="500"/>
          </a:p>
        </p:txBody>
      </p:sp>
      <p:sp>
        <p:nvSpPr>
          <p:cNvPr id="1503" name="Google Shape;1503;p148"/>
          <p:cNvSpPr txBox="1"/>
          <p:nvPr/>
        </p:nvSpPr>
        <p:spPr>
          <a:xfrm>
            <a:off x="762138" y="1754475"/>
            <a:ext cx="3591600" cy="2602200"/>
          </a:xfrm>
          <a:prstGeom prst="rect">
            <a:avLst/>
          </a:prstGeom>
          <a:noFill/>
          <a:ln>
            <a:noFill/>
          </a:ln>
        </p:spPr>
        <p:txBody>
          <a:bodyPr anchorCtr="0" anchor="ctr" bIns="17150" lIns="34300" spcFirstLastPara="1" rIns="34300" wrap="square" tIns="17150">
            <a:spAutoFit/>
          </a:bodyPr>
          <a:lstStyle/>
          <a:p>
            <a:pPr indent="0" lvl="0" marL="0" marR="0" rtl="0" algn="l">
              <a:lnSpc>
                <a:spcPct val="138095"/>
              </a:lnSpc>
              <a:spcBef>
                <a:spcPts val="0"/>
              </a:spcBef>
              <a:spcAft>
                <a:spcPts val="0"/>
              </a:spcAft>
              <a:buNone/>
            </a:pPr>
            <a:r>
              <a:rPr lang="it" sz="800">
                <a:solidFill>
                  <a:srgbClr val="747A94"/>
                </a:solidFill>
                <a:latin typeface="Poppins"/>
                <a:ea typeface="Poppins"/>
                <a:cs typeface="Poppins"/>
                <a:sym typeface="Poppins"/>
              </a:rPr>
              <a:t>All wps will collect or manage personal data, for research  or other purposes (eg. dissemination).</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rPr lang="it" sz="800">
                <a:solidFill>
                  <a:srgbClr val="747A94"/>
                </a:solidFill>
                <a:latin typeface="Poppins"/>
                <a:ea typeface="Poppins"/>
                <a:cs typeface="Poppins"/>
                <a:sym typeface="Poppins"/>
              </a:rPr>
              <a:t>Partners have to implement targeted consent forms, information sheets and storing tools.</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rPr lang="it" sz="800">
                <a:solidFill>
                  <a:srgbClr val="747A94"/>
                </a:solidFill>
                <a:latin typeface="Poppins"/>
                <a:ea typeface="Poppins"/>
                <a:cs typeface="Poppins"/>
                <a:sym typeface="Poppins"/>
              </a:rPr>
              <a:t>Two consent forms: one for research activity and one for processing personal data.</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rPr lang="it" sz="800">
                <a:solidFill>
                  <a:srgbClr val="747A94"/>
                </a:solidFill>
                <a:latin typeface="Poppins"/>
                <a:ea typeface="Poppins"/>
                <a:cs typeface="Poppins"/>
                <a:sym typeface="Poppins"/>
              </a:rPr>
              <a:t>Please check the Ethic Guide, the webinar on ethical and legal aspects and its presentation: </a:t>
            </a:r>
            <a:r>
              <a:rPr lang="it" sz="900" u="sng">
                <a:solidFill>
                  <a:srgbClr val="1155CC"/>
                </a:solidFill>
                <a:highlight>
                  <a:srgbClr val="FFFFFF"/>
                </a:highlight>
                <a:hlinkClick r:id="rId3">
                  <a:extLst>
                    <a:ext uri="{A12FA001-AC4F-418D-AE19-62706E023703}">
                      <ahyp:hlinkClr val="tx"/>
                    </a:ext>
                  </a:extLst>
                </a:hlinkClick>
              </a:rPr>
              <a:t>https://unipiit.sharepoint.com/:f:/r/sites/CL6-GOVERNANCE/Shared%20Documents/General/WP8_Coordination/Ethics/Training_13072023?csf=1&amp;web=1&amp;e=QZWtGn</a:t>
            </a:r>
            <a:endParaRPr sz="9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t/>
            </a:r>
            <a:endParaRPr sz="800">
              <a:solidFill>
                <a:srgbClr val="747A94"/>
              </a:solidFill>
              <a:latin typeface="Poppins"/>
              <a:ea typeface="Poppins"/>
              <a:cs typeface="Poppins"/>
              <a:sym typeface="Poppins"/>
            </a:endParaRPr>
          </a:p>
        </p:txBody>
      </p:sp>
      <p:sp>
        <p:nvSpPr>
          <p:cNvPr id="1504" name="Google Shape;1504;p148"/>
          <p:cNvSpPr/>
          <p:nvPr/>
        </p:nvSpPr>
        <p:spPr>
          <a:xfrm>
            <a:off x="5075675" y="257658"/>
            <a:ext cx="743400" cy="513900"/>
          </a:xfrm>
          <a:prstGeom prst="wedgeEllipseCallout">
            <a:avLst>
              <a:gd fmla="val -20833" name="adj1"/>
              <a:gd fmla="val 62500" name="adj2"/>
            </a:avLst>
          </a:prstGeom>
          <a:noFill/>
          <a:ln cap="flat" cmpd="sng" w="9525">
            <a:solidFill>
              <a:srgbClr val="A5A5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Nunito"/>
              <a:ea typeface="Nunito"/>
              <a:cs typeface="Nunito"/>
              <a:sym typeface="Nunito"/>
            </a:endParaRPr>
          </a:p>
        </p:txBody>
      </p:sp>
      <p:pic>
        <p:nvPicPr>
          <p:cNvPr id="1505" name="Google Shape;1505;p148"/>
          <p:cNvPicPr preferRelativeResize="0"/>
          <p:nvPr/>
        </p:nvPicPr>
        <p:blipFill>
          <a:blip r:embed="rId4">
            <a:alphaModFix/>
          </a:blip>
          <a:stretch>
            <a:fillRect/>
          </a:stretch>
        </p:blipFill>
        <p:spPr>
          <a:xfrm>
            <a:off x="5262625" y="329849"/>
            <a:ext cx="369500" cy="369500"/>
          </a:xfrm>
          <a:prstGeom prst="rect">
            <a:avLst/>
          </a:prstGeom>
          <a:noFill/>
          <a:ln>
            <a:noFill/>
          </a:ln>
        </p:spPr>
      </p:pic>
      <p:sp>
        <p:nvSpPr>
          <p:cNvPr id="1506" name="Google Shape;1506;p148"/>
          <p:cNvSpPr txBox="1"/>
          <p:nvPr/>
        </p:nvSpPr>
        <p:spPr>
          <a:xfrm>
            <a:off x="923709" y="377425"/>
            <a:ext cx="3801900" cy="4347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it" sz="2600">
                <a:solidFill>
                  <a:schemeClr val="dk2"/>
                </a:solidFill>
                <a:latin typeface="Oswald SemiBold"/>
                <a:ea typeface="Oswald SemiBold"/>
                <a:cs typeface="Oswald SemiBold"/>
                <a:sym typeface="Oswald SemiBold"/>
              </a:rPr>
              <a:t>Personal data</a:t>
            </a:r>
            <a:endParaRPr sz="300"/>
          </a:p>
        </p:txBody>
      </p:sp>
      <p:grpSp>
        <p:nvGrpSpPr>
          <p:cNvPr id="1507" name="Google Shape;1507;p148"/>
          <p:cNvGrpSpPr/>
          <p:nvPr/>
        </p:nvGrpSpPr>
        <p:grpSpPr>
          <a:xfrm>
            <a:off x="276941" y="-187199"/>
            <a:ext cx="999312" cy="999312"/>
            <a:chOff x="348199" y="179450"/>
            <a:chExt cx="1116300" cy="1116300"/>
          </a:xfrm>
        </p:grpSpPr>
        <p:sp>
          <p:nvSpPr>
            <p:cNvPr id="1508" name="Google Shape;1508;p148"/>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4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0" name="Google Shape;1510;p148"/>
          <p:cNvSpPr txBox="1"/>
          <p:nvPr/>
        </p:nvSpPr>
        <p:spPr>
          <a:xfrm>
            <a:off x="4629150" y="1801175"/>
            <a:ext cx="3950400" cy="2924400"/>
          </a:xfrm>
          <a:prstGeom prst="rect">
            <a:avLst/>
          </a:prstGeom>
          <a:noFill/>
          <a:ln>
            <a:noFill/>
          </a:ln>
        </p:spPr>
        <p:txBody>
          <a:bodyPr anchorCtr="0" anchor="ctr" bIns="17150" lIns="34300" spcFirstLastPara="1" rIns="34300" wrap="square" tIns="17150">
            <a:spAutoFit/>
          </a:bodyPr>
          <a:lstStyle/>
          <a:p>
            <a:pPr indent="0" lvl="0" marL="0" marR="0" rtl="0" algn="l">
              <a:lnSpc>
                <a:spcPct val="138095"/>
              </a:lnSpc>
              <a:spcBef>
                <a:spcPts val="0"/>
              </a:spcBef>
              <a:spcAft>
                <a:spcPts val="0"/>
              </a:spcAft>
              <a:buClr>
                <a:srgbClr val="000000"/>
              </a:buClr>
              <a:buFont typeface="Arial"/>
              <a:buNone/>
            </a:pPr>
            <a:r>
              <a:rPr lang="it" sz="800">
                <a:solidFill>
                  <a:srgbClr val="747A94"/>
                </a:solidFill>
                <a:latin typeface="Poppins"/>
                <a:ea typeface="Poppins"/>
                <a:cs typeface="Poppins"/>
                <a:sym typeface="Poppins"/>
              </a:rPr>
              <a:t>In all cases where personal data will be handled for research purposes, these will only be shared following anonymisation or pseudonymisation process, as described in the article 4(5) of GDPR. </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Clr>
                <a:srgbClr val="000000"/>
              </a:buClr>
              <a:buFont typeface="Arial"/>
              <a:buNone/>
            </a:pPr>
            <a:r>
              <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rPr lang="it" sz="800">
                <a:solidFill>
                  <a:srgbClr val="747A94"/>
                </a:solidFill>
                <a:latin typeface="Poppins"/>
                <a:ea typeface="Poppins"/>
                <a:cs typeface="Poppins"/>
                <a:sym typeface="Poppins"/>
              </a:rPr>
              <a:t>If the data contain sensitive or person-identifying information, appropriate choices will be made: </a:t>
            </a:r>
            <a:endParaRPr sz="800">
              <a:solidFill>
                <a:srgbClr val="747A94"/>
              </a:solidFill>
              <a:latin typeface="Poppins"/>
              <a:ea typeface="Poppins"/>
              <a:cs typeface="Poppins"/>
              <a:sym typeface="Poppins"/>
            </a:endParaRPr>
          </a:p>
          <a:p>
            <a:pPr indent="-279400" lvl="0" marL="457200" marR="0" rtl="0" algn="l">
              <a:lnSpc>
                <a:spcPct val="138095"/>
              </a:lnSpc>
              <a:spcBef>
                <a:spcPts val="0"/>
              </a:spcBef>
              <a:spcAft>
                <a:spcPts val="0"/>
              </a:spcAft>
              <a:buClr>
                <a:srgbClr val="747A94"/>
              </a:buClr>
              <a:buSzPts val="800"/>
              <a:buFont typeface="Poppins"/>
              <a:buChar char="-"/>
            </a:pPr>
            <a:r>
              <a:rPr lang="it" sz="800">
                <a:solidFill>
                  <a:srgbClr val="747A94"/>
                </a:solidFill>
                <a:latin typeface="Poppins"/>
                <a:ea typeface="Poppins"/>
                <a:cs typeface="Poppins"/>
                <a:sym typeface="Poppins"/>
              </a:rPr>
              <a:t>anonymization using specific software such as AMNESIA - </a:t>
            </a:r>
            <a:r>
              <a:rPr lang="it" sz="800">
                <a:solidFill>
                  <a:srgbClr val="747A94"/>
                </a:solidFill>
                <a:uFill>
                  <a:noFill/>
                </a:uFill>
                <a:latin typeface="Poppins"/>
                <a:ea typeface="Poppins"/>
                <a:cs typeface="Poppins"/>
                <a:sym typeface="Poppins"/>
                <a:hlinkClick r:id="rId5">
                  <a:extLst>
                    <a:ext uri="{A12FA001-AC4F-418D-AE19-62706E023703}">
                      <ahyp:hlinkClr val="tx"/>
                    </a:ext>
                  </a:extLst>
                </a:hlinkClick>
              </a:rPr>
              <a:t>https://amnesia.openaire.eu/</a:t>
            </a:r>
            <a:r>
              <a:rPr lang="it" sz="800">
                <a:solidFill>
                  <a:srgbClr val="747A94"/>
                </a:solidFill>
                <a:latin typeface="Poppins"/>
                <a:ea typeface="Poppins"/>
                <a:cs typeface="Poppins"/>
                <a:sym typeface="Poppins"/>
              </a:rPr>
              <a:t>) </a:t>
            </a:r>
            <a:endParaRPr sz="800">
              <a:solidFill>
                <a:srgbClr val="747A94"/>
              </a:solidFill>
              <a:latin typeface="Poppins"/>
              <a:ea typeface="Poppins"/>
              <a:cs typeface="Poppins"/>
              <a:sym typeface="Poppins"/>
            </a:endParaRPr>
          </a:p>
          <a:p>
            <a:pPr indent="-279400" lvl="0" marL="457200" marR="0" rtl="0" algn="l">
              <a:lnSpc>
                <a:spcPct val="138095"/>
              </a:lnSpc>
              <a:spcBef>
                <a:spcPts val="0"/>
              </a:spcBef>
              <a:spcAft>
                <a:spcPts val="0"/>
              </a:spcAft>
              <a:buClr>
                <a:srgbClr val="747A94"/>
              </a:buClr>
              <a:buSzPts val="800"/>
              <a:buFont typeface="Poppins"/>
              <a:buChar char="-"/>
            </a:pPr>
            <a:r>
              <a:rPr lang="it" sz="800">
                <a:solidFill>
                  <a:srgbClr val="747A94"/>
                </a:solidFill>
                <a:latin typeface="Poppins"/>
                <a:ea typeface="Poppins"/>
                <a:cs typeface="Poppins"/>
                <a:sym typeface="Poppins"/>
              </a:rPr>
              <a:t>pseudonymization (personal identifiers are removed, but the link to the data allowing identification is located separately)</a:t>
            </a:r>
            <a:endParaRPr sz="800">
              <a:solidFill>
                <a:srgbClr val="747A94"/>
              </a:solidFill>
              <a:latin typeface="Poppins"/>
              <a:ea typeface="Poppins"/>
              <a:cs typeface="Poppins"/>
              <a:sym typeface="Poppins"/>
            </a:endParaRPr>
          </a:p>
          <a:p>
            <a:pPr indent="-279400" lvl="0" marL="457200" marR="0" rtl="0" algn="l">
              <a:lnSpc>
                <a:spcPct val="138095"/>
              </a:lnSpc>
              <a:spcBef>
                <a:spcPts val="0"/>
              </a:spcBef>
              <a:spcAft>
                <a:spcPts val="0"/>
              </a:spcAft>
              <a:buClr>
                <a:srgbClr val="747A94"/>
              </a:buClr>
              <a:buSzPts val="800"/>
              <a:buFont typeface="Poppins"/>
              <a:buChar char="-"/>
            </a:pPr>
            <a:r>
              <a:rPr lang="it" sz="800">
                <a:solidFill>
                  <a:srgbClr val="747A94"/>
                </a:solidFill>
                <a:latin typeface="Poppins"/>
                <a:ea typeface="Poppins"/>
                <a:cs typeface="Poppins"/>
                <a:sym typeface="Poppins"/>
              </a:rPr>
              <a:t>or restricted or closed access. </a:t>
            </a:r>
            <a:endParaRPr sz="8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Clr>
                <a:srgbClr val="000000"/>
              </a:buClr>
              <a:buFont typeface="Arial"/>
              <a:buNone/>
            </a:pPr>
            <a:r>
              <a:rPr lang="it" sz="800">
                <a:solidFill>
                  <a:srgbClr val="747A94"/>
                </a:solidFill>
                <a:latin typeface="Poppins"/>
                <a:ea typeface="Poppins"/>
                <a:cs typeface="Poppins"/>
                <a:sym typeface="Poppins"/>
              </a:rPr>
              <a:t>If the restricted access option is chosen, guidance will be provided in the deposited item, clarifying who can request access, under which conditions, and to whom to address the request. </a:t>
            </a:r>
            <a:endParaRPr sz="850">
              <a:highlight>
                <a:srgbClr val="B6D7A8"/>
              </a:highlight>
            </a:endParaRPr>
          </a:p>
          <a:p>
            <a:pPr indent="0" lvl="0" marL="0" rtl="0" algn="l">
              <a:lnSpc>
                <a:spcPct val="115000"/>
              </a:lnSpc>
              <a:spcBef>
                <a:spcPts val="0"/>
              </a:spcBef>
              <a:spcAft>
                <a:spcPts val="0"/>
              </a:spcAft>
              <a:buNone/>
            </a:pPr>
            <a:r>
              <a:t/>
            </a:r>
            <a:endParaRPr sz="1100">
              <a:highlight>
                <a:srgbClr val="B6D7A8"/>
              </a:highlight>
            </a:endParaRPr>
          </a:p>
          <a:p>
            <a:pPr indent="0" lvl="0" marL="0" marR="0" rtl="0" algn="l">
              <a:lnSpc>
                <a:spcPct val="138095"/>
              </a:lnSpc>
              <a:spcBef>
                <a:spcPts val="0"/>
              </a:spcBef>
              <a:spcAft>
                <a:spcPts val="0"/>
              </a:spcAft>
              <a:buNone/>
            </a:pPr>
            <a:r>
              <a:t/>
            </a:r>
            <a:endParaRPr sz="900">
              <a:solidFill>
                <a:srgbClr val="747A94"/>
              </a:solidFill>
              <a:latin typeface="Poppins"/>
              <a:ea typeface="Poppins"/>
              <a:cs typeface="Poppins"/>
              <a:sym typeface="Poppins"/>
            </a:endParaRPr>
          </a:p>
          <a:p>
            <a:pPr indent="0" lvl="0" marL="0" marR="0" rtl="0" algn="l">
              <a:lnSpc>
                <a:spcPct val="138095"/>
              </a:lnSpc>
              <a:spcBef>
                <a:spcPts val="0"/>
              </a:spcBef>
              <a:spcAft>
                <a:spcPts val="0"/>
              </a:spcAft>
              <a:buNone/>
            </a:pPr>
            <a:r>
              <a:t/>
            </a:r>
            <a:endParaRPr sz="800">
              <a:solidFill>
                <a:srgbClr val="747A94"/>
              </a:solidFill>
              <a:latin typeface="Poppins"/>
              <a:ea typeface="Poppins"/>
              <a:cs typeface="Poppins"/>
              <a:sym typeface="Poppins"/>
            </a:endParaRPr>
          </a:p>
        </p:txBody>
      </p:sp>
      <p:sp>
        <p:nvSpPr>
          <p:cNvPr id="1511" name="Google Shape;1511;p148"/>
          <p:cNvSpPr/>
          <p:nvPr/>
        </p:nvSpPr>
        <p:spPr>
          <a:xfrm>
            <a:off x="5176475" y="1360350"/>
            <a:ext cx="247062" cy="234126"/>
          </a:xfrm>
          <a:custGeom>
            <a:rect b="b" l="l" r="r" t="t"/>
            <a:pathLst>
              <a:path extrusionOk="0" h="547662" w="486821">
                <a:moveTo>
                  <a:pt x="416894" y="485336"/>
                </a:moveTo>
                <a:cubicBezTo>
                  <a:pt x="420691" y="485336"/>
                  <a:pt x="424065" y="488226"/>
                  <a:pt x="424065" y="491941"/>
                </a:cubicBezTo>
                <a:lnTo>
                  <a:pt x="424065" y="509278"/>
                </a:lnTo>
                <a:cubicBezTo>
                  <a:pt x="424065" y="512993"/>
                  <a:pt x="420691" y="516295"/>
                  <a:pt x="416894" y="516295"/>
                </a:cubicBezTo>
                <a:cubicBezTo>
                  <a:pt x="412676" y="516295"/>
                  <a:pt x="409723" y="512993"/>
                  <a:pt x="409723" y="509278"/>
                </a:cubicBezTo>
                <a:lnTo>
                  <a:pt x="409723" y="491941"/>
                </a:lnTo>
                <a:cubicBezTo>
                  <a:pt x="409723" y="488226"/>
                  <a:pt x="412676" y="485336"/>
                  <a:pt x="416894" y="485336"/>
                </a:cubicBezTo>
                <a:close/>
                <a:moveTo>
                  <a:pt x="97817" y="485336"/>
                </a:moveTo>
                <a:cubicBezTo>
                  <a:pt x="101508" y="485336"/>
                  <a:pt x="104789" y="488188"/>
                  <a:pt x="104789" y="492263"/>
                </a:cubicBezTo>
                <a:lnTo>
                  <a:pt x="104789" y="508967"/>
                </a:lnTo>
                <a:cubicBezTo>
                  <a:pt x="104789" y="513041"/>
                  <a:pt x="101508" y="516301"/>
                  <a:pt x="97817" y="516301"/>
                </a:cubicBezTo>
                <a:cubicBezTo>
                  <a:pt x="93716" y="516301"/>
                  <a:pt x="90435" y="513041"/>
                  <a:pt x="90435" y="508967"/>
                </a:cubicBezTo>
                <a:lnTo>
                  <a:pt x="90435" y="492263"/>
                </a:lnTo>
                <a:cubicBezTo>
                  <a:pt x="90435" y="488188"/>
                  <a:pt x="93716" y="485336"/>
                  <a:pt x="97817" y="485336"/>
                </a:cubicBezTo>
                <a:close/>
                <a:moveTo>
                  <a:pt x="479732" y="442893"/>
                </a:moveTo>
                <a:cubicBezTo>
                  <a:pt x="483485" y="442893"/>
                  <a:pt x="486821" y="446232"/>
                  <a:pt x="486821" y="450407"/>
                </a:cubicBezTo>
                <a:lnTo>
                  <a:pt x="486821" y="528879"/>
                </a:lnTo>
                <a:cubicBezTo>
                  <a:pt x="486821" y="539314"/>
                  <a:pt x="478898" y="547662"/>
                  <a:pt x="468473" y="547662"/>
                </a:cubicBezTo>
                <a:lnTo>
                  <a:pt x="394248" y="547662"/>
                </a:lnTo>
                <a:cubicBezTo>
                  <a:pt x="390495" y="547662"/>
                  <a:pt x="387576" y="544323"/>
                  <a:pt x="387576" y="540149"/>
                </a:cubicBezTo>
                <a:cubicBezTo>
                  <a:pt x="387576" y="536392"/>
                  <a:pt x="390495" y="533053"/>
                  <a:pt x="394248" y="533053"/>
                </a:cubicBezTo>
                <a:lnTo>
                  <a:pt x="468473" y="533053"/>
                </a:lnTo>
                <a:cubicBezTo>
                  <a:pt x="470975" y="533053"/>
                  <a:pt x="472643" y="531383"/>
                  <a:pt x="472643" y="528879"/>
                </a:cubicBezTo>
                <a:lnTo>
                  <a:pt x="472643" y="450407"/>
                </a:lnTo>
                <a:cubicBezTo>
                  <a:pt x="472643" y="446232"/>
                  <a:pt x="475979" y="442893"/>
                  <a:pt x="479732" y="442893"/>
                </a:cubicBezTo>
                <a:close/>
                <a:moveTo>
                  <a:pt x="6645" y="442893"/>
                </a:moveTo>
                <a:cubicBezTo>
                  <a:pt x="10798" y="442893"/>
                  <a:pt x="14120" y="446232"/>
                  <a:pt x="14120" y="450407"/>
                </a:cubicBezTo>
                <a:lnTo>
                  <a:pt x="14120" y="528879"/>
                </a:lnTo>
                <a:cubicBezTo>
                  <a:pt x="14120" y="531383"/>
                  <a:pt x="15781" y="533053"/>
                  <a:pt x="18272" y="533053"/>
                </a:cubicBezTo>
                <a:lnTo>
                  <a:pt x="92188" y="533053"/>
                </a:lnTo>
                <a:cubicBezTo>
                  <a:pt x="95926" y="533053"/>
                  <a:pt x="99248" y="536392"/>
                  <a:pt x="99248" y="540149"/>
                </a:cubicBezTo>
                <a:cubicBezTo>
                  <a:pt x="99248" y="544323"/>
                  <a:pt x="95926" y="547662"/>
                  <a:pt x="92188" y="547662"/>
                </a:cubicBezTo>
                <a:lnTo>
                  <a:pt x="18272" y="547662"/>
                </a:lnTo>
                <a:cubicBezTo>
                  <a:pt x="7891" y="547662"/>
                  <a:pt x="1" y="539314"/>
                  <a:pt x="1" y="528879"/>
                </a:cubicBezTo>
                <a:lnTo>
                  <a:pt x="1" y="450407"/>
                </a:lnTo>
                <a:cubicBezTo>
                  <a:pt x="1" y="446232"/>
                  <a:pt x="2908" y="442893"/>
                  <a:pt x="6645" y="442893"/>
                </a:cubicBezTo>
                <a:close/>
                <a:moveTo>
                  <a:pt x="385730" y="433665"/>
                </a:moveTo>
                <a:cubicBezTo>
                  <a:pt x="389421" y="433665"/>
                  <a:pt x="392702" y="437072"/>
                  <a:pt x="392702" y="440905"/>
                </a:cubicBezTo>
                <a:lnTo>
                  <a:pt x="392702" y="464327"/>
                </a:lnTo>
                <a:cubicBezTo>
                  <a:pt x="392702" y="468586"/>
                  <a:pt x="389421" y="471992"/>
                  <a:pt x="385730" y="471992"/>
                </a:cubicBezTo>
                <a:cubicBezTo>
                  <a:pt x="381629" y="471992"/>
                  <a:pt x="378348" y="468586"/>
                  <a:pt x="378348" y="464327"/>
                </a:cubicBezTo>
                <a:lnTo>
                  <a:pt x="378348" y="440905"/>
                </a:lnTo>
                <a:cubicBezTo>
                  <a:pt x="378348" y="437072"/>
                  <a:pt x="381629" y="433665"/>
                  <a:pt x="385730" y="433665"/>
                </a:cubicBezTo>
                <a:close/>
                <a:moveTo>
                  <a:pt x="130827" y="431821"/>
                </a:moveTo>
                <a:cubicBezTo>
                  <a:pt x="135045" y="431821"/>
                  <a:pt x="137998" y="435228"/>
                  <a:pt x="137998" y="439061"/>
                </a:cubicBezTo>
                <a:lnTo>
                  <a:pt x="137998" y="462908"/>
                </a:lnTo>
                <a:cubicBezTo>
                  <a:pt x="137998" y="466741"/>
                  <a:pt x="135045" y="470147"/>
                  <a:pt x="130827" y="470147"/>
                </a:cubicBezTo>
                <a:cubicBezTo>
                  <a:pt x="127031" y="470147"/>
                  <a:pt x="123656" y="466741"/>
                  <a:pt x="123656" y="462908"/>
                </a:cubicBezTo>
                <a:lnTo>
                  <a:pt x="123656" y="439061"/>
                </a:lnTo>
                <a:cubicBezTo>
                  <a:pt x="123656" y="435228"/>
                  <a:pt x="127031" y="431821"/>
                  <a:pt x="130827" y="431821"/>
                </a:cubicBezTo>
                <a:close/>
                <a:moveTo>
                  <a:pt x="278474" y="415212"/>
                </a:moveTo>
                <a:cubicBezTo>
                  <a:pt x="282692" y="415212"/>
                  <a:pt x="285645" y="418064"/>
                  <a:pt x="285645" y="422139"/>
                </a:cubicBezTo>
                <a:lnTo>
                  <a:pt x="285645" y="438843"/>
                </a:lnTo>
                <a:cubicBezTo>
                  <a:pt x="285645" y="442917"/>
                  <a:pt x="282692" y="446177"/>
                  <a:pt x="278474" y="446177"/>
                </a:cubicBezTo>
                <a:cubicBezTo>
                  <a:pt x="274678" y="446177"/>
                  <a:pt x="271303" y="442917"/>
                  <a:pt x="271303" y="438843"/>
                </a:cubicBezTo>
                <a:lnTo>
                  <a:pt x="271303" y="422139"/>
                </a:lnTo>
                <a:cubicBezTo>
                  <a:pt x="271303" y="418064"/>
                  <a:pt x="274678" y="415212"/>
                  <a:pt x="278474" y="415212"/>
                </a:cubicBezTo>
                <a:close/>
                <a:moveTo>
                  <a:pt x="73192" y="415211"/>
                </a:moveTo>
                <a:cubicBezTo>
                  <a:pt x="77410" y="415211"/>
                  <a:pt x="80785" y="418639"/>
                  <a:pt x="80785" y="422494"/>
                </a:cubicBezTo>
                <a:lnTo>
                  <a:pt x="80785" y="431062"/>
                </a:lnTo>
                <a:cubicBezTo>
                  <a:pt x="80785" y="435347"/>
                  <a:pt x="77410" y="438774"/>
                  <a:pt x="73192" y="438774"/>
                </a:cubicBezTo>
                <a:cubicBezTo>
                  <a:pt x="69396" y="438774"/>
                  <a:pt x="66443" y="435347"/>
                  <a:pt x="66443" y="431062"/>
                </a:cubicBezTo>
                <a:lnTo>
                  <a:pt x="66443" y="422494"/>
                </a:lnTo>
                <a:cubicBezTo>
                  <a:pt x="66443" y="418639"/>
                  <a:pt x="69396" y="415211"/>
                  <a:pt x="73192" y="415211"/>
                </a:cubicBezTo>
                <a:close/>
                <a:moveTo>
                  <a:pt x="359259" y="381995"/>
                </a:moveTo>
                <a:cubicBezTo>
                  <a:pt x="363478" y="381995"/>
                  <a:pt x="366852" y="385382"/>
                  <a:pt x="366852" y="389192"/>
                </a:cubicBezTo>
                <a:lnTo>
                  <a:pt x="366852" y="445922"/>
                </a:lnTo>
                <a:cubicBezTo>
                  <a:pt x="366852" y="450155"/>
                  <a:pt x="363478" y="453542"/>
                  <a:pt x="359259" y="453542"/>
                </a:cubicBezTo>
                <a:cubicBezTo>
                  <a:pt x="355885" y="453542"/>
                  <a:pt x="352510" y="450155"/>
                  <a:pt x="352510" y="445922"/>
                </a:cubicBezTo>
                <a:lnTo>
                  <a:pt x="352510" y="389192"/>
                </a:lnTo>
                <a:cubicBezTo>
                  <a:pt x="352510" y="385382"/>
                  <a:pt x="355885" y="381995"/>
                  <a:pt x="359259" y="381995"/>
                </a:cubicBezTo>
                <a:close/>
                <a:moveTo>
                  <a:pt x="208342" y="381995"/>
                </a:moveTo>
                <a:cubicBezTo>
                  <a:pt x="212139" y="381995"/>
                  <a:pt x="215513" y="385255"/>
                  <a:pt x="215513" y="388922"/>
                </a:cubicBezTo>
                <a:lnTo>
                  <a:pt x="215513" y="405626"/>
                </a:lnTo>
                <a:cubicBezTo>
                  <a:pt x="215513" y="409700"/>
                  <a:pt x="212139" y="412960"/>
                  <a:pt x="208342" y="412960"/>
                </a:cubicBezTo>
                <a:cubicBezTo>
                  <a:pt x="204546" y="412960"/>
                  <a:pt x="201171" y="409700"/>
                  <a:pt x="201171" y="405626"/>
                </a:cubicBezTo>
                <a:lnTo>
                  <a:pt x="201171" y="388922"/>
                </a:lnTo>
                <a:cubicBezTo>
                  <a:pt x="201171" y="385255"/>
                  <a:pt x="204546" y="381995"/>
                  <a:pt x="208342" y="381995"/>
                </a:cubicBezTo>
                <a:close/>
                <a:moveTo>
                  <a:pt x="156666" y="380150"/>
                </a:moveTo>
                <a:cubicBezTo>
                  <a:pt x="160462" y="380150"/>
                  <a:pt x="163837" y="383537"/>
                  <a:pt x="163837" y="387347"/>
                </a:cubicBezTo>
                <a:lnTo>
                  <a:pt x="163837" y="444499"/>
                </a:lnTo>
                <a:cubicBezTo>
                  <a:pt x="163837" y="448732"/>
                  <a:pt x="160462" y="451696"/>
                  <a:pt x="156666" y="451696"/>
                </a:cubicBezTo>
                <a:cubicBezTo>
                  <a:pt x="152448" y="451696"/>
                  <a:pt x="149495" y="448732"/>
                  <a:pt x="149495" y="444499"/>
                </a:cubicBezTo>
                <a:lnTo>
                  <a:pt x="149495" y="387347"/>
                </a:lnTo>
                <a:cubicBezTo>
                  <a:pt x="149495" y="383537"/>
                  <a:pt x="152448" y="380150"/>
                  <a:pt x="156666" y="380150"/>
                </a:cubicBezTo>
                <a:close/>
                <a:moveTo>
                  <a:pt x="416894" y="363541"/>
                </a:moveTo>
                <a:cubicBezTo>
                  <a:pt x="420691" y="363541"/>
                  <a:pt x="424065" y="366882"/>
                  <a:pt x="424065" y="371059"/>
                </a:cubicBezTo>
                <a:lnTo>
                  <a:pt x="424065" y="457520"/>
                </a:lnTo>
                <a:cubicBezTo>
                  <a:pt x="424065" y="461697"/>
                  <a:pt x="420691" y="464621"/>
                  <a:pt x="416894" y="464621"/>
                </a:cubicBezTo>
                <a:cubicBezTo>
                  <a:pt x="412676" y="464621"/>
                  <a:pt x="409723" y="461697"/>
                  <a:pt x="409723" y="457520"/>
                </a:cubicBezTo>
                <a:lnTo>
                  <a:pt x="409723" y="371059"/>
                </a:lnTo>
                <a:cubicBezTo>
                  <a:pt x="409723" y="366882"/>
                  <a:pt x="412676" y="363541"/>
                  <a:pt x="416894" y="363541"/>
                </a:cubicBezTo>
                <a:close/>
                <a:moveTo>
                  <a:pt x="97817" y="363541"/>
                </a:moveTo>
                <a:cubicBezTo>
                  <a:pt x="101508" y="363541"/>
                  <a:pt x="104789" y="366477"/>
                  <a:pt x="104789" y="370251"/>
                </a:cubicBezTo>
                <a:lnTo>
                  <a:pt x="104789" y="457489"/>
                </a:lnTo>
                <a:cubicBezTo>
                  <a:pt x="104789" y="461264"/>
                  <a:pt x="101508" y="464619"/>
                  <a:pt x="97817" y="464619"/>
                </a:cubicBezTo>
                <a:cubicBezTo>
                  <a:pt x="93716" y="464619"/>
                  <a:pt x="90435" y="461264"/>
                  <a:pt x="90435" y="457489"/>
                </a:cubicBezTo>
                <a:lnTo>
                  <a:pt x="90435" y="370251"/>
                </a:lnTo>
                <a:cubicBezTo>
                  <a:pt x="90435" y="366477"/>
                  <a:pt x="93716" y="363541"/>
                  <a:pt x="97817" y="363541"/>
                </a:cubicBezTo>
                <a:close/>
                <a:moveTo>
                  <a:pt x="182503" y="328479"/>
                </a:moveTo>
                <a:cubicBezTo>
                  <a:pt x="186299" y="328479"/>
                  <a:pt x="189674" y="331421"/>
                  <a:pt x="189674" y="335204"/>
                </a:cubicBezTo>
                <a:lnTo>
                  <a:pt x="189674" y="396154"/>
                </a:lnTo>
                <a:cubicBezTo>
                  <a:pt x="189674" y="400357"/>
                  <a:pt x="186299" y="403720"/>
                  <a:pt x="182503" y="403720"/>
                </a:cubicBezTo>
                <a:cubicBezTo>
                  <a:pt x="178285" y="403720"/>
                  <a:pt x="175332" y="400357"/>
                  <a:pt x="175332" y="396154"/>
                </a:cubicBezTo>
                <a:lnTo>
                  <a:pt x="175332" y="335204"/>
                </a:lnTo>
                <a:cubicBezTo>
                  <a:pt x="175332" y="331421"/>
                  <a:pt x="178285" y="328479"/>
                  <a:pt x="182503" y="328479"/>
                </a:cubicBezTo>
                <a:close/>
                <a:moveTo>
                  <a:pt x="333843" y="302644"/>
                </a:moveTo>
                <a:cubicBezTo>
                  <a:pt x="337640" y="302644"/>
                  <a:pt x="341014" y="306006"/>
                  <a:pt x="341014" y="309790"/>
                </a:cubicBezTo>
                <a:lnTo>
                  <a:pt x="341014" y="371159"/>
                </a:lnTo>
                <a:cubicBezTo>
                  <a:pt x="341014" y="374942"/>
                  <a:pt x="337640" y="377884"/>
                  <a:pt x="333843" y="377884"/>
                </a:cubicBezTo>
                <a:cubicBezTo>
                  <a:pt x="329625" y="377884"/>
                  <a:pt x="326672" y="374942"/>
                  <a:pt x="326672" y="371159"/>
                </a:cubicBezTo>
                <a:lnTo>
                  <a:pt x="326672" y="309790"/>
                </a:lnTo>
                <a:cubicBezTo>
                  <a:pt x="326672" y="306006"/>
                  <a:pt x="329625" y="302644"/>
                  <a:pt x="333843" y="302644"/>
                </a:cubicBezTo>
                <a:close/>
                <a:moveTo>
                  <a:pt x="278474" y="293417"/>
                </a:moveTo>
                <a:cubicBezTo>
                  <a:pt x="282692" y="293417"/>
                  <a:pt x="285645" y="296758"/>
                  <a:pt x="285645" y="300935"/>
                </a:cubicBezTo>
                <a:lnTo>
                  <a:pt x="285645" y="387396"/>
                </a:lnTo>
                <a:cubicBezTo>
                  <a:pt x="285645" y="391573"/>
                  <a:pt x="282692" y="394497"/>
                  <a:pt x="278474" y="394497"/>
                </a:cubicBezTo>
                <a:cubicBezTo>
                  <a:pt x="274678" y="394497"/>
                  <a:pt x="271303" y="391573"/>
                  <a:pt x="271303" y="387396"/>
                </a:cubicBezTo>
                <a:lnTo>
                  <a:pt x="271303" y="300935"/>
                </a:lnTo>
                <a:cubicBezTo>
                  <a:pt x="271303" y="296758"/>
                  <a:pt x="274678" y="293417"/>
                  <a:pt x="278474" y="293417"/>
                </a:cubicBezTo>
                <a:close/>
                <a:moveTo>
                  <a:pt x="416894" y="276808"/>
                </a:moveTo>
                <a:cubicBezTo>
                  <a:pt x="420691" y="276808"/>
                  <a:pt x="424065" y="279714"/>
                  <a:pt x="424065" y="283866"/>
                </a:cubicBezTo>
                <a:lnTo>
                  <a:pt x="424065" y="335353"/>
                </a:lnTo>
                <a:cubicBezTo>
                  <a:pt x="424065" y="339505"/>
                  <a:pt x="420691" y="342827"/>
                  <a:pt x="416894" y="342827"/>
                </a:cubicBezTo>
                <a:cubicBezTo>
                  <a:pt x="412676" y="342827"/>
                  <a:pt x="409723" y="339505"/>
                  <a:pt x="409723" y="335353"/>
                </a:cubicBezTo>
                <a:lnTo>
                  <a:pt x="409723" y="283866"/>
                </a:lnTo>
                <a:cubicBezTo>
                  <a:pt x="409723" y="279714"/>
                  <a:pt x="412676" y="276808"/>
                  <a:pt x="416894" y="276808"/>
                </a:cubicBezTo>
                <a:close/>
                <a:moveTo>
                  <a:pt x="385730" y="276808"/>
                </a:moveTo>
                <a:cubicBezTo>
                  <a:pt x="389421" y="276808"/>
                  <a:pt x="392702" y="279740"/>
                  <a:pt x="392702" y="283929"/>
                </a:cubicBezTo>
                <a:lnTo>
                  <a:pt x="392702" y="405408"/>
                </a:lnTo>
                <a:cubicBezTo>
                  <a:pt x="392702" y="409597"/>
                  <a:pt x="389421" y="412948"/>
                  <a:pt x="385730" y="412948"/>
                </a:cubicBezTo>
                <a:cubicBezTo>
                  <a:pt x="381629" y="412948"/>
                  <a:pt x="378348" y="409597"/>
                  <a:pt x="378348" y="405408"/>
                </a:cubicBezTo>
                <a:lnTo>
                  <a:pt x="378348" y="283929"/>
                </a:lnTo>
                <a:cubicBezTo>
                  <a:pt x="378348" y="279740"/>
                  <a:pt x="381629" y="276808"/>
                  <a:pt x="385730" y="276808"/>
                </a:cubicBezTo>
                <a:close/>
                <a:moveTo>
                  <a:pt x="130827" y="276808"/>
                </a:moveTo>
                <a:cubicBezTo>
                  <a:pt x="135045" y="276808"/>
                  <a:pt x="137998" y="279749"/>
                  <a:pt x="137998" y="283951"/>
                </a:cubicBezTo>
                <a:lnTo>
                  <a:pt x="137998" y="405804"/>
                </a:lnTo>
                <a:cubicBezTo>
                  <a:pt x="137998" y="410006"/>
                  <a:pt x="135045" y="412947"/>
                  <a:pt x="130827" y="412947"/>
                </a:cubicBezTo>
                <a:cubicBezTo>
                  <a:pt x="127031" y="412947"/>
                  <a:pt x="123656" y="410006"/>
                  <a:pt x="123656" y="405804"/>
                </a:cubicBezTo>
                <a:lnTo>
                  <a:pt x="123656" y="283951"/>
                </a:lnTo>
                <a:cubicBezTo>
                  <a:pt x="123656" y="279749"/>
                  <a:pt x="127031" y="276808"/>
                  <a:pt x="130827" y="276808"/>
                </a:cubicBezTo>
                <a:close/>
                <a:moveTo>
                  <a:pt x="97817" y="276808"/>
                </a:moveTo>
                <a:cubicBezTo>
                  <a:pt x="101508" y="276808"/>
                  <a:pt x="104789" y="279733"/>
                  <a:pt x="104789" y="283911"/>
                </a:cubicBezTo>
                <a:lnTo>
                  <a:pt x="104789" y="336139"/>
                </a:lnTo>
                <a:cubicBezTo>
                  <a:pt x="104789" y="339899"/>
                  <a:pt x="101508" y="342824"/>
                  <a:pt x="97817" y="342824"/>
                </a:cubicBezTo>
                <a:cubicBezTo>
                  <a:pt x="93716" y="342824"/>
                  <a:pt x="90435" y="339899"/>
                  <a:pt x="90435" y="336139"/>
                </a:cubicBezTo>
                <a:lnTo>
                  <a:pt x="90435" y="283911"/>
                </a:lnTo>
                <a:cubicBezTo>
                  <a:pt x="90435" y="279733"/>
                  <a:pt x="93716" y="276808"/>
                  <a:pt x="97817" y="276808"/>
                </a:cubicBezTo>
                <a:close/>
                <a:moveTo>
                  <a:pt x="244542" y="220881"/>
                </a:moveTo>
                <a:cubicBezTo>
                  <a:pt x="229466" y="220881"/>
                  <a:pt x="216902" y="233432"/>
                  <a:pt x="216902" y="248492"/>
                </a:cubicBezTo>
                <a:lnTo>
                  <a:pt x="216902" y="250584"/>
                </a:lnTo>
                <a:lnTo>
                  <a:pt x="272183" y="250584"/>
                </a:lnTo>
                <a:lnTo>
                  <a:pt x="272183" y="248492"/>
                </a:lnTo>
                <a:cubicBezTo>
                  <a:pt x="272183" y="233432"/>
                  <a:pt x="259619" y="220881"/>
                  <a:pt x="244542" y="220881"/>
                </a:cubicBezTo>
                <a:close/>
                <a:moveTo>
                  <a:pt x="243411" y="103342"/>
                </a:moveTo>
                <a:cubicBezTo>
                  <a:pt x="311620" y="103342"/>
                  <a:pt x="366857" y="159016"/>
                  <a:pt x="366857" y="226829"/>
                </a:cubicBezTo>
                <a:cubicBezTo>
                  <a:pt x="366857" y="231015"/>
                  <a:pt x="363509" y="233945"/>
                  <a:pt x="359324" y="233945"/>
                </a:cubicBezTo>
                <a:cubicBezTo>
                  <a:pt x="355977" y="233945"/>
                  <a:pt x="352629" y="231015"/>
                  <a:pt x="352629" y="226829"/>
                </a:cubicBezTo>
                <a:cubicBezTo>
                  <a:pt x="352629" y="166969"/>
                  <a:pt x="303669" y="117993"/>
                  <a:pt x="243411" y="117993"/>
                </a:cubicBezTo>
                <a:cubicBezTo>
                  <a:pt x="183153" y="117993"/>
                  <a:pt x="134193" y="166969"/>
                  <a:pt x="134193" y="226829"/>
                </a:cubicBezTo>
                <a:cubicBezTo>
                  <a:pt x="134193" y="231015"/>
                  <a:pt x="130846" y="233945"/>
                  <a:pt x="127080" y="233945"/>
                </a:cubicBezTo>
                <a:cubicBezTo>
                  <a:pt x="122895" y="233945"/>
                  <a:pt x="119966" y="231015"/>
                  <a:pt x="119966" y="226829"/>
                </a:cubicBezTo>
                <a:cubicBezTo>
                  <a:pt x="119966" y="159016"/>
                  <a:pt x="175621" y="103342"/>
                  <a:pt x="243411" y="103342"/>
                </a:cubicBezTo>
                <a:close/>
                <a:moveTo>
                  <a:pt x="261247" y="70959"/>
                </a:moveTo>
                <a:cubicBezTo>
                  <a:pt x="327600" y="78466"/>
                  <a:pt x="381774" y="130182"/>
                  <a:pt x="392693" y="196078"/>
                </a:cubicBezTo>
                <a:cubicBezTo>
                  <a:pt x="392693" y="199832"/>
                  <a:pt x="390173" y="203586"/>
                  <a:pt x="386814" y="204420"/>
                </a:cubicBezTo>
                <a:cubicBezTo>
                  <a:pt x="385974" y="204420"/>
                  <a:pt x="385974" y="204420"/>
                  <a:pt x="385554" y="204420"/>
                </a:cubicBezTo>
                <a:cubicBezTo>
                  <a:pt x="381774" y="204420"/>
                  <a:pt x="378835" y="201917"/>
                  <a:pt x="377995" y="198164"/>
                </a:cubicBezTo>
                <a:cubicBezTo>
                  <a:pt x="368336" y="138940"/>
                  <a:pt x="319621" y="92229"/>
                  <a:pt x="259567" y="84722"/>
                </a:cubicBezTo>
                <a:cubicBezTo>
                  <a:pt x="255368" y="84305"/>
                  <a:pt x="252848" y="80968"/>
                  <a:pt x="252848" y="76798"/>
                </a:cubicBezTo>
                <a:cubicBezTo>
                  <a:pt x="253688" y="73044"/>
                  <a:pt x="257048" y="70125"/>
                  <a:pt x="261247" y="70959"/>
                </a:cubicBezTo>
                <a:close/>
                <a:moveTo>
                  <a:pt x="153889" y="56035"/>
                </a:moveTo>
                <a:cubicBezTo>
                  <a:pt x="157259" y="53516"/>
                  <a:pt x="161471" y="54775"/>
                  <a:pt x="163577" y="58135"/>
                </a:cubicBezTo>
                <a:cubicBezTo>
                  <a:pt x="165683" y="61914"/>
                  <a:pt x="164419" y="66113"/>
                  <a:pt x="161050" y="68213"/>
                </a:cubicBezTo>
                <a:cubicBezTo>
                  <a:pt x="116825" y="93407"/>
                  <a:pt x="86920" y="137077"/>
                  <a:pt x="78917" y="187046"/>
                </a:cubicBezTo>
                <a:cubicBezTo>
                  <a:pt x="78917" y="190825"/>
                  <a:pt x="75969" y="193345"/>
                  <a:pt x="72178" y="193345"/>
                </a:cubicBezTo>
                <a:cubicBezTo>
                  <a:pt x="71757" y="193345"/>
                  <a:pt x="71336" y="193345"/>
                  <a:pt x="71336" y="193345"/>
                </a:cubicBezTo>
                <a:cubicBezTo>
                  <a:pt x="67124" y="192505"/>
                  <a:pt x="64597" y="189146"/>
                  <a:pt x="65018" y="184947"/>
                </a:cubicBezTo>
                <a:cubicBezTo>
                  <a:pt x="73442" y="130779"/>
                  <a:pt x="105874" y="83749"/>
                  <a:pt x="153889" y="56035"/>
                </a:cubicBezTo>
                <a:close/>
                <a:moveTo>
                  <a:pt x="244542" y="31371"/>
                </a:moveTo>
                <a:cubicBezTo>
                  <a:pt x="344215" y="31371"/>
                  <a:pt x="425461" y="112530"/>
                  <a:pt x="425461" y="212514"/>
                </a:cubicBezTo>
                <a:lnTo>
                  <a:pt x="425461" y="250584"/>
                </a:lnTo>
                <a:lnTo>
                  <a:pt x="450170" y="250584"/>
                </a:lnTo>
                <a:cubicBezTo>
                  <a:pt x="454358" y="250584"/>
                  <a:pt x="457289" y="253512"/>
                  <a:pt x="457289" y="257696"/>
                </a:cubicBezTo>
                <a:cubicBezTo>
                  <a:pt x="457289" y="261461"/>
                  <a:pt x="454358" y="264807"/>
                  <a:pt x="450170" y="264807"/>
                </a:cubicBezTo>
                <a:lnTo>
                  <a:pt x="368086" y="264807"/>
                </a:lnTo>
                <a:lnTo>
                  <a:pt x="368086" y="353078"/>
                </a:lnTo>
                <a:cubicBezTo>
                  <a:pt x="368086" y="356843"/>
                  <a:pt x="364736" y="360190"/>
                  <a:pt x="360548" y="360190"/>
                </a:cubicBezTo>
                <a:cubicBezTo>
                  <a:pt x="357198" y="360190"/>
                  <a:pt x="353847" y="356843"/>
                  <a:pt x="353847" y="353078"/>
                </a:cubicBezTo>
                <a:lnTo>
                  <a:pt x="353847" y="264807"/>
                </a:lnTo>
                <a:lnTo>
                  <a:pt x="341283" y="264807"/>
                </a:lnTo>
                <a:lnTo>
                  <a:pt x="341283" y="281123"/>
                </a:lnTo>
                <a:cubicBezTo>
                  <a:pt x="341283" y="284470"/>
                  <a:pt x="337933" y="287816"/>
                  <a:pt x="334164" y="287816"/>
                </a:cubicBezTo>
                <a:cubicBezTo>
                  <a:pt x="329976" y="287816"/>
                  <a:pt x="327045" y="284470"/>
                  <a:pt x="327045" y="281123"/>
                </a:cubicBezTo>
                <a:lnTo>
                  <a:pt x="327045" y="264807"/>
                </a:lnTo>
                <a:lnTo>
                  <a:pt x="312387" y="264807"/>
                </a:lnTo>
                <a:lnTo>
                  <a:pt x="312387" y="273593"/>
                </a:lnTo>
                <a:cubicBezTo>
                  <a:pt x="312387" y="277358"/>
                  <a:pt x="309036" y="280286"/>
                  <a:pt x="305267" y="280286"/>
                </a:cubicBezTo>
                <a:cubicBezTo>
                  <a:pt x="301079" y="280286"/>
                  <a:pt x="298148" y="277358"/>
                  <a:pt x="298148" y="273593"/>
                </a:cubicBezTo>
                <a:lnTo>
                  <a:pt x="298148" y="264807"/>
                </a:lnTo>
                <a:lnTo>
                  <a:pt x="286422" y="264807"/>
                </a:lnTo>
                <a:lnTo>
                  <a:pt x="286422" y="266899"/>
                </a:lnTo>
                <a:cubicBezTo>
                  <a:pt x="286422" y="270664"/>
                  <a:pt x="283490" y="273593"/>
                  <a:pt x="279302" y="273593"/>
                </a:cubicBezTo>
                <a:cubicBezTo>
                  <a:pt x="275533" y="273593"/>
                  <a:pt x="272183" y="270664"/>
                  <a:pt x="272183" y="266899"/>
                </a:cubicBezTo>
                <a:lnTo>
                  <a:pt x="272183" y="264807"/>
                </a:lnTo>
                <a:lnTo>
                  <a:pt x="216902" y="264807"/>
                </a:lnTo>
                <a:lnTo>
                  <a:pt x="216902" y="353078"/>
                </a:lnTo>
                <a:cubicBezTo>
                  <a:pt x="216902" y="356843"/>
                  <a:pt x="213551" y="360190"/>
                  <a:pt x="209782" y="360190"/>
                </a:cubicBezTo>
                <a:cubicBezTo>
                  <a:pt x="206013" y="360190"/>
                  <a:pt x="202663" y="356843"/>
                  <a:pt x="202663" y="353078"/>
                </a:cubicBezTo>
                <a:lnTo>
                  <a:pt x="202663" y="264807"/>
                </a:lnTo>
                <a:lnTo>
                  <a:pt x="190936" y="264807"/>
                </a:lnTo>
                <a:lnTo>
                  <a:pt x="190936" y="302877"/>
                </a:lnTo>
                <a:cubicBezTo>
                  <a:pt x="190936" y="306642"/>
                  <a:pt x="187586" y="309989"/>
                  <a:pt x="183817" y="309989"/>
                </a:cubicBezTo>
                <a:cubicBezTo>
                  <a:pt x="179629" y="309989"/>
                  <a:pt x="176697" y="306642"/>
                  <a:pt x="176697" y="302877"/>
                </a:cubicBezTo>
                <a:lnTo>
                  <a:pt x="176697" y="264807"/>
                </a:lnTo>
                <a:lnTo>
                  <a:pt x="164133" y="264807"/>
                </a:lnTo>
                <a:lnTo>
                  <a:pt x="164133" y="352660"/>
                </a:lnTo>
                <a:cubicBezTo>
                  <a:pt x="164133" y="356425"/>
                  <a:pt x="160783" y="359772"/>
                  <a:pt x="157014" y="359772"/>
                </a:cubicBezTo>
                <a:cubicBezTo>
                  <a:pt x="152826" y="359772"/>
                  <a:pt x="149894" y="356425"/>
                  <a:pt x="149894" y="352660"/>
                </a:cubicBezTo>
                <a:lnTo>
                  <a:pt x="149894" y="264807"/>
                </a:lnTo>
                <a:lnTo>
                  <a:pt x="80794" y="264807"/>
                </a:lnTo>
                <a:lnTo>
                  <a:pt x="80794" y="387383"/>
                </a:lnTo>
                <a:cubicBezTo>
                  <a:pt x="80794" y="391148"/>
                  <a:pt x="77443" y="394495"/>
                  <a:pt x="73255" y="394495"/>
                </a:cubicBezTo>
                <a:cubicBezTo>
                  <a:pt x="69486" y="394495"/>
                  <a:pt x="66555" y="391148"/>
                  <a:pt x="66555" y="387383"/>
                </a:cubicBezTo>
                <a:lnTo>
                  <a:pt x="66555" y="264807"/>
                </a:lnTo>
                <a:lnTo>
                  <a:pt x="38914" y="264807"/>
                </a:lnTo>
                <a:cubicBezTo>
                  <a:pt x="34726" y="264807"/>
                  <a:pt x="31376" y="261461"/>
                  <a:pt x="31376" y="257696"/>
                </a:cubicBezTo>
                <a:cubicBezTo>
                  <a:pt x="31376" y="253512"/>
                  <a:pt x="34726" y="250584"/>
                  <a:pt x="38914" y="250584"/>
                </a:cubicBezTo>
                <a:lnTo>
                  <a:pt x="66555" y="250584"/>
                </a:lnTo>
                <a:lnTo>
                  <a:pt x="66555" y="231758"/>
                </a:lnTo>
                <a:cubicBezTo>
                  <a:pt x="66555" y="227575"/>
                  <a:pt x="69486" y="224228"/>
                  <a:pt x="73255" y="224228"/>
                </a:cubicBezTo>
                <a:cubicBezTo>
                  <a:pt x="77443" y="224228"/>
                  <a:pt x="80794" y="227575"/>
                  <a:pt x="80794" y="231758"/>
                </a:cubicBezTo>
                <a:lnTo>
                  <a:pt x="80794" y="250584"/>
                </a:lnTo>
                <a:lnTo>
                  <a:pt x="93357" y="250584"/>
                </a:lnTo>
                <a:lnTo>
                  <a:pt x="93357" y="220044"/>
                </a:lnTo>
                <a:cubicBezTo>
                  <a:pt x="93357" y="150599"/>
                  <a:pt x="140681" y="89939"/>
                  <a:pt x="208107" y="73624"/>
                </a:cubicBezTo>
                <a:cubicBezTo>
                  <a:pt x="211876" y="72369"/>
                  <a:pt x="215645" y="74460"/>
                  <a:pt x="216902" y="78644"/>
                </a:cubicBezTo>
                <a:cubicBezTo>
                  <a:pt x="217739" y="82409"/>
                  <a:pt x="215645" y="86174"/>
                  <a:pt x="211457" y="87429"/>
                </a:cubicBezTo>
                <a:cubicBezTo>
                  <a:pt x="150313" y="102071"/>
                  <a:pt x="107596" y="156874"/>
                  <a:pt x="107596" y="220044"/>
                </a:cubicBezTo>
                <a:lnTo>
                  <a:pt x="107596" y="250584"/>
                </a:lnTo>
                <a:lnTo>
                  <a:pt x="147801" y="250584"/>
                </a:lnTo>
                <a:lnTo>
                  <a:pt x="147801" y="234268"/>
                </a:lnTo>
                <a:cubicBezTo>
                  <a:pt x="147801" y="203311"/>
                  <a:pt x="162877" y="174026"/>
                  <a:pt x="188005" y="155619"/>
                </a:cubicBezTo>
                <a:cubicBezTo>
                  <a:pt x="191355" y="153109"/>
                  <a:pt x="195962" y="154364"/>
                  <a:pt x="198056" y="157293"/>
                </a:cubicBezTo>
                <a:cubicBezTo>
                  <a:pt x="200569" y="160639"/>
                  <a:pt x="199731" y="164823"/>
                  <a:pt x="196799" y="167333"/>
                </a:cubicBezTo>
                <a:cubicBezTo>
                  <a:pt x="175022" y="182812"/>
                  <a:pt x="162040" y="207494"/>
                  <a:pt x="162040" y="234268"/>
                </a:cubicBezTo>
                <a:lnTo>
                  <a:pt x="162040" y="250584"/>
                </a:lnTo>
                <a:lnTo>
                  <a:pt x="176697" y="250584"/>
                </a:lnTo>
                <a:lnTo>
                  <a:pt x="176697" y="241380"/>
                </a:lnTo>
                <a:cubicBezTo>
                  <a:pt x="176697" y="228411"/>
                  <a:pt x="180466" y="215024"/>
                  <a:pt x="188005" y="203729"/>
                </a:cubicBezTo>
                <a:cubicBezTo>
                  <a:pt x="190517" y="200801"/>
                  <a:pt x="194705" y="199546"/>
                  <a:pt x="198056" y="201637"/>
                </a:cubicBezTo>
                <a:cubicBezTo>
                  <a:pt x="201406" y="204147"/>
                  <a:pt x="202244" y="208331"/>
                  <a:pt x="200150" y="211678"/>
                </a:cubicBezTo>
                <a:cubicBezTo>
                  <a:pt x="193868" y="220463"/>
                  <a:pt x="190936" y="230921"/>
                  <a:pt x="190936" y="241380"/>
                </a:cubicBezTo>
                <a:lnTo>
                  <a:pt x="190936" y="250584"/>
                </a:lnTo>
                <a:lnTo>
                  <a:pt x="202663" y="250584"/>
                </a:lnTo>
                <a:lnTo>
                  <a:pt x="202663" y="248492"/>
                </a:lnTo>
                <a:cubicBezTo>
                  <a:pt x="202663" y="225483"/>
                  <a:pt x="221508" y="206657"/>
                  <a:pt x="244542" y="206657"/>
                </a:cubicBezTo>
                <a:cubicBezTo>
                  <a:pt x="267995" y="206657"/>
                  <a:pt x="286422" y="225483"/>
                  <a:pt x="286422" y="248492"/>
                </a:cubicBezTo>
                <a:lnTo>
                  <a:pt x="286422" y="250584"/>
                </a:lnTo>
                <a:lnTo>
                  <a:pt x="298148" y="250584"/>
                </a:lnTo>
                <a:lnTo>
                  <a:pt x="298148" y="241380"/>
                </a:lnTo>
                <a:cubicBezTo>
                  <a:pt x="298148" y="212096"/>
                  <a:pt x="274276" y="188250"/>
                  <a:pt x="244542" y="188250"/>
                </a:cubicBezTo>
                <a:cubicBezTo>
                  <a:pt x="239098" y="188250"/>
                  <a:pt x="234072" y="188669"/>
                  <a:pt x="229047" y="190342"/>
                </a:cubicBezTo>
                <a:cubicBezTo>
                  <a:pt x="225278" y="191597"/>
                  <a:pt x="221508" y="189505"/>
                  <a:pt x="220252" y="185322"/>
                </a:cubicBezTo>
                <a:cubicBezTo>
                  <a:pt x="218996" y="181975"/>
                  <a:pt x="221508" y="177792"/>
                  <a:pt x="225278" y="176537"/>
                </a:cubicBezTo>
                <a:cubicBezTo>
                  <a:pt x="231141" y="174863"/>
                  <a:pt x="237841" y="174026"/>
                  <a:pt x="244542" y="174026"/>
                </a:cubicBezTo>
                <a:cubicBezTo>
                  <a:pt x="282234" y="174026"/>
                  <a:pt x="312387" y="204147"/>
                  <a:pt x="312387" y="241380"/>
                </a:cubicBezTo>
                <a:lnTo>
                  <a:pt x="312387" y="250584"/>
                </a:lnTo>
                <a:lnTo>
                  <a:pt x="327045" y="250584"/>
                </a:lnTo>
                <a:lnTo>
                  <a:pt x="327045" y="234268"/>
                </a:lnTo>
                <a:cubicBezTo>
                  <a:pt x="327045" y="188669"/>
                  <a:pt x="289772" y="151854"/>
                  <a:pt x="244542" y="151854"/>
                </a:cubicBezTo>
                <a:cubicBezTo>
                  <a:pt x="240354" y="151854"/>
                  <a:pt x="237423" y="148507"/>
                  <a:pt x="237423" y="144742"/>
                </a:cubicBezTo>
                <a:cubicBezTo>
                  <a:pt x="237423" y="140977"/>
                  <a:pt x="240354" y="137630"/>
                  <a:pt x="244542" y="137630"/>
                </a:cubicBezTo>
                <a:cubicBezTo>
                  <a:pt x="297729" y="137630"/>
                  <a:pt x="341283" y="180720"/>
                  <a:pt x="341283" y="234268"/>
                </a:cubicBezTo>
                <a:lnTo>
                  <a:pt x="341283" y="250584"/>
                </a:lnTo>
                <a:lnTo>
                  <a:pt x="411222" y="250584"/>
                </a:lnTo>
                <a:lnTo>
                  <a:pt x="411222" y="212514"/>
                </a:lnTo>
                <a:cubicBezTo>
                  <a:pt x="411222" y="120478"/>
                  <a:pt x="336258" y="46013"/>
                  <a:pt x="244542" y="46013"/>
                </a:cubicBezTo>
                <a:cubicBezTo>
                  <a:pt x="233653" y="46013"/>
                  <a:pt x="222346" y="46850"/>
                  <a:pt x="211457" y="49360"/>
                </a:cubicBezTo>
                <a:cubicBezTo>
                  <a:pt x="207269" y="50196"/>
                  <a:pt x="203500" y="47268"/>
                  <a:pt x="202663" y="43503"/>
                </a:cubicBezTo>
                <a:cubicBezTo>
                  <a:pt x="202244" y="39738"/>
                  <a:pt x="204757" y="35973"/>
                  <a:pt x="208526" y="35136"/>
                </a:cubicBezTo>
                <a:cubicBezTo>
                  <a:pt x="220252" y="32626"/>
                  <a:pt x="232397" y="31371"/>
                  <a:pt x="244542" y="31371"/>
                </a:cubicBezTo>
                <a:close/>
                <a:moveTo>
                  <a:pt x="361877" y="0"/>
                </a:moveTo>
                <a:lnTo>
                  <a:pt x="468433" y="0"/>
                </a:lnTo>
                <a:cubicBezTo>
                  <a:pt x="478880" y="0"/>
                  <a:pt x="486819" y="8272"/>
                  <a:pt x="486819" y="18199"/>
                </a:cubicBezTo>
                <a:lnTo>
                  <a:pt x="486819" y="64524"/>
                </a:lnTo>
                <a:cubicBezTo>
                  <a:pt x="486819" y="68246"/>
                  <a:pt x="483476" y="71555"/>
                  <a:pt x="479716" y="71555"/>
                </a:cubicBezTo>
                <a:cubicBezTo>
                  <a:pt x="475955" y="71555"/>
                  <a:pt x="472612" y="68246"/>
                  <a:pt x="472612" y="64524"/>
                </a:cubicBezTo>
                <a:lnTo>
                  <a:pt x="472612" y="18199"/>
                </a:lnTo>
                <a:cubicBezTo>
                  <a:pt x="472612" y="15717"/>
                  <a:pt x="470940" y="14063"/>
                  <a:pt x="468433" y="14063"/>
                </a:cubicBezTo>
                <a:lnTo>
                  <a:pt x="361877" y="14063"/>
                </a:lnTo>
                <a:cubicBezTo>
                  <a:pt x="357698" y="14063"/>
                  <a:pt x="354355" y="10754"/>
                  <a:pt x="354355" y="7031"/>
                </a:cubicBezTo>
                <a:cubicBezTo>
                  <a:pt x="354355" y="2895"/>
                  <a:pt x="357698" y="0"/>
                  <a:pt x="361877" y="0"/>
                </a:cubicBezTo>
                <a:close/>
                <a:moveTo>
                  <a:pt x="18444" y="0"/>
                </a:moveTo>
                <a:lnTo>
                  <a:pt x="125337" y="0"/>
                </a:lnTo>
                <a:cubicBezTo>
                  <a:pt x="129528" y="0"/>
                  <a:pt x="132463" y="2895"/>
                  <a:pt x="132463" y="7031"/>
                </a:cubicBezTo>
                <a:cubicBezTo>
                  <a:pt x="132463" y="10754"/>
                  <a:pt x="129528" y="14063"/>
                  <a:pt x="125337" y="14063"/>
                </a:cubicBezTo>
                <a:lnTo>
                  <a:pt x="18444" y="14063"/>
                </a:lnTo>
                <a:cubicBezTo>
                  <a:pt x="15929" y="14063"/>
                  <a:pt x="14252" y="15717"/>
                  <a:pt x="14252" y="18199"/>
                </a:cubicBezTo>
                <a:lnTo>
                  <a:pt x="14252" y="64524"/>
                </a:lnTo>
                <a:cubicBezTo>
                  <a:pt x="14252" y="68246"/>
                  <a:pt x="10899" y="71555"/>
                  <a:pt x="6707" y="71555"/>
                </a:cubicBezTo>
                <a:cubicBezTo>
                  <a:pt x="2934" y="71555"/>
                  <a:pt x="0" y="68246"/>
                  <a:pt x="0" y="64524"/>
                </a:cubicBezTo>
                <a:lnTo>
                  <a:pt x="0" y="18199"/>
                </a:lnTo>
                <a:cubicBezTo>
                  <a:pt x="0" y="8272"/>
                  <a:pt x="7964" y="0"/>
                  <a:pt x="18444"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2" name="Google Shape;1512;p148"/>
          <p:cNvSpPr/>
          <p:nvPr/>
        </p:nvSpPr>
        <p:spPr>
          <a:xfrm>
            <a:off x="1727700" y="1321375"/>
            <a:ext cx="306001" cy="312068"/>
          </a:xfrm>
          <a:custGeom>
            <a:rect b="b" l="l" r="r" t="t"/>
            <a:pathLst>
              <a:path extrusionOk="0" h="583304" w="445093">
                <a:moveTo>
                  <a:pt x="109386" y="537315"/>
                </a:moveTo>
                <a:lnTo>
                  <a:pt x="117453" y="560309"/>
                </a:lnTo>
                <a:lnTo>
                  <a:pt x="125117" y="537315"/>
                </a:lnTo>
                <a:close/>
                <a:moveTo>
                  <a:pt x="89217" y="476804"/>
                </a:moveTo>
                <a:lnTo>
                  <a:pt x="104949" y="523196"/>
                </a:lnTo>
                <a:lnTo>
                  <a:pt x="129958" y="523196"/>
                </a:lnTo>
                <a:lnTo>
                  <a:pt x="145286" y="476804"/>
                </a:lnTo>
                <a:close/>
                <a:moveTo>
                  <a:pt x="139639" y="262190"/>
                </a:moveTo>
                <a:lnTo>
                  <a:pt x="139639" y="462281"/>
                </a:lnTo>
                <a:lnTo>
                  <a:pt x="148513" y="462281"/>
                </a:lnTo>
                <a:lnTo>
                  <a:pt x="148513" y="262190"/>
                </a:lnTo>
                <a:close/>
                <a:moveTo>
                  <a:pt x="109386" y="262190"/>
                </a:moveTo>
                <a:lnTo>
                  <a:pt x="109386" y="462281"/>
                </a:lnTo>
                <a:lnTo>
                  <a:pt x="125117" y="462281"/>
                </a:lnTo>
                <a:lnTo>
                  <a:pt x="125117" y="262190"/>
                </a:lnTo>
                <a:close/>
                <a:moveTo>
                  <a:pt x="86393" y="262190"/>
                </a:moveTo>
                <a:lnTo>
                  <a:pt x="86393" y="462281"/>
                </a:lnTo>
                <a:lnTo>
                  <a:pt x="94864" y="462281"/>
                </a:lnTo>
                <a:lnTo>
                  <a:pt x="94864" y="262190"/>
                </a:lnTo>
                <a:close/>
                <a:moveTo>
                  <a:pt x="86393" y="231934"/>
                </a:moveTo>
                <a:lnTo>
                  <a:pt x="86393" y="248070"/>
                </a:lnTo>
                <a:lnTo>
                  <a:pt x="148513" y="248070"/>
                </a:lnTo>
                <a:lnTo>
                  <a:pt x="148513" y="231934"/>
                </a:lnTo>
                <a:close/>
                <a:moveTo>
                  <a:pt x="73889" y="201678"/>
                </a:moveTo>
                <a:lnTo>
                  <a:pt x="73889" y="217411"/>
                </a:lnTo>
                <a:lnTo>
                  <a:pt x="79133" y="217411"/>
                </a:lnTo>
                <a:lnTo>
                  <a:pt x="155370" y="217411"/>
                </a:lnTo>
                <a:lnTo>
                  <a:pt x="160614" y="217411"/>
                </a:lnTo>
                <a:lnTo>
                  <a:pt x="160614" y="201678"/>
                </a:lnTo>
                <a:close/>
                <a:moveTo>
                  <a:pt x="167890" y="169720"/>
                </a:moveTo>
                <a:cubicBezTo>
                  <a:pt x="170672" y="167283"/>
                  <a:pt x="175046" y="167283"/>
                  <a:pt x="177829" y="169720"/>
                </a:cubicBezTo>
                <a:lnTo>
                  <a:pt x="199695" y="192062"/>
                </a:lnTo>
                <a:cubicBezTo>
                  <a:pt x="202478" y="194905"/>
                  <a:pt x="202478" y="199373"/>
                  <a:pt x="199695" y="202217"/>
                </a:cubicBezTo>
                <a:cubicBezTo>
                  <a:pt x="198104" y="203842"/>
                  <a:pt x="196514" y="204248"/>
                  <a:pt x="194526" y="204248"/>
                </a:cubicBezTo>
                <a:cubicBezTo>
                  <a:pt x="192936" y="204248"/>
                  <a:pt x="190948" y="203842"/>
                  <a:pt x="189756" y="202217"/>
                </a:cubicBezTo>
                <a:lnTo>
                  <a:pt x="167890" y="179875"/>
                </a:lnTo>
                <a:cubicBezTo>
                  <a:pt x="165504" y="177032"/>
                  <a:pt x="165504" y="172564"/>
                  <a:pt x="167890" y="169720"/>
                </a:cubicBezTo>
                <a:close/>
                <a:moveTo>
                  <a:pt x="57174" y="169720"/>
                </a:moveTo>
                <a:cubicBezTo>
                  <a:pt x="60059" y="167283"/>
                  <a:pt x="65004" y="167283"/>
                  <a:pt x="67889" y="169720"/>
                </a:cubicBezTo>
                <a:cubicBezTo>
                  <a:pt x="70774" y="172564"/>
                  <a:pt x="70774" y="177032"/>
                  <a:pt x="67889" y="179875"/>
                </a:cubicBezTo>
                <a:lnTo>
                  <a:pt x="45222" y="202217"/>
                </a:lnTo>
                <a:cubicBezTo>
                  <a:pt x="43986" y="203842"/>
                  <a:pt x="42337" y="204248"/>
                  <a:pt x="40277" y="204248"/>
                </a:cubicBezTo>
                <a:cubicBezTo>
                  <a:pt x="38628" y="204248"/>
                  <a:pt x="36568" y="203842"/>
                  <a:pt x="34919" y="202217"/>
                </a:cubicBezTo>
                <a:cubicBezTo>
                  <a:pt x="32034" y="199373"/>
                  <a:pt x="32034" y="194905"/>
                  <a:pt x="34919" y="192062"/>
                </a:cubicBezTo>
                <a:close/>
                <a:moveTo>
                  <a:pt x="197377" y="112115"/>
                </a:moveTo>
                <a:lnTo>
                  <a:pt x="229317" y="112115"/>
                </a:lnTo>
                <a:cubicBezTo>
                  <a:pt x="233002" y="112115"/>
                  <a:pt x="236278" y="114883"/>
                  <a:pt x="236278" y="118838"/>
                </a:cubicBezTo>
                <a:cubicBezTo>
                  <a:pt x="236278" y="122793"/>
                  <a:pt x="233002" y="125957"/>
                  <a:pt x="229317" y="125957"/>
                </a:cubicBezTo>
                <a:lnTo>
                  <a:pt x="197377" y="125957"/>
                </a:lnTo>
                <a:cubicBezTo>
                  <a:pt x="193282" y="125957"/>
                  <a:pt x="190416" y="122793"/>
                  <a:pt x="190416" y="118838"/>
                </a:cubicBezTo>
                <a:cubicBezTo>
                  <a:pt x="190416" y="114883"/>
                  <a:pt x="193282" y="112115"/>
                  <a:pt x="197377" y="112115"/>
                </a:cubicBezTo>
                <a:close/>
                <a:moveTo>
                  <a:pt x="7370" y="112115"/>
                </a:moveTo>
                <a:lnTo>
                  <a:pt x="38491" y="112115"/>
                </a:lnTo>
                <a:cubicBezTo>
                  <a:pt x="42586" y="112115"/>
                  <a:pt x="45862" y="114883"/>
                  <a:pt x="45862" y="118838"/>
                </a:cubicBezTo>
                <a:cubicBezTo>
                  <a:pt x="45862" y="122793"/>
                  <a:pt x="42586" y="125957"/>
                  <a:pt x="38491" y="125957"/>
                </a:cubicBezTo>
                <a:lnTo>
                  <a:pt x="7370" y="125957"/>
                </a:lnTo>
                <a:cubicBezTo>
                  <a:pt x="3276" y="125957"/>
                  <a:pt x="0" y="122793"/>
                  <a:pt x="0" y="118838"/>
                </a:cubicBezTo>
                <a:cubicBezTo>
                  <a:pt x="0" y="114883"/>
                  <a:pt x="3276" y="112115"/>
                  <a:pt x="7370" y="112115"/>
                </a:cubicBezTo>
                <a:close/>
                <a:moveTo>
                  <a:pt x="117453" y="105263"/>
                </a:moveTo>
                <a:cubicBezTo>
                  <a:pt x="111806" y="105263"/>
                  <a:pt x="106965" y="110104"/>
                  <a:pt x="106562" y="115349"/>
                </a:cubicBezTo>
                <a:lnTo>
                  <a:pt x="117453" y="154076"/>
                </a:lnTo>
                <a:lnTo>
                  <a:pt x="127941" y="115349"/>
                </a:lnTo>
                <a:cubicBezTo>
                  <a:pt x="127537" y="110104"/>
                  <a:pt x="122697" y="105263"/>
                  <a:pt x="117453" y="105263"/>
                </a:cubicBezTo>
                <a:close/>
                <a:moveTo>
                  <a:pt x="117050" y="65729"/>
                </a:moveTo>
                <a:cubicBezTo>
                  <a:pt x="91637" y="65729"/>
                  <a:pt x="71065" y="86707"/>
                  <a:pt x="71065" y="112121"/>
                </a:cubicBezTo>
                <a:cubicBezTo>
                  <a:pt x="71065" y="129065"/>
                  <a:pt x="79939" y="144798"/>
                  <a:pt x="93251" y="151252"/>
                </a:cubicBezTo>
                <a:cubicBezTo>
                  <a:pt x="95671" y="152462"/>
                  <a:pt x="97284" y="154883"/>
                  <a:pt x="97284" y="157707"/>
                </a:cubicBezTo>
                <a:lnTo>
                  <a:pt x="97284" y="185542"/>
                </a:lnTo>
                <a:lnTo>
                  <a:pt x="111806" y="185542"/>
                </a:lnTo>
                <a:cubicBezTo>
                  <a:pt x="111403" y="184332"/>
                  <a:pt x="110596" y="183121"/>
                  <a:pt x="110596" y="182315"/>
                </a:cubicBezTo>
                <a:lnTo>
                  <a:pt x="92444" y="118173"/>
                </a:lnTo>
                <a:cubicBezTo>
                  <a:pt x="92444" y="117366"/>
                  <a:pt x="92444" y="116962"/>
                  <a:pt x="92444" y="116155"/>
                </a:cubicBezTo>
                <a:cubicBezTo>
                  <a:pt x="92444" y="102440"/>
                  <a:pt x="103335" y="91144"/>
                  <a:pt x="117453" y="91144"/>
                </a:cubicBezTo>
                <a:cubicBezTo>
                  <a:pt x="131168" y="91144"/>
                  <a:pt x="142059" y="102440"/>
                  <a:pt x="142059" y="116155"/>
                </a:cubicBezTo>
                <a:cubicBezTo>
                  <a:pt x="142059" y="116962"/>
                  <a:pt x="142059" y="117366"/>
                  <a:pt x="142059" y="118173"/>
                </a:cubicBezTo>
                <a:lnTo>
                  <a:pt x="123907" y="182315"/>
                </a:lnTo>
                <a:cubicBezTo>
                  <a:pt x="123907" y="183121"/>
                  <a:pt x="123100" y="184332"/>
                  <a:pt x="122697" y="185542"/>
                </a:cubicBezTo>
                <a:lnTo>
                  <a:pt x="137218" y="185542"/>
                </a:lnTo>
                <a:lnTo>
                  <a:pt x="137218" y="157707"/>
                </a:lnTo>
                <a:cubicBezTo>
                  <a:pt x="137218" y="155286"/>
                  <a:pt x="138429" y="152866"/>
                  <a:pt x="140849" y="151656"/>
                </a:cubicBezTo>
                <a:cubicBezTo>
                  <a:pt x="154967" y="143184"/>
                  <a:pt x="163438" y="128258"/>
                  <a:pt x="163438" y="112121"/>
                </a:cubicBezTo>
                <a:cubicBezTo>
                  <a:pt x="163438" y="86707"/>
                  <a:pt x="142866" y="65729"/>
                  <a:pt x="117050" y="65729"/>
                </a:cubicBezTo>
                <a:close/>
                <a:moveTo>
                  <a:pt x="223155" y="52013"/>
                </a:moveTo>
                <a:cubicBezTo>
                  <a:pt x="376877" y="63712"/>
                  <a:pt x="388578" y="219428"/>
                  <a:pt x="388981" y="250491"/>
                </a:cubicBezTo>
                <a:cubicBezTo>
                  <a:pt x="388981" y="252104"/>
                  <a:pt x="389788" y="253718"/>
                  <a:pt x="390595" y="255332"/>
                </a:cubicBezTo>
                <a:lnTo>
                  <a:pt x="441432" y="329559"/>
                </a:lnTo>
                <a:cubicBezTo>
                  <a:pt x="445870" y="335610"/>
                  <a:pt x="446274" y="343275"/>
                  <a:pt x="442642" y="350133"/>
                </a:cubicBezTo>
                <a:cubicBezTo>
                  <a:pt x="439415" y="356588"/>
                  <a:pt x="432959" y="360622"/>
                  <a:pt x="425293" y="360622"/>
                </a:cubicBezTo>
                <a:lnTo>
                  <a:pt x="390191" y="360622"/>
                </a:lnTo>
                <a:lnTo>
                  <a:pt x="390191" y="437269"/>
                </a:lnTo>
                <a:cubicBezTo>
                  <a:pt x="390191" y="458650"/>
                  <a:pt x="372035" y="476804"/>
                  <a:pt x="350651" y="476804"/>
                </a:cubicBezTo>
                <a:lnTo>
                  <a:pt x="298604" y="476804"/>
                </a:lnTo>
                <a:lnTo>
                  <a:pt x="298604" y="567167"/>
                </a:lnTo>
                <a:cubicBezTo>
                  <a:pt x="298604" y="576042"/>
                  <a:pt x="291341" y="583304"/>
                  <a:pt x="282868" y="583304"/>
                </a:cubicBezTo>
                <a:lnTo>
                  <a:pt x="154565" y="583304"/>
                </a:lnTo>
                <a:cubicBezTo>
                  <a:pt x="150530" y="583304"/>
                  <a:pt x="147706" y="580076"/>
                  <a:pt x="147706" y="576042"/>
                </a:cubicBezTo>
                <a:cubicBezTo>
                  <a:pt x="147706" y="572008"/>
                  <a:pt x="150530" y="568781"/>
                  <a:pt x="154565" y="568781"/>
                </a:cubicBezTo>
                <a:lnTo>
                  <a:pt x="282868" y="568781"/>
                </a:lnTo>
                <a:cubicBezTo>
                  <a:pt x="283675" y="568781"/>
                  <a:pt x="284079" y="567974"/>
                  <a:pt x="284079" y="567167"/>
                </a:cubicBezTo>
                <a:lnTo>
                  <a:pt x="284079" y="469542"/>
                </a:lnTo>
                <a:cubicBezTo>
                  <a:pt x="284079" y="465508"/>
                  <a:pt x="287710" y="462281"/>
                  <a:pt x="291341" y="462281"/>
                </a:cubicBezTo>
                <a:lnTo>
                  <a:pt x="350651" y="462281"/>
                </a:lnTo>
                <a:cubicBezTo>
                  <a:pt x="364369" y="462281"/>
                  <a:pt x="375666" y="450985"/>
                  <a:pt x="375666" y="437269"/>
                </a:cubicBezTo>
                <a:lnTo>
                  <a:pt x="375666" y="353360"/>
                </a:lnTo>
                <a:cubicBezTo>
                  <a:pt x="375666" y="349326"/>
                  <a:pt x="378894" y="346099"/>
                  <a:pt x="382929" y="346099"/>
                </a:cubicBezTo>
                <a:lnTo>
                  <a:pt x="425293" y="346099"/>
                </a:lnTo>
                <a:cubicBezTo>
                  <a:pt x="428118" y="346099"/>
                  <a:pt x="429731" y="344082"/>
                  <a:pt x="430538" y="343275"/>
                </a:cubicBezTo>
                <a:cubicBezTo>
                  <a:pt x="430538" y="342468"/>
                  <a:pt x="431749" y="340451"/>
                  <a:pt x="430135" y="337627"/>
                </a:cubicBezTo>
                <a:lnTo>
                  <a:pt x="378894" y="263400"/>
                </a:lnTo>
                <a:cubicBezTo>
                  <a:pt x="376473" y="259366"/>
                  <a:pt x="374860" y="255332"/>
                  <a:pt x="374860" y="250894"/>
                </a:cubicBezTo>
                <a:cubicBezTo>
                  <a:pt x="374456" y="221849"/>
                  <a:pt x="363562" y="77025"/>
                  <a:pt x="222348" y="66536"/>
                </a:cubicBezTo>
                <a:cubicBezTo>
                  <a:pt x="218313" y="66133"/>
                  <a:pt x="215489" y="62502"/>
                  <a:pt x="215892" y="58871"/>
                </a:cubicBezTo>
                <a:cubicBezTo>
                  <a:pt x="215892" y="54837"/>
                  <a:pt x="219524" y="51610"/>
                  <a:pt x="223155" y="52013"/>
                </a:cubicBezTo>
                <a:close/>
                <a:moveTo>
                  <a:pt x="117050" y="51610"/>
                </a:moveTo>
                <a:cubicBezTo>
                  <a:pt x="150530" y="51610"/>
                  <a:pt x="177556" y="78638"/>
                  <a:pt x="177556" y="112121"/>
                </a:cubicBezTo>
                <a:cubicBezTo>
                  <a:pt x="177556" y="131485"/>
                  <a:pt x="167875" y="150445"/>
                  <a:pt x="151740" y="161337"/>
                </a:cubicBezTo>
                <a:lnTo>
                  <a:pt x="151740" y="187156"/>
                </a:lnTo>
                <a:lnTo>
                  <a:pt x="167875" y="187156"/>
                </a:lnTo>
                <a:cubicBezTo>
                  <a:pt x="171505" y="187156"/>
                  <a:pt x="175136" y="190383"/>
                  <a:pt x="175136" y="194014"/>
                </a:cubicBezTo>
                <a:lnTo>
                  <a:pt x="175136" y="224673"/>
                </a:lnTo>
                <a:cubicBezTo>
                  <a:pt x="175136" y="228707"/>
                  <a:pt x="171505" y="231934"/>
                  <a:pt x="167875" y="231934"/>
                </a:cubicBezTo>
                <a:lnTo>
                  <a:pt x="162631" y="231934"/>
                </a:lnTo>
                <a:lnTo>
                  <a:pt x="162631" y="255332"/>
                </a:lnTo>
                <a:lnTo>
                  <a:pt x="162631" y="469542"/>
                </a:lnTo>
                <a:cubicBezTo>
                  <a:pt x="162631" y="469946"/>
                  <a:pt x="162228" y="469946"/>
                  <a:pt x="162228" y="469946"/>
                </a:cubicBezTo>
                <a:cubicBezTo>
                  <a:pt x="162228" y="469946"/>
                  <a:pt x="162228" y="469946"/>
                  <a:pt x="162228" y="470349"/>
                </a:cubicBezTo>
                <a:cubicBezTo>
                  <a:pt x="162228" y="470752"/>
                  <a:pt x="162228" y="471156"/>
                  <a:pt x="162228" y="471156"/>
                </a:cubicBezTo>
                <a:cubicBezTo>
                  <a:pt x="161824" y="471156"/>
                  <a:pt x="161824" y="471559"/>
                  <a:pt x="161824" y="471963"/>
                </a:cubicBezTo>
                <a:lnTo>
                  <a:pt x="127134" y="576042"/>
                </a:lnTo>
                <a:cubicBezTo>
                  <a:pt x="125521" y="580076"/>
                  <a:pt x="121487" y="583304"/>
                  <a:pt x="117453" y="583304"/>
                </a:cubicBezTo>
                <a:cubicBezTo>
                  <a:pt x="113016" y="583304"/>
                  <a:pt x="108982" y="580076"/>
                  <a:pt x="107369" y="576042"/>
                </a:cubicBezTo>
                <a:lnTo>
                  <a:pt x="72679" y="471963"/>
                </a:lnTo>
                <a:cubicBezTo>
                  <a:pt x="72679" y="471559"/>
                  <a:pt x="72679" y="471156"/>
                  <a:pt x="72679" y="471156"/>
                </a:cubicBezTo>
                <a:cubicBezTo>
                  <a:pt x="72275" y="471156"/>
                  <a:pt x="72275" y="470752"/>
                  <a:pt x="72275" y="470349"/>
                </a:cubicBezTo>
                <a:cubicBezTo>
                  <a:pt x="72275" y="469946"/>
                  <a:pt x="72275" y="469946"/>
                  <a:pt x="72275" y="469946"/>
                </a:cubicBezTo>
                <a:cubicBezTo>
                  <a:pt x="72275" y="469946"/>
                  <a:pt x="72275" y="469946"/>
                  <a:pt x="72275" y="469542"/>
                </a:cubicBezTo>
                <a:lnTo>
                  <a:pt x="72275" y="255332"/>
                </a:lnTo>
                <a:lnTo>
                  <a:pt x="72275" y="231934"/>
                </a:lnTo>
                <a:lnTo>
                  <a:pt x="66628" y="231934"/>
                </a:lnTo>
                <a:cubicBezTo>
                  <a:pt x="62998" y="231934"/>
                  <a:pt x="59367" y="228707"/>
                  <a:pt x="59367" y="224673"/>
                </a:cubicBezTo>
                <a:lnTo>
                  <a:pt x="59367" y="194014"/>
                </a:lnTo>
                <a:cubicBezTo>
                  <a:pt x="59367" y="190383"/>
                  <a:pt x="62998" y="187156"/>
                  <a:pt x="66628" y="187156"/>
                </a:cubicBezTo>
                <a:lnTo>
                  <a:pt x="82763" y="187156"/>
                </a:lnTo>
                <a:lnTo>
                  <a:pt x="82763" y="161741"/>
                </a:lnTo>
                <a:cubicBezTo>
                  <a:pt x="67031" y="152059"/>
                  <a:pt x="56947" y="132695"/>
                  <a:pt x="56947" y="112121"/>
                </a:cubicBezTo>
                <a:cubicBezTo>
                  <a:pt x="56947" y="78638"/>
                  <a:pt x="83973" y="51610"/>
                  <a:pt x="117050" y="51610"/>
                </a:cubicBezTo>
                <a:close/>
                <a:moveTo>
                  <a:pt x="34919" y="34847"/>
                </a:moveTo>
                <a:cubicBezTo>
                  <a:pt x="37804" y="32034"/>
                  <a:pt x="42337" y="32034"/>
                  <a:pt x="45222" y="34847"/>
                </a:cubicBezTo>
                <a:lnTo>
                  <a:pt x="67889" y="56546"/>
                </a:lnTo>
                <a:cubicBezTo>
                  <a:pt x="70774" y="59761"/>
                  <a:pt x="70774" y="64181"/>
                  <a:pt x="67889" y="66994"/>
                </a:cubicBezTo>
                <a:cubicBezTo>
                  <a:pt x="66241" y="68601"/>
                  <a:pt x="64592" y="69003"/>
                  <a:pt x="62531" y="69003"/>
                </a:cubicBezTo>
                <a:cubicBezTo>
                  <a:pt x="60883" y="69003"/>
                  <a:pt x="58822" y="68601"/>
                  <a:pt x="57174" y="66994"/>
                </a:cubicBezTo>
                <a:lnTo>
                  <a:pt x="34919" y="44893"/>
                </a:lnTo>
                <a:cubicBezTo>
                  <a:pt x="32034" y="42080"/>
                  <a:pt x="32034" y="37660"/>
                  <a:pt x="34919" y="34847"/>
                </a:cubicBezTo>
                <a:close/>
                <a:moveTo>
                  <a:pt x="189756" y="34847"/>
                </a:moveTo>
                <a:cubicBezTo>
                  <a:pt x="192538" y="32034"/>
                  <a:pt x="196912" y="32034"/>
                  <a:pt x="199695" y="34847"/>
                </a:cubicBezTo>
                <a:cubicBezTo>
                  <a:pt x="202478" y="37660"/>
                  <a:pt x="202478" y="42080"/>
                  <a:pt x="199695" y="44893"/>
                </a:cubicBezTo>
                <a:lnTo>
                  <a:pt x="177829" y="66994"/>
                </a:lnTo>
                <a:cubicBezTo>
                  <a:pt x="176636" y="68601"/>
                  <a:pt x="175046" y="69003"/>
                  <a:pt x="173058" y="69003"/>
                </a:cubicBezTo>
                <a:cubicBezTo>
                  <a:pt x="171468" y="69003"/>
                  <a:pt x="169480" y="68601"/>
                  <a:pt x="167890" y="66994"/>
                </a:cubicBezTo>
                <a:cubicBezTo>
                  <a:pt x="165504" y="64181"/>
                  <a:pt x="165504" y="59761"/>
                  <a:pt x="167890" y="56546"/>
                </a:cubicBezTo>
                <a:close/>
                <a:moveTo>
                  <a:pt x="117455" y="0"/>
                </a:moveTo>
                <a:cubicBezTo>
                  <a:pt x="121409" y="0"/>
                  <a:pt x="124178" y="3276"/>
                  <a:pt x="124178" y="7371"/>
                </a:cubicBezTo>
                <a:lnTo>
                  <a:pt x="124178" y="38900"/>
                </a:lnTo>
                <a:cubicBezTo>
                  <a:pt x="124178" y="42995"/>
                  <a:pt x="121409" y="45862"/>
                  <a:pt x="117455" y="45862"/>
                </a:cubicBezTo>
                <a:cubicBezTo>
                  <a:pt x="113500" y="45862"/>
                  <a:pt x="110336" y="42995"/>
                  <a:pt x="110336" y="38900"/>
                </a:cubicBezTo>
                <a:lnTo>
                  <a:pt x="110336" y="7371"/>
                </a:lnTo>
                <a:cubicBezTo>
                  <a:pt x="110336" y="3276"/>
                  <a:pt x="113500" y="0"/>
                  <a:pt x="11745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25">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14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Interact!</a:t>
            </a:r>
            <a:endParaRPr/>
          </a:p>
        </p:txBody>
      </p:sp>
      <p:sp>
        <p:nvSpPr>
          <p:cNvPr id="1518" name="Google Shape;1518;p149"/>
          <p:cNvSpPr txBox="1"/>
          <p:nvPr>
            <p:ph idx="1" type="body"/>
          </p:nvPr>
        </p:nvSpPr>
        <p:spPr>
          <a:xfrm>
            <a:off x="1303800" y="1990050"/>
            <a:ext cx="28200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Go to: </a:t>
            </a:r>
            <a:endParaRPr/>
          </a:p>
          <a:p>
            <a:pPr indent="0" lvl="0" marL="0" rtl="0" algn="l">
              <a:spcBef>
                <a:spcPts val="1200"/>
              </a:spcBef>
              <a:spcAft>
                <a:spcPts val="0"/>
              </a:spcAft>
              <a:buNone/>
            </a:pPr>
            <a:r>
              <a:rPr lang="it" u="sng">
                <a:solidFill>
                  <a:schemeClr val="hlink"/>
                </a:solidFill>
                <a:hlinkClick r:id="rId3"/>
              </a:rPr>
              <a:t>https://www.menti.com/</a:t>
            </a:r>
            <a:r>
              <a:rPr lang="it"/>
              <a:t> </a:t>
            </a:r>
            <a:endParaRPr/>
          </a:p>
          <a:p>
            <a:pPr indent="0" lvl="0" marL="0" rtl="0" algn="l">
              <a:spcBef>
                <a:spcPts val="1200"/>
              </a:spcBef>
              <a:spcAft>
                <a:spcPts val="0"/>
              </a:spcAft>
              <a:buNone/>
            </a:pPr>
            <a:r>
              <a:rPr lang="it"/>
              <a:t>Voting code 3526 3140 </a:t>
            </a:r>
            <a:endParaRPr sz="1200">
              <a:solidFill>
                <a:srgbClr val="000000"/>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200">
              <a:solidFill>
                <a:srgbClr val="000000"/>
              </a:solidFill>
              <a:highlight>
                <a:srgbClr val="FFFFFF"/>
              </a:highlight>
              <a:latin typeface="Arial"/>
              <a:ea typeface="Arial"/>
              <a:cs typeface="Arial"/>
              <a:sym typeface="Arial"/>
            </a:endParaRPr>
          </a:p>
          <a:p>
            <a:pPr indent="0" lvl="0" marL="0" rtl="0" algn="l">
              <a:spcBef>
                <a:spcPts val="1200"/>
              </a:spcBef>
              <a:spcAft>
                <a:spcPts val="1200"/>
              </a:spcAft>
              <a:buNone/>
            </a:pPr>
            <a:r>
              <a:rPr lang="it" u="sng">
                <a:solidFill>
                  <a:schemeClr val="accent5"/>
                </a:solidFill>
                <a:hlinkClick r:id="rId4">
                  <a:extLst>
                    <a:ext uri="{A12FA001-AC4F-418D-AE19-62706E023703}">
                      <ahyp:hlinkClr val="tx"/>
                    </a:ext>
                  </a:extLst>
                </a:hlinkClick>
              </a:rPr>
              <a:t>https://www.menti.com/aljrmru8uuhi</a:t>
            </a:r>
            <a:r>
              <a:rPr lang="it"/>
              <a:t> </a:t>
            </a:r>
            <a:endParaRPr sz="1200">
              <a:solidFill>
                <a:srgbClr val="000000"/>
              </a:solidFill>
              <a:highlight>
                <a:srgbClr val="FFFFFF"/>
              </a:highlight>
              <a:latin typeface="Arial"/>
              <a:ea typeface="Arial"/>
              <a:cs typeface="Arial"/>
              <a:sym typeface="Arial"/>
            </a:endParaRPr>
          </a:p>
        </p:txBody>
      </p:sp>
      <p:pic>
        <p:nvPicPr>
          <p:cNvPr id="1519" name="Google Shape;1519;p149"/>
          <p:cNvPicPr preferRelativeResize="0"/>
          <p:nvPr/>
        </p:nvPicPr>
        <p:blipFill>
          <a:blip r:embed="rId5">
            <a:alphaModFix/>
          </a:blip>
          <a:stretch>
            <a:fillRect/>
          </a:stretch>
        </p:blipFill>
        <p:spPr>
          <a:xfrm>
            <a:off x="4710200" y="907550"/>
            <a:ext cx="3624100" cy="36241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pic>
        <p:nvPicPr>
          <p:cNvPr id="1524" name="Google Shape;1524;p150"/>
          <p:cNvPicPr preferRelativeResize="0"/>
          <p:nvPr/>
        </p:nvPicPr>
        <p:blipFill>
          <a:blip r:embed="rId3">
            <a:alphaModFix/>
          </a:blip>
          <a:stretch>
            <a:fillRect/>
          </a:stretch>
        </p:blipFill>
        <p:spPr>
          <a:xfrm>
            <a:off x="0" y="205738"/>
            <a:ext cx="9143997" cy="47320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151"/>
          <p:cNvSpPr txBox="1"/>
          <p:nvPr>
            <p:ph type="title"/>
          </p:nvPr>
        </p:nvSpPr>
        <p:spPr>
          <a:xfrm>
            <a:off x="1388625" y="772725"/>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sz="4800"/>
              <a:t>Publications</a:t>
            </a:r>
            <a:endParaRPr sz="4800"/>
          </a:p>
        </p:txBody>
      </p:sp>
      <p:sp>
        <p:nvSpPr>
          <p:cNvPr id="1530" name="Google Shape;1530;p151"/>
          <p:cNvSpPr txBox="1"/>
          <p:nvPr>
            <p:ph idx="1" type="body"/>
          </p:nvPr>
        </p:nvSpPr>
        <p:spPr>
          <a:xfrm>
            <a:off x="1388625" y="2738675"/>
            <a:ext cx="6366900" cy="11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it"/>
              <a:t>Access to </a:t>
            </a:r>
            <a:r>
              <a:rPr lang="it"/>
              <a:t>literature</a:t>
            </a:r>
            <a:r>
              <a:rPr lang="it"/>
              <a:t>. </a:t>
            </a:r>
            <a:endParaRPr/>
          </a:p>
          <a:p>
            <a:pPr indent="0" lvl="0" marL="0" rtl="0" algn="ctr">
              <a:spcBef>
                <a:spcPts val="1200"/>
              </a:spcBef>
              <a:spcAft>
                <a:spcPts val="1200"/>
              </a:spcAft>
              <a:buNone/>
            </a:pPr>
            <a:r>
              <a:rPr lang="it"/>
              <a:t>Things to know and useful tools for choosing a publication venue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sp>
        <p:nvSpPr>
          <p:cNvPr id="1535" name="Google Shape;1535;p152"/>
          <p:cNvSpPr/>
          <p:nvPr/>
        </p:nvSpPr>
        <p:spPr>
          <a:xfrm>
            <a:off x="1050797" y="1685998"/>
            <a:ext cx="1879078" cy="2749950"/>
          </a:xfrm>
          <a:custGeom>
            <a:rect b="b" l="l" r="r" t="t"/>
            <a:pathLst>
              <a:path extrusionOk="0" h="5887" w="4022">
                <a:moveTo>
                  <a:pt x="4021" y="3890"/>
                </a:moveTo>
                <a:lnTo>
                  <a:pt x="4021" y="5379"/>
                </a:lnTo>
                <a:cubicBezTo>
                  <a:pt x="4021" y="5658"/>
                  <a:pt x="3793" y="5886"/>
                  <a:pt x="3514" y="5886"/>
                </a:cubicBezTo>
                <a:lnTo>
                  <a:pt x="508" y="5886"/>
                </a:lnTo>
                <a:cubicBezTo>
                  <a:pt x="228" y="5886"/>
                  <a:pt x="0" y="5658"/>
                  <a:pt x="0" y="5379"/>
                </a:cubicBezTo>
                <a:lnTo>
                  <a:pt x="0" y="507"/>
                </a:lnTo>
                <a:cubicBezTo>
                  <a:pt x="0" y="228"/>
                  <a:pt x="228" y="0"/>
                  <a:pt x="508" y="0"/>
                </a:cubicBezTo>
                <a:lnTo>
                  <a:pt x="3514" y="0"/>
                </a:lnTo>
                <a:cubicBezTo>
                  <a:pt x="3793" y="0"/>
                  <a:pt x="4021" y="228"/>
                  <a:pt x="4021" y="507"/>
                </a:cubicBezTo>
                <a:lnTo>
                  <a:pt x="4021" y="2097"/>
                </a:lnTo>
              </a:path>
            </a:pathLst>
          </a:custGeom>
          <a:noFill/>
          <a:ln cap="flat" cmpd="sng" w="50800">
            <a:solidFill>
              <a:srgbClr val="158158"/>
            </a:solidFill>
            <a:prstDash val="solid"/>
            <a:round/>
            <a:headEnd len="sm" w="sm" type="none"/>
            <a:tailEnd len="sm" w="sm" type="none"/>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36" name="Google Shape;1536;p152"/>
          <p:cNvSpPr/>
          <p:nvPr/>
        </p:nvSpPr>
        <p:spPr>
          <a:xfrm>
            <a:off x="3632462" y="3504883"/>
            <a:ext cx="1879078" cy="933128"/>
          </a:xfrm>
          <a:custGeom>
            <a:rect b="b" l="l" r="r" t="t"/>
            <a:pathLst>
              <a:path extrusionOk="0" h="1997" w="4022">
                <a:moveTo>
                  <a:pt x="4021" y="0"/>
                </a:moveTo>
                <a:lnTo>
                  <a:pt x="4021" y="1489"/>
                </a:lnTo>
                <a:cubicBezTo>
                  <a:pt x="4021" y="1768"/>
                  <a:pt x="3792" y="1996"/>
                  <a:pt x="3513" y="1996"/>
                </a:cubicBezTo>
                <a:lnTo>
                  <a:pt x="508" y="1996"/>
                </a:lnTo>
                <a:cubicBezTo>
                  <a:pt x="229" y="1996"/>
                  <a:pt x="0" y="1768"/>
                  <a:pt x="0" y="1489"/>
                </a:cubicBezTo>
                <a:lnTo>
                  <a:pt x="0" y="0"/>
                </a:lnTo>
              </a:path>
            </a:pathLst>
          </a:custGeom>
          <a:noFill/>
          <a:ln cap="flat" cmpd="sng" w="50800">
            <a:solidFill>
              <a:srgbClr val="158158"/>
            </a:solidFill>
            <a:prstDash val="solid"/>
            <a:round/>
            <a:headEnd len="sm" w="sm" type="none"/>
            <a:tailEnd len="sm" w="sm" type="none"/>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37" name="Google Shape;1537;p152"/>
          <p:cNvSpPr/>
          <p:nvPr/>
        </p:nvSpPr>
        <p:spPr>
          <a:xfrm>
            <a:off x="3632462" y="1685997"/>
            <a:ext cx="1879078" cy="933133"/>
          </a:xfrm>
          <a:custGeom>
            <a:rect b="b" l="l" r="r" t="t"/>
            <a:pathLst>
              <a:path extrusionOk="0" h="1997" w="4022">
                <a:moveTo>
                  <a:pt x="0" y="1996"/>
                </a:moveTo>
                <a:lnTo>
                  <a:pt x="0" y="507"/>
                </a:lnTo>
                <a:cubicBezTo>
                  <a:pt x="0" y="228"/>
                  <a:pt x="229" y="0"/>
                  <a:pt x="508" y="0"/>
                </a:cubicBezTo>
                <a:lnTo>
                  <a:pt x="3513" y="0"/>
                </a:lnTo>
                <a:cubicBezTo>
                  <a:pt x="3792" y="0"/>
                  <a:pt x="4021" y="228"/>
                  <a:pt x="4021" y="507"/>
                </a:cubicBezTo>
                <a:lnTo>
                  <a:pt x="4021" y="1899"/>
                </a:lnTo>
              </a:path>
            </a:pathLst>
          </a:custGeom>
          <a:noFill/>
          <a:ln cap="flat" cmpd="sng" w="50800">
            <a:solidFill>
              <a:srgbClr val="158158"/>
            </a:solidFill>
            <a:prstDash val="solid"/>
            <a:round/>
            <a:headEnd len="sm" w="sm" type="none"/>
            <a:tailEnd len="sm" w="sm" type="none"/>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cxnSp>
        <p:nvCxnSpPr>
          <p:cNvPr id="1538" name="Google Shape;1538;p152"/>
          <p:cNvCxnSpPr/>
          <p:nvPr/>
        </p:nvCxnSpPr>
        <p:spPr>
          <a:xfrm flipH="1" rot="10800000">
            <a:off x="2929871" y="2617142"/>
            <a:ext cx="702600" cy="889800"/>
          </a:xfrm>
          <a:prstGeom prst="straightConnector1">
            <a:avLst/>
          </a:prstGeom>
          <a:noFill/>
          <a:ln cap="flat" cmpd="sng" w="50800">
            <a:solidFill>
              <a:srgbClr val="158158"/>
            </a:solidFill>
            <a:prstDash val="solid"/>
            <a:round/>
            <a:headEnd len="med" w="med" type="none"/>
            <a:tailEnd len="med" w="med" type="none"/>
          </a:ln>
        </p:spPr>
      </p:cxnSp>
      <p:sp>
        <p:nvSpPr>
          <p:cNvPr id="1539" name="Google Shape;1539;p152"/>
          <p:cNvSpPr/>
          <p:nvPr/>
        </p:nvSpPr>
        <p:spPr>
          <a:xfrm>
            <a:off x="6214129" y="1685998"/>
            <a:ext cx="1879073" cy="2749950"/>
          </a:xfrm>
          <a:custGeom>
            <a:rect b="b" l="l" r="r" t="t"/>
            <a:pathLst>
              <a:path extrusionOk="0" h="5887" w="4023">
                <a:moveTo>
                  <a:pt x="0" y="1996"/>
                </a:moveTo>
                <a:lnTo>
                  <a:pt x="0" y="507"/>
                </a:lnTo>
                <a:cubicBezTo>
                  <a:pt x="0" y="228"/>
                  <a:pt x="228" y="0"/>
                  <a:pt x="508" y="0"/>
                </a:cubicBezTo>
                <a:lnTo>
                  <a:pt x="3513" y="0"/>
                </a:lnTo>
                <a:cubicBezTo>
                  <a:pt x="3793" y="0"/>
                  <a:pt x="4022" y="228"/>
                  <a:pt x="4022" y="507"/>
                </a:cubicBezTo>
                <a:lnTo>
                  <a:pt x="4022" y="5379"/>
                </a:lnTo>
                <a:cubicBezTo>
                  <a:pt x="4022" y="5658"/>
                  <a:pt x="3793" y="5886"/>
                  <a:pt x="3513" y="5886"/>
                </a:cubicBezTo>
                <a:lnTo>
                  <a:pt x="508" y="5886"/>
                </a:lnTo>
                <a:cubicBezTo>
                  <a:pt x="228" y="5886"/>
                  <a:pt x="0" y="5658"/>
                  <a:pt x="0" y="5379"/>
                </a:cubicBezTo>
                <a:lnTo>
                  <a:pt x="0" y="3890"/>
                </a:lnTo>
              </a:path>
            </a:pathLst>
          </a:custGeom>
          <a:noFill/>
          <a:ln cap="flat" cmpd="sng" w="50800">
            <a:solidFill>
              <a:srgbClr val="158158"/>
            </a:solidFill>
            <a:prstDash val="solid"/>
            <a:round/>
            <a:headEnd len="sm" w="sm" type="none"/>
            <a:tailEnd len="sm" w="sm" type="none"/>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cxnSp>
        <p:nvCxnSpPr>
          <p:cNvPr id="1540" name="Google Shape;1540;p152"/>
          <p:cNvCxnSpPr/>
          <p:nvPr/>
        </p:nvCxnSpPr>
        <p:spPr>
          <a:xfrm flipH="1" rot="10800000">
            <a:off x="5511536" y="2617142"/>
            <a:ext cx="702600" cy="889800"/>
          </a:xfrm>
          <a:prstGeom prst="straightConnector1">
            <a:avLst/>
          </a:prstGeom>
          <a:noFill/>
          <a:ln cap="flat" cmpd="sng" w="50800">
            <a:solidFill>
              <a:srgbClr val="158158"/>
            </a:solidFill>
            <a:prstDash val="solid"/>
            <a:round/>
            <a:headEnd len="med" w="med" type="none"/>
            <a:tailEnd len="med" w="med" type="none"/>
          </a:ln>
        </p:spPr>
      </p:cxnSp>
      <p:sp>
        <p:nvSpPr>
          <p:cNvPr id="1541" name="Google Shape;1541;p152"/>
          <p:cNvSpPr/>
          <p:nvPr/>
        </p:nvSpPr>
        <p:spPr>
          <a:xfrm>
            <a:off x="2851576" y="2573811"/>
            <a:ext cx="138045" cy="138012"/>
          </a:xfrm>
          <a:custGeom>
            <a:rect b="b" l="l" r="r" t="t"/>
            <a:pathLst>
              <a:path extrusionOk="0" h="294" w="294">
                <a:moveTo>
                  <a:pt x="293" y="147"/>
                </a:moveTo>
                <a:lnTo>
                  <a:pt x="293" y="147"/>
                </a:lnTo>
                <a:cubicBezTo>
                  <a:pt x="293" y="228"/>
                  <a:pt x="228" y="293"/>
                  <a:pt x="146" y="293"/>
                </a:cubicBezTo>
                <a:cubicBezTo>
                  <a:pt x="66" y="293"/>
                  <a:pt x="0" y="228"/>
                  <a:pt x="0" y="147"/>
                </a:cubicBezTo>
                <a:cubicBezTo>
                  <a:pt x="0" y="66"/>
                  <a:pt x="66" y="0"/>
                  <a:pt x="146" y="0"/>
                </a:cubicBezTo>
                <a:cubicBezTo>
                  <a:pt x="228" y="0"/>
                  <a:pt x="293" y="66"/>
                  <a:pt x="293" y="147"/>
                </a:cubicBezTo>
              </a:path>
            </a:pathLst>
          </a:custGeom>
          <a:solidFill>
            <a:srgbClr val="158158"/>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42" name="Google Shape;1542;p152"/>
          <p:cNvSpPr/>
          <p:nvPr/>
        </p:nvSpPr>
        <p:spPr>
          <a:xfrm>
            <a:off x="5441484" y="2551152"/>
            <a:ext cx="138047" cy="135953"/>
          </a:xfrm>
          <a:custGeom>
            <a:rect b="b" l="l" r="r" t="t"/>
            <a:pathLst>
              <a:path extrusionOk="0" h="292" w="295">
                <a:moveTo>
                  <a:pt x="294" y="145"/>
                </a:moveTo>
                <a:lnTo>
                  <a:pt x="294" y="145"/>
                </a:lnTo>
                <a:cubicBezTo>
                  <a:pt x="294" y="226"/>
                  <a:pt x="228" y="291"/>
                  <a:pt x="147" y="291"/>
                </a:cubicBezTo>
                <a:cubicBezTo>
                  <a:pt x="66" y="291"/>
                  <a:pt x="0" y="226"/>
                  <a:pt x="0" y="145"/>
                </a:cubicBezTo>
                <a:cubicBezTo>
                  <a:pt x="0" y="64"/>
                  <a:pt x="66" y="0"/>
                  <a:pt x="147" y="0"/>
                </a:cubicBezTo>
                <a:cubicBezTo>
                  <a:pt x="228" y="0"/>
                  <a:pt x="294" y="64"/>
                  <a:pt x="294" y="145"/>
                </a:cubicBezTo>
              </a:path>
            </a:pathLst>
          </a:custGeom>
          <a:solidFill>
            <a:srgbClr val="158158"/>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43" name="Google Shape;1543;p152"/>
          <p:cNvSpPr/>
          <p:nvPr/>
        </p:nvSpPr>
        <p:spPr>
          <a:xfrm>
            <a:off x="3564471" y="3434846"/>
            <a:ext cx="138045" cy="138012"/>
          </a:xfrm>
          <a:custGeom>
            <a:rect b="b" l="l" r="r" t="t"/>
            <a:pathLst>
              <a:path extrusionOk="0" h="294" w="295">
                <a:moveTo>
                  <a:pt x="294" y="147"/>
                </a:moveTo>
                <a:lnTo>
                  <a:pt x="294" y="147"/>
                </a:lnTo>
                <a:cubicBezTo>
                  <a:pt x="294" y="228"/>
                  <a:pt x="228" y="293"/>
                  <a:pt x="147" y="293"/>
                </a:cubicBezTo>
                <a:cubicBezTo>
                  <a:pt x="67" y="293"/>
                  <a:pt x="0" y="228"/>
                  <a:pt x="0" y="147"/>
                </a:cubicBezTo>
                <a:cubicBezTo>
                  <a:pt x="0" y="66"/>
                  <a:pt x="67" y="0"/>
                  <a:pt x="147" y="0"/>
                </a:cubicBezTo>
                <a:cubicBezTo>
                  <a:pt x="228" y="0"/>
                  <a:pt x="294" y="66"/>
                  <a:pt x="294" y="147"/>
                </a:cubicBezTo>
              </a:path>
            </a:pathLst>
          </a:custGeom>
          <a:solidFill>
            <a:srgbClr val="158158"/>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44" name="Google Shape;1544;p152"/>
          <p:cNvSpPr/>
          <p:nvPr/>
        </p:nvSpPr>
        <p:spPr>
          <a:xfrm>
            <a:off x="3564471" y="3434846"/>
            <a:ext cx="138045" cy="138012"/>
          </a:xfrm>
          <a:custGeom>
            <a:rect b="b" l="l" r="r" t="t"/>
            <a:pathLst>
              <a:path extrusionOk="0" h="294" w="295">
                <a:moveTo>
                  <a:pt x="294" y="147"/>
                </a:moveTo>
                <a:lnTo>
                  <a:pt x="294" y="147"/>
                </a:lnTo>
                <a:cubicBezTo>
                  <a:pt x="294" y="228"/>
                  <a:pt x="228" y="293"/>
                  <a:pt x="147" y="293"/>
                </a:cubicBezTo>
                <a:cubicBezTo>
                  <a:pt x="67" y="293"/>
                  <a:pt x="0" y="228"/>
                  <a:pt x="0" y="147"/>
                </a:cubicBezTo>
                <a:cubicBezTo>
                  <a:pt x="0" y="66"/>
                  <a:pt x="67" y="0"/>
                  <a:pt x="147" y="0"/>
                </a:cubicBezTo>
                <a:cubicBezTo>
                  <a:pt x="228" y="0"/>
                  <a:pt x="294" y="66"/>
                  <a:pt x="294" y="147"/>
                </a:cubicBezTo>
              </a:path>
            </a:pathLst>
          </a:custGeom>
          <a:solidFill>
            <a:srgbClr val="158158"/>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45" name="Google Shape;1545;p152"/>
          <p:cNvSpPr/>
          <p:nvPr/>
        </p:nvSpPr>
        <p:spPr>
          <a:xfrm>
            <a:off x="6146136" y="3434846"/>
            <a:ext cx="138046" cy="138012"/>
          </a:xfrm>
          <a:custGeom>
            <a:rect b="b" l="l" r="r" t="t"/>
            <a:pathLst>
              <a:path extrusionOk="0" h="294" w="294">
                <a:moveTo>
                  <a:pt x="293" y="147"/>
                </a:moveTo>
                <a:lnTo>
                  <a:pt x="293" y="147"/>
                </a:lnTo>
                <a:cubicBezTo>
                  <a:pt x="293" y="228"/>
                  <a:pt x="228" y="293"/>
                  <a:pt x="147" y="293"/>
                </a:cubicBezTo>
                <a:cubicBezTo>
                  <a:pt x="66" y="293"/>
                  <a:pt x="0" y="228"/>
                  <a:pt x="0" y="147"/>
                </a:cubicBezTo>
                <a:cubicBezTo>
                  <a:pt x="0" y="66"/>
                  <a:pt x="66" y="0"/>
                  <a:pt x="147" y="0"/>
                </a:cubicBezTo>
                <a:cubicBezTo>
                  <a:pt x="228" y="0"/>
                  <a:pt x="293" y="66"/>
                  <a:pt x="293" y="147"/>
                </a:cubicBezTo>
              </a:path>
            </a:pathLst>
          </a:custGeom>
          <a:solidFill>
            <a:srgbClr val="158158"/>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46" name="Google Shape;1546;p152"/>
          <p:cNvSpPr/>
          <p:nvPr/>
        </p:nvSpPr>
        <p:spPr>
          <a:xfrm>
            <a:off x="1650370" y="1372893"/>
            <a:ext cx="636659" cy="636507"/>
          </a:xfrm>
          <a:custGeom>
            <a:rect b="b" l="l" r="r" t="t"/>
            <a:pathLst>
              <a:path extrusionOk="0" h="1362" w="1361">
                <a:moveTo>
                  <a:pt x="1360" y="681"/>
                </a:moveTo>
                <a:lnTo>
                  <a:pt x="1360" y="681"/>
                </a:lnTo>
                <a:cubicBezTo>
                  <a:pt x="1360" y="1057"/>
                  <a:pt x="1056" y="1361"/>
                  <a:pt x="680" y="1361"/>
                </a:cubicBezTo>
                <a:cubicBezTo>
                  <a:pt x="304" y="1361"/>
                  <a:pt x="0" y="1057"/>
                  <a:pt x="0" y="681"/>
                </a:cubicBezTo>
                <a:cubicBezTo>
                  <a:pt x="0" y="305"/>
                  <a:pt x="304" y="0"/>
                  <a:pt x="680" y="0"/>
                </a:cubicBezTo>
                <a:cubicBezTo>
                  <a:pt x="1056" y="0"/>
                  <a:pt x="1360" y="305"/>
                  <a:pt x="1360" y="681"/>
                </a:cubicBezTo>
              </a:path>
            </a:pathLst>
          </a:custGeom>
          <a:solidFill>
            <a:srgbClr val="058DC7"/>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47" name="Google Shape;1547;p152"/>
          <p:cNvSpPr/>
          <p:nvPr/>
        </p:nvSpPr>
        <p:spPr>
          <a:xfrm>
            <a:off x="4256761" y="1372893"/>
            <a:ext cx="636659" cy="636507"/>
          </a:xfrm>
          <a:custGeom>
            <a:rect b="b" l="l" r="r" t="t"/>
            <a:pathLst>
              <a:path extrusionOk="0" h="1362" w="1361">
                <a:moveTo>
                  <a:pt x="1360" y="681"/>
                </a:moveTo>
                <a:lnTo>
                  <a:pt x="1360" y="681"/>
                </a:lnTo>
                <a:cubicBezTo>
                  <a:pt x="1360" y="1057"/>
                  <a:pt x="1055" y="1361"/>
                  <a:pt x="680" y="1361"/>
                </a:cubicBezTo>
                <a:cubicBezTo>
                  <a:pt x="304" y="1361"/>
                  <a:pt x="0" y="1057"/>
                  <a:pt x="0" y="681"/>
                </a:cubicBezTo>
                <a:cubicBezTo>
                  <a:pt x="0" y="305"/>
                  <a:pt x="304" y="0"/>
                  <a:pt x="680" y="0"/>
                </a:cubicBezTo>
                <a:cubicBezTo>
                  <a:pt x="1055" y="0"/>
                  <a:pt x="1360" y="305"/>
                  <a:pt x="1360" y="681"/>
                </a:cubicBezTo>
              </a:path>
            </a:pathLst>
          </a:custGeom>
          <a:solidFill>
            <a:srgbClr val="50B43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48" name="Google Shape;1548;p152"/>
          <p:cNvSpPr/>
          <p:nvPr/>
        </p:nvSpPr>
        <p:spPr>
          <a:xfrm>
            <a:off x="6863150" y="1372893"/>
            <a:ext cx="636660" cy="636507"/>
          </a:xfrm>
          <a:custGeom>
            <a:rect b="b" l="l" r="r" t="t"/>
            <a:pathLst>
              <a:path extrusionOk="0" h="1362" w="1362">
                <a:moveTo>
                  <a:pt x="1361" y="681"/>
                </a:moveTo>
                <a:lnTo>
                  <a:pt x="1361" y="681"/>
                </a:lnTo>
                <a:cubicBezTo>
                  <a:pt x="1361" y="1057"/>
                  <a:pt x="1056" y="1361"/>
                  <a:pt x="680" y="1361"/>
                </a:cubicBezTo>
                <a:cubicBezTo>
                  <a:pt x="305" y="1361"/>
                  <a:pt x="0" y="1057"/>
                  <a:pt x="0" y="681"/>
                </a:cubicBezTo>
                <a:cubicBezTo>
                  <a:pt x="0" y="305"/>
                  <a:pt x="305" y="0"/>
                  <a:pt x="680" y="0"/>
                </a:cubicBezTo>
                <a:cubicBezTo>
                  <a:pt x="1056" y="0"/>
                  <a:pt x="1361" y="305"/>
                  <a:pt x="1361" y="681"/>
                </a:cubicBezTo>
              </a:path>
            </a:pathLst>
          </a:custGeom>
          <a:solidFill>
            <a:srgbClr val="ED561B"/>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49" name="Google Shape;1549;p152"/>
          <p:cNvSpPr/>
          <p:nvPr/>
        </p:nvSpPr>
        <p:spPr>
          <a:xfrm>
            <a:off x="1955307" y="3667613"/>
            <a:ext cx="24725" cy="1032008"/>
          </a:xfrm>
          <a:custGeom>
            <a:rect b="b" l="l" r="r" t="t"/>
            <a:pathLst>
              <a:path extrusionOk="0" h="2208" w="51">
                <a:moveTo>
                  <a:pt x="0" y="33"/>
                </a:moveTo>
                <a:lnTo>
                  <a:pt x="0" y="759"/>
                </a:lnTo>
                <a:lnTo>
                  <a:pt x="0" y="1908"/>
                </a:lnTo>
                <a:lnTo>
                  <a:pt x="0" y="2174"/>
                </a:lnTo>
                <a:cubicBezTo>
                  <a:pt x="0" y="2207"/>
                  <a:pt x="50" y="2207"/>
                  <a:pt x="50" y="2174"/>
                </a:cubicBezTo>
                <a:lnTo>
                  <a:pt x="50" y="1448"/>
                </a:lnTo>
                <a:lnTo>
                  <a:pt x="50" y="298"/>
                </a:lnTo>
                <a:lnTo>
                  <a:pt x="50" y="33"/>
                </a:lnTo>
                <a:cubicBezTo>
                  <a:pt x="50" y="0"/>
                  <a:pt x="0" y="0"/>
                  <a:pt x="0" y="33"/>
                </a:cubicBezTo>
              </a:path>
            </a:pathLst>
          </a:custGeom>
          <a:solidFill>
            <a:srgbClr val="058DC7"/>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50" name="Google Shape;1550;p152"/>
          <p:cNvSpPr/>
          <p:nvPr/>
        </p:nvSpPr>
        <p:spPr>
          <a:xfrm>
            <a:off x="4559636" y="3667613"/>
            <a:ext cx="24725" cy="1032008"/>
          </a:xfrm>
          <a:custGeom>
            <a:rect b="b" l="l" r="r" t="t"/>
            <a:pathLst>
              <a:path extrusionOk="0" h="2208" w="52">
                <a:moveTo>
                  <a:pt x="0" y="33"/>
                </a:moveTo>
                <a:lnTo>
                  <a:pt x="0" y="759"/>
                </a:lnTo>
                <a:lnTo>
                  <a:pt x="0" y="1908"/>
                </a:lnTo>
                <a:lnTo>
                  <a:pt x="0" y="2174"/>
                </a:lnTo>
                <a:cubicBezTo>
                  <a:pt x="0" y="2207"/>
                  <a:pt x="51" y="2207"/>
                  <a:pt x="51" y="2174"/>
                </a:cubicBezTo>
                <a:lnTo>
                  <a:pt x="51" y="1448"/>
                </a:lnTo>
                <a:lnTo>
                  <a:pt x="51" y="298"/>
                </a:lnTo>
                <a:lnTo>
                  <a:pt x="51" y="33"/>
                </a:lnTo>
                <a:cubicBezTo>
                  <a:pt x="51" y="0"/>
                  <a:pt x="0" y="0"/>
                  <a:pt x="0" y="33"/>
                </a:cubicBezTo>
              </a:path>
            </a:pathLst>
          </a:custGeom>
          <a:solidFill>
            <a:srgbClr val="50B43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51" name="Google Shape;1551;p152"/>
          <p:cNvSpPr/>
          <p:nvPr/>
        </p:nvSpPr>
        <p:spPr>
          <a:xfrm>
            <a:off x="7163967" y="3667613"/>
            <a:ext cx="24725" cy="1032008"/>
          </a:xfrm>
          <a:custGeom>
            <a:rect b="b" l="l" r="r" t="t"/>
            <a:pathLst>
              <a:path extrusionOk="0" h="2208" w="52">
                <a:moveTo>
                  <a:pt x="0" y="33"/>
                </a:moveTo>
                <a:lnTo>
                  <a:pt x="0" y="759"/>
                </a:lnTo>
                <a:lnTo>
                  <a:pt x="0" y="1908"/>
                </a:lnTo>
                <a:lnTo>
                  <a:pt x="0" y="2174"/>
                </a:lnTo>
                <a:cubicBezTo>
                  <a:pt x="0" y="2207"/>
                  <a:pt x="51" y="2207"/>
                  <a:pt x="51" y="2174"/>
                </a:cubicBezTo>
                <a:lnTo>
                  <a:pt x="51" y="1448"/>
                </a:lnTo>
                <a:lnTo>
                  <a:pt x="51" y="298"/>
                </a:lnTo>
                <a:lnTo>
                  <a:pt x="51" y="33"/>
                </a:lnTo>
                <a:cubicBezTo>
                  <a:pt x="51" y="0"/>
                  <a:pt x="0" y="0"/>
                  <a:pt x="0" y="33"/>
                </a:cubicBezTo>
              </a:path>
            </a:pathLst>
          </a:custGeom>
          <a:solidFill>
            <a:srgbClr val="ED561B"/>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52" name="Google Shape;1552;p152"/>
          <p:cNvSpPr/>
          <p:nvPr/>
        </p:nvSpPr>
        <p:spPr>
          <a:xfrm>
            <a:off x="1955307" y="1848729"/>
            <a:ext cx="24725" cy="741562"/>
          </a:xfrm>
          <a:custGeom>
            <a:rect b="b" l="l" r="r" t="t"/>
            <a:pathLst>
              <a:path extrusionOk="0" h="1586" w="51">
                <a:moveTo>
                  <a:pt x="0" y="33"/>
                </a:moveTo>
                <a:lnTo>
                  <a:pt x="0" y="1367"/>
                </a:lnTo>
                <a:lnTo>
                  <a:pt x="0" y="1552"/>
                </a:lnTo>
                <a:cubicBezTo>
                  <a:pt x="0" y="1585"/>
                  <a:pt x="50" y="1585"/>
                  <a:pt x="50" y="1552"/>
                </a:cubicBezTo>
                <a:lnTo>
                  <a:pt x="50" y="219"/>
                </a:lnTo>
                <a:lnTo>
                  <a:pt x="50" y="33"/>
                </a:lnTo>
                <a:cubicBezTo>
                  <a:pt x="50" y="0"/>
                  <a:pt x="0" y="0"/>
                  <a:pt x="0" y="33"/>
                </a:cubicBezTo>
              </a:path>
            </a:pathLst>
          </a:custGeom>
          <a:solidFill>
            <a:srgbClr val="058DC7"/>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53" name="Google Shape;1553;p152"/>
          <p:cNvSpPr/>
          <p:nvPr/>
        </p:nvSpPr>
        <p:spPr>
          <a:xfrm>
            <a:off x="4559636" y="1848729"/>
            <a:ext cx="24725" cy="741562"/>
          </a:xfrm>
          <a:custGeom>
            <a:rect b="b" l="l" r="r" t="t"/>
            <a:pathLst>
              <a:path extrusionOk="0" h="1586" w="52">
                <a:moveTo>
                  <a:pt x="0" y="33"/>
                </a:moveTo>
                <a:lnTo>
                  <a:pt x="0" y="1367"/>
                </a:lnTo>
                <a:lnTo>
                  <a:pt x="0" y="1552"/>
                </a:lnTo>
                <a:cubicBezTo>
                  <a:pt x="0" y="1585"/>
                  <a:pt x="51" y="1585"/>
                  <a:pt x="51" y="1552"/>
                </a:cubicBezTo>
                <a:lnTo>
                  <a:pt x="51" y="219"/>
                </a:lnTo>
                <a:lnTo>
                  <a:pt x="51" y="33"/>
                </a:lnTo>
                <a:cubicBezTo>
                  <a:pt x="51" y="0"/>
                  <a:pt x="0" y="0"/>
                  <a:pt x="0" y="33"/>
                </a:cubicBezTo>
              </a:path>
            </a:pathLst>
          </a:custGeom>
          <a:solidFill>
            <a:srgbClr val="50B43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54" name="Google Shape;1554;p152"/>
          <p:cNvSpPr/>
          <p:nvPr/>
        </p:nvSpPr>
        <p:spPr>
          <a:xfrm>
            <a:off x="7163967" y="1848729"/>
            <a:ext cx="24725" cy="741562"/>
          </a:xfrm>
          <a:custGeom>
            <a:rect b="b" l="l" r="r" t="t"/>
            <a:pathLst>
              <a:path extrusionOk="0" h="1586" w="52">
                <a:moveTo>
                  <a:pt x="0" y="33"/>
                </a:moveTo>
                <a:lnTo>
                  <a:pt x="0" y="1367"/>
                </a:lnTo>
                <a:lnTo>
                  <a:pt x="0" y="1552"/>
                </a:lnTo>
                <a:cubicBezTo>
                  <a:pt x="0" y="1585"/>
                  <a:pt x="51" y="1585"/>
                  <a:pt x="51" y="1552"/>
                </a:cubicBezTo>
                <a:lnTo>
                  <a:pt x="51" y="219"/>
                </a:lnTo>
                <a:lnTo>
                  <a:pt x="51" y="33"/>
                </a:lnTo>
                <a:cubicBezTo>
                  <a:pt x="51" y="0"/>
                  <a:pt x="0" y="0"/>
                  <a:pt x="0" y="33"/>
                </a:cubicBezTo>
              </a:path>
            </a:pathLst>
          </a:custGeom>
          <a:solidFill>
            <a:srgbClr val="ED561B"/>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rgbClr val="000000"/>
              </a:solidFill>
              <a:latin typeface="Poppins"/>
              <a:ea typeface="Poppins"/>
              <a:cs typeface="Poppins"/>
              <a:sym typeface="Poppins"/>
            </a:endParaRPr>
          </a:p>
        </p:txBody>
      </p:sp>
      <p:sp>
        <p:nvSpPr>
          <p:cNvPr id="1555" name="Google Shape;1555;p152"/>
          <p:cNvSpPr txBox="1"/>
          <p:nvPr/>
        </p:nvSpPr>
        <p:spPr>
          <a:xfrm>
            <a:off x="570458" y="281809"/>
            <a:ext cx="8003100" cy="4656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2800">
                <a:solidFill>
                  <a:srgbClr val="158158"/>
                </a:solidFill>
                <a:latin typeface="Poppins"/>
                <a:ea typeface="Poppins"/>
                <a:cs typeface="Poppins"/>
                <a:sym typeface="Poppins"/>
              </a:rPr>
              <a:t>Policies and requirements</a:t>
            </a:r>
            <a:endParaRPr sz="500"/>
          </a:p>
        </p:txBody>
      </p:sp>
      <p:sp>
        <p:nvSpPr>
          <p:cNvPr id="1556" name="Google Shape;1556;p152"/>
          <p:cNvSpPr txBox="1"/>
          <p:nvPr/>
        </p:nvSpPr>
        <p:spPr>
          <a:xfrm>
            <a:off x="570459" y="710808"/>
            <a:ext cx="8003100" cy="2040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it" sz="1100">
                <a:solidFill>
                  <a:srgbClr val="000000"/>
                </a:solidFill>
                <a:latin typeface="Poppins"/>
                <a:ea typeface="Poppins"/>
                <a:cs typeface="Poppins"/>
                <a:sym typeface="Poppins"/>
              </a:rPr>
              <a:t>At least three levels to consider</a:t>
            </a:r>
            <a:endParaRPr sz="500"/>
          </a:p>
        </p:txBody>
      </p:sp>
      <p:sp>
        <p:nvSpPr>
          <p:cNvPr id="1557" name="Google Shape;1557;p152"/>
          <p:cNvSpPr txBox="1"/>
          <p:nvPr/>
        </p:nvSpPr>
        <p:spPr>
          <a:xfrm>
            <a:off x="1157377" y="2719089"/>
            <a:ext cx="1597500" cy="2346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300">
                <a:solidFill>
                  <a:srgbClr val="058DC7"/>
                </a:solidFill>
                <a:latin typeface="Poppins"/>
                <a:ea typeface="Poppins"/>
                <a:cs typeface="Poppins"/>
                <a:sym typeface="Poppins"/>
              </a:rPr>
              <a:t>Funder </a:t>
            </a:r>
            <a:endParaRPr sz="500"/>
          </a:p>
        </p:txBody>
      </p:sp>
      <p:sp>
        <p:nvSpPr>
          <p:cNvPr id="1558" name="Google Shape;1558;p152"/>
          <p:cNvSpPr txBox="1"/>
          <p:nvPr/>
        </p:nvSpPr>
        <p:spPr>
          <a:xfrm>
            <a:off x="1157376" y="2963764"/>
            <a:ext cx="1597500" cy="381000"/>
          </a:xfrm>
          <a:prstGeom prst="rect">
            <a:avLst/>
          </a:prstGeom>
          <a:noFill/>
          <a:ln>
            <a:noFill/>
          </a:ln>
        </p:spPr>
        <p:txBody>
          <a:bodyPr anchorCtr="0" anchor="t" bIns="17150" lIns="34300" spcFirstLastPara="1" rIns="34300" wrap="square" tIns="17150">
            <a:spAutoFit/>
          </a:bodyPr>
          <a:lstStyle/>
          <a:p>
            <a:pPr indent="0" lvl="0" marL="0" marR="0" rtl="0" algn="ctr">
              <a:lnSpc>
                <a:spcPct val="150000"/>
              </a:lnSpc>
              <a:spcBef>
                <a:spcPts val="0"/>
              </a:spcBef>
              <a:spcAft>
                <a:spcPts val="0"/>
              </a:spcAft>
              <a:buNone/>
            </a:pPr>
            <a:r>
              <a:rPr lang="it" sz="900">
                <a:solidFill>
                  <a:srgbClr val="000000"/>
                </a:solidFill>
                <a:latin typeface="Poppins"/>
                <a:ea typeface="Poppins"/>
                <a:cs typeface="Poppins"/>
                <a:sym typeface="Poppins"/>
              </a:rPr>
              <a:t>Mandates deriving from grant agreements </a:t>
            </a:r>
            <a:endParaRPr sz="500"/>
          </a:p>
        </p:txBody>
      </p:sp>
      <p:sp>
        <p:nvSpPr>
          <p:cNvPr id="1559" name="Google Shape;1559;p152"/>
          <p:cNvSpPr txBox="1"/>
          <p:nvPr/>
        </p:nvSpPr>
        <p:spPr>
          <a:xfrm>
            <a:off x="1716357" y="1485567"/>
            <a:ext cx="479700" cy="4656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2800">
                <a:solidFill>
                  <a:srgbClr val="FFFFFF"/>
                </a:solidFill>
                <a:latin typeface="Poppins"/>
                <a:ea typeface="Poppins"/>
                <a:cs typeface="Poppins"/>
                <a:sym typeface="Poppins"/>
              </a:rPr>
              <a:t>1</a:t>
            </a:r>
            <a:endParaRPr sz="500"/>
          </a:p>
        </p:txBody>
      </p:sp>
      <p:sp>
        <p:nvSpPr>
          <p:cNvPr id="1560" name="Google Shape;1560;p152"/>
          <p:cNvSpPr txBox="1"/>
          <p:nvPr/>
        </p:nvSpPr>
        <p:spPr>
          <a:xfrm>
            <a:off x="3769788" y="2719089"/>
            <a:ext cx="1597500" cy="2346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300">
                <a:solidFill>
                  <a:srgbClr val="50B432"/>
                </a:solidFill>
                <a:latin typeface="Poppins"/>
                <a:ea typeface="Poppins"/>
                <a:cs typeface="Poppins"/>
                <a:sym typeface="Poppins"/>
              </a:rPr>
              <a:t>Journal</a:t>
            </a:r>
            <a:endParaRPr sz="500"/>
          </a:p>
        </p:txBody>
      </p:sp>
      <p:sp>
        <p:nvSpPr>
          <p:cNvPr id="1561" name="Google Shape;1561;p152"/>
          <p:cNvSpPr txBox="1"/>
          <p:nvPr/>
        </p:nvSpPr>
        <p:spPr>
          <a:xfrm>
            <a:off x="3769787" y="2963764"/>
            <a:ext cx="1597500" cy="588900"/>
          </a:xfrm>
          <a:prstGeom prst="rect">
            <a:avLst/>
          </a:prstGeom>
          <a:noFill/>
          <a:ln>
            <a:noFill/>
          </a:ln>
        </p:spPr>
        <p:txBody>
          <a:bodyPr anchorCtr="0" anchor="t" bIns="17150" lIns="34300" spcFirstLastPara="1" rIns="34300" wrap="square" tIns="17150">
            <a:spAutoFit/>
          </a:bodyPr>
          <a:lstStyle/>
          <a:p>
            <a:pPr indent="0" lvl="0" marL="0" marR="0" rtl="0" algn="ctr">
              <a:lnSpc>
                <a:spcPct val="150000"/>
              </a:lnSpc>
              <a:spcBef>
                <a:spcPts val="0"/>
              </a:spcBef>
              <a:spcAft>
                <a:spcPts val="0"/>
              </a:spcAft>
              <a:buNone/>
            </a:pPr>
            <a:r>
              <a:rPr lang="it" sz="900">
                <a:solidFill>
                  <a:srgbClr val="000000"/>
                </a:solidFill>
                <a:latin typeface="Poppins"/>
                <a:ea typeface="Poppins"/>
                <a:cs typeface="Poppins"/>
                <a:sym typeface="Poppins"/>
              </a:rPr>
              <a:t>Editorial policies specific for the chosen </a:t>
            </a:r>
            <a:endParaRPr sz="900">
              <a:solidFill>
                <a:srgbClr val="000000"/>
              </a:solidFill>
              <a:latin typeface="Poppins"/>
              <a:ea typeface="Poppins"/>
              <a:cs typeface="Poppins"/>
              <a:sym typeface="Poppins"/>
            </a:endParaRPr>
          </a:p>
          <a:p>
            <a:pPr indent="0" lvl="0" marL="0" marR="0" rtl="0" algn="ctr">
              <a:lnSpc>
                <a:spcPct val="150000"/>
              </a:lnSpc>
              <a:spcBef>
                <a:spcPts val="0"/>
              </a:spcBef>
              <a:spcAft>
                <a:spcPts val="0"/>
              </a:spcAft>
              <a:buNone/>
            </a:pPr>
            <a:r>
              <a:rPr lang="it" sz="900">
                <a:solidFill>
                  <a:srgbClr val="000000"/>
                </a:solidFill>
                <a:latin typeface="Poppins"/>
                <a:ea typeface="Poppins"/>
                <a:cs typeface="Poppins"/>
                <a:sym typeface="Poppins"/>
              </a:rPr>
              <a:t>publication venue</a:t>
            </a:r>
            <a:endParaRPr sz="500"/>
          </a:p>
        </p:txBody>
      </p:sp>
      <p:sp>
        <p:nvSpPr>
          <p:cNvPr id="1562" name="Google Shape;1562;p152"/>
          <p:cNvSpPr txBox="1"/>
          <p:nvPr/>
        </p:nvSpPr>
        <p:spPr>
          <a:xfrm>
            <a:off x="4332198" y="1485567"/>
            <a:ext cx="479700" cy="4656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2800">
                <a:solidFill>
                  <a:srgbClr val="FFFFFF"/>
                </a:solidFill>
                <a:latin typeface="Poppins"/>
                <a:ea typeface="Poppins"/>
                <a:cs typeface="Poppins"/>
                <a:sym typeface="Poppins"/>
              </a:rPr>
              <a:t>2</a:t>
            </a:r>
            <a:endParaRPr sz="500"/>
          </a:p>
        </p:txBody>
      </p:sp>
      <p:sp>
        <p:nvSpPr>
          <p:cNvPr id="1563" name="Google Shape;1563;p152"/>
          <p:cNvSpPr txBox="1"/>
          <p:nvPr/>
        </p:nvSpPr>
        <p:spPr>
          <a:xfrm>
            <a:off x="6385629" y="2719089"/>
            <a:ext cx="1597500" cy="2346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300">
                <a:solidFill>
                  <a:srgbClr val="ED561B"/>
                </a:solidFill>
                <a:latin typeface="Poppins"/>
                <a:ea typeface="Poppins"/>
                <a:cs typeface="Poppins"/>
                <a:sym typeface="Poppins"/>
              </a:rPr>
              <a:t>Institution</a:t>
            </a:r>
            <a:endParaRPr sz="500"/>
          </a:p>
        </p:txBody>
      </p:sp>
      <p:sp>
        <p:nvSpPr>
          <p:cNvPr id="1564" name="Google Shape;1564;p152"/>
          <p:cNvSpPr txBox="1"/>
          <p:nvPr/>
        </p:nvSpPr>
        <p:spPr>
          <a:xfrm>
            <a:off x="6385629" y="2963764"/>
            <a:ext cx="1597500" cy="588900"/>
          </a:xfrm>
          <a:prstGeom prst="rect">
            <a:avLst/>
          </a:prstGeom>
          <a:noFill/>
          <a:ln>
            <a:noFill/>
          </a:ln>
        </p:spPr>
        <p:txBody>
          <a:bodyPr anchorCtr="0" anchor="t" bIns="17150" lIns="34300" spcFirstLastPara="1" rIns="34300" wrap="square" tIns="17150">
            <a:spAutoFit/>
          </a:bodyPr>
          <a:lstStyle/>
          <a:p>
            <a:pPr indent="0" lvl="0" marL="0" marR="0" rtl="0" algn="ctr">
              <a:lnSpc>
                <a:spcPct val="150000"/>
              </a:lnSpc>
              <a:spcBef>
                <a:spcPts val="0"/>
              </a:spcBef>
              <a:spcAft>
                <a:spcPts val="0"/>
              </a:spcAft>
              <a:buNone/>
            </a:pPr>
            <a:r>
              <a:rPr lang="it" sz="900">
                <a:solidFill>
                  <a:srgbClr val="000000"/>
                </a:solidFill>
                <a:latin typeface="Poppins"/>
                <a:ea typeface="Poppins"/>
                <a:cs typeface="Poppins"/>
                <a:sym typeface="Poppins"/>
              </a:rPr>
              <a:t>Check if there are institutional policies and requirements.</a:t>
            </a:r>
            <a:endParaRPr sz="500"/>
          </a:p>
        </p:txBody>
      </p:sp>
      <p:sp>
        <p:nvSpPr>
          <p:cNvPr id="1565" name="Google Shape;1565;p152"/>
          <p:cNvSpPr txBox="1"/>
          <p:nvPr/>
        </p:nvSpPr>
        <p:spPr>
          <a:xfrm>
            <a:off x="6948040" y="1485567"/>
            <a:ext cx="479700" cy="4656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it" sz="2800">
                <a:solidFill>
                  <a:srgbClr val="FFFFFF"/>
                </a:solidFill>
                <a:latin typeface="Poppins"/>
                <a:ea typeface="Poppins"/>
                <a:cs typeface="Poppins"/>
                <a:sym typeface="Poppins"/>
              </a:rPr>
              <a:t>3</a:t>
            </a:r>
            <a:endParaRPr sz="5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153"/>
          <p:cNvSpPr txBox="1"/>
          <p:nvPr>
            <p:ph type="title"/>
          </p:nvPr>
        </p:nvSpPr>
        <p:spPr>
          <a:xfrm>
            <a:off x="1303800" y="598575"/>
            <a:ext cx="3430500" cy="199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Access to literature</a:t>
            </a:r>
            <a:endParaRPr/>
          </a:p>
        </p:txBody>
      </p:sp>
      <p:sp>
        <p:nvSpPr>
          <p:cNvPr id="1571" name="Google Shape;1571;p153"/>
          <p:cNvSpPr txBox="1"/>
          <p:nvPr>
            <p:ph idx="1" type="subTitle"/>
          </p:nvPr>
        </p:nvSpPr>
        <p:spPr>
          <a:xfrm>
            <a:off x="664175" y="2657478"/>
            <a:ext cx="3430500" cy="7260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lang="it"/>
              <a:t>Always deposit a permitted version in a repository</a:t>
            </a:r>
            <a:endParaRPr/>
          </a:p>
          <a:p>
            <a:pPr indent="0" lvl="0" marL="0" rtl="0" algn="l">
              <a:spcBef>
                <a:spcPts val="0"/>
              </a:spcBef>
              <a:spcAft>
                <a:spcPts val="0"/>
              </a:spcAft>
              <a:buNone/>
            </a:pPr>
            <a:r>
              <a:t/>
            </a:r>
            <a:endParaRPr/>
          </a:p>
          <a:p>
            <a:pPr indent="0" lvl="0" marL="0" rtl="0" algn="l">
              <a:spcBef>
                <a:spcPts val="0"/>
              </a:spcBef>
              <a:spcAft>
                <a:spcPts val="0"/>
              </a:spcAft>
              <a:buNone/>
            </a:pPr>
            <a:r>
              <a:rPr lang="it"/>
              <a:t>No embargo periods</a:t>
            </a:r>
            <a:endParaRPr/>
          </a:p>
        </p:txBody>
      </p:sp>
      <p:sp>
        <p:nvSpPr>
          <p:cNvPr id="1572" name="Google Shape;1572;p153"/>
          <p:cNvSpPr txBox="1"/>
          <p:nvPr>
            <p:ph idx="2" type="body"/>
          </p:nvPr>
        </p:nvSpPr>
        <p:spPr>
          <a:xfrm>
            <a:off x="4903700" y="661000"/>
            <a:ext cx="3430500" cy="3870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a:solidFill>
                  <a:srgbClr val="000000"/>
                </a:solidFill>
                <a:latin typeface="Arial"/>
                <a:ea typeface="Arial"/>
                <a:cs typeface="Arial"/>
                <a:sym typeface="Arial"/>
              </a:rPr>
              <a:t>CODECS project will comply with European Commission Open Access mandate on scientific literature </a:t>
            </a:r>
            <a:r>
              <a:rPr lang="it" sz="1100">
                <a:solidFill>
                  <a:srgbClr val="000000"/>
                </a:solidFill>
                <a:highlight>
                  <a:srgbClr val="FFFF00"/>
                </a:highlight>
                <a:latin typeface="Arial"/>
                <a:ea typeface="Arial"/>
                <a:cs typeface="Arial"/>
                <a:sym typeface="Arial"/>
              </a:rPr>
              <a:t>by depositing a copy of each published article derived by the project activities that will undergo a peer-review process</a:t>
            </a:r>
            <a:r>
              <a:rPr lang="it" sz="1100">
                <a:solidFill>
                  <a:srgbClr val="000000"/>
                </a:solidFill>
                <a:latin typeface="Arial"/>
                <a:ea typeface="Arial"/>
                <a:cs typeface="Arial"/>
                <a:sym typeface="Arial"/>
              </a:rPr>
              <a:t>.</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a:solidFill>
                  <a:srgbClr val="000000"/>
                </a:solidFill>
                <a:latin typeface="Arial"/>
                <a:ea typeface="Arial"/>
                <a:cs typeface="Arial"/>
                <a:sym typeface="Arial"/>
              </a:rPr>
              <a:t>All deposited articles will be assigned an </a:t>
            </a:r>
            <a:r>
              <a:rPr lang="it" sz="1100">
                <a:solidFill>
                  <a:srgbClr val="000000"/>
                </a:solidFill>
                <a:highlight>
                  <a:srgbClr val="FFFF00"/>
                </a:highlight>
                <a:latin typeface="Arial"/>
                <a:ea typeface="Arial"/>
                <a:cs typeface="Arial"/>
                <a:sym typeface="Arial"/>
              </a:rPr>
              <a:t>open access right</a:t>
            </a:r>
            <a:r>
              <a:rPr lang="it" sz="1100">
                <a:solidFill>
                  <a:srgbClr val="000000"/>
                </a:solidFill>
                <a:latin typeface="Arial"/>
                <a:ea typeface="Arial"/>
                <a:cs typeface="Arial"/>
                <a:sym typeface="Arial"/>
              </a:rPr>
              <a:t> at the time of publication (</a:t>
            </a:r>
            <a:r>
              <a:rPr lang="it" sz="1100">
                <a:solidFill>
                  <a:srgbClr val="000000"/>
                </a:solidFill>
                <a:highlight>
                  <a:srgbClr val="FFFF00"/>
                </a:highlight>
                <a:latin typeface="Arial"/>
                <a:ea typeface="Arial"/>
                <a:cs typeface="Arial"/>
                <a:sym typeface="Arial"/>
              </a:rPr>
              <a:t>no embargo</a:t>
            </a:r>
            <a:r>
              <a:rPr lang="it" sz="1100">
                <a:solidFill>
                  <a:srgbClr val="000000"/>
                </a:solidFill>
                <a:latin typeface="Arial"/>
                <a:ea typeface="Arial"/>
                <a:cs typeface="Arial"/>
                <a:sym typeface="Arial"/>
              </a:rPr>
              <a:t> period will be applied to scientific publications). </a:t>
            </a:r>
            <a:endParaRPr sz="85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p:txBody>
      </p:sp>
      <p:sp>
        <p:nvSpPr>
          <p:cNvPr id="1573" name="Google Shape;1573;p153"/>
          <p:cNvSpPr txBox="1"/>
          <p:nvPr/>
        </p:nvSpPr>
        <p:spPr>
          <a:xfrm>
            <a:off x="4094675" y="909450"/>
            <a:ext cx="61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it" sz="9600">
                <a:solidFill>
                  <a:schemeClr val="dk2"/>
                </a:solidFill>
                <a:latin typeface="Nunito"/>
                <a:ea typeface="Nunito"/>
                <a:cs typeface="Nunito"/>
                <a:sym typeface="Nunito"/>
              </a:rPr>
              <a:t>“ </a:t>
            </a:r>
            <a:endParaRPr sz="9600">
              <a:solidFill>
                <a:schemeClr val="dk2"/>
              </a:solidFill>
              <a:latin typeface="Nunito"/>
              <a:ea typeface="Nunito"/>
              <a:cs typeface="Nunito"/>
              <a:sym typeface="Nunito"/>
            </a:endParaRPr>
          </a:p>
        </p:txBody>
      </p:sp>
      <p:sp>
        <p:nvSpPr>
          <p:cNvPr id="1574" name="Google Shape;1574;p153"/>
          <p:cNvSpPr/>
          <p:nvPr/>
        </p:nvSpPr>
        <p:spPr>
          <a:xfrm>
            <a:off x="3872375" y="1075350"/>
            <a:ext cx="1057800" cy="865200"/>
          </a:xfrm>
          <a:prstGeom prst="wedgeEllipse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Nunito"/>
              <a:ea typeface="Nunito"/>
              <a:cs typeface="Nunito"/>
              <a:sym typeface="Nuni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154"/>
          <p:cNvSpPr/>
          <p:nvPr/>
        </p:nvSpPr>
        <p:spPr>
          <a:xfrm>
            <a:off x="3479962" y="1126735"/>
            <a:ext cx="463597" cy="2890031"/>
          </a:xfrm>
          <a:custGeom>
            <a:rect b="b" l="l" r="r" t="t"/>
            <a:pathLst>
              <a:path extrusionOk="0" h="6189" w="994">
                <a:moveTo>
                  <a:pt x="0" y="6188"/>
                </a:moveTo>
                <a:lnTo>
                  <a:pt x="0" y="6188"/>
                </a:lnTo>
                <a:cubicBezTo>
                  <a:pt x="993" y="4250"/>
                  <a:pt x="993" y="1938"/>
                  <a:pt x="0" y="0"/>
                </a:cubicBezTo>
              </a:path>
            </a:pathLst>
          </a:custGeom>
          <a:noFill/>
          <a:ln cap="flat" cmpd="sng" w="38100">
            <a:solidFill>
              <a:schemeClr val="accent6"/>
            </a:solidFill>
            <a:prstDash val="solid"/>
            <a:round/>
            <a:headEnd len="sm" w="sm" type="none"/>
            <a:tailEnd len="sm" w="sm" type="none"/>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580" name="Google Shape;1580;p154"/>
          <p:cNvSpPr/>
          <p:nvPr/>
        </p:nvSpPr>
        <p:spPr>
          <a:xfrm>
            <a:off x="3697435" y="2293468"/>
            <a:ext cx="206043" cy="205990"/>
          </a:xfrm>
          <a:custGeom>
            <a:rect b="b" l="l" r="r" t="t"/>
            <a:pathLst>
              <a:path extrusionOk="0" h="441" w="442">
                <a:moveTo>
                  <a:pt x="441" y="220"/>
                </a:moveTo>
                <a:lnTo>
                  <a:pt x="441" y="220"/>
                </a:lnTo>
                <a:cubicBezTo>
                  <a:pt x="441" y="342"/>
                  <a:pt x="343" y="440"/>
                  <a:pt x="221" y="440"/>
                </a:cubicBezTo>
                <a:lnTo>
                  <a:pt x="221" y="440"/>
                </a:lnTo>
                <a:cubicBezTo>
                  <a:pt x="99" y="440"/>
                  <a:pt x="0" y="342"/>
                  <a:pt x="0" y="220"/>
                </a:cubicBezTo>
                <a:lnTo>
                  <a:pt x="0" y="220"/>
                </a:lnTo>
                <a:cubicBezTo>
                  <a:pt x="0" y="98"/>
                  <a:pt x="99" y="0"/>
                  <a:pt x="221" y="0"/>
                </a:cubicBezTo>
                <a:lnTo>
                  <a:pt x="221" y="0"/>
                </a:lnTo>
                <a:cubicBezTo>
                  <a:pt x="343" y="0"/>
                  <a:pt x="441" y="98"/>
                  <a:pt x="441" y="220"/>
                </a:cubicBezTo>
              </a:path>
            </a:pathLst>
          </a:custGeom>
          <a:solidFill>
            <a:schemeClr val="accent3"/>
          </a:solidFill>
          <a:ln>
            <a:noFill/>
          </a:ln>
        </p:spPr>
        <p:txBody>
          <a:bodyPr anchorCtr="0" anchor="ctr" bIns="17150" lIns="34300" spcFirstLastPara="1" rIns="34300" wrap="square" tIns="17150">
            <a:noAutofit/>
          </a:bodyPr>
          <a:lstStyle/>
          <a:p>
            <a:pPr indent="0" lvl="0" marL="0" marR="0" rtl="0" algn="l">
              <a:lnSpc>
                <a:spcPct val="100000"/>
              </a:lnSpc>
              <a:spcBef>
                <a:spcPts val="0"/>
              </a:spcBef>
              <a:spcAft>
                <a:spcPts val="0"/>
              </a:spcAft>
              <a:buNone/>
            </a:pPr>
            <a:r>
              <a:t/>
            </a:r>
            <a:endParaRPr sz="1300">
              <a:solidFill>
                <a:schemeClr val="dk1"/>
              </a:solidFill>
              <a:latin typeface="Oswald"/>
              <a:ea typeface="Oswald"/>
              <a:cs typeface="Oswald"/>
              <a:sym typeface="Oswald"/>
            </a:endParaRPr>
          </a:p>
        </p:txBody>
      </p:sp>
      <p:sp>
        <p:nvSpPr>
          <p:cNvPr id="1581" name="Google Shape;1581;p154"/>
          <p:cNvSpPr/>
          <p:nvPr/>
        </p:nvSpPr>
        <p:spPr>
          <a:xfrm>
            <a:off x="3491384" y="1346412"/>
            <a:ext cx="206043" cy="205990"/>
          </a:xfrm>
          <a:custGeom>
            <a:rect b="b" l="l" r="r" t="t"/>
            <a:pathLst>
              <a:path extrusionOk="0" h="442" w="442">
                <a:moveTo>
                  <a:pt x="441" y="221"/>
                </a:moveTo>
                <a:lnTo>
                  <a:pt x="441" y="221"/>
                </a:lnTo>
                <a:cubicBezTo>
                  <a:pt x="441" y="343"/>
                  <a:pt x="343" y="441"/>
                  <a:pt x="221" y="441"/>
                </a:cubicBezTo>
                <a:lnTo>
                  <a:pt x="221" y="441"/>
                </a:lnTo>
                <a:cubicBezTo>
                  <a:pt x="99" y="441"/>
                  <a:pt x="0" y="343"/>
                  <a:pt x="0" y="221"/>
                </a:cubicBezTo>
                <a:lnTo>
                  <a:pt x="0" y="221"/>
                </a:lnTo>
                <a:cubicBezTo>
                  <a:pt x="0" y="100"/>
                  <a:pt x="99" y="0"/>
                  <a:pt x="221" y="0"/>
                </a:cubicBezTo>
                <a:lnTo>
                  <a:pt x="221" y="0"/>
                </a:lnTo>
                <a:cubicBezTo>
                  <a:pt x="343" y="0"/>
                  <a:pt x="441" y="100"/>
                  <a:pt x="441" y="221"/>
                </a:cubicBezTo>
              </a:path>
            </a:pathLst>
          </a:custGeom>
          <a:solidFill>
            <a:schemeClr val="accent4"/>
          </a:solidFill>
          <a:ln>
            <a:noFill/>
          </a:ln>
        </p:spPr>
        <p:txBody>
          <a:bodyPr anchorCtr="0" anchor="ctr" bIns="17150" lIns="34300" spcFirstLastPara="1" rIns="34300" wrap="square" tIns="17150">
            <a:noAutofit/>
          </a:bodyPr>
          <a:lstStyle/>
          <a:p>
            <a:pPr indent="0" lvl="0" marL="0" marR="0" rtl="0" algn="l">
              <a:lnSpc>
                <a:spcPct val="100000"/>
              </a:lnSpc>
              <a:spcBef>
                <a:spcPts val="0"/>
              </a:spcBef>
              <a:spcAft>
                <a:spcPts val="0"/>
              </a:spcAft>
              <a:buNone/>
            </a:pPr>
            <a:r>
              <a:t/>
            </a:r>
            <a:endParaRPr sz="1300">
              <a:solidFill>
                <a:schemeClr val="dk1"/>
              </a:solidFill>
              <a:latin typeface="Oswald"/>
              <a:ea typeface="Oswald"/>
              <a:cs typeface="Oswald"/>
              <a:sym typeface="Oswald"/>
            </a:endParaRPr>
          </a:p>
        </p:txBody>
      </p:sp>
      <p:sp>
        <p:nvSpPr>
          <p:cNvPr id="1582" name="Google Shape;1582;p154"/>
          <p:cNvSpPr/>
          <p:nvPr/>
        </p:nvSpPr>
        <p:spPr>
          <a:xfrm>
            <a:off x="2809150" y="698975"/>
            <a:ext cx="1628228" cy="1485028"/>
          </a:xfrm>
          <a:custGeom>
            <a:rect b="b" l="l" r="r" t="t"/>
            <a:pathLst>
              <a:path extrusionOk="0" h="3166" w="3444">
                <a:moveTo>
                  <a:pt x="0" y="3165"/>
                </a:moveTo>
                <a:lnTo>
                  <a:pt x="935" y="3165"/>
                </a:lnTo>
                <a:lnTo>
                  <a:pt x="1717" y="1528"/>
                </a:lnTo>
                <a:lnTo>
                  <a:pt x="3443" y="0"/>
                </a:lnTo>
              </a:path>
            </a:pathLst>
          </a:custGeom>
          <a:noFill/>
          <a:ln cap="flat" cmpd="sng" w="12700">
            <a:solidFill>
              <a:schemeClr val="accent4"/>
            </a:solidFill>
            <a:prstDash val="solid"/>
            <a:miter lim="800000"/>
            <a:headEnd len="med" w="med" type="none"/>
            <a:tailEnd len="med" w="med" type="none"/>
          </a:ln>
        </p:spPr>
        <p:txBody>
          <a:bodyPr anchorCtr="0" anchor="t" bIns="17150" lIns="34300" spcFirstLastPara="1" rIns="34300" wrap="square" tIns="17150">
            <a:noAutofit/>
          </a:bodyPr>
          <a:lstStyle/>
          <a:p>
            <a:pPr indent="0" lvl="0" marL="0" marR="0" rtl="0" algn="l">
              <a:lnSpc>
                <a:spcPct val="100000"/>
              </a:lnSpc>
              <a:spcBef>
                <a:spcPts val="0"/>
              </a:spcBef>
              <a:spcAft>
                <a:spcPts val="0"/>
              </a:spcAft>
              <a:buNone/>
            </a:pPr>
            <a:r>
              <a:t/>
            </a:r>
            <a:endParaRPr sz="1300">
              <a:solidFill>
                <a:schemeClr val="dk1"/>
              </a:solidFill>
              <a:latin typeface="Oswald"/>
              <a:ea typeface="Oswald"/>
              <a:cs typeface="Oswald"/>
              <a:sym typeface="Oswald"/>
            </a:endParaRPr>
          </a:p>
        </p:txBody>
      </p:sp>
      <p:sp>
        <p:nvSpPr>
          <p:cNvPr id="1583" name="Google Shape;1583;p154"/>
          <p:cNvSpPr/>
          <p:nvPr/>
        </p:nvSpPr>
        <p:spPr>
          <a:xfrm>
            <a:off x="4726758" y="343874"/>
            <a:ext cx="406653" cy="473292"/>
          </a:xfrm>
          <a:custGeom>
            <a:rect b="b" l="l" r="r" t="t"/>
            <a:pathLst>
              <a:path extrusionOk="0" h="364772" w="313413">
                <a:moveTo>
                  <a:pt x="289162" y="341842"/>
                </a:moveTo>
                <a:cubicBezTo>
                  <a:pt x="291350" y="339725"/>
                  <a:pt x="294632" y="339725"/>
                  <a:pt x="296820" y="341842"/>
                </a:cubicBezTo>
                <a:lnTo>
                  <a:pt x="300467" y="345370"/>
                </a:lnTo>
                <a:lnTo>
                  <a:pt x="304114" y="341842"/>
                </a:lnTo>
                <a:cubicBezTo>
                  <a:pt x="306302" y="339725"/>
                  <a:pt x="309584" y="339725"/>
                  <a:pt x="311772" y="341842"/>
                </a:cubicBezTo>
                <a:cubicBezTo>
                  <a:pt x="313961" y="343606"/>
                  <a:pt x="313961" y="346781"/>
                  <a:pt x="311772" y="348897"/>
                </a:cubicBezTo>
                <a:lnTo>
                  <a:pt x="308126" y="352425"/>
                </a:lnTo>
                <a:lnTo>
                  <a:pt x="311772" y="355953"/>
                </a:lnTo>
                <a:cubicBezTo>
                  <a:pt x="313961" y="358070"/>
                  <a:pt x="313961" y="361245"/>
                  <a:pt x="311772" y="363361"/>
                </a:cubicBezTo>
                <a:cubicBezTo>
                  <a:pt x="310678" y="364420"/>
                  <a:pt x="309584" y="364772"/>
                  <a:pt x="308126" y="364772"/>
                </a:cubicBezTo>
                <a:cubicBezTo>
                  <a:pt x="306667" y="364772"/>
                  <a:pt x="305208" y="364420"/>
                  <a:pt x="304114" y="363361"/>
                </a:cubicBezTo>
                <a:lnTo>
                  <a:pt x="300467" y="359833"/>
                </a:lnTo>
                <a:lnTo>
                  <a:pt x="296820" y="363361"/>
                </a:lnTo>
                <a:cubicBezTo>
                  <a:pt x="295726" y="364420"/>
                  <a:pt x="294632" y="364772"/>
                  <a:pt x="293173" y="364772"/>
                </a:cubicBezTo>
                <a:cubicBezTo>
                  <a:pt x="291715" y="364772"/>
                  <a:pt x="290620" y="364420"/>
                  <a:pt x="289162" y="363361"/>
                </a:cubicBezTo>
                <a:cubicBezTo>
                  <a:pt x="287338" y="361245"/>
                  <a:pt x="287338" y="358070"/>
                  <a:pt x="289162" y="355953"/>
                </a:cubicBezTo>
                <a:lnTo>
                  <a:pt x="293173" y="352425"/>
                </a:lnTo>
                <a:lnTo>
                  <a:pt x="289162" y="348897"/>
                </a:lnTo>
                <a:cubicBezTo>
                  <a:pt x="287338" y="346781"/>
                  <a:pt x="287338" y="343606"/>
                  <a:pt x="289162" y="341842"/>
                </a:cubicBezTo>
                <a:close/>
                <a:moveTo>
                  <a:pt x="16535" y="307411"/>
                </a:moveTo>
                <a:cubicBezTo>
                  <a:pt x="12941" y="307411"/>
                  <a:pt x="10784" y="309929"/>
                  <a:pt x="10784" y="313167"/>
                </a:cubicBezTo>
                <a:lnTo>
                  <a:pt x="10784" y="331517"/>
                </a:lnTo>
                <a:cubicBezTo>
                  <a:pt x="10784" y="343390"/>
                  <a:pt x="20130" y="352744"/>
                  <a:pt x="31633" y="352744"/>
                </a:cubicBezTo>
                <a:lnTo>
                  <a:pt x="218197" y="352744"/>
                </a:lnTo>
                <a:cubicBezTo>
                  <a:pt x="214603" y="348067"/>
                  <a:pt x="212086" y="341951"/>
                  <a:pt x="212086" y="335834"/>
                </a:cubicBezTo>
                <a:lnTo>
                  <a:pt x="212086" y="313167"/>
                </a:lnTo>
                <a:cubicBezTo>
                  <a:pt x="212086" y="309929"/>
                  <a:pt x="209570" y="307411"/>
                  <a:pt x="206694" y="307411"/>
                </a:cubicBezTo>
                <a:close/>
                <a:moveTo>
                  <a:pt x="93946" y="263525"/>
                </a:moveTo>
                <a:lnTo>
                  <a:pt x="150169" y="263525"/>
                </a:lnTo>
                <a:cubicBezTo>
                  <a:pt x="152692" y="263525"/>
                  <a:pt x="155214" y="266034"/>
                  <a:pt x="155214" y="268902"/>
                </a:cubicBezTo>
                <a:cubicBezTo>
                  <a:pt x="155214" y="271770"/>
                  <a:pt x="152692" y="274279"/>
                  <a:pt x="150169" y="274279"/>
                </a:cubicBezTo>
                <a:lnTo>
                  <a:pt x="93946" y="274279"/>
                </a:lnTo>
                <a:cubicBezTo>
                  <a:pt x="91062" y="274279"/>
                  <a:pt x="88900" y="271770"/>
                  <a:pt x="88900" y="268902"/>
                </a:cubicBezTo>
                <a:cubicBezTo>
                  <a:pt x="88900" y="266034"/>
                  <a:pt x="91062" y="263525"/>
                  <a:pt x="93946" y="263525"/>
                </a:cubicBezTo>
                <a:close/>
                <a:moveTo>
                  <a:pt x="93946" y="241300"/>
                </a:moveTo>
                <a:lnTo>
                  <a:pt x="150169" y="241300"/>
                </a:lnTo>
                <a:cubicBezTo>
                  <a:pt x="152692" y="241300"/>
                  <a:pt x="155214" y="243599"/>
                  <a:pt x="155214" y="246665"/>
                </a:cubicBezTo>
                <a:cubicBezTo>
                  <a:pt x="155214" y="249730"/>
                  <a:pt x="152692" y="252030"/>
                  <a:pt x="150169" y="252030"/>
                </a:cubicBezTo>
                <a:lnTo>
                  <a:pt x="93946" y="252030"/>
                </a:lnTo>
                <a:cubicBezTo>
                  <a:pt x="91062" y="252030"/>
                  <a:pt x="88900" y="249730"/>
                  <a:pt x="88900" y="246665"/>
                </a:cubicBezTo>
                <a:cubicBezTo>
                  <a:pt x="88900" y="243599"/>
                  <a:pt x="91062" y="241300"/>
                  <a:pt x="93946" y="241300"/>
                </a:cubicBezTo>
                <a:close/>
                <a:moveTo>
                  <a:pt x="116164" y="207963"/>
                </a:moveTo>
                <a:lnTo>
                  <a:pt x="194626" y="207963"/>
                </a:lnTo>
                <a:cubicBezTo>
                  <a:pt x="197505" y="207963"/>
                  <a:pt x="199665" y="210556"/>
                  <a:pt x="199665" y="213519"/>
                </a:cubicBezTo>
                <a:cubicBezTo>
                  <a:pt x="199665" y="216482"/>
                  <a:pt x="197505" y="218704"/>
                  <a:pt x="194626" y="218704"/>
                </a:cubicBezTo>
                <a:lnTo>
                  <a:pt x="116164" y="218704"/>
                </a:lnTo>
                <a:cubicBezTo>
                  <a:pt x="113644" y="218704"/>
                  <a:pt x="111125" y="216482"/>
                  <a:pt x="111125" y="213519"/>
                </a:cubicBezTo>
                <a:cubicBezTo>
                  <a:pt x="111125" y="210556"/>
                  <a:pt x="113644" y="207963"/>
                  <a:pt x="116164" y="207963"/>
                </a:cubicBezTo>
                <a:close/>
                <a:moveTo>
                  <a:pt x="105048" y="174625"/>
                </a:moveTo>
                <a:lnTo>
                  <a:pt x="205743" y="174625"/>
                </a:lnTo>
                <a:cubicBezTo>
                  <a:pt x="208620" y="174625"/>
                  <a:pt x="210778" y="176847"/>
                  <a:pt x="210778" y="179811"/>
                </a:cubicBezTo>
                <a:cubicBezTo>
                  <a:pt x="210778" y="183145"/>
                  <a:pt x="208620" y="185367"/>
                  <a:pt x="205743" y="185367"/>
                </a:cubicBezTo>
                <a:lnTo>
                  <a:pt x="105048" y="185367"/>
                </a:lnTo>
                <a:cubicBezTo>
                  <a:pt x="102171" y="185367"/>
                  <a:pt x="100013" y="183145"/>
                  <a:pt x="100013" y="179811"/>
                </a:cubicBezTo>
                <a:cubicBezTo>
                  <a:pt x="100013" y="176847"/>
                  <a:pt x="102171" y="174625"/>
                  <a:pt x="105048" y="174625"/>
                </a:cubicBezTo>
                <a:close/>
                <a:moveTo>
                  <a:pt x="105048" y="141288"/>
                </a:moveTo>
                <a:lnTo>
                  <a:pt x="205743" y="141288"/>
                </a:lnTo>
                <a:cubicBezTo>
                  <a:pt x="208620" y="141288"/>
                  <a:pt x="210778" y="143510"/>
                  <a:pt x="210778" y="146473"/>
                </a:cubicBezTo>
                <a:cubicBezTo>
                  <a:pt x="210778" y="149437"/>
                  <a:pt x="208620" y="152029"/>
                  <a:pt x="205743" y="152029"/>
                </a:cubicBezTo>
                <a:lnTo>
                  <a:pt x="105048" y="152029"/>
                </a:lnTo>
                <a:cubicBezTo>
                  <a:pt x="102171" y="152029"/>
                  <a:pt x="100013" y="149437"/>
                  <a:pt x="100013" y="146473"/>
                </a:cubicBezTo>
                <a:cubicBezTo>
                  <a:pt x="100013" y="143510"/>
                  <a:pt x="102171" y="141288"/>
                  <a:pt x="105048" y="141288"/>
                </a:cubicBezTo>
                <a:close/>
                <a:moveTo>
                  <a:pt x="93918" y="107950"/>
                </a:moveTo>
                <a:lnTo>
                  <a:pt x="216514" y="107950"/>
                </a:lnTo>
                <a:cubicBezTo>
                  <a:pt x="219382" y="107950"/>
                  <a:pt x="221891" y="110249"/>
                  <a:pt x="221891" y="113315"/>
                </a:cubicBezTo>
                <a:cubicBezTo>
                  <a:pt x="221891" y="116380"/>
                  <a:pt x="219382" y="118680"/>
                  <a:pt x="216514" y="118680"/>
                </a:cubicBezTo>
                <a:lnTo>
                  <a:pt x="93918" y="118680"/>
                </a:lnTo>
                <a:cubicBezTo>
                  <a:pt x="91051" y="118680"/>
                  <a:pt x="88900" y="116380"/>
                  <a:pt x="88900" y="113315"/>
                </a:cubicBezTo>
                <a:cubicBezTo>
                  <a:pt x="88900" y="110249"/>
                  <a:pt x="91051" y="107950"/>
                  <a:pt x="93918" y="107950"/>
                </a:cubicBezTo>
                <a:close/>
                <a:moveTo>
                  <a:pt x="284699" y="39009"/>
                </a:moveTo>
                <a:cubicBezTo>
                  <a:pt x="274994" y="39009"/>
                  <a:pt x="267445" y="46924"/>
                  <a:pt x="267445" y="55919"/>
                </a:cubicBezTo>
                <a:lnTo>
                  <a:pt x="267445" y="60596"/>
                </a:lnTo>
                <a:lnTo>
                  <a:pt x="267445" y="78585"/>
                </a:lnTo>
                <a:lnTo>
                  <a:pt x="267445" y="84342"/>
                </a:lnTo>
                <a:lnTo>
                  <a:pt x="299078" y="84342"/>
                </a:lnTo>
                <a:cubicBezTo>
                  <a:pt x="300516" y="84342"/>
                  <a:pt x="301595" y="83263"/>
                  <a:pt x="301595" y="81824"/>
                </a:cubicBezTo>
                <a:lnTo>
                  <a:pt x="301595" y="55919"/>
                </a:lnTo>
                <a:cubicBezTo>
                  <a:pt x="301595" y="46924"/>
                  <a:pt x="294046" y="39009"/>
                  <a:pt x="284699" y="39009"/>
                </a:cubicBezTo>
                <a:close/>
                <a:moveTo>
                  <a:pt x="75129" y="39009"/>
                </a:moveTo>
                <a:cubicBezTo>
                  <a:pt x="64345" y="39009"/>
                  <a:pt x="55358" y="48003"/>
                  <a:pt x="55358" y="59157"/>
                </a:cubicBezTo>
                <a:lnTo>
                  <a:pt x="55358" y="296977"/>
                </a:lnTo>
                <a:lnTo>
                  <a:pt x="206694" y="296977"/>
                </a:lnTo>
                <a:cubicBezTo>
                  <a:pt x="215322" y="296977"/>
                  <a:pt x="222871" y="304173"/>
                  <a:pt x="222871" y="313167"/>
                </a:cubicBezTo>
                <a:lnTo>
                  <a:pt x="222871" y="335834"/>
                </a:lnTo>
                <a:cubicBezTo>
                  <a:pt x="222871" y="345189"/>
                  <a:pt x="230419" y="352744"/>
                  <a:pt x="239766" y="352744"/>
                </a:cubicBezTo>
                <a:cubicBezTo>
                  <a:pt x="249471" y="352744"/>
                  <a:pt x="257020" y="345189"/>
                  <a:pt x="257020" y="335834"/>
                </a:cubicBezTo>
                <a:lnTo>
                  <a:pt x="257020" y="302014"/>
                </a:lnTo>
                <a:lnTo>
                  <a:pt x="257020" y="78585"/>
                </a:lnTo>
                <a:lnTo>
                  <a:pt x="257020" y="60596"/>
                </a:lnTo>
                <a:lnTo>
                  <a:pt x="257020" y="55919"/>
                </a:lnTo>
                <a:cubicBezTo>
                  <a:pt x="257020" y="49802"/>
                  <a:pt x="259177" y="43686"/>
                  <a:pt x="263131" y="39009"/>
                </a:cubicBezTo>
                <a:lnTo>
                  <a:pt x="249471" y="39009"/>
                </a:lnTo>
                <a:lnTo>
                  <a:pt x="228622" y="39009"/>
                </a:lnTo>
                <a:close/>
                <a:moveTo>
                  <a:pt x="75129" y="28575"/>
                </a:moveTo>
                <a:lnTo>
                  <a:pt x="228622" y="28575"/>
                </a:lnTo>
                <a:lnTo>
                  <a:pt x="249471" y="28575"/>
                </a:lnTo>
                <a:lnTo>
                  <a:pt x="284699" y="28575"/>
                </a:lnTo>
                <a:cubicBezTo>
                  <a:pt x="299797" y="28575"/>
                  <a:pt x="312379" y="40808"/>
                  <a:pt x="312379" y="55919"/>
                </a:cubicBezTo>
                <a:lnTo>
                  <a:pt x="312379" y="81824"/>
                </a:lnTo>
                <a:cubicBezTo>
                  <a:pt x="312379" y="89019"/>
                  <a:pt x="306268" y="95136"/>
                  <a:pt x="299078" y="95136"/>
                </a:cubicBezTo>
                <a:lnTo>
                  <a:pt x="267445" y="95136"/>
                </a:lnTo>
                <a:lnTo>
                  <a:pt x="267445" y="302014"/>
                </a:lnTo>
                <a:lnTo>
                  <a:pt x="267445" y="335834"/>
                </a:lnTo>
                <a:cubicBezTo>
                  <a:pt x="267445" y="350946"/>
                  <a:pt x="254863" y="363178"/>
                  <a:pt x="239766" y="363178"/>
                </a:cubicBezTo>
                <a:lnTo>
                  <a:pt x="31633" y="363178"/>
                </a:lnTo>
                <a:cubicBezTo>
                  <a:pt x="14379" y="363178"/>
                  <a:pt x="0" y="349147"/>
                  <a:pt x="0" y="331517"/>
                </a:cubicBezTo>
                <a:lnTo>
                  <a:pt x="0" y="313167"/>
                </a:lnTo>
                <a:cubicBezTo>
                  <a:pt x="0" y="304173"/>
                  <a:pt x="7189" y="296977"/>
                  <a:pt x="16535" y="296977"/>
                </a:cubicBezTo>
                <a:lnTo>
                  <a:pt x="44574" y="296977"/>
                </a:lnTo>
                <a:lnTo>
                  <a:pt x="44574" y="59157"/>
                </a:lnTo>
                <a:cubicBezTo>
                  <a:pt x="44574" y="42247"/>
                  <a:pt x="58234" y="28575"/>
                  <a:pt x="75129" y="28575"/>
                </a:cubicBezTo>
                <a:close/>
                <a:moveTo>
                  <a:pt x="21254" y="0"/>
                </a:moveTo>
                <a:cubicBezTo>
                  <a:pt x="24090" y="0"/>
                  <a:pt x="26572" y="2127"/>
                  <a:pt x="26572" y="5317"/>
                </a:cubicBezTo>
                <a:lnTo>
                  <a:pt x="26572" y="13116"/>
                </a:lnTo>
                <a:lnTo>
                  <a:pt x="34370" y="13116"/>
                </a:lnTo>
                <a:cubicBezTo>
                  <a:pt x="37206" y="13116"/>
                  <a:pt x="39333" y="15243"/>
                  <a:pt x="39333" y="18079"/>
                </a:cubicBezTo>
                <a:cubicBezTo>
                  <a:pt x="39333" y="20915"/>
                  <a:pt x="37206" y="23042"/>
                  <a:pt x="34370" y="23042"/>
                </a:cubicBezTo>
                <a:lnTo>
                  <a:pt x="26572" y="23042"/>
                </a:lnTo>
                <a:lnTo>
                  <a:pt x="26572" y="30841"/>
                </a:lnTo>
                <a:cubicBezTo>
                  <a:pt x="26572" y="33677"/>
                  <a:pt x="24090" y="36158"/>
                  <a:pt x="21254" y="36158"/>
                </a:cubicBezTo>
                <a:cubicBezTo>
                  <a:pt x="18418" y="36158"/>
                  <a:pt x="16291" y="33677"/>
                  <a:pt x="16291" y="30841"/>
                </a:cubicBezTo>
                <a:lnTo>
                  <a:pt x="16291" y="23042"/>
                </a:lnTo>
                <a:lnTo>
                  <a:pt x="8492" y="23042"/>
                </a:lnTo>
                <a:cubicBezTo>
                  <a:pt x="5656" y="23042"/>
                  <a:pt x="3175" y="20915"/>
                  <a:pt x="3175" y="18079"/>
                </a:cubicBezTo>
                <a:cubicBezTo>
                  <a:pt x="3175" y="15243"/>
                  <a:pt x="5656" y="13116"/>
                  <a:pt x="8492" y="13116"/>
                </a:cubicBezTo>
                <a:lnTo>
                  <a:pt x="16291" y="13116"/>
                </a:lnTo>
                <a:lnTo>
                  <a:pt x="16291" y="5317"/>
                </a:lnTo>
                <a:cubicBezTo>
                  <a:pt x="16291" y="2127"/>
                  <a:pt x="18418" y="0"/>
                  <a:pt x="21254" y="0"/>
                </a:cubicBezTo>
                <a:close/>
              </a:path>
            </a:pathLst>
          </a:custGeom>
          <a:solidFill>
            <a:schemeClr val="l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grpSp>
        <p:nvGrpSpPr>
          <p:cNvPr id="1584" name="Google Shape;1584;p154"/>
          <p:cNvGrpSpPr/>
          <p:nvPr/>
        </p:nvGrpSpPr>
        <p:grpSpPr>
          <a:xfrm>
            <a:off x="4516407" y="1889506"/>
            <a:ext cx="3621050" cy="586608"/>
            <a:chOff x="12917106" y="6948479"/>
            <a:chExt cx="9653559" cy="2524132"/>
          </a:xfrm>
        </p:grpSpPr>
        <p:sp>
          <p:nvSpPr>
            <p:cNvPr id="1585" name="Google Shape;1585;p154"/>
            <p:cNvSpPr/>
            <p:nvPr/>
          </p:nvSpPr>
          <p:spPr>
            <a:xfrm>
              <a:off x="18124145" y="8094358"/>
              <a:ext cx="4446520" cy="1214980"/>
            </a:xfrm>
            <a:custGeom>
              <a:rect b="b" l="l" r="r" t="t"/>
              <a:pathLst>
                <a:path extrusionOk="0" h="1119797" w="4098175">
                  <a:moveTo>
                    <a:pt x="448024" y="1023326"/>
                  </a:moveTo>
                  <a:cubicBezTo>
                    <a:pt x="584618" y="1022105"/>
                    <a:pt x="706311" y="1061182"/>
                    <a:pt x="823037" y="1119797"/>
                  </a:cubicBezTo>
                  <a:cubicBezTo>
                    <a:pt x="717487" y="1114913"/>
                    <a:pt x="520046" y="1106364"/>
                    <a:pt x="346199" y="1097816"/>
                  </a:cubicBezTo>
                  <a:cubicBezTo>
                    <a:pt x="380968" y="1095374"/>
                    <a:pt x="448024" y="1023326"/>
                    <a:pt x="448024" y="1023326"/>
                  </a:cubicBezTo>
                  <a:close/>
                  <a:moveTo>
                    <a:pt x="3914964" y="236510"/>
                  </a:moveTo>
                  <a:cubicBezTo>
                    <a:pt x="3935968" y="248239"/>
                    <a:pt x="4024356" y="373353"/>
                    <a:pt x="4098175" y="592302"/>
                  </a:cubicBezTo>
                  <a:cubicBezTo>
                    <a:pt x="4075796" y="629836"/>
                    <a:pt x="4048444" y="663617"/>
                    <a:pt x="4018606" y="691142"/>
                  </a:cubicBezTo>
                  <a:cubicBezTo>
                    <a:pt x="3936551" y="603562"/>
                    <a:pt x="3896767" y="475946"/>
                    <a:pt x="3889307" y="347079"/>
                  </a:cubicBezTo>
                  <a:cubicBezTo>
                    <a:pt x="3907956" y="345828"/>
                    <a:pt x="3939038" y="344577"/>
                    <a:pt x="3967633" y="342074"/>
                  </a:cubicBezTo>
                  <a:cubicBezTo>
                    <a:pt x="3914017" y="263253"/>
                    <a:pt x="3902362" y="229472"/>
                    <a:pt x="3914964" y="236510"/>
                  </a:cubicBezTo>
                  <a:close/>
                  <a:moveTo>
                    <a:pt x="884731" y="27471"/>
                  </a:moveTo>
                  <a:cubicBezTo>
                    <a:pt x="1061785" y="37442"/>
                    <a:pt x="1237593" y="46166"/>
                    <a:pt x="1415894" y="56137"/>
                  </a:cubicBezTo>
                  <a:cubicBezTo>
                    <a:pt x="1592949" y="67354"/>
                    <a:pt x="1771250" y="78571"/>
                    <a:pt x="1949551" y="88541"/>
                  </a:cubicBezTo>
                  <a:cubicBezTo>
                    <a:pt x="1686463" y="164568"/>
                    <a:pt x="1423375" y="268013"/>
                    <a:pt x="1165275" y="162075"/>
                  </a:cubicBezTo>
                  <a:cubicBezTo>
                    <a:pt x="1079241" y="128424"/>
                    <a:pt x="984480" y="77324"/>
                    <a:pt x="884731" y="27471"/>
                  </a:cubicBezTo>
                  <a:close/>
                  <a:moveTo>
                    <a:pt x="0" y="0"/>
                  </a:moveTo>
                  <a:cubicBezTo>
                    <a:pt x="119063" y="3532"/>
                    <a:pt x="236873" y="8243"/>
                    <a:pt x="355936" y="11775"/>
                  </a:cubicBezTo>
                  <a:cubicBezTo>
                    <a:pt x="234366" y="31794"/>
                    <a:pt x="115303" y="22373"/>
                    <a:pt x="0" y="0"/>
                  </a:cubicBezTo>
                  <a:close/>
                </a:path>
              </a:pathLst>
            </a:custGeom>
            <a:solidFill>
              <a:schemeClr val="accent3">
                <a:alpha val="8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586" name="Google Shape;1586;p154"/>
            <p:cNvSpPr/>
            <p:nvPr/>
          </p:nvSpPr>
          <p:spPr>
            <a:xfrm>
              <a:off x="19585098" y="7498047"/>
              <a:ext cx="2926128" cy="1969238"/>
            </a:xfrm>
            <a:custGeom>
              <a:rect b="b" l="l" r="r" t="t"/>
              <a:pathLst>
                <a:path extrusionOk="0" h="1814966" w="2696892">
                  <a:moveTo>
                    <a:pt x="1455550" y="1711299"/>
                  </a:moveTo>
                  <a:cubicBezTo>
                    <a:pt x="1507229" y="1708681"/>
                    <a:pt x="1562614" y="1716005"/>
                    <a:pt x="1625331" y="1742151"/>
                  </a:cubicBezTo>
                  <a:cubicBezTo>
                    <a:pt x="1614098" y="1768612"/>
                    <a:pt x="1615346" y="1791293"/>
                    <a:pt x="1621587" y="1810193"/>
                  </a:cubicBezTo>
                  <a:cubicBezTo>
                    <a:pt x="1239667" y="1827834"/>
                    <a:pt x="860244" y="1793813"/>
                    <a:pt x="467092" y="1753491"/>
                  </a:cubicBezTo>
                  <a:cubicBezTo>
                    <a:pt x="638082" y="1732071"/>
                    <a:pt x="811568" y="1720730"/>
                    <a:pt x="992543" y="1763572"/>
                  </a:cubicBezTo>
                  <a:cubicBezTo>
                    <a:pt x="1178822" y="1816494"/>
                    <a:pt x="1300512" y="1719155"/>
                    <a:pt x="1455550" y="1711299"/>
                  </a:cubicBezTo>
                  <a:close/>
                  <a:moveTo>
                    <a:pt x="2064578" y="719872"/>
                  </a:moveTo>
                  <a:lnTo>
                    <a:pt x="2696892" y="754232"/>
                  </a:lnTo>
                  <a:cubicBezTo>
                    <a:pt x="2452929" y="835676"/>
                    <a:pt x="2186560" y="839494"/>
                    <a:pt x="1956288" y="770775"/>
                  </a:cubicBezTo>
                  <a:cubicBezTo>
                    <a:pt x="1991140" y="758049"/>
                    <a:pt x="2027237" y="740233"/>
                    <a:pt x="2064578" y="719872"/>
                  </a:cubicBezTo>
                  <a:close/>
                  <a:moveTo>
                    <a:pt x="1313348" y="708882"/>
                  </a:moveTo>
                  <a:lnTo>
                    <a:pt x="1690158" y="732084"/>
                  </a:lnTo>
                  <a:lnTo>
                    <a:pt x="1681452" y="725978"/>
                  </a:lnTo>
                  <a:cubicBezTo>
                    <a:pt x="1753581" y="723536"/>
                    <a:pt x="1824466" y="729642"/>
                    <a:pt x="1896594" y="751622"/>
                  </a:cubicBezTo>
                  <a:cubicBezTo>
                    <a:pt x="1916492" y="757728"/>
                    <a:pt x="1935146" y="763834"/>
                    <a:pt x="1955043" y="768719"/>
                  </a:cubicBezTo>
                  <a:cubicBezTo>
                    <a:pt x="1865504" y="801690"/>
                    <a:pt x="1785914" y="806574"/>
                    <a:pt x="1724978" y="758949"/>
                  </a:cubicBezTo>
                  <a:lnTo>
                    <a:pt x="1710055" y="747959"/>
                  </a:lnTo>
                  <a:cubicBezTo>
                    <a:pt x="1681452" y="761392"/>
                    <a:pt x="1654093" y="774824"/>
                    <a:pt x="1627978" y="784593"/>
                  </a:cubicBezTo>
                  <a:cubicBezTo>
                    <a:pt x="1608080" y="778488"/>
                    <a:pt x="1588183" y="772382"/>
                    <a:pt x="1569529" y="765055"/>
                  </a:cubicBezTo>
                  <a:cubicBezTo>
                    <a:pt x="1497400" y="743074"/>
                    <a:pt x="1426515" y="735748"/>
                    <a:pt x="1354387" y="738190"/>
                  </a:cubicBezTo>
                  <a:cubicBezTo>
                    <a:pt x="1340707" y="727199"/>
                    <a:pt x="1327028" y="717430"/>
                    <a:pt x="1313348" y="708882"/>
                  </a:cubicBezTo>
                  <a:close/>
                  <a:moveTo>
                    <a:pt x="162984" y="341674"/>
                  </a:moveTo>
                  <a:cubicBezTo>
                    <a:pt x="169605" y="339174"/>
                    <a:pt x="177815" y="339785"/>
                    <a:pt x="188347" y="344975"/>
                  </a:cubicBezTo>
                  <a:cubicBezTo>
                    <a:pt x="211891" y="351081"/>
                    <a:pt x="229239" y="358408"/>
                    <a:pt x="251543" y="362071"/>
                  </a:cubicBezTo>
                  <a:cubicBezTo>
                    <a:pt x="251543" y="426792"/>
                    <a:pt x="190826" y="380388"/>
                    <a:pt x="178434" y="454879"/>
                  </a:cubicBezTo>
                  <a:lnTo>
                    <a:pt x="174616" y="459705"/>
                  </a:lnTo>
                  <a:cubicBezTo>
                    <a:pt x="162319" y="479411"/>
                    <a:pt x="150022" y="502813"/>
                    <a:pt x="136496" y="522520"/>
                  </a:cubicBezTo>
                  <a:cubicBezTo>
                    <a:pt x="116821" y="528679"/>
                    <a:pt x="95916" y="531142"/>
                    <a:pt x="75011" y="537301"/>
                  </a:cubicBezTo>
                  <a:cubicBezTo>
                    <a:pt x="51647" y="528679"/>
                    <a:pt x="25824" y="517594"/>
                    <a:pt x="1230" y="504045"/>
                  </a:cubicBezTo>
                  <a:cubicBezTo>
                    <a:pt x="0" y="490497"/>
                    <a:pt x="0" y="474485"/>
                    <a:pt x="0" y="458473"/>
                  </a:cubicBezTo>
                  <a:cubicBezTo>
                    <a:pt x="17216" y="438766"/>
                    <a:pt x="33202" y="416596"/>
                    <a:pt x="50417" y="395657"/>
                  </a:cubicBezTo>
                  <a:cubicBezTo>
                    <a:pt x="73782" y="400584"/>
                    <a:pt x="99605" y="406742"/>
                    <a:pt x="122969" y="412901"/>
                  </a:cubicBezTo>
                  <a:lnTo>
                    <a:pt x="130508" y="412146"/>
                  </a:lnTo>
                  <a:lnTo>
                    <a:pt x="126391" y="408475"/>
                  </a:lnTo>
                  <a:cubicBezTo>
                    <a:pt x="137544" y="384662"/>
                    <a:pt x="143119" y="349173"/>
                    <a:pt x="162984" y="341674"/>
                  </a:cubicBezTo>
                  <a:close/>
                  <a:moveTo>
                    <a:pt x="249747" y="0"/>
                  </a:moveTo>
                  <a:lnTo>
                    <a:pt x="339439" y="0"/>
                  </a:lnTo>
                  <a:cubicBezTo>
                    <a:pt x="331859" y="29637"/>
                    <a:pt x="324280" y="62979"/>
                    <a:pt x="314173" y="95086"/>
                  </a:cubicBezTo>
                  <a:cubicBezTo>
                    <a:pt x="292698" y="98790"/>
                    <a:pt x="275012" y="104965"/>
                    <a:pt x="249747" y="108669"/>
                  </a:cubicBezTo>
                  <a:cubicBezTo>
                    <a:pt x="232061" y="81502"/>
                    <a:pt x="230798" y="24698"/>
                    <a:pt x="249747" y="0"/>
                  </a:cubicBezTo>
                  <a:close/>
                </a:path>
              </a:pathLst>
            </a:custGeom>
            <a:solidFill>
              <a:schemeClr val="accent3">
                <a:alpha val="6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587" name="Google Shape;1587;p154"/>
            <p:cNvSpPr/>
            <p:nvPr/>
          </p:nvSpPr>
          <p:spPr>
            <a:xfrm>
              <a:off x="13359669" y="8328789"/>
              <a:ext cx="9091129" cy="749739"/>
            </a:xfrm>
            <a:custGeom>
              <a:rect b="b" l="l" r="r" t="t"/>
              <a:pathLst>
                <a:path extrusionOk="0" h="691004" w="8378921">
                  <a:moveTo>
                    <a:pt x="1965858" y="16"/>
                  </a:moveTo>
                  <a:cubicBezTo>
                    <a:pt x="1972278" y="222"/>
                    <a:pt x="1977806" y="2360"/>
                    <a:pt x="1982323" y="6869"/>
                  </a:cubicBezTo>
                  <a:cubicBezTo>
                    <a:pt x="2108165" y="56623"/>
                    <a:pt x="2230269" y="72793"/>
                    <a:pt x="2357357" y="77768"/>
                  </a:cubicBezTo>
                  <a:cubicBezTo>
                    <a:pt x="2484445" y="83988"/>
                    <a:pt x="2615270" y="77768"/>
                    <a:pt x="2756064" y="93938"/>
                  </a:cubicBezTo>
                  <a:cubicBezTo>
                    <a:pt x="2861971" y="128766"/>
                    <a:pt x="2795935" y="317831"/>
                    <a:pt x="2866954" y="316587"/>
                  </a:cubicBezTo>
                  <a:cubicBezTo>
                    <a:pt x="3474983" y="281759"/>
                    <a:pt x="4084257" y="208372"/>
                    <a:pt x="4691040" y="178520"/>
                  </a:cubicBezTo>
                  <a:cubicBezTo>
                    <a:pt x="5299069" y="146180"/>
                    <a:pt x="5905851" y="156131"/>
                    <a:pt x="6517617" y="290466"/>
                  </a:cubicBezTo>
                  <a:cubicBezTo>
                    <a:pt x="6657165" y="324050"/>
                    <a:pt x="6756841" y="134985"/>
                    <a:pt x="6930030" y="166081"/>
                  </a:cubicBezTo>
                  <a:cubicBezTo>
                    <a:pt x="7001050" y="200909"/>
                    <a:pt x="7073315" y="273052"/>
                    <a:pt x="7108203" y="273052"/>
                  </a:cubicBezTo>
                  <a:cubicBezTo>
                    <a:pt x="7207879" y="275540"/>
                    <a:pt x="7311294" y="276784"/>
                    <a:pt x="7413463" y="273052"/>
                  </a:cubicBezTo>
                  <a:cubicBezTo>
                    <a:pt x="7515631" y="269321"/>
                    <a:pt x="7617800" y="261858"/>
                    <a:pt x="7717477" y="248176"/>
                  </a:cubicBezTo>
                  <a:cubicBezTo>
                    <a:pt x="7915585" y="219567"/>
                    <a:pt x="8101233" y="159862"/>
                    <a:pt x="8250748" y="50404"/>
                  </a:cubicBezTo>
                  <a:cubicBezTo>
                    <a:pt x="8261961" y="64086"/>
                    <a:pt x="8275667" y="83988"/>
                    <a:pt x="8291865" y="105133"/>
                  </a:cubicBezTo>
                  <a:cubicBezTo>
                    <a:pt x="8261961" y="107621"/>
                    <a:pt x="8230813" y="108865"/>
                    <a:pt x="8210877" y="110108"/>
                  </a:cubicBezTo>
                  <a:cubicBezTo>
                    <a:pt x="8216484" y="206195"/>
                    <a:pt x="8240313" y="300884"/>
                    <a:pt x="8286569" y="379479"/>
                  </a:cubicBezTo>
                  <a:lnTo>
                    <a:pt x="8338522" y="449557"/>
                  </a:lnTo>
                  <a:lnTo>
                    <a:pt x="8339057" y="449166"/>
                  </a:lnTo>
                  <a:cubicBezTo>
                    <a:pt x="8351515" y="461571"/>
                    <a:pt x="8365218" y="472735"/>
                    <a:pt x="8378921" y="483899"/>
                  </a:cubicBezTo>
                  <a:cubicBezTo>
                    <a:pt x="8050043" y="669970"/>
                    <a:pt x="7653894" y="702222"/>
                    <a:pt x="7190475" y="640199"/>
                  </a:cubicBezTo>
                  <a:cubicBezTo>
                    <a:pt x="6733284" y="547163"/>
                    <a:pt x="6075527" y="821308"/>
                    <a:pt x="5548575" y="606706"/>
                  </a:cubicBezTo>
                  <a:cubicBezTo>
                    <a:pt x="5395347" y="544682"/>
                    <a:pt x="5115053" y="738196"/>
                    <a:pt x="4859675" y="667489"/>
                  </a:cubicBezTo>
                  <a:cubicBezTo>
                    <a:pt x="4865903" y="663768"/>
                    <a:pt x="4872132" y="660046"/>
                    <a:pt x="4877115" y="656325"/>
                  </a:cubicBezTo>
                  <a:cubicBezTo>
                    <a:pt x="4893310" y="655084"/>
                    <a:pt x="4908259" y="653844"/>
                    <a:pt x="4923208" y="652603"/>
                  </a:cubicBezTo>
                  <a:cubicBezTo>
                    <a:pt x="4909505" y="646401"/>
                    <a:pt x="4893310" y="648882"/>
                    <a:pt x="4877115" y="656325"/>
                  </a:cubicBezTo>
                  <a:cubicBezTo>
                    <a:pt x="4863412" y="657565"/>
                    <a:pt x="4849709" y="658806"/>
                    <a:pt x="4836005" y="660046"/>
                  </a:cubicBezTo>
                  <a:cubicBezTo>
                    <a:pt x="4806107" y="650123"/>
                    <a:pt x="4777455" y="636477"/>
                    <a:pt x="4747557" y="617870"/>
                  </a:cubicBezTo>
                  <a:cubicBezTo>
                    <a:pt x="4747557" y="637718"/>
                    <a:pt x="4750049" y="653844"/>
                    <a:pt x="4751295" y="666249"/>
                  </a:cubicBezTo>
                  <a:cubicBezTo>
                    <a:pt x="4418679" y="684856"/>
                    <a:pt x="4067377" y="658806"/>
                    <a:pt x="3740990" y="631515"/>
                  </a:cubicBezTo>
                  <a:cubicBezTo>
                    <a:pt x="3044615" y="568251"/>
                    <a:pt x="2354469" y="658806"/>
                    <a:pt x="1659340" y="615389"/>
                  </a:cubicBezTo>
                  <a:cubicBezTo>
                    <a:pt x="1144845" y="606706"/>
                    <a:pt x="569308" y="524835"/>
                    <a:pt x="21178" y="593061"/>
                  </a:cubicBezTo>
                  <a:cubicBezTo>
                    <a:pt x="13704" y="557087"/>
                    <a:pt x="8409" y="518942"/>
                    <a:pt x="4984" y="479558"/>
                  </a:cubicBezTo>
                  <a:lnTo>
                    <a:pt x="114" y="361365"/>
                  </a:lnTo>
                  <a:lnTo>
                    <a:pt x="0" y="361365"/>
                  </a:lnTo>
                  <a:lnTo>
                    <a:pt x="49" y="359801"/>
                  </a:lnTo>
                  <a:lnTo>
                    <a:pt x="0" y="358612"/>
                  </a:lnTo>
                  <a:lnTo>
                    <a:pt x="87" y="358611"/>
                  </a:lnTo>
                  <a:lnTo>
                    <a:pt x="2492" y="281759"/>
                  </a:lnTo>
                  <a:cubicBezTo>
                    <a:pt x="206830" y="233249"/>
                    <a:pt x="417397" y="260614"/>
                    <a:pt x="621734" y="190958"/>
                  </a:cubicBezTo>
                  <a:cubicBezTo>
                    <a:pt x="1002998" y="90207"/>
                    <a:pt x="1363080" y="256882"/>
                    <a:pt x="1741852" y="128766"/>
                  </a:cubicBezTo>
                  <a:cubicBezTo>
                    <a:pt x="1832340" y="91762"/>
                    <a:pt x="1920920" y="-1430"/>
                    <a:pt x="1965858" y="16"/>
                  </a:cubicBezTo>
                  <a:close/>
                </a:path>
              </a:pathLst>
            </a:custGeom>
            <a:solidFill>
              <a:schemeClr val="accent3">
                <a:alpha val="6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588" name="Google Shape;1588;p154"/>
            <p:cNvSpPr/>
            <p:nvPr/>
          </p:nvSpPr>
          <p:spPr>
            <a:xfrm>
              <a:off x="13347738" y="8074428"/>
              <a:ext cx="8965927" cy="600677"/>
            </a:xfrm>
            <a:custGeom>
              <a:rect b="b" l="l" r="r" t="t"/>
              <a:pathLst>
                <a:path extrusionOk="0" h="553619" w="8263527">
                  <a:moveTo>
                    <a:pt x="5899355" y="302601"/>
                  </a:moveTo>
                  <a:lnTo>
                    <a:pt x="5895010" y="304336"/>
                  </a:lnTo>
                  <a:lnTo>
                    <a:pt x="5794594" y="354602"/>
                  </a:lnTo>
                  <a:lnTo>
                    <a:pt x="5795839" y="354383"/>
                  </a:lnTo>
                  <a:close/>
                  <a:moveTo>
                    <a:pt x="5998575" y="263003"/>
                  </a:moveTo>
                  <a:lnTo>
                    <a:pt x="5998312" y="263085"/>
                  </a:lnTo>
                  <a:lnTo>
                    <a:pt x="5915824" y="296025"/>
                  </a:lnTo>
                  <a:close/>
                  <a:moveTo>
                    <a:pt x="2381133" y="1399"/>
                  </a:moveTo>
                  <a:cubicBezTo>
                    <a:pt x="2953054" y="-3615"/>
                    <a:pt x="3513760" y="5160"/>
                    <a:pt x="4069483" y="22710"/>
                  </a:cubicBezTo>
                  <a:cubicBezTo>
                    <a:pt x="4185362" y="46528"/>
                    <a:pt x="4304979" y="57810"/>
                    <a:pt x="4425843" y="36499"/>
                  </a:cubicBezTo>
                  <a:cubicBezTo>
                    <a:pt x="4704949" y="47782"/>
                    <a:pt x="4985303" y="60318"/>
                    <a:pt x="5266902" y="75361"/>
                  </a:cubicBezTo>
                  <a:cubicBezTo>
                    <a:pt x="5364091" y="125504"/>
                    <a:pt x="5461281" y="176901"/>
                    <a:pt x="5547255" y="209495"/>
                  </a:cubicBezTo>
                  <a:cubicBezTo>
                    <a:pt x="5805180" y="317303"/>
                    <a:pt x="6068089" y="212002"/>
                    <a:pt x="6330998" y="136787"/>
                  </a:cubicBezTo>
                  <a:cubicBezTo>
                    <a:pt x="6571479" y="151830"/>
                    <a:pt x="6813205" y="166873"/>
                    <a:pt x="7057425" y="181916"/>
                  </a:cubicBezTo>
                  <a:lnTo>
                    <a:pt x="7096849" y="210762"/>
                  </a:lnTo>
                  <a:lnTo>
                    <a:pt x="7103216" y="210286"/>
                  </a:lnTo>
                  <a:cubicBezTo>
                    <a:pt x="7118171" y="220310"/>
                    <a:pt x="7131881" y="231587"/>
                    <a:pt x="7145590" y="244117"/>
                  </a:cubicBezTo>
                  <a:cubicBezTo>
                    <a:pt x="7206659" y="294238"/>
                    <a:pt x="7287669" y="289226"/>
                    <a:pt x="7377403" y="257901"/>
                  </a:cubicBezTo>
                  <a:cubicBezTo>
                    <a:pt x="7492063" y="290479"/>
                    <a:pt x="7615448" y="306768"/>
                    <a:pt x="7742571" y="305515"/>
                  </a:cubicBezTo>
                  <a:cubicBezTo>
                    <a:pt x="7806133" y="305515"/>
                    <a:pt x="7869695" y="299250"/>
                    <a:pt x="7932010" y="289226"/>
                  </a:cubicBezTo>
                  <a:cubicBezTo>
                    <a:pt x="7995571" y="279202"/>
                    <a:pt x="8057887" y="264166"/>
                    <a:pt x="8118956" y="244117"/>
                  </a:cubicBezTo>
                  <a:cubicBezTo>
                    <a:pt x="8157591" y="245370"/>
                    <a:pt x="8196227" y="247876"/>
                    <a:pt x="8236109" y="250382"/>
                  </a:cubicBezTo>
                  <a:cubicBezTo>
                    <a:pt x="8236109" y="250382"/>
                    <a:pt x="8247325" y="264166"/>
                    <a:pt x="8263527" y="285467"/>
                  </a:cubicBezTo>
                  <a:cubicBezTo>
                    <a:pt x="8113971" y="395733"/>
                    <a:pt x="7928271" y="455878"/>
                    <a:pt x="7730109" y="484697"/>
                  </a:cubicBezTo>
                  <a:cubicBezTo>
                    <a:pt x="7630403" y="498480"/>
                    <a:pt x="7528207" y="505998"/>
                    <a:pt x="7426009" y="509757"/>
                  </a:cubicBezTo>
                  <a:cubicBezTo>
                    <a:pt x="7323812" y="513516"/>
                    <a:pt x="7220369" y="512263"/>
                    <a:pt x="7120664" y="509757"/>
                  </a:cubicBezTo>
                  <a:cubicBezTo>
                    <a:pt x="7085767" y="509757"/>
                    <a:pt x="7013481" y="437082"/>
                    <a:pt x="6942442" y="401998"/>
                  </a:cubicBezTo>
                  <a:cubicBezTo>
                    <a:pt x="6769205" y="370672"/>
                    <a:pt x="6669501" y="561131"/>
                    <a:pt x="6529915" y="527300"/>
                  </a:cubicBezTo>
                  <a:cubicBezTo>
                    <a:pt x="5917978" y="391974"/>
                    <a:pt x="5311026" y="381949"/>
                    <a:pt x="4702829" y="414528"/>
                  </a:cubicBezTo>
                  <a:cubicBezTo>
                    <a:pt x="4095877" y="444600"/>
                    <a:pt x="3486433" y="518529"/>
                    <a:pt x="2878235" y="553613"/>
                  </a:cubicBezTo>
                  <a:cubicBezTo>
                    <a:pt x="2807195" y="554866"/>
                    <a:pt x="2873249" y="364407"/>
                    <a:pt x="2767313" y="329323"/>
                  </a:cubicBezTo>
                  <a:cubicBezTo>
                    <a:pt x="2626481" y="313033"/>
                    <a:pt x="2495619" y="319299"/>
                    <a:pt x="2368495" y="313033"/>
                  </a:cubicBezTo>
                  <a:cubicBezTo>
                    <a:pt x="2241372" y="308021"/>
                    <a:pt x="2119234" y="291732"/>
                    <a:pt x="1993357" y="241611"/>
                  </a:cubicBezTo>
                  <a:cubicBezTo>
                    <a:pt x="1957214" y="205274"/>
                    <a:pt x="1856263" y="321805"/>
                    <a:pt x="1752819" y="364407"/>
                  </a:cubicBezTo>
                  <a:cubicBezTo>
                    <a:pt x="1373942" y="493468"/>
                    <a:pt x="1013759" y="325564"/>
                    <a:pt x="632390" y="427058"/>
                  </a:cubicBezTo>
                  <a:cubicBezTo>
                    <a:pt x="427995" y="497227"/>
                    <a:pt x="217369" y="469661"/>
                    <a:pt x="12975" y="518529"/>
                  </a:cubicBezTo>
                  <a:cubicBezTo>
                    <a:pt x="12975" y="498480"/>
                    <a:pt x="15468" y="478432"/>
                    <a:pt x="16714" y="457131"/>
                  </a:cubicBezTo>
                  <a:lnTo>
                    <a:pt x="5643" y="330984"/>
                  </a:lnTo>
                  <a:lnTo>
                    <a:pt x="2492" y="331092"/>
                  </a:lnTo>
                  <a:lnTo>
                    <a:pt x="0" y="297245"/>
                  </a:lnTo>
                  <a:lnTo>
                    <a:pt x="118372" y="229552"/>
                  </a:lnTo>
                  <a:cubicBezTo>
                    <a:pt x="181918" y="149323"/>
                    <a:pt x="550739" y="74107"/>
                    <a:pt x="621761" y="70346"/>
                  </a:cubicBezTo>
                  <a:cubicBezTo>
                    <a:pt x="1223586" y="26471"/>
                    <a:pt x="1809213" y="7667"/>
                    <a:pt x="2381133" y="1399"/>
                  </a:cubicBezTo>
                  <a:close/>
                </a:path>
              </a:pathLst>
            </a:custGeom>
            <a:solidFill>
              <a:schemeClr val="accent3">
                <a:alpha val="549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589" name="Google Shape;1589;p154"/>
            <p:cNvSpPr/>
            <p:nvPr/>
          </p:nvSpPr>
          <p:spPr>
            <a:xfrm>
              <a:off x="13383520" y="8857626"/>
              <a:ext cx="9144792" cy="614986"/>
            </a:xfrm>
            <a:custGeom>
              <a:rect b="b" l="l" r="r" t="t"/>
              <a:pathLst>
                <a:path extrusionOk="0" h="566807" w="8428380">
                  <a:moveTo>
                    <a:pt x="8378919" y="341951"/>
                  </a:moveTo>
                  <a:cubicBezTo>
                    <a:pt x="8247911" y="391907"/>
                    <a:pt x="8118151" y="431872"/>
                    <a:pt x="7989638" y="464343"/>
                  </a:cubicBezTo>
                  <a:cubicBezTo>
                    <a:pt x="7861125" y="495565"/>
                    <a:pt x="7732612" y="515548"/>
                    <a:pt x="7605347" y="531783"/>
                  </a:cubicBezTo>
                  <a:cubicBezTo>
                    <a:pt x="7731364" y="476832"/>
                    <a:pt x="7857382" y="429374"/>
                    <a:pt x="7985895" y="394405"/>
                  </a:cubicBezTo>
                  <a:cubicBezTo>
                    <a:pt x="8113160" y="359436"/>
                    <a:pt x="8244168" y="340702"/>
                    <a:pt x="8378919" y="341951"/>
                  </a:cubicBezTo>
                  <a:close/>
                  <a:moveTo>
                    <a:pt x="8362318" y="0"/>
                  </a:moveTo>
                  <a:cubicBezTo>
                    <a:pt x="8382262" y="16195"/>
                    <a:pt x="8404697" y="31143"/>
                    <a:pt x="8428380" y="42355"/>
                  </a:cubicBezTo>
                  <a:cubicBezTo>
                    <a:pt x="8420901" y="135785"/>
                    <a:pt x="8371044" y="220494"/>
                    <a:pt x="8247647" y="276552"/>
                  </a:cubicBezTo>
                  <a:cubicBezTo>
                    <a:pt x="8180340" y="307695"/>
                    <a:pt x="8111786" y="335101"/>
                    <a:pt x="8045724" y="361262"/>
                  </a:cubicBezTo>
                  <a:cubicBezTo>
                    <a:pt x="7911110" y="360016"/>
                    <a:pt x="7781481" y="377456"/>
                    <a:pt x="7653098" y="411091"/>
                  </a:cubicBezTo>
                  <a:cubicBezTo>
                    <a:pt x="7524716" y="443480"/>
                    <a:pt x="7397580" y="492063"/>
                    <a:pt x="7272936" y="545629"/>
                  </a:cubicBezTo>
                  <a:cubicBezTo>
                    <a:pt x="7183193" y="555595"/>
                    <a:pt x="7094696" y="563070"/>
                    <a:pt x="7004953" y="566807"/>
                  </a:cubicBezTo>
                  <a:cubicBezTo>
                    <a:pt x="6998721" y="549367"/>
                    <a:pt x="6624791" y="586738"/>
                    <a:pt x="6376751" y="518223"/>
                  </a:cubicBezTo>
                  <a:cubicBezTo>
                    <a:pt x="6197264" y="474623"/>
                    <a:pt x="6024010" y="484589"/>
                    <a:pt x="5853249" y="505766"/>
                  </a:cubicBezTo>
                  <a:cubicBezTo>
                    <a:pt x="5557844" y="474623"/>
                    <a:pt x="5253715" y="442234"/>
                    <a:pt x="4937121" y="426039"/>
                  </a:cubicBezTo>
                  <a:cubicBezTo>
                    <a:pt x="4925903" y="426039"/>
                    <a:pt x="4900974" y="424794"/>
                    <a:pt x="4864828" y="423548"/>
                  </a:cubicBezTo>
                  <a:cubicBezTo>
                    <a:pt x="4748910" y="363753"/>
                    <a:pt x="4423590" y="398633"/>
                    <a:pt x="4388690" y="401125"/>
                  </a:cubicBezTo>
                  <a:cubicBezTo>
                    <a:pt x="4283990" y="396142"/>
                    <a:pt x="4186768" y="392405"/>
                    <a:pt x="4124446" y="388668"/>
                  </a:cubicBezTo>
                  <a:cubicBezTo>
                    <a:pt x="3946207" y="373719"/>
                    <a:pt x="3761734" y="355033"/>
                    <a:pt x="3585988" y="378702"/>
                  </a:cubicBezTo>
                  <a:cubicBezTo>
                    <a:pt x="3514941" y="379948"/>
                    <a:pt x="3446387" y="381193"/>
                    <a:pt x="3377833" y="382439"/>
                  </a:cubicBezTo>
                  <a:cubicBezTo>
                    <a:pt x="3386558" y="384930"/>
                    <a:pt x="3394037" y="384930"/>
                    <a:pt x="3402762" y="386176"/>
                  </a:cubicBezTo>
                  <a:cubicBezTo>
                    <a:pt x="3116082" y="398633"/>
                    <a:pt x="2841867" y="417319"/>
                    <a:pt x="2567652" y="433514"/>
                  </a:cubicBezTo>
                  <a:cubicBezTo>
                    <a:pt x="2682324" y="406108"/>
                    <a:pt x="2796996" y="386176"/>
                    <a:pt x="2910421" y="373719"/>
                  </a:cubicBezTo>
                  <a:cubicBezTo>
                    <a:pt x="2689802" y="358770"/>
                    <a:pt x="2465444" y="389913"/>
                    <a:pt x="2239840" y="443480"/>
                  </a:cubicBezTo>
                  <a:cubicBezTo>
                    <a:pt x="1636566" y="485834"/>
                    <a:pt x="1040772" y="516978"/>
                    <a:pt x="326566" y="458428"/>
                  </a:cubicBezTo>
                  <a:cubicBezTo>
                    <a:pt x="148326" y="472131"/>
                    <a:pt x="42379" y="321398"/>
                    <a:pt x="0" y="109624"/>
                  </a:cubicBezTo>
                  <a:cubicBezTo>
                    <a:pt x="548431" y="41109"/>
                    <a:pt x="1124282" y="123327"/>
                    <a:pt x="1639059" y="132047"/>
                  </a:cubicBezTo>
                  <a:cubicBezTo>
                    <a:pt x="2334569" y="175648"/>
                    <a:pt x="3025093" y="84710"/>
                    <a:pt x="3721849" y="148242"/>
                  </a:cubicBezTo>
                  <a:cubicBezTo>
                    <a:pt x="4048414" y="175648"/>
                    <a:pt x="4399908" y="201808"/>
                    <a:pt x="4732706" y="183122"/>
                  </a:cubicBezTo>
                  <a:cubicBezTo>
                    <a:pt x="4745170" y="279043"/>
                    <a:pt x="4792534" y="219249"/>
                    <a:pt x="4841146" y="184368"/>
                  </a:cubicBezTo>
                  <a:cubicBezTo>
                    <a:pt x="5096664" y="255375"/>
                    <a:pt x="5377112" y="61041"/>
                    <a:pt x="5530423" y="123327"/>
                  </a:cubicBezTo>
                  <a:cubicBezTo>
                    <a:pt x="6057664" y="338838"/>
                    <a:pt x="6715780" y="63532"/>
                    <a:pt x="7173222" y="156962"/>
                  </a:cubicBezTo>
                  <a:cubicBezTo>
                    <a:pt x="7636894" y="219249"/>
                    <a:pt x="8033260" y="186860"/>
                    <a:pt x="8362318" y="0"/>
                  </a:cubicBezTo>
                  <a:close/>
                </a:path>
              </a:pathLst>
            </a:custGeom>
            <a:solidFill>
              <a:schemeClr val="accent3">
                <a:alpha val="5686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590" name="Google Shape;1590;p154"/>
            <p:cNvSpPr/>
            <p:nvPr/>
          </p:nvSpPr>
          <p:spPr>
            <a:xfrm>
              <a:off x="12968404" y="7074669"/>
              <a:ext cx="9297513" cy="2204603"/>
            </a:xfrm>
            <a:custGeom>
              <a:rect b="b" l="l" r="r" t="t"/>
              <a:pathLst>
                <a:path extrusionOk="0" h="2031892" w="8569136">
                  <a:moveTo>
                    <a:pt x="4427756" y="2008950"/>
                  </a:moveTo>
                  <a:cubicBezTo>
                    <a:pt x="4561594" y="2005033"/>
                    <a:pt x="4698398" y="2019954"/>
                    <a:pt x="4832409" y="2031892"/>
                  </a:cubicBezTo>
                  <a:lnTo>
                    <a:pt x="4764162" y="2029239"/>
                  </a:lnTo>
                  <a:cubicBezTo>
                    <a:pt x="4602852" y="2022607"/>
                    <a:pt x="4446505" y="2019954"/>
                    <a:pt x="4295121" y="2019954"/>
                  </a:cubicBezTo>
                  <a:cubicBezTo>
                    <a:pt x="4338861" y="2013654"/>
                    <a:pt x="4383144" y="2010255"/>
                    <a:pt x="4427756" y="2008950"/>
                  </a:cubicBezTo>
                  <a:close/>
                  <a:moveTo>
                    <a:pt x="5592281" y="1805323"/>
                  </a:moveTo>
                  <a:cubicBezTo>
                    <a:pt x="5599410" y="1804560"/>
                    <a:pt x="5606242" y="1805476"/>
                    <a:pt x="5612777" y="1808528"/>
                  </a:cubicBezTo>
                  <a:cubicBezTo>
                    <a:pt x="5598519" y="1810971"/>
                    <a:pt x="5584261" y="1812192"/>
                    <a:pt x="5570003" y="1812192"/>
                  </a:cubicBezTo>
                  <a:cubicBezTo>
                    <a:pt x="5577726" y="1808528"/>
                    <a:pt x="5585152" y="1806086"/>
                    <a:pt x="5592281" y="1805323"/>
                  </a:cubicBezTo>
                  <a:close/>
                  <a:moveTo>
                    <a:pt x="5438118" y="1774949"/>
                  </a:moveTo>
                  <a:cubicBezTo>
                    <a:pt x="5451740" y="1784840"/>
                    <a:pt x="5465981" y="1793185"/>
                    <a:pt x="5480532" y="1800140"/>
                  </a:cubicBezTo>
                  <a:lnTo>
                    <a:pt x="5517532" y="1814219"/>
                  </a:lnTo>
                  <a:lnTo>
                    <a:pt x="5528537" y="1813414"/>
                  </a:lnTo>
                  <a:lnTo>
                    <a:pt x="5534997" y="1815783"/>
                  </a:lnTo>
                  <a:lnTo>
                    <a:pt x="5568747" y="1813414"/>
                  </a:lnTo>
                  <a:lnTo>
                    <a:pt x="5552103" y="1822240"/>
                  </a:lnTo>
                  <a:lnTo>
                    <a:pt x="5516497" y="1849518"/>
                  </a:lnTo>
                  <a:cubicBezTo>
                    <a:pt x="5487762" y="1871804"/>
                    <a:pt x="5462808" y="1886686"/>
                    <a:pt x="5449868" y="1848948"/>
                  </a:cubicBezTo>
                  <a:lnTo>
                    <a:pt x="5444308" y="1822895"/>
                  </a:lnTo>
                  <a:lnTo>
                    <a:pt x="5440595" y="1823167"/>
                  </a:lnTo>
                  <a:cubicBezTo>
                    <a:pt x="5439356" y="1810804"/>
                    <a:pt x="5438118" y="1794731"/>
                    <a:pt x="5438118" y="1774949"/>
                  </a:cubicBezTo>
                  <a:close/>
                  <a:moveTo>
                    <a:pt x="880005" y="1741774"/>
                  </a:moveTo>
                  <a:lnTo>
                    <a:pt x="877186" y="1743942"/>
                  </a:lnTo>
                  <a:cubicBezTo>
                    <a:pt x="873934" y="1744092"/>
                    <a:pt x="871134" y="1743986"/>
                    <a:pt x="871379" y="1743527"/>
                  </a:cubicBezTo>
                  <a:lnTo>
                    <a:pt x="880005" y="1741774"/>
                  </a:lnTo>
                  <a:close/>
                  <a:moveTo>
                    <a:pt x="878269" y="1659059"/>
                  </a:moveTo>
                  <a:cubicBezTo>
                    <a:pt x="874089" y="1658375"/>
                    <a:pt x="870940" y="1658063"/>
                    <a:pt x="882605" y="1659549"/>
                  </a:cubicBezTo>
                  <a:cubicBezTo>
                    <a:pt x="929680" y="1663367"/>
                    <a:pt x="973038" y="1671002"/>
                    <a:pt x="1020113" y="1678638"/>
                  </a:cubicBezTo>
                  <a:cubicBezTo>
                    <a:pt x="1043650" y="1688818"/>
                    <a:pt x="1069665" y="1698999"/>
                    <a:pt x="1095680" y="1710452"/>
                  </a:cubicBezTo>
                  <a:cubicBezTo>
                    <a:pt x="1047366" y="1763900"/>
                    <a:pt x="959411" y="1779171"/>
                    <a:pt x="883844" y="1740994"/>
                  </a:cubicBezTo>
                  <a:lnTo>
                    <a:pt x="880005" y="1741774"/>
                  </a:lnTo>
                  <a:lnTo>
                    <a:pt x="881363" y="1740730"/>
                  </a:lnTo>
                  <a:cubicBezTo>
                    <a:pt x="839233" y="1734486"/>
                    <a:pt x="797104" y="1730739"/>
                    <a:pt x="756214" y="1721996"/>
                  </a:cubicBezTo>
                  <a:cubicBezTo>
                    <a:pt x="773561" y="1703262"/>
                    <a:pt x="771083" y="1675785"/>
                    <a:pt x="792148" y="1659549"/>
                  </a:cubicBezTo>
                  <a:cubicBezTo>
                    <a:pt x="820647" y="1659549"/>
                    <a:pt x="851624" y="1660798"/>
                    <a:pt x="880124" y="1660798"/>
                  </a:cubicBezTo>
                  <a:cubicBezTo>
                    <a:pt x="887662" y="1660798"/>
                    <a:pt x="882450" y="1659743"/>
                    <a:pt x="878269" y="1659059"/>
                  </a:cubicBezTo>
                  <a:close/>
                  <a:moveTo>
                    <a:pt x="1683538" y="1556128"/>
                  </a:moveTo>
                  <a:cubicBezTo>
                    <a:pt x="1692866" y="1554241"/>
                    <a:pt x="1705175" y="1554318"/>
                    <a:pt x="1722625" y="1557707"/>
                  </a:cubicBezTo>
                  <a:cubicBezTo>
                    <a:pt x="1762510" y="1558939"/>
                    <a:pt x="1806135" y="1558939"/>
                    <a:pt x="1848514" y="1560171"/>
                  </a:cubicBezTo>
                  <a:cubicBezTo>
                    <a:pt x="1796164" y="1608229"/>
                    <a:pt x="1760017" y="1608229"/>
                    <a:pt x="1723871" y="1590977"/>
                  </a:cubicBezTo>
                  <a:cubicBezTo>
                    <a:pt x="1688971" y="1600835"/>
                    <a:pt x="1655318" y="1610693"/>
                    <a:pt x="1621664" y="1623016"/>
                  </a:cubicBezTo>
                  <a:cubicBezTo>
                    <a:pt x="1585518" y="1631641"/>
                    <a:pt x="1545633" y="1641499"/>
                    <a:pt x="1509486" y="1651357"/>
                  </a:cubicBezTo>
                  <a:cubicBezTo>
                    <a:pt x="1433454" y="1647661"/>
                    <a:pt x="1394815" y="1715434"/>
                    <a:pt x="1295101" y="1711737"/>
                  </a:cubicBezTo>
                  <a:cubicBezTo>
                    <a:pt x="1258955" y="1724060"/>
                    <a:pt x="1222809" y="1732685"/>
                    <a:pt x="1184170" y="1742543"/>
                  </a:cubicBezTo>
                  <a:cubicBezTo>
                    <a:pt x="1151763" y="1746240"/>
                    <a:pt x="1130574" y="1715434"/>
                    <a:pt x="1096920" y="1709273"/>
                  </a:cubicBezTo>
                  <a:cubicBezTo>
                    <a:pt x="1105645" y="1689557"/>
                    <a:pt x="1113124" y="1666144"/>
                    <a:pt x="1120602" y="1646428"/>
                  </a:cubicBezTo>
                  <a:cubicBezTo>
                    <a:pt x="1145531" y="1647661"/>
                    <a:pt x="1170459" y="1647661"/>
                    <a:pt x="1195387" y="1647661"/>
                  </a:cubicBezTo>
                  <a:cubicBezTo>
                    <a:pt x="1230287" y="1657519"/>
                    <a:pt x="1261448" y="1668609"/>
                    <a:pt x="1295101" y="1682163"/>
                  </a:cubicBezTo>
                  <a:cubicBezTo>
                    <a:pt x="1305073" y="1658751"/>
                    <a:pt x="1313798" y="1639035"/>
                    <a:pt x="1321276" y="1619319"/>
                  </a:cubicBezTo>
                  <a:cubicBezTo>
                    <a:pt x="1342465" y="1629177"/>
                    <a:pt x="1381105" y="1646428"/>
                    <a:pt x="1396062" y="1587281"/>
                  </a:cubicBezTo>
                  <a:lnTo>
                    <a:pt x="1419744" y="1587281"/>
                  </a:lnTo>
                  <a:cubicBezTo>
                    <a:pt x="1448412" y="1598371"/>
                    <a:pt x="1498268" y="1618087"/>
                    <a:pt x="1521951" y="1556475"/>
                  </a:cubicBezTo>
                  <a:lnTo>
                    <a:pt x="1544386" y="1556475"/>
                  </a:lnTo>
                  <a:cubicBezTo>
                    <a:pt x="1571807" y="1570029"/>
                    <a:pt x="1597982" y="1579887"/>
                    <a:pt x="1621664" y="1589745"/>
                  </a:cubicBezTo>
                  <a:cubicBezTo>
                    <a:pt x="1654383" y="1585125"/>
                    <a:pt x="1655551" y="1561789"/>
                    <a:pt x="1683538" y="1556128"/>
                  </a:cubicBezTo>
                  <a:close/>
                  <a:moveTo>
                    <a:pt x="2002059" y="1518199"/>
                  </a:moveTo>
                  <a:cubicBezTo>
                    <a:pt x="2014176" y="1518332"/>
                    <a:pt x="2029269" y="1521968"/>
                    <a:pt x="2048252" y="1531060"/>
                  </a:cubicBezTo>
                  <a:lnTo>
                    <a:pt x="2172730" y="1532272"/>
                  </a:lnTo>
                  <a:cubicBezTo>
                    <a:pt x="2124184" y="1575912"/>
                    <a:pt x="2088085" y="1575912"/>
                    <a:pt x="2048252" y="1560153"/>
                  </a:cubicBezTo>
                  <a:cubicBezTo>
                    <a:pt x="2014643" y="1560153"/>
                    <a:pt x="1982279" y="1558941"/>
                    <a:pt x="1948670" y="1558941"/>
                  </a:cubicBezTo>
                  <a:cubicBezTo>
                    <a:pt x="1956138" y="1548940"/>
                    <a:pt x="1965708" y="1517801"/>
                    <a:pt x="2002059" y="1518199"/>
                  </a:cubicBezTo>
                  <a:close/>
                  <a:moveTo>
                    <a:pt x="5828279" y="1357312"/>
                  </a:moveTo>
                  <a:cubicBezTo>
                    <a:pt x="5851855" y="1357312"/>
                    <a:pt x="5877913" y="1358546"/>
                    <a:pt x="5903971" y="1358546"/>
                  </a:cubicBezTo>
                  <a:cubicBezTo>
                    <a:pt x="5865505" y="1400487"/>
                    <a:pt x="5834483" y="1416524"/>
                    <a:pt x="5828279" y="1357312"/>
                  </a:cubicBezTo>
                  <a:close/>
                  <a:moveTo>
                    <a:pt x="5788059" y="1333143"/>
                  </a:moveTo>
                  <a:cubicBezTo>
                    <a:pt x="5796749" y="1335858"/>
                    <a:pt x="5809046" y="1343466"/>
                    <a:pt x="5827018" y="1359001"/>
                  </a:cubicBezTo>
                  <a:lnTo>
                    <a:pt x="5751346" y="1359001"/>
                  </a:lnTo>
                  <a:cubicBezTo>
                    <a:pt x="5768373" y="1360903"/>
                    <a:pt x="5761988" y="1325000"/>
                    <a:pt x="5788059" y="1333143"/>
                  </a:cubicBezTo>
                  <a:close/>
                  <a:moveTo>
                    <a:pt x="6103039" y="1291373"/>
                  </a:moveTo>
                  <a:cubicBezTo>
                    <a:pt x="6129097" y="1291373"/>
                    <a:pt x="6153914" y="1292682"/>
                    <a:pt x="6178731" y="1292682"/>
                  </a:cubicBezTo>
                  <a:lnTo>
                    <a:pt x="6178731" y="1345017"/>
                  </a:lnTo>
                  <a:cubicBezTo>
                    <a:pt x="6155155" y="1345017"/>
                    <a:pt x="6129097" y="1345017"/>
                    <a:pt x="6103039" y="1343708"/>
                  </a:cubicBezTo>
                  <a:lnTo>
                    <a:pt x="6103039" y="1291373"/>
                  </a:lnTo>
                  <a:close/>
                  <a:moveTo>
                    <a:pt x="6877339" y="1285876"/>
                  </a:moveTo>
                  <a:cubicBezTo>
                    <a:pt x="6884804" y="1295693"/>
                    <a:pt x="6892270" y="1305510"/>
                    <a:pt x="6903467" y="1315327"/>
                  </a:cubicBezTo>
                  <a:cubicBezTo>
                    <a:pt x="6932084" y="1312872"/>
                    <a:pt x="6961944" y="1306737"/>
                    <a:pt x="6989317" y="1300601"/>
                  </a:cubicBezTo>
                  <a:cubicBezTo>
                    <a:pt x="6994293" y="1306737"/>
                    <a:pt x="7000514" y="1312872"/>
                    <a:pt x="7003003" y="1316554"/>
                  </a:cubicBezTo>
                  <a:cubicBezTo>
                    <a:pt x="6990561" y="1349685"/>
                    <a:pt x="6976875" y="1379136"/>
                    <a:pt x="6968165" y="1411040"/>
                  </a:cubicBezTo>
                  <a:cubicBezTo>
                    <a:pt x="6945770" y="1411040"/>
                    <a:pt x="6925863" y="1411040"/>
                    <a:pt x="6904712" y="1377909"/>
                  </a:cubicBezTo>
                  <a:cubicBezTo>
                    <a:pt x="6878583" y="1377909"/>
                    <a:pt x="6851211" y="1376681"/>
                    <a:pt x="6828816" y="1376681"/>
                  </a:cubicBezTo>
                  <a:cubicBezTo>
                    <a:pt x="6802688" y="1382817"/>
                    <a:pt x="6779048" y="1390179"/>
                    <a:pt x="6752920" y="1392634"/>
                  </a:cubicBezTo>
                  <a:cubicBezTo>
                    <a:pt x="6750432" y="1376681"/>
                    <a:pt x="6745455" y="1363183"/>
                    <a:pt x="6740478" y="1346004"/>
                  </a:cubicBezTo>
                  <a:lnTo>
                    <a:pt x="6740478" y="1330052"/>
                  </a:lnTo>
                  <a:cubicBezTo>
                    <a:pt x="6767850" y="1331279"/>
                    <a:pt x="6798955" y="1331279"/>
                    <a:pt x="6828816" y="1331279"/>
                  </a:cubicBezTo>
                  <a:cubicBezTo>
                    <a:pt x="6843746" y="1315327"/>
                    <a:pt x="6862409" y="1299374"/>
                    <a:pt x="6877339" y="1285876"/>
                  </a:cubicBezTo>
                  <a:close/>
                  <a:moveTo>
                    <a:pt x="3100379" y="1191640"/>
                  </a:moveTo>
                  <a:lnTo>
                    <a:pt x="3051526" y="1219853"/>
                  </a:lnTo>
                  <a:lnTo>
                    <a:pt x="3019143" y="1276933"/>
                  </a:lnTo>
                  <a:lnTo>
                    <a:pt x="3070213" y="1273140"/>
                  </a:lnTo>
                  <a:cubicBezTo>
                    <a:pt x="3072704" y="1294371"/>
                    <a:pt x="3077686" y="1316851"/>
                    <a:pt x="3082669" y="1336834"/>
                  </a:cubicBezTo>
                  <a:lnTo>
                    <a:pt x="3136280" y="1293655"/>
                  </a:lnTo>
                  <a:lnTo>
                    <a:pt x="3136001" y="1283342"/>
                  </a:lnTo>
                  <a:cubicBezTo>
                    <a:pt x="3119809" y="1260932"/>
                    <a:pt x="3102371" y="1239767"/>
                    <a:pt x="3086179" y="1216112"/>
                  </a:cubicBezTo>
                  <a:lnTo>
                    <a:pt x="3100379" y="1191640"/>
                  </a:lnTo>
                  <a:close/>
                  <a:moveTo>
                    <a:pt x="930844" y="1176917"/>
                  </a:moveTo>
                  <a:cubicBezTo>
                    <a:pt x="912062" y="1176655"/>
                    <a:pt x="893270" y="1178698"/>
                    <a:pt x="874463" y="1184184"/>
                  </a:cubicBezTo>
                  <a:lnTo>
                    <a:pt x="850104" y="1196231"/>
                  </a:lnTo>
                  <a:lnTo>
                    <a:pt x="913390" y="1187290"/>
                  </a:lnTo>
                  <a:lnTo>
                    <a:pt x="986388" y="1183390"/>
                  </a:lnTo>
                  <a:lnTo>
                    <a:pt x="930844" y="1176917"/>
                  </a:lnTo>
                  <a:close/>
                  <a:moveTo>
                    <a:pt x="2787242" y="1061184"/>
                  </a:moveTo>
                  <a:cubicBezTo>
                    <a:pt x="2783505" y="1067407"/>
                    <a:pt x="2778522" y="1071141"/>
                    <a:pt x="2774784" y="1077364"/>
                  </a:cubicBezTo>
                  <a:lnTo>
                    <a:pt x="2726831" y="1065996"/>
                  </a:lnTo>
                  <a:lnTo>
                    <a:pt x="2708952" y="1082175"/>
                  </a:lnTo>
                  <a:cubicBezTo>
                    <a:pt x="2697786" y="1089112"/>
                    <a:pt x="2685102" y="1093131"/>
                    <a:pt x="2669921" y="1091733"/>
                  </a:cubicBezTo>
                  <a:cubicBezTo>
                    <a:pt x="2597679" y="1142679"/>
                    <a:pt x="2521700" y="1051971"/>
                    <a:pt x="2433265" y="1167530"/>
                  </a:cubicBezTo>
                  <a:cubicBezTo>
                    <a:pt x="2460667" y="1191139"/>
                    <a:pt x="2484333" y="1211021"/>
                    <a:pt x="2510489" y="1234630"/>
                  </a:cubicBezTo>
                  <a:cubicBezTo>
                    <a:pt x="2517963" y="1234630"/>
                    <a:pt x="2525436" y="1235872"/>
                    <a:pt x="2535401" y="1235872"/>
                  </a:cubicBezTo>
                  <a:cubicBezTo>
                    <a:pt x="2541940" y="1222515"/>
                    <a:pt x="2550815" y="1213583"/>
                    <a:pt x="2560818" y="1209001"/>
                  </a:cubicBezTo>
                  <a:lnTo>
                    <a:pt x="2582654" y="1208475"/>
                  </a:lnTo>
                  <a:lnTo>
                    <a:pt x="2592828" y="1196118"/>
                  </a:lnTo>
                  <a:cubicBezTo>
                    <a:pt x="2601903" y="1188154"/>
                    <a:pt x="2612185" y="1183626"/>
                    <a:pt x="2625272" y="1186124"/>
                  </a:cubicBezTo>
                  <a:cubicBezTo>
                    <a:pt x="2661416" y="1161140"/>
                    <a:pt x="2697872" y="1136468"/>
                    <a:pt x="2735419" y="1114451"/>
                  </a:cubicBezTo>
                  <a:lnTo>
                    <a:pt x="2845565" y="1061831"/>
                  </a:lnTo>
                  <a:lnTo>
                    <a:pt x="2787242" y="1061184"/>
                  </a:lnTo>
                  <a:close/>
                  <a:moveTo>
                    <a:pt x="7446392" y="926275"/>
                  </a:moveTo>
                  <a:lnTo>
                    <a:pt x="7421254" y="935879"/>
                  </a:lnTo>
                  <a:lnTo>
                    <a:pt x="7421254" y="936283"/>
                  </a:lnTo>
                  <a:lnTo>
                    <a:pt x="7408102" y="954770"/>
                  </a:lnTo>
                  <a:lnTo>
                    <a:pt x="7434897" y="938632"/>
                  </a:lnTo>
                  <a:lnTo>
                    <a:pt x="7446392" y="926275"/>
                  </a:lnTo>
                  <a:close/>
                  <a:moveTo>
                    <a:pt x="751411" y="896671"/>
                  </a:moveTo>
                  <a:cubicBezTo>
                    <a:pt x="722757" y="944140"/>
                    <a:pt x="691611" y="989111"/>
                    <a:pt x="664203" y="1039079"/>
                  </a:cubicBezTo>
                  <a:lnTo>
                    <a:pt x="626828" y="1039079"/>
                  </a:lnTo>
                  <a:cubicBezTo>
                    <a:pt x="618107" y="955383"/>
                    <a:pt x="601911" y="959130"/>
                    <a:pt x="589453" y="957881"/>
                  </a:cubicBezTo>
                  <a:cubicBezTo>
                    <a:pt x="565782" y="977868"/>
                    <a:pt x="579486" y="1021590"/>
                    <a:pt x="576994" y="1055318"/>
                  </a:cubicBezTo>
                  <a:cubicBezTo>
                    <a:pt x="572011" y="1068435"/>
                    <a:pt x="562979" y="1079053"/>
                    <a:pt x="556594" y="1082645"/>
                  </a:cubicBezTo>
                  <a:lnTo>
                    <a:pt x="552194" y="1082352"/>
                  </a:lnTo>
                  <a:lnTo>
                    <a:pt x="552194" y="1144249"/>
                  </a:lnTo>
                  <a:cubicBezTo>
                    <a:pt x="557187" y="1160484"/>
                    <a:pt x="559683" y="1177969"/>
                    <a:pt x="565924" y="1194205"/>
                  </a:cubicBezTo>
                  <a:lnTo>
                    <a:pt x="567129" y="1197953"/>
                  </a:lnTo>
                  <a:lnTo>
                    <a:pt x="666348" y="1229437"/>
                  </a:lnTo>
                  <a:lnTo>
                    <a:pt x="662794" y="1227109"/>
                  </a:lnTo>
                  <a:lnTo>
                    <a:pt x="666996" y="1226402"/>
                  </a:lnTo>
                  <a:cubicBezTo>
                    <a:pt x="667087" y="1225364"/>
                    <a:pt x="667179" y="1224327"/>
                    <a:pt x="667270" y="1223289"/>
                  </a:cubicBezTo>
                  <a:cubicBezTo>
                    <a:pt x="749484" y="1115210"/>
                    <a:pt x="795573" y="1069245"/>
                    <a:pt x="866575" y="1066761"/>
                  </a:cubicBezTo>
                  <a:cubicBezTo>
                    <a:pt x="895225" y="1054338"/>
                    <a:pt x="926367" y="1038188"/>
                    <a:pt x="955017" y="1022038"/>
                  </a:cubicBezTo>
                  <a:cubicBezTo>
                    <a:pt x="926367" y="1010858"/>
                    <a:pt x="895225" y="1000919"/>
                    <a:pt x="865330" y="987254"/>
                  </a:cubicBezTo>
                  <a:lnTo>
                    <a:pt x="865330" y="897954"/>
                  </a:lnTo>
                  <a:lnTo>
                    <a:pt x="863535" y="899169"/>
                  </a:lnTo>
                  <a:cubicBezTo>
                    <a:pt x="826160" y="897920"/>
                    <a:pt x="787540" y="897920"/>
                    <a:pt x="751411" y="896671"/>
                  </a:cubicBezTo>
                  <a:close/>
                  <a:moveTo>
                    <a:pt x="1889209" y="726736"/>
                  </a:moveTo>
                  <a:cubicBezTo>
                    <a:pt x="1875658" y="730003"/>
                    <a:pt x="1867247" y="739961"/>
                    <a:pt x="1854163" y="746806"/>
                  </a:cubicBezTo>
                  <a:lnTo>
                    <a:pt x="1854163" y="776678"/>
                  </a:lnTo>
                  <a:lnTo>
                    <a:pt x="1849326" y="778642"/>
                  </a:lnTo>
                  <a:cubicBezTo>
                    <a:pt x="1877992" y="784888"/>
                    <a:pt x="1909151" y="788636"/>
                    <a:pt x="1937817" y="796131"/>
                  </a:cubicBezTo>
                  <a:cubicBezTo>
                    <a:pt x="1940310" y="779892"/>
                    <a:pt x="1945295" y="762403"/>
                    <a:pt x="1950281" y="748661"/>
                  </a:cubicBezTo>
                  <a:lnTo>
                    <a:pt x="1955094" y="746806"/>
                  </a:lnTo>
                  <a:cubicBezTo>
                    <a:pt x="1921451" y="726891"/>
                    <a:pt x="1902760" y="723468"/>
                    <a:pt x="1889209" y="726736"/>
                  </a:cubicBezTo>
                  <a:close/>
                  <a:moveTo>
                    <a:pt x="1201155" y="709292"/>
                  </a:moveTo>
                  <a:cubicBezTo>
                    <a:pt x="1153814" y="718036"/>
                    <a:pt x="1108964" y="728030"/>
                    <a:pt x="1062868" y="741771"/>
                  </a:cubicBezTo>
                  <a:cubicBezTo>
                    <a:pt x="1036706" y="760509"/>
                    <a:pt x="1013035" y="780496"/>
                    <a:pt x="986873" y="802981"/>
                  </a:cubicBezTo>
                  <a:cubicBezTo>
                    <a:pt x="964448" y="806729"/>
                    <a:pt x="938285" y="812975"/>
                    <a:pt x="912123" y="819221"/>
                  </a:cubicBezTo>
                  <a:cubicBezTo>
                    <a:pt x="912517" y="833824"/>
                    <a:pt x="912910" y="848426"/>
                    <a:pt x="913304" y="863029"/>
                  </a:cubicBezTo>
                  <a:lnTo>
                    <a:pt x="915156" y="861782"/>
                  </a:lnTo>
                  <a:cubicBezTo>
                    <a:pt x="940069" y="861782"/>
                    <a:pt x="966228" y="863025"/>
                    <a:pt x="989895" y="863025"/>
                  </a:cubicBezTo>
                  <a:cubicBezTo>
                    <a:pt x="1016054" y="866751"/>
                    <a:pt x="1039721" y="874205"/>
                    <a:pt x="1065880" y="880417"/>
                  </a:cubicBezTo>
                  <a:cubicBezTo>
                    <a:pt x="1128163" y="861782"/>
                    <a:pt x="1175498" y="828240"/>
                    <a:pt x="1240272" y="819544"/>
                  </a:cubicBezTo>
                  <a:lnTo>
                    <a:pt x="1240272" y="806729"/>
                  </a:lnTo>
                  <a:lnTo>
                    <a:pt x="1238530" y="806729"/>
                  </a:lnTo>
                  <a:cubicBezTo>
                    <a:pt x="1224826" y="773001"/>
                    <a:pt x="1214860" y="743020"/>
                    <a:pt x="1201155" y="709292"/>
                  </a:cubicBezTo>
                  <a:close/>
                  <a:moveTo>
                    <a:pt x="3255983" y="507828"/>
                  </a:moveTo>
                  <a:cubicBezTo>
                    <a:pt x="3201156" y="530232"/>
                    <a:pt x="3162528" y="532722"/>
                    <a:pt x="3105209" y="552636"/>
                  </a:cubicBezTo>
                  <a:cubicBezTo>
                    <a:pt x="3069073" y="561349"/>
                    <a:pt x="3032938" y="571307"/>
                    <a:pt x="2993064" y="584998"/>
                  </a:cubicBezTo>
                  <a:cubicBezTo>
                    <a:pt x="2873442" y="556371"/>
                    <a:pt x="2847274" y="612381"/>
                    <a:pt x="2768772" y="611136"/>
                  </a:cubicBezTo>
                  <a:lnTo>
                    <a:pt x="2644166" y="659679"/>
                  </a:lnTo>
                  <a:lnTo>
                    <a:pt x="2576595" y="676928"/>
                  </a:lnTo>
                  <a:lnTo>
                    <a:pt x="2576745" y="677296"/>
                  </a:lnTo>
                  <a:lnTo>
                    <a:pt x="2639516" y="661217"/>
                  </a:lnTo>
                  <a:cubicBezTo>
                    <a:pt x="2680646" y="664964"/>
                    <a:pt x="2723022" y="672460"/>
                    <a:pt x="2765398" y="679955"/>
                  </a:cubicBezTo>
                  <a:lnTo>
                    <a:pt x="2988496" y="631236"/>
                  </a:lnTo>
                  <a:cubicBezTo>
                    <a:pt x="3009684" y="639980"/>
                    <a:pt x="3030872" y="642479"/>
                    <a:pt x="3052060" y="648725"/>
                  </a:cubicBezTo>
                  <a:lnTo>
                    <a:pt x="3070020" y="651856"/>
                  </a:lnTo>
                  <a:lnTo>
                    <a:pt x="3076494" y="651506"/>
                  </a:lnTo>
                  <a:lnTo>
                    <a:pt x="3092878" y="642479"/>
                  </a:lnTo>
                  <a:cubicBezTo>
                    <a:pt x="3104407" y="633109"/>
                    <a:pt x="3115001" y="620617"/>
                    <a:pt x="3128088" y="617494"/>
                  </a:cubicBezTo>
                  <a:lnTo>
                    <a:pt x="3403533" y="607501"/>
                  </a:lnTo>
                  <a:lnTo>
                    <a:pt x="3462568" y="598799"/>
                  </a:lnTo>
                  <a:lnTo>
                    <a:pt x="3482834" y="589063"/>
                  </a:lnTo>
                  <a:lnTo>
                    <a:pt x="3513128" y="591347"/>
                  </a:lnTo>
                  <a:lnTo>
                    <a:pt x="3615414" y="576270"/>
                  </a:lnTo>
                  <a:lnTo>
                    <a:pt x="3615414" y="560031"/>
                  </a:lnTo>
                  <a:lnTo>
                    <a:pt x="3641587" y="560031"/>
                  </a:lnTo>
                  <a:cubicBezTo>
                    <a:pt x="3665268" y="570024"/>
                    <a:pt x="3690195" y="581267"/>
                    <a:pt x="3717615" y="595009"/>
                  </a:cubicBezTo>
                  <a:lnTo>
                    <a:pt x="3747020" y="594277"/>
                  </a:lnTo>
                  <a:lnTo>
                    <a:pt x="3757801" y="579280"/>
                  </a:lnTo>
                  <a:cubicBezTo>
                    <a:pt x="3774210" y="552733"/>
                    <a:pt x="3776078" y="539664"/>
                    <a:pt x="3797568" y="532196"/>
                  </a:cubicBezTo>
                  <a:lnTo>
                    <a:pt x="3766002" y="513819"/>
                  </a:lnTo>
                  <a:lnTo>
                    <a:pt x="3720167" y="513169"/>
                  </a:lnTo>
                  <a:lnTo>
                    <a:pt x="3709118" y="514771"/>
                  </a:lnTo>
                  <a:lnTo>
                    <a:pt x="3693707" y="513960"/>
                  </a:lnTo>
                  <a:lnTo>
                    <a:pt x="3672168" y="541901"/>
                  </a:lnTo>
                  <a:cubicBezTo>
                    <a:pt x="3664380" y="551392"/>
                    <a:pt x="3655969" y="558860"/>
                    <a:pt x="3646000" y="558860"/>
                  </a:cubicBezTo>
                  <a:lnTo>
                    <a:pt x="3619832" y="558860"/>
                  </a:lnTo>
                  <a:cubicBezTo>
                    <a:pt x="3596158" y="555126"/>
                    <a:pt x="3569990" y="547658"/>
                    <a:pt x="3543823" y="541434"/>
                  </a:cubicBezTo>
                  <a:cubicBezTo>
                    <a:pt x="3512671" y="527743"/>
                    <a:pt x="3451614" y="486669"/>
                    <a:pt x="3408002" y="525254"/>
                  </a:cubicBezTo>
                  <a:cubicBezTo>
                    <a:pt x="3355668" y="517786"/>
                    <a:pt x="3305825" y="511562"/>
                    <a:pt x="3255983" y="507828"/>
                  </a:cubicBezTo>
                  <a:close/>
                  <a:moveTo>
                    <a:pt x="4430440" y="475974"/>
                  </a:moveTo>
                  <a:lnTo>
                    <a:pt x="4383668" y="487913"/>
                  </a:lnTo>
                  <a:lnTo>
                    <a:pt x="4369962" y="487913"/>
                  </a:lnTo>
                  <a:lnTo>
                    <a:pt x="4311743" y="479983"/>
                  </a:lnTo>
                  <a:cubicBezTo>
                    <a:pt x="4311853" y="488260"/>
                    <a:pt x="4311964" y="496536"/>
                    <a:pt x="4312074" y="504813"/>
                  </a:cubicBezTo>
                  <a:cubicBezTo>
                    <a:pt x="4319549" y="518505"/>
                    <a:pt x="4327024" y="528462"/>
                    <a:pt x="4335744" y="538419"/>
                  </a:cubicBezTo>
                  <a:lnTo>
                    <a:pt x="4348202" y="538419"/>
                  </a:lnTo>
                  <a:lnTo>
                    <a:pt x="4430440" y="475974"/>
                  </a:lnTo>
                  <a:close/>
                  <a:moveTo>
                    <a:pt x="7549283" y="341802"/>
                  </a:moveTo>
                  <a:lnTo>
                    <a:pt x="7548551" y="342129"/>
                  </a:lnTo>
                  <a:lnTo>
                    <a:pt x="7549299" y="342434"/>
                  </a:lnTo>
                  <a:cubicBezTo>
                    <a:pt x="7549294" y="342223"/>
                    <a:pt x="7549288" y="342013"/>
                    <a:pt x="7549283" y="341802"/>
                  </a:cubicBezTo>
                  <a:close/>
                  <a:moveTo>
                    <a:pt x="7909896" y="247284"/>
                  </a:moveTo>
                  <a:cubicBezTo>
                    <a:pt x="7943398" y="247284"/>
                    <a:pt x="7978141" y="248552"/>
                    <a:pt x="8010403" y="248552"/>
                  </a:cubicBezTo>
                  <a:cubicBezTo>
                    <a:pt x="8014125" y="303082"/>
                    <a:pt x="7994272" y="377901"/>
                    <a:pt x="7937194" y="346198"/>
                  </a:cubicBezTo>
                  <a:cubicBezTo>
                    <a:pt x="7930990" y="309422"/>
                    <a:pt x="7899969" y="291669"/>
                    <a:pt x="7909896" y="247284"/>
                  </a:cubicBezTo>
                  <a:close/>
                  <a:moveTo>
                    <a:pt x="2406899" y="133386"/>
                  </a:moveTo>
                  <a:lnTo>
                    <a:pt x="2385336" y="197092"/>
                  </a:lnTo>
                  <a:lnTo>
                    <a:pt x="2387186" y="197122"/>
                  </a:lnTo>
                  <a:lnTo>
                    <a:pt x="2445019" y="209880"/>
                  </a:lnTo>
                  <a:lnTo>
                    <a:pt x="2406899" y="133386"/>
                  </a:lnTo>
                  <a:close/>
                  <a:moveTo>
                    <a:pt x="7057399" y="51028"/>
                  </a:moveTo>
                  <a:cubicBezTo>
                    <a:pt x="7076718" y="48202"/>
                    <a:pt x="7090937" y="61705"/>
                    <a:pt x="7090937" y="106922"/>
                  </a:cubicBezTo>
                  <a:cubicBezTo>
                    <a:pt x="7042717" y="147116"/>
                    <a:pt x="7016752" y="133299"/>
                    <a:pt x="6993260" y="93106"/>
                  </a:cubicBezTo>
                  <a:cubicBezTo>
                    <a:pt x="7013661" y="73009"/>
                    <a:pt x="7038080" y="53854"/>
                    <a:pt x="7057399" y="51028"/>
                  </a:cubicBezTo>
                  <a:close/>
                  <a:moveTo>
                    <a:pt x="1932189" y="32972"/>
                  </a:moveTo>
                  <a:cubicBezTo>
                    <a:pt x="1968964" y="32972"/>
                    <a:pt x="2009543" y="34224"/>
                    <a:pt x="2046318" y="35476"/>
                  </a:cubicBezTo>
                  <a:lnTo>
                    <a:pt x="2046318" y="81802"/>
                  </a:lnTo>
                  <a:cubicBezTo>
                    <a:pt x="2004471" y="54257"/>
                    <a:pt x="1996862" y="130633"/>
                    <a:pt x="1933457" y="114356"/>
                  </a:cubicBezTo>
                  <a:cubicBezTo>
                    <a:pt x="1933457" y="84306"/>
                    <a:pt x="1933457" y="60517"/>
                    <a:pt x="1932189" y="32972"/>
                  </a:cubicBezTo>
                  <a:close/>
                  <a:moveTo>
                    <a:pt x="4943150" y="0"/>
                  </a:moveTo>
                  <a:lnTo>
                    <a:pt x="4969318" y="0"/>
                  </a:lnTo>
                  <a:cubicBezTo>
                    <a:pt x="4991746" y="16181"/>
                    <a:pt x="5017914" y="34851"/>
                    <a:pt x="5041589" y="51032"/>
                  </a:cubicBezTo>
                  <a:lnTo>
                    <a:pt x="5216038" y="52276"/>
                  </a:lnTo>
                  <a:cubicBezTo>
                    <a:pt x="5255912" y="46053"/>
                    <a:pt x="5293294" y="39830"/>
                    <a:pt x="5331922" y="37340"/>
                  </a:cubicBezTo>
                  <a:cubicBezTo>
                    <a:pt x="5346874" y="38585"/>
                    <a:pt x="5365565" y="38585"/>
                    <a:pt x="5380518" y="38585"/>
                  </a:cubicBezTo>
                  <a:lnTo>
                    <a:pt x="6321294" y="65968"/>
                  </a:lnTo>
                  <a:lnTo>
                    <a:pt x="6322752" y="67620"/>
                  </a:lnTo>
                  <a:lnTo>
                    <a:pt x="6342014" y="53581"/>
                  </a:lnTo>
                  <a:cubicBezTo>
                    <a:pt x="6350235" y="48332"/>
                    <a:pt x="6358300" y="43559"/>
                    <a:pt x="6365745" y="38469"/>
                  </a:cubicBezTo>
                  <a:cubicBezTo>
                    <a:pt x="6374431" y="48650"/>
                    <a:pt x="6381876" y="58830"/>
                    <a:pt x="6393044" y="72828"/>
                  </a:cubicBezTo>
                  <a:lnTo>
                    <a:pt x="6397304" y="67212"/>
                  </a:lnTo>
                  <a:lnTo>
                    <a:pt x="6621596" y="99574"/>
                  </a:lnTo>
                  <a:cubicBezTo>
                    <a:pt x="6658977" y="97085"/>
                    <a:pt x="6697605" y="90861"/>
                    <a:pt x="6733741" y="87127"/>
                  </a:cubicBezTo>
                  <a:cubicBezTo>
                    <a:pt x="6712558" y="113265"/>
                    <a:pt x="6692621" y="136914"/>
                    <a:pt x="6622842" y="165542"/>
                  </a:cubicBezTo>
                  <a:lnTo>
                    <a:pt x="6622842" y="245201"/>
                  </a:lnTo>
                  <a:cubicBezTo>
                    <a:pt x="6594182" y="237733"/>
                    <a:pt x="6565522" y="231510"/>
                    <a:pt x="6534371" y="227776"/>
                  </a:cubicBezTo>
                  <a:cubicBezTo>
                    <a:pt x="6526894" y="231510"/>
                    <a:pt x="6518172" y="237733"/>
                    <a:pt x="6510696" y="243956"/>
                  </a:cubicBezTo>
                  <a:lnTo>
                    <a:pt x="6448393" y="243956"/>
                  </a:lnTo>
                  <a:cubicBezTo>
                    <a:pt x="6429702" y="166787"/>
                    <a:pt x="6379860" y="202882"/>
                    <a:pt x="6322540" y="225286"/>
                  </a:cubicBezTo>
                  <a:cubicBezTo>
                    <a:pt x="6217872" y="240222"/>
                    <a:pt x="6120678" y="186701"/>
                    <a:pt x="6032208" y="205371"/>
                  </a:cubicBezTo>
                  <a:lnTo>
                    <a:pt x="6032208" y="189845"/>
                  </a:lnTo>
                  <a:lnTo>
                    <a:pt x="6029973" y="189875"/>
                  </a:lnTo>
                  <a:lnTo>
                    <a:pt x="5976013" y="206383"/>
                  </a:lnTo>
                  <a:cubicBezTo>
                    <a:pt x="5839419" y="237422"/>
                    <a:pt x="5666333" y="211284"/>
                    <a:pt x="5495156" y="261382"/>
                  </a:cubicBezTo>
                  <a:cubicBezTo>
                    <a:pt x="5609793" y="336063"/>
                    <a:pt x="5723185" y="245201"/>
                    <a:pt x="5857760" y="298722"/>
                  </a:cubicBezTo>
                  <a:cubicBezTo>
                    <a:pt x="5873959" y="306813"/>
                    <a:pt x="5889904" y="311947"/>
                    <a:pt x="5905597" y="314954"/>
                  </a:cubicBezTo>
                  <a:lnTo>
                    <a:pt x="5931590" y="316901"/>
                  </a:lnTo>
                  <a:lnTo>
                    <a:pt x="5956462" y="297614"/>
                  </a:lnTo>
                  <a:cubicBezTo>
                    <a:pt x="5965689" y="291740"/>
                    <a:pt x="5975500" y="287306"/>
                    <a:pt x="5986400" y="285750"/>
                  </a:cubicBezTo>
                  <a:lnTo>
                    <a:pt x="6012561" y="285750"/>
                  </a:lnTo>
                  <a:lnTo>
                    <a:pt x="6042664" y="306651"/>
                  </a:lnTo>
                  <a:lnTo>
                    <a:pt x="6081759" y="301992"/>
                  </a:lnTo>
                  <a:cubicBezTo>
                    <a:pt x="6109094" y="300500"/>
                    <a:pt x="6135417" y="303762"/>
                    <a:pt x="6160728" y="318411"/>
                  </a:cubicBezTo>
                  <a:lnTo>
                    <a:pt x="6184198" y="338183"/>
                  </a:lnTo>
                  <a:lnTo>
                    <a:pt x="6260471" y="339271"/>
                  </a:lnTo>
                  <a:cubicBezTo>
                    <a:pt x="6300336" y="333048"/>
                    <a:pt x="6336463" y="326824"/>
                    <a:pt x="6376328" y="323090"/>
                  </a:cubicBezTo>
                  <a:cubicBezTo>
                    <a:pt x="6392523" y="324335"/>
                    <a:pt x="6409964" y="324335"/>
                    <a:pt x="6426159" y="324335"/>
                  </a:cubicBezTo>
                  <a:lnTo>
                    <a:pt x="6728524" y="333550"/>
                  </a:lnTo>
                  <a:lnTo>
                    <a:pt x="6739401" y="305323"/>
                  </a:lnTo>
                  <a:cubicBezTo>
                    <a:pt x="6759422" y="273732"/>
                    <a:pt x="6792060" y="265485"/>
                    <a:pt x="6826155" y="264421"/>
                  </a:cubicBezTo>
                  <a:cubicBezTo>
                    <a:pt x="6841309" y="263948"/>
                    <a:pt x="6856751" y="264894"/>
                    <a:pt x="6871501" y="265840"/>
                  </a:cubicBezTo>
                  <a:lnTo>
                    <a:pt x="6899750" y="338769"/>
                  </a:lnTo>
                  <a:lnTo>
                    <a:pt x="7120464" y="345496"/>
                  </a:lnTo>
                  <a:lnTo>
                    <a:pt x="7124002" y="340346"/>
                  </a:lnTo>
                  <a:cubicBezTo>
                    <a:pt x="7133194" y="312164"/>
                    <a:pt x="7128793" y="271661"/>
                    <a:pt x="7154526" y="265783"/>
                  </a:cubicBezTo>
                  <a:cubicBezTo>
                    <a:pt x="7159427" y="264663"/>
                    <a:pt x="7165422" y="264800"/>
                    <a:pt x="7172812" y="266517"/>
                  </a:cubicBezTo>
                  <a:lnTo>
                    <a:pt x="7205464" y="348086"/>
                  </a:lnTo>
                  <a:lnTo>
                    <a:pt x="7309903" y="351269"/>
                  </a:lnTo>
                  <a:lnTo>
                    <a:pt x="7372469" y="338302"/>
                  </a:lnTo>
                  <a:cubicBezTo>
                    <a:pt x="7431896" y="323442"/>
                    <a:pt x="7488846" y="307343"/>
                    <a:pt x="7545797" y="291245"/>
                  </a:cubicBezTo>
                  <a:cubicBezTo>
                    <a:pt x="7587364" y="266917"/>
                    <a:pt x="7601015" y="208614"/>
                    <a:pt x="7621871" y="192335"/>
                  </a:cubicBezTo>
                  <a:cubicBezTo>
                    <a:pt x="7637817" y="192335"/>
                    <a:pt x="7656216" y="192335"/>
                    <a:pt x="7670935" y="193570"/>
                  </a:cubicBezTo>
                  <a:lnTo>
                    <a:pt x="7674663" y="192331"/>
                  </a:lnTo>
                  <a:lnTo>
                    <a:pt x="7887738" y="244030"/>
                  </a:lnTo>
                  <a:cubicBezTo>
                    <a:pt x="7844380" y="344965"/>
                    <a:pt x="7756424" y="288343"/>
                    <a:pt x="7688290" y="304345"/>
                  </a:cubicBezTo>
                  <a:lnTo>
                    <a:pt x="7684427" y="305986"/>
                  </a:lnTo>
                  <a:cubicBezTo>
                    <a:pt x="7651309" y="322046"/>
                    <a:pt x="7620645" y="338105"/>
                    <a:pt x="7587527" y="350459"/>
                  </a:cubicBezTo>
                  <a:lnTo>
                    <a:pt x="7568984" y="350459"/>
                  </a:lnTo>
                  <a:lnTo>
                    <a:pt x="7630907" y="375703"/>
                  </a:lnTo>
                  <a:cubicBezTo>
                    <a:pt x="7673209" y="389453"/>
                    <a:pt x="7699337" y="355704"/>
                    <a:pt x="7732931" y="343205"/>
                  </a:cubicBezTo>
                  <a:lnTo>
                    <a:pt x="7756570" y="343205"/>
                  </a:lnTo>
                  <a:cubicBezTo>
                    <a:pt x="7797629" y="356954"/>
                    <a:pt x="7842420" y="366954"/>
                    <a:pt x="7880990" y="378203"/>
                  </a:cubicBezTo>
                  <a:cubicBezTo>
                    <a:pt x="7882234" y="410701"/>
                    <a:pt x="7882234" y="441950"/>
                    <a:pt x="7882234" y="474448"/>
                  </a:cubicBezTo>
                  <a:cubicBezTo>
                    <a:pt x="7872280" y="490697"/>
                    <a:pt x="7859838" y="504447"/>
                    <a:pt x="7846152" y="520696"/>
                  </a:cubicBezTo>
                  <a:cubicBezTo>
                    <a:pt x="7759059" y="499916"/>
                    <a:pt x="7684349" y="551866"/>
                    <a:pt x="7597851" y="530847"/>
                  </a:cubicBezTo>
                  <a:lnTo>
                    <a:pt x="7569243" y="520344"/>
                  </a:lnTo>
                  <a:lnTo>
                    <a:pt x="7556852" y="529465"/>
                  </a:lnTo>
                  <a:lnTo>
                    <a:pt x="7550365" y="555364"/>
                  </a:lnTo>
                  <a:cubicBezTo>
                    <a:pt x="7550316" y="556321"/>
                    <a:pt x="7550268" y="557278"/>
                    <a:pt x="7550219" y="558235"/>
                  </a:cubicBezTo>
                  <a:lnTo>
                    <a:pt x="7610895" y="576275"/>
                  </a:lnTo>
                  <a:cubicBezTo>
                    <a:pt x="7632047" y="582016"/>
                    <a:pt x="7652887" y="587291"/>
                    <a:pt x="7672172" y="592256"/>
                  </a:cubicBezTo>
                  <a:cubicBezTo>
                    <a:pt x="7673416" y="624527"/>
                    <a:pt x="7673416" y="654316"/>
                    <a:pt x="7673416" y="687829"/>
                  </a:cubicBezTo>
                  <a:lnTo>
                    <a:pt x="7649182" y="718674"/>
                  </a:lnTo>
                  <a:lnTo>
                    <a:pt x="7661469" y="722453"/>
                  </a:lnTo>
                  <a:cubicBezTo>
                    <a:pt x="7681508" y="732115"/>
                    <a:pt x="7701995" y="746090"/>
                    <a:pt x="7722872" y="766390"/>
                  </a:cubicBezTo>
                  <a:cubicBezTo>
                    <a:pt x="7704176" y="776384"/>
                    <a:pt x="7689220" y="786377"/>
                    <a:pt x="7670524" y="796371"/>
                  </a:cubicBezTo>
                  <a:cubicBezTo>
                    <a:pt x="7649336" y="792623"/>
                    <a:pt x="7631888" y="786377"/>
                    <a:pt x="7608207" y="778882"/>
                  </a:cubicBezTo>
                  <a:cubicBezTo>
                    <a:pt x="7565830" y="758895"/>
                    <a:pt x="7560845" y="811362"/>
                    <a:pt x="7545889" y="845090"/>
                  </a:cubicBezTo>
                  <a:lnTo>
                    <a:pt x="7484084" y="829341"/>
                  </a:lnTo>
                  <a:cubicBezTo>
                    <a:pt x="7484035" y="829527"/>
                    <a:pt x="7483985" y="829712"/>
                    <a:pt x="7483936" y="829898"/>
                  </a:cubicBezTo>
                  <a:cubicBezTo>
                    <a:pt x="7480281" y="845522"/>
                    <a:pt x="7477871" y="858178"/>
                    <a:pt x="7476315" y="868803"/>
                  </a:cubicBezTo>
                  <a:lnTo>
                    <a:pt x="7474125" y="892323"/>
                  </a:lnTo>
                  <a:lnTo>
                    <a:pt x="7489234" y="871246"/>
                  </a:lnTo>
                  <a:cubicBezTo>
                    <a:pt x="7515392" y="884941"/>
                    <a:pt x="7541548" y="894901"/>
                    <a:pt x="7565214" y="904861"/>
                  </a:cubicBezTo>
                  <a:cubicBezTo>
                    <a:pt x="7585143" y="898636"/>
                    <a:pt x="7607563" y="894901"/>
                    <a:pt x="7627492" y="889921"/>
                  </a:cubicBezTo>
                  <a:cubicBezTo>
                    <a:pt x="7641193" y="870001"/>
                    <a:pt x="7653648" y="846346"/>
                    <a:pt x="7666104" y="826425"/>
                  </a:cubicBezTo>
                  <a:cubicBezTo>
                    <a:pt x="7689770" y="860041"/>
                    <a:pt x="7717172" y="889921"/>
                    <a:pt x="7740838" y="923536"/>
                  </a:cubicBezTo>
                  <a:cubicBezTo>
                    <a:pt x="7771977" y="911086"/>
                    <a:pt x="7799379" y="901126"/>
                    <a:pt x="7829272" y="891166"/>
                  </a:cubicBezTo>
                  <a:cubicBezTo>
                    <a:pt x="7857920" y="888676"/>
                    <a:pt x="7889060" y="882451"/>
                    <a:pt x="7916462" y="876226"/>
                  </a:cubicBezTo>
                  <a:lnTo>
                    <a:pt x="7941373" y="876226"/>
                  </a:lnTo>
                  <a:cubicBezTo>
                    <a:pt x="7975003" y="876226"/>
                    <a:pt x="8008634" y="877471"/>
                    <a:pt x="8042264" y="877471"/>
                  </a:cubicBezTo>
                  <a:cubicBezTo>
                    <a:pt x="8058456" y="893656"/>
                    <a:pt x="8077139" y="911086"/>
                    <a:pt x="8092086" y="928516"/>
                  </a:cubicBezTo>
                  <a:cubicBezTo>
                    <a:pt x="8154364" y="922291"/>
                    <a:pt x="8216642" y="870001"/>
                    <a:pt x="8280166" y="929761"/>
                  </a:cubicBezTo>
                  <a:cubicBezTo>
                    <a:pt x="8337461" y="934741"/>
                    <a:pt x="8397248" y="942211"/>
                    <a:pt x="8455790" y="948436"/>
                  </a:cubicBezTo>
                  <a:cubicBezTo>
                    <a:pt x="8499384" y="952171"/>
                    <a:pt x="8526786" y="1009441"/>
                    <a:pt x="8567890" y="1029361"/>
                  </a:cubicBezTo>
                  <a:cubicBezTo>
                    <a:pt x="8567890" y="1049281"/>
                    <a:pt x="8567890" y="1069201"/>
                    <a:pt x="8569136" y="1092856"/>
                  </a:cubicBezTo>
                  <a:cubicBezTo>
                    <a:pt x="8545470" y="1109041"/>
                    <a:pt x="8533014" y="1121492"/>
                    <a:pt x="8470736" y="1137677"/>
                  </a:cubicBezTo>
                  <a:lnTo>
                    <a:pt x="8394757" y="1137677"/>
                  </a:lnTo>
                  <a:cubicBezTo>
                    <a:pt x="8378564" y="1137677"/>
                    <a:pt x="8359882" y="1136432"/>
                    <a:pt x="8344934" y="1136432"/>
                  </a:cubicBezTo>
                  <a:cubicBezTo>
                    <a:pt x="8339952" y="1146392"/>
                    <a:pt x="8336216" y="1156352"/>
                    <a:pt x="8332479" y="1170047"/>
                  </a:cubicBezTo>
                  <a:cubicBezTo>
                    <a:pt x="8318778" y="1142657"/>
                    <a:pt x="8305076" y="1116511"/>
                    <a:pt x="8295112" y="1089121"/>
                  </a:cubicBezTo>
                  <a:cubicBezTo>
                    <a:pt x="8276429" y="1099081"/>
                    <a:pt x="8260236" y="1109041"/>
                    <a:pt x="8242798" y="1119002"/>
                  </a:cubicBezTo>
                  <a:cubicBezTo>
                    <a:pt x="8235326" y="1099081"/>
                    <a:pt x="8227852" y="1075426"/>
                    <a:pt x="8219133" y="1055506"/>
                  </a:cubicBezTo>
                  <a:cubicBezTo>
                    <a:pt x="8179275" y="1038076"/>
                    <a:pt x="8124470" y="1074181"/>
                    <a:pt x="8144400" y="1133942"/>
                  </a:cubicBezTo>
                  <a:cubicBezTo>
                    <a:pt x="8118242" y="1160087"/>
                    <a:pt x="8094577" y="1187477"/>
                    <a:pt x="8068420" y="1212377"/>
                  </a:cubicBezTo>
                  <a:lnTo>
                    <a:pt x="7943864" y="1211132"/>
                  </a:lnTo>
                  <a:cubicBezTo>
                    <a:pt x="7940128" y="1141412"/>
                    <a:pt x="7867885" y="1161332"/>
                    <a:pt x="7844220" y="1211132"/>
                  </a:cubicBezTo>
                  <a:cubicBezTo>
                    <a:pt x="7803116" y="1206152"/>
                    <a:pt x="7760767" y="1198682"/>
                    <a:pt x="7719664" y="1192457"/>
                  </a:cubicBezTo>
                  <a:cubicBezTo>
                    <a:pt x="7693506" y="1198682"/>
                    <a:pt x="7669841" y="1204907"/>
                    <a:pt x="7643684" y="1208642"/>
                  </a:cubicBezTo>
                  <a:cubicBezTo>
                    <a:pt x="7634965" y="1181252"/>
                    <a:pt x="7627492" y="1155107"/>
                    <a:pt x="7616282" y="1127717"/>
                  </a:cubicBezTo>
                  <a:cubicBezTo>
                    <a:pt x="7607252" y="1133942"/>
                    <a:pt x="7598280" y="1138222"/>
                    <a:pt x="7589330" y="1140989"/>
                  </a:cubicBezTo>
                  <a:lnTo>
                    <a:pt x="7562964" y="1145115"/>
                  </a:lnTo>
                  <a:lnTo>
                    <a:pt x="7562188" y="1150856"/>
                  </a:lnTo>
                  <a:cubicBezTo>
                    <a:pt x="7556194" y="1164904"/>
                    <a:pt x="7546152" y="1175584"/>
                    <a:pt x="7531205" y="1180228"/>
                  </a:cubicBezTo>
                  <a:lnTo>
                    <a:pt x="7468926" y="1180228"/>
                  </a:lnTo>
                  <a:cubicBezTo>
                    <a:pt x="7466435" y="1168464"/>
                    <a:pt x="7466435" y="1154765"/>
                    <a:pt x="7466532" y="1140291"/>
                  </a:cubicBezTo>
                  <a:cubicBezTo>
                    <a:pt x="7466345" y="1135694"/>
                    <a:pt x="7466159" y="1131097"/>
                    <a:pt x="7465972" y="1126500"/>
                  </a:cubicBezTo>
                  <a:lnTo>
                    <a:pt x="7452160" y="1123165"/>
                  </a:lnTo>
                  <a:cubicBezTo>
                    <a:pt x="7432873" y="1120091"/>
                    <a:pt x="7412944" y="1119625"/>
                    <a:pt x="7392081" y="1125227"/>
                  </a:cubicBezTo>
                  <a:lnTo>
                    <a:pt x="7305119" y="1062449"/>
                  </a:lnTo>
                  <a:lnTo>
                    <a:pt x="7292772" y="1068506"/>
                  </a:lnTo>
                  <a:lnTo>
                    <a:pt x="7268744" y="1075028"/>
                  </a:lnTo>
                  <a:lnTo>
                    <a:pt x="7267964" y="1079122"/>
                  </a:lnTo>
                  <a:cubicBezTo>
                    <a:pt x="7265009" y="1100223"/>
                    <a:pt x="7265320" y="1113566"/>
                    <a:pt x="7265320" y="1127219"/>
                  </a:cubicBezTo>
                  <a:cubicBezTo>
                    <a:pt x="7236704" y="1135907"/>
                    <a:pt x="7208087" y="1145837"/>
                    <a:pt x="7176982" y="1158249"/>
                  </a:cubicBezTo>
                  <a:lnTo>
                    <a:pt x="7155319" y="1129679"/>
                  </a:lnTo>
                  <a:lnTo>
                    <a:pt x="7144129" y="1137087"/>
                  </a:lnTo>
                  <a:cubicBezTo>
                    <a:pt x="7130272" y="1144543"/>
                    <a:pt x="7111589" y="1151998"/>
                    <a:pt x="7080450" y="1160075"/>
                  </a:cubicBezTo>
                  <a:lnTo>
                    <a:pt x="7071648" y="1159931"/>
                  </a:lnTo>
                  <a:lnTo>
                    <a:pt x="7053288" y="1171292"/>
                  </a:lnTo>
                  <a:lnTo>
                    <a:pt x="7045578" y="1159505"/>
                  </a:lnTo>
                  <a:lnTo>
                    <a:pt x="7004471" y="1158832"/>
                  </a:lnTo>
                  <a:lnTo>
                    <a:pt x="6954648" y="1158832"/>
                  </a:lnTo>
                  <a:cubicBezTo>
                    <a:pt x="6949666" y="1167530"/>
                    <a:pt x="6945930" y="1178714"/>
                    <a:pt x="6942193" y="1191139"/>
                  </a:cubicBezTo>
                  <a:cubicBezTo>
                    <a:pt x="6928492" y="1165045"/>
                    <a:pt x="6914790" y="1137709"/>
                    <a:pt x="6904826" y="1111614"/>
                  </a:cubicBezTo>
                  <a:cubicBezTo>
                    <a:pt x="6886143" y="1120313"/>
                    <a:pt x="6871196" y="1130253"/>
                    <a:pt x="6852512" y="1140194"/>
                  </a:cubicBezTo>
                  <a:lnTo>
                    <a:pt x="6835459" y="1095424"/>
                  </a:lnTo>
                  <a:lnTo>
                    <a:pt x="6807069" y="1093354"/>
                  </a:lnTo>
                  <a:lnTo>
                    <a:pt x="6775073" y="1085613"/>
                  </a:lnTo>
                  <a:lnTo>
                    <a:pt x="6769527" y="1088317"/>
                  </a:lnTo>
                  <a:cubicBezTo>
                    <a:pt x="6753491" y="1102606"/>
                    <a:pt x="6744772" y="1126526"/>
                    <a:pt x="6754114" y="1156347"/>
                  </a:cubicBezTo>
                  <a:cubicBezTo>
                    <a:pt x="6727956" y="1182441"/>
                    <a:pt x="6704291" y="1208535"/>
                    <a:pt x="6678134" y="1234630"/>
                  </a:cubicBezTo>
                  <a:lnTo>
                    <a:pt x="6553578" y="1233387"/>
                  </a:lnTo>
                  <a:cubicBezTo>
                    <a:pt x="6551087" y="1163803"/>
                    <a:pt x="6477599" y="1182441"/>
                    <a:pt x="6453934" y="1232144"/>
                  </a:cubicBezTo>
                  <a:cubicBezTo>
                    <a:pt x="6412830" y="1228417"/>
                    <a:pt x="6370481" y="1220961"/>
                    <a:pt x="6329378" y="1214748"/>
                  </a:cubicBezTo>
                  <a:cubicBezTo>
                    <a:pt x="6303220" y="1219719"/>
                    <a:pt x="6279555" y="1225932"/>
                    <a:pt x="6253398" y="1229659"/>
                  </a:cubicBezTo>
                  <a:cubicBezTo>
                    <a:pt x="6244679" y="1203565"/>
                    <a:pt x="6237206" y="1176228"/>
                    <a:pt x="6227242" y="1150134"/>
                  </a:cubicBezTo>
                  <a:cubicBezTo>
                    <a:pt x="6153754" y="1198595"/>
                    <a:pt x="6085248" y="1125283"/>
                    <a:pt x="6001795" y="1147649"/>
                  </a:cubicBezTo>
                  <a:cubicBezTo>
                    <a:pt x="5965674" y="1120313"/>
                    <a:pt x="5925816" y="1092976"/>
                    <a:pt x="5889694" y="1065639"/>
                  </a:cubicBezTo>
                  <a:cubicBezTo>
                    <a:pt x="5844854" y="1081793"/>
                    <a:pt x="5879730" y="1182441"/>
                    <a:pt x="5814961" y="1145164"/>
                  </a:cubicBezTo>
                  <a:cubicBezTo>
                    <a:pt x="5798769" y="1125283"/>
                    <a:pt x="5780085" y="1100431"/>
                    <a:pt x="5763893" y="1081793"/>
                  </a:cubicBezTo>
                  <a:cubicBezTo>
                    <a:pt x="5742718" y="1097946"/>
                    <a:pt x="5722790" y="1114100"/>
                    <a:pt x="5701615" y="1126525"/>
                  </a:cubicBezTo>
                  <a:cubicBezTo>
                    <a:pt x="5696633" y="1143921"/>
                    <a:pt x="5694142" y="1160075"/>
                    <a:pt x="5689159" y="1176228"/>
                  </a:cubicBezTo>
                  <a:cubicBezTo>
                    <a:pt x="5681686" y="1179956"/>
                    <a:pt x="5672967" y="1186169"/>
                    <a:pt x="5663002" y="1192382"/>
                  </a:cubicBezTo>
                  <a:cubicBezTo>
                    <a:pt x="5641828" y="1160075"/>
                    <a:pt x="5623145" y="1126525"/>
                    <a:pt x="5599479" y="1095461"/>
                  </a:cubicBezTo>
                  <a:cubicBezTo>
                    <a:pt x="5623145" y="1069367"/>
                    <a:pt x="5640582" y="1043273"/>
                    <a:pt x="5661757" y="1017179"/>
                  </a:cubicBezTo>
                  <a:cubicBezTo>
                    <a:pt x="5621899" y="957535"/>
                    <a:pt x="5585778" y="940139"/>
                    <a:pt x="5588269" y="966233"/>
                  </a:cubicBezTo>
                  <a:cubicBezTo>
                    <a:pt x="5578304" y="996055"/>
                    <a:pt x="5554639" y="979901"/>
                    <a:pt x="5535956" y="982386"/>
                  </a:cubicBezTo>
                  <a:cubicBezTo>
                    <a:pt x="5518518" y="982386"/>
                    <a:pt x="5483642" y="988599"/>
                    <a:pt x="5486133" y="952565"/>
                  </a:cubicBezTo>
                  <a:cubicBezTo>
                    <a:pt x="5466204" y="952565"/>
                    <a:pt x="5443784" y="951322"/>
                    <a:pt x="5423855" y="951322"/>
                  </a:cubicBezTo>
                  <a:cubicBezTo>
                    <a:pt x="5324210" y="960020"/>
                    <a:pt x="5197163" y="919015"/>
                    <a:pt x="5123675" y="977416"/>
                  </a:cubicBezTo>
                  <a:cubicBezTo>
                    <a:pt x="5099386" y="956292"/>
                    <a:pt x="5071050" y="947206"/>
                    <a:pt x="5040806" y="944566"/>
                  </a:cubicBezTo>
                  <a:lnTo>
                    <a:pt x="5006202" y="944695"/>
                  </a:lnTo>
                  <a:lnTo>
                    <a:pt x="4971335" y="953007"/>
                  </a:lnTo>
                  <a:lnTo>
                    <a:pt x="4930783" y="952242"/>
                  </a:lnTo>
                  <a:lnTo>
                    <a:pt x="4853583" y="961340"/>
                  </a:lnTo>
                  <a:cubicBezTo>
                    <a:pt x="4824273" y="962117"/>
                    <a:pt x="4797338" y="958156"/>
                    <a:pt x="4774918" y="943867"/>
                  </a:cubicBezTo>
                  <a:cubicBezTo>
                    <a:pt x="4753121" y="971204"/>
                    <a:pt x="4717311" y="975863"/>
                    <a:pt x="4678232" y="978814"/>
                  </a:cubicBezTo>
                  <a:lnTo>
                    <a:pt x="4668511" y="979753"/>
                  </a:lnTo>
                  <a:lnTo>
                    <a:pt x="4663058" y="983296"/>
                  </a:lnTo>
                  <a:cubicBezTo>
                    <a:pt x="4639704" y="975826"/>
                    <a:pt x="4619153" y="1001271"/>
                    <a:pt x="4602454" y="990825"/>
                  </a:cubicBezTo>
                  <a:lnTo>
                    <a:pt x="4601829" y="990160"/>
                  </a:lnTo>
                  <a:lnTo>
                    <a:pt x="4561927" y="1003510"/>
                  </a:lnTo>
                  <a:cubicBezTo>
                    <a:pt x="4528920" y="1018421"/>
                    <a:pt x="4509302" y="1004132"/>
                    <a:pt x="4492020" y="986891"/>
                  </a:cubicBezTo>
                  <a:lnTo>
                    <a:pt x="4477265" y="972574"/>
                  </a:lnTo>
                  <a:lnTo>
                    <a:pt x="4362878" y="979561"/>
                  </a:lnTo>
                  <a:cubicBezTo>
                    <a:pt x="4352914" y="1033096"/>
                    <a:pt x="4308074" y="1041811"/>
                    <a:pt x="4237077" y="1008196"/>
                  </a:cubicBezTo>
                  <a:cubicBezTo>
                    <a:pt x="4151133" y="931006"/>
                    <a:pt x="4141169" y="1076671"/>
                    <a:pt x="4061453" y="1069201"/>
                  </a:cubicBezTo>
                  <a:cubicBezTo>
                    <a:pt x="3989210" y="1121492"/>
                    <a:pt x="3911986" y="1030606"/>
                    <a:pt x="3823551" y="1146392"/>
                  </a:cubicBezTo>
                  <a:lnTo>
                    <a:pt x="3881237" y="1197436"/>
                  </a:lnTo>
                  <a:lnTo>
                    <a:pt x="3909754" y="1186965"/>
                  </a:lnTo>
                  <a:cubicBezTo>
                    <a:pt x="3937157" y="1184467"/>
                    <a:pt x="3967052" y="1178223"/>
                    <a:pt x="3995701" y="1175725"/>
                  </a:cubicBezTo>
                  <a:cubicBezTo>
                    <a:pt x="4023105" y="1169480"/>
                    <a:pt x="4054245" y="1161987"/>
                    <a:pt x="4084139" y="1159489"/>
                  </a:cubicBezTo>
                  <a:cubicBezTo>
                    <a:pt x="4112788" y="1163236"/>
                    <a:pt x="4140192" y="1169480"/>
                    <a:pt x="4170087" y="1178223"/>
                  </a:cubicBezTo>
                  <a:lnTo>
                    <a:pt x="4420454" y="1180721"/>
                  </a:lnTo>
                  <a:lnTo>
                    <a:pt x="4496436" y="1180721"/>
                  </a:lnTo>
                  <a:cubicBezTo>
                    <a:pt x="4522594" y="1180721"/>
                    <a:pt x="4545015" y="1180721"/>
                    <a:pt x="4572419" y="1181970"/>
                  </a:cubicBezTo>
                  <a:cubicBezTo>
                    <a:pt x="4587366" y="1181970"/>
                    <a:pt x="4606050" y="1181970"/>
                    <a:pt x="4622243" y="1183218"/>
                  </a:cubicBezTo>
                  <a:cubicBezTo>
                    <a:pt x="4644664" y="1201952"/>
                    <a:pt x="4687015" y="1179472"/>
                    <a:pt x="4684523" y="1230677"/>
                  </a:cubicBezTo>
                  <a:cubicBezTo>
                    <a:pt x="4736839" y="1226930"/>
                    <a:pt x="4794137" y="1244415"/>
                    <a:pt x="4848944" y="1199454"/>
                  </a:cubicBezTo>
                  <a:cubicBezTo>
                    <a:pt x="4906242" y="1299367"/>
                    <a:pt x="5074399" y="1264397"/>
                    <a:pt x="5157855" y="1251908"/>
                  </a:cubicBezTo>
                  <a:cubicBezTo>
                    <a:pt x="5293627" y="1254406"/>
                    <a:pt x="5390784" y="1278135"/>
                    <a:pt x="5547731" y="1273140"/>
                  </a:cubicBezTo>
                  <a:cubicBezTo>
                    <a:pt x="5573889" y="1283131"/>
                    <a:pt x="5596310" y="1294371"/>
                    <a:pt x="5623713" y="1304362"/>
                  </a:cubicBezTo>
                  <a:cubicBezTo>
                    <a:pt x="5459293" y="1399279"/>
                    <a:pt x="5333486" y="1328092"/>
                    <a:pt x="5198960" y="1331838"/>
                  </a:cubicBezTo>
                  <a:cubicBezTo>
                    <a:pt x="5037031" y="1384292"/>
                    <a:pt x="4805348" y="1361812"/>
                    <a:pt x="4635945" y="1343078"/>
                  </a:cubicBezTo>
                  <a:cubicBezTo>
                    <a:pt x="4622243" y="1313105"/>
                    <a:pt x="4594839" y="1329340"/>
                    <a:pt x="4572419" y="1324345"/>
                  </a:cubicBezTo>
                  <a:cubicBezTo>
                    <a:pt x="4568682" y="1329340"/>
                    <a:pt x="4564945" y="1335585"/>
                    <a:pt x="4559962" y="1341829"/>
                  </a:cubicBezTo>
                  <a:cubicBezTo>
                    <a:pt x="4297139" y="1381794"/>
                    <a:pt x="4056736" y="1305611"/>
                    <a:pt x="3808860" y="1395532"/>
                  </a:cubicBezTo>
                  <a:cubicBezTo>
                    <a:pt x="3787684" y="1365559"/>
                    <a:pt x="3751561" y="1381794"/>
                    <a:pt x="3722913" y="1378048"/>
                  </a:cubicBezTo>
                  <a:cubicBezTo>
                    <a:pt x="3631983" y="1436746"/>
                    <a:pt x="3487492" y="1395532"/>
                    <a:pt x="3370405" y="1408022"/>
                  </a:cubicBezTo>
                  <a:cubicBezTo>
                    <a:pt x="3335528" y="1470467"/>
                    <a:pt x="3237125" y="1413017"/>
                    <a:pt x="3183563" y="1451733"/>
                  </a:cubicBezTo>
                  <a:cubicBezTo>
                    <a:pt x="3047792" y="1436746"/>
                    <a:pt x="2933196" y="1542903"/>
                    <a:pt x="2794933" y="1480458"/>
                  </a:cubicBezTo>
                  <a:lnTo>
                    <a:pt x="2798224" y="1474435"/>
                  </a:lnTo>
                  <a:lnTo>
                    <a:pt x="2792284" y="1473442"/>
                  </a:lnTo>
                  <a:lnTo>
                    <a:pt x="2766110" y="1473442"/>
                  </a:lnTo>
                  <a:cubicBezTo>
                    <a:pt x="2744922" y="1467196"/>
                    <a:pt x="2724980" y="1463449"/>
                    <a:pt x="2703792" y="1457203"/>
                  </a:cubicBezTo>
                  <a:lnTo>
                    <a:pt x="2655369" y="1476090"/>
                  </a:lnTo>
                  <a:lnTo>
                    <a:pt x="2711265" y="1491947"/>
                  </a:lnTo>
                  <a:cubicBezTo>
                    <a:pt x="2672257" y="1518982"/>
                    <a:pt x="2611655" y="1534131"/>
                    <a:pt x="2570209" y="1517467"/>
                  </a:cubicBezTo>
                  <a:lnTo>
                    <a:pt x="2564842" y="1512987"/>
                  </a:lnTo>
                  <a:lnTo>
                    <a:pt x="2532905" y="1523957"/>
                  </a:lnTo>
                  <a:cubicBezTo>
                    <a:pt x="2512165" y="1529266"/>
                    <a:pt x="2490042" y="1532780"/>
                    <a:pt x="2465738" y="1533404"/>
                  </a:cubicBezTo>
                  <a:lnTo>
                    <a:pt x="2309966" y="1545114"/>
                  </a:lnTo>
                  <a:lnTo>
                    <a:pt x="2283562" y="1551172"/>
                  </a:lnTo>
                  <a:cubicBezTo>
                    <a:pt x="2257803" y="1553004"/>
                    <a:pt x="2233272" y="1547204"/>
                    <a:pt x="2220392" y="1536213"/>
                  </a:cubicBezTo>
                  <a:cubicBezTo>
                    <a:pt x="2219166" y="1513011"/>
                    <a:pt x="2231432" y="1499883"/>
                    <a:pt x="2254583" y="1497136"/>
                  </a:cubicBezTo>
                  <a:lnTo>
                    <a:pt x="2260209" y="1497625"/>
                  </a:lnTo>
                  <a:lnTo>
                    <a:pt x="2327392" y="1468446"/>
                  </a:lnTo>
                  <a:cubicBezTo>
                    <a:pt x="2327392" y="1452206"/>
                    <a:pt x="2366030" y="1442212"/>
                    <a:pt x="2353566" y="1405985"/>
                  </a:cubicBezTo>
                  <a:cubicBezTo>
                    <a:pt x="2306828" y="1413480"/>
                    <a:pt x="2278473" y="1388809"/>
                    <a:pt x="2252299" y="1366479"/>
                  </a:cubicBezTo>
                  <a:lnTo>
                    <a:pt x="2215594" y="1341091"/>
                  </a:lnTo>
                  <a:lnTo>
                    <a:pt x="2197854" y="1340249"/>
                  </a:lnTo>
                  <a:lnTo>
                    <a:pt x="2184275" y="1336185"/>
                  </a:lnTo>
                  <a:lnTo>
                    <a:pt x="2164120" y="1341026"/>
                  </a:lnTo>
                  <a:cubicBezTo>
                    <a:pt x="2145424" y="1343525"/>
                    <a:pt x="2130468" y="1349771"/>
                    <a:pt x="2111773" y="1352269"/>
                  </a:cubicBezTo>
                  <a:lnTo>
                    <a:pt x="2087304" y="1336328"/>
                  </a:lnTo>
                  <a:lnTo>
                    <a:pt x="2072052" y="1372556"/>
                  </a:lnTo>
                  <a:lnTo>
                    <a:pt x="2047141" y="1372556"/>
                  </a:lnTo>
                  <a:cubicBezTo>
                    <a:pt x="1973653" y="1357645"/>
                    <a:pt x="1897674" y="1347704"/>
                    <a:pt x="1821695" y="1335278"/>
                  </a:cubicBezTo>
                  <a:cubicBezTo>
                    <a:pt x="1814221" y="1345219"/>
                    <a:pt x="1806748" y="1355160"/>
                    <a:pt x="1796783" y="1368828"/>
                  </a:cubicBezTo>
                  <a:cubicBezTo>
                    <a:pt x="1780591" y="1362615"/>
                    <a:pt x="1761908" y="1355160"/>
                    <a:pt x="1746961" y="1351432"/>
                  </a:cubicBezTo>
                  <a:cubicBezTo>
                    <a:pt x="1737854" y="1348841"/>
                    <a:pt x="1755614" y="1350265"/>
                    <a:pt x="1742139" y="1353279"/>
                  </a:cubicBezTo>
                  <a:cubicBezTo>
                    <a:pt x="1718458" y="1357026"/>
                    <a:pt x="1692285" y="1363272"/>
                    <a:pt x="1666111" y="1369518"/>
                  </a:cubicBezTo>
                  <a:cubicBezTo>
                    <a:pt x="1649909" y="1401998"/>
                    <a:pt x="1632460" y="1461960"/>
                    <a:pt x="1580113" y="1448219"/>
                  </a:cubicBezTo>
                  <a:cubicBezTo>
                    <a:pt x="1541476" y="1441973"/>
                    <a:pt x="1505331" y="1434477"/>
                    <a:pt x="1467941" y="1430730"/>
                  </a:cubicBezTo>
                  <a:lnTo>
                    <a:pt x="1447361" y="1429747"/>
                  </a:lnTo>
                  <a:lnTo>
                    <a:pt x="1447361" y="1474955"/>
                  </a:lnTo>
                  <a:cubicBezTo>
                    <a:pt x="1419845" y="1481101"/>
                    <a:pt x="1382324" y="1461434"/>
                    <a:pt x="1359811" y="1538873"/>
                  </a:cubicBezTo>
                  <a:cubicBezTo>
                    <a:pt x="1343551" y="1548706"/>
                    <a:pt x="1326041" y="1558540"/>
                    <a:pt x="1309782" y="1568373"/>
                  </a:cubicBezTo>
                  <a:cubicBezTo>
                    <a:pt x="1281015" y="1574519"/>
                    <a:pt x="1252249" y="1576978"/>
                    <a:pt x="1223482" y="1583124"/>
                  </a:cubicBezTo>
                  <a:cubicBezTo>
                    <a:pt x="1197217" y="1573290"/>
                    <a:pt x="1170952" y="1563457"/>
                    <a:pt x="1147188" y="1549936"/>
                  </a:cubicBezTo>
                  <a:cubicBezTo>
                    <a:pt x="1120923" y="1579436"/>
                    <a:pt x="1079649" y="1562228"/>
                    <a:pt x="1045880" y="1597874"/>
                  </a:cubicBezTo>
                  <a:cubicBezTo>
                    <a:pt x="1015863" y="1596645"/>
                    <a:pt x="988347" y="1596645"/>
                    <a:pt x="959580" y="1596645"/>
                  </a:cubicBezTo>
                  <a:lnTo>
                    <a:pt x="932773" y="1504433"/>
                  </a:lnTo>
                  <a:lnTo>
                    <a:pt x="928268" y="1504433"/>
                  </a:lnTo>
                  <a:cubicBezTo>
                    <a:pt x="928268" y="1486944"/>
                    <a:pt x="927021" y="1470704"/>
                    <a:pt x="927021" y="1458212"/>
                  </a:cubicBezTo>
                  <a:cubicBezTo>
                    <a:pt x="953195" y="1444471"/>
                    <a:pt x="976876" y="1434477"/>
                    <a:pt x="1003049" y="1424484"/>
                  </a:cubicBezTo>
                  <a:cubicBezTo>
                    <a:pt x="1003049" y="1408244"/>
                    <a:pt x="1041686" y="1399499"/>
                    <a:pt x="1029223" y="1362023"/>
                  </a:cubicBezTo>
                  <a:cubicBezTo>
                    <a:pt x="935746" y="1377014"/>
                    <a:pt x="915804" y="1263336"/>
                    <a:pt x="839776" y="1295815"/>
                  </a:cubicBezTo>
                  <a:lnTo>
                    <a:pt x="793082" y="1308371"/>
                  </a:lnTo>
                  <a:lnTo>
                    <a:pt x="793082" y="1353730"/>
                  </a:lnTo>
                  <a:cubicBezTo>
                    <a:pt x="759449" y="1364911"/>
                    <a:pt x="728308" y="1373607"/>
                    <a:pt x="694675" y="1383545"/>
                  </a:cubicBezTo>
                  <a:lnTo>
                    <a:pt x="657758" y="1336909"/>
                  </a:lnTo>
                  <a:cubicBezTo>
                    <a:pt x="657523" y="1339625"/>
                    <a:pt x="657287" y="1342341"/>
                    <a:pt x="657052" y="1345057"/>
                  </a:cubicBezTo>
                  <a:lnTo>
                    <a:pt x="643314" y="1345057"/>
                  </a:lnTo>
                  <a:cubicBezTo>
                    <a:pt x="609593" y="1343789"/>
                    <a:pt x="575872" y="1343789"/>
                    <a:pt x="542151" y="1343789"/>
                  </a:cubicBezTo>
                  <a:lnTo>
                    <a:pt x="535494" y="1305484"/>
                  </a:lnTo>
                  <a:lnTo>
                    <a:pt x="535323" y="1305869"/>
                  </a:lnTo>
                  <a:lnTo>
                    <a:pt x="540960" y="1337829"/>
                  </a:lnTo>
                  <a:cubicBezTo>
                    <a:pt x="537215" y="1347820"/>
                    <a:pt x="532222" y="1356562"/>
                    <a:pt x="529726" y="1371549"/>
                  </a:cubicBezTo>
                  <a:cubicBezTo>
                    <a:pt x="559683" y="1397776"/>
                    <a:pt x="588392" y="1421505"/>
                    <a:pt x="617101" y="1451479"/>
                  </a:cubicBezTo>
                  <a:cubicBezTo>
                    <a:pt x="639569" y="1595103"/>
                    <a:pt x="439854" y="1446484"/>
                    <a:pt x="493528" y="1640064"/>
                  </a:cubicBezTo>
                  <a:cubicBezTo>
                    <a:pt x="498521" y="1666291"/>
                    <a:pt x="502265" y="1693767"/>
                    <a:pt x="507258" y="1719994"/>
                  </a:cubicBezTo>
                  <a:lnTo>
                    <a:pt x="507258" y="1783688"/>
                  </a:lnTo>
                  <a:cubicBezTo>
                    <a:pt x="481046" y="1783688"/>
                    <a:pt x="457329" y="1782439"/>
                    <a:pt x="432365" y="1782439"/>
                  </a:cubicBezTo>
                  <a:cubicBezTo>
                    <a:pt x="423628" y="1806168"/>
                    <a:pt x="416138" y="1826151"/>
                    <a:pt x="408649" y="1849880"/>
                  </a:cubicBezTo>
                  <a:cubicBezTo>
                    <a:pt x="374947" y="1868614"/>
                    <a:pt x="341245" y="1888596"/>
                    <a:pt x="307544" y="1911076"/>
                  </a:cubicBezTo>
                  <a:cubicBezTo>
                    <a:pt x="270097" y="1831146"/>
                    <a:pt x="270097" y="1797426"/>
                    <a:pt x="268849" y="1767452"/>
                  </a:cubicBezTo>
                  <a:cubicBezTo>
                    <a:pt x="291317" y="1754963"/>
                    <a:pt x="311288" y="1744972"/>
                    <a:pt x="331260" y="1734981"/>
                  </a:cubicBezTo>
                  <a:cubicBezTo>
                    <a:pt x="326267" y="1697514"/>
                    <a:pt x="321274" y="1657549"/>
                    <a:pt x="318778" y="1621330"/>
                  </a:cubicBezTo>
                  <a:lnTo>
                    <a:pt x="318778" y="1607592"/>
                  </a:lnTo>
                  <a:cubicBezTo>
                    <a:pt x="317529" y="1577619"/>
                    <a:pt x="317529" y="1555138"/>
                    <a:pt x="317529" y="1528911"/>
                  </a:cubicBezTo>
                  <a:cubicBezTo>
                    <a:pt x="288820" y="1527662"/>
                    <a:pt x="257615" y="1527662"/>
                    <a:pt x="227658" y="1526414"/>
                  </a:cubicBezTo>
                  <a:cubicBezTo>
                    <a:pt x="226410" y="1511427"/>
                    <a:pt x="220168" y="1493942"/>
                    <a:pt x="217672" y="1477706"/>
                  </a:cubicBezTo>
                  <a:cubicBezTo>
                    <a:pt x="206438" y="1433995"/>
                    <a:pt x="198949" y="1394030"/>
                    <a:pt x="190211" y="1350318"/>
                  </a:cubicBezTo>
                  <a:lnTo>
                    <a:pt x="191416" y="1350175"/>
                  </a:lnTo>
                  <a:lnTo>
                    <a:pt x="80625" y="1298134"/>
                  </a:lnTo>
                  <a:cubicBezTo>
                    <a:pt x="80625" y="1289395"/>
                    <a:pt x="80625" y="1278158"/>
                    <a:pt x="79384" y="1269419"/>
                  </a:cubicBezTo>
                  <a:cubicBezTo>
                    <a:pt x="60778" y="1215734"/>
                    <a:pt x="45894" y="1162049"/>
                    <a:pt x="29769" y="1108364"/>
                  </a:cubicBezTo>
                  <a:cubicBezTo>
                    <a:pt x="52096" y="1059672"/>
                    <a:pt x="78144" y="1012230"/>
                    <a:pt x="100471" y="967284"/>
                  </a:cubicBezTo>
                  <a:cubicBezTo>
                    <a:pt x="93028" y="953551"/>
                    <a:pt x="85586" y="942314"/>
                    <a:pt x="76903" y="933574"/>
                  </a:cubicBezTo>
                  <a:cubicBezTo>
                    <a:pt x="64500" y="932326"/>
                    <a:pt x="50855" y="932326"/>
                    <a:pt x="38451" y="932326"/>
                  </a:cubicBezTo>
                  <a:cubicBezTo>
                    <a:pt x="-18606" y="891126"/>
                    <a:pt x="8682" y="814968"/>
                    <a:pt x="0" y="755040"/>
                  </a:cubicBezTo>
                  <a:cubicBezTo>
                    <a:pt x="16125" y="735064"/>
                    <a:pt x="34730" y="712592"/>
                    <a:pt x="49615" y="692616"/>
                  </a:cubicBezTo>
                  <a:cubicBezTo>
                    <a:pt x="67291" y="700107"/>
                    <a:pt x="78687" y="687232"/>
                    <a:pt x="88513" y="660838"/>
                  </a:cubicBezTo>
                  <a:lnTo>
                    <a:pt x="97898" y="630489"/>
                  </a:lnTo>
                  <a:lnTo>
                    <a:pt x="98172" y="630950"/>
                  </a:lnTo>
                  <a:cubicBezTo>
                    <a:pt x="100379" y="630080"/>
                    <a:pt x="103888" y="622193"/>
                    <a:pt x="97990" y="630191"/>
                  </a:cubicBezTo>
                  <a:cubicBezTo>
                    <a:pt x="97959" y="630290"/>
                    <a:pt x="97929" y="630390"/>
                    <a:pt x="97898" y="630489"/>
                  </a:cubicBezTo>
                  <a:lnTo>
                    <a:pt x="96795" y="628632"/>
                  </a:lnTo>
                  <a:lnTo>
                    <a:pt x="96795" y="579365"/>
                  </a:lnTo>
                  <a:cubicBezTo>
                    <a:pt x="106711" y="559658"/>
                    <a:pt x="114148" y="536256"/>
                    <a:pt x="121585" y="516549"/>
                  </a:cubicBezTo>
                  <a:cubicBezTo>
                    <a:pt x="168687" y="537488"/>
                    <a:pt x="213310" y="560890"/>
                    <a:pt x="260411" y="580597"/>
                  </a:cubicBezTo>
                  <a:lnTo>
                    <a:pt x="260411" y="597840"/>
                  </a:lnTo>
                  <a:cubicBezTo>
                    <a:pt x="260459" y="598339"/>
                    <a:pt x="260506" y="598839"/>
                    <a:pt x="260554" y="599338"/>
                  </a:cubicBezTo>
                  <a:lnTo>
                    <a:pt x="260554" y="584372"/>
                  </a:lnTo>
                  <a:cubicBezTo>
                    <a:pt x="273012" y="584372"/>
                    <a:pt x="282979" y="584372"/>
                    <a:pt x="296683" y="585621"/>
                  </a:cubicBezTo>
                  <a:lnTo>
                    <a:pt x="310387" y="585621"/>
                  </a:lnTo>
                  <a:cubicBezTo>
                    <a:pt x="351499" y="591867"/>
                    <a:pt x="392612" y="599363"/>
                    <a:pt x="434970" y="604359"/>
                  </a:cubicBezTo>
                  <a:lnTo>
                    <a:pt x="462378" y="604359"/>
                  </a:lnTo>
                  <a:lnTo>
                    <a:pt x="534636" y="604359"/>
                  </a:lnTo>
                  <a:cubicBezTo>
                    <a:pt x="552078" y="588120"/>
                    <a:pt x="563290" y="554392"/>
                    <a:pt x="586961" y="558139"/>
                  </a:cubicBezTo>
                  <a:cubicBezTo>
                    <a:pt x="601911" y="558139"/>
                    <a:pt x="618107" y="559388"/>
                    <a:pt x="635548" y="559388"/>
                  </a:cubicBezTo>
                  <a:cubicBezTo>
                    <a:pt x="659219" y="576877"/>
                    <a:pt x="685382" y="590618"/>
                    <a:pt x="711544" y="606858"/>
                  </a:cubicBezTo>
                  <a:cubicBezTo>
                    <a:pt x="756394" y="604359"/>
                    <a:pt x="811211" y="621848"/>
                    <a:pt x="861044" y="591867"/>
                  </a:cubicBezTo>
                  <a:cubicBezTo>
                    <a:pt x="852323" y="561887"/>
                    <a:pt x="843602" y="528158"/>
                    <a:pt x="836127" y="498178"/>
                  </a:cubicBezTo>
                  <a:cubicBezTo>
                    <a:pt x="797506" y="491932"/>
                    <a:pt x="760131" y="483187"/>
                    <a:pt x="721511" y="479440"/>
                  </a:cubicBezTo>
                  <a:cubicBezTo>
                    <a:pt x="750165" y="436967"/>
                    <a:pt x="812456" y="454456"/>
                    <a:pt x="808719" y="400741"/>
                  </a:cubicBezTo>
                  <a:cubicBezTo>
                    <a:pt x="856060" y="395744"/>
                    <a:pt x="900910" y="389498"/>
                    <a:pt x="948252" y="385750"/>
                  </a:cubicBezTo>
                  <a:cubicBezTo>
                    <a:pt x="1030477" y="360766"/>
                    <a:pt x="1092768" y="310799"/>
                    <a:pt x="1211122" y="275821"/>
                  </a:cubicBezTo>
                  <a:cubicBezTo>
                    <a:pt x="1113947" y="282067"/>
                    <a:pt x="1116439" y="224604"/>
                    <a:pt x="1095260" y="194624"/>
                  </a:cubicBezTo>
                  <a:cubicBezTo>
                    <a:pt x="1105226" y="180883"/>
                    <a:pt x="1112701" y="165892"/>
                    <a:pt x="1121422" y="148403"/>
                  </a:cubicBezTo>
                  <a:cubicBezTo>
                    <a:pt x="1146339" y="159646"/>
                    <a:pt x="1170010" y="168391"/>
                    <a:pt x="1196172" y="183381"/>
                  </a:cubicBezTo>
                  <a:cubicBezTo>
                    <a:pt x="1196172" y="142158"/>
                    <a:pt x="1196172" y="105931"/>
                    <a:pt x="1194926" y="69704"/>
                  </a:cubicBezTo>
                  <a:cubicBezTo>
                    <a:pt x="1216105" y="62209"/>
                    <a:pt x="1237285" y="59711"/>
                    <a:pt x="1258464" y="53464"/>
                  </a:cubicBezTo>
                  <a:cubicBezTo>
                    <a:pt x="1260955" y="70953"/>
                    <a:pt x="1265939" y="87193"/>
                    <a:pt x="1272168" y="103432"/>
                  </a:cubicBezTo>
                  <a:cubicBezTo>
                    <a:pt x="1370588" y="74701"/>
                    <a:pt x="1393013" y="202119"/>
                    <a:pt x="1460288" y="135912"/>
                  </a:cubicBezTo>
                  <a:lnTo>
                    <a:pt x="1460288" y="119672"/>
                  </a:lnTo>
                  <a:lnTo>
                    <a:pt x="1558709" y="119672"/>
                  </a:lnTo>
                  <a:cubicBezTo>
                    <a:pt x="1592346" y="110928"/>
                    <a:pt x="1623492" y="100934"/>
                    <a:pt x="1658375" y="92190"/>
                  </a:cubicBezTo>
                  <a:cubicBezTo>
                    <a:pt x="1662113" y="65957"/>
                    <a:pt x="1667096" y="38474"/>
                    <a:pt x="1669588" y="10992"/>
                  </a:cubicBezTo>
                  <a:lnTo>
                    <a:pt x="1844004" y="13490"/>
                  </a:lnTo>
                  <a:cubicBezTo>
                    <a:pt x="1863937" y="57212"/>
                    <a:pt x="1880133" y="97187"/>
                    <a:pt x="1897575" y="140908"/>
                  </a:cubicBezTo>
                  <a:cubicBezTo>
                    <a:pt x="1872658" y="200870"/>
                    <a:pt x="1785450" y="125918"/>
                    <a:pt x="1784204" y="219608"/>
                  </a:cubicBezTo>
                  <a:cubicBezTo>
                    <a:pt x="1802891" y="235847"/>
                    <a:pt x="1817841" y="253336"/>
                    <a:pt x="1836529" y="270824"/>
                  </a:cubicBezTo>
                  <a:cubicBezTo>
                    <a:pt x="1862691" y="267077"/>
                    <a:pt x="1893837" y="277070"/>
                    <a:pt x="1908787" y="238345"/>
                  </a:cubicBezTo>
                  <a:lnTo>
                    <a:pt x="2078064" y="215079"/>
                  </a:lnTo>
                  <a:lnTo>
                    <a:pt x="2232442" y="194982"/>
                  </a:lnTo>
                  <a:lnTo>
                    <a:pt x="2195955" y="101016"/>
                  </a:lnTo>
                  <a:cubicBezTo>
                    <a:pt x="2210845" y="93546"/>
                    <a:pt x="2229458" y="87321"/>
                    <a:pt x="2245589" y="84831"/>
                  </a:cubicBezTo>
                  <a:cubicBezTo>
                    <a:pt x="2295223" y="78605"/>
                    <a:pt x="2343616" y="76115"/>
                    <a:pt x="2395732" y="69890"/>
                  </a:cubicBezTo>
                  <a:lnTo>
                    <a:pt x="2406899" y="69890"/>
                  </a:lnTo>
                  <a:cubicBezTo>
                    <a:pt x="2454052" y="67400"/>
                    <a:pt x="2497481" y="61175"/>
                    <a:pt x="2543393" y="54950"/>
                  </a:cubicBezTo>
                  <a:cubicBezTo>
                    <a:pt x="2583100" y="68645"/>
                    <a:pt x="2620326" y="78605"/>
                    <a:pt x="2656310" y="89811"/>
                  </a:cubicBezTo>
                  <a:lnTo>
                    <a:pt x="2662857" y="85883"/>
                  </a:lnTo>
                  <a:lnTo>
                    <a:pt x="2701583" y="85883"/>
                  </a:lnTo>
                  <a:lnTo>
                    <a:pt x="2712648" y="22159"/>
                  </a:lnTo>
                  <a:cubicBezTo>
                    <a:pt x="2736150" y="23416"/>
                    <a:pt x="2762125" y="23416"/>
                    <a:pt x="2785626" y="23416"/>
                  </a:cubicBezTo>
                  <a:cubicBezTo>
                    <a:pt x="2819023" y="23416"/>
                    <a:pt x="2853657" y="24673"/>
                    <a:pt x="2887054" y="24673"/>
                  </a:cubicBezTo>
                  <a:cubicBezTo>
                    <a:pt x="2910246" y="37872"/>
                    <a:pt x="2923002" y="14303"/>
                    <a:pt x="2940976" y="7526"/>
                  </a:cubicBezTo>
                  <a:cubicBezTo>
                    <a:pt x="2946967" y="5268"/>
                    <a:pt x="2953538" y="4875"/>
                    <a:pt x="2961269" y="8332"/>
                  </a:cubicBezTo>
                  <a:cubicBezTo>
                    <a:pt x="2986007" y="42272"/>
                    <a:pt x="3010746" y="73699"/>
                    <a:pt x="3035484" y="107639"/>
                  </a:cubicBezTo>
                  <a:lnTo>
                    <a:pt x="3039168" y="107042"/>
                  </a:lnTo>
                  <a:lnTo>
                    <a:pt x="3113932" y="107042"/>
                  </a:lnTo>
                  <a:cubicBezTo>
                    <a:pt x="3120162" y="100819"/>
                    <a:pt x="3122654" y="94595"/>
                    <a:pt x="3127638" y="90861"/>
                  </a:cubicBezTo>
                  <a:cubicBezTo>
                    <a:pt x="3153806" y="90861"/>
                    <a:pt x="3177481" y="90861"/>
                    <a:pt x="3202402" y="92106"/>
                  </a:cubicBezTo>
                  <a:cubicBezTo>
                    <a:pt x="3224831" y="102063"/>
                    <a:pt x="3244768" y="113265"/>
                    <a:pt x="3265951" y="125712"/>
                  </a:cubicBezTo>
                  <a:cubicBezTo>
                    <a:pt x="3265951" y="155584"/>
                    <a:pt x="3267197" y="189191"/>
                    <a:pt x="3267197" y="219063"/>
                  </a:cubicBezTo>
                  <a:cubicBezTo>
                    <a:pt x="3274674" y="231510"/>
                    <a:pt x="3283396" y="242712"/>
                    <a:pt x="3290872" y="252669"/>
                  </a:cubicBezTo>
                  <a:lnTo>
                    <a:pt x="3303333" y="252669"/>
                  </a:lnTo>
                  <a:cubicBezTo>
                    <a:pt x="3345699" y="220308"/>
                    <a:pt x="3386819" y="190435"/>
                    <a:pt x="3427939" y="158074"/>
                  </a:cubicBezTo>
                  <a:cubicBezTo>
                    <a:pt x="3425447" y="148116"/>
                    <a:pt x="3420463" y="138159"/>
                    <a:pt x="3414232" y="128202"/>
                  </a:cubicBezTo>
                  <a:cubicBezTo>
                    <a:pt x="3467813" y="131936"/>
                    <a:pt x="3516410" y="138159"/>
                    <a:pt x="3566252" y="141893"/>
                  </a:cubicBezTo>
                  <a:cubicBezTo>
                    <a:pt x="3592419" y="130691"/>
                    <a:pt x="3616094" y="113265"/>
                    <a:pt x="3642262" y="97085"/>
                  </a:cubicBezTo>
                  <a:cubicBezTo>
                    <a:pt x="3685874" y="108287"/>
                    <a:pt x="3733224" y="118244"/>
                    <a:pt x="3780574" y="131936"/>
                  </a:cubicBezTo>
                  <a:cubicBezTo>
                    <a:pt x="3874029" y="89617"/>
                    <a:pt x="3942562" y="70946"/>
                    <a:pt x="3992405" y="118244"/>
                  </a:cubicBezTo>
                  <a:cubicBezTo>
                    <a:pt x="4038509" y="121978"/>
                    <a:pt x="4083368" y="128202"/>
                    <a:pt x="4130718" y="136914"/>
                  </a:cubicBezTo>
                  <a:lnTo>
                    <a:pt x="4166854" y="136914"/>
                  </a:lnTo>
                  <a:cubicBezTo>
                    <a:pt x="4185545" y="130691"/>
                    <a:pt x="4200498" y="123223"/>
                    <a:pt x="4219188" y="120733"/>
                  </a:cubicBezTo>
                  <a:cubicBezTo>
                    <a:pt x="4240371" y="130691"/>
                    <a:pt x="4257816" y="140648"/>
                    <a:pt x="4281492" y="151850"/>
                  </a:cubicBezTo>
                  <a:cubicBezTo>
                    <a:pt x="4300182" y="128202"/>
                    <a:pt x="4321365" y="104553"/>
                    <a:pt x="4330088" y="72191"/>
                  </a:cubicBezTo>
                  <a:cubicBezTo>
                    <a:pt x="4367470" y="79659"/>
                    <a:pt x="4406098" y="85883"/>
                    <a:pt x="4443480" y="89617"/>
                  </a:cubicBezTo>
                  <a:lnTo>
                    <a:pt x="4832251" y="64723"/>
                  </a:lnTo>
                  <a:cubicBezTo>
                    <a:pt x="4873371" y="58500"/>
                    <a:pt x="4899538" y="6223"/>
                    <a:pt x="4943150" y="0"/>
                  </a:cubicBezTo>
                  <a:close/>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591" name="Google Shape;1591;p154"/>
            <p:cNvSpPr/>
            <p:nvPr/>
          </p:nvSpPr>
          <p:spPr>
            <a:xfrm>
              <a:off x="12917106" y="6948479"/>
              <a:ext cx="8323288" cy="2402419"/>
            </a:xfrm>
            <a:custGeom>
              <a:rect b="b" l="l" r="r" t="t"/>
              <a:pathLst>
                <a:path extrusionOk="0" h="2214211" w="7671233">
                  <a:moveTo>
                    <a:pt x="600350" y="1184006"/>
                  </a:moveTo>
                  <a:lnTo>
                    <a:pt x="600350" y="1198613"/>
                  </a:lnTo>
                  <a:lnTo>
                    <a:pt x="598119" y="1198463"/>
                  </a:lnTo>
                  <a:cubicBezTo>
                    <a:pt x="597091" y="1196168"/>
                    <a:pt x="597557" y="1191538"/>
                    <a:pt x="600350" y="1184006"/>
                  </a:cubicBezTo>
                  <a:close/>
                  <a:moveTo>
                    <a:pt x="4054622" y="1014017"/>
                  </a:moveTo>
                  <a:cubicBezTo>
                    <a:pt x="4106077" y="1015008"/>
                    <a:pt x="4162613" y="1098718"/>
                    <a:pt x="4228962" y="1064208"/>
                  </a:cubicBezTo>
                  <a:cubicBezTo>
                    <a:pt x="4267587" y="1070426"/>
                    <a:pt x="4304967" y="1077888"/>
                    <a:pt x="4341101" y="1082862"/>
                  </a:cubicBezTo>
                  <a:cubicBezTo>
                    <a:pt x="4393432" y="1071670"/>
                    <a:pt x="4468191" y="1007002"/>
                    <a:pt x="4479405" y="1066695"/>
                  </a:cubicBezTo>
                  <a:cubicBezTo>
                    <a:pt x="4526753" y="1060477"/>
                    <a:pt x="4539212" y="1147530"/>
                    <a:pt x="4605249" y="1117683"/>
                  </a:cubicBezTo>
                  <a:cubicBezTo>
                    <a:pt x="4675025" y="1076644"/>
                    <a:pt x="4774703" y="1112709"/>
                    <a:pt x="4818313" y="1057990"/>
                  </a:cubicBezTo>
                  <a:cubicBezTo>
                    <a:pt x="4908024" y="1115196"/>
                    <a:pt x="5070002" y="1007002"/>
                    <a:pt x="5167189" y="1091567"/>
                  </a:cubicBezTo>
                  <a:cubicBezTo>
                    <a:pt x="5240702" y="1033118"/>
                    <a:pt x="5367792" y="1074157"/>
                    <a:pt x="5467471" y="1065452"/>
                  </a:cubicBezTo>
                  <a:cubicBezTo>
                    <a:pt x="5487407" y="1065452"/>
                    <a:pt x="5509835" y="1066695"/>
                    <a:pt x="5529771" y="1066695"/>
                  </a:cubicBezTo>
                  <a:cubicBezTo>
                    <a:pt x="5527279" y="1102760"/>
                    <a:pt x="5562166" y="1096542"/>
                    <a:pt x="5579609" y="1096542"/>
                  </a:cubicBezTo>
                  <a:cubicBezTo>
                    <a:pt x="5598299" y="1094055"/>
                    <a:pt x="5621973" y="1110222"/>
                    <a:pt x="5631941" y="1080375"/>
                  </a:cubicBezTo>
                  <a:cubicBezTo>
                    <a:pt x="5629449" y="1054259"/>
                    <a:pt x="5665583" y="1071670"/>
                    <a:pt x="5705454" y="1131363"/>
                  </a:cubicBezTo>
                  <a:cubicBezTo>
                    <a:pt x="5705454" y="1135094"/>
                    <a:pt x="5705454" y="1141312"/>
                    <a:pt x="5706700" y="1147530"/>
                  </a:cubicBezTo>
                  <a:cubicBezTo>
                    <a:pt x="5684273" y="1167428"/>
                    <a:pt x="5666829" y="1187325"/>
                    <a:pt x="5643155" y="1209710"/>
                  </a:cubicBezTo>
                  <a:cubicBezTo>
                    <a:pt x="5678043" y="1256967"/>
                    <a:pt x="5702962" y="1256967"/>
                    <a:pt x="5732866" y="1290545"/>
                  </a:cubicBezTo>
                  <a:cubicBezTo>
                    <a:pt x="5737850" y="1274378"/>
                    <a:pt x="5740341" y="1258211"/>
                    <a:pt x="5745325" y="1240800"/>
                  </a:cubicBezTo>
                  <a:cubicBezTo>
                    <a:pt x="5766507" y="1228364"/>
                    <a:pt x="5786443" y="1212197"/>
                    <a:pt x="5807625" y="1196030"/>
                  </a:cubicBezTo>
                  <a:cubicBezTo>
                    <a:pt x="5823823" y="1214685"/>
                    <a:pt x="5842513" y="1239557"/>
                    <a:pt x="5858711" y="1259455"/>
                  </a:cubicBezTo>
                  <a:cubicBezTo>
                    <a:pt x="5923501" y="1296763"/>
                    <a:pt x="5888614" y="1196030"/>
                    <a:pt x="5933469" y="1179864"/>
                  </a:cubicBezTo>
                  <a:cubicBezTo>
                    <a:pt x="5969603" y="1207223"/>
                    <a:pt x="6009475" y="1234582"/>
                    <a:pt x="6045608" y="1261942"/>
                  </a:cubicBezTo>
                  <a:cubicBezTo>
                    <a:pt x="6129089" y="1239557"/>
                    <a:pt x="6197618" y="1312930"/>
                    <a:pt x="6271131" y="1264429"/>
                  </a:cubicBezTo>
                  <a:cubicBezTo>
                    <a:pt x="6281099" y="1290545"/>
                    <a:pt x="6288575" y="1317904"/>
                    <a:pt x="6297297" y="1344020"/>
                  </a:cubicBezTo>
                  <a:cubicBezTo>
                    <a:pt x="6323463" y="1340289"/>
                    <a:pt x="6347137" y="1334071"/>
                    <a:pt x="6373302" y="1329097"/>
                  </a:cubicBezTo>
                  <a:cubicBezTo>
                    <a:pt x="6414419" y="1335315"/>
                    <a:pt x="6456783" y="1342776"/>
                    <a:pt x="6497901" y="1346507"/>
                  </a:cubicBezTo>
                  <a:cubicBezTo>
                    <a:pt x="6521575" y="1296763"/>
                    <a:pt x="6595087" y="1278109"/>
                    <a:pt x="6597579" y="1347751"/>
                  </a:cubicBezTo>
                  <a:cubicBezTo>
                    <a:pt x="6638697" y="1348994"/>
                    <a:pt x="6681061" y="1348994"/>
                    <a:pt x="6722178" y="1348994"/>
                  </a:cubicBezTo>
                  <a:cubicBezTo>
                    <a:pt x="6748343" y="1322879"/>
                    <a:pt x="6772017" y="1296763"/>
                    <a:pt x="6798183" y="1270647"/>
                  </a:cubicBezTo>
                  <a:cubicBezTo>
                    <a:pt x="6779493" y="1210954"/>
                    <a:pt x="6833071" y="1174889"/>
                    <a:pt x="6872942" y="1192300"/>
                  </a:cubicBezTo>
                  <a:cubicBezTo>
                    <a:pt x="6880418" y="1212197"/>
                    <a:pt x="6889140" y="1234582"/>
                    <a:pt x="6896616" y="1254480"/>
                  </a:cubicBezTo>
                  <a:cubicBezTo>
                    <a:pt x="6915305" y="1244531"/>
                    <a:pt x="6930257" y="1234582"/>
                    <a:pt x="6948947" y="1225877"/>
                  </a:cubicBezTo>
                  <a:cubicBezTo>
                    <a:pt x="6965145" y="1242044"/>
                    <a:pt x="6982589" y="1255724"/>
                    <a:pt x="6998787" y="1273134"/>
                  </a:cubicBezTo>
                  <a:lnTo>
                    <a:pt x="7048626" y="1273134"/>
                  </a:lnTo>
                  <a:cubicBezTo>
                    <a:pt x="7074791" y="1274378"/>
                    <a:pt x="7098465" y="1274378"/>
                    <a:pt x="7124631" y="1274378"/>
                  </a:cubicBezTo>
                  <a:cubicBezTo>
                    <a:pt x="7186931" y="1258211"/>
                    <a:pt x="7199390" y="1244531"/>
                    <a:pt x="7223064" y="1228364"/>
                  </a:cubicBezTo>
                  <a:lnTo>
                    <a:pt x="7223064" y="1166184"/>
                  </a:lnTo>
                  <a:cubicBezTo>
                    <a:pt x="7240507" y="1142555"/>
                    <a:pt x="7255459" y="1122658"/>
                    <a:pt x="7271657" y="1100273"/>
                  </a:cubicBezTo>
                  <a:cubicBezTo>
                    <a:pt x="7338941" y="1087837"/>
                    <a:pt x="7388780" y="1125145"/>
                    <a:pt x="7449833" y="1135094"/>
                  </a:cubicBezTo>
                  <a:cubicBezTo>
                    <a:pt x="7533314" y="1169915"/>
                    <a:pt x="7503411" y="1248262"/>
                    <a:pt x="7513379" y="1295519"/>
                  </a:cubicBezTo>
                  <a:lnTo>
                    <a:pt x="7575677" y="1295519"/>
                  </a:lnTo>
                  <a:cubicBezTo>
                    <a:pt x="7586891" y="1329097"/>
                    <a:pt x="7599351" y="1360187"/>
                    <a:pt x="7613057" y="1392521"/>
                  </a:cubicBezTo>
                  <a:cubicBezTo>
                    <a:pt x="7621779" y="1455945"/>
                    <a:pt x="7564463" y="1458432"/>
                    <a:pt x="7514625" y="1454701"/>
                  </a:cubicBezTo>
                  <a:cubicBezTo>
                    <a:pt x="7467277" y="1457188"/>
                    <a:pt x="7423667" y="1463406"/>
                    <a:pt x="7376320" y="1469624"/>
                  </a:cubicBezTo>
                  <a:cubicBezTo>
                    <a:pt x="7347663" y="1462163"/>
                    <a:pt x="7316513" y="1455945"/>
                    <a:pt x="7287855" y="1452214"/>
                  </a:cubicBezTo>
                  <a:lnTo>
                    <a:pt x="7264181" y="1452214"/>
                  </a:lnTo>
                  <a:cubicBezTo>
                    <a:pt x="7223064" y="1443509"/>
                    <a:pt x="7180701" y="1441021"/>
                    <a:pt x="7138337" y="1433560"/>
                  </a:cubicBezTo>
                  <a:cubicBezTo>
                    <a:pt x="7109679" y="1433560"/>
                    <a:pt x="7078529" y="1432316"/>
                    <a:pt x="7049872" y="1432316"/>
                  </a:cubicBezTo>
                  <a:cubicBezTo>
                    <a:pt x="7047380" y="1428585"/>
                    <a:pt x="7041150" y="1422367"/>
                    <a:pt x="7036166" y="1416149"/>
                  </a:cubicBezTo>
                  <a:cubicBezTo>
                    <a:pt x="7008755" y="1422367"/>
                    <a:pt x="6978851" y="1428585"/>
                    <a:pt x="6950193" y="1431072"/>
                  </a:cubicBezTo>
                  <a:cubicBezTo>
                    <a:pt x="6938979" y="1421124"/>
                    <a:pt x="6931503" y="1411175"/>
                    <a:pt x="6924027" y="1401226"/>
                  </a:cubicBezTo>
                  <a:cubicBezTo>
                    <a:pt x="6909075" y="1414906"/>
                    <a:pt x="6890386" y="1431072"/>
                    <a:pt x="6875434" y="1447239"/>
                  </a:cubicBezTo>
                  <a:cubicBezTo>
                    <a:pt x="6845531" y="1447239"/>
                    <a:pt x="6814381" y="1447239"/>
                    <a:pt x="6786969" y="1445996"/>
                  </a:cubicBezTo>
                  <a:lnTo>
                    <a:pt x="6786969" y="1462163"/>
                  </a:lnTo>
                  <a:cubicBezTo>
                    <a:pt x="6715948" y="1465893"/>
                    <a:pt x="6644927" y="1470868"/>
                    <a:pt x="6575151" y="1477086"/>
                  </a:cubicBezTo>
                  <a:cubicBezTo>
                    <a:pt x="6458029" y="1468381"/>
                    <a:pt x="6339661" y="1460919"/>
                    <a:pt x="6222538" y="1455945"/>
                  </a:cubicBezTo>
                  <a:lnTo>
                    <a:pt x="6222538" y="1406200"/>
                  </a:lnTo>
                  <a:cubicBezTo>
                    <a:pt x="6197618" y="1406200"/>
                    <a:pt x="6172699" y="1404957"/>
                    <a:pt x="6146533" y="1404957"/>
                  </a:cubicBezTo>
                  <a:lnTo>
                    <a:pt x="6146533" y="1454701"/>
                  </a:lnTo>
                  <a:cubicBezTo>
                    <a:pt x="6081741" y="1457188"/>
                    <a:pt x="6014459" y="1463406"/>
                    <a:pt x="5948421" y="1469624"/>
                  </a:cubicBezTo>
                  <a:cubicBezTo>
                    <a:pt x="5922255" y="1469624"/>
                    <a:pt x="5896090" y="1468381"/>
                    <a:pt x="5872416" y="1468381"/>
                  </a:cubicBezTo>
                  <a:cubicBezTo>
                    <a:pt x="5801395" y="1407444"/>
                    <a:pt x="5820085" y="1470868"/>
                    <a:pt x="5797657" y="1468381"/>
                  </a:cubicBezTo>
                  <a:cubicBezTo>
                    <a:pt x="5768999" y="1449727"/>
                    <a:pt x="5739095" y="1433560"/>
                    <a:pt x="5707946" y="1417393"/>
                  </a:cubicBezTo>
                  <a:cubicBezTo>
                    <a:pt x="5697978" y="1416149"/>
                    <a:pt x="5684273" y="1416149"/>
                    <a:pt x="5671813" y="1416149"/>
                  </a:cubicBezTo>
                  <a:cubicBezTo>
                    <a:pt x="5644401" y="1406200"/>
                    <a:pt x="5621973" y="1395008"/>
                    <a:pt x="5595807" y="1385059"/>
                  </a:cubicBezTo>
                  <a:cubicBezTo>
                    <a:pt x="5438813" y="1390033"/>
                    <a:pt x="5341627" y="1366405"/>
                    <a:pt x="5205814" y="1363918"/>
                  </a:cubicBezTo>
                  <a:cubicBezTo>
                    <a:pt x="5122333" y="1376354"/>
                    <a:pt x="4954125" y="1411175"/>
                    <a:pt x="4896810" y="1311686"/>
                  </a:cubicBezTo>
                  <a:cubicBezTo>
                    <a:pt x="4841987" y="1356456"/>
                    <a:pt x="4784671" y="1339045"/>
                    <a:pt x="4732340" y="1342776"/>
                  </a:cubicBezTo>
                  <a:cubicBezTo>
                    <a:pt x="4734832" y="1291788"/>
                    <a:pt x="4692469" y="1314173"/>
                    <a:pt x="4670041" y="1295519"/>
                  </a:cubicBezTo>
                  <a:cubicBezTo>
                    <a:pt x="4653843" y="1294276"/>
                    <a:pt x="4635153" y="1294276"/>
                    <a:pt x="4620201" y="1294276"/>
                  </a:cubicBezTo>
                  <a:cubicBezTo>
                    <a:pt x="4592789" y="1293032"/>
                    <a:pt x="4570362" y="1293032"/>
                    <a:pt x="4544196" y="1293032"/>
                  </a:cubicBezTo>
                  <a:lnTo>
                    <a:pt x="4468191" y="1293032"/>
                  </a:lnTo>
                  <a:lnTo>
                    <a:pt x="4217748" y="1290545"/>
                  </a:lnTo>
                  <a:cubicBezTo>
                    <a:pt x="4187845" y="1281839"/>
                    <a:pt x="4160433" y="1275621"/>
                    <a:pt x="4131775" y="1271891"/>
                  </a:cubicBezTo>
                  <a:cubicBezTo>
                    <a:pt x="4101871" y="1274378"/>
                    <a:pt x="4070722" y="1281839"/>
                    <a:pt x="4043310" y="1288057"/>
                  </a:cubicBezTo>
                  <a:cubicBezTo>
                    <a:pt x="4014653" y="1290545"/>
                    <a:pt x="3984749" y="1296763"/>
                    <a:pt x="3957337" y="1299250"/>
                  </a:cubicBezTo>
                  <a:cubicBezTo>
                    <a:pt x="3926188" y="1312930"/>
                    <a:pt x="3896284" y="1322879"/>
                    <a:pt x="3868872" y="1331584"/>
                  </a:cubicBezTo>
                  <a:lnTo>
                    <a:pt x="3855167" y="1331584"/>
                  </a:lnTo>
                  <a:cubicBezTo>
                    <a:pt x="3819033" y="1334071"/>
                    <a:pt x="3779161" y="1340289"/>
                    <a:pt x="3743028" y="1346507"/>
                  </a:cubicBezTo>
                  <a:cubicBezTo>
                    <a:pt x="3700664" y="1350238"/>
                    <a:pt x="3659547" y="1356456"/>
                    <a:pt x="3618429" y="1362674"/>
                  </a:cubicBezTo>
                  <a:cubicBezTo>
                    <a:pt x="3592264" y="1355212"/>
                    <a:pt x="3568590" y="1348994"/>
                    <a:pt x="3541178" y="1344020"/>
                  </a:cubicBezTo>
                  <a:cubicBezTo>
                    <a:pt x="3511275" y="1403713"/>
                    <a:pt x="3456451" y="1386303"/>
                    <a:pt x="3416580" y="1372623"/>
                  </a:cubicBezTo>
                  <a:cubicBezTo>
                    <a:pt x="3346805" y="1378841"/>
                    <a:pt x="3277029" y="1383815"/>
                    <a:pt x="3206008" y="1387546"/>
                  </a:cubicBezTo>
                  <a:cubicBezTo>
                    <a:pt x="3179843" y="1406200"/>
                    <a:pt x="3153677" y="1429829"/>
                    <a:pt x="3130003" y="1448483"/>
                  </a:cubicBezTo>
                  <a:cubicBezTo>
                    <a:pt x="3125019" y="1428585"/>
                    <a:pt x="3120035" y="1406200"/>
                    <a:pt x="3117543" y="1385059"/>
                  </a:cubicBezTo>
                  <a:cubicBezTo>
                    <a:pt x="3049014" y="1391277"/>
                    <a:pt x="2984223" y="1393764"/>
                    <a:pt x="2915694" y="1399982"/>
                  </a:cubicBezTo>
                  <a:cubicBezTo>
                    <a:pt x="2915694" y="1433560"/>
                    <a:pt x="2916940" y="1463406"/>
                    <a:pt x="2916940" y="1496984"/>
                  </a:cubicBezTo>
                  <a:cubicBezTo>
                    <a:pt x="2867100" y="1521856"/>
                    <a:pt x="2854641" y="1575331"/>
                    <a:pt x="2842181" y="1591498"/>
                  </a:cubicBezTo>
                  <a:cubicBezTo>
                    <a:pt x="2813523" y="1595229"/>
                    <a:pt x="2783619" y="1600203"/>
                    <a:pt x="2756208" y="1603934"/>
                  </a:cubicBezTo>
                  <a:cubicBezTo>
                    <a:pt x="2661513" y="1579062"/>
                    <a:pt x="2609181" y="1551702"/>
                    <a:pt x="2580524" y="1601447"/>
                  </a:cubicBezTo>
                  <a:cubicBezTo>
                    <a:pt x="2520717" y="1613883"/>
                    <a:pt x="2463401" y="1623832"/>
                    <a:pt x="2403594" y="1632537"/>
                  </a:cubicBezTo>
                  <a:cubicBezTo>
                    <a:pt x="2317621" y="1595229"/>
                    <a:pt x="2265290" y="1601447"/>
                    <a:pt x="2267782" y="1648704"/>
                  </a:cubicBezTo>
                  <a:cubicBezTo>
                    <a:pt x="2250338" y="1648704"/>
                    <a:pt x="2234140" y="1647460"/>
                    <a:pt x="2215450" y="1647460"/>
                  </a:cubicBezTo>
                  <a:cubicBezTo>
                    <a:pt x="2174333" y="1646217"/>
                    <a:pt x="2133215" y="1646217"/>
                    <a:pt x="2090852" y="1646217"/>
                  </a:cubicBezTo>
                  <a:cubicBezTo>
                    <a:pt x="2014847" y="1608908"/>
                    <a:pt x="2001141" y="1662384"/>
                    <a:pt x="1991173" y="1674820"/>
                  </a:cubicBezTo>
                  <a:cubicBezTo>
                    <a:pt x="1957531" y="1673576"/>
                    <a:pt x="1923890" y="1673576"/>
                    <a:pt x="1892740" y="1673576"/>
                  </a:cubicBezTo>
                  <a:lnTo>
                    <a:pt x="1766896" y="1671089"/>
                  </a:lnTo>
                  <a:cubicBezTo>
                    <a:pt x="1697121" y="1657409"/>
                    <a:pt x="1709580" y="1697205"/>
                    <a:pt x="1665971" y="1703423"/>
                  </a:cubicBezTo>
                  <a:cubicBezTo>
                    <a:pt x="1642297" y="1693474"/>
                    <a:pt x="1616131" y="1683525"/>
                    <a:pt x="1588720" y="1669845"/>
                  </a:cubicBezTo>
                  <a:lnTo>
                    <a:pt x="1566292" y="1669845"/>
                  </a:lnTo>
                  <a:cubicBezTo>
                    <a:pt x="1542618" y="1732026"/>
                    <a:pt x="1492779" y="1712128"/>
                    <a:pt x="1464121" y="1700935"/>
                  </a:cubicBezTo>
                  <a:lnTo>
                    <a:pt x="1440448" y="1700935"/>
                  </a:lnTo>
                  <a:cubicBezTo>
                    <a:pt x="1425496" y="1760629"/>
                    <a:pt x="1386870" y="1743218"/>
                    <a:pt x="1365689" y="1733269"/>
                  </a:cubicBezTo>
                  <a:cubicBezTo>
                    <a:pt x="1358213" y="1753167"/>
                    <a:pt x="1349491" y="1773065"/>
                    <a:pt x="1339523" y="1796693"/>
                  </a:cubicBezTo>
                  <a:cubicBezTo>
                    <a:pt x="1305881" y="1783014"/>
                    <a:pt x="1274732" y="1771821"/>
                    <a:pt x="1239844" y="1761872"/>
                  </a:cubicBezTo>
                  <a:cubicBezTo>
                    <a:pt x="1214924" y="1761872"/>
                    <a:pt x="1190005" y="1761872"/>
                    <a:pt x="1165085" y="1760629"/>
                  </a:cubicBezTo>
                  <a:cubicBezTo>
                    <a:pt x="1157609" y="1780526"/>
                    <a:pt x="1150133" y="1804155"/>
                    <a:pt x="1141411" y="1824053"/>
                  </a:cubicBezTo>
                  <a:cubicBezTo>
                    <a:pt x="1115246" y="1812860"/>
                    <a:pt x="1089080" y="1802911"/>
                    <a:pt x="1065406" y="1792962"/>
                  </a:cubicBezTo>
                  <a:cubicBezTo>
                    <a:pt x="1018059" y="1785501"/>
                    <a:pt x="974450" y="1778039"/>
                    <a:pt x="927102" y="1774308"/>
                  </a:cubicBezTo>
                  <a:cubicBezTo>
                    <a:pt x="926990" y="1775666"/>
                    <a:pt x="926879" y="1777023"/>
                    <a:pt x="926767" y="1778381"/>
                  </a:cubicBezTo>
                  <a:cubicBezTo>
                    <a:pt x="898241" y="1778381"/>
                    <a:pt x="867235" y="1777132"/>
                    <a:pt x="838710" y="1777132"/>
                  </a:cubicBezTo>
                  <a:cubicBezTo>
                    <a:pt x="828168" y="1785246"/>
                    <a:pt x="823517" y="1796169"/>
                    <a:pt x="819332" y="1807403"/>
                  </a:cubicBezTo>
                  <a:lnTo>
                    <a:pt x="803387" y="1838298"/>
                  </a:lnTo>
                  <a:lnTo>
                    <a:pt x="805385" y="1842516"/>
                  </a:lnTo>
                  <a:lnTo>
                    <a:pt x="806904" y="1841778"/>
                  </a:lnTo>
                  <a:cubicBezTo>
                    <a:pt x="848064" y="1850564"/>
                    <a:pt x="890472" y="1854329"/>
                    <a:pt x="932879" y="1860605"/>
                  </a:cubicBezTo>
                  <a:cubicBezTo>
                    <a:pt x="934126" y="1984858"/>
                    <a:pt x="844323" y="1923359"/>
                    <a:pt x="794432" y="1923359"/>
                  </a:cubicBezTo>
                  <a:cubicBezTo>
                    <a:pt x="753272" y="1986113"/>
                    <a:pt x="658479" y="1950971"/>
                    <a:pt x="657232" y="2035062"/>
                  </a:cubicBezTo>
                  <a:cubicBezTo>
                    <a:pt x="612330" y="2043847"/>
                    <a:pt x="612330" y="2017490"/>
                    <a:pt x="583643" y="1971052"/>
                  </a:cubicBezTo>
                  <a:lnTo>
                    <a:pt x="581684" y="1966214"/>
                  </a:lnTo>
                  <a:lnTo>
                    <a:pt x="550538" y="2003183"/>
                  </a:lnTo>
                  <a:cubicBezTo>
                    <a:pt x="540625" y="2015807"/>
                    <a:pt x="531021" y="2028899"/>
                    <a:pt x="520489" y="2043860"/>
                  </a:cubicBezTo>
                  <a:lnTo>
                    <a:pt x="517360" y="2042557"/>
                  </a:lnTo>
                  <a:cubicBezTo>
                    <a:pt x="526057" y="2079873"/>
                    <a:pt x="538481" y="2122165"/>
                    <a:pt x="518603" y="2122165"/>
                  </a:cubicBezTo>
                  <a:cubicBezTo>
                    <a:pt x="508663" y="2168188"/>
                    <a:pt x="490028" y="2188090"/>
                    <a:pt x="466422" y="2214211"/>
                  </a:cubicBezTo>
                  <a:cubicBezTo>
                    <a:pt x="424181" y="2180627"/>
                    <a:pt x="414242" y="2114702"/>
                    <a:pt x="353365" y="2041313"/>
                  </a:cubicBezTo>
                  <a:cubicBezTo>
                    <a:pt x="345910" y="2069922"/>
                    <a:pt x="338456" y="2103507"/>
                    <a:pt x="331002" y="2133360"/>
                  </a:cubicBezTo>
                  <a:cubicBezTo>
                    <a:pt x="318578" y="2027630"/>
                    <a:pt x="210490" y="2081117"/>
                    <a:pt x="205520" y="2022655"/>
                  </a:cubicBezTo>
                  <a:cubicBezTo>
                    <a:pt x="204278" y="2008972"/>
                    <a:pt x="204278" y="1999021"/>
                    <a:pt x="204278" y="1989070"/>
                  </a:cubicBezTo>
                  <a:cubicBezTo>
                    <a:pt x="180672" y="1949266"/>
                    <a:pt x="147128" y="1905731"/>
                    <a:pt x="128492" y="1878366"/>
                  </a:cubicBezTo>
                  <a:lnTo>
                    <a:pt x="127277" y="1784770"/>
                  </a:lnTo>
                  <a:lnTo>
                    <a:pt x="125672" y="1785585"/>
                  </a:lnTo>
                  <a:lnTo>
                    <a:pt x="87240" y="1785585"/>
                  </a:lnTo>
                  <a:cubicBezTo>
                    <a:pt x="87240" y="1751945"/>
                    <a:pt x="87240" y="1722042"/>
                    <a:pt x="86000" y="1688401"/>
                  </a:cubicBezTo>
                  <a:cubicBezTo>
                    <a:pt x="57486" y="1614890"/>
                    <a:pt x="-11941" y="1561314"/>
                    <a:pt x="61205" y="1482820"/>
                  </a:cubicBezTo>
                  <a:cubicBezTo>
                    <a:pt x="457" y="1398095"/>
                    <a:pt x="-31777" y="1268516"/>
                    <a:pt x="45088" y="1226154"/>
                  </a:cubicBezTo>
                  <a:cubicBezTo>
                    <a:pt x="58725" y="1166349"/>
                    <a:pt x="71123" y="1110281"/>
                    <a:pt x="81041" y="1050475"/>
                  </a:cubicBezTo>
                  <a:cubicBezTo>
                    <a:pt x="93439" y="1050475"/>
                    <a:pt x="107076" y="1050475"/>
                    <a:pt x="119473" y="1051721"/>
                  </a:cubicBezTo>
                  <a:cubicBezTo>
                    <a:pt x="128152" y="1060443"/>
                    <a:pt x="135590" y="1071656"/>
                    <a:pt x="143029" y="1085362"/>
                  </a:cubicBezTo>
                  <a:cubicBezTo>
                    <a:pt x="120713" y="1130216"/>
                    <a:pt x="94678" y="1177562"/>
                    <a:pt x="72363" y="1226154"/>
                  </a:cubicBezTo>
                  <a:cubicBezTo>
                    <a:pt x="88480" y="1279730"/>
                    <a:pt x="103357" y="1333306"/>
                    <a:pt x="121953" y="1386882"/>
                  </a:cubicBezTo>
                  <a:cubicBezTo>
                    <a:pt x="123193" y="1395603"/>
                    <a:pt x="123193" y="1406817"/>
                    <a:pt x="123193" y="1415538"/>
                  </a:cubicBezTo>
                  <a:lnTo>
                    <a:pt x="124765" y="1413157"/>
                  </a:lnTo>
                  <a:cubicBezTo>
                    <a:pt x="160794" y="1431815"/>
                    <a:pt x="199308" y="1447986"/>
                    <a:pt x="236580" y="1465400"/>
                  </a:cubicBezTo>
                  <a:cubicBezTo>
                    <a:pt x="245277" y="1508935"/>
                    <a:pt x="252731" y="1548739"/>
                    <a:pt x="263912" y="1592275"/>
                  </a:cubicBezTo>
                  <a:cubicBezTo>
                    <a:pt x="266397" y="1608445"/>
                    <a:pt x="272609" y="1625860"/>
                    <a:pt x="273852" y="1640786"/>
                  </a:cubicBezTo>
                  <a:lnTo>
                    <a:pt x="275953" y="1643951"/>
                  </a:lnTo>
                  <a:cubicBezTo>
                    <a:pt x="306250" y="1645164"/>
                    <a:pt x="337810" y="1645164"/>
                    <a:pt x="366845" y="1646378"/>
                  </a:cubicBezTo>
                  <a:cubicBezTo>
                    <a:pt x="366845" y="1671856"/>
                    <a:pt x="366845" y="1693694"/>
                    <a:pt x="368107" y="1722812"/>
                  </a:cubicBezTo>
                  <a:lnTo>
                    <a:pt x="368107" y="1736158"/>
                  </a:lnTo>
                  <a:lnTo>
                    <a:pt x="366134" y="1737372"/>
                  </a:lnTo>
                  <a:cubicBezTo>
                    <a:pt x="368720" y="1773836"/>
                    <a:pt x="373892" y="1815328"/>
                    <a:pt x="379064" y="1851792"/>
                  </a:cubicBezTo>
                  <a:lnTo>
                    <a:pt x="315032" y="1884171"/>
                  </a:lnTo>
                  <a:lnTo>
                    <a:pt x="316151" y="1904604"/>
                  </a:lnTo>
                  <a:cubicBezTo>
                    <a:pt x="318423" y="1930375"/>
                    <a:pt x="325411" y="1964193"/>
                    <a:pt x="353365" y="2023899"/>
                  </a:cubicBezTo>
                  <a:cubicBezTo>
                    <a:pt x="386909" y="2001509"/>
                    <a:pt x="420454" y="1981607"/>
                    <a:pt x="453998" y="1962949"/>
                  </a:cubicBezTo>
                  <a:lnTo>
                    <a:pt x="457293" y="1964064"/>
                  </a:lnTo>
                  <a:cubicBezTo>
                    <a:pt x="464728" y="1940374"/>
                    <a:pt x="472163" y="1920425"/>
                    <a:pt x="480837" y="1896735"/>
                  </a:cubicBezTo>
                  <a:cubicBezTo>
                    <a:pt x="505619" y="1896735"/>
                    <a:pt x="529163" y="1897982"/>
                    <a:pt x="555184" y="1897982"/>
                  </a:cubicBezTo>
                  <a:lnTo>
                    <a:pt x="557214" y="1902996"/>
                  </a:lnTo>
                  <a:lnTo>
                    <a:pt x="718348" y="1858094"/>
                  </a:lnTo>
                  <a:lnTo>
                    <a:pt x="715147" y="1857020"/>
                  </a:lnTo>
                  <a:cubicBezTo>
                    <a:pt x="693862" y="1824629"/>
                    <a:pt x="686349" y="1773551"/>
                    <a:pt x="651292" y="1793484"/>
                  </a:cubicBezTo>
                  <a:cubicBezTo>
                    <a:pt x="617486" y="1809680"/>
                    <a:pt x="586183" y="1822138"/>
                    <a:pt x="552378" y="1838333"/>
                  </a:cubicBezTo>
                  <a:cubicBezTo>
                    <a:pt x="547369" y="1812171"/>
                    <a:pt x="543613" y="1784763"/>
                    <a:pt x="538605" y="1758601"/>
                  </a:cubicBezTo>
                  <a:cubicBezTo>
                    <a:pt x="484766" y="1565501"/>
                    <a:pt x="685097" y="1713752"/>
                    <a:pt x="662560" y="1570484"/>
                  </a:cubicBezTo>
                  <a:cubicBezTo>
                    <a:pt x="642527" y="1574221"/>
                    <a:pt x="621242" y="1580450"/>
                    <a:pt x="599957" y="1582942"/>
                  </a:cubicBezTo>
                  <a:cubicBezTo>
                    <a:pt x="612477" y="1540585"/>
                    <a:pt x="578671" y="1523143"/>
                    <a:pt x="574915" y="1490752"/>
                  </a:cubicBezTo>
                  <a:cubicBezTo>
                    <a:pt x="577419" y="1475802"/>
                    <a:pt x="582427" y="1467082"/>
                    <a:pt x="586183" y="1457115"/>
                  </a:cubicBezTo>
                  <a:cubicBezTo>
                    <a:pt x="619990" y="1457115"/>
                    <a:pt x="653796" y="1457115"/>
                    <a:pt x="687602" y="1458361"/>
                  </a:cubicBezTo>
                  <a:lnTo>
                    <a:pt x="701374" y="1458361"/>
                  </a:lnTo>
                  <a:lnTo>
                    <a:pt x="738206" y="1504781"/>
                  </a:lnTo>
                  <a:cubicBezTo>
                    <a:pt x="738221" y="1504442"/>
                    <a:pt x="738235" y="1504103"/>
                    <a:pt x="738250" y="1503764"/>
                  </a:cubicBezTo>
                  <a:cubicBezTo>
                    <a:pt x="771737" y="1493778"/>
                    <a:pt x="802743" y="1485040"/>
                    <a:pt x="836229" y="1473806"/>
                  </a:cubicBezTo>
                  <a:lnTo>
                    <a:pt x="836229" y="1425124"/>
                  </a:lnTo>
                  <a:cubicBezTo>
                    <a:pt x="853593" y="1421379"/>
                    <a:pt x="868476" y="1415137"/>
                    <a:pt x="887079" y="1411393"/>
                  </a:cubicBezTo>
                  <a:cubicBezTo>
                    <a:pt x="896536" y="1407492"/>
                    <a:pt x="905121" y="1405834"/>
                    <a:pt x="913086" y="1405890"/>
                  </a:cubicBezTo>
                  <a:cubicBezTo>
                    <a:pt x="968838" y="1406283"/>
                    <a:pt x="994205" y="1490657"/>
                    <a:pt x="1075596" y="1477550"/>
                  </a:cubicBezTo>
                  <a:cubicBezTo>
                    <a:pt x="1087998" y="1514998"/>
                    <a:pt x="1049551" y="1523736"/>
                    <a:pt x="1049551" y="1539963"/>
                  </a:cubicBezTo>
                  <a:cubicBezTo>
                    <a:pt x="1023506" y="1549949"/>
                    <a:pt x="999941" y="1559935"/>
                    <a:pt x="973896" y="1573666"/>
                  </a:cubicBezTo>
                  <a:cubicBezTo>
                    <a:pt x="963871" y="1586400"/>
                    <a:pt x="982456" y="1593293"/>
                    <a:pt x="989401" y="1616370"/>
                  </a:cubicBezTo>
                  <a:cubicBezTo>
                    <a:pt x="996877" y="1649947"/>
                    <a:pt x="1004353" y="1678550"/>
                    <a:pt x="1015567" y="1712128"/>
                  </a:cubicBezTo>
                  <a:cubicBezTo>
                    <a:pt x="1036749" y="1712128"/>
                    <a:pt x="1055439" y="1712128"/>
                    <a:pt x="1089080" y="1713371"/>
                  </a:cubicBezTo>
                  <a:cubicBezTo>
                    <a:pt x="1122722" y="1677307"/>
                    <a:pt x="1163839" y="1694717"/>
                    <a:pt x="1190005" y="1664871"/>
                  </a:cubicBezTo>
                  <a:cubicBezTo>
                    <a:pt x="1213678" y="1678550"/>
                    <a:pt x="1239844" y="1688499"/>
                    <a:pt x="1266010" y="1698448"/>
                  </a:cubicBezTo>
                  <a:cubicBezTo>
                    <a:pt x="1294667" y="1692230"/>
                    <a:pt x="1323325" y="1689743"/>
                    <a:pt x="1351983" y="1683525"/>
                  </a:cubicBezTo>
                  <a:cubicBezTo>
                    <a:pt x="1368181" y="1673576"/>
                    <a:pt x="1385624" y="1663627"/>
                    <a:pt x="1401822" y="1653678"/>
                  </a:cubicBezTo>
                  <a:cubicBezTo>
                    <a:pt x="1424250" y="1575331"/>
                    <a:pt x="1461629" y="1595229"/>
                    <a:pt x="1489041" y="1589011"/>
                  </a:cubicBezTo>
                  <a:lnTo>
                    <a:pt x="1489041" y="1541754"/>
                  </a:lnTo>
                  <a:cubicBezTo>
                    <a:pt x="1496517" y="1541754"/>
                    <a:pt x="1505239" y="1541754"/>
                    <a:pt x="1515207" y="1542997"/>
                  </a:cubicBezTo>
                  <a:cubicBezTo>
                    <a:pt x="1552586" y="1546728"/>
                    <a:pt x="1588720" y="1554190"/>
                    <a:pt x="1627345" y="1560408"/>
                  </a:cubicBezTo>
                  <a:cubicBezTo>
                    <a:pt x="1679677" y="1574087"/>
                    <a:pt x="1697121" y="1514394"/>
                    <a:pt x="1713318" y="1482060"/>
                  </a:cubicBezTo>
                  <a:cubicBezTo>
                    <a:pt x="1739484" y="1475842"/>
                    <a:pt x="1765650" y="1469624"/>
                    <a:pt x="1789323" y="1465893"/>
                  </a:cubicBezTo>
                  <a:cubicBezTo>
                    <a:pt x="1804275" y="1469624"/>
                    <a:pt x="1822965" y="1477086"/>
                    <a:pt x="1839163" y="1483304"/>
                  </a:cubicBezTo>
                  <a:cubicBezTo>
                    <a:pt x="1849131" y="1469624"/>
                    <a:pt x="1856607" y="1459675"/>
                    <a:pt x="1864083" y="1449727"/>
                  </a:cubicBezTo>
                  <a:cubicBezTo>
                    <a:pt x="1940088" y="1462163"/>
                    <a:pt x="2016093" y="1472111"/>
                    <a:pt x="2089606" y="1487035"/>
                  </a:cubicBezTo>
                  <a:cubicBezTo>
                    <a:pt x="2107050" y="1463406"/>
                    <a:pt x="2123247" y="1443509"/>
                    <a:pt x="2140691" y="1424854"/>
                  </a:cubicBezTo>
                  <a:cubicBezTo>
                    <a:pt x="2171841" y="1434803"/>
                    <a:pt x="2206728" y="1444752"/>
                    <a:pt x="2240370" y="1454701"/>
                  </a:cubicBezTo>
                  <a:cubicBezTo>
                    <a:pt x="2274012" y="1452214"/>
                    <a:pt x="2305161" y="1445996"/>
                    <a:pt x="2338803" y="1439778"/>
                  </a:cubicBezTo>
                  <a:cubicBezTo>
                    <a:pt x="2352509" y="1439778"/>
                    <a:pt x="2366215" y="1439778"/>
                    <a:pt x="2378674" y="1441021"/>
                  </a:cubicBezTo>
                  <a:cubicBezTo>
                    <a:pt x="2378674" y="1431072"/>
                    <a:pt x="2378674" y="1419880"/>
                    <a:pt x="2377428" y="1409931"/>
                  </a:cubicBezTo>
                  <a:cubicBezTo>
                    <a:pt x="2414808" y="1413662"/>
                    <a:pt x="2454679" y="1421124"/>
                    <a:pt x="2490813" y="1428585"/>
                  </a:cubicBezTo>
                  <a:lnTo>
                    <a:pt x="2490813" y="1457188"/>
                  </a:lnTo>
                  <a:cubicBezTo>
                    <a:pt x="2564326" y="1479573"/>
                    <a:pt x="2560588" y="1426098"/>
                    <a:pt x="2602952" y="1412418"/>
                  </a:cubicBezTo>
                  <a:cubicBezTo>
                    <a:pt x="2631609" y="1407444"/>
                    <a:pt x="2662759" y="1399982"/>
                    <a:pt x="2691417" y="1397495"/>
                  </a:cubicBezTo>
                  <a:cubicBezTo>
                    <a:pt x="2667743" y="1314173"/>
                    <a:pt x="2604198" y="1296763"/>
                    <a:pt x="2578032" y="1350238"/>
                  </a:cubicBezTo>
                  <a:cubicBezTo>
                    <a:pt x="2568064" y="1350238"/>
                    <a:pt x="2560588" y="1348994"/>
                    <a:pt x="2553112" y="1348994"/>
                  </a:cubicBezTo>
                  <a:cubicBezTo>
                    <a:pt x="2526947" y="1325366"/>
                    <a:pt x="2503273" y="1305468"/>
                    <a:pt x="2475861" y="1281839"/>
                  </a:cubicBezTo>
                  <a:cubicBezTo>
                    <a:pt x="2564326" y="1166184"/>
                    <a:pt x="2640331" y="1256967"/>
                    <a:pt x="2712598" y="1205979"/>
                  </a:cubicBezTo>
                  <a:cubicBezTo>
                    <a:pt x="2793587" y="1213441"/>
                    <a:pt x="2803555" y="1066695"/>
                    <a:pt x="2890774" y="1145043"/>
                  </a:cubicBezTo>
                  <a:cubicBezTo>
                    <a:pt x="2960549" y="1177376"/>
                    <a:pt x="3005405" y="1168671"/>
                    <a:pt x="3015373" y="1115196"/>
                  </a:cubicBezTo>
                  <a:cubicBezTo>
                    <a:pt x="3087640" y="1110222"/>
                    <a:pt x="3164891" y="1104003"/>
                    <a:pt x="3239650" y="1101516"/>
                  </a:cubicBezTo>
                  <a:cubicBezTo>
                    <a:pt x="3258340" y="1158722"/>
                    <a:pt x="3284505" y="1110222"/>
                    <a:pt x="3315655" y="1118927"/>
                  </a:cubicBezTo>
                  <a:cubicBezTo>
                    <a:pt x="3452713" y="998297"/>
                    <a:pt x="3591018" y="1162453"/>
                    <a:pt x="3728076" y="1045554"/>
                  </a:cubicBezTo>
                  <a:cubicBezTo>
                    <a:pt x="3790375" y="1091567"/>
                    <a:pt x="3821525" y="1049285"/>
                    <a:pt x="3878840" y="1029387"/>
                  </a:cubicBezTo>
                  <a:cubicBezTo>
                    <a:pt x="3919958" y="1033118"/>
                    <a:pt x="3962321" y="1040579"/>
                    <a:pt x="4004685" y="1048041"/>
                  </a:cubicBezTo>
                  <a:cubicBezTo>
                    <a:pt x="4020883" y="1022547"/>
                    <a:pt x="4037470" y="1013687"/>
                    <a:pt x="4054622" y="1014017"/>
                  </a:cubicBezTo>
                  <a:close/>
                  <a:moveTo>
                    <a:pt x="798972" y="1012009"/>
                  </a:moveTo>
                  <a:cubicBezTo>
                    <a:pt x="834972" y="1013265"/>
                    <a:pt x="873455" y="1013265"/>
                    <a:pt x="910697" y="1014520"/>
                  </a:cubicBezTo>
                  <a:lnTo>
                    <a:pt x="910697" y="1107423"/>
                  </a:lnTo>
                  <a:cubicBezTo>
                    <a:pt x="940490" y="1121233"/>
                    <a:pt x="971525" y="1131277"/>
                    <a:pt x="1000077" y="1142576"/>
                  </a:cubicBezTo>
                  <a:cubicBezTo>
                    <a:pt x="954145" y="1205348"/>
                    <a:pt x="933042" y="1205348"/>
                    <a:pt x="911938" y="1187772"/>
                  </a:cubicBezTo>
                  <a:cubicBezTo>
                    <a:pt x="841179" y="1190283"/>
                    <a:pt x="795248" y="1236735"/>
                    <a:pt x="713316" y="1345959"/>
                  </a:cubicBezTo>
                  <a:cubicBezTo>
                    <a:pt x="678557" y="1335915"/>
                    <a:pt x="647523" y="1325872"/>
                    <a:pt x="614005" y="1314573"/>
                  </a:cubicBezTo>
                  <a:cubicBezTo>
                    <a:pt x="607798" y="1298252"/>
                    <a:pt x="605315" y="1280675"/>
                    <a:pt x="600350" y="1264355"/>
                  </a:cubicBezTo>
                  <a:lnTo>
                    <a:pt x="600350" y="1198613"/>
                  </a:lnTo>
                  <a:lnTo>
                    <a:pt x="604850" y="1198914"/>
                  </a:lnTo>
                  <a:cubicBezTo>
                    <a:pt x="611212" y="1195305"/>
                    <a:pt x="620212" y="1184634"/>
                    <a:pt x="625178" y="1171451"/>
                  </a:cubicBezTo>
                  <a:cubicBezTo>
                    <a:pt x="627660" y="1137554"/>
                    <a:pt x="614005" y="1093613"/>
                    <a:pt x="637591" y="1073526"/>
                  </a:cubicBezTo>
                  <a:cubicBezTo>
                    <a:pt x="650005" y="1074782"/>
                    <a:pt x="666143" y="1071015"/>
                    <a:pt x="674833" y="1155130"/>
                  </a:cubicBezTo>
                  <a:lnTo>
                    <a:pt x="712075" y="1155130"/>
                  </a:lnTo>
                  <a:cubicBezTo>
                    <a:pt x="739385" y="1104913"/>
                    <a:pt x="770420" y="1059716"/>
                    <a:pt x="798972" y="1012009"/>
                  </a:cubicBezTo>
                  <a:close/>
                  <a:moveTo>
                    <a:pt x="1932845" y="844829"/>
                  </a:moveTo>
                  <a:cubicBezTo>
                    <a:pt x="1946693" y="841578"/>
                    <a:pt x="1965792" y="844984"/>
                    <a:pt x="2000171" y="864797"/>
                  </a:cubicBezTo>
                  <a:cubicBezTo>
                    <a:pt x="1995078" y="878419"/>
                    <a:pt x="1989984" y="895756"/>
                    <a:pt x="1987438" y="911855"/>
                  </a:cubicBezTo>
                  <a:cubicBezTo>
                    <a:pt x="1958152" y="904424"/>
                    <a:pt x="1926320" y="900709"/>
                    <a:pt x="1897034" y="894518"/>
                  </a:cubicBezTo>
                  <a:lnTo>
                    <a:pt x="1897034" y="864797"/>
                  </a:lnTo>
                  <a:cubicBezTo>
                    <a:pt x="1910404" y="857986"/>
                    <a:pt x="1918998" y="848079"/>
                    <a:pt x="1932845" y="844829"/>
                  </a:cubicBezTo>
                  <a:close/>
                  <a:moveTo>
                    <a:pt x="1248202" y="825169"/>
                  </a:moveTo>
                  <a:cubicBezTo>
                    <a:pt x="1261992" y="858842"/>
                    <a:pt x="1272021" y="888773"/>
                    <a:pt x="1285811" y="922445"/>
                  </a:cubicBezTo>
                  <a:lnTo>
                    <a:pt x="1285811" y="938658"/>
                  </a:lnTo>
                  <a:cubicBezTo>
                    <a:pt x="1220621" y="947388"/>
                    <a:pt x="1172982" y="981061"/>
                    <a:pt x="1110299" y="999768"/>
                  </a:cubicBezTo>
                  <a:cubicBezTo>
                    <a:pt x="1083973" y="993532"/>
                    <a:pt x="1060153" y="986049"/>
                    <a:pt x="1033826" y="982308"/>
                  </a:cubicBezTo>
                  <a:cubicBezTo>
                    <a:pt x="1010007" y="982308"/>
                    <a:pt x="983680" y="981061"/>
                    <a:pt x="958607" y="981061"/>
                  </a:cubicBezTo>
                  <a:cubicBezTo>
                    <a:pt x="957353" y="964848"/>
                    <a:pt x="957353" y="947388"/>
                    <a:pt x="957353" y="934917"/>
                  </a:cubicBezTo>
                  <a:cubicBezTo>
                    <a:pt x="983680" y="928681"/>
                    <a:pt x="1010007" y="922445"/>
                    <a:pt x="1032573" y="918704"/>
                  </a:cubicBezTo>
                  <a:cubicBezTo>
                    <a:pt x="1058900" y="896256"/>
                    <a:pt x="1082719" y="876301"/>
                    <a:pt x="1109046" y="857594"/>
                  </a:cubicBezTo>
                  <a:cubicBezTo>
                    <a:pt x="1155431" y="843876"/>
                    <a:pt x="1200563" y="833899"/>
                    <a:pt x="1248202" y="825169"/>
                  </a:cubicBezTo>
                  <a:close/>
                  <a:moveTo>
                    <a:pt x="66391" y="667087"/>
                  </a:moveTo>
                  <a:cubicBezTo>
                    <a:pt x="75118" y="664792"/>
                    <a:pt x="84317" y="665139"/>
                    <a:pt x="93437" y="667376"/>
                  </a:cubicBezTo>
                  <a:cubicBezTo>
                    <a:pt x="111677" y="671851"/>
                    <a:pt x="129603" y="683887"/>
                    <a:pt x="142811" y="697465"/>
                  </a:cubicBezTo>
                  <a:lnTo>
                    <a:pt x="142811" y="746842"/>
                  </a:lnTo>
                  <a:cubicBezTo>
                    <a:pt x="130232" y="792515"/>
                    <a:pt x="117652" y="818438"/>
                    <a:pt x="93751" y="808562"/>
                  </a:cubicBezTo>
                  <a:cubicBezTo>
                    <a:pt x="43433" y="777702"/>
                    <a:pt x="39659" y="732029"/>
                    <a:pt x="42175" y="682652"/>
                  </a:cubicBezTo>
                  <a:cubicBezTo>
                    <a:pt x="49409" y="674320"/>
                    <a:pt x="57664" y="669382"/>
                    <a:pt x="66391" y="667087"/>
                  </a:cubicBezTo>
                  <a:close/>
                  <a:moveTo>
                    <a:pt x="3736879" y="634058"/>
                  </a:moveTo>
                  <a:lnTo>
                    <a:pt x="3911908" y="636500"/>
                  </a:lnTo>
                  <a:cubicBezTo>
                    <a:pt x="3931769" y="636500"/>
                    <a:pt x="3952872" y="636500"/>
                    <a:pt x="4023629" y="667029"/>
                  </a:cubicBezTo>
                  <a:cubicBezTo>
                    <a:pt x="4052179" y="664587"/>
                    <a:pt x="4064593" y="621846"/>
                    <a:pt x="4137832" y="654817"/>
                  </a:cubicBezTo>
                  <a:cubicBezTo>
                    <a:pt x="4114246" y="651154"/>
                    <a:pt x="4104315" y="684125"/>
                    <a:pt x="4085695" y="700000"/>
                  </a:cubicBezTo>
                  <a:cubicBezTo>
                    <a:pt x="4065834" y="693894"/>
                    <a:pt x="4043490" y="689010"/>
                    <a:pt x="4023629" y="682904"/>
                  </a:cubicBezTo>
                  <a:cubicBezTo>
                    <a:pt x="3995078" y="700000"/>
                    <a:pt x="3966527" y="714654"/>
                    <a:pt x="3937976" y="730529"/>
                  </a:cubicBezTo>
                  <a:cubicBezTo>
                    <a:pt x="3926804" y="718317"/>
                    <a:pt x="3919356" y="708548"/>
                    <a:pt x="3911908" y="697558"/>
                  </a:cubicBezTo>
                  <a:cubicBezTo>
                    <a:pt x="3870944" y="726866"/>
                    <a:pt x="3813842" y="707327"/>
                    <a:pt x="3764189" y="713433"/>
                  </a:cubicBezTo>
                  <a:cubicBezTo>
                    <a:pt x="3736879" y="700000"/>
                    <a:pt x="3712052" y="689010"/>
                    <a:pt x="3688467" y="679240"/>
                  </a:cubicBezTo>
                  <a:cubicBezTo>
                    <a:pt x="3708328" y="679240"/>
                    <a:pt x="3721983" y="649933"/>
                    <a:pt x="3736879" y="634058"/>
                  </a:cubicBezTo>
                  <a:close/>
                  <a:moveTo>
                    <a:pt x="3300929" y="626457"/>
                  </a:moveTo>
                  <a:cubicBezTo>
                    <a:pt x="3350834" y="630180"/>
                    <a:pt x="3400739" y="636384"/>
                    <a:pt x="3453140" y="643829"/>
                  </a:cubicBezTo>
                  <a:cubicBezTo>
                    <a:pt x="3496807" y="605363"/>
                    <a:pt x="3557941" y="646311"/>
                    <a:pt x="3589132" y="659960"/>
                  </a:cubicBezTo>
                  <a:cubicBezTo>
                    <a:pt x="3615332" y="666164"/>
                    <a:pt x="3641532" y="673609"/>
                    <a:pt x="3665237" y="677332"/>
                  </a:cubicBezTo>
                  <a:lnTo>
                    <a:pt x="3665237" y="693463"/>
                  </a:lnTo>
                  <a:cubicBezTo>
                    <a:pt x="3594122" y="703389"/>
                    <a:pt x="3524255" y="712075"/>
                    <a:pt x="3453140" y="724484"/>
                  </a:cubicBezTo>
                  <a:lnTo>
                    <a:pt x="3177413" y="734410"/>
                  </a:lnTo>
                  <a:cubicBezTo>
                    <a:pt x="3151213" y="740615"/>
                    <a:pt x="3134993" y="784044"/>
                    <a:pt x="3101307" y="765431"/>
                  </a:cubicBezTo>
                  <a:cubicBezTo>
                    <a:pt x="3080098" y="759227"/>
                    <a:pt x="3058888" y="756745"/>
                    <a:pt x="3037678" y="748060"/>
                  </a:cubicBezTo>
                  <a:lnTo>
                    <a:pt x="2814352" y="796452"/>
                  </a:lnTo>
                  <a:cubicBezTo>
                    <a:pt x="2771932" y="789007"/>
                    <a:pt x="2729513" y="781562"/>
                    <a:pt x="2688341" y="777840"/>
                  </a:cubicBezTo>
                  <a:lnTo>
                    <a:pt x="2813104" y="729447"/>
                  </a:lnTo>
                  <a:cubicBezTo>
                    <a:pt x="2891705" y="730688"/>
                    <a:pt x="2917905" y="674850"/>
                    <a:pt x="3037678" y="703389"/>
                  </a:cubicBezTo>
                  <a:cubicBezTo>
                    <a:pt x="3077602" y="689740"/>
                    <a:pt x="3113784" y="679813"/>
                    <a:pt x="3149965" y="671128"/>
                  </a:cubicBezTo>
                  <a:cubicBezTo>
                    <a:pt x="3207356" y="651274"/>
                    <a:pt x="3246033" y="648792"/>
                    <a:pt x="3300929" y="626457"/>
                  </a:cubicBezTo>
                  <a:close/>
                  <a:moveTo>
                    <a:pt x="4541510" y="577885"/>
                  </a:moveTo>
                  <a:cubicBezTo>
                    <a:pt x="4567559" y="581689"/>
                    <a:pt x="4591128" y="588030"/>
                    <a:pt x="4617177" y="591834"/>
                  </a:cubicBezTo>
                  <a:lnTo>
                    <a:pt x="4692845" y="643829"/>
                  </a:lnTo>
                  <a:cubicBezTo>
                    <a:pt x="4666795" y="643829"/>
                    <a:pt x="4643227" y="643829"/>
                    <a:pt x="4617177" y="642560"/>
                  </a:cubicBezTo>
                  <a:cubicBezTo>
                    <a:pt x="4591128" y="645097"/>
                    <a:pt x="4568800" y="652706"/>
                    <a:pt x="4541510" y="659046"/>
                  </a:cubicBezTo>
                  <a:lnTo>
                    <a:pt x="4541510" y="642560"/>
                  </a:lnTo>
                  <a:cubicBezTo>
                    <a:pt x="4517941" y="645097"/>
                    <a:pt x="4491892" y="651437"/>
                    <a:pt x="4467083" y="657778"/>
                  </a:cubicBezTo>
                  <a:lnTo>
                    <a:pt x="4467083" y="688214"/>
                  </a:lnTo>
                  <a:lnTo>
                    <a:pt x="4395137" y="688214"/>
                  </a:lnTo>
                  <a:cubicBezTo>
                    <a:pt x="4352961" y="684409"/>
                    <a:pt x="4308305" y="676800"/>
                    <a:pt x="4269851" y="669191"/>
                  </a:cubicBezTo>
                  <a:cubicBezTo>
                    <a:pt x="4248764" y="679337"/>
                    <a:pt x="4231397" y="692018"/>
                    <a:pt x="4206588" y="685677"/>
                  </a:cubicBezTo>
                  <a:cubicBezTo>
                    <a:pt x="4184260" y="675532"/>
                    <a:pt x="4165654" y="664119"/>
                    <a:pt x="4144566" y="653974"/>
                  </a:cubicBezTo>
                  <a:cubicBezTo>
                    <a:pt x="4191703" y="628611"/>
                    <a:pt x="4196665" y="580421"/>
                    <a:pt x="4279775" y="588030"/>
                  </a:cubicBezTo>
                  <a:cubicBezTo>
                    <a:pt x="4325672" y="595639"/>
                    <a:pt x="4370328" y="603248"/>
                    <a:pt x="4416224" y="607052"/>
                  </a:cubicBezTo>
                  <a:lnTo>
                    <a:pt x="4429869" y="607052"/>
                  </a:lnTo>
                  <a:cubicBezTo>
                    <a:pt x="4465842" y="596907"/>
                    <a:pt x="4505537" y="588030"/>
                    <a:pt x="4541510" y="577885"/>
                  </a:cubicBezTo>
                  <a:close/>
                  <a:moveTo>
                    <a:pt x="4956389" y="546831"/>
                  </a:moveTo>
                  <a:cubicBezTo>
                    <a:pt x="4963679" y="547800"/>
                    <a:pt x="4971221" y="557025"/>
                    <a:pt x="4980552" y="581211"/>
                  </a:cubicBezTo>
                  <a:cubicBezTo>
                    <a:pt x="5001701" y="582451"/>
                    <a:pt x="5021607" y="582451"/>
                    <a:pt x="5041512" y="582451"/>
                  </a:cubicBezTo>
                  <a:cubicBezTo>
                    <a:pt x="5076347" y="586172"/>
                    <a:pt x="5109938" y="592374"/>
                    <a:pt x="5141040" y="596094"/>
                  </a:cubicBezTo>
                  <a:cubicBezTo>
                    <a:pt x="5174631" y="583691"/>
                    <a:pt x="5208221" y="567568"/>
                    <a:pt x="5241812" y="551444"/>
                  </a:cubicBezTo>
                  <a:cubicBezTo>
                    <a:pt x="5270426" y="561366"/>
                    <a:pt x="5299040" y="572529"/>
                    <a:pt x="5328899" y="586172"/>
                  </a:cubicBezTo>
                  <a:cubicBezTo>
                    <a:pt x="5346316" y="572529"/>
                    <a:pt x="5361245" y="562606"/>
                    <a:pt x="5379907" y="553924"/>
                  </a:cubicBezTo>
                  <a:cubicBezTo>
                    <a:pt x="5403544" y="570048"/>
                    <a:pt x="5430915" y="586172"/>
                    <a:pt x="5454552" y="599815"/>
                  </a:cubicBezTo>
                  <a:cubicBezTo>
                    <a:pt x="5474458" y="581211"/>
                    <a:pt x="5503072" y="587412"/>
                    <a:pt x="5569009" y="634544"/>
                  </a:cubicBezTo>
                  <a:cubicBezTo>
                    <a:pt x="5555324" y="650668"/>
                    <a:pt x="5542883" y="668032"/>
                    <a:pt x="5530442" y="680435"/>
                  </a:cubicBezTo>
                  <a:cubicBezTo>
                    <a:pt x="5602600" y="731287"/>
                    <a:pt x="5612553" y="664311"/>
                    <a:pt x="5641167" y="668032"/>
                  </a:cubicBezTo>
                  <a:cubicBezTo>
                    <a:pt x="5689687" y="661830"/>
                    <a:pt x="5744427" y="680435"/>
                    <a:pt x="5779262" y="654389"/>
                  </a:cubicBezTo>
                  <a:lnTo>
                    <a:pt x="5994490" y="655629"/>
                  </a:lnTo>
                  <a:cubicBezTo>
                    <a:pt x="6028081" y="655629"/>
                    <a:pt x="6059183" y="656869"/>
                    <a:pt x="6092774" y="658109"/>
                  </a:cubicBezTo>
                  <a:cubicBezTo>
                    <a:pt x="6106459" y="674233"/>
                    <a:pt x="6118900" y="687876"/>
                    <a:pt x="6132585" y="704000"/>
                  </a:cubicBezTo>
                  <a:lnTo>
                    <a:pt x="6044254" y="815627"/>
                  </a:lnTo>
                  <a:cubicBezTo>
                    <a:pt x="6045498" y="835472"/>
                    <a:pt x="6045498" y="859037"/>
                    <a:pt x="6045498" y="878882"/>
                  </a:cubicBezTo>
                  <a:cubicBezTo>
                    <a:pt x="6019372" y="871440"/>
                    <a:pt x="5995734" y="867719"/>
                    <a:pt x="5969608" y="861518"/>
                  </a:cubicBezTo>
                  <a:cubicBezTo>
                    <a:pt x="5955923" y="867719"/>
                    <a:pt x="5945971" y="871440"/>
                    <a:pt x="5933529" y="876401"/>
                  </a:cubicBezTo>
                  <a:cubicBezTo>
                    <a:pt x="5917356" y="857797"/>
                    <a:pt x="5898695" y="834231"/>
                    <a:pt x="5882522" y="814387"/>
                  </a:cubicBezTo>
                  <a:cubicBezTo>
                    <a:pt x="5774285" y="865239"/>
                    <a:pt x="5608820" y="844154"/>
                    <a:pt x="5508049" y="826789"/>
                  </a:cubicBezTo>
                  <a:cubicBezTo>
                    <a:pt x="5463261" y="775937"/>
                    <a:pt x="5369954" y="820588"/>
                    <a:pt x="5256741" y="773457"/>
                  </a:cubicBezTo>
                  <a:lnTo>
                    <a:pt x="5256741" y="743690"/>
                  </a:lnTo>
                  <a:cubicBezTo>
                    <a:pt x="5327655" y="744930"/>
                    <a:pt x="5384883" y="744930"/>
                    <a:pt x="5454552" y="680435"/>
                  </a:cubicBezTo>
                  <a:lnTo>
                    <a:pt x="5454552" y="649427"/>
                  </a:lnTo>
                  <a:lnTo>
                    <a:pt x="5328899" y="648187"/>
                  </a:lnTo>
                  <a:cubicBezTo>
                    <a:pt x="5305261" y="648187"/>
                    <a:pt x="5280379" y="648187"/>
                    <a:pt x="5255497" y="646947"/>
                  </a:cubicBezTo>
                  <a:lnTo>
                    <a:pt x="5255497" y="664311"/>
                  </a:lnTo>
                  <a:cubicBezTo>
                    <a:pt x="5216930" y="656869"/>
                    <a:pt x="5180851" y="650668"/>
                    <a:pt x="5141040" y="646947"/>
                  </a:cubicBezTo>
                  <a:cubicBezTo>
                    <a:pt x="5126111" y="661830"/>
                    <a:pt x="5109938" y="675474"/>
                    <a:pt x="5092520" y="691597"/>
                  </a:cubicBezTo>
                  <a:cubicBezTo>
                    <a:pt x="5076347" y="671753"/>
                    <a:pt x="5058930" y="648187"/>
                    <a:pt x="5042757" y="628342"/>
                  </a:cubicBezTo>
                  <a:cubicBezTo>
                    <a:pt x="5012898" y="660590"/>
                    <a:pt x="4963134" y="630823"/>
                    <a:pt x="4932032" y="660590"/>
                  </a:cubicBezTo>
                  <a:cubicBezTo>
                    <a:pt x="4903418" y="643226"/>
                    <a:pt x="4871071" y="627102"/>
                    <a:pt x="4842457" y="609738"/>
                  </a:cubicBezTo>
                  <a:cubicBezTo>
                    <a:pt x="4848677" y="599815"/>
                    <a:pt x="4852410" y="589893"/>
                    <a:pt x="4856142" y="579971"/>
                  </a:cubicBezTo>
                  <a:cubicBezTo>
                    <a:pt x="4914926" y="615319"/>
                    <a:pt x="4934520" y="543925"/>
                    <a:pt x="4956389" y="546831"/>
                  </a:cubicBezTo>
                  <a:close/>
                  <a:moveTo>
                    <a:pt x="2458832" y="248176"/>
                  </a:moveTo>
                  <a:cubicBezTo>
                    <a:pt x="2473054" y="274807"/>
                    <a:pt x="2487277" y="302706"/>
                    <a:pt x="2500207" y="329338"/>
                  </a:cubicBezTo>
                  <a:cubicBezTo>
                    <a:pt x="2479519" y="325533"/>
                    <a:pt x="2457539" y="319192"/>
                    <a:pt x="2435558" y="315388"/>
                  </a:cubicBezTo>
                  <a:cubicBezTo>
                    <a:pt x="2443316" y="291293"/>
                    <a:pt x="2451074" y="271003"/>
                    <a:pt x="2458832" y="248176"/>
                  </a:cubicBezTo>
                  <a:close/>
                  <a:moveTo>
                    <a:pt x="1167305" y="187731"/>
                  </a:moveTo>
                  <a:cubicBezTo>
                    <a:pt x="1192246" y="187731"/>
                    <a:pt x="1217187" y="187731"/>
                    <a:pt x="1242129" y="188981"/>
                  </a:cubicBezTo>
                  <a:cubicBezTo>
                    <a:pt x="1243376" y="225232"/>
                    <a:pt x="1243376" y="261483"/>
                    <a:pt x="1243376" y="302734"/>
                  </a:cubicBezTo>
                  <a:cubicBezTo>
                    <a:pt x="1217187" y="287733"/>
                    <a:pt x="1193493" y="278983"/>
                    <a:pt x="1168552" y="267733"/>
                  </a:cubicBezTo>
                  <a:cubicBezTo>
                    <a:pt x="1159822" y="285233"/>
                    <a:pt x="1152340" y="300234"/>
                    <a:pt x="1142363" y="313984"/>
                  </a:cubicBezTo>
                  <a:cubicBezTo>
                    <a:pt x="1163563" y="343985"/>
                    <a:pt x="1161069" y="401486"/>
                    <a:pt x="1258341" y="395236"/>
                  </a:cubicBezTo>
                  <a:cubicBezTo>
                    <a:pt x="1139869" y="430237"/>
                    <a:pt x="1077515" y="480238"/>
                    <a:pt x="995208" y="505239"/>
                  </a:cubicBezTo>
                  <a:cubicBezTo>
                    <a:pt x="947819" y="508989"/>
                    <a:pt x="902924" y="515239"/>
                    <a:pt x="855536" y="520239"/>
                  </a:cubicBezTo>
                  <a:cubicBezTo>
                    <a:pt x="859277" y="573990"/>
                    <a:pt x="796923" y="556490"/>
                    <a:pt x="768240" y="598991"/>
                  </a:cubicBezTo>
                  <a:cubicBezTo>
                    <a:pt x="806900" y="602741"/>
                    <a:pt x="844312" y="611491"/>
                    <a:pt x="882971" y="617741"/>
                  </a:cubicBezTo>
                  <a:cubicBezTo>
                    <a:pt x="890454" y="647742"/>
                    <a:pt x="899183" y="681493"/>
                    <a:pt x="907913" y="711493"/>
                  </a:cubicBezTo>
                  <a:cubicBezTo>
                    <a:pt x="858030" y="741494"/>
                    <a:pt x="803158" y="723994"/>
                    <a:pt x="758264" y="726494"/>
                  </a:cubicBezTo>
                  <a:cubicBezTo>
                    <a:pt x="732075" y="710243"/>
                    <a:pt x="705886" y="696493"/>
                    <a:pt x="682192" y="678993"/>
                  </a:cubicBezTo>
                  <a:cubicBezTo>
                    <a:pt x="664733" y="678993"/>
                    <a:pt x="648521" y="677743"/>
                    <a:pt x="633556" y="677743"/>
                  </a:cubicBezTo>
                  <a:cubicBezTo>
                    <a:pt x="609862" y="673993"/>
                    <a:pt x="598638" y="707743"/>
                    <a:pt x="581179" y="723994"/>
                  </a:cubicBezTo>
                  <a:lnTo>
                    <a:pt x="508848" y="723994"/>
                  </a:lnTo>
                  <a:lnTo>
                    <a:pt x="509820" y="719527"/>
                  </a:lnTo>
                  <a:lnTo>
                    <a:pt x="483981" y="719527"/>
                  </a:lnTo>
                  <a:cubicBezTo>
                    <a:pt x="441275" y="714581"/>
                    <a:pt x="399826" y="707163"/>
                    <a:pt x="358376" y="700981"/>
                  </a:cubicBezTo>
                  <a:lnTo>
                    <a:pt x="355897" y="703019"/>
                  </a:lnTo>
                  <a:lnTo>
                    <a:pt x="341891" y="703019"/>
                  </a:lnTo>
                  <a:lnTo>
                    <a:pt x="353294" y="529284"/>
                  </a:lnTo>
                  <a:lnTo>
                    <a:pt x="352886" y="529073"/>
                  </a:lnTo>
                  <a:cubicBezTo>
                    <a:pt x="355446" y="512801"/>
                    <a:pt x="361844" y="495278"/>
                    <a:pt x="365683" y="479006"/>
                  </a:cubicBezTo>
                  <a:cubicBezTo>
                    <a:pt x="382319" y="435197"/>
                    <a:pt x="400235" y="396396"/>
                    <a:pt x="416870" y="352587"/>
                  </a:cubicBezTo>
                  <a:lnTo>
                    <a:pt x="416633" y="355190"/>
                  </a:lnTo>
                  <a:lnTo>
                    <a:pt x="465201" y="322734"/>
                  </a:lnTo>
                  <a:lnTo>
                    <a:pt x="468284" y="317484"/>
                  </a:lnTo>
                  <a:cubicBezTo>
                    <a:pt x="496556" y="307557"/>
                    <a:pt x="527285" y="298871"/>
                    <a:pt x="555557" y="288944"/>
                  </a:cubicBezTo>
                  <a:cubicBezTo>
                    <a:pt x="562317" y="274054"/>
                    <a:pt x="578604" y="270952"/>
                    <a:pt x="597349" y="271262"/>
                  </a:cubicBezTo>
                  <a:cubicBezTo>
                    <a:pt x="616094" y="271572"/>
                    <a:pt x="637298" y="275295"/>
                    <a:pt x="653892" y="274054"/>
                  </a:cubicBezTo>
                  <a:lnTo>
                    <a:pt x="653892" y="278987"/>
                  </a:lnTo>
                  <a:lnTo>
                    <a:pt x="791935" y="280233"/>
                  </a:lnTo>
                  <a:cubicBezTo>
                    <a:pt x="838077" y="266483"/>
                    <a:pt x="882971" y="257733"/>
                    <a:pt x="930360" y="247732"/>
                  </a:cubicBezTo>
                  <a:cubicBezTo>
                    <a:pt x="965278" y="218982"/>
                    <a:pt x="1005185" y="218982"/>
                    <a:pt x="1041350" y="220232"/>
                  </a:cubicBezTo>
                  <a:cubicBezTo>
                    <a:pt x="1083750" y="206481"/>
                    <a:pt x="1124904" y="197731"/>
                    <a:pt x="1167305" y="187731"/>
                  </a:cubicBezTo>
                  <a:close/>
                  <a:moveTo>
                    <a:pt x="1447132" y="122266"/>
                  </a:moveTo>
                  <a:cubicBezTo>
                    <a:pt x="1461218" y="121114"/>
                    <a:pt x="1475381" y="122051"/>
                    <a:pt x="1490323" y="125803"/>
                  </a:cubicBezTo>
                  <a:lnTo>
                    <a:pt x="1714448" y="127053"/>
                  </a:lnTo>
                  <a:cubicBezTo>
                    <a:pt x="1711958" y="154562"/>
                    <a:pt x="1706977" y="182071"/>
                    <a:pt x="1703242" y="208329"/>
                  </a:cubicBezTo>
                  <a:cubicBezTo>
                    <a:pt x="1668378" y="217082"/>
                    <a:pt x="1637249" y="227085"/>
                    <a:pt x="1603630" y="235838"/>
                  </a:cubicBezTo>
                  <a:lnTo>
                    <a:pt x="1505265" y="235838"/>
                  </a:lnTo>
                  <a:lnTo>
                    <a:pt x="1505265" y="252093"/>
                  </a:lnTo>
                  <a:cubicBezTo>
                    <a:pt x="1438027" y="318364"/>
                    <a:pt x="1415615" y="190824"/>
                    <a:pt x="1317249" y="219583"/>
                  </a:cubicBezTo>
                  <a:cubicBezTo>
                    <a:pt x="1311023" y="203328"/>
                    <a:pt x="1306042" y="187072"/>
                    <a:pt x="1303552" y="169567"/>
                  </a:cubicBezTo>
                  <a:cubicBezTo>
                    <a:pt x="1363319" y="147997"/>
                    <a:pt x="1404875" y="125725"/>
                    <a:pt x="1447132" y="122266"/>
                  </a:cubicBezTo>
                  <a:close/>
                  <a:moveTo>
                    <a:pt x="5161100" y="22753"/>
                  </a:moveTo>
                  <a:cubicBezTo>
                    <a:pt x="5191201" y="21929"/>
                    <a:pt x="5229860" y="58197"/>
                    <a:pt x="5258738" y="73270"/>
                  </a:cubicBezTo>
                  <a:cubicBezTo>
                    <a:pt x="5289790" y="73270"/>
                    <a:pt x="5318357" y="74526"/>
                    <a:pt x="5346924" y="74526"/>
                  </a:cubicBezTo>
                  <a:cubicBezTo>
                    <a:pt x="5341956" y="98391"/>
                    <a:pt x="5363071" y="108439"/>
                    <a:pt x="5374250" y="154913"/>
                  </a:cubicBezTo>
                  <a:cubicBezTo>
                    <a:pt x="5335746" y="157425"/>
                    <a:pt x="5298484" y="163705"/>
                    <a:pt x="5258738" y="169985"/>
                  </a:cubicBezTo>
                  <a:lnTo>
                    <a:pt x="5084849" y="168729"/>
                  </a:lnTo>
                  <a:cubicBezTo>
                    <a:pt x="5061250" y="152400"/>
                    <a:pt x="5035166" y="133560"/>
                    <a:pt x="5012809" y="117231"/>
                  </a:cubicBezTo>
                  <a:cubicBezTo>
                    <a:pt x="5033924" y="33076"/>
                    <a:pt x="5109690" y="108439"/>
                    <a:pt x="5134531" y="38101"/>
                  </a:cubicBezTo>
                  <a:cubicBezTo>
                    <a:pt x="5141984" y="27424"/>
                    <a:pt x="5151066" y="23028"/>
                    <a:pt x="5161100" y="22753"/>
                  </a:cubicBezTo>
                  <a:close/>
                  <a:moveTo>
                    <a:pt x="5950642" y="3176"/>
                  </a:moveTo>
                  <a:cubicBezTo>
                    <a:pt x="5955637" y="29581"/>
                    <a:pt x="5941901" y="66045"/>
                    <a:pt x="5964377" y="83648"/>
                  </a:cubicBezTo>
                  <a:cubicBezTo>
                    <a:pt x="6053033" y="93707"/>
                    <a:pt x="6129203" y="-76038"/>
                    <a:pt x="6201626" y="52214"/>
                  </a:cubicBezTo>
                  <a:cubicBezTo>
                    <a:pt x="6241584" y="39640"/>
                    <a:pt x="6276547" y="23294"/>
                    <a:pt x="6316505" y="6948"/>
                  </a:cubicBezTo>
                  <a:cubicBezTo>
                    <a:pt x="6345224" y="17007"/>
                    <a:pt x="6373944" y="28324"/>
                    <a:pt x="6402664" y="42155"/>
                  </a:cubicBezTo>
                  <a:cubicBezTo>
                    <a:pt x="6413902" y="52214"/>
                    <a:pt x="6421394" y="62273"/>
                    <a:pt x="6430135" y="72332"/>
                  </a:cubicBezTo>
                  <a:cubicBezTo>
                    <a:pt x="6457605" y="78619"/>
                    <a:pt x="6486325" y="82391"/>
                    <a:pt x="6516293" y="89935"/>
                  </a:cubicBezTo>
                  <a:cubicBezTo>
                    <a:pt x="6563743" y="93707"/>
                    <a:pt x="6634918" y="4434"/>
                    <a:pt x="6654897" y="107538"/>
                  </a:cubicBezTo>
                  <a:cubicBezTo>
                    <a:pt x="6678622" y="92450"/>
                    <a:pt x="6701098" y="72332"/>
                    <a:pt x="6729817" y="76104"/>
                  </a:cubicBezTo>
                  <a:cubicBezTo>
                    <a:pt x="6722325" y="110996"/>
                    <a:pt x="6745738" y="129621"/>
                    <a:pt x="6764761" y="164867"/>
                  </a:cubicBezTo>
                  <a:lnTo>
                    <a:pt x="6779986" y="204216"/>
                  </a:lnTo>
                  <a:lnTo>
                    <a:pt x="7044061" y="207945"/>
                  </a:lnTo>
                  <a:cubicBezTo>
                    <a:pt x="7067752" y="247770"/>
                    <a:pt x="7093936" y="261459"/>
                    <a:pt x="7142563" y="221635"/>
                  </a:cubicBezTo>
                  <a:lnTo>
                    <a:pt x="7671233" y="307506"/>
                  </a:lnTo>
                  <a:cubicBezTo>
                    <a:pt x="7645049" y="341108"/>
                    <a:pt x="7622605" y="373465"/>
                    <a:pt x="7596421" y="403333"/>
                  </a:cubicBezTo>
                  <a:cubicBezTo>
                    <a:pt x="7539066" y="419511"/>
                    <a:pt x="7481710" y="435690"/>
                    <a:pt x="7421861" y="450624"/>
                  </a:cubicBezTo>
                  <a:cubicBezTo>
                    <a:pt x="7374480" y="460580"/>
                    <a:pt x="7330840" y="470536"/>
                    <a:pt x="7283459" y="479248"/>
                  </a:cubicBezTo>
                  <a:lnTo>
                    <a:pt x="7259769" y="479248"/>
                  </a:lnTo>
                  <a:cubicBezTo>
                    <a:pt x="7247300" y="449380"/>
                    <a:pt x="7233584" y="415778"/>
                    <a:pt x="7221116" y="382176"/>
                  </a:cubicBezTo>
                  <a:cubicBezTo>
                    <a:pt x="7162513" y="368487"/>
                    <a:pt x="7192438" y="455602"/>
                    <a:pt x="7157526" y="478003"/>
                  </a:cubicBezTo>
                  <a:cubicBezTo>
                    <a:pt x="7113886" y="484226"/>
                    <a:pt x="7067752" y="486715"/>
                    <a:pt x="7020371" y="492937"/>
                  </a:cubicBezTo>
                  <a:cubicBezTo>
                    <a:pt x="6999174" y="486715"/>
                    <a:pt x="6980471" y="482981"/>
                    <a:pt x="6958028" y="475514"/>
                  </a:cubicBezTo>
                  <a:cubicBezTo>
                    <a:pt x="6946806" y="445646"/>
                    <a:pt x="6933091" y="412044"/>
                    <a:pt x="6919375" y="378443"/>
                  </a:cubicBezTo>
                  <a:cubicBezTo>
                    <a:pt x="6859526" y="374709"/>
                    <a:pt x="6788454" y="370976"/>
                    <a:pt x="6769751" y="456847"/>
                  </a:cubicBezTo>
                  <a:lnTo>
                    <a:pt x="6746061" y="456847"/>
                  </a:lnTo>
                  <a:cubicBezTo>
                    <a:pt x="6711149" y="469292"/>
                    <a:pt x="6686212" y="502893"/>
                    <a:pt x="6643818" y="489204"/>
                  </a:cubicBezTo>
                  <a:cubicBezTo>
                    <a:pt x="6615141" y="478003"/>
                    <a:pt x="6586463" y="468047"/>
                    <a:pt x="6556538" y="454358"/>
                  </a:cubicBezTo>
                  <a:cubicBezTo>
                    <a:pt x="6531601" y="470536"/>
                    <a:pt x="6507910" y="486715"/>
                    <a:pt x="6481726" y="502893"/>
                  </a:cubicBezTo>
                  <a:lnTo>
                    <a:pt x="6393199" y="502893"/>
                  </a:lnTo>
                  <a:cubicBezTo>
                    <a:pt x="6374496" y="527783"/>
                    <a:pt x="6375743" y="585031"/>
                    <a:pt x="6393199" y="612410"/>
                  </a:cubicBezTo>
                  <a:cubicBezTo>
                    <a:pt x="6344571" y="618632"/>
                    <a:pt x="6294697" y="623610"/>
                    <a:pt x="6244822" y="626099"/>
                  </a:cubicBezTo>
                  <a:cubicBezTo>
                    <a:pt x="6244822" y="572586"/>
                    <a:pt x="6244822" y="520316"/>
                    <a:pt x="6243575" y="466803"/>
                  </a:cubicBezTo>
                  <a:cubicBezTo>
                    <a:pt x="6146320" y="356042"/>
                    <a:pt x="6032856" y="480492"/>
                    <a:pt x="5903182" y="415778"/>
                  </a:cubicBezTo>
                  <a:cubicBezTo>
                    <a:pt x="5768521" y="362264"/>
                    <a:pt x="5655056" y="453113"/>
                    <a:pt x="5540345" y="378443"/>
                  </a:cubicBezTo>
                  <a:cubicBezTo>
                    <a:pt x="5736102" y="321195"/>
                    <a:pt x="5934354" y="363509"/>
                    <a:pt x="6077743" y="306261"/>
                  </a:cubicBezTo>
                  <a:lnTo>
                    <a:pt x="6077743" y="322440"/>
                  </a:lnTo>
                  <a:cubicBezTo>
                    <a:pt x="6166270" y="303772"/>
                    <a:pt x="6263525" y="357286"/>
                    <a:pt x="6368262" y="342352"/>
                  </a:cubicBezTo>
                  <a:cubicBezTo>
                    <a:pt x="6425617" y="319951"/>
                    <a:pt x="6475492" y="283860"/>
                    <a:pt x="6494195" y="361020"/>
                  </a:cubicBezTo>
                  <a:lnTo>
                    <a:pt x="6556538" y="361020"/>
                  </a:lnTo>
                  <a:cubicBezTo>
                    <a:pt x="6564019" y="354797"/>
                    <a:pt x="6572747" y="348575"/>
                    <a:pt x="6580228" y="344841"/>
                  </a:cubicBezTo>
                  <a:cubicBezTo>
                    <a:pt x="6611400" y="348575"/>
                    <a:pt x="6640078" y="354797"/>
                    <a:pt x="6668756" y="362264"/>
                  </a:cubicBezTo>
                  <a:lnTo>
                    <a:pt x="6668756" y="282616"/>
                  </a:lnTo>
                  <a:cubicBezTo>
                    <a:pt x="6703668" y="268304"/>
                    <a:pt x="6726111" y="255237"/>
                    <a:pt x="6742476" y="242480"/>
                  </a:cubicBezTo>
                  <a:lnTo>
                    <a:pt x="6776664" y="207357"/>
                  </a:lnTo>
                  <a:lnTo>
                    <a:pt x="6668632" y="219444"/>
                  </a:lnTo>
                  <a:lnTo>
                    <a:pt x="6443870" y="186753"/>
                  </a:lnTo>
                  <a:cubicBezTo>
                    <a:pt x="6432632" y="172922"/>
                    <a:pt x="6425140" y="162863"/>
                    <a:pt x="6416399" y="152804"/>
                  </a:cubicBezTo>
                  <a:cubicBezTo>
                    <a:pt x="6401415" y="162863"/>
                    <a:pt x="6383933" y="171664"/>
                    <a:pt x="6367701" y="185495"/>
                  </a:cubicBezTo>
                  <a:lnTo>
                    <a:pt x="5424948" y="157833"/>
                  </a:lnTo>
                  <a:cubicBezTo>
                    <a:pt x="5433689" y="123884"/>
                    <a:pt x="5441181" y="93707"/>
                    <a:pt x="5448673" y="61016"/>
                  </a:cubicBezTo>
                  <a:cubicBezTo>
                    <a:pt x="5539826" y="74847"/>
                    <a:pt x="5629731" y="102509"/>
                    <a:pt x="5699657" y="47184"/>
                  </a:cubicBezTo>
                  <a:cubicBezTo>
                    <a:pt x="5785816" y="81133"/>
                    <a:pt x="5858240" y="-4368"/>
                    <a:pt x="5950642" y="3176"/>
                  </a:cubicBezTo>
                  <a:close/>
                  <a:moveTo>
                    <a:pt x="4721337" y="147"/>
                  </a:moveTo>
                  <a:cubicBezTo>
                    <a:pt x="4743751" y="1696"/>
                    <a:pt x="4772392" y="15019"/>
                    <a:pt x="4782354" y="21215"/>
                  </a:cubicBezTo>
                  <a:cubicBezTo>
                    <a:pt x="4828429" y="117883"/>
                    <a:pt x="4931785" y="26173"/>
                    <a:pt x="4984086" y="116644"/>
                  </a:cubicBezTo>
                  <a:cubicBezTo>
                    <a:pt x="4940502" y="122841"/>
                    <a:pt x="4914352" y="174893"/>
                    <a:pt x="4873258" y="181089"/>
                  </a:cubicBezTo>
                  <a:lnTo>
                    <a:pt x="4484738" y="205876"/>
                  </a:lnTo>
                  <a:cubicBezTo>
                    <a:pt x="4447381" y="202158"/>
                    <a:pt x="4408778" y="195961"/>
                    <a:pt x="4371420" y="188525"/>
                  </a:cubicBezTo>
                  <a:cubicBezTo>
                    <a:pt x="4358968" y="178611"/>
                    <a:pt x="4345270" y="168696"/>
                    <a:pt x="4332818" y="158781"/>
                  </a:cubicBezTo>
                  <a:cubicBezTo>
                    <a:pt x="4270555" y="187286"/>
                    <a:pt x="4296705" y="244295"/>
                    <a:pt x="4260593" y="236859"/>
                  </a:cubicBezTo>
                  <a:cubicBezTo>
                    <a:pt x="4241914" y="239338"/>
                    <a:pt x="4226971" y="246774"/>
                    <a:pt x="4208292" y="252970"/>
                  </a:cubicBezTo>
                  <a:lnTo>
                    <a:pt x="4172180" y="252970"/>
                  </a:lnTo>
                  <a:cubicBezTo>
                    <a:pt x="4124860" y="244295"/>
                    <a:pt x="4080031" y="238098"/>
                    <a:pt x="4033956" y="234381"/>
                  </a:cubicBezTo>
                  <a:cubicBezTo>
                    <a:pt x="3984146" y="187286"/>
                    <a:pt x="3915657" y="205876"/>
                    <a:pt x="3822263" y="248013"/>
                  </a:cubicBezTo>
                  <a:cubicBezTo>
                    <a:pt x="3774943" y="234381"/>
                    <a:pt x="3727624" y="224466"/>
                    <a:pt x="3684040" y="213312"/>
                  </a:cubicBezTo>
                  <a:cubicBezTo>
                    <a:pt x="3657889" y="229423"/>
                    <a:pt x="3634230" y="246774"/>
                    <a:pt x="3608079" y="257928"/>
                  </a:cubicBezTo>
                  <a:cubicBezTo>
                    <a:pt x="3558269" y="254210"/>
                    <a:pt x="3509704" y="248013"/>
                    <a:pt x="3456158" y="244295"/>
                  </a:cubicBezTo>
                  <a:lnTo>
                    <a:pt x="3307973" y="241816"/>
                  </a:lnTo>
                  <a:cubicBezTo>
                    <a:pt x="3286803" y="229423"/>
                    <a:pt x="3266879" y="218269"/>
                    <a:pt x="3244465" y="208355"/>
                  </a:cubicBezTo>
                  <a:cubicBezTo>
                    <a:pt x="3219560" y="207115"/>
                    <a:pt x="3195900" y="207115"/>
                    <a:pt x="3169749" y="207115"/>
                  </a:cubicBezTo>
                  <a:cubicBezTo>
                    <a:pt x="3164768" y="210833"/>
                    <a:pt x="3162278" y="217030"/>
                    <a:pt x="3156052" y="223227"/>
                  </a:cubicBezTo>
                  <a:lnTo>
                    <a:pt x="3081336" y="223227"/>
                  </a:lnTo>
                  <a:cubicBezTo>
                    <a:pt x="3056431" y="189765"/>
                    <a:pt x="3031526" y="158781"/>
                    <a:pt x="3006621" y="125319"/>
                  </a:cubicBezTo>
                  <a:cubicBezTo>
                    <a:pt x="2975490" y="111687"/>
                    <a:pt x="2963037" y="158781"/>
                    <a:pt x="2931906" y="141431"/>
                  </a:cubicBezTo>
                  <a:cubicBezTo>
                    <a:pt x="2898284" y="141431"/>
                    <a:pt x="2863417" y="140191"/>
                    <a:pt x="2829795" y="140191"/>
                  </a:cubicBezTo>
                  <a:cubicBezTo>
                    <a:pt x="2806135" y="140191"/>
                    <a:pt x="2779985" y="140191"/>
                    <a:pt x="2756325" y="138952"/>
                  </a:cubicBezTo>
                  <a:cubicBezTo>
                    <a:pt x="2751344" y="158781"/>
                    <a:pt x="2747608" y="182329"/>
                    <a:pt x="2745117" y="202158"/>
                  </a:cubicBezTo>
                  <a:lnTo>
                    <a:pt x="2705269" y="202158"/>
                  </a:lnTo>
                  <a:cubicBezTo>
                    <a:pt x="2669157" y="191004"/>
                    <a:pt x="2631799" y="181089"/>
                    <a:pt x="2591951" y="167457"/>
                  </a:cubicBezTo>
                  <a:cubicBezTo>
                    <a:pt x="2545877" y="173653"/>
                    <a:pt x="2502293" y="179850"/>
                    <a:pt x="2454973" y="182329"/>
                  </a:cubicBezTo>
                  <a:lnTo>
                    <a:pt x="2450740" y="182329"/>
                  </a:lnTo>
                  <a:cubicBezTo>
                    <a:pt x="2450759" y="182464"/>
                    <a:pt x="2450779" y="182599"/>
                    <a:pt x="2450798" y="182734"/>
                  </a:cubicBezTo>
                  <a:cubicBezTo>
                    <a:pt x="2398211" y="188979"/>
                    <a:pt x="2349380" y="191477"/>
                    <a:pt x="2299298" y="197721"/>
                  </a:cubicBezTo>
                  <a:cubicBezTo>
                    <a:pt x="2283021" y="200219"/>
                    <a:pt x="2264240" y="206464"/>
                    <a:pt x="2249215" y="213957"/>
                  </a:cubicBezTo>
                  <a:cubicBezTo>
                    <a:pt x="2199132" y="206464"/>
                    <a:pt x="2146545" y="198970"/>
                    <a:pt x="2096463" y="195223"/>
                  </a:cubicBezTo>
                  <a:lnTo>
                    <a:pt x="2096463" y="149014"/>
                  </a:lnTo>
                  <a:cubicBezTo>
                    <a:pt x="2060153" y="147765"/>
                    <a:pt x="2020086" y="146516"/>
                    <a:pt x="1983776" y="146516"/>
                  </a:cubicBezTo>
                  <a:cubicBezTo>
                    <a:pt x="1976264" y="132778"/>
                    <a:pt x="1967500" y="124036"/>
                    <a:pt x="1957483" y="112795"/>
                  </a:cubicBezTo>
                  <a:cubicBezTo>
                    <a:pt x="1982524" y="50350"/>
                    <a:pt x="2056396" y="51599"/>
                    <a:pt x="2096463" y="97808"/>
                  </a:cubicBezTo>
                  <a:cubicBezTo>
                    <a:pt x="2101471" y="82822"/>
                    <a:pt x="2103975" y="67835"/>
                    <a:pt x="2108983" y="51599"/>
                  </a:cubicBezTo>
                  <a:cubicBezTo>
                    <a:pt x="2172839" y="56594"/>
                    <a:pt x="2235442" y="62839"/>
                    <a:pt x="2298046" y="70332"/>
                  </a:cubicBezTo>
                  <a:lnTo>
                    <a:pt x="2431657" y="85941"/>
                  </a:lnTo>
                  <a:lnTo>
                    <a:pt x="2506029" y="41045"/>
                  </a:lnTo>
                  <a:cubicBezTo>
                    <a:pt x="2528443" y="41045"/>
                    <a:pt x="2554593" y="41045"/>
                    <a:pt x="2578253" y="58395"/>
                  </a:cubicBezTo>
                  <a:cubicBezTo>
                    <a:pt x="2606894" y="46002"/>
                    <a:pt x="2639271" y="34848"/>
                    <a:pt x="2666666" y="26173"/>
                  </a:cubicBezTo>
                  <a:cubicBezTo>
                    <a:pt x="2692817" y="-3571"/>
                    <a:pt x="2732665" y="17497"/>
                    <a:pt x="2766287" y="10061"/>
                  </a:cubicBezTo>
                  <a:cubicBezTo>
                    <a:pt x="2792437" y="11301"/>
                    <a:pt x="2818588" y="11301"/>
                    <a:pt x="2842247" y="11301"/>
                  </a:cubicBezTo>
                  <a:cubicBezTo>
                    <a:pt x="2946849" y="26173"/>
                    <a:pt x="3050205" y="37327"/>
                    <a:pt x="3154806" y="48481"/>
                  </a:cubicBezTo>
                  <a:cubicBezTo>
                    <a:pt x="3162278" y="41045"/>
                    <a:pt x="3169749" y="38566"/>
                    <a:pt x="3180957" y="32369"/>
                  </a:cubicBezTo>
                  <a:cubicBezTo>
                    <a:pt x="3223295" y="42284"/>
                    <a:pt x="3264389" y="53438"/>
                    <a:pt x="3306727" y="67071"/>
                  </a:cubicBezTo>
                  <a:lnTo>
                    <a:pt x="3356538" y="67071"/>
                  </a:lnTo>
                  <a:cubicBezTo>
                    <a:pt x="3421291" y="114165"/>
                    <a:pt x="3448686" y="117883"/>
                    <a:pt x="3468611" y="98054"/>
                  </a:cubicBezTo>
                  <a:cubicBezTo>
                    <a:pt x="3489780" y="95575"/>
                    <a:pt x="3509704" y="89379"/>
                    <a:pt x="3530873" y="85661"/>
                  </a:cubicBezTo>
                  <a:cubicBezTo>
                    <a:pt x="3585664" y="110447"/>
                    <a:pt x="3547062" y="13779"/>
                    <a:pt x="3593136" y="19976"/>
                  </a:cubicBezTo>
                  <a:cubicBezTo>
                    <a:pt x="3609324" y="43523"/>
                    <a:pt x="3626758" y="63353"/>
                    <a:pt x="3642946" y="86900"/>
                  </a:cubicBezTo>
                  <a:cubicBezTo>
                    <a:pt x="3682794" y="88139"/>
                    <a:pt x="3753774" y="161260"/>
                    <a:pt x="3757510" y="72028"/>
                  </a:cubicBezTo>
                  <a:cubicBezTo>
                    <a:pt x="3789886" y="95575"/>
                    <a:pt x="3849658" y="96815"/>
                    <a:pt x="3883280" y="73267"/>
                  </a:cubicBezTo>
                  <a:cubicBezTo>
                    <a:pt x="3930600" y="94336"/>
                    <a:pt x="3938072" y="80703"/>
                    <a:pt x="3995353" y="41045"/>
                  </a:cubicBezTo>
                  <a:cubicBezTo>
                    <a:pt x="4004070" y="125319"/>
                    <a:pt x="4019013" y="121601"/>
                    <a:pt x="4057616" y="59635"/>
                  </a:cubicBezTo>
                  <a:cubicBezTo>
                    <a:pt x="4152256" y="112926"/>
                    <a:pt x="4256857" y="94336"/>
                    <a:pt x="4331572" y="78225"/>
                  </a:cubicBezTo>
                  <a:cubicBezTo>
                    <a:pt x="4368930" y="89379"/>
                    <a:pt x="4423721" y="112926"/>
                    <a:pt x="4433683" y="63353"/>
                  </a:cubicBezTo>
                  <a:cubicBezTo>
                    <a:pt x="4534549" y="58395"/>
                    <a:pt x="4600547" y="78225"/>
                    <a:pt x="4697677" y="49720"/>
                  </a:cubicBezTo>
                  <a:cubicBezTo>
                    <a:pt x="4682734" y="8822"/>
                    <a:pt x="4698922" y="-1402"/>
                    <a:pt x="4721337" y="147"/>
                  </a:cubicBezTo>
                  <a:close/>
                </a:path>
              </a:pathLst>
            </a:custGeom>
            <a:solidFill>
              <a:schemeClr val="accent3">
                <a:alpha val="8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592" name="Google Shape;1592;p154"/>
            <p:cNvSpPr/>
            <p:nvPr/>
          </p:nvSpPr>
          <p:spPr>
            <a:xfrm>
              <a:off x="13520669" y="7074671"/>
              <a:ext cx="4142461" cy="1936365"/>
            </a:xfrm>
            <a:custGeom>
              <a:rect b="b" l="l" r="r" t="t"/>
              <a:pathLst>
                <a:path extrusionOk="0" h="1784668" w="3817936">
                  <a:moveTo>
                    <a:pt x="121302" y="1671250"/>
                  </a:moveTo>
                  <a:cubicBezTo>
                    <a:pt x="139294" y="1678859"/>
                    <a:pt x="147553" y="1714287"/>
                    <a:pt x="163598" y="1739016"/>
                  </a:cubicBezTo>
                  <a:cubicBezTo>
                    <a:pt x="110743" y="1755501"/>
                    <a:pt x="55372" y="1771987"/>
                    <a:pt x="0" y="1784668"/>
                  </a:cubicBezTo>
                  <a:cubicBezTo>
                    <a:pt x="0" y="1764378"/>
                    <a:pt x="0" y="1740284"/>
                    <a:pt x="0" y="1719994"/>
                  </a:cubicBezTo>
                  <a:cubicBezTo>
                    <a:pt x="33978" y="1703508"/>
                    <a:pt x="65439" y="1690827"/>
                    <a:pt x="99417" y="1674341"/>
                  </a:cubicBezTo>
                  <a:cubicBezTo>
                    <a:pt x="108226" y="1669269"/>
                    <a:pt x="115305" y="1668714"/>
                    <a:pt x="121302" y="1671250"/>
                  </a:cubicBezTo>
                  <a:close/>
                  <a:moveTo>
                    <a:pt x="2753093" y="126388"/>
                  </a:moveTo>
                  <a:cubicBezTo>
                    <a:pt x="2803431" y="126388"/>
                    <a:pt x="2853768" y="127615"/>
                    <a:pt x="2902848" y="128842"/>
                  </a:cubicBezTo>
                  <a:cubicBezTo>
                    <a:pt x="2909140" y="138659"/>
                    <a:pt x="2914174" y="148475"/>
                    <a:pt x="2916691" y="158292"/>
                  </a:cubicBezTo>
                  <a:cubicBezTo>
                    <a:pt x="2875162" y="190195"/>
                    <a:pt x="2833633" y="219645"/>
                    <a:pt x="2790846" y="251549"/>
                  </a:cubicBezTo>
                  <a:cubicBezTo>
                    <a:pt x="2788329" y="251549"/>
                    <a:pt x="2783296" y="251549"/>
                    <a:pt x="2778262" y="251549"/>
                  </a:cubicBezTo>
                  <a:cubicBezTo>
                    <a:pt x="2770711" y="241732"/>
                    <a:pt x="2761902" y="230689"/>
                    <a:pt x="2754351" y="218418"/>
                  </a:cubicBezTo>
                  <a:cubicBezTo>
                    <a:pt x="2754351" y="188968"/>
                    <a:pt x="2753093" y="155838"/>
                    <a:pt x="2753093" y="126388"/>
                  </a:cubicBezTo>
                  <a:close/>
                  <a:moveTo>
                    <a:pt x="3780080" y="43958"/>
                  </a:moveTo>
                  <a:cubicBezTo>
                    <a:pt x="3792292" y="53837"/>
                    <a:pt x="3805724" y="63716"/>
                    <a:pt x="3817936" y="73595"/>
                  </a:cubicBezTo>
                  <a:cubicBezTo>
                    <a:pt x="3809388" y="105702"/>
                    <a:pt x="3788628" y="129164"/>
                    <a:pt x="3770311" y="152627"/>
                  </a:cubicBezTo>
                  <a:cubicBezTo>
                    <a:pt x="3747109" y="141513"/>
                    <a:pt x="3730013" y="131634"/>
                    <a:pt x="3709253" y="121755"/>
                  </a:cubicBezTo>
                  <a:cubicBezTo>
                    <a:pt x="3744667" y="129164"/>
                    <a:pt x="3719022" y="72360"/>
                    <a:pt x="3780080" y="43958"/>
                  </a:cubicBezTo>
                  <a:close/>
                  <a:moveTo>
                    <a:pt x="1397777" y="0"/>
                  </a:moveTo>
                  <a:cubicBezTo>
                    <a:pt x="1407707" y="11210"/>
                    <a:pt x="1416397" y="19929"/>
                    <a:pt x="1423845" y="33631"/>
                  </a:cubicBezTo>
                  <a:cubicBezTo>
                    <a:pt x="1425086" y="61034"/>
                    <a:pt x="1425086" y="84700"/>
                    <a:pt x="1425086" y="114594"/>
                  </a:cubicBezTo>
                  <a:cubicBezTo>
                    <a:pt x="1487153" y="130786"/>
                    <a:pt x="1494601" y="54806"/>
                    <a:pt x="1535565" y="82209"/>
                  </a:cubicBezTo>
                  <a:cubicBezTo>
                    <a:pt x="1585219" y="85945"/>
                    <a:pt x="1637355" y="93419"/>
                    <a:pt x="1687008" y="100892"/>
                  </a:cubicBezTo>
                  <a:cubicBezTo>
                    <a:pt x="1700663" y="129541"/>
                    <a:pt x="1710594" y="163172"/>
                    <a:pt x="1724249" y="196803"/>
                  </a:cubicBezTo>
                  <a:cubicBezTo>
                    <a:pt x="1615011" y="209258"/>
                    <a:pt x="1524393" y="224205"/>
                    <a:pt x="1399018" y="240398"/>
                  </a:cubicBezTo>
                  <a:cubicBezTo>
                    <a:pt x="1384122" y="279011"/>
                    <a:pt x="1353088" y="269047"/>
                    <a:pt x="1327020" y="272783"/>
                  </a:cubicBezTo>
                  <a:cubicBezTo>
                    <a:pt x="1308400" y="255345"/>
                    <a:pt x="1293504" y="237907"/>
                    <a:pt x="1274884" y="221714"/>
                  </a:cubicBezTo>
                  <a:cubicBezTo>
                    <a:pt x="1276125" y="128295"/>
                    <a:pt x="1363019" y="203030"/>
                    <a:pt x="1387846" y="143242"/>
                  </a:cubicBezTo>
                  <a:cubicBezTo>
                    <a:pt x="1370467" y="99647"/>
                    <a:pt x="1354330" y="59788"/>
                    <a:pt x="1335710" y="16193"/>
                  </a:cubicBezTo>
                  <a:cubicBezTo>
                    <a:pt x="1356812" y="9965"/>
                    <a:pt x="1376674" y="3737"/>
                    <a:pt x="1397777" y="0"/>
                  </a:cubicBezTo>
                  <a:close/>
                </a:path>
              </a:pathLst>
            </a:custGeom>
            <a:solidFill>
              <a:schemeClr val="accent3">
                <a:alpha val="949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grpSp>
      <p:sp>
        <p:nvSpPr>
          <p:cNvPr id="1593" name="Google Shape;1593;p154"/>
          <p:cNvSpPr/>
          <p:nvPr/>
        </p:nvSpPr>
        <p:spPr>
          <a:xfrm flipH="1" rot="10800000">
            <a:off x="2809151" y="2275246"/>
            <a:ext cx="1909104" cy="242429"/>
          </a:xfrm>
          <a:custGeom>
            <a:rect b="b" l="l" r="r" t="t"/>
            <a:pathLst>
              <a:path extrusionOk="0" h="3166" w="3444">
                <a:moveTo>
                  <a:pt x="0" y="0"/>
                </a:moveTo>
                <a:lnTo>
                  <a:pt x="935" y="0"/>
                </a:lnTo>
                <a:lnTo>
                  <a:pt x="1717" y="1636"/>
                </a:lnTo>
                <a:lnTo>
                  <a:pt x="3443" y="3165"/>
                </a:lnTo>
              </a:path>
            </a:pathLst>
          </a:custGeom>
          <a:noFill/>
          <a:ln cap="flat" cmpd="sng" w="12700">
            <a:solidFill>
              <a:schemeClr val="accent3"/>
            </a:solidFill>
            <a:prstDash val="solid"/>
            <a:miter lim="800000"/>
            <a:headEnd len="med" w="med" type="none"/>
            <a:tailEnd len="med" w="med" type="none"/>
          </a:ln>
        </p:spPr>
        <p:txBody>
          <a:bodyPr anchorCtr="0" anchor="t" bIns="17150" lIns="34300" spcFirstLastPara="1" rIns="34300" wrap="square" tIns="17150">
            <a:noAutofit/>
          </a:bodyPr>
          <a:lstStyle/>
          <a:p>
            <a:pPr indent="0" lvl="0" marL="0" marR="0" rtl="0" algn="l">
              <a:lnSpc>
                <a:spcPct val="100000"/>
              </a:lnSpc>
              <a:spcBef>
                <a:spcPts val="0"/>
              </a:spcBef>
              <a:spcAft>
                <a:spcPts val="0"/>
              </a:spcAft>
              <a:buNone/>
            </a:pPr>
            <a:r>
              <a:t/>
            </a:r>
            <a:endParaRPr sz="1300">
              <a:solidFill>
                <a:schemeClr val="dk1"/>
              </a:solidFill>
              <a:latin typeface="Oswald"/>
              <a:ea typeface="Oswald"/>
              <a:cs typeface="Oswald"/>
              <a:sym typeface="Oswald"/>
            </a:endParaRPr>
          </a:p>
        </p:txBody>
      </p:sp>
      <p:sp>
        <p:nvSpPr>
          <p:cNvPr id="1594" name="Google Shape;1594;p154"/>
          <p:cNvSpPr txBox="1"/>
          <p:nvPr/>
        </p:nvSpPr>
        <p:spPr>
          <a:xfrm>
            <a:off x="758738" y="1842553"/>
            <a:ext cx="2148300" cy="8349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it" sz="2600">
                <a:solidFill>
                  <a:schemeClr val="dk2"/>
                </a:solidFill>
                <a:latin typeface="Oswald SemiBold"/>
                <a:ea typeface="Oswald SemiBold"/>
                <a:cs typeface="Oswald SemiBold"/>
                <a:sym typeface="Oswald SemiBold"/>
              </a:rPr>
              <a:t>Roads to </a:t>
            </a:r>
            <a:endParaRPr b="1" sz="2600">
              <a:solidFill>
                <a:schemeClr val="dk2"/>
              </a:solidFill>
              <a:latin typeface="Oswald SemiBold"/>
              <a:ea typeface="Oswald SemiBold"/>
              <a:cs typeface="Oswald SemiBold"/>
              <a:sym typeface="Oswald SemiBold"/>
            </a:endParaRPr>
          </a:p>
          <a:p>
            <a:pPr indent="0" lvl="0" marL="0" marR="0" rtl="0" algn="l">
              <a:spcBef>
                <a:spcPts val="0"/>
              </a:spcBef>
              <a:spcAft>
                <a:spcPts val="0"/>
              </a:spcAft>
              <a:buNone/>
            </a:pPr>
            <a:r>
              <a:rPr b="1" lang="it" sz="2600">
                <a:solidFill>
                  <a:schemeClr val="dk2"/>
                </a:solidFill>
                <a:latin typeface="Oswald SemiBold"/>
                <a:ea typeface="Oswald SemiBold"/>
                <a:cs typeface="Oswald SemiBold"/>
                <a:sym typeface="Oswald SemiBold"/>
              </a:rPr>
              <a:t>Open Access </a:t>
            </a:r>
            <a:endParaRPr sz="300"/>
          </a:p>
        </p:txBody>
      </p:sp>
      <p:sp>
        <p:nvSpPr>
          <p:cNvPr id="1595" name="Google Shape;1595;p154"/>
          <p:cNvSpPr txBox="1"/>
          <p:nvPr/>
        </p:nvSpPr>
        <p:spPr>
          <a:xfrm>
            <a:off x="758742" y="2733020"/>
            <a:ext cx="2071800" cy="3732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it" sz="1100">
                <a:solidFill>
                  <a:schemeClr val="dk1"/>
                </a:solidFill>
                <a:latin typeface="Oswald"/>
                <a:ea typeface="Oswald"/>
                <a:cs typeface="Oswald"/>
                <a:sym typeface="Oswald"/>
              </a:rPr>
              <a:t>There are several possibilities </a:t>
            </a:r>
            <a:endParaRPr sz="1100">
              <a:solidFill>
                <a:schemeClr val="dk1"/>
              </a:solidFill>
              <a:latin typeface="Oswald"/>
              <a:ea typeface="Oswald"/>
              <a:cs typeface="Oswald"/>
              <a:sym typeface="Oswald"/>
            </a:endParaRPr>
          </a:p>
          <a:p>
            <a:pPr indent="0" lvl="0" marL="0" marR="0" rtl="0" algn="l">
              <a:spcBef>
                <a:spcPts val="0"/>
              </a:spcBef>
              <a:spcAft>
                <a:spcPts val="0"/>
              </a:spcAft>
              <a:buNone/>
            </a:pPr>
            <a:r>
              <a:rPr lang="it" sz="1100">
                <a:solidFill>
                  <a:schemeClr val="dk1"/>
                </a:solidFill>
                <a:latin typeface="Oswald"/>
                <a:ea typeface="Oswald"/>
                <a:cs typeface="Oswald"/>
                <a:sym typeface="Oswald"/>
              </a:rPr>
              <a:t>to meet the requirements </a:t>
            </a:r>
            <a:endParaRPr sz="400"/>
          </a:p>
        </p:txBody>
      </p:sp>
      <p:sp>
        <p:nvSpPr>
          <p:cNvPr id="1596" name="Google Shape;1596;p154"/>
          <p:cNvSpPr txBox="1"/>
          <p:nvPr/>
        </p:nvSpPr>
        <p:spPr>
          <a:xfrm>
            <a:off x="5483280" y="2032809"/>
            <a:ext cx="2244300" cy="2502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it" sz="1400">
                <a:solidFill>
                  <a:schemeClr val="lt1"/>
                </a:solidFill>
                <a:latin typeface="Oswald SemiBold"/>
                <a:ea typeface="Oswald SemiBold"/>
                <a:cs typeface="Oswald SemiBold"/>
                <a:sym typeface="Oswald SemiBold"/>
              </a:rPr>
              <a:t>Gold OA</a:t>
            </a:r>
            <a:endParaRPr sz="500"/>
          </a:p>
        </p:txBody>
      </p:sp>
      <p:sp>
        <p:nvSpPr>
          <p:cNvPr id="1597" name="Google Shape;1597;p154"/>
          <p:cNvSpPr txBox="1"/>
          <p:nvPr/>
        </p:nvSpPr>
        <p:spPr>
          <a:xfrm>
            <a:off x="4690447" y="502673"/>
            <a:ext cx="831000" cy="4656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it" sz="1400">
                <a:solidFill>
                  <a:schemeClr val="lt1"/>
                </a:solidFill>
                <a:latin typeface="Oswald SemiBold"/>
                <a:ea typeface="Oswald SemiBold"/>
                <a:cs typeface="Oswald SemiBold"/>
                <a:sym typeface="Oswald SemiBold"/>
              </a:rPr>
              <a:t>Green </a:t>
            </a:r>
            <a:endParaRPr b="1" sz="1400">
              <a:solidFill>
                <a:schemeClr val="lt1"/>
              </a:solidFill>
              <a:latin typeface="Oswald SemiBold"/>
              <a:ea typeface="Oswald SemiBold"/>
              <a:cs typeface="Oswald SemiBold"/>
              <a:sym typeface="Oswald SemiBold"/>
            </a:endParaRPr>
          </a:p>
          <a:p>
            <a:pPr indent="0" lvl="0" marL="0" marR="0" rtl="0" algn="l">
              <a:spcBef>
                <a:spcPts val="0"/>
              </a:spcBef>
              <a:spcAft>
                <a:spcPts val="0"/>
              </a:spcAft>
              <a:buNone/>
            </a:pPr>
            <a:r>
              <a:rPr b="1" lang="it" sz="1400">
                <a:solidFill>
                  <a:schemeClr val="lt1"/>
                </a:solidFill>
                <a:latin typeface="Oswald SemiBold"/>
                <a:ea typeface="Oswald SemiBold"/>
                <a:cs typeface="Oswald SemiBold"/>
                <a:sym typeface="Oswald SemiBold"/>
              </a:rPr>
              <a:t>OA</a:t>
            </a:r>
            <a:endParaRPr sz="500"/>
          </a:p>
        </p:txBody>
      </p:sp>
      <p:sp>
        <p:nvSpPr>
          <p:cNvPr id="1598" name="Google Shape;1598;p154"/>
          <p:cNvSpPr txBox="1"/>
          <p:nvPr/>
        </p:nvSpPr>
        <p:spPr>
          <a:xfrm>
            <a:off x="5376359" y="225722"/>
            <a:ext cx="2244300" cy="1626300"/>
          </a:xfrm>
          <a:prstGeom prst="rect">
            <a:avLst/>
          </a:prstGeom>
          <a:noFill/>
          <a:ln>
            <a:noFill/>
          </a:ln>
        </p:spPr>
        <p:txBody>
          <a:bodyPr anchorCtr="0" anchor="t" bIns="17150" lIns="34300" spcFirstLastPara="1" rIns="34300" wrap="square" tIns="17150">
            <a:spAutoFit/>
          </a:bodyPr>
          <a:lstStyle/>
          <a:p>
            <a:pPr indent="0" lvl="0" marL="0" marR="0" rtl="0" algn="l">
              <a:lnSpc>
                <a:spcPct val="120000"/>
              </a:lnSpc>
              <a:spcBef>
                <a:spcPts val="0"/>
              </a:spcBef>
              <a:spcAft>
                <a:spcPts val="0"/>
              </a:spcAft>
              <a:buNone/>
            </a:pPr>
            <a:r>
              <a:rPr lang="it" sz="1100">
                <a:solidFill>
                  <a:schemeClr val="lt1"/>
                </a:solidFill>
                <a:latin typeface="Oswald"/>
                <a:ea typeface="Oswald"/>
                <a:cs typeface="Oswald"/>
                <a:sym typeface="Oswald"/>
              </a:rPr>
              <a:t>Through the version allowed for Open Access (check editorial policies)</a:t>
            </a:r>
            <a:endParaRPr sz="1100">
              <a:solidFill>
                <a:schemeClr val="lt1"/>
              </a:solidFill>
              <a:latin typeface="Oswald"/>
              <a:ea typeface="Oswald"/>
              <a:cs typeface="Oswald"/>
              <a:sym typeface="Oswald"/>
            </a:endParaRPr>
          </a:p>
          <a:p>
            <a:pPr indent="0" lvl="0" marL="0" marR="0" rtl="0" algn="l">
              <a:lnSpc>
                <a:spcPct val="120000"/>
              </a:lnSpc>
              <a:spcBef>
                <a:spcPts val="0"/>
              </a:spcBef>
              <a:spcAft>
                <a:spcPts val="0"/>
              </a:spcAft>
              <a:buClr>
                <a:srgbClr val="000000"/>
              </a:buClr>
              <a:buFont typeface="Arial"/>
              <a:buNone/>
            </a:pPr>
            <a:r>
              <a:rPr lang="it" sz="1100">
                <a:solidFill>
                  <a:schemeClr val="lt1"/>
                </a:solidFill>
                <a:latin typeface="Oswald"/>
                <a:ea typeface="Oswald"/>
                <a:cs typeface="Oswald"/>
                <a:sym typeface="Oswald"/>
              </a:rPr>
              <a:t>Deposit this version in a trusted repository (institutional, disciplinary or catch-all, i.e. Zenodo)</a:t>
            </a:r>
            <a:endParaRPr sz="1100">
              <a:solidFill>
                <a:schemeClr val="lt1"/>
              </a:solidFill>
              <a:latin typeface="Oswald"/>
              <a:ea typeface="Oswald"/>
              <a:cs typeface="Oswald"/>
              <a:sym typeface="Oswald"/>
            </a:endParaRPr>
          </a:p>
          <a:p>
            <a:pPr indent="0" lvl="0" marL="0" marR="0" rtl="0" algn="l">
              <a:lnSpc>
                <a:spcPct val="120000"/>
              </a:lnSpc>
              <a:spcBef>
                <a:spcPts val="0"/>
              </a:spcBef>
              <a:spcAft>
                <a:spcPts val="0"/>
              </a:spcAft>
              <a:buClr>
                <a:srgbClr val="000000"/>
              </a:buClr>
              <a:buFont typeface="Arial"/>
              <a:buNone/>
            </a:pPr>
            <a:r>
              <a:rPr lang="it" sz="1100">
                <a:solidFill>
                  <a:schemeClr val="lt1"/>
                </a:solidFill>
                <a:latin typeface="Oswald"/>
                <a:ea typeface="Oswald"/>
                <a:cs typeface="Oswald"/>
                <a:sym typeface="Oswald"/>
              </a:rPr>
              <a:t>Beware to copyright and embargo periods of the publisher/journal: </a:t>
            </a:r>
            <a:r>
              <a:rPr lang="it" sz="1100">
                <a:solidFill>
                  <a:schemeClr val="lt1"/>
                </a:solidFill>
                <a:uFill>
                  <a:noFill/>
                </a:uFill>
                <a:latin typeface="Oswald"/>
                <a:ea typeface="Oswald"/>
                <a:cs typeface="Oswald"/>
                <a:sym typeface="Oswald"/>
                <a:hlinkClick r:id="rId3">
                  <a:extLst>
                    <a:ext uri="{A12FA001-AC4F-418D-AE19-62706E023703}">
                      <ahyp:hlinkClr val="tx"/>
                    </a:ext>
                  </a:extLst>
                </a:hlinkClick>
              </a:rPr>
              <a:t>https://v2.sherpa.ac.uk/romeo/</a:t>
            </a:r>
            <a:r>
              <a:rPr lang="it" sz="1100">
                <a:solidFill>
                  <a:schemeClr val="lt1"/>
                </a:solidFill>
                <a:latin typeface="Oswald"/>
                <a:ea typeface="Oswald"/>
                <a:cs typeface="Oswald"/>
                <a:sym typeface="Oswald"/>
              </a:rPr>
              <a:t>  </a:t>
            </a:r>
            <a:endParaRPr sz="1100">
              <a:solidFill>
                <a:schemeClr val="lt1"/>
              </a:solidFill>
              <a:latin typeface="Oswald"/>
              <a:ea typeface="Oswald"/>
              <a:cs typeface="Oswald"/>
              <a:sym typeface="Oswald"/>
            </a:endParaRPr>
          </a:p>
        </p:txBody>
      </p:sp>
      <p:grpSp>
        <p:nvGrpSpPr>
          <p:cNvPr id="1599" name="Google Shape;1599;p154"/>
          <p:cNvGrpSpPr/>
          <p:nvPr/>
        </p:nvGrpSpPr>
        <p:grpSpPr>
          <a:xfrm>
            <a:off x="4510450" y="138587"/>
            <a:ext cx="3621050" cy="586608"/>
            <a:chOff x="11906451" y="9693788"/>
            <a:chExt cx="9653560" cy="2524132"/>
          </a:xfrm>
        </p:grpSpPr>
        <p:sp>
          <p:nvSpPr>
            <p:cNvPr id="1600" name="Google Shape;1600;p154"/>
            <p:cNvSpPr/>
            <p:nvPr/>
          </p:nvSpPr>
          <p:spPr>
            <a:xfrm>
              <a:off x="17113491" y="10839667"/>
              <a:ext cx="4446520" cy="1214980"/>
            </a:xfrm>
            <a:custGeom>
              <a:rect b="b" l="l" r="r" t="t"/>
              <a:pathLst>
                <a:path extrusionOk="0" h="1119797" w="4098175">
                  <a:moveTo>
                    <a:pt x="448024" y="1023326"/>
                  </a:moveTo>
                  <a:cubicBezTo>
                    <a:pt x="584618" y="1022105"/>
                    <a:pt x="706311" y="1061182"/>
                    <a:pt x="823037" y="1119797"/>
                  </a:cubicBezTo>
                  <a:cubicBezTo>
                    <a:pt x="717487" y="1114913"/>
                    <a:pt x="520046" y="1106364"/>
                    <a:pt x="346199" y="1097816"/>
                  </a:cubicBezTo>
                  <a:cubicBezTo>
                    <a:pt x="380968" y="1095374"/>
                    <a:pt x="448024" y="1023326"/>
                    <a:pt x="448024" y="1023326"/>
                  </a:cubicBezTo>
                  <a:close/>
                  <a:moveTo>
                    <a:pt x="3914964" y="236510"/>
                  </a:moveTo>
                  <a:cubicBezTo>
                    <a:pt x="3935968" y="248239"/>
                    <a:pt x="4024356" y="373353"/>
                    <a:pt x="4098175" y="592302"/>
                  </a:cubicBezTo>
                  <a:cubicBezTo>
                    <a:pt x="4075796" y="629836"/>
                    <a:pt x="4048444" y="663617"/>
                    <a:pt x="4018606" y="691142"/>
                  </a:cubicBezTo>
                  <a:cubicBezTo>
                    <a:pt x="3936551" y="603562"/>
                    <a:pt x="3896767" y="475946"/>
                    <a:pt x="3889307" y="347079"/>
                  </a:cubicBezTo>
                  <a:cubicBezTo>
                    <a:pt x="3907956" y="345828"/>
                    <a:pt x="3939038" y="344577"/>
                    <a:pt x="3967633" y="342074"/>
                  </a:cubicBezTo>
                  <a:cubicBezTo>
                    <a:pt x="3914017" y="263253"/>
                    <a:pt x="3902362" y="229472"/>
                    <a:pt x="3914964" y="236510"/>
                  </a:cubicBezTo>
                  <a:close/>
                  <a:moveTo>
                    <a:pt x="884731" y="27471"/>
                  </a:moveTo>
                  <a:cubicBezTo>
                    <a:pt x="1061785" y="37442"/>
                    <a:pt x="1237593" y="46166"/>
                    <a:pt x="1415894" y="56137"/>
                  </a:cubicBezTo>
                  <a:cubicBezTo>
                    <a:pt x="1592949" y="67354"/>
                    <a:pt x="1771250" y="78571"/>
                    <a:pt x="1949551" y="88541"/>
                  </a:cubicBezTo>
                  <a:cubicBezTo>
                    <a:pt x="1686463" y="164568"/>
                    <a:pt x="1423375" y="268013"/>
                    <a:pt x="1165275" y="162075"/>
                  </a:cubicBezTo>
                  <a:cubicBezTo>
                    <a:pt x="1079241" y="128424"/>
                    <a:pt x="984480" y="77324"/>
                    <a:pt x="884731" y="27471"/>
                  </a:cubicBezTo>
                  <a:close/>
                  <a:moveTo>
                    <a:pt x="0" y="0"/>
                  </a:moveTo>
                  <a:cubicBezTo>
                    <a:pt x="119063" y="3532"/>
                    <a:pt x="236873" y="8243"/>
                    <a:pt x="355936" y="11775"/>
                  </a:cubicBezTo>
                  <a:cubicBezTo>
                    <a:pt x="234366" y="31794"/>
                    <a:pt x="115303" y="22373"/>
                    <a:pt x="0" y="0"/>
                  </a:cubicBezTo>
                  <a:close/>
                </a:path>
              </a:pathLst>
            </a:custGeom>
            <a:solidFill>
              <a:schemeClr val="accent4">
                <a:alpha val="8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01" name="Google Shape;1601;p154"/>
            <p:cNvSpPr/>
            <p:nvPr/>
          </p:nvSpPr>
          <p:spPr>
            <a:xfrm>
              <a:off x="18574444" y="10243356"/>
              <a:ext cx="2926128" cy="1969238"/>
            </a:xfrm>
            <a:custGeom>
              <a:rect b="b" l="l" r="r" t="t"/>
              <a:pathLst>
                <a:path extrusionOk="0" h="1814966" w="2696892">
                  <a:moveTo>
                    <a:pt x="1455550" y="1711299"/>
                  </a:moveTo>
                  <a:cubicBezTo>
                    <a:pt x="1507229" y="1708681"/>
                    <a:pt x="1562614" y="1716005"/>
                    <a:pt x="1625331" y="1742151"/>
                  </a:cubicBezTo>
                  <a:cubicBezTo>
                    <a:pt x="1614098" y="1768612"/>
                    <a:pt x="1615346" y="1791293"/>
                    <a:pt x="1621587" y="1810193"/>
                  </a:cubicBezTo>
                  <a:cubicBezTo>
                    <a:pt x="1239667" y="1827834"/>
                    <a:pt x="860244" y="1793813"/>
                    <a:pt x="467092" y="1753491"/>
                  </a:cubicBezTo>
                  <a:cubicBezTo>
                    <a:pt x="638082" y="1732071"/>
                    <a:pt x="811568" y="1720730"/>
                    <a:pt x="992543" y="1763572"/>
                  </a:cubicBezTo>
                  <a:cubicBezTo>
                    <a:pt x="1178822" y="1816494"/>
                    <a:pt x="1300512" y="1719155"/>
                    <a:pt x="1455550" y="1711299"/>
                  </a:cubicBezTo>
                  <a:close/>
                  <a:moveTo>
                    <a:pt x="2064578" y="719872"/>
                  </a:moveTo>
                  <a:lnTo>
                    <a:pt x="2696892" y="754232"/>
                  </a:lnTo>
                  <a:cubicBezTo>
                    <a:pt x="2452929" y="835676"/>
                    <a:pt x="2186560" y="839494"/>
                    <a:pt x="1956288" y="770775"/>
                  </a:cubicBezTo>
                  <a:cubicBezTo>
                    <a:pt x="1991140" y="758049"/>
                    <a:pt x="2027237" y="740233"/>
                    <a:pt x="2064578" y="719872"/>
                  </a:cubicBezTo>
                  <a:close/>
                  <a:moveTo>
                    <a:pt x="1313348" y="708882"/>
                  </a:moveTo>
                  <a:lnTo>
                    <a:pt x="1690158" y="732084"/>
                  </a:lnTo>
                  <a:lnTo>
                    <a:pt x="1681452" y="725978"/>
                  </a:lnTo>
                  <a:cubicBezTo>
                    <a:pt x="1753581" y="723536"/>
                    <a:pt x="1824466" y="729642"/>
                    <a:pt x="1896594" y="751622"/>
                  </a:cubicBezTo>
                  <a:cubicBezTo>
                    <a:pt x="1916492" y="757728"/>
                    <a:pt x="1935146" y="763834"/>
                    <a:pt x="1955043" y="768719"/>
                  </a:cubicBezTo>
                  <a:cubicBezTo>
                    <a:pt x="1865504" y="801690"/>
                    <a:pt x="1785914" y="806574"/>
                    <a:pt x="1724978" y="758949"/>
                  </a:cubicBezTo>
                  <a:lnTo>
                    <a:pt x="1710055" y="747959"/>
                  </a:lnTo>
                  <a:cubicBezTo>
                    <a:pt x="1681452" y="761392"/>
                    <a:pt x="1654093" y="774824"/>
                    <a:pt x="1627978" y="784593"/>
                  </a:cubicBezTo>
                  <a:cubicBezTo>
                    <a:pt x="1608080" y="778488"/>
                    <a:pt x="1588183" y="772382"/>
                    <a:pt x="1569529" y="765055"/>
                  </a:cubicBezTo>
                  <a:cubicBezTo>
                    <a:pt x="1497400" y="743074"/>
                    <a:pt x="1426515" y="735748"/>
                    <a:pt x="1354387" y="738190"/>
                  </a:cubicBezTo>
                  <a:cubicBezTo>
                    <a:pt x="1340707" y="727199"/>
                    <a:pt x="1327028" y="717430"/>
                    <a:pt x="1313348" y="708882"/>
                  </a:cubicBezTo>
                  <a:close/>
                  <a:moveTo>
                    <a:pt x="162984" y="341674"/>
                  </a:moveTo>
                  <a:cubicBezTo>
                    <a:pt x="169605" y="339174"/>
                    <a:pt x="177815" y="339785"/>
                    <a:pt x="188347" y="344975"/>
                  </a:cubicBezTo>
                  <a:cubicBezTo>
                    <a:pt x="211891" y="351081"/>
                    <a:pt x="229239" y="358408"/>
                    <a:pt x="251543" y="362071"/>
                  </a:cubicBezTo>
                  <a:cubicBezTo>
                    <a:pt x="251543" y="426792"/>
                    <a:pt x="190826" y="380388"/>
                    <a:pt x="178434" y="454879"/>
                  </a:cubicBezTo>
                  <a:lnTo>
                    <a:pt x="174616" y="459705"/>
                  </a:lnTo>
                  <a:cubicBezTo>
                    <a:pt x="162319" y="479411"/>
                    <a:pt x="150022" y="502813"/>
                    <a:pt x="136496" y="522520"/>
                  </a:cubicBezTo>
                  <a:cubicBezTo>
                    <a:pt x="116821" y="528679"/>
                    <a:pt x="95916" y="531142"/>
                    <a:pt x="75011" y="537301"/>
                  </a:cubicBezTo>
                  <a:cubicBezTo>
                    <a:pt x="51647" y="528679"/>
                    <a:pt x="25824" y="517594"/>
                    <a:pt x="1230" y="504045"/>
                  </a:cubicBezTo>
                  <a:cubicBezTo>
                    <a:pt x="0" y="490497"/>
                    <a:pt x="0" y="474485"/>
                    <a:pt x="0" y="458473"/>
                  </a:cubicBezTo>
                  <a:cubicBezTo>
                    <a:pt x="17216" y="438766"/>
                    <a:pt x="33202" y="416596"/>
                    <a:pt x="50417" y="395657"/>
                  </a:cubicBezTo>
                  <a:cubicBezTo>
                    <a:pt x="73782" y="400584"/>
                    <a:pt x="99605" y="406742"/>
                    <a:pt x="122969" y="412901"/>
                  </a:cubicBezTo>
                  <a:lnTo>
                    <a:pt x="130508" y="412146"/>
                  </a:lnTo>
                  <a:lnTo>
                    <a:pt x="126391" y="408475"/>
                  </a:lnTo>
                  <a:cubicBezTo>
                    <a:pt x="137544" y="384662"/>
                    <a:pt x="143119" y="349173"/>
                    <a:pt x="162984" y="341674"/>
                  </a:cubicBezTo>
                  <a:close/>
                  <a:moveTo>
                    <a:pt x="249747" y="0"/>
                  </a:moveTo>
                  <a:lnTo>
                    <a:pt x="339439" y="0"/>
                  </a:lnTo>
                  <a:cubicBezTo>
                    <a:pt x="331859" y="29637"/>
                    <a:pt x="324280" y="62979"/>
                    <a:pt x="314173" y="95086"/>
                  </a:cubicBezTo>
                  <a:cubicBezTo>
                    <a:pt x="292698" y="98790"/>
                    <a:pt x="275012" y="104965"/>
                    <a:pt x="249747" y="108669"/>
                  </a:cubicBezTo>
                  <a:cubicBezTo>
                    <a:pt x="232061" y="81502"/>
                    <a:pt x="230798" y="24698"/>
                    <a:pt x="249747" y="0"/>
                  </a:cubicBezTo>
                  <a:close/>
                </a:path>
              </a:pathLst>
            </a:custGeom>
            <a:solidFill>
              <a:schemeClr val="accent4">
                <a:alpha val="6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02" name="Google Shape;1602;p154"/>
            <p:cNvSpPr/>
            <p:nvPr/>
          </p:nvSpPr>
          <p:spPr>
            <a:xfrm>
              <a:off x="12349013" y="11074098"/>
              <a:ext cx="9091129" cy="749739"/>
            </a:xfrm>
            <a:custGeom>
              <a:rect b="b" l="l" r="r" t="t"/>
              <a:pathLst>
                <a:path extrusionOk="0" h="691004" w="8378921">
                  <a:moveTo>
                    <a:pt x="1965858" y="16"/>
                  </a:moveTo>
                  <a:cubicBezTo>
                    <a:pt x="1972278" y="222"/>
                    <a:pt x="1977806" y="2360"/>
                    <a:pt x="1982323" y="6869"/>
                  </a:cubicBezTo>
                  <a:cubicBezTo>
                    <a:pt x="2108165" y="56623"/>
                    <a:pt x="2230269" y="72793"/>
                    <a:pt x="2357357" y="77768"/>
                  </a:cubicBezTo>
                  <a:cubicBezTo>
                    <a:pt x="2484445" y="83988"/>
                    <a:pt x="2615270" y="77768"/>
                    <a:pt x="2756064" y="93938"/>
                  </a:cubicBezTo>
                  <a:cubicBezTo>
                    <a:pt x="2861971" y="128766"/>
                    <a:pt x="2795935" y="317831"/>
                    <a:pt x="2866954" y="316587"/>
                  </a:cubicBezTo>
                  <a:cubicBezTo>
                    <a:pt x="3474983" y="281759"/>
                    <a:pt x="4084257" y="208372"/>
                    <a:pt x="4691040" y="178520"/>
                  </a:cubicBezTo>
                  <a:cubicBezTo>
                    <a:pt x="5299069" y="146180"/>
                    <a:pt x="5905851" y="156131"/>
                    <a:pt x="6517617" y="290466"/>
                  </a:cubicBezTo>
                  <a:cubicBezTo>
                    <a:pt x="6657165" y="324050"/>
                    <a:pt x="6756841" y="134985"/>
                    <a:pt x="6930030" y="166081"/>
                  </a:cubicBezTo>
                  <a:cubicBezTo>
                    <a:pt x="7001050" y="200909"/>
                    <a:pt x="7073315" y="273052"/>
                    <a:pt x="7108203" y="273052"/>
                  </a:cubicBezTo>
                  <a:cubicBezTo>
                    <a:pt x="7207879" y="275540"/>
                    <a:pt x="7311294" y="276784"/>
                    <a:pt x="7413463" y="273052"/>
                  </a:cubicBezTo>
                  <a:cubicBezTo>
                    <a:pt x="7515631" y="269321"/>
                    <a:pt x="7617800" y="261858"/>
                    <a:pt x="7717477" y="248176"/>
                  </a:cubicBezTo>
                  <a:cubicBezTo>
                    <a:pt x="7915585" y="219567"/>
                    <a:pt x="8101233" y="159862"/>
                    <a:pt x="8250748" y="50404"/>
                  </a:cubicBezTo>
                  <a:cubicBezTo>
                    <a:pt x="8261961" y="64086"/>
                    <a:pt x="8275667" y="83988"/>
                    <a:pt x="8291865" y="105133"/>
                  </a:cubicBezTo>
                  <a:cubicBezTo>
                    <a:pt x="8261961" y="107621"/>
                    <a:pt x="8230813" y="108865"/>
                    <a:pt x="8210877" y="110108"/>
                  </a:cubicBezTo>
                  <a:cubicBezTo>
                    <a:pt x="8216484" y="206195"/>
                    <a:pt x="8240313" y="300884"/>
                    <a:pt x="8286569" y="379479"/>
                  </a:cubicBezTo>
                  <a:lnTo>
                    <a:pt x="8338522" y="449557"/>
                  </a:lnTo>
                  <a:lnTo>
                    <a:pt x="8339057" y="449166"/>
                  </a:lnTo>
                  <a:cubicBezTo>
                    <a:pt x="8351515" y="461571"/>
                    <a:pt x="8365218" y="472735"/>
                    <a:pt x="8378921" y="483899"/>
                  </a:cubicBezTo>
                  <a:cubicBezTo>
                    <a:pt x="8050043" y="669970"/>
                    <a:pt x="7653894" y="702222"/>
                    <a:pt x="7190475" y="640199"/>
                  </a:cubicBezTo>
                  <a:cubicBezTo>
                    <a:pt x="6733284" y="547163"/>
                    <a:pt x="6075527" y="821308"/>
                    <a:pt x="5548575" y="606706"/>
                  </a:cubicBezTo>
                  <a:cubicBezTo>
                    <a:pt x="5395347" y="544682"/>
                    <a:pt x="5115053" y="738196"/>
                    <a:pt x="4859675" y="667489"/>
                  </a:cubicBezTo>
                  <a:cubicBezTo>
                    <a:pt x="4865903" y="663768"/>
                    <a:pt x="4872132" y="660046"/>
                    <a:pt x="4877115" y="656325"/>
                  </a:cubicBezTo>
                  <a:cubicBezTo>
                    <a:pt x="4893310" y="655084"/>
                    <a:pt x="4908259" y="653844"/>
                    <a:pt x="4923208" y="652603"/>
                  </a:cubicBezTo>
                  <a:cubicBezTo>
                    <a:pt x="4909505" y="646401"/>
                    <a:pt x="4893310" y="648882"/>
                    <a:pt x="4877115" y="656325"/>
                  </a:cubicBezTo>
                  <a:cubicBezTo>
                    <a:pt x="4863412" y="657565"/>
                    <a:pt x="4849709" y="658806"/>
                    <a:pt x="4836005" y="660046"/>
                  </a:cubicBezTo>
                  <a:cubicBezTo>
                    <a:pt x="4806107" y="650123"/>
                    <a:pt x="4777455" y="636477"/>
                    <a:pt x="4747557" y="617870"/>
                  </a:cubicBezTo>
                  <a:cubicBezTo>
                    <a:pt x="4747557" y="637718"/>
                    <a:pt x="4750049" y="653844"/>
                    <a:pt x="4751295" y="666249"/>
                  </a:cubicBezTo>
                  <a:cubicBezTo>
                    <a:pt x="4418679" y="684856"/>
                    <a:pt x="4067377" y="658806"/>
                    <a:pt x="3740990" y="631515"/>
                  </a:cubicBezTo>
                  <a:cubicBezTo>
                    <a:pt x="3044615" y="568251"/>
                    <a:pt x="2354469" y="658806"/>
                    <a:pt x="1659340" y="615389"/>
                  </a:cubicBezTo>
                  <a:cubicBezTo>
                    <a:pt x="1144845" y="606706"/>
                    <a:pt x="569308" y="524835"/>
                    <a:pt x="21178" y="593061"/>
                  </a:cubicBezTo>
                  <a:cubicBezTo>
                    <a:pt x="13704" y="557087"/>
                    <a:pt x="8409" y="518942"/>
                    <a:pt x="4984" y="479558"/>
                  </a:cubicBezTo>
                  <a:lnTo>
                    <a:pt x="114" y="361365"/>
                  </a:lnTo>
                  <a:lnTo>
                    <a:pt x="0" y="361365"/>
                  </a:lnTo>
                  <a:lnTo>
                    <a:pt x="49" y="359801"/>
                  </a:lnTo>
                  <a:lnTo>
                    <a:pt x="0" y="358612"/>
                  </a:lnTo>
                  <a:lnTo>
                    <a:pt x="87" y="358611"/>
                  </a:lnTo>
                  <a:lnTo>
                    <a:pt x="2492" y="281759"/>
                  </a:lnTo>
                  <a:cubicBezTo>
                    <a:pt x="206830" y="233249"/>
                    <a:pt x="417397" y="260614"/>
                    <a:pt x="621734" y="190958"/>
                  </a:cubicBezTo>
                  <a:cubicBezTo>
                    <a:pt x="1002998" y="90207"/>
                    <a:pt x="1363080" y="256882"/>
                    <a:pt x="1741852" y="128766"/>
                  </a:cubicBezTo>
                  <a:cubicBezTo>
                    <a:pt x="1832340" y="91762"/>
                    <a:pt x="1920920" y="-1430"/>
                    <a:pt x="1965858" y="16"/>
                  </a:cubicBezTo>
                  <a:close/>
                </a:path>
              </a:pathLst>
            </a:custGeom>
            <a:solidFill>
              <a:schemeClr val="accent4">
                <a:alpha val="6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03" name="Google Shape;1603;p154"/>
            <p:cNvSpPr/>
            <p:nvPr/>
          </p:nvSpPr>
          <p:spPr>
            <a:xfrm>
              <a:off x="12337083" y="10819737"/>
              <a:ext cx="8965927" cy="600677"/>
            </a:xfrm>
            <a:custGeom>
              <a:rect b="b" l="l" r="r" t="t"/>
              <a:pathLst>
                <a:path extrusionOk="0" h="553619" w="8263527">
                  <a:moveTo>
                    <a:pt x="5899355" y="302601"/>
                  </a:moveTo>
                  <a:lnTo>
                    <a:pt x="5895010" y="304336"/>
                  </a:lnTo>
                  <a:lnTo>
                    <a:pt x="5794594" y="354602"/>
                  </a:lnTo>
                  <a:lnTo>
                    <a:pt x="5795839" y="354383"/>
                  </a:lnTo>
                  <a:close/>
                  <a:moveTo>
                    <a:pt x="5998575" y="263003"/>
                  </a:moveTo>
                  <a:lnTo>
                    <a:pt x="5998312" y="263085"/>
                  </a:lnTo>
                  <a:lnTo>
                    <a:pt x="5915824" y="296025"/>
                  </a:lnTo>
                  <a:close/>
                  <a:moveTo>
                    <a:pt x="2381133" y="1399"/>
                  </a:moveTo>
                  <a:cubicBezTo>
                    <a:pt x="2953054" y="-3615"/>
                    <a:pt x="3513760" y="5160"/>
                    <a:pt x="4069483" y="22710"/>
                  </a:cubicBezTo>
                  <a:cubicBezTo>
                    <a:pt x="4185362" y="46528"/>
                    <a:pt x="4304979" y="57810"/>
                    <a:pt x="4425843" y="36499"/>
                  </a:cubicBezTo>
                  <a:cubicBezTo>
                    <a:pt x="4704949" y="47782"/>
                    <a:pt x="4985303" y="60318"/>
                    <a:pt x="5266902" y="75361"/>
                  </a:cubicBezTo>
                  <a:cubicBezTo>
                    <a:pt x="5364091" y="125504"/>
                    <a:pt x="5461281" y="176901"/>
                    <a:pt x="5547255" y="209495"/>
                  </a:cubicBezTo>
                  <a:cubicBezTo>
                    <a:pt x="5805180" y="317303"/>
                    <a:pt x="6068089" y="212002"/>
                    <a:pt x="6330998" y="136787"/>
                  </a:cubicBezTo>
                  <a:cubicBezTo>
                    <a:pt x="6571479" y="151830"/>
                    <a:pt x="6813205" y="166873"/>
                    <a:pt x="7057425" y="181916"/>
                  </a:cubicBezTo>
                  <a:lnTo>
                    <a:pt x="7096849" y="210762"/>
                  </a:lnTo>
                  <a:lnTo>
                    <a:pt x="7103216" y="210286"/>
                  </a:lnTo>
                  <a:cubicBezTo>
                    <a:pt x="7118171" y="220310"/>
                    <a:pt x="7131881" y="231587"/>
                    <a:pt x="7145590" y="244117"/>
                  </a:cubicBezTo>
                  <a:cubicBezTo>
                    <a:pt x="7206659" y="294238"/>
                    <a:pt x="7287669" y="289226"/>
                    <a:pt x="7377403" y="257901"/>
                  </a:cubicBezTo>
                  <a:cubicBezTo>
                    <a:pt x="7492063" y="290479"/>
                    <a:pt x="7615448" y="306768"/>
                    <a:pt x="7742571" y="305515"/>
                  </a:cubicBezTo>
                  <a:cubicBezTo>
                    <a:pt x="7806133" y="305515"/>
                    <a:pt x="7869695" y="299250"/>
                    <a:pt x="7932010" y="289226"/>
                  </a:cubicBezTo>
                  <a:cubicBezTo>
                    <a:pt x="7995571" y="279202"/>
                    <a:pt x="8057887" y="264166"/>
                    <a:pt x="8118956" y="244117"/>
                  </a:cubicBezTo>
                  <a:cubicBezTo>
                    <a:pt x="8157591" y="245370"/>
                    <a:pt x="8196227" y="247876"/>
                    <a:pt x="8236109" y="250382"/>
                  </a:cubicBezTo>
                  <a:cubicBezTo>
                    <a:pt x="8236109" y="250382"/>
                    <a:pt x="8247325" y="264166"/>
                    <a:pt x="8263527" y="285467"/>
                  </a:cubicBezTo>
                  <a:cubicBezTo>
                    <a:pt x="8113971" y="395733"/>
                    <a:pt x="7928271" y="455878"/>
                    <a:pt x="7730109" y="484697"/>
                  </a:cubicBezTo>
                  <a:cubicBezTo>
                    <a:pt x="7630403" y="498480"/>
                    <a:pt x="7528207" y="505998"/>
                    <a:pt x="7426009" y="509757"/>
                  </a:cubicBezTo>
                  <a:cubicBezTo>
                    <a:pt x="7323812" y="513516"/>
                    <a:pt x="7220369" y="512263"/>
                    <a:pt x="7120664" y="509757"/>
                  </a:cubicBezTo>
                  <a:cubicBezTo>
                    <a:pt x="7085767" y="509757"/>
                    <a:pt x="7013481" y="437082"/>
                    <a:pt x="6942442" y="401998"/>
                  </a:cubicBezTo>
                  <a:cubicBezTo>
                    <a:pt x="6769205" y="370672"/>
                    <a:pt x="6669501" y="561131"/>
                    <a:pt x="6529915" y="527300"/>
                  </a:cubicBezTo>
                  <a:cubicBezTo>
                    <a:pt x="5917978" y="391974"/>
                    <a:pt x="5311026" y="381949"/>
                    <a:pt x="4702829" y="414528"/>
                  </a:cubicBezTo>
                  <a:cubicBezTo>
                    <a:pt x="4095877" y="444600"/>
                    <a:pt x="3486433" y="518529"/>
                    <a:pt x="2878235" y="553613"/>
                  </a:cubicBezTo>
                  <a:cubicBezTo>
                    <a:pt x="2807195" y="554866"/>
                    <a:pt x="2873249" y="364407"/>
                    <a:pt x="2767313" y="329323"/>
                  </a:cubicBezTo>
                  <a:cubicBezTo>
                    <a:pt x="2626481" y="313033"/>
                    <a:pt x="2495619" y="319299"/>
                    <a:pt x="2368495" y="313033"/>
                  </a:cubicBezTo>
                  <a:cubicBezTo>
                    <a:pt x="2241372" y="308021"/>
                    <a:pt x="2119234" y="291732"/>
                    <a:pt x="1993357" y="241611"/>
                  </a:cubicBezTo>
                  <a:cubicBezTo>
                    <a:pt x="1957214" y="205274"/>
                    <a:pt x="1856263" y="321805"/>
                    <a:pt x="1752819" y="364407"/>
                  </a:cubicBezTo>
                  <a:cubicBezTo>
                    <a:pt x="1373942" y="493468"/>
                    <a:pt x="1013759" y="325564"/>
                    <a:pt x="632390" y="427058"/>
                  </a:cubicBezTo>
                  <a:cubicBezTo>
                    <a:pt x="427995" y="497227"/>
                    <a:pt x="217369" y="469661"/>
                    <a:pt x="12975" y="518529"/>
                  </a:cubicBezTo>
                  <a:cubicBezTo>
                    <a:pt x="12975" y="498480"/>
                    <a:pt x="15468" y="478432"/>
                    <a:pt x="16714" y="457131"/>
                  </a:cubicBezTo>
                  <a:lnTo>
                    <a:pt x="5643" y="330984"/>
                  </a:lnTo>
                  <a:lnTo>
                    <a:pt x="2492" y="331092"/>
                  </a:lnTo>
                  <a:lnTo>
                    <a:pt x="0" y="297245"/>
                  </a:lnTo>
                  <a:lnTo>
                    <a:pt x="118372" y="229552"/>
                  </a:lnTo>
                  <a:cubicBezTo>
                    <a:pt x="181918" y="149323"/>
                    <a:pt x="550739" y="74107"/>
                    <a:pt x="621761" y="70346"/>
                  </a:cubicBezTo>
                  <a:cubicBezTo>
                    <a:pt x="1223586" y="26471"/>
                    <a:pt x="1809213" y="7667"/>
                    <a:pt x="2381133" y="1399"/>
                  </a:cubicBezTo>
                  <a:close/>
                </a:path>
              </a:pathLst>
            </a:custGeom>
            <a:solidFill>
              <a:schemeClr val="accent4">
                <a:alpha val="549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04" name="Google Shape;1604;p154"/>
            <p:cNvSpPr/>
            <p:nvPr/>
          </p:nvSpPr>
          <p:spPr>
            <a:xfrm>
              <a:off x="12372865" y="11602935"/>
              <a:ext cx="9144792" cy="614986"/>
            </a:xfrm>
            <a:custGeom>
              <a:rect b="b" l="l" r="r" t="t"/>
              <a:pathLst>
                <a:path extrusionOk="0" h="566807" w="8428380">
                  <a:moveTo>
                    <a:pt x="8378919" y="341951"/>
                  </a:moveTo>
                  <a:cubicBezTo>
                    <a:pt x="8247911" y="391907"/>
                    <a:pt x="8118151" y="431872"/>
                    <a:pt x="7989638" y="464343"/>
                  </a:cubicBezTo>
                  <a:cubicBezTo>
                    <a:pt x="7861125" y="495565"/>
                    <a:pt x="7732612" y="515548"/>
                    <a:pt x="7605347" y="531783"/>
                  </a:cubicBezTo>
                  <a:cubicBezTo>
                    <a:pt x="7731364" y="476832"/>
                    <a:pt x="7857382" y="429374"/>
                    <a:pt x="7985895" y="394405"/>
                  </a:cubicBezTo>
                  <a:cubicBezTo>
                    <a:pt x="8113160" y="359436"/>
                    <a:pt x="8244168" y="340702"/>
                    <a:pt x="8378919" y="341951"/>
                  </a:cubicBezTo>
                  <a:close/>
                  <a:moveTo>
                    <a:pt x="8362318" y="0"/>
                  </a:moveTo>
                  <a:cubicBezTo>
                    <a:pt x="8382262" y="16195"/>
                    <a:pt x="8404697" y="31143"/>
                    <a:pt x="8428380" y="42355"/>
                  </a:cubicBezTo>
                  <a:cubicBezTo>
                    <a:pt x="8420901" y="135785"/>
                    <a:pt x="8371044" y="220494"/>
                    <a:pt x="8247647" y="276552"/>
                  </a:cubicBezTo>
                  <a:cubicBezTo>
                    <a:pt x="8180340" y="307695"/>
                    <a:pt x="8111786" y="335101"/>
                    <a:pt x="8045724" y="361262"/>
                  </a:cubicBezTo>
                  <a:cubicBezTo>
                    <a:pt x="7911110" y="360016"/>
                    <a:pt x="7781481" y="377456"/>
                    <a:pt x="7653098" y="411091"/>
                  </a:cubicBezTo>
                  <a:cubicBezTo>
                    <a:pt x="7524716" y="443480"/>
                    <a:pt x="7397580" y="492063"/>
                    <a:pt x="7272936" y="545629"/>
                  </a:cubicBezTo>
                  <a:cubicBezTo>
                    <a:pt x="7183193" y="555595"/>
                    <a:pt x="7094696" y="563070"/>
                    <a:pt x="7004953" y="566807"/>
                  </a:cubicBezTo>
                  <a:cubicBezTo>
                    <a:pt x="6998721" y="549367"/>
                    <a:pt x="6624791" y="586738"/>
                    <a:pt x="6376751" y="518223"/>
                  </a:cubicBezTo>
                  <a:cubicBezTo>
                    <a:pt x="6197264" y="474623"/>
                    <a:pt x="6024010" y="484589"/>
                    <a:pt x="5853249" y="505766"/>
                  </a:cubicBezTo>
                  <a:cubicBezTo>
                    <a:pt x="5557844" y="474623"/>
                    <a:pt x="5253715" y="442234"/>
                    <a:pt x="4937121" y="426039"/>
                  </a:cubicBezTo>
                  <a:cubicBezTo>
                    <a:pt x="4925903" y="426039"/>
                    <a:pt x="4900974" y="424794"/>
                    <a:pt x="4864828" y="423548"/>
                  </a:cubicBezTo>
                  <a:cubicBezTo>
                    <a:pt x="4748910" y="363753"/>
                    <a:pt x="4423590" y="398633"/>
                    <a:pt x="4388690" y="401125"/>
                  </a:cubicBezTo>
                  <a:cubicBezTo>
                    <a:pt x="4283990" y="396142"/>
                    <a:pt x="4186768" y="392405"/>
                    <a:pt x="4124446" y="388668"/>
                  </a:cubicBezTo>
                  <a:cubicBezTo>
                    <a:pt x="3946207" y="373719"/>
                    <a:pt x="3761734" y="355033"/>
                    <a:pt x="3585988" y="378702"/>
                  </a:cubicBezTo>
                  <a:cubicBezTo>
                    <a:pt x="3514941" y="379948"/>
                    <a:pt x="3446387" y="381193"/>
                    <a:pt x="3377833" y="382439"/>
                  </a:cubicBezTo>
                  <a:cubicBezTo>
                    <a:pt x="3386558" y="384930"/>
                    <a:pt x="3394037" y="384930"/>
                    <a:pt x="3402762" y="386176"/>
                  </a:cubicBezTo>
                  <a:cubicBezTo>
                    <a:pt x="3116082" y="398633"/>
                    <a:pt x="2841867" y="417319"/>
                    <a:pt x="2567652" y="433514"/>
                  </a:cubicBezTo>
                  <a:cubicBezTo>
                    <a:pt x="2682324" y="406108"/>
                    <a:pt x="2796996" y="386176"/>
                    <a:pt x="2910421" y="373719"/>
                  </a:cubicBezTo>
                  <a:cubicBezTo>
                    <a:pt x="2689802" y="358770"/>
                    <a:pt x="2465444" y="389913"/>
                    <a:pt x="2239840" y="443480"/>
                  </a:cubicBezTo>
                  <a:cubicBezTo>
                    <a:pt x="1636566" y="485834"/>
                    <a:pt x="1040772" y="516978"/>
                    <a:pt x="326566" y="458428"/>
                  </a:cubicBezTo>
                  <a:cubicBezTo>
                    <a:pt x="148326" y="472131"/>
                    <a:pt x="42379" y="321398"/>
                    <a:pt x="0" y="109624"/>
                  </a:cubicBezTo>
                  <a:cubicBezTo>
                    <a:pt x="548431" y="41109"/>
                    <a:pt x="1124282" y="123327"/>
                    <a:pt x="1639059" y="132047"/>
                  </a:cubicBezTo>
                  <a:cubicBezTo>
                    <a:pt x="2334569" y="175648"/>
                    <a:pt x="3025093" y="84710"/>
                    <a:pt x="3721849" y="148242"/>
                  </a:cubicBezTo>
                  <a:cubicBezTo>
                    <a:pt x="4048414" y="175648"/>
                    <a:pt x="4399908" y="201808"/>
                    <a:pt x="4732706" y="183122"/>
                  </a:cubicBezTo>
                  <a:cubicBezTo>
                    <a:pt x="4745170" y="279043"/>
                    <a:pt x="4792534" y="219249"/>
                    <a:pt x="4841146" y="184368"/>
                  </a:cubicBezTo>
                  <a:cubicBezTo>
                    <a:pt x="5096664" y="255375"/>
                    <a:pt x="5377112" y="61041"/>
                    <a:pt x="5530423" y="123327"/>
                  </a:cubicBezTo>
                  <a:cubicBezTo>
                    <a:pt x="6057664" y="338838"/>
                    <a:pt x="6715780" y="63532"/>
                    <a:pt x="7173222" y="156962"/>
                  </a:cubicBezTo>
                  <a:cubicBezTo>
                    <a:pt x="7636894" y="219249"/>
                    <a:pt x="8033260" y="186860"/>
                    <a:pt x="8362318" y="0"/>
                  </a:cubicBezTo>
                  <a:close/>
                </a:path>
              </a:pathLst>
            </a:custGeom>
            <a:solidFill>
              <a:schemeClr val="accent4">
                <a:alpha val="5686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05" name="Google Shape;1605;p154"/>
            <p:cNvSpPr/>
            <p:nvPr/>
          </p:nvSpPr>
          <p:spPr>
            <a:xfrm>
              <a:off x="11957749" y="9819978"/>
              <a:ext cx="9297513" cy="2204603"/>
            </a:xfrm>
            <a:custGeom>
              <a:rect b="b" l="l" r="r" t="t"/>
              <a:pathLst>
                <a:path extrusionOk="0" h="2031892" w="8569136">
                  <a:moveTo>
                    <a:pt x="4427756" y="2008950"/>
                  </a:moveTo>
                  <a:cubicBezTo>
                    <a:pt x="4561594" y="2005033"/>
                    <a:pt x="4698398" y="2019954"/>
                    <a:pt x="4832409" y="2031892"/>
                  </a:cubicBezTo>
                  <a:lnTo>
                    <a:pt x="4764162" y="2029239"/>
                  </a:lnTo>
                  <a:cubicBezTo>
                    <a:pt x="4602852" y="2022607"/>
                    <a:pt x="4446505" y="2019954"/>
                    <a:pt x="4295121" y="2019954"/>
                  </a:cubicBezTo>
                  <a:cubicBezTo>
                    <a:pt x="4338861" y="2013654"/>
                    <a:pt x="4383144" y="2010255"/>
                    <a:pt x="4427756" y="2008950"/>
                  </a:cubicBezTo>
                  <a:close/>
                  <a:moveTo>
                    <a:pt x="5592281" y="1805323"/>
                  </a:moveTo>
                  <a:cubicBezTo>
                    <a:pt x="5599410" y="1804560"/>
                    <a:pt x="5606242" y="1805476"/>
                    <a:pt x="5612777" y="1808528"/>
                  </a:cubicBezTo>
                  <a:cubicBezTo>
                    <a:pt x="5598519" y="1810971"/>
                    <a:pt x="5584261" y="1812192"/>
                    <a:pt x="5570003" y="1812192"/>
                  </a:cubicBezTo>
                  <a:cubicBezTo>
                    <a:pt x="5577726" y="1808528"/>
                    <a:pt x="5585152" y="1806086"/>
                    <a:pt x="5592281" y="1805323"/>
                  </a:cubicBezTo>
                  <a:close/>
                  <a:moveTo>
                    <a:pt x="5438118" y="1774949"/>
                  </a:moveTo>
                  <a:cubicBezTo>
                    <a:pt x="5451740" y="1784840"/>
                    <a:pt x="5465981" y="1793185"/>
                    <a:pt x="5480532" y="1800140"/>
                  </a:cubicBezTo>
                  <a:lnTo>
                    <a:pt x="5517532" y="1814219"/>
                  </a:lnTo>
                  <a:lnTo>
                    <a:pt x="5528537" y="1813414"/>
                  </a:lnTo>
                  <a:lnTo>
                    <a:pt x="5534997" y="1815783"/>
                  </a:lnTo>
                  <a:lnTo>
                    <a:pt x="5568747" y="1813414"/>
                  </a:lnTo>
                  <a:lnTo>
                    <a:pt x="5552103" y="1822240"/>
                  </a:lnTo>
                  <a:lnTo>
                    <a:pt x="5516497" y="1849518"/>
                  </a:lnTo>
                  <a:cubicBezTo>
                    <a:pt x="5487762" y="1871804"/>
                    <a:pt x="5462808" y="1886686"/>
                    <a:pt x="5449868" y="1848948"/>
                  </a:cubicBezTo>
                  <a:lnTo>
                    <a:pt x="5444308" y="1822895"/>
                  </a:lnTo>
                  <a:lnTo>
                    <a:pt x="5440595" y="1823167"/>
                  </a:lnTo>
                  <a:cubicBezTo>
                    <a:pt x="5439356" y="1810804"/>
                    <a:pt x="5438118" y="1794731"/>
                    <a:pt x="5438118" y="1774949"/>
                  </a:cubicBezTo>
                  <a:close/>
                  <a:moveTo>
                    <a:pt x="880005" y="1741774"/>
                  </a:moveTo>
                  <a:lnTo>
                    <a:pt x="877186" y="1743942"/>
                  </a:lnTo>
                  <a:cubicBezTo>
                    <a:pt x="873934" y="1744092"/>
                    <a:pt x="871134" y="1743986"/>
                    <a:pt x="871379" y="1743527"/>
                  </a:cubicBezTo>
                  <a:lnTo>
                    <a:pt x="880005" y="1741774"/>
                  </a:lnTo>
                  <a:close/>
                  <a:moveTo>
                    <a:pt x="878269" y="1659059"/>
                  </a:moveTo>
                  <a:cubicBezTo>
                    <a:pt x="874089" y="1658375"/>
                    <a:pt x="870940" y="1658063"/>
                    <a:pt x="882605" y="1659549"/>
                  </a:cubicBezTo>
                  <a:cubicBezTo>
                    <a:pt x="929680" y="1663367"/>
                    <a:pt x="973038" y="1671002"/>
                    <a:pt x="1020113" y="1678638"/>
                  </a:cubicBezTo>
                  <a:cubicBezTo>
                    <a:pt x="1043650" y="1688818"/>
                    <a:pt x="1069665" y="1698999"/>
                    <a:pt x="1095680" y="1710452"/>
                  </a:cubicBezTo>
                  <a:cubicBezTo>
                    <a:pt x="1047366" y="1763900"/>
                    <a:pt x="959411" y="1779171"/>
                    <a:pt x="883844" y="1740994"/>
                  </a:cubicBezTo>
                  <a:lnTo>
                    <a:pt x="880005" y="1741774"/>
                  </a:lnTo>
                  <a:lnTo>
                    <a:pt x="881363" y="1740730"/>
                  </a:lnTo>
                  <a:cubicBezTo>
                    <a:pt x="839233" y="1734486"/>
                    <a:pt x="797104" y="1730739"/>
                    <a:pt x="756214" y="1721996"/>
                  </a:cubicBezTo>
                  <a:cubicBezTo>
                    <a:pt x="773561" y="1703262"/>
                    <a:pt x="771083" y="1675785"/>
                    <a:pt x="792148" y="1659549"/>
                  </a:cubicBezTo>
                  <a:cubicBezTo>
                    <a:pt x="820647" y="1659549"/>
                    <a:pt x="851624" y="1660798"/>
                    <a:pt x="880124" y="1660798"/>
                  </a:cubicBezTo>
                  <a:cubicBezTo>
                    <a:pt x="887662" y="1660798"/>
                    <a:pt x="882450" y="1659743"/>
                    <a:pt x="878269" y="1659059"/>
                  </a:cubicBezTo>
                  <a:close/>
                  <a:moveTo>
                    <a:pt x="1683538" y="1556128"/>
                  </a:moveTo>
                  <a:cubicBezTo>
                    <a:pt x="1692866" y="1554241"/>
                    <a:pt x="1705175" y="1554318"/>
                    <a:pt x="1722625" y="1557707"/>
                  </a:cubicBezTo>
                  <a:cubicBezTo>
                    <a:pt x="1762510" y="1558939"/>
                    <a:pt x="1806135" y="1558939"/>
                    <a:pt x="1848514" y="1560171"/>
                  </a:cubicBezTo>
                  <a:cubicBezTo>
                    <a:pt x="1796164" y="1608229"/>
                    <a:pt x="1760017" y="1608229"/>
                    <a:pt x="1723871" y="1590977"/>
                  </a:cubicBezTo>
                  <a:cubicBezTo>
                    <a:pt x="1688971" y="1600835"/>
                    <a:pt x="1655318" y="1610693"/>
                    <a:pt x="1621664" y="1623016"/>
                  </a:cubicBezTo>
                  <a:cubicBezTo>
                    <a:pt x="1585518" y="1631641"/>
                    <a:pt x="1545633" y="1641499"/>
                    <a:pt x="1509486" y="1651357"/>
                  </a:cubicBezTo>
                  <a:cubicBezTo>
                    <a:pt x="1433454" y="1647661"/>
                    <a:pt x="1394815" y="1715434"/>
                    <a:pt x="1295101" y="1711737"/>
                  </a:cubicBezTo>
                  <a:cubicBezTo>
                    <a:pt x="1258955" y="1724060"/>
                    <a:pt x="1222809" y="1732685"/>
                    <a:pt x="1184170" y="1742543"/>
                  </a:cubicBezTo>
                  <a:cubicBezTo>
                    <a:pt x="1151763" y="1746240"/>
                    <a:pt x="1130574" y="1715434"/>
                    <a:pt x="1096920" y="1709273"/>
                  </a:cubicBezTo>
                  <a:cubicBezTo>
                    <a:pt x="1105645" y="1689557"/>
                    <a:pt x="1113124" y="1666144"/>
                    <a:pt x="1120602" y="1646428"/>
                  </a:cubicBezTo>
                  <a:cubicBezTo>
                    <a:pt x="1145531" y="1647661"/>
                    <a:pt x="1170459" y="1647661"/>
                    <a:pt x="1195387" y="1647661"/>
                  </a:cubicBezTo>
                  <a:cubicBezTo>
                    <a:pt x="1230287" y="1657519"/>
                    <a:pt x="1261448" y="1668609"/>
                    <a:pt x="1295101" y="1682163"/>
                  </a:cubicBezTo>
                  <a:cubicBezTo>
                    <a:pt x="1305073" y="1658751"/>
                    <a:pt x="1313798" y="1639035"/>
                    <a:pt x="1321276" y="1619319"/>
                  </a:cubicBezTo>
                  <a:cubicBezTo>
                    <a:pt x="1342465" y="1629177"/>
                    <a:pt x="1381105" y="1646428"/>
                    <a:pt x="1396062" y="1587281"/>
                  </a:cubicBezTo>
                  <a:lnTo>
                    <a:pt x="1419744" y="1587281"/>
                  </a:lnTo>
                  <a:cubicBezTo>
                    <a:pt x="1448412" y="1598371"/>
                    <a:pt x="1498268" y="1618087"/>
                    <a:pt x="1521951" y="1556475"/>
                  </a:cubicBezTo>
                  <a:lnTo>
                    <a:pt x="1544386" y="1556475"/>
                  </a:lnTo>
                  <a:cubicBezTo>
                    <a:pt x="1571807" y="1570029"/>
                    <a:pt x="1597982" y="1579887"/>
                    <a:pt x="1621664" y="1589745"/>
                  </a:cubicBezTo>
                  <a:cubicBezTo>
                    <a:pt x="1654383" y="1585125"/>
                    <a:pt x="1655551" y="1561789"/>
                    <a:pt x="1683538" y="1556128"/>
                  </a:cubicBezTo>
                  <a:close/>
                  <a:moveTo>
                    <a:pt x="2002059" y="1518199"/>
                  </a:moveTo>
                  <a:cubicBezTo>
                    <a:pt x="2014176" y="1518332"/>
                    <a:pt x="2029269" y="1521968"/>
                    <a:pt x="2048252" y="1531060"/>
                  </a:cubicBezTo>
                  <a:lnTo>
                    <a:pt x="2172730" y="1532272"/>
                  </a:lnTo>
                  <a:cubicBezTo>
                    <a:pt x="2124184" y="1575912"/>
                    <a:pt x="2088085" y="1575912"/>
                    <a:pt x="2048252" y="1560153"/>
                  </a:cubicBezTo>
                  <a:cubicBezTo>
                    <a:pt x="2014643" y="1560153"/>
                    <a:pt x="1982279" y="1558941"/>
                    <a:pt x="1948670" y="1558941"/>
                  </a:cubicBezTo>
                  <a:cubicBezTo>
                    <a:pt x="1956138" y="1548940"/>
                    <a:pt x="1965708" y="1517801"/>
                    <a:pt x="2002059" y="1518199"/>
                  </a:cubicBezTo>
                  <a:close/>
                  <a:moveTo>
                    <a:pt x="5828279" y="1357312"/>
                  </a:moveTo>
                  <a:cubicBezTo>
                    <a:pt x="5851855" y="1357312"/>
                    <a:pt x="5877913" y="1358546"/>
                    <a:pt x="5903971" y="1358546"/>
                  </a:cubicBezTo>
                  <a:cubicBezTo>
                    <a:pt x="5865505" y="1400487"/>
                    <a:pt x="5834483" y="1416524"/>
                    <a:pt x="5828279" y="1357312"/>
                  </a:cubicBezTo>
                  <a:close/>
                  <a:moveTo>
                    <a:pt x="5788059" y="1333143"/>
                  </a:moveTo>
                  <a:cubicBezTo>
                    <a:pt x="5796749" y="1335858"/>
                    <a:pt x="5809046" y="1343466"/>
                    <a:pt x="5827018" y="1359001"/>
                  </a:cubicBezTo>
                  <a:lnTo>
                    <a:pt x="5751346" y="1359001"/>
                  </a:lnTo>
                  <a:cubicBezTo>
                    <a:pt x="5768373" y="1360903"/>
                    <a:pt x="5761988" y="1325000"/>
                    <a:pt x="5788059" y="1333143"/>
                  </a:cubicBezTo>
                  <a:close/>
                  <a:moveTo>
                    <a:pt x="6103039" y="1291373"/>
                  </a:moveTo>
                  <a:cubicBezTo>
                    <a:pt x="6129097" y="1291373"/>
                    <a:pt x="6153914" y="1292682"/>
                    <a:pt x="6178731" y="1292682"/>
                  </a:cubicBezTo>
                  <a:lnTo>
                    <a:pt x="6178731" y="1345017"/>
                  </a:lnTo>
                  <a:cubicBezTo>
                    <a:pt x="6155155" y="1345017"/>
                    <a:pt x="6129097" y="1345017"/>
                    <a:pt x="6103039" y="1343708"/>
                  </a:cubicBezTo>
                  <a:lnTo>
                    <a:pt x="6103039" y="1291373"/>
                  </a:lnTo>
                  <a:close/>
                  <a:moveTo>
                    <a:pt x="6877339" y="1285876"/>
                  </a:moveTo>
                  <a:cubicBezTo>
                    <a:pt x="6884804" y="1295693"/>
                    <a:pt x="6892270" y="1305510"/>
                    <a:pt x="6903467" y="1315327"/>
                  </a:cubicBezTo>
                  <a:cubicBezTo>
                    <a:pt x="6932084" y="1312872"/>
                    <a:pt x="6961944" y="1306737"/>
                    <a:pt x="6989317" y="1300601"/>
                  </a:cubicBezTo>
                  <a:cubicBezTo>
                    <a:pt x="6994293" y="1306737"/>
                    <a:pt x="7000514" y="1312872"/>
                    <a:pt x="7003003" y="1316554"/>
                  </a:cubicBezTo>
                  <a:cubicBezTo>
                    <a:pt x="6990561" y="1349685"/>
                    <a:pt x="6976875" y="1379136"/>
                    <a:pt x="6968165" y="1411040"/>
                  </a:cubicBezTo>
                  <a:cubicBezTo>
                    <a:pt x="6945770" y="1411040"/>
                    <a:pt x="6925863" y="1411040"/>
                    <a:pt x="6904712" y="1377909"/>
                  </a:cubicBezTo>
                  <a:cubicBezTo>
                    <a:pt x="6878583" y="1377909"/>
                    <a:pt x="6851211" y="1376681"/>
                    <a:pt x="6828816" y="1376681"/>
                  </a:cubicBezTo>
                  <a:cubicBezTo>
                    <a:pt x="6802688" y="1382817"/>
                    <a:pt x="6779048" y="1390179"/>
                    <a:pt x="6752920" y="1392634"/>
                  </a:cubicBezTo>
                  <a:cubicBezTo>
                    <a:pt x="6750432" y="1376681"/>
                    <a:pt x="6745455" y="1363183"/>
                    <a:pt x="6740478" y="1346004"/>
                  </a:cubicBezTo>
                  <a:lnTo>
                    <a:pt x="6740478" y="1330052"/>
                  </a:lnTo>
                  <a:cubicBezTo>
                    <a:pt x="6767850" y="1331279"/>
                    <a:pt x="6798955" y="1331279"/>
                    <a:pt x="6828816" y="1331279"/>
                  </a:cubicBezTo>
                  <a:cubicBezTo>
                    <a:pt x="6843746" y="1315327"/>
                    <a:pt x="6862409" y="1299374"/>
                    <a:pt x="6877339" y="1285876"/>
                  </a:cubicBezTo>
                  <a:close/>
                  <a:moveTo>
                    <a:pt x="3100379" y="1191640"/>
                  </a:moveTo>
                  <a:lnTo>
                    <a:pt x="3051526" y="1219853"/>
                  </a:lnTo>
                  <a:lnTo>
                    <a:pt x="3019143" y="1276933"/>
                  </a:lnTo>
                  <a:lnTo>
                    <a:pt x="3070213" y="1273140"/>
                  </a:lnTo>
                  <a:cubicBezTo>
                    <a:pt x="3072704" y="1294371"/>
                    <a:pt x="3077686" y="1316851"/>
                    <a:pt x="3082669" y="1336834"/>
                  </a:cubicBezTo>
                  <a:lnTo>
                    <a:pt x="3136280" y="1293655"/>
                  </a:lnTo>
                  <a:lnTo>
                    <a:pt x="3136001" y="1283342"/>
                  </a:lnTo>
                  <a:cubicBezTo>
                    <a:pt x="3119809" y="1260932"/>
                    <a:pt x="3102371" y="1239767"/>
                    <a:pt x="3086179" y="1216112"/>
                  </a:cubicBezTo>
                  <a:lnTo>
                    <a:pt x="3100379" y="1191640"/>
                  </a:lnTo>
                  <a:close/>
                  <a:moveTo>
                    <a:pt x="930844" y="1176917"/>
                  </a:moveTo>
                  <a:cubicBezTo>
                    <a:pt x="912062" y="1176655"/>
                    <a:pt x="893270" y="1178698"/>
                    <a:pt x="874463" y="1184184"/>
                  </a:cubicBezTo>
                  <a:lnTo>
                    <a:pt x="850104" y="1196231"/>
                  </a:lnTo>
                  <a:lnTo>
                    <a:pt x="913390" y="1187290"/>
                  </a:lnTo>
                  <a:lnTo>
                    <a:pt x="986388" y="1183390"/>
                  </a:lnTo>
                  <a:lnTo>
                    <a:pt x="930844" y="1176917"/>
                  </a:lnTo>
                  <a:close/>
                  <a:moveTo>
                    <a:pt x="2787242" y="1061184"/>
                  </a:moveTo>
                  <a:cubicBezTo>
                    <a:pt x="2783505" y="1067407"/>
                    <a:pt x="2778522" y="1071141"/>
                    <a:pt x="2774784" y="1077364"/>
                  </a:cubicBezTo>
                  <a:lnTo>
                    <a:pt x="2726831" y="1065996"/>
                  </a:lnTo>
                  <a:lnTo>
                    <a:pt x="2708952" y="1082175"/>
                  </a:lnTo>
                  <a:cubicBezTo>
                    <a:pt x="2697786" y="1089112"/>
                    <a:pt x="2685102" y="1093131"/>
                    <a:pt x="2669921" y="1091733"/>
                  </a:cubicBezTo>
                  <a:cubicBezTo>
                    <a:pt x="2597679" y="1142679"/>
                    <a:pt x="2521700" y="1051971"/>
                    <a:pt x="2433265" y="1167530"/>
                  </a:cubicBezTo>
                  <a:cubicBezTo>
                    <a:pt x="2460667" y="1191139"/>
                    <a:pt x="2484333" y="1211021"/>
                    <a:pt x="2510489" y="1234630"/>
                  </a:cubicBezTo>
                  <a:cubicBezTo>
                    <a:pt x="2517963" y="1234630"/>
                    <a:pt x="2525436" y="1235872"/>
                    <a:pt x="2535401" y="1235872"/>
                  </a:cubicBezTo>
                  <a:cubicBezTo>
                    <a:pt x="2541940" y="1222515"/>
                    <a:pt x="2550815" y="1213583"/>
                    <a:pt x="2560818" y="1209001"/>
                  </a:cubicBezTo>
                  <a:lnTo>
                    <a:pt x="2582654" y="1208475"/>
                  </a:lnTo>
                  <a:lnTo>
                    <a:pt x="2592828" y="1196118"/>
                  </a:lnTo>
                  <a:cubicBezTo>
                    <a:pt x="2601903" y="1188154"/>
                    <a:pt x="2612185" y="1183626"/>
                    <a:pt x="2625272" y="1186124"/>
                  </a:cubicBezTo>
                  <a:cubicBezTo>
                    <a:pt x="2661416" y="1161140"/>
                    <a:pt x="2697872" y="1136468"/>
                    <a:pt x="2735419" y="1114451"/>
                  </a:cubicBezTo>
                  <a:lnTo>
                    <a:pt x="2845565" y="1061831"/>
                  </a:lnTo>
                  <a:lnTo>
                    <a:pt x="2787242" y="1061184"/>
                  </a:lnTo>
                  <a:close/>
                  <a:moveTo>
                    <a:pt x="7446392" y="926275"/>
                  </a:moveTo>
                  <a:lnTo>
                    <a:pt x="7421254" y="935879"/>
                  </a:lnTo>
                  <a:lnTo>
                    <a:pt x="7421254" y="936283"/>
                  </a:lnTo>
                  <a:lnTo>
                    <a:pt x="7408102" y="954770"/>
                  </a:lnTo>
                  <a:lnTo>
                    <a:pt x="7434897" y="938632"/>
                  </a:lnTo>
                  <a:lnTo>
                    <a:pt x="7446392" y="926275"/>
                  </a:lnTo>
                  <a:close/>
                  <a:moveTo>
                    <a:pt x="751411" y="896671"/>
                  </a:moveTo>
                  <a:cubicBezTo>
                    <a:pt x="722757" y="944140"/>
                    <a:pt x="691611" y="989111"/>
                    <a:pt x="664203" y="1039079"/>
                  </a:cubicBezTo>
                  <a:lnTo>
                    <a:pt x="626828" y="1039079"/>
                  </a:lnTo>
                  <a:cubicBezTo>
                    <a:pt x="618107" y="955383"/>
                    <a:pt x="601911" y="959130"/>
                    <a:pt x="589453" y="957881"/>
                  </a:cubicBezTo>
                  <a:cubicBezTo>
                    <a:pt x="565782" y="977868"/>
                    <a:pt x="579486" y="1021590"/>
                    <a:pt x="576994" y="1055318"/>
                  </a:cubicBezTo>
                  <a:cubicBezTo>
                    <a:pt x="572011" y="1068435"/>
                    <a:pt x="562979" y="1079053"/>
                    <a:pt x="556594" y="1082645"/>
                  </a:cubicBezTo>
                  <a:lnTo>
                    <a:pt x="552194" y="1082352"/>
                  </a:lnTo>
                  <a:lnTo>
                    <a:pt x="552194" y="1144249"/>
                  </a:lnTo>
                  <a:cubicBezTo>
                    <a:pt x="557187" y="1160484"/>
                    <a:pt x="559683" y="1177969"/>
                    <a:pt x="565924" y="1194205"/>
                  </a:cubicBezTo>
                  <a:lnTo>
                    <a:pt x="567129" y="1197953"/>
                  </a:lnTo>
                  <a:lnTo>
                    <a:pt x="666348" y="1229437"/>
                  </a:lnTo>
                  <a:lnTo>
                    <a:pt x="662794" y="1227109"/>
                  </a:lnTo>
                  <a:lnTo>
                    <a:pt x="666996" y="1226402"/>
                  </a:lnTo>
                  <a:cubicBezTo>
                    <a:pt x="667087" y="1225364"/>
                    <a:pt x="667179" y="1224327"/>
                    <a:pt x="667270" y="1223289"/>
                  </a:cubicBezTo>
                  <a:cubicBezTo>
                    <a:pt x="749484" y="1115210"/>
                    <a:pt x="795573" y="1069245"/>
                    <a:pt x="866575" y="1066761"/>
                  </a:cubicBezTo>
                  <a:cubicBezTo>
                    <a:pt x="895225" y="1054338"/>
                    <a:pt x="926367" y="1038188"/>
                    <a:pt x="955017" y="1022038"/>
                  </a:cubicBezTo>
                  <a:cubicBezTo>
                    <a:pt x="926367" y="1010858"/>
                    <a:pt x="895225" y="1000919"/>
                    <a:pt x="865330" y="987254"/>
                  </a:cubicBezTo>
                  <a:lnTo>
                    <a:pt x="865330" y="897954"/>
                  </a:lnTo>
                  <a:lnTo>
                    <a:pt x="863535" y="899169"/>
                  </a:lnTo>
                  <a:cubicBezTo>
                    <a:pt x="826160" y="897920"/>
                    <a:pt x="787540" y="897920"/>
                    <a:pt x="751411" y="896671"/>
                  </a:cubicBezTo>
                  <a:close/>
                  <a:moveTo>
                    <a:pt x="1889209" y="726736"/>
                  </a:moveTo>
                  <a:cubicBezTo>
                    <a:pt x="1875658" y="730003"/>
                    <a:pt x="1867247" y="739961"/>
                    <a:pt x="1854163" y="746806"/>
                  </a:cubicBezTo>
                  <a:lnTo>
                    <a:pt x="1854163" y="776678"/>
                  </a:lnTo>
                  <a:lnTo>
                    <a:pt x="1849326" y="778642"/>
                  </a:lnTo>
                  <a:cubicBezTo>
                    <a:pt x="1877992" y="784888"/>
                    <a:pt x="1909151" y="788636"/>
                    <a:pt x="1937817" y="796131"/>
                  </a:cubicBezTo>
                  <a:cubicBezTo>
                    <a:pt x="1940310" y="779892"/>
                    <a:pt x="1945295" y="762403"/>
                    <a:pt x="1950281" y="748661"/>
                  </a:cubicBezTo>
                  <a:lnTo>
                    <a:pt x="1955094" y="746806"/>
                  </a:lnTo>
                  <a:cubicBezTo>
                    <a:pt x="1921451" y="726891"/>
                    <a:pt x="1902760" y="723468"/>
                    <a:pt x="1889209" y="726736"/>
                  </a:cubicBezTo>
                  <a:close/>
                  <a:moveTo>
                    <a:pt x="1201155" y="709292"/>
                  </a:moveTo>
                  <a:cubicBezTo>
                    <a:pt x="1153814" y="718036"/>
                    <a:pt x="1108964" y="728030"/>
                    <a:pt x="1062868" y="741771"/>
                  </a:cubicBezTo>
                  <a:cubicBezTo>
                    <a:pt x="1036706" y="760509"/>
                    <a:pt x="1013035" y="780496"/>
                    <a:pt x="986873" y="802981"/>
                  </a:cubicBezTo>
                  <a:cubicBezTo>
                    <a:pt x="964448" y="806729"/>
                    <a:pt x="938285" y="812975"/>
                    <a:pt x="912123" y="819221"/>
                  </a:cubicBezTo>
                  <a:cubicBezTo>
                    <a:pt x="912517" y="833824"/>
                    <a:pt x="912910" y="848426"/>
                    <a:pt x="913304" y="863029"/>
                  </a:cubicBezTo>
                  <a:lnTo>
                    <a:pt x="915156" y="861782"/>
                  </a:lnTo>
                  <a:cubicBezTo>
                    <a:pt x="940069" y="861782"/>
                    <a:pt x="966228" y="863025"/>
                    <a:pt x="989895" y="863025"/>
                  </a:cubicBezTo>
                  <a:cubicBezTo>
                    <a:pt x="1016054" y="866751"/>
                    <a:pt x="1039721" y="874205"/>
                    <a:pt x="1065880" y="880417"/>
                  </a:cubicBezTo>
                  <a:cubicBezTo>
                    <a:pt x="1128163" y="861782"/>
                    <a:pt x="1175498" y="828240"/>
                    <a:pt x="1240272" y="819544"/>
                  </a:cubicBezTo>
                  <a:lnTo>
                    <a:pt x="1240272" y="806729"/>
                  </a:lnTo>
                  <a:lnTo>
                    <a:pt x="1238530" y="806729"/>
                  </a:lnTo>
                  <a:cubicBezTo>
                    <a:pt x="1224826" y="773001"/>
                    <a:pt x="1214860" y="743020"/>
                    <a:pt x="1201155" y="709292"/>
                  </a:cubicBezTo>
                  <a:close/>
                  <a:moveTo>
                    <a:pt x="3255983" y="507828"/>
                  </a:moveTo>
                  <a:cubicBezTo>
                    <a:pt x="3201156" y="530232"/>
                    <a:pt x="3162528" y="532722"/>
                    <a:pt x="3105209" y="552636"/>
                  </a:cubicBezTo>
                  <a:cubicBezTo>
                    <a:pt x="3069073" y="561349"/>
                    <a:pt x="3032938" y="571307"/>
                    <a:pt x="2993064" y="584998"/>
                  </a:cubicBezTo>
                  <a:cubicBezTo>
                    <a:pt x="2873442" y="556371"/>
                    <a:pt x="2847274" y="612381"/>
                    <a:pt x="2768772" y="611136"/>
                  </a:cubicBezTo>
                  <a:lnTo>
                    <a:pt x="2644166" y="659679"/>
                  </a:lnTo>
                  <a:lnTo>
                    <a:pt x="2576595" y="676928"/>
                  </a:lnTo>
                  <a:lnTo>
                    <a:pt x="2576745" y="677296"/>
                  </a:lnTo>
                  <a:lnTo>
                    <a:pt x="2639516" y="661217"/>
                  </a:lnTo>
                  <a:cubicBezTo>
                    <a:pt x="2680646" y="664964"/>
                    <a:pt x="2723022" y="672460"/>
                    <a:pt x="2765398" y="679955"/>
                  </a:cubicBezTo>
                  <a:lnTo>
                    <a:pt x="2988496" y="631236"/>
                  </a:lnTo>
                  <a:cubicBezTo>
                    <a:pt x="3009684" y="639980"/>
                    <a:pt x="3030872" y="642479"/>
                    <a:pt x="3052060" y="648725"/>
                  </a:cubicBezTo>
                  <a:lnTo>
                    <a:pt x="3070020" y="651856"/>
                  </a:lnTo>
                  <a:lnTo>
                    <a:pt x="3076494" y="651506"/>
                  </a:lnTo>
                  <a:lnTo>
                    <a:pt x="3092878" y="642479"/>
                  </a:lnTo>
                  <a:cubicBezTo>
                    <a:pt x="3104407" y="633109"/>
                    <a:pt x="3115001" y="620617"/>
                    <a:pt x="3128088" y="617494"/>
                  </a:cubicBezTo>
                  <a:lnTo>
                    <a:pt x="3403533" y="607501"/>
                  </a:lnTo>
                  <a:lnTo>
                    <a:pt x="3462568" y="598799"/>
                  </a:lnTo>
                  <a:lnTo>
                    <a:pt x="3482834" y="589063"/>
                  </a:lnTo>
                  <a:lnTo>
                    <a:pt x="3513128" y="591347"/>
                  </a:lnTo>
                  <a:lnTo>
                    <a:pt x="3615414" y="576270"/>
                  </a:lnTo>
                  <a:lnTo>
                    <a:pt x="3615414" y="560031"/>
                  </a:lnTo>
                  <a:lnTo>
                    <a:pt x="3641587" y="560031"/>
                  </a:lnTo>
                  <a:cubicBezTo>
                    <a:pt x="3665268" y="570024"/>
                    <a:pt x="3690195" y="581267"/>
                    <a:pt x="3717615" y="595009"/>
                  </a:cubicBezTo>
                  <a:lnTo>
                    <a:pt x="3747020" y="594277"/>
                  </a:lnTo>
                  <a:lnTo>
                    <a:pt x="3757801" y="579280"/>
                  </a:lnTo>
                  <a:cubicBezTo>
                    <a:pt x="3774210" y="552733"/>
                    <a:pt x="3776078" y="539664"/>
                    <a:pt x="3797568" y="532196"/>
                  </a:cubicBezTo>
                  <a:lnTo>
                    <a:pt x="3766002" y="513819"/>
                  </a:lnTo>
                  <a:lnTo>
                    <a:pt x="3720167" y="513169"/>
                  </a:lnTo>
                  <a:lnTo>
                    <a:pt x="3709118" y="514771"/>
                  </a:lnTo>
                  <a:lnTo>
                    <a:pt x="3693707" y="513960"/>
                  </a:lnTo>
                  <a:lnTo>
                    <a:pt x="3672168" y="541901"/>
                  </a:lnTo>
                  <a:cubicBezTo>
                    <a:pt x="3664380" y="551392"/>
                    <a:pt x="3655969" y="558860"/>
                    <a:pt x="3646000" y="558860"/>
                  </a:cubicBezTo>
                  <a:lnTo>
                    <a:pt x="3619832" y="558860"/>
                  </a:lnTo>
                  <a:cubicBezTo>
                    <a:pt x="3596158" y="555126"/>
                    <a:pt x="3569990" y="547658"/>
                    <a:pt x="3543823" y="541434"/>
                  </a:cubicBezTo>
                  <a:cubicBezTo>
                    <a:pt x="3512671" y="527743"/>
                    <a:pt x="3451614" y="486669"/>
                    <a:pt x="3408002" y="525254"/>
                  </a:cubicBezTo>
                  <a:cubicBezTo>
                    <a:pt x="3355668" y="517786"/>
                    <a:pt x="3305825" y="511562"/>
                    <a:pt x="3255983" y="507828"/>
                  </a:cubicBezTo>
                  <a:close/>
                  <a:moveTo>
                    <a:pt x="4430440" y="475974"/>
                  </a:moveTo>
                  <a:lnTo>
                    <a:pt x="4383668" y="487913"/>
                  </a:lnTo>
                  <a:lnTo>
                    <a:pt x="4369962" y="487913"/>
                  </a:lnTo>
                  <a:lnTo>
                    <a:pt x="4311743" y="479983"/>
                  </a:lnTo>
                  <a:cubicBezTo>
                    <a:pt x="4311853" y="488260"/>
                    <a:pt x="4311964" y="496536"/>
                    <a:pt x="4312074" y="504813"/>
                  </a:cubicBezTo>
                  <a:cubicBezTo>
                    <a:pt x="4319549" y="518505"/>
                    <a:pt x="4327024" y="528462"/>
                    <a:pt x="4335744" y="538419"/>
                  </a:cubicBezTo>
                  <a:lnTo>
                    <a:pt x="4348202" y="538419"/>
                  </a:lnTo>
                  <a:lnTo>
                    <a:pt x="4430440" y="475974"/>
                  </a:lnTo>
                  <a:close/>
                  <a:moveTo>
                    <a:pt x="7549283" y="341802"/>
                  </a:moveTo>
                  <a:lnTo>
                    <a:pt x="7548551" y="342129"/>
                  </a:lnTo>
                  <a:lnTo>
                    <a:pt x="7549299" y="342434"/>
                  </a:lnTo>
                  <a:cubicBezTo>
                    <a:pt x="7549294" y="342223"/>
                    <a:pt x="7549288" y="342013"/>
                    <a:pt x="7549283" y="341802"/>
                  </a:cubicBezTo>
                  <a:close/>
                  <a:moveTo>
                    <a:pt x="7909896" y="247284"/>
                  </a:moveTo>
                  <a:cubicBezTo>
                    <a:pt x="7943398" y="247284"/>
                    <a:pt x="7978141" y="248552"/>
                    <a:pt x="8010403" y="248552"/>
                  </a:cubicBezTo>
                  <a:cubicBezTo>
                    <a:pt x="8014125" y="303082"/>
                    <a:pt x="7994272" y="377901"/>
                    <a:pt x="7937194" y="346198"/>
                  </a:cubicBezTo>
                  <a:cubicBezTo>
                    <a:pt x="7930990" y="309422"/>
                    <a:pt x="7899969" y="291669"/>
                    <a:pt x="7909896" y="247284"/>
                  </a:cubicBezTo>
                  <a:close/>
                  <a:moveTo>
                    <a:pt x="2406899" y="133386"/>
                  </a:moveTo>
                  <a:lnTo>
                    <a:pt x="2385336" y="197092"/>
                  </a:lnTo>
                  <a:lnTo>
                    <a:pt x="2387186" y="197122"/>
                  </a:lnTo>
                  <a:lnTo>
                    <a:pt x="2445019" y="209880"/>
                  </a:lnTo>
                  <a:lnTo>
                    <a:pt x="2406899" y="133386"/>
                  </a:lnTo>
                  <a:close/>
                  <a:moveTo>
                    <a:pt x="7057399" y="51028"/>
                  </a:moveTo>
                  <a:cubicBezTo>
                    <a:pt x="7076718" y="48202"/>
                    <a:pt x="7090937" y="61705"/>
                    <a:pt x="7090937" y="106922"/>
                  </a:cubicBezTo>
                  <a:cubicBezTo>
                    <a:pt x="7042717" y="147116"/>
                    <a:pt x="7016752" y="133299"/>
                    <a:pt x="6993260" y="93106"/>
                  </a:cubicBezTo>
                  <a:cubicBezTo>
                    <a:pt x="7013661" y="73009"/>
                    <a:pt x="7038080" y="53854"/>
                    <a:pt x="7057399" y="51028"/>
                  </a:cubicBezTo>
                  <a:close/>
                  <a:moveTo>
                    <a:pt x="1932189" y="32972"/>
                  </a:moveTo>
                  <a:cubicBezTo>
                    <a:pt x="1968964" y="32972"/>
                    <a:pt x="2009543" y="34224"/>
                    <a:pt x="2046318" y="35476"/>
                  </a:cubicBezTo>
                  <a:lnTo>
                    <a:pt x="2046318" y="81802"/>
                  </a:lnTo>
                  <a:cubicBezTo>
                    <a:pt x="2004471" y="54257"/>
                    <a:pt x="1996862" y="130633"/>
                    <a:pt x="1933457" y="114356"/>
                  </a:cubicBezTo>
                  <a:cubicBezTo>
                    <a:pt x="1933457" y="84306"/>
                    <a:pt x="1933457" y="60517"/>
                    <a:pt x="1932189" y="32972"/>
                  </a:cubicBezTo>
                  <a:close/>
                  <a:moveTo>
                    <a:pt x="4943150" y="0"/>
                  </a:moveTo>
                  <a:lnTo>
                    <a:pt x="4969318" y="0"/>
                  </a:lnTo>
                  <a:cubicBezTo>
                    <a:pt x="4991746" y="16181"/>
                    <a:pt x="5017914" y="34851"/>
                    <a:pt x="5041589" y="51032"/>
                  </a:cubicBezTo>
                  <a:lnTo>
                    <a:pt x="5216038" y="52276"/>
                  </a:lnTo>
                  <a:cubicBezTo>
                    <a:pt x="5255912" y="46053"/>
                    <a:pt x="5293294" y="39830"/>
                    <a:pt x="5331922" y="37340"/>
                  </a:cubicBezTo>
                  <a:cubicBezTo>
                    <a:pt x="5346874" y="38585"/>
                    <a:pt x="5365565" y="38585"/>
                    <a:pt x="5380518" y="38585"/>
                  </a:cubicBezTo>
                  <a:lnTo>
                    <a:pt x="6321294" y="65968"/>
                  </a:lnTo>
                  <a:lnTo>
                    <a:pt x="6322752" y="67620"/>
                  </a:lnTo>
                  <a:lnTo>
                    <a:pt x="6342014" y="53581"/>
                  </a:lnTo>
                  <a:cubicBezTo>
                    <a:pt x="6350235" y="48332"/>
                    <a:pt x="6358300" y="43559"/>
                    <a:pt x="6365745" y="38469"/>
                  </a:cubicBezTo>
                  <a:cubicBezTo>
                    <a:pt x="6374431" y="48650"/>
                    <a:pt x="6381876" y="58830"/>
                    <a:pt x="6393044" y="72828"/>
                  </a:cubicBezTo>
                  <a:lnTo>
                    <a:pt x="6397304" y="67212"/>
                  </a:lnTo>
                  <a:lnTo>
                    <a:pt x="6621596" y="99574"/>
                  </a:lnTo>
                  <a:cubicBezTo>
                    <a:pt x="6658977" y="97085"/>
                    <a:pt x="6697605" y="90861"/>
                    <a:pt x="6733741" y="87127"/>
                  </a:cubicBezTo>
                  <a:cubicBezTo>
                    <a:pt x="6712558" y="113265"/>
                    <a:pt x="6692621" y="136914"/>
                    <a:pt x="6622842" y="165542"/>
                  </a:cubicBezTo>
                  <a:lnTo>
                    <a:pt x="6622842" y="245201"/>
                  </a:lnTo>
                  <a:cubicBezTo>
                    <a:pt x="6594182" y="237733"/>
                    <a:pt x="6565522" y="231510"/>
                    <a:pt x="6534371" y="227776"/>
                  </a:cubicBezTo>
                  <a:cubicBezTo>
                    <a:pt x="6526894" y="231510"/>
                    <a:pt x="6518172" y="237733"/>
                    <a:pt x="6510696" y="243956"/>
                  </a:cubicBezTo>
                  <a:lnTo>
                    <a:pt x="6448393" y="243956"/>
                  </a:lnTo>
                  <a:cubicBezTo>
                    <a:pt x="6429702" y="166787"/>
                    <a:pt x="6379860" y="202882"/>
                    <a:pt x="6322540" y="225286"/>
                  </a:cubicBezTo>
                  <a:cubicBezTo>
                    <a:pt x="6217872" y="240222"/>
                    <a:pt x="6120678" y="186701"/>
                    <a:pt x="6032208" y="205371"/>
                  </a:cubicBezTo>
                  <a:lnTo>
                    <a:pt x="6032208" y="189845"/>
                  </a:lnTo>
                  <a:lnTo>
                    <a:pt x="6029973" y="189875"/>
                  </a:lnTo>
                  <a:lnTo>
                    <a:pt x="5976013" y="206383"/>
                  </a:lnTo>
                  <a:cubicBezTo>
                    <a:pt x="5839419" y="237422"/>
                    <a:pt x="5666333" y="211284"/>
                    <a:pt x="5495156" y="261382"/>
                  </a:cubicBezTo>
                  <a:cubicBezTo>
                    <a:pt x="5609793" y="336063"/>
                    <a:pt x="5723185" y="245201"/>
                    <a:pt x="5857760" y="298722"/>
                  </a:cubicBezTo>
                  <a:cubicBezTo>
                    <a:pt x="5873959" y="306813"/>
                    <a:pt x="5889904" y="311947"/>
                    <a:pt x="5905597" y="314954"/>
                  </a:cubicBezTo>
                  <a:lnTo>
                    <a:pt x="5931590" y="316901"/>
                  </a:lnTo>
                  <a:lnTo>
                    <a:pt x="5956462" y="297614"/>
                  </a:lnTo>
                  <a:cubicBezTo>
                    <a:pt x="5965689" y="291740"/>
                    <a:pt x="5975500" y="287306"/>
                    <a:pt x="5986400" y="285750"/>
                  </a:cubicBezTo>
                  <a:lnTo>
                    <a:pt x="6012561" y="285750"/>
                  </a:lnTo>
                  <a:lnTo>
                    <a:pt x="6042664" y="306651"/>
                  </a:lnTo>
                  <a:lnTo>
                    <a:pt x="6081759" y="301992"/>
                  </a:lnTo>
                  <a:cubicBezTo>
                    <a:pt x="6109094" y="300500"/>
                    <a:pt x="6135417" y="303762"/>
                    <a:pt x="6160728" y="318411"/>
                  </a:cubicBezTo>
                  <a:lnTo>
                    <a:pt x="6184198" y="338183"/>
                  </a:lnTo>
                  <a:lnTo>
                    <a:pt x="6260471" y="339271"/>
                  </a:lnTo>
                  <a:cubicBezTo>
                    <a:pt x="6300336" y="333048"/>
                    <a:pt x="6336463" y="326824"/>
                    <a:pt x="6376328" y="323090"/>
                  </a:cubicBezTo>
                  <a:cubicBezTo>
                    <a:pt x="6392523" y="324335"/>
                    <a:pt x="6409964" y="324335"/>
                    <a:pt x="6426159" y="324335"/>
                  </a:cubicBezTo>
                  <a:lnTo>
                    <a:pt x="6728524" y="333550"/>
                  </a:lnTo>
                  <a:lnTo>
                    <a:pt x="6739401" y="305323"/>
                  </a:lnTo>
                  <a:cubicBezTo>
                    <a:pt x="6759422" y="273732"/>
                    <a:pt x="6792060" y="265485"/>
                    <a:pt x="6826155" y="264421"/>
                  </a:cubicBezTo>
                  <a:cubicBezTo>
                    <a:pt x="6841309" y="263948"/>
                    <a:pt x="6856751" y="264894"/>
                    <a:pt x="6871501" y="265840"/>
                  </a:cubicBezTo>
                  <a:lnTo>
                    <a:pt x="6899750" y="338769"/>
                  </a:lnTo>
                  <a:lnTo>
                    <a:pt x="7120464" y="345496"/>
                  </a:lnTo>
                  <a:lnTo>
                    <a:pt x="7124002" y="340346"/>
                  </a:lnTo>
                  <a:cubicBezTo>
                    <a:pt x="7133194" y="312164"/>
                    <a:pt x="7128793" y="271661"/>
                    <a:pt x="7154526" y="265783"/>
                  </a:cubicBezTo>
                  <a:cubicBezTo>
                    <a:pt x="7159427" y="264663"/>
                    <a:pt x="7165422" y="264800"/>
                    <a:pt x="7172812" y="266517"/>
                  </a:cubicBezTo>
                  <a:lnTo>
                    <a:pt x="7205464" y="348086"/>
                  </a:lnTo>
                  <a:lnTo>
                    <a:pt x="7309903" y="351269"/>
                  </a:lnTo>
                  <a:lnTo>
                    <a:pt x="7372469" y="338302"/>
                  </a:lnTo>
                  <a:cubicBezTo>
                    <a:pt x="7431896" y="323442"/>
                    <a:pt x="7488846" y="307343"/>
                    <a:pt x="7545797" y="291245"/>
                  </a:cubicBezTo>
                  <a:cubicBezTo>
                    <a:pt x="7587364" y="266917"/>
                    <a:pt x="7601015" y="208614"/>
                    <a:pt x="7621871" y="192335"/>
                  </a:cubicBezTo>
                  <a:cubicBezTo>
                    <a:pt x="7637817" y="192335"/>
                    <a:pt x="7656216" y="192335"/>
                    <a:pt x="7670935" y="193570"/>
                  </a:cubicBezTo>
                  <a:lnTo>
                    <a:pt x="7674663" y="192331"/>
                  </a:lnTo>
                  <a:lnTo>
                    <a:pt x="7887738" y="244030"/>
                  </a:lnTo>
                  <a:cubicBezTo>
                    <a:pt x="7844380" y="344965"/>
                    <a:pt x="7756424" y="288343"/>
                    <a:pt x="7688290" y="304345"/>
                  </a:cubicBezTo>
                  <a:lnTo>
                    <a:pt x="7684427" y="305986"/>
                  </a:lnTo>
                  <a:cubicBezTo>
                    <a:pt x="7651309" y="322046"/>
                    <a:pt x="7620645" y="338105"/>
                    <a:pt x="7587527" y="350459"/>
                  </a:cubicBezTo>
                  <a:lnTo>
                    <a:pt x="7568984" y="350459"/>
                  </a:lnTo>
                  <a:lnTo>
                    <a:pt x="7630907" y="375703"/>
                  </a:lnTo>
                  <a:cubicBezTo>
                    <a:pt x="7673209" y="389453"/>
                    <a:pt x="7699337" y="355704"/>
                    <a:pt x="7732931" y="343205"/>
                  </a:cubicBezTo>
                  <a:lnTo>
                    <a:pt x="7756570" y="343205"/>
                  </a:lnTo>
                  <a:cubicBezTo>
                    <a:pt x="7797629" y="356954"/>
                    <a:pt x="7842420" y="366954"/>
                    <a:pt x="7880990" y="378203"/>
                  </a:cubicBezTo>
                  <a:cubicBezTo>
                    <a:pt x="7882234" y="410701"/>
                    <a:pt x="7882234" y="441950"/>
                    <a:pt x="7882234" y="474448"/>
                  </a:cubicBezTo>
                  <a:cubicBezTo>
                    <a:pt x="7872280" y="490697"/>
                    <a:pt x="7859838" y="504447"/>
                    <a:pt x="7846152" y="520696"/>
                  </a:cubicBezTo>
                  <a:cubicBezTo>
                    <a:pt x="7759059" y="499916"/>
                    <a:pt x="7684349" y="551866"/>
                    <a:pt x="7597851" y="530847"/>
                  </a:cubicBezTo>
                  <a:lnTo>
                    <a:pt x="7569243" y="520344"/>
                  </a:lnTo>
                  <a:lnTo>
                    <a:pt x="7556852" y="529465"/>
                  </a:lnTo>
                  <a:lnTo>
                    <a:pt x="7550365" y="555364"/>
                  </a:lnTo>
                  <a:cubicBezTo>
                    <a:pt x="7550316" y="556321"/>
                    <a:pt x="7550268" y="557278"/>
                    <a:pt x="7550219" y="558235"/>
                  </a:cubicBezTo>
                  <a:lnTo>
                    <a:pt x="7610895" y="576275"/>
                  </a:lnTo>
                  <a:cubicBezTo>
                    <a:pt x="7632047" y="582016"/>
                    <a:pt x="7652887" y="587291"/>
                    <a:pt x="7672172" y="592256"/>
                  </a:cubicBezTo>
                  <a:cubicBezTo>
                    <a:pt x="7673416" y="624527"/>
                    <a:pt x="7673416" y="654316"/>
                    <a:pt x="7673416" y="687829"/>
                  </a:cubicBezTo>
                  <a:lnTo>
                    <a:pt x="7649182" y="718674"/>
                  </a:lnTo>
                  <a:lnTo>
                    <a:pt x="7661469" y="722453"/>
                  </a:lnTo>
                  <a:cubicBezTo>
                    <a:pt x="7681508" y="732115"/>
                    <a:pt x="7701995" y="746090"/>
                    <a:pt x="7722872" y="766390"/>
                  </a:cubicBezTo>
                  <a:cubicBezTo>
                    <a:pt x="7704176" y="776384"/>
                    <a:pt x="7689220" y="786377"/>
                    <a:pt x="7670524" y="796371"/>
                  </a:cubicBezTo>
                  <a:cubicBezTo>
                    <a:pt x="7649336" y="792623"/>
                    <a:pt x="7631888" y="786377"/>
                    <a:pt x="7608207" y="778882"/>
                  </a:cubicBezTo>
                  <a:cubicBezTo>
                    <a:pt x="7565830" y="758895"/>
                    <a:pt x="7560845" y="811362"/>
                    <a:pt x="7545889" y="845090"/>
                  </a:cubicBezTo>
                  <a:lnTo>
                    <a:pt x="7484084" y="829341"/>
                  </a:lnTo>
                  <a:cubicBezTo>
                    <a:pt x="7484035" y="829527"/>
                    <a:pt x="7483985" y="829712"/>
                    <a:pt x="7483936" y="829898"/>
                  </a:cubicBezTo>
                  <a:cubicBezTo>
                    <a:pt x="7480281" y="845522"/>
                    <a:pt x="7477871" y="858178"/>
                    <a:pt x="7476315" y="868803"/>
                  </a:cubicBezTo>
                  <a:lnTo>
                    <a:pt x="7474125" y="892323"/>
                  </a:lnTo>
                  <a:lnTo>
                    <a:pt x="7489234" y="871246"/>
                  </a:lnTo>
                  <a:cubicBezTo>
                    <a:pt x="7515392" y="884941"/>
                    <a:pt x="7541548" y="894901"/>
                    <a:pt x="7565214" y="904861"/>
                  </a:cubicBezTo>
                  <a:cubicBezTo>
                    <a:pt x="7585143" y="898636"/>
                    <a:pt x="7607563" y="894901"/>
                    <a:pt x="7627492" y="889921"/>
                  </a:cubicBezTo>
                  <a:cubicBezTo>
                    <a:pt x="7641193" y="870001"/>
                    <a:pt x="7653648" y="846346"/>
                    <a:pt x="7666104" y="826425"/>
                  </a:cubicBezTo>
                  <a:cubicBezTo>
                    <a:pt x="7689770" y="860041"/>
                    <a:pt x="7717172" y="889921"/>
                    <a:pt x="7740838" y="923536"/>
                  </a:cubicBezTo>
                  <a:cubicBezTo>
                    <a:pt x="7771977" y="911086"/>
                    <a:pt x="7799379" y="901126"/>
                    <a:pt x="7829272" y="891166"/>
                  </a:cubicBezTo>
                  <a:cubicBezTo>
                    <a:pt x="7857920" y="888676"/>
                    <a:pt x="7889060" y="882451"/>
                    <a:pt x="7916462" y="876226"/>
                  </a:cubicBezTo>
                  <a:lnTo>
                    <a:pt x="7941373" y="876226"/>
                  </a:lnTo>
                  <a:cubicBezTo>
                    <a:pt x="7975003" y="876226"/>
                    <a:pt x="8008634" y="877471"/>
                    <a:pt x="8042264" y="877471"/>
                  </a:cubicBezTo>
                  <a:cubicBezTo>
                    <a:pt x="8058456" y="893656"/>
                    <a:pt x="8077139" y="911086"/>
                    <a:pt x="8092086" y="928516"/>
                  </a:cubicBezTo>
                  <a:cubicBezTo>
                    <a:pt x="8154364" y="922291"/>
                    <a:pt x="8216642" y="870001"/>
                    <a:pt x="8280166" y="929761"/>
                  </a:cubicBezTo>
                  <a:cubicBezTo>
                    <a:pt x="8337461" y="934741"/>
                    <a:pt x="8397248" y="942211"/>
                    <a:pt x="8455790" y="948436"/>
                  </a:cubicBezTo>
                  <a:cubicBezTo>
                    <a:pt x="8499384" y="952171"/>
                    <a:pt x="8526786" y="1009441"/>
                    <a:pt x="8567890" y="1029361"/>
                  </a:cubicBezTo>
                  <a:cubicBezTo>
                    <a:pt x="8567890" y="1049281"/>
                    <a:pt x="8567890" y="1069201"/>
                    <a:pt x="8569136" y="1092856"/>
                  </a:cubicBezTo>
                  <a:cubicBezTo>
                    <a:pt x="8545470" y="1109041"/>
                    <a:pt x="8533014" y="1121492"/>
                    <a:pt x="8470736" y="1137677"/>
                  </a:cubicBezTo>
                  <a:lnTo>
                    <a:pt x="8394757" y="1137677"/>
                  </a:lnTo>
                  <a:cubicBezTo>
                    <a:pt x="8378564" y="1137677"/>
                    <a:pt x="8359882" y="1136432"/>
                    <a:pt x="8344934" y="1136432"/>
                  </a:cubicBezTo>
                  <a:cubicBezTo>
                    <a:pt x="8339952" y="1146392"/>
                    <a:pt x="8336216" y="1156352"/>
                    <a:pt x="8332479" y="1170047"/>
                  </a:cubicBezTo>
                  <a:cubicBezTo>
                    <a:pt x="8318778" y="1142657"/>
                    <a:pt x="8305076" y="1116511"/>
                    <a:pt x="8295112" y="1089121"/>
                  </a:cubicBezTo>
                  <a:cubicBezTo>
                    <a:pt x="8276429" y="1099081"/>
                    <a:pt x="8260236" y="1109041"/>
                    <a:pt x="8242798" y="1119002"/>
                  </a:cubicBezTo>
                  <a:cubicBezTo>
                    <a:pt x="8235326" y="1099081"/>
                    <a:pt x="8227852" y="1075426"/>
                    <a:pt x="8219133" y="1055506"/>
                  </a:cubicBezTo>
                  <a:cubicBezTo>
                    <a:pt x="8179275" y="1038076"/>
                    <a:pt x="8124470" y="1074181"/>
                    <a:pt x="8144400" y="1133942"/>
                  </a:cubicBezTo>
                  <a:cubicBezTo>
                    <a:pt x="8118242" y="1160087"/>
                    <a:pt x="8094577" y="1187477"/>
                    <a:pt x="8068420" y="1212377"/>
                  </a:cubicBezTo>
                  <a:lnTo>
                    <a:pt x="7943864" y="1211132"/>
                  </a:lnTo>
                  <a:cubicBezTo>
                    <a:pt x="7940128" y="1141412"/>
                    <a:pt x="7867885" y="1161332"/>
                    <a:pt x="7844220" y="1211132"/>
                  </a:cubicBezTo>
                  <a:cubicBezTo>
                    <a:pt x="7803116" y="1206152"/>
                    <a:pt x="7760767" y="1198682"/>
                    <a:pt x="7719664" y="1192457"/>
                  </a:cubicBezTo>
                  <a:cubicBezTo>
                    <a:pt x="7693506" y="1198682"/>
                    <a:pt x="7669841" y="1204907"/>
                    <a:pt x="7643684" y="1208642"/>
                  </a:cubicBezTo>
                  <a:cubicBezTo>
                    <a:pt x="7634965" y="1181252"/>
                    <a:pt x="7627492" y="1155107"/>
                    <a:pt x="7616282" y="1127717"/>
                  </a:cubicBezTo>
                  <a:cubicBezTo>
                    <a:pt x="7607252" y="1133942"/>
                    <a:pt x="7598280" y="1138222"/>
                    <a:pt x="7589330" y="1140989"/>
                  </a:cubicBezTo>
                  <a:lnTo>
                    <a:pt x="7562964" y="1145115"/>
                  </a:lnTo>
                  <a:lnTo>
                    <a:pt x="7562188" y="1150856"/>
                  </a:lnTo>
                  <a:cubicBezTo>
                    <a:pt x="7556194" y="1164904"/>
                    <a:pt x="7546152" y="1175584"/>
                    <a:pt x="7531205" y="1180228"/>
                  </a:cubicBezTo>
                  <a:lnTo>
                    <a:pt x="7468926" y="1180228"/>
                  </a:lnTo>
                  <a:cubicBezTo>
                    <a:pt x="7466435" y="1168464"/>
                    <a:pt x="7466435" y="1154765"/>
                    <a:pt x="7466532" y="1140291"/>
                  </a:cubicBezTo>
                  <a:cubicBezTo>
                    <a:pt x="7466345" y="1135694"/>
                    <a:pt x="7466159" y="1131097"/>
                    <a:pt x="7465972" y="1126500"/>
                  </a:cubicBezTo>
                  <a:lnTo>
                    <a:pt x="7452160" y="1123165"/>
                  </a:lnTo>
                  <a:cubicBezTo>
                    <a:pt x="7432873" y="1120091"/>
                    <a:pt x="7412944" y="1119625"/>
                    <a:pt x="7392081" y="1125227"/>
                  </a:cubicBezTo>
                  <a:lnTo>
                    <a:pt x="7305119" y="1062449"/>
                  </a:lnTo>
                  <a:lnTo>
                    <a:pt x="7292772" y="1068506"/>
                  </a:lnTo>
                  <a:lnTo>
                    <a:pt x="7268744" y="1075028"/>
                  </a:lnTo>
                  <a:lnTo>
                    <a:pt x="7267964" y="1079122"/>
                  </a:lnTo>
                  <a:cubicBezTo>
                    <a:pt x="7265009" y="1100223"/>
                    <a:pt x="7265320" y="1113566"/>
                    <a:pt x="7265320" y="1127219"/>
                  </a:cubicBezTo>
                  <a:cubicBezTo>
                    <a:pt x="7236704" y="1135907"/>
                    <a:pt x="7208087" y="1145837"/>
                    <a:pt x="7176982" y="1158249"/>
                  </a:cubicBezTo>
                  <a:lnTo>
                    <a:pt x="7155319" y="1129679"/>
                  </a:lnTo>
                  <a:lnTo>
                    <a:pt x="7144129" y="1137087"/>
                  </a:lnTo>
                  <a:cubicBezTo>
                    <a:pt x="7130272" y="1144543"/>
                    <a:pt x="7111589" y="1151998"/>
                    <a:pt x="7080450" y="1160075"/>
                  </a:cubicBezTo>
                  <a:lnTo>
                    <a:pt x="7071648" y="1159931"/>
                  </a:lnTo>
                  <a:lnTo>
                    <a:pt x="7053288" y="1171292"/>
                  </a:lnTo>
                  <a:lnTo>
                    <a:pt x="7045578" y="1159505"/>
                  </a:lnTo>
                  <a:lnTo>
                    <a:pt x="7004471" y="1158832"/>
                  </a:lnTo>
                  <a:lnTo>
                    <a:pt x="6954648" y="1158832"/>
                  </a:lnTo>
                  <a:cubicBezTo>
                    <a:pt x="6949666" y="1167530"/>
                    <a:pt x="6945930" y="1178714"/>
                    <a:pt x="6942193" y="1191139"/>
                  </a:cubicBezTo>
                  <a:cubicBezTo>
                    <a:pt x="6928492" y="1165045"/>
                    <a:pt x="6914790" y="1137709"/>
                    <a:pt x="6904826" y="1111614"/>
                  </a:cubicBezTo>
                  <a:cubicBezTo>
                    <a:pt x="6886143" y="1120313"/>
                    <a:pt x="6871196" y="1130253"/>
                    <a:pt x="6852512" y="1140194"/>
                  </a:cubicBezTo>
                  <a:lnTo>
                    <a:pt x="6835459" y="1095424"/>
                  </a:lnTo>
                  <a:lnTo>
                    <a:pt x="6807069" y="1093354"/>
                  </a:lnTo>
                  <a:lnTo>
                    <a:pt x="6775073" y="1085613"/>
                  </a:lnTo>
                  <a:lnTo>
                    <a:pt x="6769527" y="1088317"/>
                  </a:lnTo>
                  <a:cubicBezTo>
                    <a:pt x="6753491" y="1102606"/>
                    <a:pt x="6744772" y="1126526"/>
                    <a:pt x="6754114" y="1156347"/>
                  </a:cubicBezTo>
                  <a:cubicBezTo>
                    <a:pt x="6727956" y="1182441"/>
                    <a:pt x="6704291" y="1208535"/>
                    <a:pt x="6678134" y="1234630"/>
                  </a:cubicBezTo>
                  <a:lnTo>
                    <a:pt x="6553578" y="1233387"/>
                  </a:lnTo>
                  <a:cubicBezTo>
                    <a:pt x="6551087" y="1163803"/>
                    <a:pt x="6477599" y="1182441"/>
                    <a:pt x="6453934" y="1232144"/>
                  </a:cubicBezTo>
                  <a:cubicBezTo>
                    <a:pt x="6412830" y="1228417"/>
                    <a:pt x="6370481" y="1220961"/>
                    <a:pt x="6329378" y="1214748"/>
                  </a:cubicBezTo>
                  <a:cubicBezTo>
                    <a:pt x="6303220" y="1219719"/>
                    <a:pt x="6279555" y="1225932"/>
                    <a:pt x="6253398" y="1229659"/>
                  </a:cubicBezTo>
                  <a:cubicBezTo>
                    <a:pt x="6244679" y="1203565"/>
                    <a:pt x="6237206" y="1176228"/>
                    <a:pt x="6227242" y="1150134"/>
                  </a:cubicBezTo>
                  <a:cubicBezTo>
                    <a:pt x="6153754" y="1198595"/>
                    <a:pt x="6085248" y="1125283"/>
                    <a:pt x="6001795" y="1147649"/>
                  </a:cubicBezTo>
                  <a:cubicBezTo>
                    <a:pt x="5965674" y="1120313"/>
                    <a:pt x="5925816" y="1092976"/>
                    <a:pt x="5889694" y="1065639"/>
                  </a:cubicBezTo>
                  <a:cubicBezTo>
                    <a:pt x="5844854" y="1081793"/>
                    <a:pt x="5879730" y="1182441"/>
                    <a:pt x="5814961" y="1145164"/>
                  </a:cubicBezTo>
                  <a:cubicBezTo>
                    <a:pt x="5798769" y="1125283"/>
                    <a:pt x="5780085" y="1100431"/>
                    <a:pt x="5763893" y="1081793"/>
                  </a:cubicBezTo>
                  <a:cubicBezTo>
                    <a:pt x="5742718" y="1097946"/>
                    <a:pt x="5722790" y="1114100"/>
                    <a:pt x="5701615" y="1126525"/>
                  </a:cubicBezTo>
                  <a:cubicBezTo>
                    <a:pt x="5696633" y="1143921"/>
                    <a:pt x="5694142" y="1160075"/>
                    <a:pt x="5689159" y="1176228"/>
                  </a:cubicBezTo>
                  <a:cubicBezTo>
                    <a:pt x="5681686" y="1179956"/>
                    <a:pt x="5672967" y="1186169"/>
                    <a:pt x="5663002" y="1192382"/>
                  </a:cubicBezTo>
                  <a:cubicBezTo>
                    <a:pt x="5641828" y="1160075"/>
                    <a:pt x="5623145" y="1126525"/>
                    <a:pt x="5599479" y="1095461"/>
                  </a:cubicBezTo>
                  <a:cubicBezTo>
                    <a:pt x="5623145" y="1069367"/>
                    <a:pt x="5640582" y="1043273"/>
                    <a:pt x="5661757" y="1017179"/>
                  </a:cubicBezTo>
                  <a:cubicBezTo>
                    <a:pt x="5621899" y="957535"/>
                    <a:pt x="5585778" y="940139"/>
                    <a:pt x="5588269" y="966233"/>
                  </a:cubicBezTo>
                  <a:cubicBezTo>
                    <a:pt x="5578304" y="996055"/>
                    <a:pt x="5554639" y="979901"/>
                    <a:pt x="5535956" y="982386"/>
                  </a:cubicBezTo>
                  <a:cubicBezTo>
                    <a:pt x="5518518" y="982386"/>
                    <a:pt x="5483642" y="988599"/>
                    <a:pt x="5486133" y="952565"/>
                  </a:cubicBezTo>
                  <a:cubicBezTo>
                    <a:pt x="5466204" y="952565"/>
                    <a:pt x="5443784" y="951322"/>
                    <a:pt x="5423855" y="951322"/>
                  </a:cubicBezTo>
                  <a:cubicBezTo>
                    <a:pt x="5324210" y="960020"/>
                    <a:pt x="5197163" y="919015"/>
                    <a:pt x="5123675" y="977416"/>
                  </a:cubicBezTo>
                  <a:cubicBezTo>
                    <a:pt x="5099386" y="956292"/>
                    <a:pt x="5071050" y="947206"/>
                    <a:pt x="5040806" y="944566"/>
                  </a:cubicBezTo>
                  <a:lnTo>
                    <a:pt x="5006202" y="944695"/>
                  </a:lnTo>
                  <a:lnTo>
                    <a:pt x="4971335" y="953007"/>
                  </a:lnTo>
                  <a:lnTo>
                    <a:pt x="4930783" y="952242"/>
                  </a:lnTo>
                  <a:lnTo>
                    <a:pt x="4853583" y="961340"/>
                  </a:lnTo>
                  <a:cubicBezTo>
                    <a:pt x="4824273" y="962117"/>
                    <a:pt x="4797338" y="958156"/>
                    <a:pt x="4774918" y="943867"/>
                  </a:cubicBezTo>
                  <a:cubicBezTo>
                    <a:pt x="4753121" y="971204"/>
                    <a:pt x="4717311" y="975863"/>
                    <a:pt x="4678232" y="978814"/>
                  </a:cubicBezTo>
                  <a:lnTo>
                    <a:pt x="4668511" y="979753"/>
                  </a:lnTo>
                  <a:lnTo>
                    <a:pt x="4663058" y="983296"/>
                  </a:lnTo>
                  <a:cubicBezTo>
                    <a:pt x="4639704" y="975826"/>
                    <a:pt x="4619153" y="1001271"/>
                    <a:pt x="4602454" y="990825"/>
                  </a:cubicBezTo>
                  <a:lnTo>
                    <a:pt x="4601829" y="990160"/>
                  </a:lnTo>
                  <a:lnTo>
                    <a:pt x="4561927" y="1003510"/>
                  </a:lnTo>
                  <a:cubicBezTo>
                    <a:pt x="4528920" y="1018421"/>
                    <a:pt x="4509302" y="1004132"/>
                    <a:pt x="4492020" y="986891"/>
                  </a:cubicBezTo>
                  <a:lnTo>
                    <a:pt x="4477265" y="972574"/>
                  </a:lnTo>
                  <a:lnTo>
                    <a:pt x="4362878" y="979561"/>
                  </a:lnTo>
                  <a:cubicBezTo>
                    <a:pt x="4352914" y="1033096"/>
                    <a:pt x="4308074" y="1041811"/>
                    <a:pt x="4237077" y="1008196"/>
                  </a:cubicBezTo>
                  <a:cubicBezTo>
                    <a:pt x="4151133" y="931006"/>
                    <a:pt x="4141169" y="1076671"/>
                    <a:pt x="4061453" y="1069201"/>
                  </a:cubicBezTo>
                  <a:cubicBezTo>
                    <a:pt x="3989210" y="1121492"/>
                    <a:pt x="3911986" y="1030606"/>
                    <a:pt x="3823551" y="1146392"/>
                  </a:cubicBezTo>
                  <a:lnTo>
                    <a:pt x="3881237" y="1197436"/>
                  </a:lnTo>
                  <a:lnTo>
                    <a:pt x="3909754" y="1186965"/>
                  </a:lnTo>
                  <a:cubicBezTo>
                    <a:pt x="3937157" y="1184467"/>
                    <a:pt x="3967052" y="1178223"/>
                    <a:pt x="3995701" y="1175725"/>
                  </a:cubicBezTo>
                  <a:cubicBezTo>
                    <a:pt x="4023105" y="1169480"/>
                    <a:pt x="4054245" y="1161987"/>
                    <a:pt x="4084139" y="1159489"/>
                  </a:cubicBezTo>
                  <a:cubicBezTo>
                    <a:pt x="4112788" y="1163236"/>
                    <a:pt x="4140192" y="1169480"/>
                    <a:pt x="4170087" y="1178223"/>
                  </a:cubicBezTo>
                  <a:lnTo>
                    <a:pt x="4420454" y="1180721"/>
                  </a:lnTo>
                  <a:lnTo>
                    <a:pt x="4496436" y="1180721"/>
                  </a:lnTo>
                  <a:cubicBezTo>
                    <a:pt x="4522594" y="1180721"/>
                    <a:pt x="4545015" y="1180721"/>
                    <a:pt x="4572419" y="1181970"/>
                  </a:cubicBezTo>
                  <a:cubicBezTo>
                    <a:pt x="4587366" y="1181970"/>
                    <a:pt x="4606050" y="1181970"/>
                    <a:pt x="4622243" y="1183218"/>
                  </a:cubicBezTo>
                  <a:cubicBezTo>
                    <a:pt x="4644664" y="1201952"/>
                    <a:pt x="4687015" y="1179472"/>
                    <a:pt x="4684523" y="1230677"/>
                  </a:cubicBezTo>
                  <a:cubicBezTo>
                    <a:pt x="4736839" y="1226930"/>
                    <a:pt x="4794137" y="1244415"/>
                    <a:pt x="4848944" y="1199454"/>
                  </a:cubicBezTo>
                  <a:cubicBezTo>
                    <a:pt x="4906242" y="1299367"/>
                    <a:pt x="5074399" y="1264397"/>
                    <a:pt x="5157855" y="1251908"/>
                  </a:cubicBezTo>
                  <a:cubicBezTo>
                    <a:pt x="5293627" y="1254406"/>
                    <a:pt x="5390784" y="1278135"/>
                    <a:pt x="5547731" y="1273140"/>
                  </a:cubicBezTo>
                  <a:cubicBezTo>
                    <a:pt x="5573889" y="1283131"/>
                    <a:pt x="5596310" y="1294371"/>
                    <a:pt x="5623713" y="1304362"/>
                  </a:cubicBezTo>
                  <a:cubicBezTo>
                    <a:pt x="5459293" y="1399279"/>
                    <a:pt x="5333486" y="1328092"/>
                    <a:pt x="5198960" y="1331838"/>
                  </a:cubicBezTo>
                  <a:cubicBezTo>
                    <a:pt x="5037031" y="1384292"/>
                    <a:pt x="4805348" y="1361812"/>
                    <a:pt x="4635945" y="1343078"/>
                  </a:cubicBezTo>
                  <a:cubicBezTo>
                    <a:pt x="4622243" y="1313105"/>
                    <a:pt x="4594839" y="1329340"/>
                    <a:pt x="4572419" y="1324345"/>
                  </a:cubicBezTo>
                  <a:cubicBezTo>
                    <a:pt x="4568682" y="1329340"/>
                    <a:pt x="4564945" y="1335585"/>
                    <a:pt x="4559962" y="1341829"/>
                  </a:cubicBezTo>
                  <a:cubicBezTo>
                    <a:pt x="4297139" y="1381794"/>
                    <a:pt x="4056736" y="1305611"/>
                    <a:pt x="3808860" y="1395532"/>
                  </a:cubicBezTo>
                  <a:cubicBezTo>
                    <a:pt x="3787684" y="1365559"/>
                    <a:pt x="3751561" y="1381794"/>
                    <a:pt x="3722913" y="1378048"/>
                  </a:cubicBezTo>
                  <a:cubicBezTo>
                    <a:pt x="3631983" y="1436746"/>
                    <a:pt x="3487492" y="1395532"/>
                    <a:pt x="3370405" y="1408022"/>
                  </a:cubicBezTo>
                  <a:cubicBezTo>
                    <a:pt x="3335528" y="1470467"/>
                    <a:pt x="3237125" y="1413017"/>
                    <a:pt x="3183563" y="1451733"/>
                  </a:cubicBezTo>
                  <a:cubicBezTo>
                    <a:pt x="3047792" y="1436746"/>
                    <a:pt x="2933196" y="1542903"/>
                    <a:pt x="2794933" y="1480458"/>
                  </a:cubicBezTo>
                  <a:lnTo>
                    <a:pt x="2798224" y="1474435"/>
                  </a:lnTo>
                  <a:lnTo>
                    <a:pt x="2792284" y="1473442"/>
                  </a:lnTo>
                  <a:lnTo>
                    <a:pt x="2766110" y="1473442"/>
                  </a:lnTo>
                  <a:cubicBezTo>
                    <a:pt x="2744922" y="1467196"/>
                    <a:pt x="2724980" y="1463449"/>
                    <a:pt x="2703792" y="1457203"/>
                  </a:cubicBezTo>
                  <a:lnTo>
                    <a:pt x="2655369" y="1476090"/>
                  </a:lnTo>
                  <a:lnTo>
                    <a:pt x="2711265" y="1491947"/>
                  </a:lnTo>
                  <a:cubicBezTo>
                    <a:pt x="2672257" y="1518982"/>
                    <a:pt x="2611655" y="1534131"/>
                    <a:pt x="2570209" y="1517467"/>
                  </a:cubicBezTo>
                  <a:lnTo>
                    <a:pt x="2564842" y="1512987"/>
                  </a:lnTo>
                  <a:lnTo>
                    <a:pt x="2532905" y="1523957"/>
                  </a:lnTo>
                  <a:cubicBezTo>
                    <a:pt x="2512165" y="1529266"/>
                    <a:pt x="2490042" y="1532780"/>
                    <a:pt x="2465738" y="1533404"/>
                  </a:cubicBezTo>
                  <a:lnTo>
                    <a:pt x="2309966" y="1545114"/>
                  </a:lnTo>
                  <a:lnTo>
                    <a:pt x="2283562" y="1551172"/>
                  </a:lnTo>
                  <a:cubicBezTo>
                    <a:pt x="2257803" y="1553004"/>
                    <a:pt x="2233272" y="1547204"/>
                    <a:pt x="2220392" y="1536213"/>
                  </a:cubicBezTo>
                  <a:cubicBezTo>
                    <a:pt x="2219166" y="1513011"/>
                    <a:pt x="2231432" y="1499883"/>
                    <a:pt x="2254583" y="1497136"/>
                  </a:cubicBezTo>
                  <a:lnTo>
                    <a:pt x="2260209" y="1497625"/>
                  </a:lnTo>
                  <a:lnTo>
                    <a:pt x="2327392" y="1468446"/>
                  </a:lnTo>
                  <a:cubicBezTo>
                    <a:pt x="2327392" y="1452206"/>
                    <a:pt x="2366030" y="1442212"/>
                    <a:pt x="2353566" y="1405985"/>
                  </a:cubicBezTo>
                  <a:cubicBezTo>
                    <a:pt x="2306828" y="1413480"/>
                    <a:pt x="2278473" y="1388809"/>
                    <a:pt x="2252299" y="1366479"/>
                  </a:cubicBezTo>
                  <a:lnTo>
                    <a:pt x="2215594" y="1341091"/>
                  </a:lnTo>
                  <a:lnTo>
                    <a:pt x="2197854" y="1340249"/>
                  </a:lnTo>
                  <a:lnTo>
                    <a:pt x="2184275" y="1336185"/>
                  </a:lnTo>
                  <a:lnTo>
                    <a:pt x="2164120" y="1341026"/>
                  </a:lnTo>
                  <a:cubicBezTo>
                    <a:pt x="2145424" y="1343525"/>
                    <a:pt x="2130468" y="1349771"/>
                    <a:pt x="2111773" y="1352269"/>
                  </a:cubicBezTo>
                  <a:lnTo>
                    <a:pt x="2087304" y="1336328"/>
                  </a:lnTo>
                  <a:lnTo>
                    <a:pt x="2072052" y="1372556"/>
                  </a:lnTo>
                  <a:lnTo>
                    <a:pt x="2047141" y="1372556"/>
                  </a:lnTo>
                  <a:cubicBezTo>
                    <a:pt x="1973653" y="1357645"/>
                    <a:pt x="1897674" y="1347704"/>
                    <a:pt x="1821695" y="1335278"/>
                  </a:cubicBezTo>
                  <a:cubicBezTo>
                    <a:pt x="1814221" y="1345219"/>
                    <a:pt x="1806748" y="1355160"/>
                    <a:pt x="1796783" y="1368828"/>
                  </a:cubicBezTo>
                  <a:cubicBezTo>
                    <a:pt x="1780591" y="1362615"/>
                    <a:pt x="1761908" y="1355160"/>
                    <a:pt x="1746961" y="1351432"/>
                  </a:cubicBezTo>
                  <a:cubicBezTo>
                    <a:pt x="1737854" y="1348841"/>
                    <a:pt x="1755614" y="1350265"/>
                    <a:pt x="1742139" y="1353279"/>
                  </a:cubicBezTo>
                  <a:cubicBezTo>
                    <a:pt x="1718458" y="1357026"/>
                    <a:pt x="1692285" y="1363272"/>
                    <a:pt x="1666111" y="1369518"/>
                  </a:cubicBezTo>
                  <a:cubicBezTo>
                    <a:pt x="1649909" y="1401998"/>
                    <a:pt x="1632460" y="1461960"/>
                    <a:pt x="1580113" y="1448219"/>
                  </a:cubicBezTo>
                  <a:cubicBezTo>
                    <a:pt x="1541476" y="1441973"/>
                    <a:pt x="1505331" y="1434477"/>
                    <a:pt x="1467941" y="1430730"/>
                  </a:cubicBezTo>
                  <a:lnTo>
                    <a:pt x="1447361" y="1429747"/>
                  </a:lnTo>
                  <a:lnTo>
                    <a:pt x="1447361" y="1474955"/>
                  </a:lnTo>
                  <a:cubicBezTo>
                    <a:pt x="1419845" y="1481101"/>
                    <a:pt x="1382324" y="1461434"/>
                    <a:pt x="1359811" y="1538873"/>
                  </a:cubicBezTo>
                  <a:cubicBezTo>
                    <a:pt x="1343551" y="1548706"/>
                    <a:pt x="1326041" y="1558540"/>
                    <a:pt x="1309782" y="1568373"/>
                  </a:cubicBezTo>
                  <a:cubicBezTo>
                    <a:pt x="1281015" y="1574519"/>
                    <a:pt x="1252249" y="1576978"/>
                    <a:pt x="1223482" y="1583124"/>
                  </a:cubicBezTo>
                  <a:cubicBezTo>
                    <a:pt x="1197217" y="1573290"/>
                    <a:pt x="1170952" y="1563457"/>
                    <a:pt x="1147188" y="1549936"/>
                  </a:cubicBezTo>
                  <a:cubicBezTo>
                    <a:pt x="1120923" y="1579436"/>
                    <a:pt x="1079649" y="1562228"/>
                    <a:pt x="1045880" y="1597874"/>
                  </a:cubicBezTo>
                  <a:cubicBezTo>
                    <a:pt x="1015863" y="1596645"/>
                    <a:pt x="988347" y="1596645"/>
                    <a:pt x="959580" y="1596645"/>
                  </a:cubicBezTo>
                  <a:lnTo>
                    <a:pt x="932773" y="1504433"/>
                  </a:lnTo>
                  <a:lnTo>
                    <a:pt x="928268" y="1504433"/>
                  </a:lnTo>
                  <a:cubicBezTo>
                    <a:pt x="928268" y="1486944"/>
                    <a:pt x="927021" y="1470704"/>
                    <a:pt x="927021" y="1458212"/>
                  </a:cubicBezTo>
                  <a:cubicBezTo>
                    <a:pt x="953195" y="1444471"/>
                    <a:pt x="976876" y="1434477"/>
                    <a:pt x="1003049" y="1424484"/>
                  </a:cubicBezTo>
                  <a:cubicBezTo>
                    <a:pt x="1003049" y="1408244"/>
                    <a:pt x="1041686" y="1399499"/>
                    <a:pt x="1029223" y="1362023"/>
                  </a:cubicBezTo>
                  <a:cubicBezTo>
                    <a:pt x="935746" y="1377014"/>
                    <a:pt x="915804" y="1263336"/>
                    <a:pt x="839776" y="1295815"/>
                  </a:cubicBezTo>
                  <a:lnTo>
                    <a:pt x="793082" y="1308371"/>
                  </a:lnTo>
                  <a:lnTo>
                    <a:pt x="793082" y="1353730"/>
                  </a:lnTo>
                  <a:cubicBezTo>
                    <a:pt x="759449" y="1364911"/>
                    <a:pt x="728308" y="1373607"/>
                    <a:pt x="694675" y="1383545"/>
                  </a:cubicBezTo>
                  <a:lnTo>
                    <a:pt x="657758" y="1336909"/>
                  </a:lnTo>
                  <a:cubicBezTo>
                    <a:pt x="657523" y="1339625"/>
                    <a:pt x="657287" y="1342341"/>
                    <a:pt x="657052" y="1345057"/>
                  </a:cubicBezTo>
                  <a:lnTo>
                    <a:pt x="643314" y="1345057"/>
                  </a:lnTo>
                  <a:cubicBezTo>
                    <a:pt x="609593" y="1343789"/>
                    <a:pt x="575872" y="1343789"/>
                    <a:pt x="542151" y="1343789"/>
                  </a:cubicBezTo>
                  <a:lnTo>
                    <a:pt x="535494" y="1305484"/>
                  </a:lnTo>
                  <a:lnTo>
                    <a:pt x="535323" y="1305869"/>
                  </a:lnTo>
                  <a:lnTo>
                    <a:pt x="540960" y="1337829"/>
                  </a:lnTo>
                  <a:cubicBezTo>
                    <a:pt x="537215" y="1347820"/>
                    <a:pt x="532222" y="1356562"/>
                    <a:pt x="529726" y="1371549"/>
                  </a:cubicBezTo>
                  <a:cubicBezTo>
                    <a:pt x="559683" y="1397776"/>
                    <a:pt x="588392" y="1421505"/>
                    <a:pt x="617101" y="1451479"/>
                  </a:cubicBezTo>
                  <a:cubicBezTo>
                    <a:pt x="639569" y="1595103"/>
                    <a:pt x="439854" y="1446484"/>
                    <a:pt x="493528" y="1640064"/>
                  </a:cubicBezTo>
                  <a:cubicBezTo>
                    <a:pt x="498521" y="1666291"/>
                    <a:pt x="502265" y="1693767"/>
                    <a:pt x="507258" y="1719994"/>
                  </a:cubicBezTo>
                  <a:lnTo>
                    <a:pt x="507258" y="1783688"/>
                  </a:lnTo>
                  <a:cubicBezTo>
                    <a:pt x="481046" y="1783688"/>
                    <a:pt x="457329" y="1782439"/>
                    <a:pt x="432365" y="1782439"/>
                  </a:cubicBezTo>
                  <a:cubicBezTo>
                    <a:pt x="423628" y="1806168"/>
                    <a:pt x="416138" y="1826151"/>
                    <a:pt x="408649" y="1849880"/>
                  </a:cubicBezTo>
                  <a:cubicBezTo>
                    <a:pt x="374947" y="1868614"/>
                    <a:pt x="341245" y="1888596"/>
                    <a:pt x="307544" y="1911076"/>
                  </a:cubicBezTo>
                  <a:cubicBezTo>
                    <a:pt x="270097" y="1831146"/>
                    <a:pt x="270097" y="1797426"/>
                    <a:pt x="268849" y="1767452"/>
                  </a:cubicBezTo>
                  <a:cubicBezTo>
                    <a:pt x="291317" y="1754963"/>
                    <a:pt x="311288" y="1744972"/>
                    <a:pt x="331260" y="1734981"/>
                  </a:cubicBezTo>
                  <a:cubicBezTo>
                    <a:pt x="326267" y="1697514"/>
                    <a:pt x="321274" y="1657549"/>
                    <a:pt x="318778" y="1621330"/>
                  </a:cubicBezTo>
                  <a:lnTo>
                    <a:pt x="318778" y="1607592"/>
                  </a:lnTo>
                  <a:cubicBezTo>
                    <a:pt x="317529" y="1577619"/>
                    <a:pt x="317529" y="1555138"/>
                    <a:pt x="317529" y="1528911"/>
                  </a:cubicBezTo>
                  <a:cubicBezTo>
                    <a:pt x="288820" y="1527662"/>
                    <a:pt x="257615" y="1527662"/>
                    <a:pt x="227658" y="1526414"/>
                  </a:cubicBezTo>
                  <a:cubicBezTo>
                    <a:pt x="226410" y="1511427"/>
                    <a:pt x="220168" y="1493942"/>
                    <a:pt x="217672" y="1477706"/>
                  </a:cubicBezTo>
                  <a:cubicBezTo>
                    <a:pt x="206438" y="1433995"/>
                    <a:pt x="198949" y="1394030"/>
                    <a:pt x="190211" y="1350318"/>
                  </a:cubicBezTo>
                  <a:lnTo>
                    <a:pt x="191416" y="1350175"/>
                  </a:lnTo>
                  <a:lnTo>
                    <a:pt x="80625" y="1298134"/>
                  </a:lnTo>
                  <a:cubicBezTo>
                    <a:pt x="80625" y="1289395"/>
                    <a:pt x="80625" y="1278158"/>
                    <a:pt x="79384" y="1269419"/>
                  </a:cubicBezTo>
                  <a:cubicBezTo>
                    <a:pt x="60778" y="1215734"/>
                    <a:pt x="45894" y="1162049"/>
                    <a:pt x="29769" y="1108364"/>
                  </a:cubicBezTo>
                  <a:cubicBezTo>
                    <a:pt x="52096" y="1059672"/>
                    <a:pt x="78144" y="1012230"/>
                    <a:pt x="100471" y="967284"/>
                  </a:cubicBezTo>
                  <a:cubicBezTo>
                    <a:pt x="93028" y="953551"/>
                    <a:pt x="85586" y="942314"/>
                    <a:pt x="76903" y="933574"/>
                  </a:cubicBezTo>
                  <a:cubicBezTo>
                    <a:pt x="64500" y="932326"/>
                    <a:pt x="50855" y="932326"/>
                    <a:pt x="38451" y="932326"/>
                  </a:cubicBezTo>
                  <a:cubicBezTo>
                    <a:pt x="-18606" y="891126"/>
                    <a:pt x="8682" y="814968"/>
                    <a:pt x="0" y="755040"/>
                  </a:cubicBezTo>
                  <a:cubicBezTo>
                    <a:pt x="16125" y="735064"/>
                    <a:pt x="34730" y="712592"/>
                    <a:pt x="49615" y="692616"/>
                  </a:cubicBezTo>
                  <a:cubicBezTo>
                    <a:pt x="67291" y="700107"/>
                    <a:pt x="78687" y="687232"/>
                    <a:pt x="88513" y="660838"/>
                  </a:cubicBezTo>
                  <a:lnTo>
                    <a:pt x="97898" y="630489"/>
                  </a:lnTo>
                  <a:lnTo>
                    <a:pt x="98172" y="630950"/>
                  </a:lnTo>
                  <a:cubicBezTo>
                    <a:pt x="100379" y="630080"/>
                    <a:pt x="103888" y="622193"/>
                    <a:pt x="97990" y="630191"/>
                  </a:cubicBezTo>
                  <a:cubicBezTo>
                    <a:pt x="97959" y="630290"/>
                    <a:pt x="97929" y="630390"/>
                    <a:pt x="97898" y="630489"/>
                  </a:cubicBezTo>
                  <a:lnTo>
                    <a:pt x="96795" y="628632"/>
                  </a:lnTo>
                  <a:lnTo>
                    <a:pt x="96795" y="579365"/>
                  </a:lnTo>
                  <a:cubicBezTo>
                    <a:pt x="106711" y="559658"/>
                    <a:pt x="114148" y="536256"/>
                    <a:pt x="121585" y="516549"/>
                  </a:cubicBezTo>
                  <a:cubicBezTo>
                    <a:pt x="168687" y="537488"/>
                    <a:pt x="213310" y="560890"/>
                    <a:pt x="260411" y="580597"/>
                  </a:cubicBezTo>
                  <a:lnTo>
                    <a:pt x="260411" y="597840"/>
                  </a:lnTo>
                  <a:cubicBezTo>
                    <a:pt x="260459" y="598339"/>
                    <a:pt x="260506" y="598839"/>
                    <a:pt x="260554" y="599338"/>
                  </a:cubicBezTo>
                  <a:lnTo>
                    <a:pt x="260554" y="584372"/>
                  </a:lnTo>
                  <a:cubicBezTo>
                    <a:pt x="273012" y="584372"/>
                    <a:pt x="282979" y="584372"/>
                    <a:pt x="296683" y="585621"/>
                  </a:cubicBezTo>
                  <a:lnTo>
                    <a:pt x="310387" y="585621"/>
                  </a:lnTo>
                  <a:cubicBezTo>
                    <a:pt x="351499" y="591867"/>
                    <a:pt x="392612" y="599363"/>
                    <a:pt x="434970" y="604359"/>
                  </a:cubicBezTo>
                  <a:lnTo>
                    <a:pt x="462378" y="604359"/>
                  </a:lnTo>
                  <a:lnTo>
                    <a:pt x="534636" y="604359"/>
                  </a:lnTo>
                  <a:cubicBezTo>
                    <a:pt x="552078" y="588120"/>
                    <a:pt x="563290" y="554392"/>
                    <a:pt x="586961" y="558139"/>
                  </a:cubicBezTo>
                  <a:cubicBezTo>
                    <a:pt x="601911" y="558139"/>
                    <a:pt x="618107" y="559388"/>
                    <a:pt x="635548" y="559388"/>
                  </a:cubicBezTo>
                  <a:cubicBezTo>
                    <a:pt x="659219" y="576877"/>
                    <a:pt x="685382" y="590618"/>
                    <a:pt x="711544" y="606858"/>
                  </a:cubicBezTo>
                  <a:cubicBezTo>
                    <a:pt x="756394" y="604359"/>
                    <a:pt x="811211" y="621848"/>
                    <a:pt x="861044" y="591867"/>
                  </a:cubicBezTo>
                  <a:cubicBezTo>
                    <a:pt x="852323" y="561887"/>
                    <a:pt x="843602" y="528158"/>
                    <a:pt x="836127" y="498178"/>
                  </a:cubicBezTo>
                  <a:cubicBezTo>
                    <a:pt x="797506" y="491932"/>
                    <a:pt x="760131" y="483187"/>
                    <a:pt x="721511" y="479440"/>
                  </a:cubicBezTo>
                  <a:cubicBezTo>
                    <a:pt x="750165" y="436967"/>
                    <a:pt x="812456" y="454456"/>
                    <a:pt x="808719" y="400741"/>
                  </a:cubicBezTo>
                  <a:cubicBezTo>
                    <a:pt x="856060" y="395744"/>
                    <a:pt x="900910" y="389498"/>
                    <a:pt x="948252" y="385750"/>
                  </a:cubicBezTo>
                  <a:cubicBezTo>
                    <a:pt x="1030477" y="360766"/>
                    <a:pt x="1092768" y="310799"/>
                    <a:pt x="1211122" y="275821"/>
                  </a:cubicBezTo>
                  <a:cubicBezTo>
                    <a:pt x="1113947" y="282067"/>
                    <a:pt x="1116439" y="224604"/>
                    <a:pt x="1095260" y="194624"/>
                  </a:cubicBezTo>
                  <a:cubicBezTo>
                    <a:pt x="1105226" y="180883"/>
                    <a:pt x="1112701" y="165892"/>
                    <a:pt x="1121422" y="148403"/>
                  </a:cubicBezTo>
                  <a:cubicBezTo>
                    <a:pt x="1146339" y="159646"/>
                    <a:pt x="1170010" y="168391"/>
                    <a:pt x="1196172" y="183381"/>
                  </a:cubicBezTo>
                  <a:cubicBezTo>
                    <a:pt x="1196172" y="142158"/>
                    <a:pt x="1196172" y="105931"/>
                    <a:pt x="1194926" y="69704"/>
                  </a:cubicBezTo>
                  <a:cubicBezTo>
                    <a:pt x="1216105" y="62209"/>
                    <a:pt x="1237285" y="59711"/>
                    <a:pt x="1258464" y="53464"/>
                  </a:cubicBezTo>
                  <a:cubicBezTo>
                    <a:pt x="1260955" y="70953"/>
                    <a:pt x="1265939" y="87193"/>
                    <a:pt x="1272168" y="103432"/>
                  </a:cubicBezTo>
                  <a:cubicBezTo>
                    <a:pt x="1370588" y="74701"/>
                    <a:pt x="1393013" y="202119"/>
                    <a:pt x="1460288" y="135912"/>
                  </a:cubicBezTo>
                  <a:lnTo>
                    <a:pt x="1460288" y="119672"/>
                  </a:lnTo>
                  <a:lnTo>
                    <a:pt x="1558709" y="119672"/>
                  </a:lnTo>
                  <a:cubicBezTo>
                    <a:pt x="1592346" y="110928"/>
                    <a:pt x="1623492" y="100934"/>
                    <a:pt x="1658375" y="92190"/>
                  </a:cubicBezTo>
                  <a:cubicBezTo>
                    <a:pt x="1662113" y="65957"/>
                    <a:pt x="1667096" y="38474"/>
                    <a:pt x="1669588" y="10992"/>
                  </a:cubicBezTo>
                  <a:lnTo>
                    <a:pt x="1844004" y="13490"/>
                  </a:lnTo>
                  <a:cubicBezTo>
                    <a:pt x="1863937" y="57212"/>
                    <a:pt x="1880133" y="97187"/>
                    <a:pt x="1897575" y="140908"/>
                  </a:cubicBezTo>
                  <a:cubicBezTo>
                    <a:pt x="1872658" y="200870"/>
                    <a:pt x="1785450" y="125918"/>
                    <a:pt x="1784204" y="219608"/>
                  </a:cubicBezTo>
                  <a:cubicBezTo>
                    <a:pt x="1802891" y="235847"/>
                    <a:pt x="1817841" y="253336"/>
                    <a:pt x="1836529" y="270824"/>
                  </a:cubicBezTo>
                  <a:cubicBezTo>
                    <a:pt x="1862691" y="267077"/>
                    <a:pt x="1893837" y="277070"/>
                    <a:pt x="1908787" y="238345"/>
                  </a:cubicBezTo>
                  <a:lnTo>
                    <a:pt x="2078064" y="215079"/>
                  </a:lnTo>
                  <a:lnTo>
                    <a:pt x="2232442" y="194982"/>
                  </a:lnTo>
                  <a:lnTo>
                    <a:pt x="2195955" y="101016"/>
                  </a:lnTo>
                  <a:cubicBezTo>
                    <a:pt x="2210845" y="93546"/>
                    <a:pt x="2229458" y="87321"/>
                    <a:pt x="2245589" y="84831"/>
                  </a:cubicBezTo>
                  <a:cubicBezTo>
                    <a:pt x="2295223" y="78605"/>
                    <a:pt x="2343616" y="76115"/>
                    <a:pt x="2395732" y="69890"/>
                  </a:cubicBezTo>
                  <a:lnTo>
                    <a:pt x="2406899" y="69890"/>
                  </a:lnTo>
                  <a:cubicBezTo>
                    <a:pt x="2454052" y="67400"/>
                    <a:pt x="2497481" y="61175"/>
                    <a:pt x="2543393" y="54950"/>
                  </a:cubicBezTo>
                  <a:cubicBezTo>
                    <a:pt x="2583100" y="68645"/>
                    <a:pt x="2620326" y="78605"/>
                    <a:pt x="2656310" y="89811"/>
                  </a:cubicBezTo>
                  <a:lnTo>
                    <a:pt x="2662857" y="85883"/>
                  </a:lnTo>
                  <a:lnTo>
                    <a:pt x="2701583" y="85883"/>
                  </a:lnTo>
                  <a:lnTo>
                    <a:pt x="2712648" y="22159"/>
                  </a:lnTo>
                  <a:cubicBezTo>
                    <a:pt x="2736150" y="23416"/>
                    <a:pt x="2762125" y="23416"/>
                    <a:pt x="2785626" y="23416"/>
                  </a:cubicBezTo>
                  <a:cubicBezTo>
                    <a:pt x="2819023" y="23416"/>
                    <a:pt x="2853657" y="24673"/>
                    <a:pt x="2887054" y="24673"/>
                  </a:cubicBezTo>
                  <a:cubicBezTo>
                    <a:pt x="2910246" y="37872"/>
                    <a:pt x="2923002" y="14303"/>
                    <a:pt x="2940976" y="7526"/>
                  </a:cubicBezTo>
                  <a:cubicBezTo>
                    <a:pt x="2946967" y="5268"/>
                    <a:pt x="2953538" y="4875"/>
                    <a:pt x="2961269" y="8332"/>
                  </a:cubicBezTo>
                  <a:cubicBezTo>
                    <a:pt x="2986007" y="42272"/>
                    <a:pt x="3010746" y="73699"/>
                    <a:pt x="3035484" y="107639"/>
                  </a:cubicBezTo>
                  <a:lnTo>
                    <a:pt x="3039168" y="107042"/>
                  </a:lnTo>
                  <a:lnTo>
                    <a:pt x="3113932" y="107042"/>
                  </a:lnTo>
                  <a:cubicBezTo>
                    <a:pt x="3120162" y="100819"/>
                    <a:pt x="3122654" y="94595"/>
                    <a:pt x="3127638" y="90861"/>
                  </a:cubicBezTo>
                  <a:cubicBezTo>
                    <a:pt x="3153806" y="90861"/>
                    <a:pt x="3177481" y="90861"/>
                    <a:pt x="3202402" y="92106"/>
                  </a:cubicBezTo>
                  <a:cubicBezTo>
                    <a:pt x="3224831" y="102063"/>
                    <a:pt x="3244768" y="113265"/>
                    <a:pt x="3265951" y="125712"/>
                  </a:cubicBezTo>
                  <a:cubicBezTo>
                    <a:pt x="3265951" y="155584"/>
                    <a:pt x="3267197" y="189191"/>
                    <a:pt x="3267197" y="219063"/>
                  </a:cubicBezTo>
                  <a:cubicBezTo>
                    <a:pt x="3274674" y="231510"/>
                    <a:pt x="3283396" y="242712"/>
                    <a:pt x="3290872" y="252669"/>
                  </a:cubicBezTo>
                  <a:lnTo>
                    <a:pt x="3303333" y="252669"/>
                  </a:lnTo>
                  <a:cubicBezTo>
                    <a:pt x="3345699" y="220308"/>
                    <a:pt x="3386819" y="190435"/>
                    <a:pt x="3427939" y="158074"/>
                  </a:cubicBezTo>
                  <a:cubicBezTo>
                    <a:pt x="3425447" y="148116"/>
                    <a:pt x="3420463" y="138159"/>
                    <a:pt x="3414232" y="128202"/>
                  </a:cubicBezTo>
                  <a:cubicBezTo>
                    <a:pt x="3467813" y="131936"/>
                    <a:pt x="3516410" y="138159"/>
                    <a:pt x="3566252" y="141893"/>
                  </a:cubicBezTo>
                  <a:cubicBezTo>
                    <a:pt x="3592419" y="130691"/>
                    <a:pt x="3616094" y="113265"/>
                    <a:pt x="3642262" y="97085"/>
                  </a:cubicBezTo>
                  <a:cubicBezTo>
                    <a:pt x="3685874" y="108287"/>
                    <a:pt x="3733224" y="118244"/>
                    <a:pt x="3780574" y="131936"/>
                  </a:cubicBezTo>
                  <a:cubicBezTo>
                    <a:pt x="3874029" y="89617"/>
                    <a:pt x="3942562" y="70946"/>
                    <a:pt x="3992405" y="118244"/>
                  </a:cubicBezTo>
                  <a:cubicBezTo>
                    <a:pt x="4038509" y="121978"/>
                    <a:pt x="4083368" y="128202"/>
                    <a:pt x="4130718" y="136914"/>
                  </a:cubicBezTo>
                  <a:lnTo>
                    <a:pt x="4166854" y="136914"/>
                  </a:lnTo>
                  <a:cubicBezTo>
                    <a:pt x="4185545" y="130691"/>
                    <a:pt x="4200498" y="123223"/>
                    <a:pt x="4219188" y="120733"/>
                  </a:cubicBezTo>
                  <a:cubicBezTo>
                    <a:pt x="4240371" y="130691"/>
                    <a:pt x="4257816" y="140648"/>
                    <a:pt x="4281492" y="151850"/>
                  </a:cubicBezTo>
                  <a:cubicBezTo>
                    <a:pt x="4300182" y="128202"/>
                    <a:pt x="4321365" y="104553"/>
                    <a:pt x="4330088" y="72191"/>
                  </a:cubicBezTo>
                  <a:cubicBezTo>
                    <a:pt x="4367470" y="79659"/>
                    <a:pt x="4406098" y="85883"/>
                    <a:pt x="4443480" y="89617"/>
                  </a:cubicBezTo>
                  <a:lnTo>
                    <a:pt x="4832251" y="64723"/>
                  </a:lnTo>
                  <a:cubicBezTo>
                    <a:pt x="4873371" y="58500"/>
                    <a:pt x="4899538" y="6223"/>
                    <a:pt x="4943150" y="0"/>
                  </a:cubicBezTo>
                  <a:close/>
                </a:path>
              </a:pathLst>
            </a:custGeom>
            <a:solidFill>
              <a:schemeClr val="accent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06" name="Google Shape;1606;p154"/>
            <p:cNvSpPr/>
            <p:nvPr/>
          </p:nvSpPr>
          <p:spPr>
            <a:xfrm>
              <a:off x="11906451" y="9693788"/>
              <a:ext cx="8323288" cy="2402419"/>
            </a:xfrm>
            <a:custGeom>
              <a:rect b="b" l="l" r="r" t="t"/>
              <a:pathLst>
                <a:path extrusionOk="0" h="2214211" w="7671233">
                  <a:moveTo>
                    <a:pt x="600350" y="1184006"/>
                  </a:moveTo>
                  <a:lnTo>
                    <a:pt x="600350" y="1198613"/>
                  </a:lnTo>
                  <a:lnTo>
                    <a:pt x="598119" y="1198463"/>
                  </a:lnTo>
                  <a:cubicBezTo>
                    <a:pt x="597091" y="1196168"/>
                    <a:pt x="597557" y="1191538"/>
                    <a:pt x="600350" y="1184006"/>
                  </a:cubicBezTo>
                  <a:close/>
                  <a:moveTo>
                    <a:pt x="4054622" y="1014017"/>
                  </a:moveTo>
                  <a:cubicBezTo>
                    <a:pt x="4106077" y="1015008"/>
                    <a:pt x="4162613" y="1098718"/>
                    <a:pt x="4228962" y="1064208"/>
                  </a:cubicBezTo>
                  <a:cubicBezTo>
                    <a:pt x="4267587" y="1070426"/>
                    <a:pt x="4304967" y="1077888"/>
                    <a:pt x="4341101" y="1082862"/>
                  </a:cubicBezTo>
                  <a:cubicBezTo>
                    <a:pt x="4393432" y="1071670"/>
                    <a:pt x="4468191" y="1007002"/>
                    <a:pt x="4479405" y="1066695"/>
                  </a:cubicBezTo>
                  <a:cubicBezTo>
                    <a:pt x="4526753" y="1060477"/>
                    <a:pt x="4539212" y="1147530"/>
                    <a:pt x="4605249" y="1117683"/>
                  </a:cubicBezTo>
                  <a:cubicBezTo>
                    <a:pt x="4675025" y="1076644"/>
                    <a:pt x="4774703" y="1112709"/>
                    <a:pt x="4818313" y="1057990"/>
                  </a:cubicBezTo>
                  <a:cubicBezTo>
                    <a:pt x="4908024" y="1115196"/>
                    <a:pt x="5070002" y="1007002"/>
                    <a:pt x="5167189" y="1091567"/>
                  </a:cubicBezTo>
                  <a:cubicBezTo>
                    <a:pt x="5240702" y="1033118"/>
                    <a:pt x="5367792" y="1074157"/>
                    <a:pt x="5467471" y="1065452"/>
                  </a:cubicBezTo>
                  <a:cubicBezTo>
                    <a:pt x="5487407" y="1065452"/>
                    <a:pt x="5509835" y="1066695"/>
                    <a:pt x="5529771" y="1066695"/>
                  </a:cubicBezTo>
                  <a:cubicBezTo>
                    <a:pt x="5527279" y="1102760"/>
                    <a:pt x="5562166" y="1096542"/>
                    <a:pt x="5579609" y="1096542"/>
                  </a:cubicBezTo>
                  <a:cubicBezTo>
                    <a:pt x="5598299" y="1094055"/>
                    <a:pt x="5621973" y="1110222"/>
                    <a:pt x="5631941" y="1080375"/>
                  </a:cubicBezTo>
                  <a:cubicBezTo>
                    <a:pt x="5629449" y="1054259"/>
                    <a:pt x="5665583" y="1071670"/>
                    <a:pt x="5705454" y="1131363"/>
                  </a:cubicBezTo>
                  <a:cubicBezTo>
                    <a:pt x="5705454" y="1135094"/>
                    <a:pt x="5705454" y="1141312"/>
                    <a:pt x="5706700" y="1147530"/>
                  </a:cubicBezTo>
                  <a:cubicBezTo>
                    <a:pt x="5684273" y="1167428"/>
                    <a:pt x="5666829" y="1187325"/>
                    <a:pt x="5643155" y="1209710"/>
                  </a:cubicBezTo>
                  <a:cubicBezTo>
                    <a:pt x="5678043" y="1256967"/>
                    <a:pt x="5702962" y="1256967"/>
                    <a:pt x="5732866" y="1290545"/>
                  </a:cubicBezTo>
                  <a:cubicBezTo>
                    <a:pt x="5737850" y="1274378"/>
                    <a:pt x="5740341" y="1258211"/>
                    <a:pt x="5745325" y="1240800"/>
                  </a:cubicBezTo>
                  <a:cubicBezTo>
                    <a:pt x="5766507" y="1228364"/>
                    <a:pt x="5786443" y="1212197"/>
                    <a:pt x="5807625" y="1196030"/>
                  </a:cubicBezTo>
                  <a:cubicBezTo>
                    <a:pt x="5823823" y="1214685"/>
                    <a:pt x="5842513" y="1239557"/>
                    <a:pt x="5858711" y="1259455"/>
                  </a:cubicBezTo>
                  <a:cubicBezTo>
                    <a:pt x="5923501" y="1296763"/>
                    <a:pt x="5888614" y="1196030"/>
                    <a:pt x="5933469" y="1179864"/>
                  </a:cubicBezTo>
                  <a:cubicBezTo>
                    <a:pt x="5969603" y="1207223"/>
                    <a:pt x="6009475" y="1234582"/>
                    <a:pt x="6045608" y="1261942"/>
                  </a:cubicBezTo>
                  <a:cubicBezTo>
                    <a:pt x="6129089" y="1239557"/>
                    <a:pt x="6197618" y="1312930"/>
                    <a:pt x="6271131" y="1264429"/>
                  </a:cubicBezTo>
                  <a:cubicBezTo>
                    <a:pt x="6281099" y="1290545"/>
                    <a:pt x="6288575" y="1317904"/>
                    <a:pt x="6297297" y="1344020"/>
                  </a:cubicBezTo>
                  <a:cubicBezTo>
                    <a:pt x="6323463" y="1340289"/>
                    <a:pt x="6347137" y="1334071"/>
                    <a:pt x="6373302" y="1329097"/>
                  </a:cubicBezTo>
                  <a:cubicBezTo>
                    <a:pt x="6414419" y="1335315"/>
                    <a:pt x="6456783" y="1342776"/>
                    <a:pt x="6497901" y="1346507"/>
                  </a:cubicBezTo>
                  <a:cubicBezTo>
                    <a:pt x="6521575" y="1296763"/>
                    <a:pt x="6595087" y="1278109"/>
                    <a:pt x="6597579" y="1347751"/>
                  </a:cubicBezTo>
                  <a:cubicBezTo>
                    <a:pt x="6638697" y="1348994"/>
                    <a:pt x="6681061" y="1348994"/>
                    <a:pt x="6722178" y="1348994"/>
                  </a:cubicBezTo>
                  <a:cubicBezTo>
                    <a:pt x="6748343" y="1322879"/>
                    <a:pt x="6772017" y="1296763"/>
                    <a:pt x="6798183" y="1270647"/>
                  </a:cubicBezTo>
                  <a:cubicBezTo>
                    <a:pt x="6779493" y="1210954"/>
                    <a:pt x="6833071" y="1174889"/>
                    <a:pt x="6872942" y="1192300"/>
                  </a:cubicBezTo>
                  <a:cubicBezTo>
                    <a:pt x="6880418" y="1212197"/>
                    <a:pt x="6889140" y="1234582"/>
                    <a:pt x="6896616" y="1254480"/>
                  </a:cubicBezTo>
                  <a:cubicBezTo>
                    <a:pt x="6915305" y="1244531"/>
                    <a:pt x="6930257" y="1234582"/>
                    <a:pt x="6948947" y="1225877"/>
                  </a:cubicBezTo>
                  <a:cubicBezTo>
                    <a:pt x="6965145" y="1242044"/>
                    <a:pt x="6982589" y="1255724"/>
                    <a:pt x="6998787" y="1273134"/>
                  </a:cubicBezTo>
                  <a:lnTo>
                    <a:pt x="7048626" y="1273134"/>
                  </a:lnTo>
                  <a:cubicBezTo>
                    <a:pt x="7074791" y="1274378"/>
                    <a:pt x="7098465" y="1274378"/>
                    <a:pt x="7124631" y="1274378"/>
                  </a:cubicBezTo>
                  <a:cubicBezTo>
                    <a:pt x="7186931" y="1258211"/>
                    <a:pt x="7199390" y="1244531"/>
                    <a:pt x="7223064" y="1228364"/>
                  </a:cubicBezTo>
                  <a:lnTo>
                    <a:pt x="7223064" y="1166184"/>
                  </a:lnTo>
                  <a:cubicBezTo>
                    <a:pt x="7240507" y="1142555"/>
                    <a:pt x="7255459" y="1122658"/>
                    <a:pt x="7271657" y="1100273"/>
                  </a:cubicBezTo>
                  <a:cubicBezTo>
                    <a:pt x="7338941" y="1087837"/>
                    <a:pt x="7388780" y="1125145"/>
                    <a:pt x="7449833" y="1135094"/>
                  </a:cubicBezTo>
                  <a:cubicBezTo>
                    <a:pt x="7533314" y="1169915"/>
                    <a:pt x="7503411" y="1248262"/>
                    <a:pt x="7513379" y="1295519"/>
                  </a:cubicBezTo>
                  <a:lnTo>
                    <a:pt x="7575677" y="1295519"/>
                  </a:lnTo>
                  <a:cubicBezTo>
                    <a:pt x="7586891" y="1329097"/>
                    <a:pt x="7599351" y="1360187"/>
                    <a:pt x="7613057" y="1392521"/>
                  </a:cubicBezTo>
                  <a:cubicBezTo>
                    <a:pt x="7621779" y="1455945"/>
                    <a:pt x="7564463" y="1458432"/>
                    <a:pt x="7514625" y="1454701"/>
                  </a:cubicBezTo>
                  <a:cubicBezTo>
                    <a:pt x="7467277" y="1457188"/>
                    <a:pt x="7423667" y="1463406"/>
                    <a:pt x="7376320" y="1469624"/>
                  </a:cubicBezTo>
                  <a:cubicBezTo>
                    <a:pt x="7347663" y="1462163"/>
                    <a:pt x="7316513" y="1455945"/>
                    <a:pt x="7287855" y="1452214"/>
                  </a:cubicBezTo>
                  <a:lnTo>
                    <a:pt x="7264181" y="1452214"/>
                  </a:lnTo>
                  <a:cubicBezTo>
                    <a:pt x="7223064" y="1443509"/>
                    <a:pt x="7180701" y="1441021"/>
                    <a:pt x="7138337" y="1433560"/>
                  </a:cubicBezTo>
                  <a:cubicBezTo>
                    <a:pt x="7109679" y="1433560"/>
                    <a:pt x="7078529" y="1432316"/>
                    <a:pt x="7049872" y="1432316"/>
                  </a:cubicBezTo>
                  <a:cubicBezTo>
                    <a:pt x="7047380" y="1428585"/>
                    <a:pt x="7041150" y="1422367"/>
                    <a:pt x="7036166" y="1416149"/>
                  </a:cubicBezTo>
                  <a:cubicBezTo>
                    <a:pt x="7008755" y="1422367"/>
                    <a:pt x="6978851" y="1428585"/>
                    <a:pt x="6950193" y="1431072"/>
                  </a:cubicBezTo>
                  <a:cubicBezTo>
                    <a:pt x="6938979" y="1421124"/>
                    <a:pt x="6931503" y="1411175"/>
                    <a:pt x="6924027" y="1401226"/>
                  </a:cubicBezTo>
                  <a:cubicBezTo>
                    <a:pt x="6909075" y="1414906"/>
                    <a:pt x="6890386" y="1431072"/>
                    <a:pt x="6875434" y="1447239"/>
                  </a:cubicBezTo>
                  <a:cubicBezTo>
                    <a:pt x="6845531" y="1447239"/>
                    <a:pt x="6814381" y="1447239"/>
                    <a:pt x="6786969" y="1445996"/>
                  </a:cubicBezTo>
                  <a:lnTo>
                    <a:pt x="6786969" y="1462163"/>
                  </a:lnTo>
                  <a:cubicBezTo>
                    <a:pt x="6715948" y="1465893"/>
                    <a:pt x="6644927" y="1470868"/>
                    <a:pt x="6575151" y="1477086"/>
                  </a:cubicBezTo>
                  <a:cubicBezTo>
                    <a:pt x="6458029" y="1468381"/>
                    <a:pt x="6339661" y="1460919"/>
                    <a:pt x="6222538" y="1455945"/>
                  </a:cubicBezTo>
                  <a:lnTo>
                    <a:pt x="6222538" y="1406200"/>
                  </a:lnTo>
                  <a:cubicBezTo>
                    <a:pt x="6197618" y="1406200"/>
                    <a:pt x="6172699" y="1404957"/>
                    <a:pt x="6146533" y="1404957"/>
                  </a:cubicBezTo>
                  <a:lnTo>
                    <a:pt x="6146533" y="1454701"/>
                  </a:lnTo>
                  <a:cubicBezTo>
                    <a:pt x="6081741" y="1457188"/>
                    <a:pt x="6014459" y="1463406"/>
                    <a:pt x="5948421" y="1469624"/>
                  </a:cubicBezTo>
                  <a:cubicBezTo>
                    <a:pt x="5922255" y="1469624"/>
                    <a:pt x="5896090" y="1468381"/>
                    <a:pt x="5872416" y="1468381"/>
                  </a:cubicBezTo>
                  <a:cubicBezTo>
                    <a:pt x="5801395" y="1407444"/>
                    <a:pt x="5820085" y="1470868"/>
                    <a:pt x="5797657" y="1468381"/>
                  </a:cubicBezTo>
                  <a:cubicBezTo>
                    <a:pt x="5768999" y="1449727"/>
                    <a:pt x="5739095" y="1433560"/>
                    <a:pt x="5707946" y="1417393"/>
                  </a:cubicBezTo>
                  <a:cubicBezTo>
                    <a:pt x="5697978" y="1416149"/>
                    <a:pt x="5684273" y="1416149"/>
                    <a:pt x="5671813" y="1416149"/>
                  </a:cubicBezTo>
                  <a:cubicBezTo>
                    <a:pt x="5644401" y="1406200"/>
                    <a:pt x="5621973" y="1395008"/>
                    <a:pt x="5595807" y="1385059"/>
                  </a:cubicBezTo>
                  <a:cubicBezTo>
                    <a:pt x="5438813" y="1390033"/>
                    <a:pt x="5341627" y="1366405"/>
                    <a:pt x="5205814" y="1363918"/>
                  </a:cubicBezTo>
                  <a:cubicBezTo>
                    <a:pt x="5122333" y="1376354"/>
                    <a:pt x="4954125" y="1411175"/>
                    <a:pt x="4896810" y="1311686"/>
                  </a:cubicBezTo>
                  <a:cubicBezTo>
                    <a:pt x="4841987" y="1356456"/>
                    <a:pt x="4784671" y="1339045"/>
                    <a:pt x="4732340" y="1342776"/>
                  </a:cubicBezTo>
                  <a:cubicBezTo>
                    <a:pt x="4734832" y="1291788"/>
                    <a:pt x="4692469" y="1314173"/>
                    <a:pt x="4670041" y="1295519"/>
                  </a:cubicBezTo>
                  <a:cubicBezTo>
                    <a:pt x="4653843" y="1294276"/>
                    <a:pt x="4635153" y="1294276"/>
                    <a:pt x="4620201" y="1294276"/>
                  </a:cubicBezTo>
                  <a:cubicBezTo>
                    <a:pt x="4592789" y="1293032"/>
                    <a:pt x="4570362" y="1293032"/>
                    <a:pt x="4544196" y="1293032"/>
                  </a:cubicBezTo>
                  <a:lnTo>
                    <a:pt x="4468191" y="1293032"/>
                  </a:lnTo>
                  <a:lnTo>
                    <a:pt x="4217748" y="1290545"/>
                  </a:lnTo>
                  <a:cubicBezTo>
                    <a:pt x="4187845" y="1281839"/>
                    <a:pt x="4160433" y="1275621"/>
                    <a:pt x="4131775" y="1271891"/>
                  </a:cubicBezTo>
                  <a:cubicBezTo>
                    <a:pt x="4101871" y="1274378"/>
                    <a:pt x="4070722" y="1281839"/>
                    <a:pt x="4043310" y="1288057"/>
                  </a:cubicBezTo>
                  <a:cubicBezTo>
                    <a:pt x="4014653" y="1290545"/>
                    <a:pt x="3984749" y="1296763"/>
                    <a:pt x="3957337" y="1299250"/>
                  </a:cubicBezTo>
                  <a:cubicBezTo>
                    <a:pt x="3926188" y="1312930"/>
                    <a:pt x="3896284" y="1322879"/>
                    <a:pt x="3868872" y="1331584"/>
                  </a:cubicBezTo>
                  <a:lnTo>
                    <a:pt x="3855167" y="1331584"/>
                  </a:lnTo>
                  <a:cubicBezTo>
                    <a:pt x="3819033" y="1334071"/>
                    <a:pt x="3779161" y="1340289"/>
                    <a:pt x="3743028" y="1346507"/>
                  </a:cubicBezTo>
                  <a:cubicBezTo>
                    <a:pt x="3700664" y="1350238"/>
                    <a:pt x="3659547" y="1356456"/>
                    <a:pt x="3618429" y="1362674"/>
                  </a:cubicBezTo>
                  <a:cubicBezTo>
                    <a:pt x="3592264" y="1355212"/>
                    <a:pt x="3568590" y="1348994"/>
                    <a:pt x="3541178" y="1344020"/>
                  </a:cubicBezTo>
                  <a:cubicBezTo>
                    <a:pt x="3511275" y="1403713"/>
                    <a:pt x="3456451" y="1386303"/>
                    <a:pt x="3416580" y="1372623"/>
                  </a:cubicBezTo>
                  <a:cubicBezTo>
                    <a:pt x="3346805" y="1378841"/>
                    <a:pt x="3277029" y="1383815"/>
                    <a:pt x="3206008" y="1387546"/>
                  </a:cubicBezTo>
                  <a:cubicBezTo>
                    <a:pt x="3179843" y="1406200"/>
                    <a:pt x="3153677" y="1429829"/>
                    <a:pt x="3130003" y="1448483"/>
                  </a:cubicBezTo>
                  <a:cubicBezTo>
                    <a:pt x="3125019" y="1428585"/>
                    <a:pt x="3120035" y="1406200"/>
                    <a:pt x="3117543" y="1385059"/>
                  </a:cubicBezTo>
                  <a:cubicBezTo>
                    <a:pt x="3049014" y="1391277"/>
                    <a:pt x="2984223" y="1393764"/>
                    <a:pt x="2915694" y="1399982"/>
                  </a:cubicBezTo>
                  <a:cubicBezTo>
                    <a:pt x="2915694" y="1433560"/>
                    <a:pt x="2916940" y="1463406"/>
                    <a:pt x="2916940" y="1496984"/>
                  </a:cubicBezTo>
                  <a:cubicBezTo>
                    <a:pt x="2867100" y="1521856"/>
                    <a:pt x="2854641" y="1575331"/>
                    <a:pt x="2842181" y="1591498"/>
                  </a:cubicBezTo>
                  <a:cubicBezTo>
                    <a:pt x="2813523" y="1595229"/>
                    <a:pt x="2783619" y="1600203"/>
                    <a:pt x="2756208" y="1603934"/>
                  </a:cubicBezTo>
                  <a:cubicBezTo>
                    <a:pt x="2661513" y="1579062"/>
                    <a:pt x="2609181" y="1551702"/>
                    <a:pt x="2580524" y="1601447"/>
                  </a:cubicBezTo>
                  <a:cubicBezTo>
                    <a:pt x="2520717" y="1613883"/>
                    <a:pt x="2463401" y="1623832"/>
                    <a:pt x="2403594" y="1632537"/>
                  </a:cubicBezTo>
                  <a:cubicBezTo>
                    <a:pt x="2317621" y="1595229"/>
                    <a:pt x="2265290" y="1601447"/>
                    <a:pt x="2267782" y="1648704"/>
                  </a:cubicBezTo>
                  <a:cubicBezTo>
                    <a:pt x="2250338" y="1648704"/>
                    <a:pt x="2234140" y="1647460"/>
                    <a:pt x="2215450" y="1647460"/>
                  </a:cubicBezTo>
                  <a:cubicBezTo>
                    <a:pt x="2174333" y="1646217"/>
                    <a:pt x="2133215" y="1646217"/>
                    <a:pt x="2090852" y="1646217"/>
                  </a:cubicBezTo>
                  <a:cubicBezTo>
                    <a:pt x="2014847" y="1608908"/>
                    <a:pt x="2001141" y="1662384"/>
                    <a:pt x="1991173" y="1674820"/>
                  </a:cubicBezTo>
                  <a:cubicBezTo>
                    <a:pt x="1957531" y="1673576"/>
                    <a:pt x="1923890" y="1673576"/>
                    <a:pt x="1892740" y="1673576"/>
                  </a:cubicBezTo>
                  <a:lnTo>
                    <a:pt x="1766896" y="1671089"/>
                  </a:lnTo>
                  <a:cubicBezTo>
                    <a:pt x="1697121" y="1657409"/>
                    <a:pt x="1709580" y="1697205"/>
                    <a:pt x="1665971" y="1703423"/>
                  </a:cubicBezTo>
                  <a:cubicBezTo>
                    <a:pt x="1642297" y="1693474"/>
                    <a:pt x="1616131" y="1683525"/>
                    <a:pt x="1588720" y="1669845"/>
                  </a:cubicBezTo>
                  <a:lnTo>
                    <a:pt x="1566292" y="1669845"/>
                  </a:lnTo>
                  <a:cubicBezTo>
                    <a:pt x="1542618" y="1732026"/>
                    <a:pt x="1492779" y="1712128"/>
                    <a:pt x="1464121" y="1700935"/>
                  </a:cubicBezTo>
                  <a:lnTo>
                    <a:pt x="1440448" y="1700935"/>
                  </a:lnTo>
                  <a:cubicBezTo>
                    <a:pt x="1425496" y="1760629"/>
                    <a:pt x="1386870" y="1743218"/>
                    <a:pt x="1365689" y="1733269"/>
                  </a:cubicBezTo>
                  <a:cubicBezTo>
                    <a:pt x="1358213" y="1753167"/>
                    <a:pt x="1349491" y="1773065"/>
                    <a:pt x="1339523" y="1796693"/>
                  </a:cubicBezTo>
                  <a:cubicBezTo>
                    <a:pt x="1305881" y="1783014"/>
                    <a:pt x="1274732" y="1771821"/>
                    <a:pt x="1239844" y="1761872"/>
                  </a:cubicBezTo>
                  <a:cubicBezTo>
                    <a:pt x="1214924" y="1761872"/>
                    <a:pt x="1190005" y="1761872"/>
                    <a:pt x="1165085" y="1760629"/>
                  </a:cubicBezTo>
                  <a:cubicBezTo>
                    <a:pt x="1157609" y="1780526"/>
                    <a:pt x="1150133" y="1804155"/>
                    <a:pt x="1141411" y="1824053"/>
                  </a:cubicBezTo>
                  <a:cubicBezTo>
                    <a:pt x="1115246" y="1812860"/>
                    <a:pt x="1089080" y="1802911"/>
                    <a:pt x="1065406" y="1792962"/>
                  </a:cubicBezTo>
                  <a:cubicBezTo>
                    <a:pt x="1018059" y="1785501"/>
                    <a:pt x="974450" y="1778039"/>
                    <a:pt x="927102" y="1774308"/>
                  </a:cubicBezTo>
                  <a:cubicBezTo>
                    <a:pt x="926990" y="1775666"/>
                    <a:pt x="926879" y="1777023"/>
                    <a:pt x="926767" y="1778381"/>
                  </a:cubicBezTo>
                  <a:cubicBezTo>
                    <a:pt x="898241" y="1778381"/>
                    <a:pt x="867235" y="1777132"/>
                    <a:pt x="838710" y="1777132"/>
                  </a:cubicBezTo>
                  <a:cubicBezTo>
                    <a:pt x="828168" y="1785246"/>
                    <a:pt x="823517" y="1796169"/>
                    <a:pt x="819332" y="1807403"/>
                  </a:cubicBezTo>
                  <a:lnTo>
                    <a:pt x="803387" y="1838298"/>
                  </a:lnTo>
                  <a:lnTo>
                    <a:pt x="805385" y="1842516"/>
                  </a:lnTo>
                  <a:lnTo>
                    <a:pt x="806904" y="1841778"/>
                  </a:lnTo>
                  <a:cubicBezTo>
                    <a:pt x="848064" y="1850564"/>
                    <a:pt x="890472" y="1854329"/>
                    <a:pt x="932879" y="1860605"/>
                  </a:cubicBezTo>
                  <a:cubicBezTo>
                    <a:pt x="934126" y="1984858"/>
                    <a:pt x="844323" y="1923359"/>
                    <a:pt x="794432" y="1923359"/>
                  </a:cubicBezTo>
                  <a:cubicBezTo>
                    <a:pt x="753272" y="1986113"/>
                    <a:pt x="658479" y="1950971"/>
                    <a:pt x="657232" y="2035062"/>
                  </a:cubicBezTo>
                  <a:cubicBezTo>
                    <a:pt x="612330" y="2043847"/>
                    <a:pt x="612330" y="2017490"/>
                    <a:pt x="583643" y="1971052"/>
                  </a:cubicBezTo>
                  <a:lnTo>
                    <a:pt x="581684" y="1966214"/>
                  </a:lnTo>
                  <a:lnTo>
                    <a:pt x="550538" y="2003183"/>
                  </a:lnTo>
                  <a:cubicBezTo>
                    <a:pt x="540625" y="2015807"/>
                    <a:pt x="531021" y="2028899"/>
                    <a:pt x="520489" y="2043860"/>
                  </a:cubicBezTo>
                  <a:lnTo>
                    <a:pt x="517360" y="2042557"/>
                  </a:lnTo>
                  <a:cubicBezTo>
                    <a:pt x="526057" y="2079873"/>
                    <a:pt x="538481" y="2122165"/>
                    <a:pt x="518603" y="2122165"/>
                  </a:cubicBezTo>
                  <a:cubicBezTo>
                    <a:pt x="508663" y="2168188"/>
                    <a:pt x="490028" y="2188090"/>
                    <a:pt x="466422" y="2214211"/>
                  </a:cubicBezTo>
                  <a:cubicBezTo>
                    <a:pt x="424181" y="2180627"/>
                    <a:pt x="414242" y="2114702"/>
                    <a:pt x="353365" y="2041313"/>
                  </a:cubicBezTo>
                  <a:cubicBezTo>
                    <a:pt x="345910" y="2069922"/>
                    <a:pt x="338456" y="2103507"/>
                    <a:pt x="331002" y="2133360"/>
                  </a:cubicBezTo>
                  <a:cubicBezTo>
                    <a:pt x="318578" y="2027630"/>
                    <a:pt x="210490" y="2081117"/>
                    <a:pt x="205520" y="2022655"/>
                  </a:cubicBezTo>
                  <a:cubicBezTo>
                    <a:pt x="204278" y="2008972"/>
                    <a:pt x="204278" y="1999021"/>
                    <a:pt x="204278" y="1989070"/>
                  </a:cubicBezTo>
                  <a:cubicBezTo>
                    <a:pt x="180672" y="1949266"/>
                    <a:pt x="147128" y="1905731"/>
                    <a:pt x="128492" y="1878366"/>
                  </a:cubicBezTo>
                  <a:lnTo>
                    <a:pt x="127277" y="1784770"/>
                  </a:lnTo>
                  <a:lnTo>
                    <a:pt x="125672" y="1785585"/>
                  </a:lnTo>
                  <a:lnTo>
                    <a:pt x="87240" y="1785585"/>
                  </a:lnTo>
                  <a:cubicBezTo>
                    <a:pt x="87240" y="1751945"/>
                    <a:pt x="87240" y="1722042"/>
                    <a:pt x="86000" y="1688401"/>
                  </a:cubicBezTo>
                  <a:cubicBezTo>
                    <a:pt x="57486" y="1614890"/>
                    <a:pt x="-11941" y="1561314"/>
                    <a:pt x="61205" y="1482820"/>
                  </a:cubicBezTo>
                  <a:cubicBezTo>
                    <a:pt x="457" y="1398095"/>
                    <a:pt x="-31777" y="1268516"/>
                    <a:pt x="45088" y="1226154"/>
                  </a:cubicBezTo>
                  <a:cubicBezTo>
                    <a:pt x="58725" y="1166349"/>
                    <a:pt x="71123" y="1110281"/>
                    <a:pt x="81041" y="1050475"/>
                  </a:cubicBezTo>
                  <a:cubicBezTo>
                    <a:pt x="93439" y="1050475"/>
                    <a:pt x="107076" y="1050475"/>
                    <a:pt x="119473" y="1051721"/>
                  </a:cubicBezTo>
                  <a:cubicBezTo>
                    <a:pt x="128152" y="1060443"/>
                    <a:pt x="135590" y="1071656"/>
                    <a:pt x="143029" y="1085362"/>
                  </a:cubicBezTo>
                  <a:cubicBezTo>
                    <a:pt x="120713" y="1130216"/>
                    <a:pt x="94678" y="1177562"/>
                    <a:pt x="72363" y="1226154"/>
                  </a:cubicBezTo>
                  <a:cubicBezTo>
                    <a:pt x="88480" y="1279730"/>
                    <a:pt x="103357" y="1333306"/>
                    <a:pt x="121953" y="1386882"/>
                  </a:cubicBezTo>
                  <a:cubicBezTo>
                    <a:pt x="123193" y="1395603"/>
                    <a:pt x="123193" y="1406817"/>
                    <a:pt x="123193" y="1415538"/>
                  </a:cubicBezTo>
                  <a:lnTo>
                    <a:pt x="124765" y="1413157"/>
                  </a:lnTo>
                  <a:cubicBezTo>
                    <a:pt x="160794" y="1431815"/>
                    <a:pt x="199308" y="1447986"/>
                    <a:pt x="236580" y="1465400"/>
                  </a:cubicBezTo>
                  <a:cubicBezTo>
                    <a:pt x="245277" y="1508935"/>
                    <a:pt x="252731" y="1548739"/>
                    <a:pt x="263912" y="1592275"/>
                  </a:cubicBezTo>
                  <a:cubicBezTo>
                    <a:pt x="266397" y="1608445"/>
                    <a:pt x="272609" y="1625860"/>
                    <a:pt x="273852" y="1640786"/>
                  </a:cubicBezTo>
                  <a:lnTo>
                    <a:pt x="275953" y="1643951"/>
                  </a:lnTo>
                  <a:cubicBezTo>
                    <a:pt x="306250" y="1645164"/>
                    <a:pt x="337810" y="1645164"/>
                    <a:pt x="366845" y="1646378"/>
                  </a:cubicBezTo>
                  <a:cubicBezTo>
                    <a:pt x="366845" y="1671856"/>
                    <a:pt x="366845" y="1693694"/>
                    <a:pt x="368107" y="1722812"/>
                  </a:cubicBezTo>
                  <a:lnTo>
                    <a:pt x="368107" y="1736158"/>
                  </a:lnTo>
                  <a:lnTo>
                    <a:pt x="366134" y="1737372"/>
                  </a:lnTo>
                  <a:cubicBezTo>
                    <a:pt x="368720" y="1773836"/>
                    <a:pt x="373892" y="1815328"/>
                    <a:pt x="379064" y="1851792"/>
                  </a:cubicBezTo>
                  <a:lnTo>
                    <a:pt x="315032" y="1884171"/>
                  </a:lnTo>
                  <a:lnTo>
                    <a:pt x="316151" y="1904604"/>
                  </a:lnTo>
                  <a:cubicBezTo>
                    <a:pt x="318423" y="1930375"/>
                    <a:pt x="325411" y="1964193"/>
                    <a:pt x="353365" y="2023899"/>
                  </a:cubicBezTo>
                  <a:cubicBezTo>
                    <a:pt x="386909" y="2001509"/>
                    <a:pt x="420454" y="1981607"/>
                    <a:pt x="453998" y="1962949"/>
                  </a:cubicBezTo>
                  <a:lnTo>
                    <a:pt x="457293" y="1964064"/>
                  </a:lnTo>
                  <a:cubicBezTo>
                    <a:pt x="464728" y="1940374"/>
                    <a:pt x="472163" y="1920425"/>
                    <a:pt x="480837" y="1896735"/>
                  </a:cubicBezTo>
                  <a:cubicBezTo>
                    <a:pt x="505619" y="1896735"/>
                    <a:pt x="529163" y="1897982"/>
                    <a:pt x="555184" y="1897982"/>
                  </a:cubicBezTo>
                  <a:lnTo>
                    <a:pt x="557214" y="1902996"/>
                  </a:lnTo>
                  <a:lnTo>
                    <a:pt x="718348" y="1858094"/>
                  </a:lnTo>
                  <a:lnTo>
                    <a:pt x="715147" y="1857020"/>
                  </a:lnTo>
                  <a:cubicBezTo>
                    <a:pt x="693862" y="1824629"/>
                    <a:pt x="686349" y="1773551"/>
                    <a:pt x="651292" y="1793484"/>
                  </a:cubicBezTo>
                  <a:cubicBezTo>
                    <a:pt x="617486" y="1809680"/>
                    <a:pt x="586183" y="1822138"/>
                    <a:pt x="552378" y="1838333"/>
                  </a:cubicBezTo>
                  <a:cubicBezTo>
                    <a:pt x="547369" y="1812171"/>
                    <a:pt x="543613" y="1784763"/>
                    <a:pt x="538605" y="1758601"/>
                  </a:cubicBezTo>
                  <a:cubicBezTo>
                    <a:pt x="484766" y="1565501"/>
                    <a:pt x="685097" y="1713752"/>
                    <a:pt x="662560" y="1570484"/>
                  </a:cubicBezTo>
                  <a:cubicBezTo>
                    <a:pt x="642527" y="1574221"/>
                    <a:pt x="621242" y="1580450"/>
                    <a:pt x="599957" y="1582942"/>
                  </a:cubicBezTo>
                  <a:cubicBezTo>
                    <a:pt x="612477" y="1540585"/>
                    <a:pt x="578671" y="1523143"/>
                    <a:pt x="574915" y="1490752"/>
                  </a:cubicBezTo>
                  <a:cubicBezTo>
                    <a:pt x="577419" y="1475802"/>
                    <a:pt x="582427" y="1467082"/>
                    <a:pt x="586183" y="1457115"/>
                  </a:cubicBezTo>
                  <a:cubicBezTo>
                    <a:pt x="619990" y="1457115"/>
                    <a:pt x="653796" y="1457115"/>
                    <a:pt x="687602" y="1458361"/>
                  </a:cubicBezTo>
                  <a:lnTo>
                    <a:pt x="701374" y="1458361"/>
                  </a:lnTo>
                  <a:lnTo>
                    <a:pt x="738206" y="1504781"/>
                  </a:lnTo>
                  <a:cubicBezTo>
                    <a:pt x="738221" y="1504442"/>
                    <a:pt x="738235" y="1504103"/>
                    <a:pt x="738250" y="1503764"/>
                  </a:cubicBezTo>
                  <a:cubicBezTo>
                    <a:pt x="771737" y="1493778"/>
                    <a:pt x="802743" y="1485040"/>
                    <a:pt x="836229" y="1473806"/>
                  </a:cubicBezTo>
                  <a:lnTo>
                    <a:pt x="836229" y="1425124"/>
                  </a:lnTo>
                  <a:cubicBezTo>
                    <a:pt x="853593" y="1421379"/>
                    <a:pt x="868476" y="1415137"/>
                    <a:pt x="887079" y="1411393"/>
                  </a:cubicBezTo>
                  <a:cubicBezTo>
                    <a:pt x="896536" y="1407492"/>
                    <a:pt x="905121" y="1405834"/>
                    <a:pt x="913086" y="1405890"/>
                  </a:cubicBezTo>
                  <a:cubicBezTo>
                    <a:pt x="968838" y="1406283"/>
                    <a:pt x="994205" y="1490657"/>
                    <a:pt x="1075596" y="1477550"/>
                  </a:cubicBezTo>
                  <a:cubicBezTo>
                    <a:pt x="1087998" y="1514998"/>
                    <a:pt x="1049551" y="1523736"/>
                    <a:pt x="1049551" y="1539963"/>
                  </a:cubicBezTo>
                  <a:cubicBezTo>
                    <a:pt x="1023506" y="1549949"/>
                    <a:pt x="999941" y="1559935"/>
                    <a:pt x="973896" y="1573666"/>
                  </a:cubicBezTo>
                  <a:cubicBezTo>
                    <a:pt x="963871" y="1586400"/>
                    <a:pt x="982456" y="1593293"/>
                    <a:pt x="989401" y="1616370"/>
                  </a:cubicBezTo>
                  <a:cubicBezTo>
                    <a:pt x="996877" y="1649947"/>
                    <a:pt x="1004353" y="1678550"/>
                    <a:pt x="1015567" y="1712128"/>
                  </a:cubicBezTo>
                  <a:cubicBezTo>
                    <a:pt x="1036749" y="1712128"/>
                    <a:pt x="1055439" y="1712128"/>
                    <a:pt x="1089080" y="1713371"/>
                  </a:cubicBezTo>
                  <a:cubicBezTo>
                    <a:pt x="1122722" y="1677307"/>
                    <a:pt x="1163839" y="1694717"/>
                    <a:pt x="1190005" y="1664871"/>
                  </a:cubicBezTo>
                  <a:cubicBezTo>
                    <a:pt x="1213678" y="1678550"/>
                    <a:pt x="1239844" y="1688499"/>
                    <a:pt x="1266010" y="1698448"/>
                  </a:cubicBezTo>
                  <a:cubicBezTo>
                    <a:pt x="1294667" y="1692230"/>
                    <a:pt x="1323325" y="1689743"/>
                    <a:pt x="1351983" y="1683525"/>
                  </a:cubicBezTo>
                  <a:cubicBezTo>
                    <a:pt x="1368181" y="1673576"/>
                    <a:pt x="1385624" y="1663627"/>
                    <a:pt x="1401822" y="1653678"/>
                  </a:cubicBezTo>
                  <a:cubicBezTo>
                    <a:pt x="1424250" y="1575331"/>
                    <a:pt x="1461629" y="1595229"/>
                    <a:pt x="1489041" y="1589011"/>
                  </a:cubicBezTo>
                  <a:lnTo>
                    <a:pt x="1489041" y="1541754"/>
                  </a:lnTo>
                  <a:cubicBezTo>
                    <a:pt x="1496517" y="1541754"/>
                    <a:pt x="1505239" y="1541754"/>
                    <a:pt x="1515207" y="1542997"/>
                  </a:cubicBezTo>
                  <a:cubicBezTo>
                    <a:pt x="1552586" y="1546728"/>
                    <a:pt x="1588720" y="1554190"/>
                    <a:pt x="1627345" y="1560408"/>
                  </a:cubicBezTo>
                  <a:cubicBezTo>
                    <a:pt x="1679677" y="1574087"/>
                    <a:pt x="1697121" y="1514394"/>
                    <a:pt x="1713318" y="1482060"/>
                  </a:cubicBezTo>
                  <a:cubicBezTo>
                    <a:pt x="1739484" y="1475842"/>
                    <a:pt x="1765650" y="1469624"/>
                    <a:pt x="1789323" y="1465893"/>
                  </a:cubicBezTo>
                  <a:cubicBezTo>
                    <a:pt x="1804275" y="1469624"/>
                    <a:pt x="1822965" y="1477086"/>
                    <a:pt x="1839163" y="1483304"/>
                  </a:cubicBezTo>
                  <a:cubicBezTo>
                    <a:pt x="1849131" y="1469624"/>
                    <a:pt x="1856607" y="1459675"/>
                    <a:pt x="1864083" y="1449727"/>
                  </a:cubicBezTo>
                  <a:cubicBezTo>
                    <a:pt x="1940088" y="1462163"/>
                    <a:pt x="2016093" y="1472111"/>
                    <a:pt x="2089606" y="1487035"/>
                  </a:cubicBezTo>
                  <a:cubicBezTo>
                    <a:pt x="2107050" y="1463406"/>
                    <a:pt x="2123247" y="1443509"/>
                    <a:pt x="2140691" y="1424854"/>
                  </a:cubicBezTo>
                  <a:cubicBezTo>
                    <a:pt x="2171841" y="1434803"/>
                    <a:pt x="2206728" y="1444752"/>
                    <a:pt x="2240370" y="1454701"/>
                  </a:cubicBezTo>
                  <a:cubicBezTo>
                    <a:pt x="2274012" y="1452214"/>
                    <a:pt x="2305161" y="1445996"/>
                    <a:pt x="2338803" y="1439778"/>
                  </a:cubicBezTo>
                  <a:cubicBezTo>
                    <a:pt x="2352509" y="1439778"/>
                    <a:pt x="2366215" y="1439778"/>
                    <a:pt x="2378674" y="1441021"/>
                  </a:cubicBezTo>
                  <a:cubicBezTo>
                    <a:pt x="2378674" y="1431072"/>
                    <a:pt x="2378674" y="1419880"/>
                    <a:pt x="2377428" y="1409931"/>
                  </a:cubicBezTo>
                  <a:cubicBezTo>
                    <a:pt x="2414808" y="1413662"/>
                    <a:pt x="2454679" y="1421124"/>
                    <a:pt x="2490813" y="1428585"/>
                  </a:cubicBezTo>
                  <a:lnTo>
                    <a:pt x="2490813" y="1457188"/>
                  </a:lnTo>
                  <a:cubicBezTo>
                    <a:pt x="2564326" y="1479573"/>
                    <a:pt x="2560588" y="1426098"/>
                    <a:pt x="2602952" y="1412418"/>
                  </a:cubicBezTo>
                  <a:cubicBezTo>
                    <a:pt x="2631609" y="1407444"/>
                    <a:pt x="2662759" y="1399982"/>
                    <a:pt x="2691417" y="1397495"/>
                  </a:cubicBezTo>
                  <a:cubicBezTo>
                    <a:pt x="2667743" y="1314173"/>
                    <a:pt x="2604198" y="1296763"/>
                    <a:pt x="2578032" y="1350238"/>
                  </a:cubicBezTo>
                  <a:cubicBezTo>
                    <a:pt x="2568064" y="1350238"/>
                    <a:pt x="2560588" y="1348994"/>
                    <a:pt x="2553112" y="1348994"/>
                  </a:cubicBezTo>
                  <a:cubicBezTo>
                    <a:pt x="2526947" y="1325366"/>
                    <a:pt x="2503273" y="1305468"/>
                    <a:pt x="2475861" y="1281839"/>
                  </a:cubicBezTo>
                  <a:cubicBezTo>
                    <a:pt x="2564326" y="1166184"/>
                    <a:pt x="2640331" y="1256967"/>
                    <a:pt x="2712598" y="1205979"/>
                  </a:cubicBezTo>
                  <a:cubicBezTo>
                    <a:pt x="2793587" y="1213441"/>
                    <a:pt x="2803555" y="1066695"/>
                    <a:pt x="2890774" y="1145043"/>
                  </a:cubicBezTo>
                  <a:cubicBezTo>
                    <a:pt x="2960549" y="1177376"/>
                    <a:pt x="3005405" y="1168671"/>
                    <a:pt x="3015373" y="1115196"/>
                  </a:cubicBezTo>
                  <a:cubicBezTo>
                    <a:pt x="3087640" y="1110222"/>
                    <a:pt x="3164891" y="1104003"/>
                    <a:pt x="3239650" y="1101516"/>
                  </a:cubicBezTo>
                  <a:cubicBezTo>
                    <a:pt x="3258340" y="1158722"/>
                    <a:pt x="3284505" y="1110222"/>
                    <a:pt x="3315655" y="1118927"/>
                  </a:cubicBezTo>
                  <a:cubicBezTo>
                    <a:pt x="3452713" y="998297"/>
                    <a:pt x="3591018" y="1162453"/>
                    <a:pt x="3728076" y="1045554"/>
                  </a:cubicBezTo>
                  <a:cubicBezTo>
                    <a:pt x="3790375" y="1091567"/>
                    <a:pt x="3821525" y="1049285"/>
                    <a:pt x="3878840" y="1029387"/>
                  </a:cubicBezTo>
                  <a:cubicBezTo>
                    <a:pt x="3919958" y="1033118"/>
                    <a:pt x="3962321" y="1040579"/>
                    <a:pt x="4004685" y="1048041"/>
                  </a:cubicBezTo>
                  <a:cubicBezTo>
                    <a:pt x="4020883" y="1022547"/>
                    <a:pt x="4037470" y="1013687"/>
                    <a:pt x="4054622" y="1014017"/>
                  </a:cubicBezTo>
                  <a:close/>
                  <a:moveTo>
                    <a:pt x="798972" y="1012009"/>
                  </a:moveTo>
                  <a:cubicBezTo>
                    <a:pt x="834972" y="1013265"/>
                    <a:pt x="873455" y="1013265"/>
                    <a:pt x="910697" y="1014520"/>
                  </a:cubicBezTo>
                  <a:lnTo>
                    <a:pt x="910697" y="1107423"/>
                  </a:lnTo>
                  <a:cubicBezTo>
                    <a:pt x="940490" y="1121233"/>
                    <a:pt x="971525" y="1131277"/>
                    <a:pt x="1000077" y="1142576"/>
                  </a:cubicBezTo>
                  <a:cubicBezTo>
                    <a:pt x="954145" y="1205348"/>
                    <a:pt x="933042" y="1205348"/>
                    <a:pt x="911938" y="1187772"/>
                  </a:cubicBezTo>
                  <a:cubicBezTo>
                    <a:pt x="841179" y="1190283"/>
                    <a:pt x="795248" y="1236735"/>
                    <a:pt x="713316" y="1345959"/>
                  </a:cubicBezTo>
                  <a:cubicBezTo>
                    <a:pt x="678557" y="1335915"/>
                    <a:pt x="647523" y="1325872"/>
                    <a:pt x="614005" y="1314573"/>
                  </a:cubicBezTo>
                  <a:cubicBezTo>
                    <a:pt x="607798" y="1298252"/>
                    <a:pt x="605315" y="1280675"/>
                    <a:pt x="600350" y="1264355"/>
                  </a:cubicBezTo>
                  <a:lnTo>
                    <a:pt x="600350" y="1198613"/>
                  </a:lnTo>
                  <a:lnTo>
                    <a:pt x="604850" y="1198914"/>
                  </a:lnTo>
                  <a:cubicBezTo>
                    <a:pt x="611212" y="1195305"/>
                    <a:pt x="620212" y="1184634"/>
                    <a:pt x="625178" y="1171451"/>
                  </a:cubicBezTo>
                  <a:cubicBezTo>
                    <a:pt x="627660" y="1137554"/>
                    <a:pt x="614005" y="1093613"/>
                    <a:pt x="637591" y="1073526"/>
                  </a:cubicBezTo>
                  <a:cubicBezTo>
                    <a:pt x="650005" y="1074782"/>
                    <a:pt x="666143" y="1071015"/>
                    <a:pt x="674833" y="1155130"/>
                  </a:cubicBezTo>
                  <a:lnTo>
                    <a:pt x="712075" y="1155130"/>
                  </a:lnTo>
                  <a:cubicBezTo>
                    <a:pt x="739385" y="1104913"/>
                    <a:pt x="770420" y="1059716"/>
                    <a:pt x="798972" y="1012009"/>
                  </a:cubicBezTo>
                  <a:close/>
                  <a:moveTo>
                    <a:pt x="1932845" y="844829"/>
                  </a:moveTo>
                  <a:cubicBezTo>
                    <a:pt x="1946693" y="841578"/>
                    <a:pt x="1965792" y="844984"/>
                    <a:pt x="2000171" y="864797"/>
                  </a:cubicBezTo>
                  <a:cubicBezTo>
                    <a:pt x="1995078" y="878419"/>
                    <a:pt x="1989984" y="895756"/>
                    <a:pt x="1987438" y="911855"/>
                  </a:cubicBezTo>
                  <a:cubicBezTo>
                    <a:pt x="1958152" y="904424"/>
                    <a:pt x="1926320" y="900709"/>
                    <a:pt x="1897034" y="894518"/>
                  </a:cubicBezTo>
                  <a:lnTo>
                    <a:pt x="1897034" y="864797"/>
                  </a:lnTo>
                  <a:cubicBezTo>
                    <a:pt x="1910404" y="857986"/>
                    <a:pt x="1918998" y="848079"/>
                    <a:pt x="1932845" y="844829"/>
                  </a:cubicBezTo>
                  <a:close/>
                  <a:moveTo>
                    <a:pt x="1248202" y="825169"/>
                  </a:moveTo>
                  <a:cubicBezTo>
                    <a:pt x="1261992" y="858842"/>
                    <a:pt x="1272021" y="888773"/>
                    <a:pt x="1285811" y="922445"/>
                  </a:cubicBezTo>
                  <a:lnTo>
                    <a:pt x="1285811" y="938658"/>
                  </a:lnTo>
                  <a:cubicBezTo>
                    <a:pt x="1220621" y="947388"/>
                    <a:pt x="1172982" y="981061"/>
                    <a:pt x="1110299" y="999768"/>
                  </a:cubicBezTo>
                  <a:cubicBezTo>
                    <a:pt x="1083973" y="993532"/>
                    <a:pt x="1060153" y="986049"/>
                    <a:pt x="1033826" y="982308"/>
                  </a:cubicBezTo>
                  <a:cubicBezTo>
                    <a:pt x="1010007" y="982308"/>
                    <a:pt x="983680" y="981061"/>
                    <a:pt x="958607" y="981061"/>
                  </a:cubicBezTo>
                  <a:cubicBezTo>
                    <a:pt x="957353" y="964848"/>
                    <a:pt x="957353" y="947388"/>
                    <a:pt x="957353" y="934917"/>
                  </a:cubicBezTo>
                  <a:cubicBezTo>
                    <a:pt x="983680" y="928681"/>
                    <a:pt x="1010007" y="922445"/>
                    <a:pt x="1032573" y="918704"/>
                  </a:cubicBezTo>
                  <a:cubicBezTo>
                    <a:pt x="1058900" y="896256"/>
                    <a:pt x="1082719" y="876301"/>
                    <a:pt x="1109046" y="857594"/>
                  </a:cubicBezTo>
                  <a:cubicBezTo>
                    <a:pt x="1155431" y="843876"/>
                    <a:pt x="1200563" y="833899"/>
                    <a:pt x="1248202" y="825169"/>
                  </a:cubicBezTo>
                  <a:close/>
                  <a:moveTo>
                    <a:pt x="66391" y="667087"/>
                  </a:moveTo>
                  <a:cubicBezTo>
                    <a:pt x="75118" y="664792"/>
                    <a:pt x="84317" y="665139"/>
                    <a:pt x="93437" y="667376"/>
                  </a:cubicBezTo>
                  <a:cubicBezTo>
                    <a:pt x="111677" y="671851"/>
                    <a:pt x="129603" y="683887"/>
                    <a:pt x="142811" y="697465"/>
                  </a:cubicBezTo>
                  <a:lnTo>
                    <a:pt x="142811" y="746842"/>
                  </a:lnTo>
                  <a:cubicBezTo>
                    <a:pt x="130232" y="792515"/>
                    <a:pt x="117652" y="818438"/>
                    <a:pt x="93751" y="808562"/>
                  </a:cubicBezTo>
                  <a:cubicBezTo>
                    <a:pt x="43433" y="777702"/>
                    <a:pt x="39659" y="732029"/>
                    <a:pt x="42175" y="682652"/>
                  </a:cubicBezTo>
                  <a:cubicBezTo>
                    <a:pt x="49409" y="674320"/>
                    <a:pt x="57664" y="669382"/>
                    <a:pt x="66391" y="667087"/>
                  </a:cubicBezTo>
                  <a:close/>
                  <a:moveTo>
                    <a:pt x="3736879" y="634058"/>
                  </a:moveTo>
                  <a:lnTo>
                    <a:pt x="3911908" y="636500"/>
                  </a:lnTo>
                  <a:cubicBezTo>
                    <a:pt x="3931769" y="636500"/>
                    <a:pt x="3952872" y="636500"/>
                    <a:pt x="4023629" y="667029"/>
                  </a:cubicBezTo>
                  <a:cubicBezTo>
                    <a:pt x="4052179" y="664587"/>
                    <a:pt x="4064593" y="621846"/>
                    <a:pt x="4137832" y="654817"/>
                  </a:cubicBezTo>
                  <a:cubicBezTo>
                    <a:pt x="4114246" y="651154"/>
                    <a:pt x="4104315" y="684125"/>
                    <a:pt x="4085695" y="700000"/>
                  </a:cubicBezTo>
                  <a:cubicBezTo>
                    <a:pt x="4065834" y="693894"/>
                    <a:pt x="4043490" y="689010"/>
                    <a:pt x="4023629" y="682904"/>
                  </a:cubicBezTo>
                  <a:cubicBezTo>
                    <a:pt x="3995078" y="700000"/>
                    <a:pt x="3966527" y="714654"/>
                    <a:pt x="3937976" y="730529"/>
                  </a:cubicBezTo>
                  <a:cubicBezTo>
                    <a:pt x="3926804" y="718317"/>
                    <a:pt x="3919356" y="708548"/>
                    <a:pt x="3911908" y="697558"/>
                  </a:cubicBezTo>
                  <a:cubicBezTo>
                    <a:pt x="3870944" y="726866"/>
                    <a:pt x="3813842" y="707327"/>
                    <a:pt x="3764189" y="713433"/>
                  </a:cubicBezTo>
                  <a:cubicBezTo>
                    <a:pt x="3736879" y="700000"/>
                    <a:pt x="3712052" y="689010"/>
                    <a:pt x="3688467" y="679240"/>
                  </a:cubicBezTo>
                  <a:cubicBezTo>
                    <a:pt x="3708328" y="679240"/>
                    <a:pt x="3721983" y="649933"/>
                    <a:pt x="3736879" y="634058"/>
                  </a:cubicBezTo>
                  <a:close/>
                  <a:moveTo>
                    <a:pt x="3300929" y="626457"/>
                  </a:moveTo>
                  <a:cubicBezTo>
                    <a:pt x="3350834" y="630180"/>
                    <a:pt x="3400739" y="636384"/>
                    <a:pt x="3453140" y="643829"/>
                  </a:cubicBezTo>
                  <a:cubicBezTo>
                    <a:pt x="3496807" y="605363"/>
                    <a:pt x="3557941" y="646311"/>
                    <a:pt x="3589132" y="659960"/>
                  </a:cubicBezTo>
                  <a:cubicBezTo>
                    <a:pt x="3615332" y="666164"/>
                    <a:pt x="3641532" y="673609"/>
                    <a:pt x="3665237" y="677332"/>
                  </a:cubicBezTo>
                  <a:lnTo>
                    <a:pt x="3665237" y="693463"/>
                  </a:lnTo>
                  <a:cubicBezTo>
                    <a:pt x="3594122" y="703389"/>
                    <a:pt x="3524255" y="712075"/>
                    <a:pt x="3453140" y="724484"/>
                  </a:cubicBezTo>
                  <a:lnTo>
                    <a:pt x="3177413" y="734410"/>
                  </a:lnTo>
                  <a:cubicBezTo>
                    <a:pt x="3151213" y="740615"/>
                    <a:pt x="3134993" y="784044"/>
                    <a:pt x="3101307" y="765431"/>
                  </a:cubicBezTo>
                  <a:cubicBezTo>
                    <a:pt x="3080098" y="759227"/>
                    <a:pt x="3058888" y="756745"/>
                    <a:pt x="3037678" y="748060"/>
                  </a:cubicBezTo>
                  <a:lnTo>
                    <a:pt x="2814352" y="796452"/>
                  </a:lnTo>
                  <a:cubicBezTo>
                    <a:pt x="2771932" y="789007"/>
                    <a:pt x="2729513" y="781562"/>
                    <a:pt x="2688341" y="777840"/>
                  </a:cubicBezTo>
                  <a:lnTo>
                    <a:pt x="2813104" y="729447"/>
                  </a:lnTo>
                  <a:cubicBezTo>
                    <a:pt x="2891705" y="730688"/>
                    <a:pt x="2917905" y="674850"/>
                    <a:pt x="3037678" y="703389"/>
                  </a:cubicBezTo>
                  <a:cubicBezTo>
                    <a:pt x="3077602" y="689740"/>
                    <a:pt x="3113784" y="679813"/>
                    <a:pt x="3149965" y="671128"/>
                  </a:cubicBezTo>
                  <a:cubicBezTo>
                    <a:pt x="3207356" y="651274"/>
                    <a:pt x="3246033" y="648792"/>
                    <a:pt x="3300929" y="626457"/>
                  </a:cubicBezTo>
                  <a:close/>
                  <a:moveTo>
                    <a:pt x="4541510" y="577885"/>
                  </a:moveTo>
                  <a:cubicBezTo>
                    <a:pt x="4567559" y="581689"/>
                    <a:pt x="4591128" y="588030"/>
                    <a:pt x="4617177" y="591834"/>
                  </a:cubicBezTo>
                  <a:lnTo>
                    <a:pt x="4692845" y="643829"/>
                  </a:lnTo>
                  <a:cubicBezTo>
                    <a:pt x="4666795" y="643829"/>
                    <a:pt x="4643227" y="643829"/>
                    <a:pt x="4617177" y="642560"/>
                  </a:cubicBezTo>
                  <a:cubicBezTo>
                    <a:pt x="4591128" y="645097"/>
                    <a:pt x="4568800" y="652706"/>
                    <a:pt x="4541510" y="659046"/>
                  </a:cubicBezTo>
                  <a:lnTo>
                    <a:pt x="4541510" y="642560"/>
                  </a:lnTo>
                  <a:cubicBezTo>
                    <a:pt x="4517941" y="645097"/>
                    <a:pt x="4491892" y="651437"/>
                    <a:pt x="4467083" y="657778"/>
                  </a:cubicBezTo>
                  <a:lnTo>
                    <a:pt x="4467083" y="688214"/>
                  </a:lnTo>
                  <a:lnTo>
                    <a:pt x="4395137" y="688214"/>
                  </a:lnTo>
                  <a:cubicBezTo>
                    <a:pt x="4352961" y="684409"/>
                    <a:pt x="4308305" y="676800"/>
                    <a:pt x="4269851" y="669191"/>
                  </a:cubicBezTo>
                  <a:cubicBezTo>
                    <a:pt x="4248764" y="679337"/>
                    <a:pt x="4231397" y="692018"/>
                    <a:pt x="4206588" y="685677"/>
                  </a:cubicBezTo>
                  <a:cubicBezTo>
                    <a:pt x="4184260" y="675532"/>
                    <a:pt x="4165654" y="664119"/>
                    <a:pt x="4144566" y="653974"/>
                  </a:cubicBezTo>
                  <a:cubicBezTo>
                    <a:pt x="4191703" y="628611"/>
                    <a:pt x="4196665" y="580421"/>
                    <a:pt x="4279775" y="588030"/>
                  </a:cubicBezTo>
                  <a:cubicBezTo>
                    <a:pt x="4325672" y="595639"/>
                    <a:pt x="4370328" y="603248"/>
                    <a:pt x="4416224" y="607052"/>
                  </a:cubicBezTo>
                  <a:lnTo>
                    <a:pt x="4429869" y="607052"/>
                  </a:lnTo>
                  <a:cubicBezTo>
                    <a:pt x="4465842" y="596907"/>
                    <a:pt x="4505537" y="588030"/>
                    <a:pt x="4541510" y="577885"/>
                  </a:cubicBezTo>
                  <a:close/>
                  <a:moveTo>
                    <a:pt x="4956389" y="546831"/>
                  </a:moveTo>
                  <a:cubicBezTo>
                    <a:pt x="4963679" y="547800"/>
                    <a:pt x="4971221" y="557025"/>
                    <a:pt x="4980552" y="581211"/>
                  </a:cubicBezTo>
                  <a:cubicBezTo>
                    <a:pt x="5001701" y="582451"/>
                    <a:pt x="5021607" y="582451"/>
                    <a:pt x="5041512" y="582451"/>
                  </a:cubicBezTo>
                  <a:cubicBezTo>
                    <a:pt x="5076347" y="586172"/>
                    <a:pt x="5109938" y="592374"/>
                    <a:pt x="5141040" y="596094"/>
                  </a:cubicBezTo>
                  <a:cubicBezTo>
                    <a:pt x="5174631" y="583691"/>
                    <a:pt x="5208221" y="567568"/>
                    <a:pt x="5241812" y="551444"/>
                  </a:cubicBezTo>
                  <a:cubicBezTo>
                    <a:pt x="5270426" y="561366"/>
                    <a:pt x="5299040" y="572529"/>
                    <a:pt x="5328899" y="586172"/>
                  </a:cubicBezTo>
                  <a:cubicBezTo>
                    <a:pt x="5346316" y="572529"/>
                    <a:pt x="5361245" y="562606"/>
                    <a:pt x="5379907" y="553924"/>
                  </a:cubicBezTo>
                  <a:cubicBezTo>
                    <a:pt x="5403544" y="570048"/>
                    <a:pt x="5430915" y="586172"/>
                    <a:pt x="5454552" y="599815"/>
                  </a:cubicBezTo>
                  <a:cubicBezTo>
                    <a:pt x="5474458" y="581211"/>
                    <a:pt x="5503072" y="587412"/>
                    <a:pt x="5569009" y="634544"/>
                  </a:cubicBezTo>
                  <a:cubicBezTo>
                    <a:pt x="5555324" y="650668"/>
                    <a:pt x="5542883" y="668032"/>
                    <a:pt x="5530442" y="680435"/>
                  </a:cubicBezTo>
                  <a:cubicBezTo>
                    <a:pt x="5602600" y="731287"/>
                    <a:pt x="5612553" y="664311"/>
                    <a:pt x="5641167" y="668032"/>
                  </a:cubicBezTo>
                  <a:cubicBezTo>
                    <a:pt x="5689687" y="661830"/>
                    <a:pt x="5744427" y="680435"/>
                    <a:pt x="5779262" y="654389"/>
                  </a:cubicBezTo>
                  <a:lnTo>
                    <a:pt x="5994490" y="655629"/>
                  </a:lnTo>
                  <a:cubicBezTo>
                    <a:pt x="6028081" y="655629"/>
                    <a:pt x="6059183" y="656869"/>
                    <a:pt x="6092774" y="658109"/>
                  </a:cubicBezTo>
                  <a:cubicBezTo>
                    <a:pt x="6106459" y="674233"/>
                    <a:pt x="6118900" y="687876"/>
                    <a:pt x="6132585" y="704000"/>
                  </a:cubicBezTo>
                  <a:lnTo>
                    <a:pt x="6044254" y="815627"/>
                  </a:lnTo>
                  <a:cubicBezTo>
                    <a:pt x="6045498" y="835472"/>
                    <a:pt x="6045498" y="859037"/>
                    <a:pt x="6045498" y="878882"/>
                  </a:cubicBezTo>
                  <a:cubicBezTo>
                    <a:pt x="6019372" y="871440"/>
                    <a:pt x="5995734" y="867719"/>
                    <a:pt x="5969608" y="861518"/>
                  </a:cubicBezTo>
                  <a:cubicBezTo>
                    <a:pt x="5955923" y="867719"/>
                    <a:pt x="5945971" y="871440"/>
                    <a:pt x="5933529" y="876401"/>
                  </a:cubicBezTo>
                  <a:cubicBezTo>
                    <a:pt x="5917356" y="857797"/>
                    <a:pt x="5898695" y="834231"/>
                    <a:pt x="5882522" y="814387"/>
                  </a:cubicBezTo>
                  <a:cubicBezTo>
                    <a:pt x="5774285" y="865239"/>
                    <a:pt x="5608820" y="844154"/>
                    <a:pt x="5508049" y="826789"/>
                  </a:cubicBezTo>
                  <a:cubicBezTo>
                    <a:pt x="5463261" y="775937"/>
                    <a:pt x="5369954" y="820588"/>
                    <a:pt x="5256741" y="773457"/>
                  </a:cubicBezTo>
                  <a:lnTo>
                    <a:pt x="5256741" y="743690"/>
                  </a:lnTo>
                  <a:cubicBezTo>
                    <a:pt x="5327655" y="744930"/>
                    <a:pt x="5384883" y="744930"/>
                    <a:pt x="5454552" y="680435"/>
                  </a:cubicBezTo>
                  <a:lnTo>
                    <a:pt x="5454552" y="649427"/>
                  </a:lnTo>
                  <a:lnTo>
                    <a:pt x="5328899" y="648187"/>
                  </a:lnTo>
                  <a:cubicBezTo>
                    <a:pt x="5305261" y="648187"/>
                    <a:pt x="5280379" y="648187"/>
                    <a:pt x="5255497" y="646947"/>
                  </a:cubicBezTo>
                  <a:lnTo>
                    <a:pt x="5255497" y="664311"/>
                  </a:lnTo>
                  <a:cubicBezTo>
                    <a:pt x="5216930" y="656869"/>
                    <a:pt x="5180851" y="650668"/>
                    <a:pt x="5141040" y="646947"/>
                  </a:cubicBezTo>
                  <a:cubicBezTo>
                    <a:pt x="5126111" y="661830"/>
                    <a:pt x="5109938" y="675474"/>
                    <a:pt x="5092520" y="691597"/>
                  </a:cubicBezTo>
                  <a:cubicBezTo>
                    <a:pt x="5076347" y="671753"/>
                    <a:pt x="5058930" y="648187"/>
                    <a:pt x="5042757" y="628342"/>
                  </a:cubicBezTo>
                  <a:cubicBezTo>
                    <a:pt x="5012898" y="660590"/>
                    <a:pt x="4963134" y="630823"/>
                    <a:pt x="4932032" y="660590"/>
                  </a:cubicBezTo>
                  <a:cubicBezTo>
                    <a:pt x="4903418" y="643226"/>
                    <a:pt x="4871071" y="627102"/>
                    <a:pt x="4842457" y="609738"/>
                  </a:cubicBezTo>
                  <a:cubicBezTo>
                    <a:pt x="4848677" y="599815"/>
                    <a:pt x="4852410" y="589893"/>
                    <a:pt x="4856142" y="579971"/>
                  </a:cubicBezTo>
                  <a:cubicBezTo>
                    <a:pt x="4914926" y="615319"/>
                    <a:pt x="4934520" y="543925"/>
                    <a:pt x="4956389" y="546831"/>
                  </a:cubicBezTo>
                  <a:close/>
                  <a:moveTo>
                    <a:pt x="2458832" y="248176"/>
                  </a:moveTo>
                  <a:cubicBezTo>
                    <a:pt x="2473054" y="274807"/>
                    <a:pt x="2487277" y="302706"/>
                    <a:pt x="2500207" y="329338"/>
                  </a:cubicBezTo>
                  <a:cubicBezTo>
                    <a:pt x="2479519" y="325533"/>
                    <a:pt x="2457539" y="319192"/>
                    <a:pt x="2435558" y="315388"/>
                  </a:cubicBezTo>
                  <a:cubicBezTo>
                    <a:pt x="2443316" y="291293"/>
                    <a:pt x="2451074" y="271003"/>
                    <a:pt x="2458832" y="248176"/>
                  </a:cubicBezTo>
                  <a:close/>
                  <a:moveTo>
                    <a:pt x="1167305" y="187731"/>
                  </a:moveTo>
                  <a:cubicBezTo>
                    <a:pt x="1192246" y="187731"/>
                    <a:pt x="1217187" y="187731"/>
                    <a:pt x="1242129" y="188981"/>
                  </a:cubicBezTo>
                  <a:cubicBezTo>
                    <a:pt x="1243376" y="225232"/>
                    <a:pt x="1243376" y="261483"/>
                    <a:pt x="1243376" y="302734"/>
                  </a:cubicBezTo>
                  <a:cubicBezTo>
                    <a:pt x="1217187" y="287733"/>
                    <a:pt x="1193493" y="278983"/>
                    <a:pt x="1168552" y="267733"/>
                  </a:cubicBezTo>
                  <a:cubicBezTo>
                    <a:pt x="1159822" y="285233"/>
                    <a:pt x="1152340" y="300234"/>
                    <a:pt x="1142363" y="313984"/>
                  </a:cubicBezTo>
                  <a:cubicBezTo>
                    <a:pt x="1163563" y="343985"/>
                    <a:pt x="1161069" y="401486"/>
                    <a:pt x="1258341" y="395236"/>
                  </a:cubicBezTo>
                  <a:cubicBezTo>
                    <a:pt x="1139869" y="430237"/>
                    <a:pt x="1077515" y="480238"/>
                    <a:pt x="995208" y="505239"/>
                  </a:cubicBezTo>
                  <a:cubicBezTo>
                    <a:pt x="947819" y="508989"/>
                    <a:pt x="902924" y="515239"/>
                    <a:pt x="855536" y="520239"/>
                  </a:cubicBezTo>
                  <a:cubicBezTo>
                    <a:pt x="859277" y="573990"/>
                    <a:pt x="796923" y="556490"/>
                    <a:pt x="768240" y="598991"/>
                  </a:cubicBezTo>
                  <a:cubicBezTo>
                    <a:pt x="806900" y="602741"/>
                    <a:pt x="844312" y="611491"/>
                    <a:pt x="882971" y="617741"/>
                  </a:cubicBezTo>
                  <a:cubicBezTo>
                    <a:pt x="890454" y="647742"/>
                    <a:pt x="899183" y="681493"/>
                    <a:pt x="907913" y="711493"/>
                  </a:cubicBezTo>
                  <a:cubicBezTo>
                    <a:pt x="858030" y="741494"/>
                    <a:pt x="803158" y="723994"/>
                    <a:pt x="758264" y="726494"/>
                  </a:cubicBezTo>
                  <a:cubicBezTo>
                    <a:pt x="732075" y="710243"/>
                    <a:pt x="705886" y="696493"/>
                    <a:pt x="682192" y="678993"/>
                  </a:cubicBezTo>
                  <a:cubicBezTo>
                    <a:pt x="664733" y="678993"/>
                    <a:pt x="648521" y="677743"/>
                    <a:pt x="633556" y="677743"/>
                  </a:cubicBezTo>
                  <a:cubicBezTo>
                    <a:pt x="609862" y="673993"/>
                    <a:pt x="598638" y="707743"/>
                    <a:pt x="581179" y="723994"/>
                  </a:cubicBezTo>
                  <a:lnTo>
                    <a:pt x="508848" y="723994"/>
                  </a:lnTo>
                  <a:lnTo>
                    <a:pt x="509820" y="719527"/>
                  </a:lnTo>
                  <a:lnTo>
                    <a:pt x="483981" y="719527"/>
                  </a:lnTo>
                  <a:cubicBezTo>
                    <a:pt x="441275" y="714581"/>
                    <a:pt x="399826" y="707163"/>
                    <a:pt x="358376" y="700981"/>
                  </a:cubicBezTo>
                  <a:lnTo>
                    <a:pt x="355897" y="703019"/>
                  </a:lnTo>
                  <a:lnTo>
                    <a:pt x="341891" y="703019"/>
                  </a:lnTo>
                  <a:lnTo>
                    <a:pt x="353294" y="529284"/>
                  </a:lnTo>
                  <a:lnTo>
                    <a:pt x="352886" y="529073"/>
                  </a:lnTo>
                  <a:cubicBezTo>
                    <a:pt x="355446" y="512801"/>
                    <a:pt x="361844" y="495278"/>
                    <a:pt x="365683" y="479006"/>
                  </a:cubicBezTo>
                  <a:cubicBezTo>
                    <a:pt x="382319" y="435197"/>
                    <a:pt x="400235" y="396396"/>
                    <a:pt x="416870" y="352587"/>
                  </a:cubicBezTo>
                  <a:lnTo>
                    <a:pt x="416633" y="355190"/>
                  </a:lnTo>
                  <a:lnTo>
                    <a:pt x="465201" y="322734"/>
                  </a:lnTo>
                  <a:lnTo>
                    <a:pt x="468284" y="317484"/>
                  </a:lnTo>
                  <a:cubicBezTo>
                    <a:pt x="496556" y="307557"/>
                    <a:pt x="527285" y="298871"/>
                    <a:pt x="555557" y="288944"/>
                  </a:cubicBezTo>
                  <a:cubicBezTo>
                    <a:pt x="562317" y="274054"/>
                    <a:pt x="578604" y="270952"/>
                    <a:pt x="597349" y="271262"/>
                  </a:cubicBezTo>
                  <a:cubicBezTo>
                    <a:pt x="616094" y="271572"/>
                    <a:pt x="637298" y="275295"/>
                    <a:pt x="653892" y="274054"/>
                  </a:cubicBezTo>
                  <a:lnTo>
                    <a:pt x="653892" y="278987"/>
                  </a:lnTo>
                  <a:lnTo>
                    <a:pt x="791935" y="280233"/>
                  </a:lnTo>
                  <a:cubicBezTo>
                    <a:pt x="838077" y="266483"/>
                    <a:pt x="882971" y="257733"/>
                    <a:pt x="930360" y="247732"/>
                  </a:cubicBezTo>
                  <a:cubicBezTo>
                    <a:pt x="965278" y="218982"/>
                    <a:pt x="1005185" y="218982"/>
                    <a:pt x="1041350" y="220232"/>
                  </a:cubicBezTo>
                  <a:cubicBezTo>
                    <a:pt x="1083750" y="206481"/>
                    <a:pt x="1124904" y="197731"/>
                    <a:pt x="1167305" y="187731"/>
                  </a:cubicBezTo>
                  <a:close/>
                  <a:moveTo>
                    <a:pt x="1447132" y="122266"/>
                  </a:moveTo>
                  <a:cubicBezTo>
                    <a:pt x="1461218" y="121114"/>
                    <a:pt x="1475381" y="122051"/>
                    <a:pt x="1490323" y="125803"/>
                  </a:cubicBezTo>
                  <a:lnTo>
                    <a:pt x="1714448" y="127053"/>
                  </a:lnTo>
                  <a:cubicBezTo>
                    <a:pt x="1711958" y="154562"/>
                    <a:pt x="1706977" y="182071"/>
                    <a:pt x="1703242" y="208329"/>
                  </a:cubicBezTo>
                  <a:cubicBezTo>
                    <a:pt x="1668378" y="217082"/>
                    <a:pt x="1637249" y="227085"/>
                    <a:pt x="1603630" y="235838"/>
                  </a:cubicBezTo>
                  <a:lnTo>
                    <a:pt x="1505265" y="235838"/>
                  </a:lnTo>
                  <a:lnTo>
                    <a:pt x="1505265" y="252093"/>
                  </a:lnTo>
                  <a:cubicBezTo>
                    <a:pt x="1438027" y="318364"/>
                    <a:pt x="1415615" y="190824"/>
                    <a:pt x="1317249" y="219583"/>
                  </a:cubicBezTo>
                  <a:cubicBezTo>
                    <a:pt x="1311023" y="203328"/>
                    <a:pt x="1306042" y="187072"/>
                    <a:pt x="1303552" y="169567"/>
                  </a:cubicBezTo>
                  <a:cubicBezTo>
                    <a:pt x="1363319" y="147997"/>
                    <a:pt x="1404875" y="125725"/>
                    <a:pt x="1447132" y="122266"/>
                  </a:cubicBezTo>
                  <a:close/>
                  <a:moveTo>
                    <a:pt x="5161100" y="22753"/>
                  </a:moveTo>
                  <a:cubicBezTo>
                    <a:pt x="5191201" y="21929"/>
                    <a:pt x="5229860" y="58197"/>
                    <a:pt x="5258738" y="73270"/>
                  </a:cubicBezTo>
                  <a:cubicBezTo>
                    <a:pt x="5289790" y="73270"/>
                    <a:pt x="5318357" y="74526"/>
                    <a:pt x="5346924" y="74526"/>
                  </a:cubicBezTo>
                  <a:cubicBezTo>
                    <a:pt x="5341956" y="98391"/>
                    <a:pt x="5363071" y="108439"/>
                    <a:pt x="5374250" y="154913"/>
                  </a:cubicBezTo>
                  <a:cubicBezTo>
                    <a:pt x="5335746" y="157425"/>
                    <a:pt x="5298484" y="163705"/>
                    <a:pt x="5258738" y="169985"/>
                  </a:cubicBezTo>
                  <a:lnTo>
                    <a:pt x="5084849" y="168729"/>
                  </a:lnTo>
                  <a:cubicBezTo>
                    <a:pt x="5061250" y="152400"/>
                    <a:pt x="5035166" y="133560"/>
                    <a:pt x="5012809" y="117231"/>
                  </a:cubicBezTo>
                  <a:cubicBezTo>
                    <a:pt x="5033924" y="33076"/>
                    <a:pt x="5109690" y="108439"/>
                    <a:pt x="5134531" y="38101"/>
                  </a:cubicBezTo>
                  <a:cubicBezTo>
                    <a:pt x="5141984" y="27424"/>
                    <a:pt x="5151066" y="23028"/>
                    <a:pt x="5161100" y="22753"/>
                  </a:cubicBezTo>
                  <a:close/>
                  <a:moveTo>
                    <a:pt x="5950642" y="3176"/>
                  </a:moveTo>
                  <a:cubicBezTo>
                    <a:pt x="5955637" y="29581"/>
                    <a:pt x="5941901" y="66045"/>
                    <a:pt x="5964377" y="83648"/>
                  </a:cubicBezTo>
                  <a:cubicBezTo>
                    <a:pt x="6053033" y="93707"/>
                    <a:pt x="6129203" y="-76038"/>
                    <a:pt x="6201626" y="52214"/>
                  </a:cubicBezTo>
                  <a:cubicBezTo>
                    <a:pt x="6241584" y="39640"/>
                    <a:pt x="6276547" y="23294"/>
                    <a:pt x="6316505" y="6948"/>
                  </a:cubicBezTo>
                  <a:cubicBezTo>
                    <a:pt x="6345224" y="17007"/>
                    <a:pt x="6373944" y="28324"/>
                    <a:pt x="6402664" y="42155"/>
                  </a:cubicBezTo>
                  <a:cubicBezTo>
                    <a:pt x="6413902" y="52214"/>
                    <a:pt x="6421394" y="62273"/>
                    <a:pt x="6430135" y="72332"/>
                  </a:cubicBezTo>
                  <a:cubicBezTo>
                    <a:pt x="6457605" y="78619"/>
                    <a:pt x="6486325" y="82391"/>
                    <a:pt x="6516293" y="89935"/>
                  </a:cubicBezTo>
                  <a:cubicBezTo>
                    <a:pt x="6563743" y="93707"/>
                    <a:pt x="6634918" y="4434"/>
                    <a:pt x="6654897" y="107538"/>
                  </a:cubicBezTo>
                  <a:cubicBezTo>
                    <a:pt x="6678622" y="92450"/>
                    <a:pt x="6701098" y="72332"/>
                    <a:pt x="6729817" y="76104"/>
                  </a:cubicBezTo>
                  <a:cubicBezTo>
                    <a:pt x="6722325" y="110996"/>
                    <a:pt x="6745738" y="129621"/>
                    <a:pt x="6764761" y="164867"/>
                  </a:cubicBezTo>
                  <a:lnTo>
                    <a:pt x="6779986" y="204216"/>
                  </a:lnTo>
                  <a:lnTo>
                    <a:pt x="7044061" y="207945"/>
                  </a:lnTo>
                  <a:cubicBezTo>
                    <a:pt x="7067752" y="247770"/>
                    <a:pt x="7093936" y="261459"/>
                    <a:pt x="7142563" y="221635"/>
                  </a:cubicBezTo>
                  <a:lnTo>
                    <a:pt x="7671233" y="307506"/>
                  </a:lnTo>
                  <a:cubicBezTo>
                    <a:pt x="7645049" y="341108"/>
                    <a:pt x="7622605" y="373465"/>
                    <a:pt x="7596421" y="403333"/>
                  </a:cubicBezTo>
                  <a:cubicBezTo>
                    <a:pt x="7539066" y="419511"/>
                    <a:pt x="7481710" y="435690"/>
                    <a:pt x="7421861" y="450624"/>
                  </a:cubicBezTo>
                  <a:cubicBezTo>
                    <a:pt x="7374480" y="460580"/>
                    <a:pt x="7330840" y="470536"/>
                    <a:pt x="7283459" y="479248"/>
                  </a:cubicBezTo>
                  <a:lnTo>
                    <a:pt x="7259769" y="479248"/>
                  </a:lnTo>
                  <a:cubicBezTo>
                    <a:pt x="7247300" y="449380"/>
                    <a:pt x="7233584" y="415778"/>
                    <a:pt x="7221116" y="382176"/>
                  </a:cubicBezTo>
                  <a:cubicBezTo>
                    <a:pt x="7162513" y="368487"/>
                    <a:pt x="7192438" y="455602"/>
                    <a:pt x="7157526" y="478003"/>
                  </a:cubicBezTo>
                  <a:cubicBezTo>
                    <a:pt x="7113886" y="484226"/>
                    <a:pt x="7067752" y="486715"/>
                    <a:pt x="7020371" y="492937"/>
                  </a:cubicBezTo>
                  <a:cubicBezTo>
                    <a:pt x="6999174" y="486715"/>
                    <a:pt x="6980471" y="482981"/>
                    <a:pt x="6958028" y="475514"/>
                  </a:cubicBezTo>
                  <a:cubicBezTo>
                    <a:pt x="6946806" y="445646"/>
                    <a:pt x="6933091" y="412044"/>
                    <a:pt x="6919375" y="378443"/>
                  </a:cubicBezTo>
                  <a:cubicBezTo>
                    <a:pt x="6859526" y="374709"/>
                    <a:pt x="6788454" y="370976"/>
                    <a:pt x="6769751" y="456847"/>
                  </a:cubicBezTo>
                  <a:lnTo>
                    <a:pt x="6746061" y="456847"/>
                  </a:lnTo>
                  <a:cubicBezTo>
                    <a:pt x="6711149" y="469292"/>
                    <a:pt x="6686212" y="502893"/>
                    <a:pt x="6643818" y="489204"/>
                  </a:cubicBezTo>
                  <a:cubicBezTo>
                    <a:pt x="6615141" y="478003"/>
                    <a:pt x="6586463" y="468047"/>
                    <a:pt x="6556538" y="454358"/>
                  </a:cubicBezTo>
                  <a:cubicBezTo>
                    <a:pt x="6531601" y="470536"/>
                    <a:pt x="6507910" y="486715"/>
                    <a:pt x="6481726" y="502893"/>
                  </a:cubicBezTo>
                  <a:lnTo>
                    <a:pt x="6393199" y="502893"/>
                  </a:lnTo>
                  <a:cubicBezTo>
                    <a:pt x="6374496" y="527783"/>
                    <a:pt x="6375743" y="585031"/>
                    <a:pt x="6393199" y="612410"/>
                  </a:cubicBezTo>
                  <a:cubicBezTo>
                    <a:pt x="6344571" y="618632"/>
                    <a:pt x="6294697" y="623610"/>
                    <a:pt x="6244822" y="626099"/>
                  </a:cubicBezTo>
                  <a:cubicBezTo>
                    <a:pt x="6244822" y="572586"/>
                    <a:pt x="6244822" y="520316"/>
                    <a:pt x="6243575" y="466803"/>
                  </a:cubicBezTo>
                  <a:cubicBezTo>
                    <a:pt x="6146320" y="356042"/>
                    <a:pt x="6032856" y="480492"/>
                    <a:pt x="5903182" y="415778"/>
                  </a:cubicBezTo>
                  <a:cubicBezTo>
                    <a:pt x="5768521" y="362264"/>
                    <a:pt x="5655056" y="453113"/>
                    <a:pt x="5540345" y="378443"/>
                  </a:cubicBezTo>
                  <a:cubicBezTo>
                    <a:pt x="5736102" y="321195"/>
                    <a:pt x="5934354" y="363509"/>
                    <a:pt x="6077743" y="306261"/>
                  </a:cubicBezTo>
                  <a:lnTo>
                    <a:pt x="6077743" y="322440"/>
                  </a:lnTo>
                  <a:cubicBezTo>
                    <a:pt x="6166270" y="303772"/>
                    <a:pt x="6263525" y="357286"/>
                    <a:pt x="6368262" y="342352"/>
                  </a:cubicBezTo>
                  <a:cubicBezTo>
                    <a:pt x="6425617" y="319951"/>
                    <a:pt x="6475492" y="283860"/>
                    <a:pt x="6494195" y="361020"/>
                  </a:cubicBezTo>
                  <a:lnTo>
                    <a:pt x="6556538" y="361020"/>
                  </a:lnTo>
                  <a:cubicBezTo>
                    <a:pt x="6564019" y="354797"/>
                    <a:pt x="6572747" y="348575"/>
                    <a:pt x="6580228" y="344841"/>
                  </a:cubicBezTo>
                  <a:cubicBezTo>
                    <a:pt x="6611400" y="348575"/>
                    <a:pt x="6640078" y="354797"/>
                    <a:pt x="6668756" y="362264"/>
                  </a:cubicBezTo>
                  <a:lnTo>
                    <a:pt x="6668756" y="282616"/>
                  </a:lnTo>
                  <a:cubicBezTo>
                    <a:pt x="6703668" y="268304"/>
                    <a:pt x="6726111" y="255237"/>
                    <a:pt x="6742476" y="242480"/>
                  </a:cubicBezTo>
                  <a:lnTo>
                    <a:pt x="6776664" y="207357"/>
                  </a:lnTo>
                  <a:lnTo>
                    <a:pt x="6668632" y="219444"/>
                  </a:lnTo>
                  <a:lnTo>
                    <a:pt x="6443870" y="186753"/>
                  </a:lnTo>
                  <a:cubicBezTo>
                    <a:pt x="6432632" y="172922"/>
                    <a:pt x="6425140" y="162863"/>
                    <a:pt x="6416399" y="152804"/>
                  </a:cubicBezTo>
                  <a:cubicBezTo>
                    <a:pt x="6401415" y="162863"/>
                    <a:pt x="6383933" y="171664"/>
                    <a:pt x="6367701" y="185495"/>
                  </a:cubicBezTo>
                  <a:lnTo>
                    <a:pt x="5424948" y="157833"/>
                  </a:lnTo>
                  <a:cubicBezTo>
                    <a:pt x="5433689" y="123884"/>
                    <a:pt x="5441181" y="93707"/>
                    <a:pt x="5448673" y="61016"/>
                  </a:cubicBezTo>
                  <a:cubicBezTo>
                    <a:pt x="5539826" y="74847"/>
                    <a:pt x="5629731" y="102509"/>
                    <a:pt x="5699657" y="47184"/>
                  </a:cubicBezTo>
                  <a:cubicBezTo>
                    <a:pt x="5785816" y="81133"/>
                    <a:pt x="5858240" y="-4368"/>
                    <a:pt x="5950642" y="3176"/>
                  </a:cubicBezTo>
                  <a:close/>
                  <a:moveTo>
                    <a:pt x="4721337" y="147"/>
                  </a:moveTo>
                  <a:cubicBezTo>
                    <a:pt x="4743751" y="1696"/>
                    <a:pt x="4772392" y="15019"/>
                    <a:pt x="4782354" y="21215"/>
                  </a:cubicBezTo>
                  <a:cubicBezTo>
                    <a:pt x="4828429" y="117883"/>
                    <a:pt x="4931785" y="26173"/>
                    <a:pt x="4984086" y="116644"/>
                  </a:cubicBezTo>
                  <a:cubicBezTo>
                    <a:pt x="4940502" y="122841"/>
                    <a:pt x="4914352" y="174893"/>
                    <a:pt x="4873258" y="181089"/>
                  </a:cubicBezTo>
                  <a:lnTo>
                    <a:pt x="4484738" y="205876"/>
                  </a:lnTo>
                  <a:cubicBezTo>
                    <a:pt x="4447381" y="202158"/>
                    <a:pt x="4408778" y="195961"/>
                    <a:pt x="4371420" y="188525"/>
                  </a:cubicBezTo>
                  <a:cubicBezTo>
                    <a:pt x="4358968" y="178611"/>
                    <a:pt x="4345270" y="168696"/>
                    <a:pt x="4332818" y="158781"/>
                  </a:cubicBezTo>
                  <a:cubicBezTo>
                    <a:pt x="4270555" y="187286"/>
                    <a:pt x="4296705" y="244295"/>
                    <a:pt x="4260593" y="236859"/>
                  </a:cubicBezTo>
                  <a:cubicBezTo>
                    <a:pt x="4241914" y="239338"/>
                    <a:pt x="4226971" y="246774"/>
                    <a:pt x="4208292" y="252970"/>
                  </a:cubicBezTo>
                  <a:lnTo>
                    <a:pt x="4172180" y="252970"/>
                  </a:lnTo>
                  <a:cubicBezTo>
                    <a:pt x="4124860" y="244295"/>
                    <a:pt x="4080031" y="238098"/>
                    <a:pt x="4033956" y="234381"/>
                  </a:cubicBezTo>
                  <a:cubicBezTo>
                    <a:pt x="3984146" y="187286"/>
                    <a:pt x="3915657" y="205876"/>
                    <a:pt x="3822263" y="248013"/>
                  </a:cubicBezTo>
                  <a:cubicBezTo>
                    <a:pt x="3774943" y="234381"/>
                    <a:pt x="3727624" y="224466"/>
                    <a:pt x="3684040" y="213312"/>
                  </a:cubicBezTo>
                  <a:cubicBezTo>
                    <a:pt x="3657889" y="229423"/>
                    <a:pt x="3634230" y="246774"/>
                    <a:pt x="3608079" y="257928"/>
                  </a:cubicBezTo>
                  <a:cubicBezTo>
                    <a:pt x="3558269" y="254210"/>
                    <a:pt x="3509704" y="248013"/>
                    <a:pt x="3456158" y="244295"/>
                  </a:cubicBezTo>
                  <a:lnTo>
                    <a:pt x="3307973" y="241816"/>
                  </a:lnTo>
                  <a:cubicBezTo>
                    <a:pt x="3286803" y="229423"/>
                    <a:pt x="3266879" y="218269"/>
                    <a:pt x="3244465" y="208355"/>
                  </a:cubicBezTo>
                  <a:cubicBezTo>
                    <a:pt x="3219560" y="207115"/>
                    <a:pt x="3195900" y="207115"/>
                    <a:pt x="3169749" y="207115"/>
                  </a:cubicBezTo>
                  <a:cubicBezTo>
                    <a:pt x="3164768" y="210833"/>
                    <a:pt x="3162278" y="217030"/>
                    <a:pt x="3156052" y="223227"/>
                  </a:cubicBezTo>
                  <a:lnTo>
                    <a:pt x="3081336" y="223227"/>
                  </a:lnTo>
                  <a:cubicBezTo>
                    <a:pt x="3056431" y="189765"/>
                    <a:pt x="3031526" y="158781"/>
                    <a:pt x="3006621" y="125319"/>
                  </a:cubicBezTo>
                  <a:cubicBezTo>
                    <a:pt x="2975490" y="111687"/>
                    <a:pt x="2963037" y="158781"/>
                    <a:pt x="2931906" y="141431"/>
                  </a:cubicBezTo>
                  <a:cubicBezTo>
                    <a:pt x="2898284" y="141431"/>
                    <a:pt x="2863417" y="140191"/>
                    <a:pt x="2829795" y="140191"/>
                  </a:cubicBezTo>
                  <a:cubicBezTo>
                    <a:pt x="2806135" y="140191"/>
                    <a:pt x="2779985" y="140191"/>
                    <a:pt x="2756325" y="138952"/>
                  </a:cubicBezTo>
                  <a:cubicBezTo>
                    <a:pt x="2751344" y="158781"/>
                    <a:pt x="2747608" y="182329"/>
                    <a:pt x="2745117" y="202158"/>
                  </a:cubicBezTo>
                  <a:lnTo>
                    <a:pt x="2705269" y="202158"/>
                  </a:lnTo>
                  <a:cubicBezTo>
                    <a:pt x="2669157" y="191004"/>
                    <a:pt x="2631799" y="181089"/>
                    <a:pt x="2591951" y="167457"/>
                  </a:cubicBezTo>
                  <a:cubicBezTo>
                    <a:pt x="2545877" y="173653"/>
                    <a:pt x="2502293" y="179850"/>
                    <a:pt x="2454973" y="182329"/>
                  </a:cubicBezTo>
                  <a:lnTo>
                    <a:pt x="2450740" y="182329"/>
                  </a:lnTo>
                  <a:cubicBezTo>
                    <a:pt x="2450759" y="182464"/>
                    <a:pt x="2450779" y="182599"/>
                    <a:pt x="2450798" y="182734"/>
                  </a:cubicBezTo>
                  <a:cubicBezTo>
                    <a:pt x="2398211" y="188979"/>
                    <a:pt x="2349380" y="191477"/>
                    <a:pt x="2299298" y="197721"/>
                  </a:cubicBezTo>
                  <a:cubicBezTo>
                    <a:pt x="2283021" y="200219"/>
                    <a:pt x="2264240" y="206464"/>
                    <a:pt x="2249215" y="213957"/>
                  </a:cubicBezTo>
                  <a:cubicBezTo>
                    <a:pt x="2199132" y="206464"/>
                    <a:pt x="2146545" y="198970"/>
                    <a:pt x="2096463" y="195223"/>
                  </a:cubicBezTo>
                  <a:lnTo>
                    <a:pt x="2096463" y="149014"/>
                  </a:lnTo>
                  <a:cubicBezTo>
                    <a:pt x="2060153" y="147765"/>
                    <a:pt x="2020086" y="146516"/>
                    <a:pt x="1983776" y="146516"/>
                  </a:cubicBezTo>
                  <a:cubicBezTo>
                    <a:pt x="1976264" y="132778"/>
                    <a:pt x="1967500" y="124036"/>
                    <a:pt x="1957483" y="112795"/>
                  </a:cubicBezTo>
                  <a:cubicBezTo>
                    <a:pt x="1982524" y="50350"/>
                    <a:pt x="2056396" y="51599"/>
                    <a:pt x="2096463" y="97808"/>
                  </a:cubicBezTo>
                  <a:cubicBezTo>
                    <a:pt x="2101471" y="82822"/>
                    <a:pt x="2103975" y="67835"/>
                    <a:pt x="2108983" y="51599"/>
                  </a:cubicBezTo>
                  <a:cubicBezTo>
                    <a:pt x="2172839" y="56594"/>
                    <a:pt x="2235442" y="62839"/>
                    <a:pt x="2298046" y="70332"/>
                  </a:cubicBezTo>
                  <a:lnTo>
                    <a:pt x="2431657" y="85941"/>
                  </a:lnTo>
                  <a:lnTo>
                    <a:pt x="2506029" y="41045"/>
                  </a:lnTo>
                  <a:cubicBezTo>
                    <a:pt x="2528443" y="41045"/>
                    <a:pt x="2554593" y="41045"/>
                    <a:pt x="2578253" y="58395"/>
                  </a:cubicBezTo>
                  <a:cubicBezTo>
                    <a:pt x="2606894" y="46002"/>
                    <a:pt x="2639271" y="34848"/>
                    <a:pt x="2666666" y="26173"/>
                  </a:cubicBezTo>
                  <a:cubicBezTo>
                    <a:pt x="2692817" y="-3571"/>
                    <a:pt x="2732665" y="17497"/>
                    <a:pt x="2766287" y="10061"/>
                  </a:cubicBezTo>
                  <a:cubicBezTo>
                    <a:pt x="2792437" y="11301"/>
                    <a:pt x="2818588" y="11301"/>
                    <a:pt x="2842247" y="11301"/>
                  </a:cubicBezTo>
                  <a:cubicBezTo>
                    <a:pt x="2946849" y="26173"/>
                    <a:pt x="3050205" y="37327"/>
                    <a:pt x="3154806" y="48481"/>
                  </a:cubicBezTo>
                  <a:cubicBezTo>
                    <a:pt x="3162278" y="41045"/>
                    <a:pt x="3169749" y="38566"/>
                    <a:pt x="3180957" y="32369"/>
                  </a:cubicBezTo>
                  <a:cubicBezTo>
                    <a:pt x="3223295" y="42284"/>
                    <a:pt x="3264389" y="53438"/>
                    <a:pt x="3306727" y="67071"/>
                  </a:cubicBezTo>
                  <a:lnTo>
                    <a:pt x="3356538" y="67071"/>
                  </a:lnTo>
                  <a:cubicBezTo>
                    <a:pt x="3421291" y="114165"/>
                    <a:pt x="3448686" y="117883"/>
                    <a:pt x="3468611" y="98054"/>
                  </a:cubicBezTo>
                  <a:cubicBezTo>
                    <a:pt x="3489780" y="95575"/>
                    <a:pt x="3509704" y="89379"/>
                    <a:pt x="3530873" y="85661"/>
                  </a:cubicBezTo>
                  <a:cubicBezTo>
                    <a:pt x="3585664" y="110447"/>
                    <a:pt x="3547062" y="13779"/>
                    <a:pt x="3593136" y="19976"/>
                  </a:cubicBezTo>
                  <a:cubicBezTo>
                    <a:pt x="3609324" y="43523"/>
                    <a:pt x="3626758" y="63353"/>
                    <a:pt x="3642946" y="86900"/>
                  </a:cubicBezTo>
                  <a:cubicBezTo>
                    <a:pt x="3682794" y="88139"/>
                    <a:pt x="3753774" y="161260"/>
                    <a:pt x="3757510" y="72028"/>
                  </a:cubicBezTo>
                  <a:cubicBezTo>
                    <a:pt x="3789886" y="95575"/>
                    <a:pt x="3849658" y="96815"/>
                    <a:pt x="3883280" y="73267"/>
                  </a:cubicBezTo>
                  <a:cubicBezTo>
                    <a:pt x="3930600" y="94336"/>
                    <a:pt x="3938072" y="80703"/>
                    <a:pt x="3995353" y="41045"/>
                  </a:cubicBezTo>
                  <a:cubicBezTo>
                    <a:pt x="4004070" y="125319"/>
                    <a:pt x="4019013" y="121601"/>
                    <a:pt x="4057616" y="59635"/>
                  </a:cubicBezTo>
                  <a:cubicBezTo>
                    <a:pt x="4152256" y="112926"/>
                    <a:pt x="4256857" y="94336"/>
                    <a:pt x="4331572" y="78225"/>
                  </a:cubicBezTo>
                  <a:cubicBezTo>
                    <a:pt x="4368930" y="89379"/>
                    <a:pt x="4423721" y="112926"/>
                    <a:pt x="4433683" y="63353"/>
                  </a:cubicBezTo>
                  <a:cubicBezTo>
                    <a:pt x="4534549" y="58395"/>
                    <a:pt x="4600547" y="78225"/>
                    <a:pt x="4697677" y="49720"/>
                  </a:cubicBezTo>
                  <a:cubicBezTo>
                    <a:pt x="4682734" y="8822"/>
                    <a:pt x="4698922" y="-1402"/>
                    <a:pt x="4721337" y="147"/>
                  </a:cubicBezTo>
                  <a:close/>
                </a:path>
              </a:pathLst>
            </a:custGeom>
            <a:solidFill>
              <a:schemeClr val="accent4">
                <a:alpha val="8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07" name="Google Shape;1607;p154"/>
            <p:cNvSpPr/>
            <p:nvPr/>
          </p:nvSpPr>
          <p:spPr>
            <a:xfrm>
              <a:off x="12510014" y="9819980"/>
              <a:ext cx="4142461" cy="1936365"/>
            </a:xfrm>
            <a:custGeom>
              <a:rect b="b" l="l" r="r" t="t"/>
              <a:pathLst>
                <a:path extrusionOk="0" h="1784668" w="3817936">
                  <a:moveTo>
                    <a:pt x="121302" y="1671250"/>
                  </a:moveTo>
                  <a:cubicBezTo>
                    <a:pt x="139294" y="1678859"/>
                    <a:pt x="147553" y="1714287"/>
                    <a:pt x="163598" y="1739016"/>
                  </a:cubicBezTo>
                  <a:cubicBezTo>
                    <a:pt x="110743" y="1755501"/>
                    <a:pt x="55372" y="1771987"/>
                    <a:pt x="0" y="1784668"/>
                  </a:cubicBezTo>
                  <a:cubicBezTo>
                    <a:pt x="0" y="1764378"/>
                    <a:pt x="0" y="1740284"/>
                    <a:pt x="0" y="1719994"/>
                  </a:cubicBezTo>
                  <a:cubicBezTo>
                    <a:pt x="33978" y="1703508"/>
                    <a:pt x="65439" y="1690827"/>
                    <a:pt x="99417" y="1674341"/>
                  </a:cubicBezTo>
                  <a:cubicBezTo>
                    <a:pt x="108226" y="1669269"/>
                    <a:pt x="115305" y="1668714"/>
                    <a:pt x="121302" y="1671250"/>
                  </a:cubicBezTo>
                  <a:close/>
                  <a:moveTo>
                    <a:pt x="2753093" y="126388"/>
                  </a:moveTo>
                  <a:cubicBezTo>
                    <a:pt x="2803431" y="126388"/>
                    <a:pt x="2853768" y="127615"/>
                    <a:pt x="2902848" y="128842"/>
                  </a:cubicBezTo>
                  <a:cubicBezTo>
                    <a:pt x="2909140" y="138659"/>
                    <a:pt x="2914174" y="148475"/>
                    <a:pt x="2916691" y="158292"/>
                  </a:cubicBezTo>
                  <a:cubicBezTo>
                    <a:pt x="2875162" y="190195"/>
                    <a:pt x="2833633" y="219645"/>
                    <a:pt x="2790846" y="251549"/>
                  </a:cubicBezTo>
                  <a:cubicBezTo>
                    <a:pt x="2788329" y="251549"/>
                    <a:pt x="2783296" y="251549"/>
                    <a:pt x="2778262" y="251549"/>
                  </a:cubicBezTo>
                  <a:cubicBezTo>
                    <a:pt x="2770711" y="241732"/>
                    <a:pt x="2761902" y="230689"/>
                    <a:pt x="2754351" y="218418"/>
                  </a:cubicBezTo>
                  <a:cubicBezTo>
                    <a:pt x="2754351" y="188968"/>
                    <a:pt x="2753093" y="155838"/>
                    <a:pt x="2753093" y="126388"/>
                  </a:cubicBezTo>
                  <a:close/>
                  <a:moveTo>
                    <a:pt x="3780080" y="43958"/>
                  </a:moveTo>
                  <a:cubicBezTo>
                    <a:pt x="3792292" y="53837"/>
                    <a:pt x="3805724" y="63716"/>
                    <a:pt x="3817936" y="73595"/>
                  </a:cubicBezTo>
                  <a:cubicBezTo>
                    <a:pt x="3809388" y="105702"/>
                    <a:pt x="3788628" y="129164"/>
                    <a:pt x="3770311" y="152627"/>
                  </a:cubicBezTo>
                  <a:cubicBezTo>
                    <a:pt x="3747109" y="141513"/>
                    <a:pt x="3730013" y="131634"/>
                    <a:pt x="3709253" y="121755"/>
                  </a:cubicBezTo>
                  <a:cubicBezTo>
                    <a:pt x="3744667" y="129164"/>
                    <a:pt x="3719022" y="72360"/>
                    <a:pt x="3780080" y="43958"/>
                  </a:cubicBezTo>
                  <a:close/>
                  <a:moveTo>
                    <a:pt x="1397777" y="0"/>
                  </a:moveTo>
                  <a:cubicBezTo>
                    <a:pt x="1407707" y="11210"/>
                    <a:pt x="1416397" y="19929"/>
                    <a:pt x="1423845" y="33631"/>
                  </a:cubicBezTo>
                  <a:cubicBezTo>
                    <a:pt x="1425086" y="61034"/>
                    <a:pt x="1425086" y="84700"/>
                    <a:pt x="1425086" y="114594"/>
                  </a:cubicBezTo>
                  <a:cubicBezTo>
                    <a:pt x="1487153" y="130786"/>
                    <a:pt x="1494601" y="54806"/>
                    <a:pt x="1535565" y="82209"/>
                  </a:cubicBezTo>
                  <a:cubicBezTo>
                    <a:pt x="1585219" y="85945"/>
                    <a:pt x="1637355" y="93419"/>
                    <a:pt x="1687008" y="100892"/>
                  </a:cubicBezTo>
                  <a:cubicBezTo>
                    <a:pt x="1700663" y="129541"/>
                    <a:pt x="1710594" y="163172"/>
                    <a:pt x="1724249" y="196803"/>
                  </a:cubicBezTo>
                  <a:cubicBezTo>
                    <a:pt x="1615011" y="209258"/>
                    <a:pt x="1524393" y="224205"/>
                    <a:pt x="1399018" y="240398"/>
                  </a:cubicBezTo>
                  <a:cubicBezTo>
                    <a:pt x="1384122" y="279011"/>
                    <a:pt x="1353088" y="269047"/>
                    <a:pt x="1327020" y="272783"/>
                  </a:cubicBezTo>
                  <a:cubicBezTo>
                    <a:pt x="1308400" y="255345"/>
                    <a:pt x="1293504" y="237907"/>
                    <a:pt x="1274884" y="221714"/>
                  </a:cubicBezTo>
                  <a:cubicBezTo>
                    <a:pt x="1276125" y="128295"/>
                    <a:pt x="1363019" y="203030"/>
                    <a:pt x="1387846" y="143242"/>
                  </a:cubicBezTo>
                  <a:cubicBezTo>
                    <a:pt x="1370467" y="99647"/>
                    <a:pt x="1354330" y="59788"/>
                    <a:pt x="1335710" y="16193"/>
                  </a:cubicBezTo>
                  <a:cubicBezTo>
                    <a:pt x="1356812" y="9965"/>
                    <a:pt x="1376674" y="3737"/>
                    <a:pt x="1397777" y="0"/>
                  </a:cubicBezTo>
                  <a:close/>
                </a:path>
              </a:pathLst>
            </a:custGeom>
            <a:solidFill>
              <a:schemeClr val="accent4">
                <a:alpha val="949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grpSp>
      <p:sp>
        <p:nvSpPr>
          <p:cNvPr id="1608" name="Google Shape;1608;p154"/>
          <p:cNvSpPr txBox="1"/>
          <p:nvPr/>
        </p:nvSpPr>
        <p:spPr>
          <a:xfrm>
            <a:off x="5475306" y="279469"/>
            <a:ext cx="2244300" cy="2502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it" sz="1400">
                <a:solidFill>
                  <a:schemeClr val="lt1"/>
                </a:solidFill>
                <a:latin typeface="Oswald SemiBold"/>
                <a:ea typeface="Oswald SemiBold"/>
                <a:cs typeface="Oswald SemiBold"/>
                <a:sym typeface="Oswald SemiBold"/>
              </a:rPr>
              <a:t>Green OA</a:t>
            </a:r>
            <a:endParaRPr sz="500"/>
          </a:p>
        </p:txBody>
      </p:sp>
      <p:sp>
        <p:nvSpPr>
          <p:cNvPr id="1609" name="Google Shape;1609;p154"/>
          <p:cNvSpPr txBox="1"/>
          <p:nvPr/>
        </p:nvSpPr>
        <p:spPr>
          <a:xfrm>
            <a:off x="4760532" y="781734"/>
            <a:ext cx="3010200" cy="1004400"/>
          </a:xfrm>
          <a:prstGeom prst="rect">
            <a:avLst/>
          </a:prstGeom>
          <a:noFill/>
          <a:ln>
            <a:noFill/>
          </a:ln>
        </p:spPr>
        <p:txBody>
          <a:bodyPr anchorCtr="0" anchor="t" bIns="17150" lIns="34300" spcFirstLastPara="1" rIns="34300" wrap="square" tIns="17150">
            <a:spAutoFit/>
          </a:bodyPr>
          <a:lstStyle/>
          <a:p>
            <a:pPr indent="-146050" lvl="0" marL="177800" marR="0" rtl="0" algn="l">
              <a:lnSpc>
                <a:spcPct val="120000"/>
              </a:lnSpc>
              <a:spcBef>
                <a:spcPts val="0"/>
              </a:spcBef>
              <a:spcAft>
                <a:spcPts val="0"/>
              </a:spcAft>
              <a:buClr>
                <a:schemeClr val="dk1"/>
              </a:buClr>
              <a:buSzPts val="900"/>
              <a:buFont typeface="Oswald"/>
              <a:buChar char="●"/>
            </a:pPr>
            <a:r>
              <a:rPr lang="it" sz="900">
                <a:solidFill>
                  <a:schemeClr val="dk1"/>
                </a:solidFill>
                <a:latin typeface="Oswald"/>
                <a:ea typeface="Oswald"/>
                <a:cs typeface="Oswald"/>
                <a:sym typeface="Oswald"/>
              </a:rPr>
              <a:t>Through the version allowed for Open Access (check editorial policies)</a:t>
            </a:r>
            <a:endParaRPr sz="900">
              <a:solidFill>
                <a:schemeClr val="dk1"/>
              </a:solidFill>
              <a:latin typeface="Oswald"/>
              <a:ea typeface="Oswald"/>
              <a:cs typeface="Oswald"/>
              <a:sym typeface="Oswald"/>
            </a:endParaRPr>
          </a:p>
          <a:p>
            <a:pPr indent="-146050" lvl="0" marL="177800" marR="0" rtl="0" algn="l">
              <a:lnSpc>
                <a:spcPct val="120000"/>
              </a:lnSpc>
              <a:spcBef>
                <a:spcPts val="0"/>
              </a:spcBef>
              <a:spcAft>
                <a:spcPts val="0"/>
              </a:spcAft>
              <a:buClr>
                <a:schemeClr val="dk1"/>
              </a:buClr>
              <a:buSzPts val="900"/>
              <a:buFont typeface="Oswald"/>
              <a:buChar char="●"/>
            </a:pPr>
            <a:r>
              <a:rPr lang="it" sz="900">
                <a:solidFill>
                  <a:schemeClr val="dk1"/>
                </a:solidFill>
                <a:latin typeface="Oswald"/>
                <a:ea typeface="Oswald"/>
                <a:cs typeface="Oswald"/>
                <a:sym typeface="Oswald"/>
              </a:rPr>
              <a:t>Deposit this version in a trusted repository (institutional, disciplinary or catch-all, i.e. Zenodo)</a:t>
            </a:r>
            <a:endParaRPr sz="900">
              <a:solidFill>
                <a:schemeClr val="dk1"/>
              </a:solidFill>
              <a:latin typeface="Oswald"/>
              <a:ea typeface="Oswald"/>
              <a:cs typeface="Oswald"/>
              <a:sym typeface="Oswald"/>
            </a:endParaRPr>
          </a:p>
          <a:p>
            <a:pPr indent="-146050" lvl="0" marL="177800" marR="0" rtl="0" algn="l">
              <a:lnSpc>
                <a:spcPct val="120000"/>
              </a:lnSpc>
              <a:spcBef>
                <a:spcPts val="0"/>
              </a:spcBef>
              <a:spcAft>
                <a:spcPts val="0"/>
              </a:spcAft>
              <a:buClr>
                <a:schemeClr val="dk1"/>
              </a:buClr>
              <a:buSzPts val="900"/>
              <a:buFont typeface="Oswald"/>
              <a:buChar char="●"/>
            </a:pPr>
            <a:r>
              <a:rPr lang="it" sz="900">
                <a:solidFill>
                  <a:schemeClr val="dk1"/>
                </a:solidFill>
                <a:latin typeface="Oswald"/>
                <a:ea typeface="Oswald"/>
                <a:cs typeface="Oswald"/>
                <a:sym typeface="Oswald"/>
              </a:rPr>
              <a:t>Beware to copyright and embargo periods of the publisher/journal: </a:t>
            </a:r>
            <a:r>
              <a:rPr lang="it" sz="900">
                <a:solidFill>
                  <a:schemeClr val="dk1"/>
                </a:solidFill>
                <a:uFill>
                  <a:noFill/>
                </a:uFill>
                <a:latin typeface="Oswald"/>
                <a:ea typeface="Oswald"/>
                <a:cs typeface="Oswald"/>
                <a:sym typeface="Oswald"/>
                <a:hlinkClick r:id="rId4">
                  <a:extLst>
                    <a:ext uri="{A12FA001-AC4F-418D-AE19-62706E023703}">
                      <ahyp:hlinkClr val="tx"/>
                    </a:ext>
                  </a:extLst>
                </a:hlinkClick>
              </a:rPr>
              <a:t>https://v2.sherpa.ac.uk/romeo/</a:t>
            </a:r>
            <a:r>
              <a:rPr lang="it" sz="900">
                <a:solidFill>
                  <a:schemeClr val="dk1"/>
                </a:solidFill>
                <a:latin typeface="Oswald"/>
                <a:ea typeface="Oswald"/>
                <a:cs typeface="Oswald"/>
                <a:sym typeface="Oswald"/>
              </a:rPr>
              <a:t>  </a:t>
            </a:r>
            <a:endParaRPr sz="900">
              <a:solidFill>
                <a:schemeClr val="dk1"/>
              </a:solidFill>
              <a:latin typeface="Oswald"/>
              <a:ea typeface="Oswald"/>
              <a:cs typeface="Oswald"/>
              <a:sym typeface="Oswald"/>
            </a:endParaRPr>
          </a:p>
        </p:txBody>
      </p:sp>
      <p:sp>
        <p:nvSpPr>
          <p:cNvPr id="1610" name="Google Shape;1610;p154"/>
          <p:cNvSpPr txBox="1"/>
          <p:nvPr/>
        </p:nvSpPr>
        <p:spPr>
          <a:xfrm>
            <a:off x="4760533" y="2578772"/>
            <a:ext cx="3799200" cy="872700"/>
          </a:xfrm>
          <a:prstGeom prst="rect">
            <a:avLst/>
          </a:prstGeom>
          <a:noFill/>
          <a:ln>
            <a:noFill/>
          </a:ln>
        </p:spPr>
        <p:txBody>
          <a:bodyPr anchorCtr="0" anchor="t" bIns="34300" lIns="34300" spcFirstLastPara="1" rIns="34300" wrap="square" tIns="34300">
            <a:spAutoFit/>
          </a:bodyPr>
          <a:lstStyle/>
          <a:p>
            <a:pPr indent="-146050" lvl="0" marL="177800" marR="0" rtl="0" algn="l">
              <a:lnSpc>
                <a:spcPct val="120000"/>
              </a:lnSpc>
              <a:spcBef>
                <a:spcPts val="0"/>
              </a:spcBef>
              <a:spcAft>
                <a:spcPts val="0"/>
              </a:spcAft>
              <a:buClr>
                <a:schemeClr val="dk1"/>
              </a:buClr>
              <a:buSzPts val="900"/>
              <a:buFont typeface="Oswald"/>
              <a:buChar char="●"/>
            </a:pPr>
            <a:r>
              <a:rPr lang="it" sz="900">
                <a:solidFill>
                  <a:schemeClr val="dk1"/>
                </a:solidFill>
                <a:latin typeface="Oswald"/>
                <a:ea typeface="Oswald"/>
                <a:cs typeface="Oswald"/>
                <a:sym typeface="Oswald"/>
              </a:rPr>
              <a:t>Immediate, unrestricted access to the published article</a:t>
            </a:r>
            <a:endParaRPr sz="900">
              <a:solidFill>
                <a:schemeClr val="dk1"/>
              </a:solidFill>
              <a:latin typeface="Oswald"/>
              <a:ea typeface="Oswald"/>
              <a:cs typeface="Oswald"/>
              <a:sym typeface="Oswald"/>
            </a:endParaRPr>
          </a:p>
          <a:p>
            <a:pPr indent="-146050" lvl="0" marL="177800" marR="0" rtl="0" algn="l">
              <a:lnSpc>
                <a:spcPct val="120000"/>
              </a:lnSpc>
              <a:spcBef>
                <a:spcPts val="0"/>
              </a:spcBef>
              <a:spcAft>
                <a:spcPts val="0"/>
              </a:spcAft>
              <a:buClr>
                <a:schemeClr val="dk1"/>
              </a:buClr>
              <a:buSzPts val="900"/>
              <a:buFont typeface="Oswald"/>
              <a:buChar char="●"/>
            </a:pPr>
            <a:r>
              <a:rPr lang="it" sz="900">
                <a:solidFill>
                  <a:schemeClr val="dk1"/>
                </a:solidFill>
                <a:latin typeface="Oswald"/>
                <a:ea typeface="Oswald"/>
                <a:cs typeface="Oswald"/>
                <a:sym typeface="Oswald"/>
              </a:rPr>
              <a:t>Open Access Journal - no fee or any type or restriction to read, download, share, and reuse</a:t>
            </a:r>
            <a:endParaRPr sz="900">
              <a:solidFill>
                <a:schemeClr val="dk1"/>
              </a:solidFill>
              <a:latin typeface="Oswald"/>
              <a:ea typeface="Oswald"/>
              <a:cs typeface="Oswald"/>
              <a:sym typeface="Oswald"/>
            </a:endParaRPr>
          </a:p>
          <a:p>
            <a:pPr indent="-146050" lvl="0" marL="177800" marR="0" rtl="0" algn="l">
              <a:lnSpc>
                <a:spcPct val="120000"/>
              </a:lnSpc>
              <a:spcBef>
                <a:spcPts val="0"/>
              </a:spcBef>
              <a:spcAft>
                <a:spcPts val="0"/>
              </a:spcAft>
              <a:buClr>
                <a:schemeClr val="dk1"/>
              </a:buClr>
              <a:buSzPts val="900"/>
              <a:buFont typeface="Oswald"/>
              <a:buChar char="●"/>
            </a:pPr>
            <a:r>
              <a:rPr lang="it" sz="900">
                <a:solidFill>
                  <a:schemeClr val="dk1"/>
                </a:solidFill>
                <a:latin typeface="Oswald"/>
                <a:ea typeface="Oswald"/>
                <a:cs typeface="Oswald"/>
                <a:sym typeface="Oswald"/>
              </a:rPr>
              <a:t>Usually no copyright transfer and use of CC licence</a:t>
            </a:r>
            <a:endParaRPr sz="900">
              <a:solidFill>
                <a:schemeClr val="dk1"/>
              </a:solidFill>
              <a:latin typeface="Oswald"/>
              <a:ea typeface="Oswald"/>
              <a:cs typeface="Oswald"/>
              <a:sym typeface="Oswald"/>
            </a:endParaRPr>
          </a:p>
          <a:p>
            <a:pPr indent="-146050" lvl="0" marL="177800" marR="0" rtl="0" algn="l">
              <a:lnSpc>
                <a:spcPct val="120000"/>
              </a:lnSpc>
              <a:spcBef>
                <a:spcPts val="0"/>
              </a:spcBef>
              <a:spcAft>
                <a:spcPts val="0"/>
              </a:spcAft>
              <a:buClr>
                <a:schemeClr val="dk1"/>
              </a:buClr>
              <a:buSzPts val="900"/>
              <a:buFont typeface="Oswald"/>
              <a:buChar char="●"/>
            </a:pPr>
            <a:r>
              <a:rPr lang="it" sz="900">
                <a:solidFill>
                  <a:schemeClr val="dk1"/>
                </a:solidFill>
                <a:latin typeface="Oswald"/>
                <a:ea typeface="Oswald"/>
                <a:cs typeface="Oswald"/>
                <a:sym typeface="Oswald"/>
              </a:rPr>
              <a:t>Authors may be required to pay APCs (article processing charges)</a:t>
            </a:r>
            <a:endParaRPr sz="900">
              <a:solidFill>
                <a:schemeClr val="dk1"/>
              </a:solidFill>
              <a:latin typeface="Oswald"/>
              <a:ea typeface="Oswald"/>
              <a:cs typeface="Oswald"/>
              <a:sym typeface="Oswald"/>
            </a:endParaRPr>
          </a:p>
        </p:txBody>
      </p:sp>
      <p:sp>
        <p:nvSpPr>
          <p:cNvPr id="1611" name="Google Shape;1611;p154"/>
          <p:cNvSpPr/>
          <p:nvPr/>
        </p:nvSpPr>
        <p:spPr>
          <a:xfrm>
            <a:off x="3608739" y="3257551"/>
            <a:ext cx="206043" cy="205990"/>
          </a:xfrm>
          <a:custGeom>
            <a:rect b="b" l="l" r="r" t="t"/>
            <a:pathLst>
              <a:path extrusionOk="0" h="441" w="441">
                <a:moveTo>
                  <a:pt x="440" y="220"/>
                </a:moveTo>
                <a:lnTo>
                  <a:pt x="440" y="220"/>
                </a:lnTo>
                <a:cubicBezTo>
                  <a:pt x="440" y="342"/>
                  <a:pt x="342" y="440"/>
                  <a:pt x="220" y="440"/>
                </a:cubicBezTo>
                <a:lnTo>
                  <a:pt x="220" y="440"/>
                </a:lnTo>
                <a:cubicBezTo>
                  <a:pt x="98" y="440"/>
                  <a:pt x="0" y="342"/>
                  <a:pt x="0" y="220"/>
                </a:cubicBezTo>
                <a:lnTo>
                  <a:pt x="0" y="220"/>
                </a:lnTo>
                <a:cubicBezTo>
                  <a:pt x="0" y="98"/>
                  <a:pt x="98" y="0"/>
                  <a:pt x="220" y="0"/>
                </a:cubicBezTo>
                <a:lnTo>
                  <a:pt x="220" y="0"/>
                </a:lnTo>
                <a:cubicBezTo>
                  <a:pt x="342" y="0"/>
                  <a:pt x="440" y="98"/>
                  <a:pt x="440" y="220"/>
                </a:cubicBezTo>
              </a:path>
            </a:pathLst>
          </a:custGeom>
          <a:solidFill>
            <a:schemeClr val="accent5"/>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12" name="Google Shape;1612;p154"/>
          <p:cNvSpPr/>
          <p:nvPr/>
        </p:nvSpPr>
        <p:spPr>
          <a:xfrm flipH="1" rot="10800000">
            <a:off x="2790821" y="2805000"/>
            <a:ext cx="2109956" cy="1111097"/>
          </a:xfrm>
          <a:custGeom>
            <a:rect b="b" l="l" r="r" t="t"/>
            <a:pathLst>
              <a:path extrusionOk="0" h="1055" w="4258">
                <a:moveTo>
                  <a:pt x="0" y="1054"/>
                </a:moveTo>
                <a:lnTo>
                  <a:pt x="935" y="1054"/>
                </a:lnTo>
                <a:lnTo>
                  <a:pt x="1926" y="508"/>
                </a:lnTo>
                <a:lnTo>
                  <a:pt x="4257" y="0"/>
                </a:lnTo>
              </a:path>
            </a:pathLst>
          </a:custGeom>
          <a:noFill/>
          <a:ln cap="flat" cmpd="sng" w="12700">
            <a:solidFill>
              <a:schemeClr val="accent5"/>
            </a:solidFill>
            <a:prstDash val="solid"/>
            <a:miter lim="800000"/>
            <a:headEnd len="med" w="med" type="none"/>
            <a:tailEnd len="med" w="med" type="none"/>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grpSp>
        <p:nvGrpSpPr>
          <p:cNvPr id="1613" name="Google Shape;1613;p154"/>
          <p:cNvGrpSpPr/>
          <p:nvPr/>
        </p:nvGrpSpPr>
        <p:grpSpPr>
          <a:xfrm>
            <a:off x="4760119" y="3640243"/>
            <a:ext cx="3335360" cy="559442"/>
            <a:chOff x="8563506" y="10686745"/>
            <a:chExt cx="8896667" cy="2326161"/>
          </a:xfrm>
        </p:grpSpPr>
        <p:sp>
          <p:nvSpPr>
            <p:cNvPr id="1614" name="Google Shape;1614;p154"/>
            <p:cNvSpPr/>
            <p:nvPr/>
          </p:nvSpPr>
          <p:spPr>
            <a:xfrm>
              <a:off x="8563506" y="11742718"/>
              <a:ext cx="4098175" cy="1119797"/>
            </a:xfrm>
            <a:custGeom>
              <a:rect b="b" l="l" r="r" t="t"/>
              <a:pathLst>
                <a:path extrusionOk="0" h="1119797" w="4098175">
                  <a:moveTo>
                    <a:pt x="3650151" y="1023326"/>
                  </a:moveTo>
                  <a:cubicBezTo>
                    <a:pt x="3650151" y="1023326"/>
                    <a:pt x="3717207" y="1095374"/>
                    <a:pt x="3751976" y="1097816"/>
                  </a:cubicBezTo>
                  <a:cubicBezTo>
                    <a:pt x="3578129" y="1106364"/>
                    <a:pt x="3380688" y="1114913"/>
                    <a:pt x="3275138" y="1119797"/>
                  </a:cubicBezTo>
                  <a:cubicBezTo>
                    <a:pt x="3391864" y="1061182"/>
                    <a:pt x="3513557" y="1022105"/>
                    <a:pt x="3650151" y="1023326"/>
                  </a:cubicBezTo>
                  <a:close/>
                  <a:moveTo>
                    <a:pt x="183211" y="236510"/>
                  </a:moveTo>
                  <a:cubicBezTo>
                    <a:pt x="195813" y="229472"/>
                    <a:pt x="184158" y="263253"/>
                    <a:pt x="130542" y="342074"/>
                  </a:cubicBezTo>
                  <a:cubicBezTo>
                    <a:pt x="159137" y="344577"/>
                    <a:pt x="190219" y="345828"/>
                    <a:pt x="208868" y="347079"/>
                  </a:cubicBezTo>
                  <a:cubicBezTo>
                    <a:pt x="201408" y="475946"/>
                    <a:pt x="161624" y="603562"/>
                    <a:pt x="79569" y="691142"/>
                  </a:cubicBezTo>
                  <a:cubicBezTo>
                    <a:pt x="49731" y="663617"/>
                    <a:pt x="22379" y="629836"/>
                    <a:pt x="0" y="592302"/>
                  </a:cubicBezTo>
                  <a:cubicBezTo>
                    <a:pt x="73819" y="373353"/>
                    <a:pt x="162207" y="248239"/>
                    <a:pt x="183211" y="236510"/>
                  </a:cubicBezTo>
                  <a:close/>
                  <a:moveTo>
                    <a:pt x="3213444" y="27471"/>
                  </a:moveTo>
                  <a:cubicBezTo>
                    <a:pt x="3113695" y="77324"/>
                    <a:pt x="3018934" y="128424"/>
                    <a:pt x="2932900" y="162075"/>
                  </a:cubicBezTo>
                  <a:cubicBezTo>
                    <a:pt x="2674800" y="268013"/>
                    <a:pt x="2411712" y="164568"/>
                    <a:pt x="2148624" y="88541"/>
                  </a:cubicBezTo>
                  <a:cubicBezTo>
                    <a:pt x="2326925" y="78571"/>
                    <a:pt x="2505226" y="67354"/>
                    <a:pt x="2682281" y="56137"/>
                  </a:cubicBezTo>
                  <a:cubicBezTo>
                    <a:pt x="2860582" y="46166"/>
                    <a:pt x="3036390" y="37442"/>
                    <a:pt x="3213444" y="27471"/>
                  </a:cubicBezTo>
                  <a:close/>
                  <a:moveTo>
                    <a:pt x="4098175" y="0"/>
                  </a:moveTo>
                  <a:cubicBezTo>
                    <a:pt x="3982872" y="22373"/>
                    <a:pt x="3863809" y="31794"/>
                    <a:pt x="3742239" y="11775"/>
                  </a:cubicBezTo>
                  <a:cubicBezTo>
                    <a:pt x="3861302" y="8243"/>
                    <a:pt x="3979112" y="3532"/>
                    <a:pt x="4098175" y="0"/>
                  </a:cubicBezTo>
                  <a:close/>
                </a:path>
              </a:pathLst>
            </a:custGeom>
            <a:solidFill>
              <a:schemeClr val="accent5">
                <a:alpha val="80000"/>
              </a:schemeClr>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15" name="Google Shape;1615;p154"/>
            <p:cNvSpPr/>
            <p:nvPr/>
          </p:nvSpPr>
          <p:spPr>
            <a:xfrm>
              <a:off x="8618464" y="11193193"/>
              <a:ext cx="2696892" cy="1814966"/>
            </a:xfrm>
            <a:custGeom>
              <a:rect b="b" l="l" r="r" t="t"/>
              <a:pathLst>
                <a:path extrusionOk="0" h="1814966" w="2696892">
                  <a:moveTo>
                    <a:pt x="1219764" y="1708732"/>
                  </a:moveTo>
                  <a:lnTo>
                    <a:pt x="1234443" y="1711696"/>
                  </a:lnTo>
                  <a:lnTo>
                    <a:pt x="1241342" y="1711299"/>
                  </a:lnTo>
                  <a:cubicBezTo>
                    <a:pt x="1396380" y="1719155"/>
                    <a:pt x="1518070" y="1816494"/>
                    <a:pt x="1704349" y="1763572"/>
                  </a:cubicBezTo>
                  <a:cubicBezTo>
                    <a:pt x="1885324" y="1720730"/>
                    <a:pt x="2058810" y="1732071"/>
                    <a:pt x="2229800" y="1753491"/>
                  </a:cubicBezTo>
                  <a:cubicBezTo>
                    <a:pt x="1836648" y="1793813"/>
                    <a:pt x="1457225" y="1827834"/>
                    <a:pt x="1075305" y="1810193"/>
                  </a:cubicBezTo>
                  <a:cubicBezTo>
                    <a:pt x="1081546" y="1791293"/>
                    <a:pt x="1082794" y="1768612"/>
                    <a:pt x="1071561" y="1742151"/>
                  </a:cubicBezTo>
                  <a:cubicBezTo>
                    <a:pt x="1102920" y="1729078"/>
                    <a:pt x="1132445" y="1720711"/>
                    <a:pt x="1160591" y="1715939"/>
                  </a:cubicBezTo>
                  <a:lnTo>
                    <a:pt x="1198899" y="1713738"/>
                  </a:lnTo>
                  <a:lnTo>
                    <a:pt x="1200578" y="1712606"/>
                  </a:lnTo>
                  <a:cubicBezTo>
                    <a:pt x="1206475" y="1710111"/>
                    <a:pt x="1212959" y="1708732"/>
                    <a:pt x="1219764" y="1708732"/>
                  </a:cubicBezTo>
                  <a:close/>
                  <a:moveTo>
                    <a:pt x="632314" y="719872"/>
                  </a:moveTo>
                  <a:cubicBezTo>
                    <a:pt x="669655" y="740233"/>
                    <a:pt x="705752" y="758049"/>
                    <a:pt x="740604" y="770775"/>
                  </a:cubicBezTo>
                  <a:cubicBezTo>
                    <a:pt x="510332" y="839494"/>
                    <a:pt x="243963" y="835676"/>
                    <a:pt x="0" y="754232"/>
                  </a:cubicBezTo>
                  <a:close/>
                  <a:moveTo>
                    <a:pt x="1383544" y="708882"/>
                  </a:moveTo>
                  <a:cubicBezTo>
                    <a:pt x="1369864" y="717430"/>
                    <a:pt x="1356185" y="727199"/>
                    <a:pt x="1342505" y="738190"/>
                  </a:cubicBezTo>
                  <a:cubicBezTo>
                    <a:pt x="1270377" y="735748"/>
                    <a:pt x="1199492" y="743074"/>
                    <a:pt x="1127363" y="765055"/>
                  </a:cubicBezTo>
                  <a:cubicBezTo>
                    <a:pt x="1108709" y="772382"/>
                    <a:pt x="1088812" y="778488"/>
                    <a:pt x="1068914" y="784593"/>
                  </a:cubicBezTo>
                  <a:cubicBezTo>
                    <a:pt x="1042799" y="774824"/>
                    <a:pt x="1015440" y="761392"/>
                    <a:pt x="986837" y="747959"/>
                  </a:cubicBezTo>
                  <a:lnTo>
                    <a:pt x="971914" y="758949"/>
                  </a:lnTo>
                  <a:cubicBezTo>
                    <a:pt x="910978" y="806574"/>
                    <a:pt x="831388" y="801690"/>
                    <a:pt x="741849" y="768719"/>
                  </a:cubicBezTo>
                  <a:cubicBezTo>
                    <a:pt x="761746" y="763834"/>
                    <a:pt x="780400" y="757728"/>
                    <a:pt x="800298" y="751622"/>
                  </a:cubicBezTo>
                  <a:cubicBezTo>
                    <a:pt x="872426" y="729642"/>
                    <a:pt x="943311" y="723536"/>
                    <a:pt x="1015440" y="725978"/>
                  </a:cubicBezTo>
                  <a:lnTo>
                    <a:pt x="1006734" y="732084"/>
                  </a:lnTo>
                  <a:close/>
                  <a:moveTo>
                    <a:pt x="2533908" y="341674"/>
                  </a:moveTo>
                  <a:cubicBezTo>
                    <a:pt x="2553773" y="349173"/>
                    <a:pt x="2559348" y="384662"/>
                    <a:pt x="2570501" y="408475"/>
                  </a:cubicBezTo>
                  <a:lnTo>
                    <a:pt x="2566384" y="412146"/>
                  </a:lnTo>
                  <a:lnTo>
                    <a:pt x="2573923" y="412901"/>
                  </a:lnTo>
                  <a:cubicBezTo>
                    <a:pt x="2597287" y="406742"/>
                    <a:pt x="2623110" y="400584"/>
                    <a:pt x="2646475" y="395657"/>
                  </a:cubicBezTo>
                  <a:cubicBezTo>
                    <a:pt x="2663690" y="416596"/>
                    <a:pt x="2679676" y="438766"/>
                    <a:pt x="2696892" y="458473"/>
                  </a:cubicBezTo>
                  <a:cubicBezTo>
                    <a:pt x="2696892" y="474485"/>
                    <a:pt x="2696892" y="490497"/>
                    <a:pt x="2695662" y="504045"/>
                  </a:cubicBezTo>
                  <a:cubicBezTo>
                    <a:pt x="2671068" y="517594"/>
                    <a:pt x="2645245" y="528679"/>
                    <a:pt x="2621881" y="537301"/>
                  </a:cubicBezTo>
                  <a:cubicBezTo>
                    <a:pt x="2600976" y="531142"/>
                    <a:pt x="2580071" y="528679"/>
                    <a:pt x="2560396" y="522520"/>
                  </a:cubicBezTo>
                  <a:cubicBezTo>
                    <a:pt x="2546870" y="502813"/>
                    <a:pt x="2534573" y="479411"/>
                    <a:pt x="2522276" y="459705"/>
                  </a:cubicBezTo>
                  <a:lnTo>
                    <a:pt x="2518458" y="454879"/>
                  </a:lnTo>
                  <a:cubicBezTo>
                    <a:pt x="2506066" y="380388"/>
                    <a:pt x="2445349" y="426792"/>
                    <a:pt x="2445349" y="362071"/>
                  </a:cubicBezTo>
                  <a:cubicBezTo>
                    <a:pt x="2467653" y="358408"/>
                    <a:pt x="2485001" y="351081"/>
                    <a:pt x="2508545" y="344975"/>
                  </a:cubicBezTo>
                  <a:cubicBezTo>
                    <a:pt x="2519077" y="339785"/>
                    <a:pt x="2527287" y="339174"/>
                    <a:pt x="2533908" y="341674"/>
                  </a:cubicBezTo>
                  <a:close/>
                  <a:moveTo>
                    <a:pt x="2357453" y="0"/>
                  </a:moveTo>
                  <a:lnTo>
                    <a:pt x="2447145" y="0"/>
                  </a:lnTo>
                  <a:cubicBezTo>
                    <a:pt x="2466094" y="24698"/>
                    <a:pt x="2464831" y="81502"/>
                    <a:pt x="2447145" y="108669"/>
                  </a:cubicBezTo>
                  <a:cubicBezTo>
                    <a:pt x="2421880" y="104965"/>
                    <a:pt x="2404194" y="98790"/>
                    <a:pt x="2382719" y="95086"/>
                  </a:cubicBezTo>
                  <a:cubicBezTo>
                    <a:pt x="2372612" y="62979"/>
                    <a:pt x="2365033" y="29637"/>
                    <a:pt x="2357453" y="0"/>
                  </a:cubicBezTo>
                  <a:close/>
                </a:path>
              </a:pathLst>
            </a:custGeom>
            <a:solidFill>
              <a:schemeClr val="accent5">
                <a:alpha val="69800"/>
              </a:schemeClr>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16" name="Google Shape;1616;p154"/>
            <p:cNvSpPr/>
            <p:nvPr/>
          </p:nvSpPr>
          <p:spPr>
            <a:xfrm>
              <a:off x="8673413" y="11958754"/>
              <a:ext cx="8378922" cy="691004"/>
            </a:xfrm>
            <a:custGeom>
              <a:rect b="b" l="l" r="r" t="t"/>
              <a:pathLst>
                <a:path extrusionOk="0" h="691004" w="8378922">
                  <a:moveTo>
                    <a:pt x="6413063" y="16"/>
                  </a:moveTo>
                  <a:cubicBezTo>
                    <a:pt x="6458001" y="-1430"/>
                    <a:pt x="6546581" y="91762"/>
                    <a:pt x="6637069" y="128766"/>
                  </a:cubicBezTo>
                  <a:cubicBezTo>
                    <a:pt x="7015841" y="256882"/>
                    <a:pt x="7375923" y="90207"/>
                    <a:pt x="7757187" y="190958"/>
                  </a:cubicBezTo>
                  <a:cubicBezTo>
                    <a:pt x="7961524" y="260614"/>
                    <a:pt x="8172090" y="233249"/>
                    <a:pt x="8376430" y="281759"/>
                  </a:cubicBezTo>
                  <a:lnTo>
                    <a:pt x="8378834" y="358611"/>
                  </a:lnTo>
                  <a:lnTo>
                    <a:pt x="8378922" y="358612"/>
                  </a:lnTo>
                  <a:lnTo>
                    <a:pt x="8378872" y="359801"/>
                  </a:lnTo>
                  <a:lnTo>
                    <a:pt x="8378922" y="361365"/>
                  </a:lnTo>
                  <a:lnTo>
                    <a:pt x="8378806" y="361365"/>
                  </a:lnTo>
                  <a:lnTo>
                    <a:pt x="8373938" y="479558"/>
                  </a:lnTo>
                  <a:cubicBezTo>
                    <a:pt x="8370512" y="518942"/>
                    <a:pt x="8365218" y="557087"/>
                    <a:pt x="8357742" y="593061"/>
                  </a:cubicBezTo>
                  <a:cubicBezTo>
                    <a:pt x="7809613" y="524835"/>
                    <a:pt x="7234076" y="606706"/>
                    <a:pt x="6719581" y="615389"/>
                  </a:cubicBezTo>
                  <a:cubicBezTo>
                    <a:pt x="6024452" y="658806"/>
                    <a:pt x="5334306" y="568251"/>
                    <a:pt x="4637931" y="631515"/>
                  </a:cubicBezTo>
                  <a:cubicBezTo>
                    <a:pt x="4311544" y="658806"/>
                    <a:pt x="3960242" y="684856"/>
                    <a:pt x="3627626" y="666249"/>
                  </a:cubicBezTo>
                  <a:cubicBezTo>
                    <a:pt x="3628872" y="653844"/>
                    <a:pt x="3631364" y="637718"/>
                    <a:pt x="3631364" y="617870"/>
                  </a:cubicBezTo>
                  <a:cubicBezTo>
                    <a:pt x="3601466" y="636477"/>
                    <a:pt x="3572814" y="650123"/>
                    <a:pt x="3542916" y="660046"/>
                  </a:cubicBezTo>
                  <a:cubicBezTo>
                    <a:pt x="3529212" y="658806"/>
                    <a:pt x="3515509" y="657565"/>
                    <a:pt x="3501806" y="656325"/>
                  </a:cubicBezTo>
                  <a:cubicBezTo>
                    <a:pt x="3485611" y="648882"/>
                    <a:pt x="3469416" y="646401"/>
                    <a:pt x="3455713" y="652603"/>
                  </a:cubicBezTo>
                  <a:cubicBezTo>
                    <a:pt x="3470662" y="653844"/>
                    <a:pt x="3485611" y="655084"/>
                    <a:pt x="3501806" y="656325"/>
                  </a:cubicBezTo>
                  <a:cubicBezTo>
                    <a:pt x="3506789" y="660046"/>
                    <a:pt x="3513018" y="663768"/>
                    <a:pt x="3519246" y="667489"/>
                  </a:cubicBezTo>
                  <a:cubicBezTo>
                    <a:pt x="3263868" y="738196"/>
                    <a:pt x="2983574" y="544682"/>
                    <a:pt x="2830346" y="606706"/>
                  </a:cubicBezTo>
                  <a:cubicBezTo>
                    <a:pt x="2303394" y="821308"/>
                    <a:pt x="1645637" y="547163"/>
                    <a:pt x="1188446" y="640199"/>
                  </a:cubicBezTo>
                  <a:cubicBezTo>
                    <a:pt x="725027" y="702222"/>
                    <a:pt x="328878" y="669970"/>
                    <a:pt x="0" y="483899"/>
                  </a:cubicBezTo>
                  <a:cubicBezTo>
                    <a:pt x="13703" y="472735"/>
                    <a:pt x="27406" y="461571"/>
                    <a:pt x="39864" y="449166"/>
                  </a:cubicBezTo>
                  <a:lnTo>
                    <a:pt x="40399" y="449557"/>
                  </a:lnTo>
                  <a:lnTo>
                    <a:pt x="92352" y="379479"/>
                  </a:lnTo>
                  <a:cubicBezTo>
                    <a:pt x="138608" y="300884"/>
                    <a:pt x="162437" y="206195"/>
                    <a:pt x="168044" y="110108"/>
                  </a:cubicBezTo>
                  <a:cubicBezTo>
                    <a:pt x="148108" y="108865"/>
                    <a:pt x="116960" y="107621"/>
                    <a:pt x="87056" y="105133"/>
                  </a:cubicBezTo>
                  <a:cubicBezTo>
                    <a:pt x="103254" y="83988"/>
                    <a:pt x="116960" y="64086"/>
                    <a:pt x="128173" y="50404"/>
                  </a:cubicBezTo>
                  <a:cubicBezTo>
                    <a:pt x="277688" y="159862"/>
                    <a:pt x="463336" y="219567"/>
                    <a:pt x="661444" y="248176"/>
                  </a:cubicBezTo>
                  <a:cubicBezTo>
                    <a:pt x="761121" y="261858"/>
                    <a:pt x="863290" y="269321"/>
                    <a:pt x="965458" y="273052"/>
                  </a:cubicBezTo>
                  <a:cubicBezTo>
                    <a:pt x="1067627" y="276784"/>
                    <a:pt x="1171042" y="275540"/>
                    <a:pt x="1270718" y="273052"/>
                  </a:cubicBezTo>
                  <a:cubicBezTo>
                    <a:pt x="1305606" y="273052"/>
                    <a:pt x="1377871" y="200909"/>
                    <a:pt x="1448891" y="166081"/>
                  </a:cubicBezTo>
                  <a:cubicBezTo>
                    <a:pt x="1622080" y="134985"/>
                    <a:pt x="1721756" y="324050"/>
                    <a:pt x="1861304" y="290466"/>
                  </a:cubicBezTo>
                  <a:cubicBezTo>
                    <a:pt x="2473070" y="156131"/>
                    <a:pt x="3079852" y="146180"/>
                    <a:pt x="3687881" y="178520"/>
                  </a:cubicBezTo>
                  <a:cubicBezTo>
                    <a:pt x="4294664" y="208372"/>
                    <a:pt x="4903938" y="281759"/>
                    <a:pt x="5511967" y="316587"/>
                  </a:cubicBezTo>
                  <a:cubicBezTo>
                    <a:pt x="5582986" y="317831"/>
                    <a:pt x="5516950" y="128766"/>
                    <a:pt x="5622857" y="93938"/>
                  </a:cubicBezTo>
                  <a:cubicBezTo>
                    <a:pt x="5763651" y="77768"/>
                    <a:pt x="5894476" y="83988"/>
                    <a:pt x="6021564" y="77768"/>
                  </a:cubicBezTo>
                  <a:cubicBezTo>
                    <a:pt x="6148652" y="72793"/>
                    <a:pt x="6270756" y="56623"/>
                    <a:pt x="6396598" y="6869"/>
                  </a:cubicBezTo>
                  <a:cubicBezTo>
                    <a:pt x="6401115" y="2360"/>
                    <a:pt x="6406643" y="222"/>
                    <a:pt x="6413063" y="16"/>
                  </a:cubicBezTo>
                  <a:close/>
                </a:path>
              </a:pathLst>
            </a:custGeom>
            <a:solidFill>
              <a:schemeClr val="accent5">
                <a:alpha val="60000"/>
              </a:schemeClr>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17" name="Google Shape;1617;p154"/>
            <p:cNvSpPr/>
            <p:nvPr/>
          </p:nvSpPr>
          <p:spPr>
            <a:xfrm>
              <a:off x="8799801" y="11724351"/>
              <a:ext cx="8263526" cy="553619"/>
            </a:xfrm>
            <a:custGeom>
              <a:rect b="b" l="l" r="r" t="t"/>
              <a:pathLst>
                <a:path extrusionOk="0" h="553619" w="8263526">
                  <a:moveTo>
                    <a:pt x="2364172" y="302601"/>
                  </a:moveTo>
                  <a:lnTo>
                    <a:pt x="2467688" y="354383"/>
                  </a:lnTo>
                  <a:lnTo>
                    <a:pt x="2468933" y="354602"/>
                  </a:lnTo>
                  <a:lnTo>
                    <a:pt x="2368517" y="304336"/>
                  </a:lnTo>
                  <a:close/>
                  <a:moveTo>
                    <a:pt x="2264952" y="263003"/>
                  </a:moveTo>
                  <a:lnTo>
                    <a:pt x="2347703" y="296025"/>
                  </a:lnTo>
                  <a:lnTo>
                    <a:pt x="2265215" y="263085"/>
                  </a:lnTo>
                  <a:close/>
                  <a:moveTo>
                    <a:pt x="5882394" y="1399"/>
                  </a:moveTo>
                  <a:cubicBezTo>
                    <a:pt x="6454314" y="7667"/>
                    <a:pt x="7039941" y="26471"/>
                    <a:pt x="7641766" y="70346"/>
                  </a:cubicBezTo>
                  <a:cubicBezTo>
                    <a:pt x="7712788" y="74107"/>
                    <a:pt x="8081610" y="149323"/>
                    <a:pt x="8145154" y="229552"/>
                  </a:cubicBezTo>
                  <a:lnTo>
                    <a:pt x="8263526" y="297245"/>
                  </a:lnTo>
                  <a:lnTo>
                    <a:pt x="8261034" y="331092"/>
                  </a:lnTo>
                  <a:lnTo>
                    <a:pt x="8257884" y="330984"/>
                  </a:lnTo>
                  <a:lnTo>
                    <a:pt x="8246814" y="457131"/>
                  </a:lnTo>
                  <a:cubicBezTo>
                    <a:pt x="8248058" y="478432"/>
                    <a:pt x="8250552" y="498480"/>
                    <a:pt x="8250552" y="518529"/>
                  </a:cubicBezTo>
                  <a:cubicBezTo>
                    <a:pt x="8046158" y="469661"/>
                    <a:pt x="7835532" y="497227"/>
                    <a:pt x="7631137" y="427058"/>
                  </a:cubicBezTo>
                  <a:cubicBezTo>
                    <a:pt x="7249768" y="325564"/>
                    <a:pt x="6889585" y="493468"/>
                    <a:pt x="6510708" y="364407"/>
                  </a:cubicBezTo>
                  <a:cubicBezTo>
                    <a:pt x="6407264" y="321805"/>
                    <a:pt x="6306313" y="205274"/>
                    <a:pt x="6270170" y="241611"/>
                  </a:cubicBezTo>
                  <a:cubicBezTo>
                    <a:pt x="6144293" y="291732"/>
                    <a:pt x="6022155" y="308021"/>
                    <a:pt x="5895032" y="313033"/>
                  </a:cubicBezTo>
                  <a:cubicBezTo>
                    <a:pt x="5767908" y="319299"/>
                    <a:pt x="5637046" y="313033"/>
                    <a:pt x="5496214" y="329323"/>
                  </a:cubicBezTo>
                  <a:cubicBezTo>
                    <a:pt x="5390278" y="364407"/>
                    <a:pt x="5456332" y="554866"/>
                    <a:pt x="5385292" y="553613"/>
                  </a:cubicBezTo>
                  <a:cubicBezTo>
                    <a:pt x="4777094" y="518529"/>
                    <a:pt x="4167650" y="444600"/>
                    <a:pt x="3560698" y="414528"/>
                  </a:cubicBezTo>
                  <a:cubicBezTo>
                    <a:pt x="2952501" y="381949"/>
                    <a:pt x="2345549" y="391974"/>
                    <a:pt x="1733612" y="527300"/>
                  </a:cubicBezTo>
                  <a:cubicBezTo>
                    <a:pt x="1594026" y="561131"/>
                    <a:pt x="1494322" y="370672"/>
                    <a:pt x="1321085" y="401998"/>
                  </a:cubicBezTo>
                  <a:cubicBezTo>
                    <a:pt x="1250046" y="437082"/>
                    <a:pt x="1177760" y="509757"/>
                    <a:pt x="1142863" y="509757"/>
                  </a:cubicBezTo>
                  <a:cubicBezTo>
                    <a:pt x="1043158" y="512263"/>
                    <a:pt x="939715" y="513516"/>
                    <a:pt x="837518" y="509757"/>
                  </a:cubicBezTo>
                  <a:cubicBezTo>
                    <a:pt x="735320" y="505998"/>
                    <a:pt x="633124" y="498480"/>
                    <a:pt x="533418" y="484697"/>
                  </a:cubicBezTo>
                  <a:cubicBezTo>
                    <a:pt x="335256" y="455878"/>
                    <a:pt x="149556" y="395733"/>
                    <a:pt x="0" y="285467"/>
                  </a:cubicBezTo>
                  <a:cubicBezTo>
                    <a:pt x="16202" y="264166"/>
                    <a:pt x="27418" y="250382"/>
                    <a:pt x="27418" y="250382"/>
                  </a:cubicBezTo>
                  <a:cubicBezTo>
                    <a:pt x="67300" y="247876"/>
                    <a:pt x="105936" y="245370"/>
                    <a:pt x="144571" y="244117"/>
                  </a:cubicBezTo>
                  <a:cubicBezTo>
                    <a:pt x="205640" y="264166"/>
                    <a:pt x="267956" y="279202"/>
                    <a:pt x="331517" y="289226"/>
                  </a:cubicBezTo>
                  <a:cubicBezTo>
                    <a:pt x="393832" y="299250"/>
                    <a:pt x="457394" y="305515"/>
                    <a:pt x="520956" y="305515"/>
                  </a:cubicBezTo>
                  <a:cubicBezTo>
                    <a:pt x="648079" y="306768"/>
                    <a:pt x="771464" y="290479"/>
                    <a:pt x="886124" y="257901"/>
                  </a:cubicBezTo>
                  <a:cubicBezTo>
                    <a:pt x="975858" y="289226"/>
                    <a:pt x="1056868" y="294238"/>
                    <a:pt x="1117937" y="244117"/>
                  </a:cubicBezTo>
                  <a:cubicBezTo>
                    <a:pt x="1131646" y="231587"/>
                    <a:pt x="1145356" y="220310"/>
                    <a:pt x="1160311" y="210286"/>
                  </a:cubicBezTo>
                  <a:lnTo>
                    <a:pt x="1166678" y="210762"/>
                  </a:lnTo>
                  <a:lnTo>
                    <a:pt x="1206102" y="181916"/>
                  </a:lnTo>
                  <a:cubicBezTo>
                    <a:pt x="1450322" y="166873"/>
                    <a:pt x="1692048" y="151830"/>
                    <a:pt x="1932529" y="136787"/>
                  </a:cubicBezTo>
                  <a:cubicBezTo>
                    <a:pt x="2195438" y="212002"/>
                    <a:pt x="2458347" y="317303"/>
                    <a:pt x="2716272" y="209495"/>
                  </a:cubicBezTo>
                  <a:cubicBezTo>
                    <a:pt x="2802246" y="176901"/>
                    <a:pt x="2899436" y="125504"/>
                    <a:pt x="2996625" y="75361"/>
                  </a:cubicBezTo>
                  <a:cubicBezTo>
                    <a:pt x="3278224" y="60318"/>
                    <a:pt x="3558578" y="47782"/>
                    <a:pt x="3837684" y="36499"/>
                  </a:cubicBezTo>
                  <a:cubicBezTo>
                    <a:pt x="3958548" y="57810"/>
                    <a:pt x="4078165" y="46528"/>
                    <a:pt x="4194044" y="22710"/>
                  </a:cubicBezTo>
                  <a:cubicBezTo>
                    <a:pt x="4749767" y="5160"/>
                    <a:pt x="5310473" y="-3615"/>
                    <a:pt x="5882394" y="1399"/>
                  </a:cubicBezTo>
                  <a:close/>
                </a:path>
              </a:pathLst>
            </a:custGeom>
            <a:solidFill>
              <a:schemeClr val="accent5">
                <a:alpha val="54900"/>
              </a:schemeClr>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18" name="Google Shape;1618;p154"/>
            <p:cNvSpPr/>
            <p:nvPr/>
          </p:nvSpPr>
          <p:spPr>
            <a:xfrm>
              <a:off x="8601973" y="12446099"/>
              <a:ext cx="8428380" cy="566807"/>
            </a:xfrm>
            <a:custGeom>
              <a:rect b="b" l="l" r="r" t="t"/>
              <a:pathLst>
                <a:path extrusionOk="0" h="566807" w="8428380">
                  <a:moveTo>
                    <a:pt x="49461" y="341951"/>
                  </a:moveTo>
                  <a:cubicBezTo>
                    <a:pt x="184212" y="340702"/>
                    <a:pt x="315220" y="359436"/>
                    <a:pt x="442485" y="394405"/>
                  </a:cubicBezTo>
                  <a:cubicBezTo>
                    <a:pt x="570998" y="429374"/>
                    <a:pt x="697016" y="476832"/>
                    <a:pt x="823033" y="531783"/>
                  </a:cubicBezTo>
                  <a:cubicBezTo>
                    <a:pt x="695768" y="515548"/>
                    <a:pt x="567255" y="495565"/>
                    <a:pt x="438742" y="464343"/>
                  </a:cubicBezTo>
                  <a:cubicBezTo>
                    <a:pt x="310229" y="431872"/>
                    <a:pt x="180469" y="391907"/>
                    <a:pt x="49461" y="341951"/>
                  </a:cubicBezTo>
                  <a:close/>
                  <a:moveTo>
                    <a:pt x="66062" y="0"/>
                  </a:moveTo>
                  <a:cubicBezTo>
                    <a:pt x="395120" y="186860"/>
                    <a:pt x="791486" y="219249"/>
                    <a:pt x="1255158" y="156962"/>
                  </a:cubicBezTo>
                  <a:cubicBezTo>
                    <a:pt x="1712600" y="63532"/>
                    <a:pt x="2370716" y="338838"/>
                    <a:pt x="2897957" y="123327"/>
                  </a:cubicBezTo>
                  <a:cubicBezTo>
                    <a:pt x="3051268" y="61041"/>
                    <a:pt x="3331716" y="255375"/>
                    <a:pt x="3587234" y="184368"/>
                  </a:cubicBezTo>
                  <a:cubicBezTo>
                    <a:pt x="3635846" y="219249"/>
                    <a:pt x="3683210" y="279043"/>
                    <a:pt x="3695674" y="183122"/>
                  </a:cubicBezTo>
                  <a:cubicBezTo>
                    <a:pt x="4028472" y="201808"/>
                    <a:pt x="4379966" y="175648"/>
                    <a:pt x="4706531" y="148242"/>
                  </a:cubicBezTo>
                  <a:cubicBezTo>
                    <a:pt x="5403287" y="84710"/>
                    <a:pt x="6093811" y="175648"/>
                    <a:pt x="6789321" y="132047"/>
                  </a:cubicBezTo>
                  <a:cubicBezTo>
                    <a:pt x="7304098" y="123327"/>
                    <a:pt x="7879949" y="41109"/>
                    <a:pt x="8428380" y="109624"/>
                  </a:cubicBezTo>
                  <a:cubicBezTo>
                    <a:pt x="8386002" y="321398"/>
                    <a:pt x="8280054" y="472131"/>
                    <a:pt x="8101814" y="458428"/>
                  </a:cubicBezTo>
                  <a:cubicBezTo>
                    <a:pt x="7387608" y="516978"/>
                    <a:pt x="6791814" y="485834"/>
                    <a:pt x="6188540" y="443480"/>
                  </a:cubicBezTo>
                  <a:cubicBezTo>
                    <a:pt x="5962936" y="389913"/>
                    <a:pt x="5738578" y="358770"/>
                    <a:pt x="5517959" y="373719"/>
                  </a:cubicBezTo>
                  <a:cubicBezTo>
                    <a:pt x="5631384" y="386176"/>
                    <a:pt x="5746056" y="406108"/>
                    <a:pt x="5860728" y="433514"/>
                  </a:cubicBezTo>
                  <a:cubicBezTo>
                    <a:pt x="5586513" y="417319"/>
                    <a:pt x="5312298" y="398633"/>
                    <a:pt x="5025618" y="386176"/>
                  </a:cubicBezTo>
                  <a:cubicBezTo>
                    <a:pt x="5034343" y="384930"/>
                    <a:pt x="5041822" y="384930"/>
                    <a:pt x="5050547" y="382439"/>
                  </a:cubicBezTo>
                  <a:cubicBezTo>
                    <a:pt x="4981993" y="381193"/>
                    <a:pt x="4913439" y="379948"/>
                    <a:pt x="4842392" y="378702"/>
                  </a:cubicBezTo>
                  <a:cubicBezTo>
                    <a:pt x="4666646" y="355033"/>
                    <a:pt x="4482173" y="373719"/>
                    <a:pt x="4303934" y="388668"/>
                  </a:cubicBezTo>
                  <a:cubicBezTo>
                    <a:pt x="4241612" y="392405"/>
                    <a:pt x="4144390" y="396142"/>
                    <a:pt x="4039690" y="401125"/>
                  </a:cubicBezTo>
                  <a:cubicBezTo>
                    <a:pt x="4004790" y="398633"/>
                    <a:pt x="3679470" y="363753"/>
                    <a:pt x="3563552" y="423548"/>
                  </a:cubicBezTo>
                  <a:cubicBezTo>
                    <a:pt x="3527406" y="424794"/>
                    <a:pt x="3502477" y="426039"/>
                    <a:pt x="3491259" y="426039"/>
                  </a:cubicBezTo>
                  <a:cubicBezTo>
                    <a:pt x="3174665" y="442234"/>
                    <a:pt x="2870536" y="474623"/>
                    <a:pt x="2575131" y="505766"/>
                  </a:cubicBezTo>
                  <a:cubicBezTo>
                    <a:pt x="2404370" y="484589"/>
                    <a:pt x="2231116" y="474623"/>
                    <a:pt x="2051629" y="518223"/>
                  </a:cubicBezTo>
                  <a:cubicBezTo>
                    <a:pt x="1803589" y="586738"/>
                    <a:pt x="1429659" y="549367"/>
                    <a:pt x="1423427" y="566807"/>
                  </a:cubicBezTo>
                  <a:cubicBezTo>
                    <a:pt x="1333684" y="563070"/>
                    <a:pt x="1245187" y="555595"/>
                    <a:pt x="1155444" y="545629"/>
                  </a:cubicBezTo>
                  <a:cubicBezTo>
                    <a:pt x="1030800" y="492063"/>
                    <a:pt x="903664" y="443480"/>
                    <a:pt x="775282" y="411091"/>
                  </a:cubicBezTo>
                  <a:cubicBezTo>
                    <a:pt x="646899" y="377456"/>
                    <a:pt x="517270" y="360016"/>
                    <a:pt x="382656" y="361262"/>
                  </a:cubicBezTo>
                  <a:cubicBezTo>
                    <a:pt x="316594" y="335101"/>
                    <a:pt x="248040" y="307695"/>
                    <a:pt x="180733" y="276552"/>
                  </a:cubicBezTo>
                  <a:cubicBezTo>
                    <a:pt x="57336" y="220494"/>
                    <a:pt x="7479" y="135785"/>
                    <a:pt x="0" y="42355"/>
                  </a:cubicBezTo>
                  <a:cubicBezTo>
                    <a:pt x="23683" y="31143"/>
                    <a:pt x="46118" y="16195"/>
                    <a:pt x="66062" y="0"/>
                  </a:cubicBezTo>
                  <a:close/>
                </a:path>
              </a:pathLst>
            </a:custGeom>
            <a:solidFill>
              <a:schemeClr val="accent5">
                <a:alpha val="56860"/>
              </a:schemeClr>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19" name="Google Shape;1619;p154"/>
            <p:cNvSpPr/>
            <p:nvPr/>
          </p:nvSpPr>
          <p:spPr>
            <a:xfrm>
              <a:off x="8843763" y="10803033"/>
              <a:ext cx="8569136" cy="2031892"/>
            </a:xfrm>
            <a:custGeom>
              <a:rect b="b" l="l" r="r" t="t"/>
              <a:pathLst>
                <a:path extrusionOk="0" h="2031892" w="8569136">
                  <a:moveTo>
                    <a:pt x="4141380" y="2008950"/>
                  </a:moveTo>
                  <a:cubicBezTo>
                    <a:pt x="4185992" y="2010255"/>
                    <a:pt x="4230275" y="2013654"/>
                    <a:pt x="4274015" y="2019954"/>
                  </a:cubicBezTo>
                  <a:cubicBezTo>
                    <a:pt x="4122631" y="2019954"/>
                    <a:pt x="3966284" y="2022607"/>
                    <a:pt x="3804974" y="2029239"/>
                  </a:cubicBezTo>
                  <a:lnTo>
                    <a:pt x="3736727" y="2031892"/>
                  </a:lnTo>
                  <a:cubicBezTo>
                    <a:pt x="3870738" y="2019954"/>
                    <a:pt x="4007542" y="2005033"/>
                    <a:pt x="4141380" y="2008950"/>
                  </a:cubicBezTo>
                  <a:close/>
                  <a:moveTo>
                    <a:pt x="2976855" y="1805323"/>
                  </a:moveTo>
                  <a:cubicBezTo>
                    <a:pt x="2983984" y="1806086"/>
                    <a:pt x="2991410" y="1808528"/>
                    <a:pt x="2999133" y="1812192"/>
                  </a:cubicBezTo>
                  <a:cubicBezTo>
                    <a:pt x="2984875" y="1812192"/>
                    <a:pt x="2970617" y="1810971"/>
                    <a:pt x="2956359" y="1808528"/>
                  </a:cubicBezTo>
                  <a:cubicBezTo>
                    <a:pt x="2962894" y="1805476"/>
                    <a:pt x="2969726" y="1804560"/>
                    <a:pt x="2976855" y="1805323"/>
                  </a:cubicBezTo>
                  <a:close/>
                  <a:moveTo>
                    <a:pt x="3131018" y="1774949"/>
                  </a:moveTo>
                  <a:cubicBezTo>
                    <a:pt x="3131018" y="1794731"/>
                    <a:pt x="3129780" y="1810804"/>
                    <a:pt x="3128541" y="1823167"/>
                  </a:cubicBezTo>
                  <a:lnTo>
                    <a:pt x="3124828" y="1822895"/>
                  </a:lnTo>
                  <a:lnTo>
                    <a:pt x="3119268" y="1848948"/>
                  </a:lnTo>
                  <a:cubicBezTo>
                    <a:pt x="3106328" y="1886686"/>
                    <a:pt x="3081374" y="1871804"/>
                    <a:pt x="3052639" y="1849518"/>
                  </a:cubicBezTo>
                  <a:lnTo>
                    <a:pt x="3017033" y="1822240"/>
                  </a:lnTo>
                  <a:lnTo>
                    <a:pt x="3000389" y="1813414"/>
                  </a:lnTo>
                  <a:lnTo>
                    <a:pt x="3034139" y="1815783"/>
                  </a:lnTo>
                  <a:lnTo>
                    <a:pt x="3040599" y="1813414"/>
                  </a:lnTo>
                  <a:lnTo>
                    <a:pt x="3051604" y="1814219"/>
                  </a:lnTo>
                  <a:lnTo>
                    <a:pt x="3088604" y="1800140"/>
                  </a:lnTo>
                  <a:cubicBezTo>
                    <a:pt x="3103155" y="1793185"/>
                    <a:pt x="3117396" y="1784840"/>
                    <a:pt x="3131018" y="1774949"/>
                  </a:cubicBezTo>
                  <a:close/>
                  <a:moveTo>
                    <a:pt x="7689131" y="1741774"/>
                  </a:moveTo>
                  <a:lnTo>
                    <a:pt x="7697757" y="1743527"/>
                  </a:lnTo>
                  <a:cubicBezTo>
                    <a:pt x="7698002" y="1743986"/>
                    <a:pt x="7695202" y="1744092"/>
                    <a:pt x="7691950" y="1743942"/>
                  </a:cubicBezTo>
                  <a:close/>
                  <a:moveTo>
                    <a:pt x="7690867" y="1659059"/>
                  </a:moveTo>
                  <a:cubicBezTo>
                    <a:pt x="7686686" y="1659743"/>
                    <a:pt x="7681474" y="1660798"/>
                    <a:pt x="7689012" y="1660798"/>
                  </a:cubicBezTo>
                  <a:cubicBezTo>
                    <a:pt x="7717512" y="1660798"/>
                    <a:pt x="7748489" y="1659549"/>
                    <a:pt x="7776988" y="1659549"/>
                  </a:cubicBezTo>
                  <a:cubicBezTo>
                    <a:pt x="7798053" y="1675785"/>
                    <a:pt x="7795575" y="1703262"/>
                    <a:pt x="7812922" y="1721996"/>
                  </a:cubicBezTo>
                  <a:cubicBezTo>
                    <a:pt x="7772032" y="1730739"/>
                    <a:pt x="7729903" y="1734486"/>
                    <a:pt x="7687773" y="1740730"/>
                  </a:cubicBezTo>
                  <a:lnTo>
                    <a:pt x="7689131" y="1741774"/>
                  </a:lnTo>
                  <a:lnTo>
                    <a:pt x="7685292" y="1740994"/>
                  </a:lnTo>
                  <a:cubicBezTo>
                    <a:pt x="7609725" y="1779171"/>
                    <a:pt x="7521770" y="1763900"/>
                    <a:pt x="7473456" y="1710452"/>
                  </a:cubicBezTo>
                  <a:cubicBezTo>
                    <a:pt x="7499471" y="1698999"/>
                    <a:pt x="7525486" y="1688818"/>
                    <a:pt x="7549023" y="1678638"/>
                  </a:cubicBezTo>
                  <a:cubicBezTo>
                    <a:pt x="7596098" y="1671002"/>
                    <a:pt x="7639456" y="1663367"/>
                    <a:pt x="7686531" y="1659549"/>
                  </a:cubicBezTo>
                  <a:cubicBezTo>
                    <a:pt x="7698196" y="1658063"/>
                    <a:pt x="7695047" y="1658375"/>
                    <a:pt x="7690867" y="1659059"/>
                  </a:cubicBezTo>
                  <a:close/>
                  <a:moveTo>
                    <a:pt x="6885598" y="1556128"/>
                  </a:moveTo>
                  <a:cubicBezTo>
                    <a:pt x="6913585" y="1561789"/>
                    <a:pt x="6914753" y="1585125"/>
                    <a:pt x="6947472" y="1589745"/>
                  </a:cubicBezTo>
                  <a:cubicBezTo>
                    <a:pt x="6971154" y="1579887"/>
                    <a:pt x="6997329" y="1570029"/>
                    <a:pt x="7024750" y="1556475"/>
                  </a:cubicBezTo>
                  <a:lnTo>
                    <a:pt x="7047185" y="1556475"/>
                  </a:lnTo>
                  <a:cubicBezTo>
                    <a:pt x="7070868" y="1618087"/>
                    <a:pt x="7120724" y="1598371"/>
                    <a:pt x="7149392" y="1587281"/>
                  </a:cubicBezTo>
                  <a:lnTo>
                    <a:pt x="7173074" y="1587281"/>
                  </a:lnTo>
                  <a:cubicBezTo>
                    <a:pt x="7188031" y="1646428"/>
                    <a:pt x="7226671" y="1629177"/>
                    <a:pt x="7247860" y="1619319"/>
                  </a:cubicBezTo>
                  <a:cubicBezTo>
                    <a:pt x="7255338" y="1639035"/>
                    <a:pt x="7264063" y="1658751"/>
                    <a:pt x="7274035" y="1682163"/>
                  </a:cubicBezTo>
                  <a:cubicBezTo>
                    <a:pt x="7307688" y="1668609"/>
                    <a:pt x="7338849" y="1657519"/>
                    <a:pt x="7373749" y="1647661"/>
                  </a:cubicBezTo>
                  <a:cubicBezTo>
                    <a:pt x="7398677" y="1647661"/>
                    <a:pt x="7423605" y="1647661"/>
                    <a:pt x="7448534" y="1646428"/>
                  </a:cubicBezTo>
                  <a:cubicBezTo>
                    <a:pt x="7456012" y="1666144"/>
                    <a:pt x="7463491" y="1689557"/>
                    <a:pt x="7472216" y="1709273"/>
                  </a:cubicBezTo>
                  <a:cubicBezTo>
                    <a:pt x="7438562" y="1715434"/>
                    <a:pt x="7417373" y="1746240"/>
                    <a:pt x="7384966" y="1742543"/>
                  </a:cubicBezTo>
                  <a:cubicBezTo>
                    <a:pt x="7346327" y="1732685"/>
                    <a:pt x="7310181" y="1724060"/>
                    <a:pt x="7274035" y="1711737"/>
                  </a:cubicBezTo>
                  <a:cubicBezTo>
                    <a:pt x="7174321" y="1715434"/>
                    <a:pt x="7135682" y="1647661"/>
                    <a:pt x="7059650" y="1651357"/>
                  </a:cubicBezTo>
                  <a:cubicBezTo>
                    <a:pt x="7023503" y="1641499"/>
                    <a:pt x="6983618" y="1631641"/>
                    <a:pt x="6947472" y="1623016"/>
                  </a:cubicBezTo>
                  <a:cubicBezTo>
                    <a:pt x="6913818" y="1610693"/>
                    <a:pt x="6880165" y="1600835"/>
                    <a:pt x="6845265" y="1590977"/>
                  </a:cubicBezTo>
                  <a:cubicBezTo>
                    <a:pt x="6809119" y="1608229"/>
                    <a:pt x="6772972" y="1608229"/>
                    <a:pt x="6720622" y="1560171"/>
                  </a:cubicBezTo>
                  <a:cubicBezTo>
                    <a:pt x="6763001" y="1558939"/>
                    <a:pt x="6806626" y="1558939"/>
                    <a:pt x="6846511" y="1557707"/>
                  </a:cubicBezTo>
                  <a:cubicBezTo>
                    <a:pt x="6863961" y="1554318"/>
                    <a:pt x="6876270" y="1554241"/>
                    <a:pt x="6885598" y="1556128"/>
                  </a:cubicBezTo>
                  <a:close/>
                  <a:moveTo>
                    <a:pt x="6567077" y="1518199"/>
                  </a:moveTo>
                  <a:cubicBezTo>
                    <a:pt x="6603428" y="1517801"/>
                    <a:pt x="6612998" y="1548940"/>
                    <a:pt x="6620466" y="1558941"/>
                  </a:cubicBezTo>
                  <a:cubicBezTo>
                    <a:pt x="6586857" y="1558941"/>
                    <a:pt x="6554493" y="1560153"/>
                    <a:pt x="6520884" y="1560153"/>
                  </a:cubicBezTo>
                  <a:cubicBezTo>
                    <a:pt x="6481051" y="1575912"/>
                    <a:pt x="6444952" y="1575912"/>
                    <a:pt x="6396406" y="1532272"/>
                  </a:cubicBezTo>
                  <a:lnTo>
                    <a:pt x="6520884" y="1531060"/>
                  </a:lnTo>
                  <a:cubicBezTo>
                    <a:pt x="6539867" y="1521968"/>
                    <a:pt x="6554960" y="1518332"/>
                    <a:pt x="6567077" y="1518199"/>
                  </a:cubicBezTo>
                  <a:close/>
                  <a:moveTo>
                    <a:pt x="2740857" y="1357312"/>
                  </a:moveTo>
                  <a:cubicBezTo>
                    <a:pt x="2734653" y="1416524"/>
                    <a:pt x="2703631" y="1400487"/>
                    <a:pt x="2665165" y="1358546"/>
                  </a:cubicBezTo>
                  <a:cubicBezTo>
                    <a:pt x="2691223" y="1358546"/>
                    <a:pt x="2717281" y="1357312"/>
                    <a:pt x="2740857" y="1357312"/>
                  </a:cubicBezTo>
                  <a:close/>
                  <a:moveTo>
                    <a:pt x="2781077" y="1333143"/>
                  </a:moveTo>
                  <a:cubicBezTo>
                    <a:pt x="2807148" y="1325000"/>
                    <a:pt x="2800763" y="1360903"/>
                    <a:pt x="2817790" y="1359001"/>
                  </a:cubicBezTo>
                  <a:lnTo>
                    <a:pt x="2742118" y="1359001"/>
                  </a:lnTo>
                  <a:cubicBezTo>
                    <a:pt x="2760090" y="1343466"/>
                    <a:pt x="2772387" y="1335858"/>
                    <a:pt x="2781077" y="1333143"/>
                  </a:cubicBezTo>
                  <a:close/>
                  <a:moveTo>
                    <a:pt x="2466097" y="1291373"/>
                  </a:moveTo>
                  <a:lnTo>
                    <a:pt x="2466097" y="1343708"/>
                  </a:lnTo>
                  <a:cubicBezTo>
                    <a:pt x="2440039" y="1345017"/>
                    <a:pt x="2413981" y="1345017"/>
                    <a:pt x="2390405" y="1345017"/>
                  </a:cubicBezTo>
                  <a:lnTo>
                    <a:pt x="2390405" y="1292682"/>
                  </a:lnTo>
                  <a:cubicBezTo>
                    <a:pt x="2415222" y="1292682"/>
                    <a:pt x="2440039" y="1291373"/>
                    <a:pt x="2466097" y="1291373"/>
                  </a:cubicBezTo>
                  <a:close/>
                  <a:moveTo>
                    <a:pt x="1691797" y="1285876"/>
                  </a:moveTo>
                  <a:cubicBezTo>
                    <a:pt x="1706727" y="1299374"/>
                    <a:pt x="1725390" y="1315327"/>
                    <a:pt x="1740320" y="1331279"/>
                  </a:cubicBezTo>
                  <a:cubicBezTo>
                    <a:pt x="1770181" y="1331279"/>
                    <a:pt x="1801286" y="1331279"/>
                    <a:pt x="1828658" y="1330052"/>
                  </a:cubicBezTo>
                  <a:lnTo>
                    <a:pt x="1828658" y="1346004"/>
                  </a:lnTo>
                  <a:cubicBezTo>
                    <a:pt x="1823681" y="1363183"/>
                    <a:pt x="1818704" y="1376681"/>
                    <a:pt x="1816216" y="1392634"/>
                  </a:cubicBezTo>
                  <a:cubicBezTo>
                    <a:pt x="1790088" y="1390179"/>
                    <a:pt x="1766448" y="1382817"/>
                    <a:pt x="1740320" y="1376681"/>
                  </a:cubicBezTo>
                  <a:cubicBezTo>
                    <a:pt x="1717925" y="1376681"/>
                    <a:pt x="1690553" y="1377909"/>
                    <a:pt x="1664424" y="1377909"/>
                  </a:cubicBezTo>
                  <a:cubicBezTo>
                    <a:pt x="1643273" y="1411040"/>
                    <a:pt x="1623366" y="1411040"/>
                    <a:pt x="1600971" y="1411040"/>
                  </a:cubicBezTo>
                  <a:cubicBezTo>
                    <a:pt x="1592261" y="1379136"/>
                    <a:pt x="1578575" y="1349685"/>
                    <a:pt x="1566133" y="1316554"/>
                  </a:cubicBezTo>
                  <a:cubicBezTo>
                    <a:pt x="1568622" y="1312872"/>
                    <a:pt x="1574843" y="1306737"/>
                    <a:pt x="1579819" y="1300601"/>
                  </a:cubicBezTo>
                  <a:cubicBezTo>
                    <a:pt x="1607192" y="1306737"/>
                    <a:pt x="1637052" y="1312872"/>
                    <a:pt x="1665669" y="1315327"/>
                  </a:cubicBezTo>
                  <a:cubicBezTo>
                    <a:pt x="1676866" y="1305510"/>
                    <a:pt x="1684332" y="1295693"/>
                    <a:pt x="1691797" y="1285876"/>
                  </a:cubicBezTo>
                  <a:close/>
                  <a:moveTo>
                    <a:pt x="5468757" y="1191640"/>
                  </a:moveTo>
                  <a:lnTo>
                    <a:pt x="5482957" y="1216112"/>
                  </a:lnTo>
                  <a:cubicBezTo>
                    <a:pt x="5466765" y="1239767"/>
                    <a:pt x="5449327" y="1260932"/>
                    <a:pt x="5433135" y="1283342"/>
                  </a:cubicBezTo>
                  <a:lnTo>
                    <a:pt x="5432856" y="1293655"/>
                  </a:lnTo>
                  <a:lnTo>
                    <a:pt x="5486467" y="1336834"/>
                  </a:lnTo>
                  <a:cubicBezTo>
                    <a:pt x="5491450" y="1316851"/>
                    <a:pt x="5496432" y="1294371"/>
                    <a:pt x="5498923" y="1273140"/>
                  </a:cubicBezTo>
                  <a:lnTo>
                    <a:pt x="5549993" y="1276933"/>
                  </a:lnTo>
                  <a:lnTo>
                    <a:pt x="5517610" y="1219853"/>
                  </a:lnTo>
                  <a:close/>
                  <a:moveTo>
                    <a:pt x="7638292" y="1176917"/>
                  </a:moveTo>
                  <a:lnTo>
                    <a:pt x="7582748" y="1183390"/>
                  </a:lnTo>
                  <a:lnTo>
                    <a:pt x="7655746" y="1187290"/>
                  </a:lnTo>
                  <a:lnTo>
                    <a:pt x="7719032" y="1196231"/>
                  </a:lnTo>
                  <a:lnTo>
                    <a:pt x="7694673" y="1184184"/>
                  </a:lnTo>
                  <a:cubicBezTo>
                    <a:pt x="7675866" y="1178698"/>
                    <a:pt x="7657074" y="1176655"/>
                    <a:pt x="7638292" y="1176917"/>
                  </a:cubicBezTo>
                  <a:close/>
                  <a:moveTo>
                    <a:pt x="5781894" y="1061184"/>
                  </a:moveTo>
                  <a:lnTo>
                    <a:pt x="5723571" y="1061831"/>
                  </a:lnTo>
                  <a:lnTo>
                    <a:pt x="5833717" y="1114451"/>
                  </a:lnTo>
                  <a:cubicBezTo>
                    <a:pt x="5871264" y="1136468"/>
                    <a:pt x="5907720" y="1161140"/>
                    <a:pt x="5943864" y="1186124"/>
                  </a:cubicBezTo>
                  <a:cubicBezTo>
                    <a:pt x="5956951" y="1183626"/>
                    <a:pt x="5967233" y="1188154"/>
                    <a:pt x="5976308" y="1196118"/>
                  </a:cubicBezTo>
                  <a:lnTo>
                    <a:pt x="5986482" y="1208475"/>
                  </a:lnTo>
                  <a:lnTo>
                    <a:pt x="6008318" y="1209001"/>
                  </a:lnTo>
                  <a:cubicBezTo>
                    <a:pt x="6018321" y="1213583"/>
                    <a:pt x="6027196" y="1222515"/>
                    <a:pt x="6033735" y="1235872"/>
                  </a:cubicBezTo>
                  <a:cubicBezTo>
                    <a:pt x="6043700" y="1235872"/>
                    <a:pt x="6051173" y="1234630"/>
                    <a:pt x="6058647" y="1234630"/>
                  </a:cubicBezTo>
                  <a:cubicBezTo>
                    <a:pt x="6084803" y="1211021"/>
                    <a:pt x="6108469" y="1191139"/>
                    <a:pt x="6135871" y="1167530"/>
                  </a:cubicBezTo>
                  <a:cubicBezTo>
                    <a:pt x="6047436" y="1051971"/>
                    <a:pt x="5971457" y="1142679"/>
                    <a:pt x="5899215" y="1091733"/>
                  </a:cubicBezTo>
                  <a:cubicBezTo>
                    <a:pt x="5884034" y="1093131"/>
                    <a:pt x="5871350" y="1089112"/>
                    <a:pt x="5860184" y="1082175"/>
                  </a:cubicBezTo>
                  <a:lnTo>
                    <a:pt x="5842305" y="1065996"/>
                  </a:lnTo>
                  <a:lnTo>
                    <a:pt x="5794352" y="1077364"/>
                  </a:lnTo>
                  <a:cubicBezTo>
                    <a:pt x="5790614" y="1071141"/>
                    <a:pt x="5785631" y="1067407"/>
                    <a:pt x="5781894" y="1061184"/>
                  </a:cubicBezTo>
                  <a:close/>
                  <a:moveTo>
                    <a:pt x="1122744" y="926275"/>
                  </a:moveTo>
                  <a:lnTo>
                    <a:pt x="1134239" y="938632"/>
                  </a:lnTo>
                  <a:lnTo>
                    <a:pt x="1161034" y="954770"/>
                  </a:lnTo>
                  <a:lnTo>
                    <a:pt x="1147882" y="936283"/>
                  </a:lnTo>
                  <a:lnTo>
                    <a:pt x="1147882" y="935879"/>
                  </a:lnTo>
                  <a:close/>
                  <a:moveTo>
                    <a:pt x="7817725" y="896671"/>
                  </a:moveTo>
                  <a:cubicBezTo>
                    <a:pt x="7781596" y="897920"/>
                    <a:pt x="7742976" y="897920"/>
                    <a:pt x="7705601" y="899169"/>
                  </a:cubicBezTo>
                  <a:lnTo>
                    <a:pt x="7703806" y="897954"/>
                  </a:lnTo>
                  <a:lnTo>
                    <a:pt x="7703806" y="987254"/>
                  </a:lnTo>
                  <a:cubicBezTo>
                    <a:pt x="7673911" y="1000919"/>
                    <a:pt x="7642769" y="1010858"/>
                    <a:pt x="7614119" y="1022038"/>
                  </a:cubicBezTo>
                  <a:cubicBezTo>
                    <a:pt x="7642769" y="1038188"/>
                    <a:pt x="7673911" y="1054338"/>
                    <a:pt x="7702561" y="1066761"/>
                  </a:cubicBezTo>
                  <a:cubicBezTo>
                    <a:pt x="7773563" y="1069245"/>
                    <a:pt x="7819652" y="1115210"/>
                    <a:pt x="7901866" y="1223289"/>
                  </a:cubicBezTo>
                  <a:cubicBezTo>
                    <a:pt x="7901957" y="1224327"/>
                    <a:pt x="7902049" y="1225364"/>
                    <a:pt x="7902140" y="1226402"/>
                  </a:cubicBezTo>
                  <a:lnTo>
                    <a:pt x="7906342" y="1227109"/>
                  </a:lnTo>
                  <a:lnTo>
                    <a:pt x="7902788" y="1229437"/>
                  </a:lnTo>
                  <a:lnTo>
                    <a:pt x="8002008" y="1197953"/>
                  </a:lnTo>
                  <a:lnTo>
                    <a:pt x="8003212" y="1194205"/>
                  </a:lnTo>
                  <a:cubicBezTo>
                    <a:pt x="8009452" y="1177969"/>
                    <a:pt x="8011948" y="1160484"/>
                    <a:pt x="8016942" y="1144249"/>
                  </a:cubicBezTo>
                  <a:lnTo>
                    <a:pt x="8016942" y="1082352"/>
                  </a:lnTo>
                  <a:lnTo>
                    <a:pt x="8012542" y="1082645"/>
                  </a:lnTo>
                  <a:cubicBezTo>
                    <a:pt x="8006156" y="1079053"/>
                    <a:pt x="7997124" y="1068435"/>
                    <a:pt x="7992142" y="1055318"/>
                  </a:cubicBezTo>
                  <a:cubicBezTo>
                    <a:pt x="7989650" y="1021590"/>
                    <a:pt x="8003354" y="977868"/>
                    <a:pt x="7979684" y="957881"/>
                  </a:cubicBezTo>
                  <a:cubicBezTo>
                    <a:pt x="7967224" y="959130"/>
                    <a:pt x="7951028" y="955383"/>
                    <a:pt x="7942308" y="1039079"/>
                  </a:cubicBezTo>
                  <a:lnTo>
                    <a:pt x="7904933" y="1039079"/>
                  </a:lnTo>
                  <a:cubicBezTo>
                    <a:pt x="7877525" y="989111"/>
                    <a:pt x="7846379" y="944140"/>
                    <a:pt x="7817725" y="896671"/>
                  </a:cubicBezTo>
                  <a:close/>
                  <a:moveTo>
                    <a:pt x="6679927" y="726736"/>
                  </a:moveTo>
                  <a:cubicBezTo>
                    <a:pt x="6666376" y="723468"/>
                    <a:pt x="6647685" y="726891"/>
                    <a:pt x="6614042" y="746806"/>
                  </a:cubicBezTo>
                  <a:lnTo>
                    <a:pt x="6618855" y="748661"/>
                  </a:lnTo>
                  <a:cubicBezTo>
                    <a:pt x="6623841" y="762403"/>
                    <a:pt x="6628826" y="779892"/>
                    <a:pt x="6631319" y="796131"/>
                  </a:cubicBezTo>
                  <a:cubicBezTo>
                    <a:pt x="6659985" y="788636"/>
                    <a:pt x="6691144" y="784888"/>
                    <a:pt x="6719810" y="778642"/>
                  </a:cubicBezTo>
                  <a:lnTo>
                    <a:pt x="6714973" y="776678"/>
                  </a:lnTo>
                  <a:lnTo>
                    <a:pt x="6714973" y="746806"/>
                  </a:lnTo>
                  <a:cubicBezTo>
                    <a:pt x="6701889" y="739961"/>
                    <a:pt x="6693478" y="730003"/>
                    <a:pt x="6679927" y="726736"/>
                  </a:cubicBezTo>
                  <a:close/>
                  <a:moveTo>
                    <a:pt x="7367981" y="709292"/>
                  </a:moveTo>
                  <a:cubicBezTo>
                    <a:pt x="7354276" y="743020"/>
                    <a:pt x="7344310" y="773001"/>
                    <a:pt x="7330606" y="806729"/>
                  </a:cubicBezTo>
                  <a:lnTo>
                    <a:pt x="7328864" y="806729"/>
                  </a:lnTo>
                  <a:lnTo>
                    <a:pt x="7328864" y="819544"/>
                  </a:lnTo>
                  <a:cubicBezTo>
                    <a:pt x="7393638" y="828240"/>
                    <a:pt x="7440973" y="861782"/>
                    <a:pt x="7503256" y="880417"/>
                  </a:cubicBezTo>
                  <a:cubicBezTo>
                    <a:pt x="7529415" y="874205"/>
                    <a:pt x="7553082" y="866751"/>
                    <a:pt x="7579241" y="863025"/>
                  </a:cubicBezTo>
                  <a:cubicBezTo>
                    <a:pt x="7602908" y="863025"/>
                    <a:pt x="7629067" y="861782"/>
                    <a:pt x="7653980" y="861782"/>
                  </a:cubicBezTo>
                  <a:lnTo>
                    <a:pt x="7655832" y="863029"/>
                  </a:lnTo>
                  <a:cubicBezTo>
                    <a:pt x="7656226" y="848426"/>
                    <a:pt x="7656619" y="833824"/>
                    <a:pt x="7657013" y="819221"/>
                  </a:cubicBezTo>
                  <a:cubicBezTo>
                    <a:pt x="7630851" y="812975"/>
                    <a:pt x="7604688" y="806729"/>
                    <a:pt x="7582263" y="802981"/>
                  </a:cubicBezTo>
                  <a:cubicBezTo>
                    <a:pt x="7556101" y="780496"/>
                    <a:pt x="7532430" y="760509"/>
                    <a:pt x="7506268" y="741771"/>
                  </a:cubicBezTo>
                  <a:cubicBezTo>
                    <a:pt x="7460172" y="728030"/>
                    <a:pt x="7415322" y="718036"/>
                    <a:pt x="7367981" y="709292"/>
                  </a:cubicBezTo>
                  <a:close/>
                  <a:moveTo>
                    <a:pt x="5313153" y="507828"/>
                  </a:moveTo>
                  <a:cubicBezTo>
                    <a:pt x="5263311" y="511562"/>
                    <a:pt x="5213468" y="517786"/>
                    <a:pt x="5161134" y="525254"/>
                  </a:cubicBezTo>
                  <a:cubicBezTo>
                    <a:pt x="5117522" y="486669"/>
                    <a:pt x="5056465" y="527743"/>
                    <a:pt x="5025313" y="541434"/>
                  </a:cubicBezTo>
                  <a:cubicBezTo>
                    <a:pt x="4999146" y="547658"/>
                    <a:pt x="4972978" y="555126"/>
                    <a:pt x="4949304" y="558860"/>
                  </a:cubicBezTo>
                  <a:lnTo>
                    <a:pt x="4923136" y="558860"/>
                  </a:lnTo>
                  <a:cubicBezTo>
                    <a:pt x="4913167" y="558860"/>
                    <a:pt x="4904756" y="551392"/>
                    <a:pt x="4896968" y="541901"/>
                  </a:cubicBezTo>
                  <a:lnTo>
                    <a:pt x="4875429" y="513960"/>
                  </a:lnTo>
                  <a:lnTo>
                    <a:pt x="4860018" y="514771"/>
                  </a:lnTo>
                  <a:lnTo>
                    <a:pt x="4848969" y="513169"/>
                  </a:lnTo>
                  <a:lnTo>
                    <a:pt x="4803134" y="513819"/>
                  </a:lnTo>
                  <a:lnTo>
                    <a:pt x="4771568" y="532196"/>
                  </a:lnTo>
                  <a:cubicBezTo>
                    <a:pt x="4793058" y="539664"/>
                    <a:pt x="4794926" y="552733"/>
                    <a:pt x="4811335" y="579280"/>
                  </a:cubicBezTo>
                  <a:lnTo>
                    <a:pt x="4822116" y="594277"/>
                  </a:lnTo>
                  <a:lnTo>
                    <a:pt x="4851521" y="595009"/>
                  </a:lnTo>
                  <a:cubicBezTo>
                    <a:pt x="4878941" y="581267"/>
                    <a:pt x="4903868" y="570024"/>
                    <a:pt x="4927549" y="560031"/>
                  </a:cubicBezTo>
                  <a:lnTo>
                    <a:pt x="4953722" y="560031"/>
                  </a:lnTo>
                  <a:lnTo>
                    <a:pt x="4953722" y="576270"/>
                  </a:lnTo>
                  <a:lnTo>
                    <a:pt x="5056008" y="591347"/>
                  </a:lnTo>
                  <a:lnTo>
                    <a:pt x="5086302" y="589063"/>
                  </a:lnTo>
                  <a:lnTo>
                    <a:pt x="5106568" y="598799"/>
                  </a:lnTo>
                  <a:lnTo>
                    <a:pt x="5165603" y="607501"/>
                  </a:lnTo>
                  <a:lnTo>
                    <a:pt x="5441048" y="617494"/>
                  </a:lnTo>
                  <a:cubicBezTo>
                    <a:pt x="5454135" y="620617"/>
                    <a:pt x="5464729" y="633109"/>
                    <a:pt x="5476258" y="642479"/>
                  </a:cubicBezTo>
                  <a:lnTo>
                    <a:pt x="5492642" y="651506"/>
                  </a:lnTo>
                  <a:lnTo>
                    <a:pt x="5499116" y="651856"/>
                  </a:lnTo>
                  <a:lnTo>
                    <a:pt x="5517076" y="648725"/>
                  </a:lnTo>
                  <a:cubicBezTo>
                    <a:pt x="5538264" y="642479"/>
                    <a:pt x="5559452" y="639980"/>
                    <a:pt x="5580640" y="631236"/>
                  </a:cubicBezTo>
                  <a:lnTo>
                    <a:pt x="5803738" y="679955"/>
                  </a:lnTo>
                  <a:cubicBezTo>
                    <a:pt x="5846114" y="672460"/>
                    <a:pt x="5888490" y="664964"/>
                    <a:pt x="5929620" y="661217"/>
                  </a:cubicBezTo>
                  <a:lnTo>
                    <a:pt x="5992391" y="677296"/>
                  </a:lnTo>
                  <a:lnTo>
                    <a:pt x="5992541" y="676928"/>
                  </a:lnTo>
                  <a:lnTo>
                    <a:pt x="5924970" y="659679"/>
                  </a:lnTo>
                  <a:lnTo>
                    <a:pt x="5800364" y="611136"/>
                  </a:lnTo>
                  <a:cubicBezTo>
                    <a:pt x="5721862" y="612381"/>
                    <a:pt x="5695694" y="556371"/>
                    <a:pt x="5576072" y="584998"/>
                  </a:cubicBezTo>
                  <a:cubicBezTo>
                    <a:pt x="5536198" y="571307"/>
                    <a:pt x="5500063" y="561349"/>
                    <a:pt x="5463927" y="552636"/>
                  </a:cubicBezTo>
                  <a:cubicBezTo>
                    <a:pt x="5406608" y="532722"/>
                    <a:pt x="5367980" y="530232"/>
                    <a:pt x="5313153" y="507828"/>
                  </a:cubicBezTo>
                  <a:close/>
                  <a:moveTo>
                    <a:pt x="4138696" y="475974"/>
                  </a:moveTo>
                  <a:lnTo>
                    <a:pt x="4220934" y="538419"/>
                  </a:lnTo>
                  <a:lnTo>
                    <a:pt x="4233392" y="538419"/>
                  </a:lnTo>
                  <a:cubicBezTo>
                    <a:pt x="4242112" y="528462"/>
                    <a:pt x="4249587" y="518505"/>
                    <a:pt x="4257062" y="504813"/>
                  </a:cubicBezTo>
                  <a:cubicBezTo>
                    <a:pt x="4257172" y="496536"/>
                    <a:pt x="4257283" y="488260"/>
                    <a:pt x="4257393" y="479983"/>
                  </a:cubicBezTo>
                  <a:lnTo>
                    <a:pt x="4199174" y="487913"/>
                  </a:lnTo>
                  <a:lnTo>
                    <a:pt x="4185468" y="487913"/>
                  </a:lnTo>
                  <a:close/>
                  <a:moveTo>
                    <a:pt x="1019853" y="341802"/>
                  </a:moveTo>
                  <a:cubicBezTo>
                    <a:pt x="1019848" y="342013"/>
                    <a:pt x="1019842" y="342223"/>
                    <a:pt x="1019837" y="342434"/>
                  </a:cubicBezTo>
                  <a:lnTo>
                    <a:pt x="1020585" y="342129"/>
                  </a:lnTo>
                  <a:close/>
                  <a:moveTo>
                    <a:pt x="659240" y="247284"/>
                  </a:moveTo>
                  <a:cubicBezTo>
                    <a:pt x="669167" y="291669"/>
                    <a:pt x="638146" y="309422"/>
                    <a:pt x="631942" y="346198"/>
                  </a:cubicBezTo>
                  <a:cubicBezTo>
                    <a:pt x="574864" y="377901"/>
                    <a:pt x="555011" y="303082"/>
                    <a:pt x="558733" y="248552"/>
                  </a:cubicBezTo>
                  <a:cubicBezTo>
                    <a:pt x="590995" y="248552"/>
                    <a:pt x="625738" y="247284"/>
                    <a:pt x="659240" y="247284"/>
                  </a:cubicBezTo>
                  <a:close/>
                  <a:moveTo>
                    <a:pt x="6162237" y="133386"/>
                  </a:moveTo>
                  <a:lnTo>
                    <a:pt x="6124117" y="209880"/>
                  </a:lnTo>
                  <a:lnTo>
                    <a:pt x="6181950" y="197122"/>
                  </a:lnTo>
                  <a:lnTo>
                    <a:pt x="6183800" y="197092"/>
                  </a:lnTo>
                  <a:close/>
                  <a:moveTo>
                    <a:pt x="1511737" y="51028"/>
                  </a:moveTo>
                  <a:cubicBezTo>
                    <a:pt x="1531056" y="53854"/>
                    <a:pt x="1555475" y="73009"/>
                    <a:pt x="1575876" y="93106"/>
                  </a:cubicBezTo>
                  <a:cubicBezTo>
                    <a:pt x="1552384" y="133299"/>
                    <a:pt x="1526419" y="147116"/>
                    <a:pt x="1478199" y="106922"/>
                  </a:cubicBezTo>
                  <a:cubicBezTo>
                    <a:pt x="1478199" y="61705"/>
                    <a:pt x="1492418" y="48202"/>
                    <a:pt x="1511737" y="51028"/>
                  </a:cubicBezTo>
                  <a:close/>
                  <a:moveTo>
                    <a:pt x="6636947" y="32972"/>
                  </a:moveTo>
                  <a:cubicBezTo>
                    <a:pt x="6635679" y="60517"/>
                    <a:pt x="6635679" y="84306"/>
                    <a:pt x="6635679" y="114356"/>
                  </a:cubicBezTo>
                  <a:cubicBezTo>
                    <a:pt x="6572274" y="130633"/>
                    <a:pt x="6564665" y="54257"/>
                    <a:pt x="6522818" y="81802"/>
                  </a:cubicBezTo>
                  <a:lnTo>
                    <a:pt x="6522818" y="35476"/>
                  </a:lnTo>
                  <a:cubicBezTo>
                    <a:pt x="6559593" y="34224"/>
                    <a:pt x="6600172" y="32972"/>
                    <a:pt x="6636947" y="32972"/>
                  </a:cubicBezTo>
                  <a:close/>
                  <a:moveTo>
                    <a:pt x="3599818" y="0"/>
                  </a:moveTo>
                  <a:lnTo>
                    <a:pt x="3625986" y="0"/>
                  </a:lnTo>
                  <a:cubicBezTo>
                    <a:pt x="3669598" y="6223"/>
                    <a:pt x="3695765" y="58500"/>
                    <a:pt x="3736885" y="64723"/>
                  </a:cubicBezTo>
                  <a:lnTo>
                    <a:pt x="4125656" y="89617"/>
                  </a:lnTo>
                  <a:cubicBezTo>
                    <a:pt x="4163038" y="85883"/>
                    <a:pt x="4201666" y="79659"/>
                    <a:pt x="4239048" y="72191"/>
                  </a:cubicBezTo>
                  <a:cubicBezTo>
                    <a:pt x="4247771" y="104553"/>
                    <a:pt x="4268954" y="128202"/>
                    <a:pt x="4287644" y="151850"/>
                  </a:cubicBezTo>
                  <a:cubicBezTo>
                    <a:pt x="4311320" y="140648"/>
                    <a:pt x="4328765" y="130691"/>
                    <a:pt x="4349948" y="120733"/>
                  </a:cubicBezTo>
                  <a:cubicBezTo>
                    <a:pt x="4368638" y="123223"/>
                    <a:pt x="4383591" y="130691"/>
                    <a:pt x="4402282" y="136914"/>
                  </a:cubicBezTo>
                  <a:lnTo>
                    <a:pt x="4438418" y="136914"/>
                  </a:lnTo>
                  <a:cubicBezTo>
                    <a:pt x="4485768" y="128202"/>
                    <a:pt x="4530627" y="121978"/>
                    <a:pt x="4576731" y="118244"/>
                  </a:cubicBezTo>
                  <a:cubicBezTo>
                    <a:pt x="4626574" y="70946"/>
                    <a:pt x="4695107" y="89617"/>
                    <a:pt x="4788562" y="131936"/>
                  </a:cubicBezTo>
                  <a:cubicBezTo>
                    <a:pt x="4835912" y="118244"/>
                    <a:pt x="4883262" y="108287"/>
                    <a:pt x="4926874" y="97085"/>
                  </a:cubicBezTo>
                  <a:cubicBezTo>
                    <a:pt x="4953042" y="113265"/>
                    <a:pt x="4976717" y="130691"/>
                    <a:pt x="5002884" y="141893"/>
                  </a:cubicBezTo>
                  <a:cubicBezTo>
                    <a:pt x="5052726" y="138159"/>
                    <a:pt x="5101323" y="131936"/>
                    <a:pt x="5154904" y="128202"/>
                  </a:cubicBezTo>
                  <a:cubicBezTo>
                    <a:pt x="5148673" y="138159"/>
                    <a:pt x="5143689" y="148116"/>
                    <a:pt x="5141197" y="158074"/>
                  </a:cubicBezTo>
                  <a:cubicBezTo>
                    <a:pt x="5182317" y="190435"/>
                    <a:pt x="5223437" y="220308"/>
                    <a:pt x="5265803" y="252669"/>
                  </a:cubicBezTo>
                  <a:lnTo>
                    <a:pt x="5278264" y="252669"/>
                  </a:lnTo>
                  <a:cubicBezTo>
                    <a:pt x="5285740" y="242712"/>
                    <a:pt x="5294462" y="231510"/>
                    <a:pt x="5301939" y="219063"/>
                  </a:cubicBezTo>
                  <a:cubicBezTo>
                    <a:pt x="5301939" y="189191"/>
                    <a:pt x="5303185" y="155584"/>
                    <a:pt x="5303185" y="125712"/>
                  </a:cubicBezTo>
                  <a:cubicBezTo>
                    <a:pt x="5324368" y="113265"/>
                    <a:pt x="5344305" y="102063"/>
                    <a:pt x="5366734" y="92106"/>
                  </a:cubicBezTo>
                  <a:cubicBezTo>
                    <a:pt x="5391655" y="90861"/>
                    <a:pt x="5415330" y="90861"/>
                    <a:pt x="5441498" y="90861"/>
                  </a:cubicBezTo>
                  <a:cubicBezTo>
                    <a:pt x="5446482" y="94595"/>
                    <a:pt x="5448974" y="100819"/>
                    <a:pt x="5455204" y="107042"/>
                  </a:cubicBezTo>
                  <a:lnTo>
                    <a:pt x="5529968" y="107042"/>
                  </a:lnTo>
                  <a:lnTo>
                    <a:pt x="5533652" y="107639"/>
                  </a:lnTo>
                  <a:cubicBezTo>
                    <a:pt x="5558390" y="73699"/>
                    <a:pt x="5583129" y="42272"/>
                    <a:pt x="5607867" y="8332"/>
                  </a:cubicBezTo>
                  <a:cubicBezTo>
                    <a:pt x="5615598" y="4875"/>
                    <a:pt x="5622169" y="5268"/>
                    <a:pt x="5628160" y="7526"/>
                  </a:cubicBezTo>
                  <a:cubicBezTo>
                    <a:pt x="5646134" y="14303"/>
                    <a:pt x="5658890" y="37872"/>
                    <a:pt x="5682082" y="24673"/>
                  </a:cubicBezTo>
                  <a:cubicBezTo>
                    <a:pt x="5715479" y="24673"/>
                    <a:pt x="5750113" y="23416"/>
                    <a:pt x="5783510" y="23416"/>
                  </a:cubicBezTo>
                  <a:cubicBezTo>
                    <a:pt x="5807011" y="23416"/>
                    <a:pt x="5832986" y="23416"/>
                    <a:pt x="5856488" y="22159"/>
                  </a:cubicBezTo>
                  <a:lnTo>
                    <a:pt x="5867553" y="85883"/>
                  </a:lnTo>
                  <a:lnTo>
                    <a:pt x="5906279" y="85883"/>
                  </a:lnTo>
                  <a:lnTo>
                    <a:pt x="5912826" y="89811"/>
                  </a:lnTo>
                  <a:cubicBezTo>
                    <a:pt x="5948810" y="78605"/>
                    <a:pt x="5986036" y="68645"/>
                    <a:pt x="6025743" y="54950"/>
                  </a:cubicBezTo>
                  <a:cubicBezTo>
                    <a:pt x="6071655" y="61175"/>
                    <a:pt x="6115084" y="67400"/>
                    <a:pt x="6162237" y="69890"/>
                  </a:cubicBezTo>
                  <a:lnTo>
                    <a:pt x="6173404" y="69890"/>
                  </a:lnTo>
                  <a:cubicBezTo>
                    <a:pt x="6225520" y="76115"/>
                    <a:pt x="6273913" y="78605"/>
                    <a:pt x="6323547" y="84831"/>
                  </a:cubicBezTo>
                  <a:cubicBezTo>
                    <a:pt x="6339678" y="87321"/>
                    <a:pt x="6358291" y="93546"/>
                    <a:pt x="6373181" y="101016"/>
                  </a:cubicBezTo>
                  <a:lnTo>
                    <a:pt x="6336694" y="194982"/>
                  </a:lnTo>
                  <a:lnTo>
                    <a:pt x="6491072" y="215079"/>
                  </a:lnTo>
                  <a:lnTo>
                    <a:pt x="6660349" y="238345"/>
                  </a:lnTo>
                  <a:cubicBezTo>
                    <a:pt x="6675299" y="277070"/>
                    <a:pt x="6706445" y="267077"/>
                    <a:pt x="6732607" y="270824"/>
                  </a:cubicBezTo>
                  <a:cubicBezTo>
                    <a:pt x="6751295" y="253336"/>
                    <a:pt x="6766245" y="235847"/>
                    <a:pt x="6784932" y="219608"/>
                  </a:cubicBezTo>
                  <a:cubicBezTo>
                    <a:pt x="6783686" y="125918"/>
                    <a:pt x="6696478" y="200870"/>
                    <a:pt x="6671561" y="140908"/>
                  </a:cubicBezTo>
                  <a:cubicBezTo>
                    <a:pt x="6689003" y="97187"/>
                    <a:pt x="6705199" y="57212"/>
                    <a:pt x="6725132" y="13490"/>
                  </a:cubicBezTo>
                  <a:lnTo>
                    <a:pt x="6899548" y="10992"/>
                  </a:lnTo>
                  <a:cubicBezTo>
                    <a:pt x="6902040" y="38474"/>
                    <a:pt x="6907023" y="65957"/>
                    <a:pt x="6910761" y="92190"/>
                  </a:cubicBezTo>
                  <a:cubicBezTo>
                    <a:pt x="6945644" y="100934"/>
                    <a:pt x="6976790" y="110928"/>
                    <a:pt x="7010427" y="119672"/>
                  </a:cubicBezTo>
                  <a:lnTo>
                    <a:pt x="7108848" y="119672"/>
                  </a:lnTo>
                  <a:lnTo>
                    <a:pt x="7108848" y="135912"/>
                  </a:lnTo>
                  <a:cubicBezTo>
                    <a:pt x="7176123" y="202119"/>
                    <a:pt x="7198548" y="74701"/>
                    <a:pt x="7296968" y="103432"/>
                  </a:cubicBezTo>
                  <a:cubicBezTo>
                    <a:pt x="7303197" y="87193"/>
                    <a:pt x="7308181" y="70953"/>
                    <a:pt x="7310672" y="53464"/>
                  </a:cubicBezTo>
                  <a:cubicBezTo>
                    <a:pt x="7331851" y="59711"/>
                    <a:pt x="7353031" y="62209"/>
                    <a:pt x="7374210" y="69704"/>
                  </a:cubicBezTo>
                  <a:cubicBezTo>
                    <a:pt x="7372964" y="105931"/>
                    <a:pt x="7372964" y="142158"/>
                    <a:pt x="7372964" y="183381"/>
                  </a:cubicBezTo>
                  <a:cubicBezTo>
                    <a:pt x="7399126" y="168391"/>
                    <a:pt x="7422797" y="159646"/>
                    <a:pt x="7447714" y="148403"/>
                  </a:cubicBezTo>
                  <a:cubicBezTo>
                    <a:pt x="7456435" y="165892"/>
                    <a:pt x="7463910" y="180883"/>
                    <a:pt x="7473876" y="194624"/>
                  </a:cubicBezTo>
                  <a:cubicBezTo>
                    <a:pt x="7452697" y="224604"/>
                    <a:pt x="7455189" y="282067"/>
                    <a:pt x="7358014" y="275821"/>
                  </a:cubicBezTo>
                  <a:cubicBezTo>
                    <a:pt x="7476368" y="310799"/>
                    <a:pt x="7538659" y="360766"/>
                    <a:pt x="7620884" y="385750"/>
                  </a:cubicBezTo>
                  <a:cubicBezTo>
                    <a:pt x="7668226" y="389498"/>
                    <a:pt x="7713076" y="395744"/>
                    <a:pt x="7760417" y="400741"/>
                  </a:cubicBezTo>
                  <a:cubicBezTo>
                    <a:pt x="7756680" y="454456"/>
                    <a:pt x="7818971" y="436967"/>
                    <a:pt x="7847625" y="479440"/>
                  </a:cubicBezTo>
                  <a:cubicBezTo>
                    <a:pt x="7809005" y="483187"/>
                    <a:pt x="7771630" y="491932"/>
                    <a:pt x="7733009" y="498178"/>
                  </a:cubicBezTo>
                  <a:cubicBezTo>
                    <a:pt x="7725534" y="528158"/>
                    <a:pt x="7716813" y="561887"/>
                    <a:pt x="7708092" y="591867"/>
                  </a:cubicBezTo>
                  <a:cubicBezTo>
                    <a:pt x="7757925" y="621848"/>
                    <a:pt x="7812742" y="604359"/>
                    <a:pt x="7857592" y="606858"/>
                  </a:cubicBezTo>
                  <a:cubicBezTo>
                    <a:pt x="7883754" y="590618"/>
                    <a:pt x="7909917" y="576877"/>
                    <a:pt x="7933588" y="559388"/>
                  </a:cubicBezTo>
                  <a:cubicBezTo>
                    <a:pt x="7951028" y="559388"/>
                    <a:pt x="7967224" y="558139"/>
                    <a:pt x="7982176" y="558139"/>
                  </a:cubicBezTo>
                  <a:cubicBezTo>
                    <a:pt x="8005846" y="554392"/>
                    <a:pt x="8017058" y="588120"/>
                    <a:pt x="8034500" y="604359"/>
                  </a:cubicBezTo>
                  <a:lnTo>
                    <a:pt x="8106758" y="604359"/>
                  </a:lnTo>
                  <a:lnTo>
                    <a:pt x="8134166" y="604359"/>
                  </a:lnTo>
                  <a:cubicBezTo>
                    <a:pt x="8176524" y="599363"/>
                    <a:pt x="8217636" y="591867"/>
                    <a:pt x="8258748" y="585621"/>
                  </a:cubicBezTo>
                  <a:lnTo>
                    <a:pt x="8272452" y="585621"/>
                  </a:lnTo>
                  <a:cubicBezTo>
                    <a:pt x="8286156" y="584372"/>
                    <a:pt x="8296124" y="584372"/>
                    <a:pt x="8308582" y="584372"/>
                  </a:cubicBezTo>
                  <a:lnTo>
                    <a:pt x="8308582" y="599338"/>
                  </a:lnTo>
                  <a:cubicBezTo>
                    <a:pt x="8308630" y="598839"/>
                    <a:pt x="8308676" y="598339"/>
                    <a:pt x="8308724" y="597840"/>
                  </a:cubicBezTo>
                  <a:lnTo>
                    <a:pt x="8308724" y="580597"/>
                  </a:lnTo>
                  <a:cubicBezTo>
                    <a:pt x="8355826" y="560890"/>
                    <a:pt x="8400448" y="537488"/>
                    <a:pt x="8447552" y="516549"/>
                  </a:cubicBezTo>
                  <a:cubicBezTo>
                    <a:pt x="8454988" y="536256"/>
                    <a:pt x="8462424" y="559658"/>
                    <a:pt x="8472340" y="579365"/>
                  </a:cubicBezTo>
                  <a:lnTo>
                    <a:pt x="8472340" y="628632"/>
                  </a:lnTo>
                  <a:lnTo>
                    <a:pt x="8471238" y="630489"/>
                  </a:lnTo>
                  <a:cubicBezTo>
                    <a:pt x="8471208" y="630390"/>
                    <a:pt x="8471176" y="630290"/>
                    <a:pt x="8471146" y="630191"/>
                  </a:cubicBezTo>
                  <a:cubicBezTo>
                    <a:pt x="8465248" y="622193"/>
                    <a:pt x="8468756" y="630080"/>
                    <a:pt x="8470964" y="630950"/>
                  </a:cubicBezTo>
                  <a:lnTo>
                    <a:pt x="8471238" y="630489"/>
                  </a:lnTo>
                  <a:lnTo>
                    <a:pt x="8480624" y="660838"/>
                  </a:lnTo>
                  <a:cubicBezTo>
                    <a:pt x="8490448" y="687232"/>
                    <a:pt x="8501844" y="700107"/>
                    <a:pt x="8519520" y="692616"/>
                  </a:cubicBezTo>
                  <a:cubicBezTo>
                    <a:pt x="8534406" y="712592"/>
                    <a:pt x="8553012" y="735064"/>
                    <a:pt x="8569136" y="755040"/>
                  </a:cubicBezTo>
                  <a:cubicBezTo>
                    <a:pt x="8560454" y="814968"/>
                    <a:pt x="8587742" y="891126"/>
                    <a:pt x="8530684" y="932326"/>
                  </a:cubicBezTo>
                  <a:cubicBezTo>
                    <a:pt x="8518280" y="932326"/>
                    <a:pt x="8504636" y="932326"/>
                    <a:pt x="8492232" y="933574"/>
                  </a:cubicBezTo>
                  <a:cubicBezTo>
                    <a:pt x="8483550" y="942314"/>
                    <a:pt x="8476108" y="953551"/>
                    <a:pt x="8468664" y="967284"/>
                  </a:cubicBezTo>
                  <a:cubicBezTo>
                    <a:pt x="8490992" y="1012230"/>
                    <a:pt x="8517040" y="1059672"/>
                    <a:pt x="8539368" y="1108364"/>
                  </a:cubicBezTo>
                  <a:cubicBezTo>
                    <a:pt x="8523242" y="1162049"/>
                    <a:pt x="8508358" y="1215734"/>
                    <a:pt x="8489752" y="1269419"/>
                  </a:cubicBezTo>
                  <a:cubicBezTo>
                    <a:pt x="8488512" y="1278158"/>
                    <a:pt x="8488512" y="1289395"/>
                    <a:pt x="8488512" y="1298134"/>
                  </a:cubicBezTo>
                  <a:lnTo>
                    <a:pt x="8377720" y="1350175"/>
                  </a:lnTo>
                  <a:lnTo>
                    <a:pt x="8378924" y="1350318"/>
                  </a:lnTo>
                  <a:cubicBezTo>
                    <a:pt x="8370188" y="1394030"/>
                    <a:pt x="8362698" y="1433995"/>
                    <a:pt x="8351464" y="1477706"/>
                  </a:cubicBezTo>
                  <a:cubicBezTo>
                    <a:pt x="8348968" y="1493942"/>
                    <a:pt x="8342726" y="1511427"/>
                    <a:pt x="8341478" y="1526414"/>
                  </a:cubicBezTo>
                  <a:cubicBezTo>
                    <a:pt x="8311520" y="1527662"/>
                    <a:pt x="8280316" y="1527662"/>
                    <a:pt x="8251608" y="1528911"/>
                  </a:cubicBezTo>
                  <a:cubicBezTo>
                    <a:pt x="8251608" y="1555138"/>
                    <a:pt x="8251608" y="1577619"/>
                    <a:pt x="8250358" y="1607592"/>
                  </a:cubicBezTo>
                  <a:lnTo>
                    <a:pt x="8250358" y="1621330"/>
                  </a:lnTo>
                  <a:cubicBezTo>
                    <a:pt x="8247862" y="1657549"/>
                    <a:pt x="8242868" y="1697514"/>
                    <a:pt x="8237876" y="1734981"/>
                  </a:cubicBezTo>
                  <a:cubicBezTo>
                    <a:pt x="8257848" y="1744972"/>
                    <a:pt x="8277820" y="1754963"/>
                    <a:pt x="8300288" y="1767452"/>
                  </a:cubicBezTo>
                  <a:cubicBezTo>
                    <a:pt x="8299040" y="1797426"/>
                    <a:pt x="8299040" y="1831146"/>
                    <a:pt x="8261592" y="1911076"/>
                  </a:cubicBezTo>
                  <a:cubicBezTo>
                    <a:pt x="8227892" y="1888596"/>
                    <a:pt x="8194188" y="1868614"/>
                    <a:pt x="8160488" y="1849880"/>
                  </a:cubicBezTo>
                  <a:cubicBezTo>
                    <a:pt x="8152998" y="1826151"/>
                    <a:pt x="8145508" y="1806168"/>
                    <a:pt x="8136772" y="1782439"/>
                  </a:cubicBezTo>
                  <a:cubicBezTo>
                    <a:pt x="8111808" y="1782439"/>
                    <a:pt x="8088090" y="1783688"/>
                    <a:pt x="8061878" y="1783688"/>
                  </a:cubicBezTo>
                  <a:lnTo>
                    <a:pt x="8061878" y="1719994"/>
                  </a:lnTo>
                  <a:cubicBezTo>
                    <a:pt x="8066872" y="1693767"/>
                    <a:pt x="8070616" y="1666291"/>
                    <a:pt x="8075608" y="1640064"/>
                  </a:cubicBezTo>
                  <a:cubicBezTo>
                    <a:pt x="8129282" y="1446484"/>
                    <a:pt x="7929567" y="1595103"/>
                    <a:pt x="7952036" y="1451479"/>
                  </a:cubicBezTo>
                  <a:cubicBezTo>
                    <a:pt x="7980744" y="1421505"/>
                    <a:pt x="8009452" y="1397776"/>
                    <a:pt x="8039410" y="1371549"/>
                  </a:cubicBezTo>
                  <a:cubicBezTo>
                    <a:pt x="8036914" y="1356562"/>
                    <a:pt x="8031920" y="1347820"/>
                    <a:pt x="8028176" y="1337829"/>
                  </a:cubicBezTo>
                  <a:lnTo>
                    <a:pt x="8033812" y="1305869"/>
                  </a:lnTo>
                  <a:lnTo>
                    <a:pt x="8033642" y="1305484"/>
                  </a:lnTo>
                  <a:lnTo>
                    <a:pt x="8026984" y="1343789"/>
                  </a:lnTo>
                  <a:cubicBezTo>
                    <a:pt x="7993264" y="1343789"/>
                    <a:pt x="7959544" y="1343789"/>
                    <a:pt x="7925822" y="1345057"/>
                  </a:cubicBezTo>
                  <a:lnTo>
                    <a:pt x="7912084" y="1345057"/>
                  </a:lnTo>
                  <a:cubicBezTo>
                    <a:pt x="7911849" y="1342341"/>
                    <a:pt x="7911613" y="1339625"/>
                    <a:pt x="7911378" y="1336909"/>
                  </a:cubicBezTo>
                  <a:lnTo>
                    <a:pt x="7874461" y="1383545"/>
                  </a:lnTo>
                  <a:cubicBezTo>
                    <a:pt x="7840828" y="1373607"/>
                    <a:pt x="7809687" y="1364911"/>
                    <a:pt x="7776054" y="1353730"/>
                  </a:cubicBezTo>
                  <a:lnTo>
                    <a:pt x="7776054" y="1308371"/>
                  </a:lnTo>
                  <a:lnTo>
                    <a:pt x="7729360" y="1295815"/>
                  </a:lnTo>
                  <a:cubicBezTo>
                    <a:pt x="7653332" y="1263336"/>
                    <a:pt x="7633390" y="1377014"/>
                    <a:pt x="7539913" y="1362023"/>
                  </a:cubicBezTo>
                  <a:cubicBezTo>
                    <a:pt x="7527450" y="1399499"/>
                    <a:pt x="7566087" y="1408244"/>
                    <a:pt x="7566087" y="1424484"/>
                  </a:cubicBezTo>
                  <a:cubicBezTo>
                    <a:pt x="7592260" y="1434477"/>
                    <a:pt x="7615941" y="1444471"/>
                    <a:pt x="7642115" y="1458212"/>
                  </a:cubicBezTo>
                  <a:cubicBezTo>
                    <a:pt x="7642115" y="1470704"/>
                    <a:pt x="7640868" y="1486944"/>
                    <a:pt x="7640868" y="1504433"/>
                  </a:cubicBezTo>
                  <a:lnTo>
                    <a:pt x="7636363" y="1504433"/>
                  </a:lnTo>
                  <a:lnTo>
                    <a:pt x="7609556" y="1596645"/>
                  </a:lnTo>
                  <a:cubicBezTo>
                    <a:pt x="7580789" y="1596645"/>
                    <a:pt x="7553273" y="1596645"/>
                    <a:pt x="7523256" y="1597874"/>
                  </a:cubicBezTo>
                  <a:cubicBezTo>
                    <a:pt x="7489487" y="1562228"/>
                    <a:pt x="7448213" y="1579436"/>
                    <a:pt x="7421948" y="1549936"/>
                  </a:cubicBezTo>
                  <a:cubicBezTo>
                    <a:pt x="7398184" y="1563457"/>
                    <a:pt x="7371919" y="1573290"/>
                    <a:pt x="7345654" y="1583124"/>
                  </a:cubicBezTo>
                  <a:cubicBezTo>
                    <a:pt x="7316887" y="1576978"/>
                    <a:pt x="7288121" y="1574519"/>
                    <a:pt x="7259354" y="1568373"/>
                  </a:cubicBezTo>
                  <a:cubicBezTo>
                    <a:pt x="7243095" y="1558540"/>
                    <a:pt x="7225585" y="1548706"/>
                    <a:pt x="7209325" y="1538873"/>
                  </a:cubicBezTo>
                  <a:cubicBezTo>
                    <a:pt x="7186812" y="1461434"/>
                    <a:pt x="7149291" y="1481101"/>
                    <a:pt x="7121775" y="1474955"/>
                  </a:cubicBezTo>
                  <a:lnTo>
                    <a:pt x="7121775" y="1429747"/>
                  </a:lnTo>
                  <a:lnTo>
                    <a:pt x="7101195" y="1430730"/>
                  </a:lnTo>
                  <a:cubicBezTo>
                    <a:pt x="7063805" y="1434477"/>
                    <a:pt x="7027660" y="1441973"/>
                    <a:pt x="6989023" y="1448219"/>
                  </a:cubicBezTo>
                  <a:cubicBezTo>
                    <a:pt x="6936676" y="1461960"/>
                    <a:pt x="6919227" y="1401998"/>
                    <a:pt x="6903025" y="1369518"/>
                  </a:cubicBezTo>
                  <a:cubicBezTo>
                    <a:pt x="6876851" y="1363272"/>
                    <a:pt x="6850678" y="1357026"/>
                    <a:pt x="6826997" y="1353279"/>
                  </a:cubicBezTo>
                  <a:cubicBezTo>
                    <a:pt x="6813522" y="1350265"/>
                    <a:pt x="6831282" y="1348841"/>
                    <a:pt x="6822175" y="1351432"/>
                  </a:cubicBezTo>
                  <a:cubicBezTo>
                    <a:pt x="6807228" y="1355160"/>
                    <a:pt x="6788545" y="1362615"/>
                    <a:pt x="6772353" y="1368828"/>
                  </a:cubicBezTo>
                  <a:cubicBezTo>
                    <a:pt x="6762388" y="1355160"/>
                    <a:pt x="6754915" y="1345219"/>
                    <a:pt x="6747441" y="1335278"/>
                  </a:cubicBezTo>
                  <a:cubicBezTo>
                    <a:pt x="6671462" y="1347704"/>
                    <a:pt x="6595483" y="1357645"/>
                    <a:pt x="6521995" y="1372556"/>
                  </a:cubicBezTo>
                  <a:lnTo>
                    <a:pt x="6497084" y="1372556"/>
                  </a:lnTo>
                  <a:lnTo>
                    <a:pt x="6481832" y="1336328"/>
                  </a:lnTo>
                  <a:lnTo>
                    <a:pt x="6457363" y="1352269"/>
                  </a:lnTo>
                  <a:cubicBezTo>
                    <a:pt x="6438668" y="1349771"/>
                    <a:pt x="6423712" y="1343525"/>
                    <a:pt x="6405016" y="1341026"/>
                  </a:cubicBezTo>
                  <a:lnTo>
                    <a:pt x="6384861" y="1336185"/>
                  </a:lnTo>
                  <a:lnTo>
                    <a:pt x="6371282" y="1340249"/>
                  </a:lnTo>
                  <a:lnTo>
                    <a:pt x="6353542" y="1341091"/>
                  </a:lnTo>
                  <a:lnTo>
                    <a:pt x="6316837" y="1366479"/>
                  </a:lnTo>
                  <a:cubicBezTo>
                    <a:pt x="6290663" y="1388809"/>
                    <a:pt x="6262308" y="1413480"/>
                    <a:pt x="6215570" y="1405985"/>
                  </a:cubicBezTo>
                  <a:cubicBezTo>
                    <a:pt x="6203106" y="1442212"/>
                    <a:pt x="6241744" y="1452206"/>
                    <a:pt x="6241744" y="1468446"/>
                  </a:cubicBezTo>
                  <a:lnTo>
                    <a:pt x="6308927" y="1497625"/>
                  </a:lnTo>
                  <a:lnTo>
                    <a:pt x="6314553" y="1497136"/>
                  </a:lnTo>
                  <a:cubicBezTo>
                    <a:pt x="6337704" y="1499883"/>
                    <a:pt x="6349970" y="1513011"/>
                    <a:pt x="6348744" y="1536213"/>
                  </a:cubicBezTo>
                  <a:cubicBezTo>
                    <a:pt x="6335864" y="1547204"/>
                    <a:pt x="6311333" y="1553004"/>
                    <a:pt x="6285574" y="1551172"/>
                  </a:cubicBezTo>
                  <a:lnTo>
                    <a:pt x="6259170" y="1545114"/>
                  </a:lnTo>
                  <a:lnTo>
                    <a:pt x="6103398" y="1533404"/>
                  </a:lnTo>
                  <a:cubicBezTo>
                    <a:pt x="6079094" y="1532780"/>
                    <a:pt x="6056971" y="1529266"/>
                    <a:pt x="6036231" y="1523957"/>
                  </a:cubicBezTo>
                  <a:lnTo>
                    <a:pt x="6004294" y="1512987"/>
                  </a:lnTo>
                  <a:lnTo>
                    <a:pt x="5998927" y="1517467"/>
                  </a:lnTo>
                  <a:cubicBezTo>
                    <a:pt x="5957481" y="1534131"/>
                    <a:pt x="5896879" y="1518982"/>
                    <a:pt x="5857871" y="1491947"/>
                  </a:cubicBezTo>
                  <a:lnTo>
                    <a:pt x="5913767" y="1476090"/>
                  </a:lnTo>
                  <a:lnTo>
                    <a:pt x="5865344" y="1457203"/>
                  </a:lnTo>
                  <a:cubicBezTo>
                    <a:pt x="5844156" y="1463449"/>
                    <a:pt x="5824214" y="1467196"/>
                    <a:pt x="5803026" y="1473442"/>
                  </a:cubicBezTo>
                  <a:lnTo>
                    <a:pt x="5776852" y="1473442"/>
                  </a:lnTo>
                  <a:lnTo>
                    <a:pt x="5770912" y="1474435"/>
                  </a:lnTo>
                  <a:lnTo>
                    <a:pt x="5774203" y="1480458"/>
                  </a:lnTo>
                  <a:cubicBezTo>
                    <a:pt x="5635940" y="1542903"/>
                    <a:pt x="5521344" y="1436746"/>
                    <a:pt x="5385573" y="1451733"/>
                  </a:cubicBezTo>
                  <a:cubicBezTo>
                    <a:pt x="5332011" y="1413017"/>
                    <a:pt x="5233608" y="1470467"/>
                    <a:pt x="5198731" y="1408022"/>
                  </a:cubicBezTo>
                  <a:cubicBezTo>
                    <a:pt x="5081644" y="1395532"/>
                    <a:pt x="4937153" y="1436746"/>
                    <a:pt x="4846223" y="1378048"/>
                  </a:cubicBezTo>
                  <a:cubicBezTo>
                    <a:pt x="4817575" y="1381794"/>
                    <a:pt x="4781452" y="1365559"/>
                    <a:pt x="4760276" y="1395532"/>
                  </a:cubicBezTo>
                  <a:cubicBezTo>
                    <a:pt x="4512400" y="1305611"/>
                    <a:pt x="4271997" y="1381794"/>
                    <a:pt x="4009174" y="1341829"/>
                  </a:cubicBezTo>
                  <a:cubicBezTo>
                    <a:pt x="4004191" y="1335585"/>
                    <a:pt x="4000454" y="1329340"/>
                    <a:pt x="3996717" y="1324345"/>
                  </a:cubicBezTo>
                  <a:cubicBezTo>
                    <a:pt x="3974297" y="1329340"/>
                    <a:pt x="3946893" y="1313105"/>
                    <a:pt x="3933191" y="1343078"/>
                  </a:cubicBezTo>
                  <a:cubicBezTo>
                    <a:pt x="3763788" y="1361812"/>
                    <a:pt x="3532105" y="1384292"/>
                    <a:pt x="3370176" y="1331838"/>
                  </a:cubicBezTo>
                  <a:cubicBezTo>
                    <a:pt x="3235650" y="1328092"/>
                    <a:pt x="3109843" y="1399279"/>
                    <a:pt x="2945423" y="1304362"/>
                  </a:cubicBezTo>
                  <a:cubicBezTo>
                    <a:pt x="2972826" y="1294371"/>
                    <a:pt x="2995247" y="1283131"/>
                    <a:pt x="3021405" y="1273140"/>
                  </a:cubicBezTo>
                  <a:cubicBezTo>
                    <a:pt x="3178352" y="1278135"/>
                    <a:pt x="3275509" y="1254406"/>
                    <a:pt x="3411281" y="1251908"/>
                  </a:cubicBezTo>
                  <a:cubicBezTo>
                    <a:pt x="3494737" y="1264397"/>
                    <a:pt x="3662894" y="1299367"/>
                    <a:pt x="3720192" y="1199454"/>
                  </a:cubicBezTo>
                  <a:cubicBezTo>
                    <a:pt x="3774999" y="1244415"/>
                    <a:pt x="3832297" y="1226930"/>
                    <a:pt x="3884613" y="1230677"/>
                  </a:cubicBezTo>
                  <a:cubicBezTo>
                    <a:pt x="3882121" y="1179472"/>
                    <a:pt x="3924472" y="1201952"/>
                    <a:pt x="3946893" y="1183218"/>
                  </a:cubicBezTo>
                  <a:cubicBezTo>
                    <a:pt x="3963086" y="1181970"/>
                    <a:pt x="3981770" y="1181970"/>
                    <a:pt x="3996717" y="1181970"/>
                  </a:cubicBezTo>
                  <a:cubicBezTo>
                    <a:pt x="4024121" y="1180721"/>
                    <a:pt x="4046542" y="1180721"/>
                    <a:pt x="4072700" y="1180721"/>
                  </a:cubicBezTo>
                  <a:lnTo>
                    <a:pt x="4148682" y="1180721"/>
                  </a:lnTo>
                  <a:lnTo>
                    <a:pt x="4399049" y="1178223"/>
                  </a:lnTo>
                  <a:cubicBezTo>
                    <a:pt x="4428944" y="1169480"/>
                    <a:pt x="4456348" y="1163236"/>
                    <a:pt x="4484997" y="1159489"/>
                  </a:cubicBezTo>
                  <a:cubicBezTo>
                    <a:pt x="4514891" y="1161987"/>
                    <a:pt x="4546031" y="1169480"/>
                    <a:pt x="4573435" y="1175725"/>
                  </a:cubicBezTo>
                  <a:cubicBezTo>
                    <a:pt x="4602084" y="1178223"/>
                    <a:pt x="4631979" y="1184467"/>
                    <a:pt x="4659382" y="1186965"/>
                  </a:cubicBezTo>
                  <a:lnTo>
                    <a:pt x="4687899" y="1197436"/>
                  </a:lnTo>
                  <a:lnTo>
                    <a:pt x="4745585" y="1146392"/>
                  </a:lnTo>
                  <a:cubicBezTo>
                    <a:pt x="4657150" y="1030606"/>
                    <a:pt x="4579926" y="1121492"/>
                    <a:pt x="4507683" y="1069201"/>
                  </a:cubicBezTo>
                  <a:cubicBezTo>
                    <a:pt x="4427967" y="1076671"/>
                    <a:pt x="4418003" y="931006"/>
                    <a:pt x="4332059" y="1008196"/>
                  </a:cubicBezTo>
                  <a:cubicBezTo>
                    <a:pt x="4261062" y="1041811"/>
                    <a:pt x="4216222" y="1033096"/>
                    <a:pt x="4206258" y="979561"/>
                  </a:cubicBezTo>
                  <a:lnTo>
                    <a:pt x="4091871" y="972574"/>
                  </a:lnTo>
                  <a:lnTo>
                    <a:pt x="4077116" y="986891"/>
                  </a:lnTo>
                  <a:cubicBezTo>
                    <a:pt x="4059834" y="1004132"/>
                    <a:pt x="4040216" y="1018421"/>
                    <a:pt x="4007209" y="1003510"/>
                  </a:cubicBezTo>
                  <a:lnTo>
                    <a:pt x="3967307" y="990160"/>
                  </a:lnTo>
                  <a:lnTo>
                    <a:pt x="3966682" y="990825"/>
                  </a:lnTo>
                  <a:cubicBezTo>
                    <a:pt x="3949983" y="1001271"/>
                    <a:pt x="3929432" y="975826"/>
                    <a:pt x="3906078" y="983296"/>
                  </a:cubicBezTo>
                  <a:lnTo>
                    <a:pt x="3900625" y="979753"/>
                  </a:lnTo>
                  <a:lnTo>
                    <a:pt x="3890904" y="978814"/>
                  </a:lnTo>
                  <a:cubicBezTo>
                    <a:pt x="3851825" y="975863"/>
                    <a:pt x="3816015" y="971204"/>
                    <a:pt x="3794218" y="943867"/>
                  </a:cubicBezTo>
                  <a:cubicBezTo>
                    <a:pt x="3771798" y="958156"/>
                    <a:pt x="3744863" y="962117"/>
                    <a:pt x="3715553" y="961340"/>
                  </a:cubicBezTo>
                  <a:lnTo>
                    <a:pt x="3638353" y="952242"/>
                  </a:lnTo>
                  <a:lnTo>
                    <a:pt x="3597801" y="953007"/>
                  </a:lnTo>
                  <a:lnTo>
                    <a:pt x="3562934" y="944695"/>
                  </a:lnTo>
                  <a:lnTo>
                    <a:pt x="3528330" y="944566"/>
                  </a:lnTo>
                  <a:cubicBezTo>
                    <a:pt x="3498086" y="947206"/>
                    <a:pt x="3469750" y="956292"/>
                    <a:pt x="3445461" y="977416"/>
                  </a:cubicBezTo>
                  <a:cubicBezTo>
                    <a:pt x="3371973" y="919015"/>
                    <a:pt x="3244926" y="960020"/>
                    <a:pt x="3145281" y="951322"/>
                  </a:cubicBezTo>
                  <a:cubicBezTo>
                    <a:pt x="3125352" y="951322"/>
                    <a:pt x="3102932" y="952565"/>
                    <a:pt x="3083003" y="952565"/>
                  </a:cubicBezTo>
                  <a:cubicBezTo>
                    <a:pt x="3085494" y="988599"/>
                    <a:pt x="3050618" y="982386"/>
                    <a:pt x="3033180" y="982386"/>
                  </a:cubicBezTo>
                  <a:cubicBezTo>
                    <a:pt x="3014497" y="979901"/>
                    <a:pt x="2990832" y="996055"/>
                    <a:pt x="2980867" y="966233"/>
                  </a:cubicBezTo>
                  <a:cubicBezTo>
                    <a:pt x="2983358" y="940139"/>
                    <a:pt x="2947237" y="957535"/>
                    <a:pt x="2907379" y="1017179"/>
                  </a:cubicBezTo>
                  <a:cubicBezTo>
                    <a:pt x="2928554" y="1043273"/>
                    <a:pt x="2945991" y="1069367"/>
                    <a:pt x="2969657" y="1095461"/>
                  </a:cubicBezTo>
                  <a:cubicBezTo>
                    <a:pt x="2945991" y="1126525"/>
                    <a:pt x="2927308" y="1160075"/>
                    <a:pt x="2906134" y="1192382"/>
                  </a:cubicBezTo>
                  <a:cubicBezTo>
                    <a:pt x="2896169" y="1186169"/>
                    <a:pt x="2887450" y="1179956"/>
                    <a:pt x="2879977" y="1176228"/>
                  </a:cubicBezTo>
                  <a:cubicBezTo>
                    <a:pt x="2874994" y="1160075"/>
                    <a:pt x="2872503" y="1143921"/>
                    <a:pt x="2867521" y="1126525"/>
                  </a:cubicBezTo>
                  <a:cubicBezTo>
                    <a:pt x="2846346" y="1114100"/>
                    <a:pt x="2826418" y="1097946"/>
                    <a:pt x="2805243" y="1081793"/>
                  </a:cubicBezTo>
                  <a:cubicBezTo>
                    <a:pt x="2789051" y="1100431"/>
                    <a:pt x="2770367" y="1125283"/>
                    <a:pt x="2754175" y="1145164"/>
                  </a:cubicBezTo>
                  <a:cubicBezTo>
                    <a:pt x="2689406" y="1182441"/>
                    <a:pt x="2724282" y="1081793"/>
                    <a:pt x="2679442" y="1065639"/>
                  </a:cubicBezTo>
                  <a:cubicBezTo>
                    <a:pt x="2643320" y="1092976"/>
                    <a:pt x="2603462" y="1120313"/>
                    <a:pt x="2567341" y="1147649"/>
                  </a:cubicBezTo>
                  <a:cubicBezTo>
                    <a:pt x="2483888" y="1125283"/>
                    <a:pt x="2415382" y="1198595"/>
                    <a:pt x="2341894" y="1150134"/>
                  </a:cubicBezTo>
                  <a:cubicBezTo>
                    <a:pt x="2331930" y="1176228"/>
                    <a:pt x="2324457" y="1203565"/>
                    <a:pt x="2315738" y="1229659"/>
                  </a:cubicBezTo>
                  <a:cubicBezTo>
                    <a:pt x="2289581" y="1225932"/>
                    <a:pt x="2265916" y="1219719"/>
                    <a:pt x="2239758" y="1214748"/>
                  </a:cubicBezTo>
                  <a:cubicBezTo>
                    <a:pt x="2198655" y="1220961"/>
                    <a:pt x="2156306" y="1228417"/>
                    <a:pt x="2115202" y="1232144"/>
                  </a:cubicBezTo>
                  <a:cubicBezTo>
                    <a:pt x="2091537" y="1182441"/>
                    <a:pt x="2018049" y="1163803"/>
                    <a:pt x="2015558" y="1233387"/>
                  </a:cubicBezTo>
                  <a:lnTo>
                    <a:pt x="1891002" y="1234630"/>
                  </a:lnTo>
                  <a:cubicBezTo>
                    <a:pt x="1864845" y="1208535"/>
                    <a:pt x="1841180" y="1182441"/>
                    <a:pt x="1815022" y="1156347"/>
                  </a:cubicBezTo>
                  <a:cubicBezTo>
                    <a:pt x="1824364" y="1126526"/>
                    <a:pt x="1815645" y="1102606"/>
                    <a:pt x="1799609" y="1088317"/>
                  </a:cubicBezTo>
                  <a:lnTo>
                    <a:pt x="1794063" y="1085613"/>
                  </a:lnTo>
                  <a:lnTo>
                    <a:pt x="1762067" y="1093354"/>
                  </a:lnTo>
                  <a:lnTo>
                    <a:pt x="1733677" y="1095424"/>
                  </a:lnTo>
                  <a:lnTo>
                    <a:pt x="1716624" y="1140194"/>
                  </a:lnTo>
                  <a:cubicBezTo>
                    <a:pt x="1697940" y="1130253"/>
                    <a:pt x="1682993" y="1120313"/>
                    <a:pt x="1664310" y="1111614"/>
                  </a:cubicBezTo>
                  <a:cubicBezTo>
                    <a:pt x="1654346" y="1137709"/>
                    <a:pt x="1640644" y="1165045"/>
                    <a:pt x="1626943" y="1191139"/>
                  </a:cubicBezTo>
                  <a:cubicBezTo>
                    <a:pt x="1623206" y="1178714"/>
                    <a:pt x="1619470" y="1167530"/>
                    <a:pt x="1614488" y="1158832"/>
                  </a:cubicBezTo>
                  <a:lnTo>
                    <a:pt x="1564665" y="1158832"/>
                  </a:lnTo>
                  <a:lnTo>
                    <a:pt x="1523558" y="1159505"/>
                  </a:lnTo>
                  <a:lnTo>
                    <a:pt x="1515848" y="1171292"/>
                  </a:lnTo>
                  <a:lnTo>
                    <a:pt x="1497488" y="1159931"/>
                  </a:lnTo>
                  <a:lnTo>
                    <a:pt x="1488686" y="1160075"/>
                  </a:lnTo>
                  <a:cubicBezTo>
                    <a:pt x="1457547" y="1151998"/>
                    <a:pt x="1438864" y="1144543"/>
                    <a:pt x="1425007" y="1137087"/>
                  </a:cubicBezTo>
                  <a:lnTo>
                    <a:pt x="1413817" y="1129679"/>
                  </a:lnTo>
                  <a:lnTo>
                    <a:pt x="1392154" y="1158249"/>
                  </a:lnTo>
                  <a:cubicBezTo>
                    <a:pt x="1361049" y="1145837"/>
                    <a:pt x="1332432" y="1135907"/>
                    <a:pt x="1303816" y="1127219"/>
                  </a:cubicBezTo>
                  <a:cubicBezTo>
                    <a:pt x="1303816" y="1113566"/>
                    <a:pt x="1304127" y="1100223"/>
                    <a:pt x="1301172" y="1079122"/>
                  </a:cubicBezTo>
                  <a:lnTo>
                    <a:pt x="1300392" y="1075028"/>
                  </a:lnTo>
                  <a:lnTo>
                    <a:pt x="1276364" y="1068506"/>
                  </a:lnTo>
                  <a:lnTo>
                    <a:pt x="1264017" y="1062449"/>
                  </a:lnTo>
                  <a:lnTo>
                    <a:pt x="1177055" y="1125227"/>
                  </a:lnTo>
                  <a:cubicBezTo>
                    <a:pt x="1156192" y="1119625"/>
                    <a:pt x="1136263" y="1120091"/>
                    <a:pt x="1116976" y="1123165"/>
                  </a:cubicBezTo>
                  <a:lnTo>
                    <a:pt x="1103164" y="1126500"/>
                  </a:lnTo>
                  <a:cubicBezTo>
                    <a:pt x="1102977" y="1131097"/>
                    <a:pt x="1102791" y="1135694"/>
                    <a:pt x="1102604" y="1140291"/>
                  </a:cubicBezTo>
                  <a:cubicBezTo>
                    <a:pt x="1102701" y="1154765"/>
                    <a:pt x="1102701" y="1168464"/>
                    <a:pt x="1100210" y="1180228"/>
                  </a:cubicBezTo>
                  <a:lnTo>
                    <a:pt x="1037931" y="1180228"/>
                  </a:lnTo>
                  <a:cubicBezTo>
                    <a:pt x="1022984" y="1175584"/>
                    <a:pt x="1012942" y="1164904"/>
                    <a:pt x="1006948" y="1150856"/>
                  </a:cubicBezTo>
                  <a:lnTo>
                    <a:pt x="1006172" y="1145115"/>
                  </a:lnTo>
                  <a:lnTo>
                    <a:pt x="979806" y="1140989"/>
                  </a:lnTo>
                  <a:cubicBezTo>
                    <a:pt x="970856" y="1138222"/>
                    <a:pt x="961884" y="1133942"/>
                    <a:pt x="952854" y="1127717"/>
                  </a:cubicBezTo>
                  <a:cubicBezTo>
                    <a:pt x="941644" y="1155107"/>
                    <a:pt x="934171" y="1181252"/>
                    <a:pt x="925452" y="1208642"/>
                  </a:cubicBezTo>
                  <a:cubicBezTo>
                    <a:pt x="899295" y="1204907"/>
                    <a:pt x="875630" y="1198682"/>
                    <a:pt x="849472" y="1192457"/>
                  </a:cubicBezTo>
                  <a:cubicBezTo>
                    <a:pt x="808369" y="1198682"/>
                    <a:pt x="766020" y="1206152"/>
                    <a:pt x="724916" y="1211132"/>
                  </a:cubicBezTo>
                  <a:cubicBezTo>
                    <a:pt x="701251" y="1161332"/>
                    <a:pt x="629008" y="1141412"/>
                    <a:pt x="625272" y="1211132"/>
                  </a:cubicBezTo>
                  <a:lnTo>
                    <a:pt x="500716" y="1212377"/>
                  </a:lnTo>
                  <a:cubicBezTo>
                    <a:pt x="474559" y="1187477"/>
                    <a:pt x="450894" y="1160087"/>
                    <a:pt x="424736" y="1133942"/>
                  </a:cubicBezTo>
                  <a:cubicBezTo>
                    <a:pt x="444666" y="1074181"/>
                    <a:pt x="389861" y="1038076"/>
                    <a:pt x="350003" y="1055506"/>
                  </a:cubicBezTo>
                  <a:cubicBezTo>
                    <a:pt x="341284" y="1075426"/>
                    <a:pt x="333810" y="1099081"/>
                    <a:pt x="326338" y="1119002"/>
                  </a:cubicBezTo>
                  <a:cubicBezTo>
                    <a:pt x="308900" y="1109041"/>
                    <a:pt x="292707" y="1099081"/>
                    <a:pt x="274024" y="1089121"/>
                  </a:cubicBezTo>
                  <a:cubicBezTo>
                    <a:pt x="264060" y="1116511"/>
                    <a:pt x="250358" y="1142657"/>
                    <a:pt x="236657" y="1170047"/>
                  </a:cubicBezTo>
                  <a:cubicBezTo>
                    <a:pt x="232920" y="1156352"/>
                    <a:pt x="229184" y="1146392"/>
                    <a:pt x="224202" y="1136432"/>
                  </a:cubicBezTo>
                  <a:cubicBezTo>
                    <a:pt x="209254" y="1136432"/>
                    <a:pt x="190572" y="1137677"/>
                    <a:pt x="174379" y="1137677"/>
                  </a:cubicBezTo>
                  <a:lnTo>
                    <a:pt x="98400" y="1137677"/>
                  </a:lnTo>
                  <a:cubicBezTo>
                    <a:pt x="36122" y="1121492"/>
                    <a:pt x="23666" y="1109041"/>
                    <a:pt x="0" y="1092856"/>
                  </a:cubicBezTo>
                  <a:cubicBezTo>
                    <a:pt x="1246" y="1069201"/>
                    <a:pt x="1246" y="1049281"/>
                    <a:pt x="1246" y="1029361"/>
                  </a:cubicBezTo>
                  <a:cubicBezTo>
                    <a:pt x="42350" y="1009441"/>
                    <a:pt x="69752" y="952171"/>
                    <a:pt x="113346" y="948436"/>
                  </a:cubicBezTo>
                  <a:cubicBezTo>
                    <a:pt x="171888" y="942211"/>
                    <a:pt x="231675" y="934741"/>
                    <a:pt x="288970" y="929761"/>
                  </a:cubicBezTo>
                  <a:cubicBezTo>
                    <a:pt x="352494" y="870001"/>
                    <a:pt x="414772" y="922291"/>
                    <a:pt x="477050" y="928516"/>
                  </a:cubicBezTo>
                  <a:cubicBezTo>
                    <a:pt x="491997" y="911086"/>
                    <a:pt x="510680" y="893656"/>
                    <a:pt x="526872" y="877471"/>
                  </a:cubicBezTo>
                  <a:cubicBezTo>
                    <a:pt x="560502" y="877471"/>
                    <a:pt x="594133" y="876226"/>
                    <a:pt x="627763" y="876226"/>
                  </a:cubicBezTo>
                  <a:lnTo>
                    <a:pt x="652674" y="876226"/>
                  </a:lnTo>
                  <a:cubicBezTo>
                    <a:pt x="680076" y="882451"/>
                    <a:pt x="711216" y="888676"/>
                    <a:pt x="739864" y="891166"/>
                  </a:cubicBezTo>
                  <a:cubicBezTo>
                    <a:pt x="769757" y="901126"/>
                    <a:pt x="797159" y="911086"/>
                    <a:pt x="828298" y="923536"/>
                  </a:cubicBezTo>
                  <a:cubicBezTo>
                    <a:pt x="851964" y="889921"/>
                    <a:pt x="879366" y="860041"/>
                    <a:pt x="903032" y="826425"/>
                  </a:cubicBezTo>
                  <a:cubicBezTo>
                    <a:pt x="915488" y="846346"/>
                    <a:pt x="927943" y="870001"/>
                    <a:pt x="941644" y="889921"/>
                  </a:cubicBezTo>
                  <a:cubicBezTo>
                    <a:pt x="961573" y="894901"/>
                    <a:pt x="983993" y="898636"/>
                    <a:pt x="1003922" y="904861"/>
                  </a:cubicBezTo>
                  <a:cubicBezTo>
                    <a:pt x="1027588" y="894901"/>
                    <a:pt x="1053744" y="884941"/>
                    <a:pt x="1079902" y="871246"/>
                  </a:cubicBezTo>
                  <a:lnTo>
                    <a:pt x="1095011" y="892323"/>
                  </a:lnTo>
                  <a:lnTo>
                    <a:pt x="1092821" y="868803"/>
                  </a:lnTo>
                  <a:cubicBezTo>
                    <a:pt x="1091265" y="858178"/>
                    <a:pt x="1088855" y="845522"/>
                    <a:pt x="1085200" y="829898"/>
                  </a:cubicBezTo>
                  <a:cubicBezTo>
                    <a:pt x="1085151" y="829712"/>
                    <a:pt x="1085101" y="829527"/>
                    <a:pt x="1085052" y="829341"/>
                  </a:cubicBezTo>
                  <a:lnTo>
                    <a:pt x="1023247" y="845090"/>
                  </a:lnTo>
                  <a:cubicBezTo>
                    <a:pt x="1008291" y="811362"/>
                    <a:pt x="1003306" y="758895"/>
                    <a:pt x="960929" y="778882"/>
                  </a:cubicBezTo>
                  <a:cubicBezTo>
                    <a:pt x="937248" y="786377"/>
                    <a:pt x="919800" y="792623"/>
                    <a:pt x="898612" y="796371"/>
                  </a:cubicBezTo>
                  <a:cubicBezTo>
                    <a:pt x="879916" y="786377"/>
                    <a:pt x="864960" y="776384"/>
                    <a:pt x="846264" y="766390"/>
                  </a:cubicBezTo>
                  <a:cubicBezTo>
                    <a:pt x="867141" y="746090"/>
                    <a:pt x="887628" y="732115"/>
                    <a:pt x="907667" y="722453"/>
                  </a:cubicBezTo>
                  <a:lnTo>
                    <a:pt x="919954" y="718674"/>
                  </a:lnTo>
                  <a:lnTo>
                    <a:pt x="895720" y="687829"/>
                  </a:lnTo>
                  <a:cubicBezTo>
                    <a:pt x="895720" y="654316"/>
                    <a:pt x="895720" y="624527"/>
                    <a:pt x="896964" y="592256"/>
                  </a:cubicBezTo>
                  <a:cubicBezTo>
                    <a:pt x="916249" y="587291"/>
                    <a:pt x="937089" y="582016"/>
                    <a:pt x="958241" y="576275"/>
                  </a:cubicBezTo>
                  <a:lnTo>
                    <a:pt x="1018917" y="558235"/>
                  </a:lnTo>
                  <a:cubicBezTo>
                    <a:pt x="1018868" y="557278"/>
                    <a:pt x="1018820" y="556321"/>
                    <a:pt x="1018771" y="555364"/>
                  </a:cubicBezTo>
                  <a:lnTo>
                    <a:pt x="1012284" y="529465"/>
                  </a:lnTo>
                  <a:lnTo>
                    <a:pt x="999893" y="520344"/>
                  </a:lnTo>
                  <a:lnTo>
                    <a:pt x="971285" y="530847"/>
                  </a:lnTo>
                  <a:cubicBezTo>
                    <a:pt x="884787" y="551866"/>
                    <a:pt x="810077" y="499916"/>
                    <a:pt x="722984" y="520696"/>
                  </a:cubicBezTo>
                  <a:cubicBezTo>
                    <a:pt x="709298" y="504447"/>
                    <a:pt x="696856" y="490697"/>
                    <a:pt x="686902" y="474448"/>
                  </a:cubicBezTo>
                  <a:cubicBezTo>
                    <a:pt x="686902" y="441950"/>
                    <a:pt x="686902" y="410701"/>
                    <a:pt x="688146" y="378203"/>
                  </a:cubicBezTo>
                  <a:cubicBezTo>
                    <a:pt x="726716" y="366954"/>
                    <a:pt x="771507" y="356954"/>
                    <a:pt x="812566" y="343205"/>
                  </a:cubicBezTo>
                  <a:lnTo>
                    <a:pt x="836205" y="343205"/>
                  </a:lnTo>
                  <a:cubicBezTo>
                    <a:pt x="869799" y="355704"/>
                    <a:pt x="895927" y="389453"/>
                    <a:pt x="938229" y="375703"/>
                  </a:cubicBezTo>
                  <a:lnTo>
                    <a:pt x="1000152" y="350459"/>
                  </a:lnTo>
                  <a:lnTo>
                    <a:pt x="981609" y="350459"/>
                  </a:lnTo>
                  <a:cubicBezTo>
                    <a:pt x="948491" y="338105"/>
                    <a:pt x="917827" y="322046"/>
                    <a:pt x="884709" y="305986"/>
                  </a:cubicBezTo>
                  <a:lnTo>
                    <a:pt x="880846" y="304345"/>
                  </a:lnTo>
                  <a:cubicBezTo>
                    <a:pt x="812712" y="288343"/>
                    <a:pt x="724756" y="344965"/>
                    <a:pt x="681398" y="244030"/>
                  </a:cubicBezTo>
                  <a:lnTo>
                    <a:pt x="894473" y="192331"/>
                  </a:lnTo>
                  <a:lnTo>
                    <a:pt x="898201" y="193570"/>
                  </a:lnTo>
                  <a:cubicBezTo>
                    <a:pt x="912920" y="192335"/>
                    <a:pt x="931319" y="192335"/>
                    <a:pt x="947265" y="192335"/>
                  </a:cubicBezTo>
                  <a:cubicBezTo>
                    <a:pt x="968121" y="208614"/>
                    <a:pt x="981772" y="266917"/>
                    <a:pt x="1023339" y="291245"/>
                  </a:cubicBezTo>
                  <a:cubicBezTo>
                    <a:pt x="1080290" y="307343"/>
                    <a:pt x="1137240" y="323442"/>
                    <a:pt x="1196667" y="338302"/>
                  </a:cubicBezTo>
                  <a:lnTo>
                    <a:pt x="1259233" y="351269"/>
                  </a:lnTo>
                  <a:lnTo>
                    <a:pt x="1363672" y="348086"/>
                  </a:lnTo>
                  <a:lnTo>
                    <a:pt x="1396324" y="266517"/>
                  </a:lnTo>
                  <a:cubicBezTo>
                    <a:pt x="1403714" y="264800"/>
                    <a:pt x="1409709" y="264663"/>
                    <a:pt x="1414610" y="265783"/>
                  </a:cubicBezTo>
                  <a:cubicBezTo>
                    <a:pt x="1440343" y="271661"/>
                    <a:pt x="1435942" y="312164"/>
                    <a:pt x="1445134" y="340346"/>
                  </a:cubicBezTo>
                  <a:lnTo>
                    <a:pt x="1448672" y="345496"/>
                  </a:lnTo>
                  <a:lnTo>
                    <a:pt x="1669386" y="338769"/>
                  </a:lnTo>
                  <a:lnTo>
                    <a:pt x="1697635" y="265840"/>
                  </a:lnTo>
                  <a:cubicBezTo>
                    <a:pt x="1712385" y="264894"/>
                    <a:pt x="1727827" y="263948"/>
                    <a:pt x="1742981" y="264421"/>
                  </a:cubicBezTo>
                  <a:cubicBezTo>
                    <a:pt x="1777076" y="265485"/>
                    <a:pt x="1809714" y="273732"/>
                    <a:pt x="1829735" y="305323"/>
                  </a:cubicBezTo>
                  <a:lnTo>
                    <a:pt x="1840612" y="333550"/>
                  </a:lnTo>
                  <a:lnTo>
                    <a:pt x="2142977" y="324335"/>
                  </a:lnTo>
                  <a:cubicBezTo>
                    <a:pt x="2159172" y="324335"/>
                    <a:pt x="2176613" y="324335"/>
                    <a:pt x="2192808" y="323090"/>
                  </a:cubicBezTo>
                  <a:cubicBezTo>
                    <a:pt x="2232673" y="326824"/>
                    <a:pt x="2268800" y="333048"/>
                    <a:pt x="2308665" y="339271"/>
                  </a:cubicBezTo>
                  <a:lnTo>
                    <a:pt x="2384938" y="338183"/>
                  </a:lnTo>
                  <a:lnTo>
                    <a:pt x="2408408" y="318411"/>
                  </a:lnTo>
                  <a:cubicBezTo>
                    <a:pt x="2433719" y="303762"/>
                    <a:pt x="2460042" y="300500"/>
                    <a:pt x="2487377" y="301992"/>
                  </a:cubicBezTo>
                  <a:lnTo>
                    <a:pt x="2526472" y="306651"/>
                  </a:lnTo>
                  <a:lnTo>
                    <a:pt x="2556575" y="285750"/>
                  </a:lnTo>
                  <a:lnTo>
                    <a:pt x="2582736" y="285750"/>
                  </a:lnTo>
                  <a:cubicBezTo>
                    <a:pt x="2593636" y="287306"/>
                    <a:pt x="2603447" y="291740"/>
                    <a:pt x="2612674" y="297614"/>
                  </a:cubicBezTo>
                  <a:lnTo>
                    <a:pt x="2637546" y="316901"/>
                  </a:lnTo>
                  <a:lnTo>
                    <a:pt x="2663539" y="314954"/>
                  </a:lnTo>
                  <a:cubicBezTo>
                    <a:pt x="2679232" y="311947"/>
                    <a:pt x="2695177" y="306813"/>
                    <a:pt x="2711376" y="298722"/>
                  </a:cubicBezTo>
                  <a:cubicBezTo>
                    <a:pt x="2845951" y="245201"/>
                    <a:pt x="2959343" y="336063"/>
                    <a:pt x="3073980" y="261382"/>
                  </a:cubicBezTo>
                  <a:cubicBezTo>
                    <a:pt x="2902803" y="211284"/>
                    <a:pt x="2729717" y="237422"/>
                    <a:pt x="2593123" y="206383"/>
                  </a:cubicBezTo>
                  <a:lnTo>
                    <a:pt x="2539163" y="189875"/>
                  </a:lnTo>
                  <a:lnTo>
                    <a:pt x="2536928" y="189845"/>
                  </a:lnTo>
                  <a:lnTo>
                    <a:pt x="2536928" y="205371"/>
                  </a:lnTo>
                  <a:cubicBezTo>
                    <a:pt x="2448458" y="186701"/>
                    <a:pt x="2351264" y="240222"/>
                    <a:pt x="2246596" y="225286"/>
                  </a:cubicBezTo>
                  <a:cubicBezTo>
                    <a:pt x="2189276" y="202882"/>
                    <a:pt x="2139434" y="166787"/>
                    <a:pt x="2120743" y="243956"/>
                  </a:cubicBezTo>
                  <a:lnTo>
                    <a:pt x="2058440" y="243956"/>
                  </a:lnTo>
                  <a:cubicBezTo>
                    <a:pt x="2050964" y="237733"/>
                    <a:pt x="2042242" y="231510"/>
                    <a:pt x="2034765" y="227776"/>
                  </a:cubicBezTo>
                  <a:cubicBezTo>
                    <a:pt x="2003614" y="231510"/>
                    <a:pt x="1974954" y="237733"/>
                    <a:pt x="1946294" y="245201"/>
                  </a:cubicBezTo>
                  <a:lnTo>
                    <a:pt x="1946294" y="165542"/>
                  </a:lnTo>
                  <a:cubicBezTo>
                    <a:pt x="1876515" y="136914"/>
                    <a:pt x="1856578" y="113265"/>
                    <a:pt x="1835395" y="87127"/>
                  </a:cubicBezTo>
                  <a:cubicBezTo>
                    <a:pt x="1871531" y="90861"/>
                    <a:pt x="1910159" y="97085"/>
                    <a:pt x="1947540" y="99574"/>
                  </a:cubicBezTo>
                  <a:lnTo>
                    <a:pt x="2171832" y="67212"/>
                  </a:lnTo>
                  <a:lnTo>
                    <a:pt x="2176092" y="72828"/>
                  </a:lnTo>
                  <a:cubicBezTo>
                    <a:pt x="2187260" y="58830"/>
                    <a:pt x="2194705" y="48650"/>
                    <a:pt x="2203391" y="38469"/>
                  </a:cubicBezTo>
                  <a:cubicBezTo>
                    <a:pt x="2210836" y="43559"/>
                    <a:pt x="2218901" y="48332"/>
                    <a:pt x="2227122" y="53581"/>
                  </a:cubicBezTo>
                  <a:lnTo>
                    <a:pt x="2246384" y="67620"/>
                  </a:lnTo>
                  <a:lnTo>
                    <a:pt x="2247842" y="65968"/>
                  </a:lnTo>
                  <a:lnTo>
                    <a:pt x="3188618" y="38585"/>
                  </a:lnTo>
                  <a:cubicBezTo>
                    <a:pt x="3203571" y="38585"/>
                    <a:pt x="3222262" y="38585"/>
                    <a:pt x="3237214" y="37340"/>
                  </a:cubicBezTo>
                  <a:cubicBezTo>
                    <a:pt x="3275842" y="39830"/>
                    <a:pt x="3313224" y="46053"/>
                    <a:pt x="3353098" y="52276"/>
                  </a:cubicBezTo>
                  <a:lnTo>
                    <a:pt x="3527547" y="51032"/>
                  </a:lnTo>
                  <a:cubicBezTo>
                    <a:pt x="3551222" y="34851"/>
                    <a:pt x="3577390" y="16181"/>
                    <a:pt x="3599818" y="0"/>
                  </a:cubicBezTo>
                  <a:close/>
                </a:path>
              </a:pathLst>
            </a:custGeom>
            <a:solidFill>
              <a:schemeClr val="accent5"/>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20" name="Google Shape;1620;p154"/>
            <p:cNvSpPr/>
            <p:nvPr/>
          </p:nvSpPr>
          <p:spPr>
            <a:xfrm>
              <a:off x="9788940" y="10686745"/>
              <a:ext cx="7671233" cy="2214211"/>
            </a:xfrm>
            <a:custGeom>
              <a:rect b="b" l="l" r="r" t="t"/>
              <a:pathLst>
                <a:path extrusionOk="0" h="2214211" w="7671233">
                  <a:moveTo>
                    <a:pt x="7070884" y="1184006"/>
                  </a:moveTo>
                  <a:cubicBezTo>
                    <a:pt x="7073676" y="1191538"/>
                    <a:pt x="7074142" y="1196168"/>
                    <a:pt x="7073114" y="1198463"/>
                  </a:cubicBezTo>
                  <a:lnTo>
                    <a:pt x="7070884" y="1198613"/>
                  </a:lnTo>
                  <a:close/>
                  <a:moveTo>
                    <a:pt x="3616611" y="1014017"/>
                  </a:moveTo>
                  <a:cubicBezTo>
                    <a:pt x="3633763" y="1013687"/>
                    <a:pt x="3650350" y="1022547"/>
                    <a:pt x="3666548" y="1048041"/>
                  </a:cubicBezTo>
                  <a:cubicBezTo>
                    <a:pt x="3708912" y="1040579"/>
                    <a:pt x="3751275" y="1033118"/>
                    <a:pt x="3792393" y="1029387"/>
                  </a:cubicBezTo>
                  <a:cubicBezTo>
                    <a:pt x="3849708" y="1049285"/>
                    <a:pt x="3880858" y="1091567"/>
                    <a:pt x="3943157" y="1045554"/>
                  </a:cubicBezTo>
                  <a:cubicBezTo>
                    <a:pt x="4080215" y="1162453"/>
                    <a:pt x="4218520" y="998297"/>
                    <a:pt x="4355578" y="1118927"/>
                  </a:cubicBezTo>
                  <a:cubicBezTo>
                    <a:pt x="4386728" y="1110222"/>
                    <a:pt x="4412893" y="1158722"/>
                    <a:pt x="4431583" y="1101516"/>
                  </a:cubicBezTo>
                  <a:cubicBezTo>
                    <a:pt x="4506342" y="1104003"/>
                    <a:pt x="4583593" y="1110222"/>
                    <a:pt x="4655860" y="1115196"/>
                  </a:cubicBezTo>
                  <a:cubicBezTo>
                    <a:pt x="4665828" y="1168671"/>
                    <a:pt x="4710684" y="1177376"/>
                    <a:pt x="4780459" y="1145043"/>
                  </a:cubicBezTo>
                  <a:cubicBezTo>
                    <a:pt x="4867678" y="1066695"/>
                    <a:pt x="4877646" y="1213441"/>
                    <a:pt x="4958635" y="1205979"/>
                  </a:cubicBezTo>
                  <a:cubicBezTo>
                    <a:pt x="5030902" y="1256967"/>
                    <a:pt x="5106907" y="1166184"/>
                    <a:pt x="5195372" y="1281839"/>
                  </a:cubicBezTo>
                  <a:cubicBezTo>
                    <a:pt x="5167960" y="1305468"/>
                    <a:pt x="5144286" y="1325366"/>
                    <a:pt x="5118121" y="1348994"/>
                  </a:cubicBezTo>
                  <a:cubicBezTo>
                    <a:pt x="5110645" y="1348994"/>
                    <a:pt x="5103169" y="1350238"/>
                    <a:pt x="5093201" y="1350238"/>
                  </a:cubicBezTo>
                  <a:cubicBezTo>
                    <a:pt x="5067035" y="1296763"/>
                    <a:pt x="5003490" y="1314173"/>
                    <a:pt x="4979816" y="1397495"/>
                  </a:cubicBezTo>
                  <a:cubicBezTo>
                    <a:pt x="5008474" y="1399982"/>
                    <a:pt x="5039624" y="1407444"/>
                    <a:pt x="5068281" y="1412418"/>
                  </a:cubicBezTo>
                  <a:cubicBezTo>
                    <a:pt x="5110645" y="1426098"/>
                    <a:pt x="5106907" y="1479573"/>
                    <a:pt x="5180420" y="1457188"/>
                  </a:cubicBezTo>
                  <a:lnTo>
                    <a:pt x="5180420" y="1428585"/>
                  </a:lnTo>
                  <a:cubicBezTo>
                    <a:pt x="5216554" y="1421124"/>
                    <a:pt x="5256425" y="1413662"/>
                    <a:pt x="5293805" y="1409931"/>
                  </a:cubicBezTo>
                  <a:cubicBezTo>
                    <a:pt x="5292559" y="1419880"/>
                    <a:pt x="5292559" y="1431072"/>
                    <a:pt x="5292559" y="1441021"/>
                  </a:cubicBezTo>
                  <a:cubicBezTo>
                    <a:pt x="5305018" y="1439778"/>
                    <a:pt x="5318724" y="1439778"/>
                    <a:pt x="5332430" y="1439778"/>
                  </a:cubicBezTo>
                  <a:cubicBezTo>
                    <a:pt x="5366072" y="1445996"/>
                    <a:pt x="5397221" y="1452214"/>
                    <a:pt x="5430863" y="1454701"/>
                  </a:cubicBezTo>
                  <a:cubicBezTo>
                    <a:pt x="5464505" y="1444752"/>
                    <a:pt x="5499392" y="1434803"/>
                    <a:pt x="5530542" y="1424854"/>
                  </a:cubicBezTo>
                  <a:cubicBezTo>
                    <a:pt x="5547986" y="1443509"/>
                    <a:pt x="5564183" y="1463406"/>
                    <a:pt x="5581627" y="1487035"/>
                  </a:cubicBezTo>
                  <a:cubicBezTo>
                    <a:pt x="5655140" y="1472111"/>
                    <a:pt x="5731145" y="1462163"/>
                    <a:pt x="5807150" y="1449727"/>
                  </a:cubicBezTo>
                  <a:cubicBezTo>
                    <a:pt x="5814626" y="1459675"/>
                    <a:pt x="5822102" y="1469624"/>
                    <a:pt x="5832070" y="1483304"/>
                  </a:cubicBezTo>
                  <a:cubicBezTo>
                    <a:pt x="5848268" y="1477086"/>
                    <a:pt x="5866958" y="1469624"/>
                    <a:pt x="5881910" y="1465893"/>
                  </a:cubicBezTo>
                  <a:cubicBezTo>
                    <a:pt x="5905583" y="1469624"/>
                    <a:pt x="5931749" y="1475842"/>
                    <a:pt x="5957915" y="1482060"/>
                  </a:cubicBezTo>
                  <a:cubicBezTo>
                    <a:pt x="5974112" y="1514394"/>
                    <a:pt x="5991556" y="1574087"/>
                    <a:pt x="6043888" y="1560408"/>
                  </a:cubicBezTo>
                  <a:cubicBezTo>
                    <a:pt x="6082513" y="1554190"/>
                    <a:pt x="6118647" y="1546728"/>
                    <a:pt x="6156026" y="1542997"/>
                  </a:cubicBezTo>
                  <a:cubicBezTo>
                    <a:pt x="6165994" y="1541754"/>
                    <a:pt x="6174716" y="1541754"/>
                    <a:pt x="6182192" y="1541754"/>
                  </a:cubicBezTo>
                  <a:lnTo>
                    <a:pt x="6182192" y="1589011"/>
                  </a:lnTo>
                  <a:cubicBezTo>
                    <a:pt x="6209604" y="1595229"/>
                    <a:pt x="6246983" y="1575331"/>
                    <a:pt x="6269411" y="1653678"/>
                  </a:cubicBezTo>
                  <a:cubicBezTo>
                    <a:pt x="6285609" y="1663627"/>
                    <a:pt x="6303052" y="1673576"/>
                    <a:pt x="6319250" y="1683525"/>
                  </a:cubicBezTo>
                  <a:cubicBezTo>
                    <a:pt x="6347908" y="1689743"/>
                    <a:pt x="6376566" y="1692230"/>
                    <a:pt x="6405223" y="1698448"/>
                  </a:cubicBezTo>
                  <a:cubicBezTo>
                    <a:pt x="6431389" y="1688499"/>
                    <a:pt x="6457555" y="1678550"/>
                    <a:pt x="6481228" y="1664871"/>
                  </a:cubicBezTo>
                  <a:cubicBezTo>
                    <a:pt x="6507394" y="1694717"/>
                    <a:pt x="6548511" y="1677307"/>
                    <a:pt x="6582153" y="1713371"/>
                  </a:cubicBezTo>
                  <a:cubicBezTo>
                    <a:pt x="6615794" y="1712128"/>
                    <a:pt x="6634484" y="1712128"/>
                    <a:pt x="6655666" y="1712128"/>
                  </a:cubicBezTo>
                  <a:cubicBezTo>
                    <a:pt x="6666880" y="1678550"/>
                    <a:pt x="6674356" y="1649947"/>
                    <a:pt x="6681832" y="1616370"/>
                  </a:cubicBezTo>
                  <a:cubicBezTo>
                    <a:pt x="6688777" y="1593293"/>
                    <a:pt x="6707362" y="1586400"/>
                    <a:pt x="6697337" y="1573666"/>
                  </a:cubicBezTo>
                  <a:cubicBezTo>
                    <a:pt x="6671292" y="1559935"/>
                    <a:pt x="6647727" y="1549949"/>
                    <a:pt x="6621682" y="1539963"/>
                  </a:cubicBezTo>
                  <a:cubicBezTo>
                    <a:pt x="6621682" y="1523736"/>
                    <a:pt x="6583235" y="1514998"/>
                    <a:pt x="6595637" y="1477550"/>
                  </a:cubicBezTo>
                  <a:cubicBezTo>
                    <a:pt x="6677028" y="1490657"/>
                    <a:pt x="6702395" y="1406283"/>
                    <a:pt x="6758147" y="1405890"/>
                  </a:cubicBezTo>
                  <a:cubicBezTo>
                    <a:pt x="6766112" y="1405834"/>
                    <a:pt x="6774697" y="1407492"/>
                    <a:pt x="6784154" y="1411393"/>
                  </a:cubicBezTo>
                  <a:cubicBezTo>
                    <a:pt x="6802757" y="1415137"/>
                    <a:pt x="6817640" y="1421379"/>
                    <a:pt x="6835004" y="1425124"/>
                  </a:cubicBezTo>
                  <a:lnTo>
                    <a:pt x="6835004" y="1473806"/>
                  </a:lnTo>
                  <a:cubicBezTo>
                    <a:pt x="6868490" y="1485040"/>
                    <a:pt x="6899496" y="1493778"/>
                    <a:pt x="6932983" y="1503764"/>
                  </a:cubicBezTo>
                  <a:cubicBezTo>
                    <a:pt x="6932998" y="1504103"/>
                    <a:pt x="6933012" y="1504442"/>
                    <a:pt x="6933027" y="1504781"/>
                  </a:cubicBezTo>
                  <a:lnTo>
                    <a:pt x="6969859" y="1458361"/>
                  </a:lnTo>
                  <a:lnTo>
                    <a:pt x="6983631" y="1458361"/>
                  </a:lnTo>
                  <a:cubicBezTo>
                    <a:pt x="7017436" y="1457115"/>
                    <a:pt x="7051244" y="1457115"/>
                    <a:pt x="7085050" y="1457115"/>
                  </a:cubicBezTo>
                  <a:cubicBezTo>
                    <a:pt x="7088806" y="1467082"/>
                    <a:pt x="7093814" y="1475802"/>
                    <a:pt x="7096318" y="1490752"/>
                  </a:cubicBezTo>
                  <a:cubicBezTo>
                    <a:pt x="7092562" y="1523143"/>
                    <a:pt x="7058756" y="1540585"/>
                    <a:pt x="7071276" y="1582942"/>
                  </a:cubicBezTo>
                  <a:cubicBezTo>
                    <a:pt x="7049992" y="1580450"/>
                    <a:pt x="7028706" y="1574221"/>
                    <a:pt x="7008672" y="1570484"/>
                  </a:cubicBezTo>
                  <a:cubicBezTo>
                    <a:pt x="6986136" y="1713752"/>
                    <a:pt x="7186468" y="1565501"/>
                    <a:pt x="7132628" y="1758601"/>
                  </a:cubicBezTo>
                  <a:cubicBezTo>
                    <a:pt x="7127620" y="1784763"/>
                    <a:pt x="7123864" y="1812171"/>
                    <a:pt x="7118856" y="1838333"/>
                  </a:cubicBezTo>
                  <a:cubicBezTo>
                    <a:pt x="7085050" y="1822138"/>
                    <a:pt x="7053748" y="1809680"/>
                    <a:pt x="7019940" y="1793484"/>
                  </a:cubicBezTo>
                  <a:cubicBezTo>
                    <a:pt x="6984884" y="1773551"/>
                    <a:pt x="6977371" y="1824629"/>
                    <a:pt x="6956086" y="1857020"/>
                  </a:cubicBezTo>
                  <a:lnTo>
                    <a:pt x="6952885" y="1858094"/>
                  </a:lnTo>
                  <a:lnTo>
                    <a:pt x="7114020" y="1902996"/>
                  </a:lnTo>
                  <a:lnTo>
                    <a:pt x="7116048" y="1897982"/>
                  </a:lnTo>
                  <a:cubicBezTo>
                    <a:pt x="7142070" y="1897982"/>
                    <a:pt x="7165614" y="1896735"/>
                    <a:pt x="7190396" y="1896735"/>
                  </a:cubicBezTo>
                  <a:cubicBezTo>
                    <a:pt x="7199070" y="1920425"/>
                    <a:pt x="7206504" y="1940374"/>
                    <a:pt x="7213940" y="1964064"/>
                  </a:cubicBezTo>
                  <a:lnTo>
                    <a:pt x="7217236" y="1962949"/>
                  </a:lnTo>
                  <a:cubicBezTo>
                    <a:pt x="7250780" y="1981607"/>
                    <a:pt x="7284324" y="2001509"/>
                    <a:pt x="7317868" y="2023899"/>
                  </a:cubicBezTo>
                  <a:cubicBezTo>
                    <a:pt x="7345822" y="1964193"/>
                    <a:pt x="7352810" y="1930375"/>
                    <a:pt x="7355082" y="1904604"/>
                  </a:cubicBezTo>
                  <a:lnTo>
                    <a:pt x="7356200" y="1884171"/>
                  </a:lnTo>
                  <a:lnTo>
                    <a:pt x="7292168" y="1851792"/>
                  </a:lnTo>
                  <a:cubicBezTo>
                    <a:pt x="7297340" y="1815328"/>
                    <a:pt x="7302512" y="1773836"/>
                    <a:pt x="7305100" y="1737372"/>
                  </a:cubicBezTo>
                  <a:lnTo>
                    <a:pt x="7303126" y="1736158"/>
                  </a:lnTo>
                  <a:lnTo>
                    <a:pt x="7303126" y="1722812"/>
                  </a:lnTo>
                  <a:cubicBezTo>
                    <a:pt x="7304388" y="1693694"/>
                    <a:pt x="7304388" y="1671856"/>
                    <a:pt x="7304388" y="1646378"/>
                  </a:cubicBezTo>
                  <a:cubicBezTo>
                    <a:pt x="7333424" y="1645164"/>
                    <a:pt x="7364984" y="1645164"/>
                    <a:pt x="7395280" y="1643951"/>
                  </a:cubicBezTo>
                  <a:lnTo>
                    <a:pt x="7397380" y="1640786"/>
                  </a:lnTo>
                  <a:cubicBezTo>
                    <a:pt x="7398624" y="1625860"/>
                    <a:pt x="7404836" y="1608445"/>
                    <a:pt x="7407320" y="1592275"/>
                  </a:cubicBezTo>
                  <a:cubicBezTo>
                    <a:pt x="7418502" y="1548739"/>
                    <a:pt x="7425956" y="1508935"/>
                    <a:pt x="7434652" y="1465400"/>
                  </a:cubicBezTo>
                  <a:cubicBezTo>
                    <a:pt x="7471924" y="1447986"/>
                    <a:pt x="7510440" y="1431815"/>
                    <a:pt x="7546468" y="1413157"/>
                  </a:cubicBezTo>
                  <a:lnTo>
                    <a:pt x="7548040" y="1415538"/>
                  </a:lnTo>
                  <a:cubicBezTo>
                    <a:pt x="7548040" y="1406817"/>
                    <a:pt x="7548040" y="1395603"/>
                    <a:pt x="7549280" y="1386882"/>
                  </a:cubicBezTo>
                  <a:cubicBezTo>
                    <a:pt x="7567876" y="1333306"/>
                    <a:pt x="7582752" y="1279730"/>
                    <a:pt x="7598870" y="1226154"/>
                  </a:cubicBezTo>
                  <a:cubicBezTo>
                    <a:pt x="7576556" y="1177562"/>
                    <a:pt x="7550520" y="1130216"/>
                    <a:pt x="7528204" y="1085362"/>
                  </a:cubicBezTo>
                  <a:cubicBezTo>
                    <a:pt x="7535644" y="1071656"/>
                    <a:pt x="7543080" y="1060443"/>
                    <a:pt x="7551760" y="1051721"/>
                  </a:cubicBezTo>
                  <a:cubicBezTo>
                    <a:pt x="7564156" y="1050475"/>
                    <a:pt x="7577794" y="1050475"/>
                    <a:pt x="7590192" y="1050475"/>
                  </a:cubicBezTo>
                  <a:cubicBezTo>
                    <a:pt x="7600110" y="1110281"/>
                    <a:pt x="7612508" y="1166349"/>
                    <a:pt x="7626144" y="1226154"/>
                  </a:cubicBezTo>
                  <a:cubicBezTo>
                    <a:pt x="7703010" y="1268516"/>
                    <a:pt x="7670776" y="1398095"/>
                    <a:pt x="7610028" y="1482820"/>
                  </a:cubicBezTo>
                  <a:cubicBezTo>
                    <a:pt x="7683174" y="1561314"/>
                    <a:pt x="7613748" y="1614890"/>
                    <a:pt x="7585232" y="1688401"/>
                  </a:cubicBezTo>
                  <a:cubicBezTo>
                    <a:pt x="7583992" y="1722042"/>
                    <a:pt x="7583992" y="1751945"/>
                    <a:pt x="7583992" y="1785585"/>
                  </a:cubicBezTo>
                  <a:lnTo>
                    <a:pt x="7545560" y="1785585"/>
                  </a:lnTo>
                  <a:lnTo>
                    <a:pt x="7543956" y="1784770"/>
                  </a:lnTo>
                  <a:lnTo>
                    <a:pt x="7542740" y="1878366"/>
                  </a:lnTo>
                  <a:cubicBezTo>
                    <a:pt x="7524104" y="1905731"/>
                    <a:pt x="7490560" y="1949266"/>
                    <a:pt x="7466956" y="1989070"/>
                  </a:cubicBezTo>
                  <a:cubicBezTo>
                    <a:pt x="7466956" y="1999021"/>
                    <a:pt x="7466956" y="2008972"/>
                    <a:pt x="7465712" y="2022655"/>
                  </a:cubicBezTo>
                  <a:cubicBezTo>
                    <a:pt x="7460744" y="2081117"/>
                    <a:pt x="7352656" y="2027630"/>
                    <a:pt x="7340232" y="2133360"/>
                  </a:cubicBezTo>
                  <a:cubicBezTo>
                    <a:pt x="7332776" y="2103507"/>
                    <a:pt x="7325324" y="2069922"/>
                    <a:pt x="7317868" y="2041313"/>
                  </a:cubicBezTo>
                  <a:cubicBezTo>
                    <a:pt x="7256992" y="2114702"/>
                    <a:pt x="7247052" y="2180627"/>
                    <a:pt x="7204812" y="2214211"/>
                  </a:cubicBezTo>
                  <a:cubicBezTo>
                    <a:pt x="7181204" y="2188090"/>
                    <a:pt x="7162570" y="2168188"/>
                    <a:pt x="7152630" y="2122165"/>
                  </a:cubicBezTo>
                  <a:cubicBezTo>
                    <a:pt x="7132752" y="2122165"/>
                    <a:pt x="7145176" y="2079873"/>
                    <a:pt x="7153872" y="2042557"/>
                  </a:cubicBezTo>
                  <a:lnTo>
                    <a:pt x="7150744" y="2043860"/>
                  </a:lnTo>
                  <a:cubicBezTo>
                    <a:pt x="7140212" y="2028899"/>
                    <a:pt x="7130608" y="2015807"/>
                    <a:pt x="7120696" y="2003183"/>
                  </a:cubicBezTo>
                  <a:lnTo>
                    <a:pt x="7089548" y="1966214"/>
                  </a:lnTo>
                  <a:lnTo>
                    <a:pt x="7087590" y="1971052"/>
                  </a:lnTo>
                  <a:cubicBezTo>
                    <a:pt x="7058904" y="2017490"/>
                    <a:pt x="7058904" y="2043847"/>
                    <a:pt x="7014000" y="2035062"/>
                  </a:cubicBezTo>
                  <a:cubicBezTo>
                    <a:pt x="7012754" y="1950971"/>
                    <a:pt x="6917961" y="1986113"/>
                    <a:pt x="6876801" y="1923359"/>
                  </a:cubicBezTo>
                  <a:cubicBezTo>
                    <a:pt x="6826910" y="1923359"/>
                    <a:pt x="6737107" y="1984858"/>
                    <a:pt x="6738354" y="1860605"/>
                  </a:cubicBezTo>
                  <a:cubicBezTo>
                    <a:pt x="6780761" y="1854329"/>
                    <a:pt x="6823169" y="1850564"/>
                    <a:pt x="6864329" y="1841778"/>
                  </a:cubicBezTo>
                  <a:lnTo>
                    <a:pt x="6865848" y="1842516"/>
                  </a:lnTo>
                  <a:lnTo>
                    <a:pt x="6867846" y="1838298"/>
                  </a:lnTo>
                  <a:lnTo>
                    <a:pt x="6851901" y="1807403"/>
                  </a:lnTo>
                  <a:cubicBezTo>
                    <a:pt x="6847716" y="1796169"/>
                    <a:pt x="6843065" y="1785246"/>
                    <a:pt x="6832523" y="1777132"/>
                  </a:cubicBezTo>
                  <a:cubicBezTo>
                    <a:pt x="6803998" y="1777132"/>
                    <a:pt x="6772992" y="1778381"/>
                    <a:pt x="6744466" y="1778381"/>
                  </a:cubicBezTo>
                  <a:cubicBezTo>
                    <a:pt x="6744354" y="1777023"/>
                    <a:pt x="6744243" y="1775666"/>
                    <a:pt x="6744131" y="1774308"/>
                  </a:cubicBezTo>
                  <a:cubicBezTo>
                    <a:pt x="6696783" y="1778039"/>
                    <a:pt x="6653174" y="1785501"/>
                    <a:pt x="6605827" y="1792962"/>
                  </a:cubicBezTo>
                  <a:cubicBezTo>
                    <a:pt x="6582153" y="1802911"/>
                    <a:pt x="6555987" y="1812860"/>
                    <a:pt x="6529822" y="1824053"/>
                  </a:cubicBezTo>
                  <a:cubicBezTo>
                    <a:pt x="6521100" y="1804155"/>
                    <a:pt x="6513624" y="1780526"/>
                    <a:pt x="6506148" y="1760629"/>
                  </a:cubicBezTo>
                  <a:cubicBezTo>
                    <a:pt x="6481228" y="1761872"/>
                    <a:pt x="6456309" y="1761872"/>
                    <a:pt x="6431389" y="1761872"/>
                  </a:cubicBezTo>
                  <a:cubicBezTo>
                    <a:pt x="6396501" y="1771821"/>
                    <a:pt x="6365352" y="1783014"/>
                    <a:pt x="6331710" y="1796693"/>
                  </a:cubicBezTo>
                  <a:cubicBezTo>
                    <a:pt x="6321742" y="1773065"/>
                    <a:pt x="6313020" y="1753167"/>
                    <a:pt x="6305544" y="1733269"/>
                  </a:cubicBezTo>
                  <a:cubicBezTo>
                    <a:pt x="6284363" y="1743218"/>
                    <a:pt x="6245737" y="1760629"/>
                    <a:pt x="6230785" y="1700935"/>
                  </a:cubicBezTo>
                  <a:lnTo>
                    <a:pt x="6207112" y="1700935"/>
                  </a:lnTo>
                  <a:cubicBezTo>
                    <a:pt x="6178454" y="1712128"/>
                    <a:pt x="6128615" y="1732026"/>
                    <a:pt x="6104941" y="1669845"/>
                  </a:cubicBezTo>
                  <a:lnTo>
                    <a:pt x="6082513" y="1669845"/>
                  </a:lnTo>
                  <a:cubicBezTo>
                    <a:pt x="6055102" y="1683525"/>
                    <a:pt x="6028936" y="1693474"/>
                    <a:pt x="6005262" y="1703423"/>
                  </a:cubicBezTo>
                  <a:cubicBezTo>
                    <a:pt x="5961653" y="1697205"/>
                    <a:pt x="5974112" y="1657409"/>
                    <a:pt x="5904337" y="1671089"/>
                  </a:cubicBezTo>
                  <a:lnTo>
                    <a:pt x="5778493" y="1673576"/>
                  </a:lnTo>
                  <a:cubicBezTo>
                    <a:pt x="5747343" y="1673576"/>
                    <a:pt x="5713702" y="1673576"/>
                    <a:pt x="5680060" y="1674820"/>
                  </a:cubicBezTo>
                  <a:cubicBezTo>
                    <a:pt x="5670092" y="1662384"/>
                    <a:pt x="5656386" y="1608908"/>
                    <a:pt x="5580381" y="1646217"/>
                  </a:cubicBezTo>
                  <a:cubicBezTo>
                    <a:pt x="5538018" y="1646217"/>
                    <a:pt x="5496900" y="1646217"/>
                    <a:pt x="5455783" y="1647460"/>
                  </a:cubicBezTo>
                  <a:cubicBezTo>
                    <a:pt x="5437093" y="1647460"/>
                    <a:pt x="5420895" y="1648704"/>
                    <a:pt x="5403451" y="1648704"/>
                  </a:cubicBezTo>
                  <a:cubicBezTo>
                    <a:pt x="5405943" y="1601447"/>
                    <a:pt x="5353612" y="1595229"/>
                    <a:pt x="5267639" y="1632537"/>
                  </a:cubicBezTo>
                  <a:cubicBezTo>
                    <a:pt x="5207832" y="1623832"/>
                    <a:pt x="5150516" y="1613883"/>
                    <a:pt x="5090709" y="1601447"/>
                  </a:cubicBezTo>
                  <a:cubicBezTo>
                    <a:pt x="5062052" y="1551702"/>
                    <a:pt x="5009720" y="1579062"/>
                    <a:pt x="4915025" y="1603934"/>
                  </a:cubicBezTo>
                  <a:cubicBezTo>
                    <a:pt x="4887614" y="1600203"/>
                    <a:pt x="4857710" y="1595229"/>
                    <a:pt x="4829052" y="1591498"/>
                  </a:cubicBezTo>
                  <a:cubicBezTo>
                    <a:pt x="4816592" y="1575331"/>
                    <a:pt x="4804133" y="1521856"/>
                    <a:pt x="4754293" y="1496984"/>
                  </a:cubicBezTo>
                  <a:cubicBezTo>
                    <a:pt x="4754293" y="1463406"/>
                    <a:pt x="4755539" y="1433560"/>
                    <a:pt x="4755539" y="1399982"/>
                  </a:cubicBezTo>
                  <a:cubicBezTo>
                    <a:pt x="4687010" y="1393764"/>
                    <a:pt x="4622219" y="1391277"/>
                    <a:pt x="4553690" y="1385059"/>
                  </a:cubicBezTo>
                  <a:cubicBezTo>
                    <a:pt x="4551198" y="1406200"/>
                    <a:pt x="4546214" y="1428585"/>
                    <a:pt x="4541230" y="1448483"/>
                  </a:cubicBezTo>
                  <a:cubicBezTo>
                    <a:pt x="4517556" y="1429829"/>
                    <a:pt x="4491390" y="1406200"/>
                    <a:pt x="4465225" y="1387546"/>
                  </a:cubicBezTo>
                  <a:cubicBezTo>
                    <a:pt x="4394204" y="1383815"/>
                    <a:pt x="4324428" y="1378841"/>
                    <a:pt x="4254653" y="1372623"/>
                  </a:cubicBezTo>
                  <a:cubicBezTo>
                    <a:pt x="4214782" y="1386303"/>
                    <a:pt x="4159958" y="1403713"/>
                    <a:pt x="4130055" y="1344020"/>
                  </a:cubicBezTo>
                  <a:cubicBezTo>
                    <a:pt x="4102643" y="1348994"/>
                    <a:pt x="4078969" y="1355212"/>
                    <a:pt x="4052804" y="1362674"/>
                  </a:cubicBezTo>
                  <a:cubicBezTo>
                    <a:pt x="4011686" y="1356456"/>
                    <a:pt x="3970569" y="1350238"/>
                    <a:pt x="3928205" y="1346507"/>
                  </a:cubicBezTo>
                  <a:cubicBezTo>
                    <a:pt x="3892072" y="1340289"/>
                    <a:pt x="3852200" y="1334071"/>
                    <a:pt x="3816066" y="1331584"/>
                  </a:cubicBezTo>
                  <a:lnTo>
                    <a:pt x="3802361" y="1331584"/>
                  </a:lnTo>
                  <a:cubicBezTo>
                    <a:pt x="3774949" y="1322879"/>
                    <a:pt x="3745045" y="1312930"/>
                    <a:pt x="3713896" y="1299250"/>
                  </a:cubicBezTo>
                  <a:cubicBezTo>
                    <a:pt x="3686484" y="1296763"/>
                    <a:pt x="3656580" y="1290545"/>
                    <a:pt x="3627923" y="1288057"/>
                  </a:cubicBezTo>
                  <a:cubicBezTo>
                    <a:pt x="3600511" y="1281839"/>
                    <a:pt x="3569362" y="1274378"/>
                    <a:pt x="3539458" y="1271891"/>
                  </a:cubicBezTo>
                  <a:cubicBezTo>
                    <a:pt x="3510800" y="1275621"/>
                    <a:pt x="3483388" y="1281839"/>
                    <a:pt x="3453485" y="1290545"/>
                  </a:cubicBezTo>
                  <a:lnTo>
                    <a:pt x="3203042" y="1293032"/>
                  </a:lnTo>
                  <a:lnTo>
                    <a:pt x="3127037" y="1293032"/>
                  </a:lnTo>
                  <a:cubicBezTo>
                    <a:pt x="3100871" y="1293032"/>
                    <a:pt x="3078444" y="1293032"/>
                    <a:pt x="3051032" y="1294276"/>
                  </a:cubicBezTo>
                  <a:cubicBezTo>
                    <a:pt x="3036080" y="1294276"/>
                    <a:pt x="3017390" y="1294276"/>
                    <a:pt x="3001192" y="1295519"/>
                  </a:cubicBezTo>
                  <a:cubicBezTo>
                    <a:pt x="2978764" y="1314173"/>
                    <a:pt x="2936401" y="1291788"/>
                    <a:pt x="2938893" y="1342776"/>
                  </a:cubicBezTo>
                  <a:cubicBezTo>
                    <a:pt x="2886562" y="1339045"/>
                    <a:pt x="2829246" y="1356456"/>
                    <a:pt x="2774423" y="1311686"/>
                  </a:cubicBezTo>
                  <a:cubicBezTo>
                    <a:pt x="2717108" y="1411175"/>
                    <a:pt x="2548900" y="1376354"/>
                    <a:pt x="2465419" y="1363918"/>
                  </a:cubicBezTo>
                  <a:cubicBezTo>
                    <a:pt x="2329606" y="1366405"/>
                    <a:pt x="2232420" y="1390033"/>
                    <a:pt x="2075426" y="1385059"/>
                  </a:cubicBezTo>
                  <a:cubicBezTo>
                    <a:pt x="2049260" y="1395008"/>
                    <a:pt x="2026832" y="1406200"/>
                    <a:pt x="1999420" y="1416149"/>
                  </a:cubicBezTo>
                  <a:cubicBezTo>
                    <a:pt x="1986960" y="1416149"/>
                    <a:pt x="1973255" y="1416149"/>
                    <a:pt x="1963287" y="1417393"/>
                  </a:cubicBezTo>
                  <a:cubicBezTo>
                    <a:pt x="1932138" y="1433560"/>
                    <a:pt x="1902234" y="1449727"/>
                    <a:pt x="1873576" y="1468381"/>
                  </a:cubicBezTo>
                  <a:cubicBezTo>
                    <a:pt x="1851148" y="1470868"/>
                    <a:pt x="1869838" y="1407444"/>
                    <a:pt x="1798817" y="1468381"/>
                  </a:cubicBezTo>
                  <a:cubicBezTo>
                    <a:pt x="1775143" y="1468381"/>
                    <a:pt x="1748978" y="1469624"/>
                    <a:pt x="1722812" y="1469624"/>
                  </a:cubicBezTo>
                  <a:cubicBezTo>
                    <a:pt x="1656774" y="1463406"/>
                    <a:pt x="1589492" y="1457188"/>
                    <a:pt x="1524700" y="1454701"/>
                  </a:cubicBezTo>
                  <a:lnTo>
                    <a:pt x="1524700" y="1404957"/>
                  </a:lnTo>
                  <a:cubicBezTo>
                    <a:pt x="1498534" y="1404957"/>
                    <a:pt x="1473615" y="1406200"/>
                    <a:pt x="1448695" y="1406200"/>
                  </a:cubicBezTo>
                  <a:lnTo>
                    <a:pt x="1448695" y="1455945"/>
                  </a:lnTo>
                  <a:cubicBezTo>
                    <a:pt x="1331572" y="1460919"/>
                    <a:pt x="1213204" y="1468381"/>
                    <a:pt x="1096082" y="1477086"/>
                  </a:cubicBezTo>
                  <a:cubicBezTo>
                    <a:pt x="1026306" y="1470868"/>
                    <a:pt x="955285" y="1465893"/>
                    <a:pt x="884264" y="1462163"/>
                  </a:cubicBezTo>
                  <a:lnTo>
                    <a:pt x="884264" y="1445996"/>
                  </a:lnTo>
                  <a:cubicBezTo>
                    <a:pt x="856852" y="1447239"/>
                    <a:pt x="825702" y="1447239"/>
                    <a:pt x="795799" y="1447239"/>
                  </a:cubicBezTo>
                  <a:cubicBezTo>
                    <a:pt x="780847" y="1431072"/>
                    <a:pt x="762158" y="1414906"/>
                    <a:pt x="747206" y="1401226"/>
                  </a:cubicBezTo>
                  <a:cubicBezTo>
                    <a:pt x="739730" y="1411175"/>
                    <a:pt x="732254" y="1421124"/>
                    <a:pt x="721040" y="1431072"/>
                  </a:cubicBezTo>
                  <a:cubicBezTo>
                    <a:pt x="692382" y="1428585"/>
                    <a:pt x="662478" y="1422367"/>
                    <a:pt x="635067" y="1416149"/>
                  </a:cubicBezTo>
                  <a:cubicBezTo>
                    <a:pt x="630083" y="1422367"/>
                    <a:pt x="623853" y="1428585"/>
                    <a:pt x="621361" y="1432316"/>
                  </a:cubicBezTo>
                  <a:cubicBezTo>
                    <a:pt x="592704" y="1432316"/>
                    <a:pt x="561554" y="1433560"/>
                    <a:pt x="532896" y="1433560"/>
                  </a:cubicBezTo>
                  <a:cubicBezTo>
                    <a:pt x="490532" y="1441021"/>
                    <a:pt x="448169" y="1443509"/>
                    <a:pt x="407052" y="1452214"/>
                  </a:cubicBezTo>
                  <a:lnTo>
                    <a:pt x="383378" y="1452214"/>
                  </a:lnTo>
                  <a:cubicBezTo>
                    <a:pt x="354720" y="1455945"/>
                    <a:pt x="323570" y="1462163"/>
                    <a:pt x="294913" y="1469624"/>
                  </a:cubicBezTo>
                  <a:cubicBezTo>
                    <a:pt x="247566" y="1463406"/>
                    <a:pt x="203956" y="1457188"/>
                    <a:pt x="156608" y="1454701"/>
                  </a:cubicBezTo>
                  <a:cubicBezTo>
                    <a:pt x="106770" y="1458432"/>
                    <a:pt x="49454" y="1455945"/>
                    <a:pt x="58176" y="1392521"/>
                  </a:cubicBezTo>
                  <a:cubicBezTo>
                    <a:pt x="71882" y="1360187"/>
                    <a:pt x="84342" y="1329097"/>
                    <a:pt x="95556" y="1295519"/>
                  </a:cubicBezTo>
                  <a:lnTo>
                    <a:pt x="157854" y="1295519"/>
                  </a:lnTo>
                  <a:cubicBezTo>
                    <a:pt x="167822" y="1248262"/>
                    <a:pt x="137919" y="1169915"/>
                    <a:pt x="221400" y="1135094"/>
                  </a:cubicBezTo>
                  <a:cubicBezTo>
                    <a:pt x="282453" y="1125145"/>
                    <a:pt x="332292" y="1087837"/>
                    <a:pt x="399576" y="1100273"/>
                  </a:cubicBezTo>
                  <a:cubicBezTo>
                    <a:pt x="415774" y="1122658"/>
                    <a:pt x="430726" y="1142555"/>
                    <a:pt x="448169" y="1166184"/>
                  </a:cubicBezTo>
                  <a:lnTo>
                    <a:pt x="448169" y="1228364"/>
                  </a:lnTo>
                  <a:cubicBezTo>
                    <a:pt x="471843" y="1244531"/>
                    <a:pt x="484302" y="1258211"/>
                    <a:pt x="546602" y="1274378"/>
                  </a:cubicBezTo>
                  <a:cubicBezTo>
                    <a:pt x="572768" y="1274378"/>
                    <a:pt x="596442" y="1274378"/>
                    <a:pt x="622607" y="1273134"/>
                  </a:cubicBezTo>
                  <a:lnTo>
                    <a:pt x="672446" y="1273134"/>
                  </a:lnTo>
                  <a:cubicBezTo>
                    <a:pt x="688644" y="1255724"/>
                    <a:pt x="706088" y="1242044"/>
                    <a:pt x="722286" y="1225877"/>
                  </a:cubicBezTo>
                  <a:cubicBezTo>
                    <a:pt x="740976" y="1234582"/>
                    <a:pt x="755928" y="1244531"/>
                    <a:pt x="774617" y="1254480"/>
                  </a:cubicBezTo>
                  <a:cubicBezTo>
                    <a:pt x="782093" y="1234582"/>
                    <a:pt x="790815" y="1212197"/>
                    <a:pt x="798291" y="1192300"/>
                  </a:cubicBezTo>
                  <a:cubicBezTo>
                    <a:pt x="838162" y="1174889"/>
                    <a:pt x="891740" y="1210954"/>
                    <a:pt x="873050" y="1270647"/>
                  </a:cubicBezTo>
                  <a:cubicBezTo>
                    <a:pt x="899216" y="1296763"/>
                    <a:pt x="922890" y="1322879"/>
                    <a:pt x="949055" y="1348994"/>
                  </a:cubicBezTo>
                  <a:cubicBezTo>
                    <a:pt x="990172" y="1348994"/>
                    <a:pt x="1032536" y="1348994"/>
                    <a:pt x="1073654" y="1347751"/>
                  </a:cubicBezTo>
                  <a:cubicBezTo>
                    <a:pt x="1076146" y="1278109"/>
                    <a:pt x="1149658" y="1296763"/>
                    <a:pt x="1173332" y="1346507"/>
                  </a:cubicBezTo>
                  <a:cubicBezTo>
                    <a:pt x="1214450" y="1342776"/>
                    <a:pt x="1256814" y="1335315"/>
                    <a:pt x="1297931" y="1329097"/>
                  </a:cubicBezTo>
                  <a:cubicBezTo>
                    <a:pt x="1324096" y="1334071"/>
                    <a:pt x="1347770" y="1340289"/>
                    <a:pt x="1373936" y="1344020"/>
                  </a:cubicBezTo>
                  <a:cubicBezTo>
                    <a:pt x="1382658" y="1317904"/>
                    <a:pt x="1390134" y="1290545"/>
                    <a:pt x="1400102" y="1264429"/>
                  </a:cubicBezTo>
                  <a:cubicBezTo>
                    <a:pt x="1473615" y="1312930"/>
                    <a:pt x="1542144" y="1239557"/>
                    <a:pt x="1625625" y="1261942"/>
                  </a:cubicBezTo>
                  <a:cubicBezTo>
                    <a:pt x="1661758" y="1234582"/>
                    <a:pt x="1701630" y="1207223"/>
                    <a:pt x="1737764" y="1179864"/>
                  </a:cubicBezTo>
                  <a:cubicBezTo>
                    <a:pt x="1782619" y="1196030"/>
                    <a:pt x="1747732" y="1296763"/>
                    <a:pt x="1812522" y="1259455"/>
                  </a:cubicBezTo>
                  <a:cubicBezTo>
                    <a:pt x="1828720" y="1239557"/>
                    <a:pt x="1847410" y="1214685"/>
                    <a:pt x="1863608" y="1196030"/>
                  </a:cubicBezTo>
                  <a:cubicBezTo>
                    <a:pt x="1884790" y="1212197"/>
                    <a:pt x="1904726" y="1228364"/>
                    <a:pt x="1925908" y="1240800"/>
                  </a:cubicBezTo>
                  <a:cubicBezTo>
                    <a:pt x="1930892" y="1258211"/>
                    <a:pt x="1933383" y="1274378"/>
                    <a:pt x="1938367" y="1290545"/>
                  </a:cubicBezTo>
                  <a:cubicBezTo>
                    <a:pt x="1968271" y="1256967"/>
                    <a:pt x="1993190" y="1256967"/>
                    <a:pt x="2028078" y="1209710"/>
                  </a:cubicBezTo>
                  <a:cubicBezTo>
                    <a:pt x="2004404" y="1187325"/>
                    <a:pt x="1986960" y="1167428"/>
                    <a:pt x="1964533" y="1147530"/>
                  </a:cubicBezTo>
                  <a:cubicBezTo>
                    <a:pt x="1965779" y="1141312"/>
                    <a:pt x="1965779" y="1135094"/>
                    <a:pt x="1965779" y="1131363"/>
                  </a:cubicBezTo>
                  <a:cubicBezTo>
                    <a:pt x="2005650" y="1071670"/>
                    <a:pt x="2041784" y="1054259"/>
                    <a:pt x="2039292" y="1080375"/>
                  </a:cubicBezTo>
                  <a:cubicBezTo>
                    <a:pt x="2049260" y="1110222"/>
                    <a:pt x="2072934" y="1094055"/>
                    <a:pt x="2091624" y="1096542"/>
                  </a:cubicBezTo>
                  <a:cubicBezTo>
                    <a:pt x="2109067" y="1096542"/>
                    <a:pt x="2143954" y="1102760"/>
                    <a:pt x="2141462" y="1066695"/>
                  </a:cubicBezTo>
                  <a:cubicBezTo>
                    <a:pt x="2161398" y="1066695"/>
                    <a:pt x="2183826" y="1065452"/>
                    <a:pt x="2203762" y="1065452"/>
                  </a:cubicBezTo>
                  <a:cubicBezTo>
                    <a:pt x="2303441" y="1074157"/>
                    <a:pt x="2430531" y="1033118"/>
                    <a:pt x="2504044" y="1091567"/>
                  </a:cubicBezTo>
                  <a:cubicBezTo>
                    <a:pt x="2601231" y="1007002"/>
                    <a:pt x="2763209" y="1115196"/>
                    <a:pt x="2852920" y="1057990"/>
                  </a:cubicBezTo>
                  <a:cubicBezTo>
                    <a:pt x="2896530" y="1112709"/>
                    <a:pt x="2996208" y="1076644"/>
                    <a:pt x="3065984" y="1117683"/>
                  </a:cubicBezTo>
                  <a:cubicBezTo>
                    <a:pt x="3132021" y="1147530"/>
                    <a:pt x="3144480" y="1060477"/>
                    <a:pt x="3191828" y="1066695"/>
                  </a:cubicBezTo>
                  <a:cubicBezTo>
                    <a:pt x="3203042" y="1007002"/>
                    <a:pt x="3277801" y="1071670"/>
                    <a:pt x="3330132" y="1082862"/>
                  </a:cubicBezTo>
                  <a:cubicBezTo>
                    <a:pt x="3366266" y="1077888"/>
                    <a:pt x="3403646" y="1070426"/>
                    <a:pt x="3442271" y="1064208"/>
                  </a:cubicBezTo>
                  <a:cubicBezTo>
                    <a:pt x="3508620" y="1098718"/>
                    <a:pt x="3565156" y="1015008"/>
                    <a:pt x="3616611" y="1014017"/>
                  </a:cubicBezTo>
                  <a:close/>
                  <a:moveTo>
                    <a:pt x="6872261" y="1012009"/>
                  </a:moveTo>
                  <a:cubicBezTo>
                    <a:pt x="6900813" y="1059716"/>
                    <a:pt x="6931848" y="1104913"/>
                    <a:pt x="6959158" y="1155130"/>
                  </a:cubicBezTo>
                  <a:lnTo>
                    <a:pt x="6996400" y="1155130"/>
                  </a:lnTo>
                  <a:cubicBezTo>
                    <a:pt x="7005090" y="1071015"/>
                    <a:pt x="7021228" y="1074782"/>
                    <a:pt x="7033642" y="1073526"/>
                  </a:cubicBezTo>
                  <a:cubicBezTo>
                    <a:pt x="7057228" y="1093613"/>
                    <a:pt x="7043572" y="1137554"/>
                    <a:pt x="7046056" y="1171451"/>
                  </a:cubicBezTo>
                  <a:cubicBezTo>
                    <a:pt x="7051020" y="1184634"/>
                    <a:pt x="7060020" y="1195305"/>
                    <a:pt x="7066384" y="1198914"/>
                  </a:cubicBezTo>
                  <a:lnTo>
                    <a:pt x="7070884" y="1198613"/>
                  </a:lnTo>
                  <a:lnTo>
                    <a:pt x="7070884" y="1264355"/>
                  </a:lnTo>
                  <a:cubicBezTo>
                    <a:pt x="7065918" y="1280675"/>
                    <a:pt x="7063436" y="1298252"/>
                    <a:pt x="7057228" y="1314573"/>
                  </a:cubicBezTo>
                  <a:cubicBezTo>
                    <a:pt x="7023710" y="1325872"/>
                    <a:pt x="6992676" y="1335915"/>
                    <a:pt x="6957917" y="1345959"/>
                  </a:cubicBezTo>
                  <a:cubicBezTo>
                    <a:pt x="6875985" y="1236735"/>
                    <a:pt x="6830054" y="1190283"/>
                    <a:pt x="6759295" y="1187772"/>
                  </a:cubicBezTo>
                  <a:cubicBezTo>
                    <a:pt x="6738191" y="1205348"/>
                    <a:pt x="6717088" y="1205348"/>
                    <a:pt x="6671156" y="1142576"/>
                  </a:cubicBezTo>
                  <a:cubicBezTo>
                    <a:pt x="6699708" y="1131277"/>
                    <a:pt x="6730743" y="1121233"/>
                    <a:pt x="6760536" y="1107423"/>
                  </a:cubicBezTo>
                  <a:lnTo>
                    <a:pt x="6760536" y="1014520"/>
                  </a:lnTo>
                  <a:cubicBezTo>
                    <a:pt x="6797778" y="1013265"/>
                    <a:pt x="6836261" y="1013265"/>
                    <a:pt x="6872261" y="1012009"/>
                  </a:cubicBezTo>
                  <a:close/>
                  <a:moveTo>
                    <a:pt x="5738388" y="844829"/>
                  </a:moveTo>
                  <a:cubicBezTo>
                    <a:pt x="5752235" y="848079"/>
                    <a:pt x="5760829" y="857986"/>
                    <a:pt x="5774199" y="864797"/>
                  </a:cubicBezTo>
                  <a:lnTo>
                    <a:pt x="5774199" y="894518"/>
                  </a:lnTo>
                  <a:cubicBezTo>
                    <a:pt x="5744913" y="900709"/>
                    <a:pt x="5713081" y="904424"/>
                    <a:pt x="5683795" y="911855"/>
                  </a:cubicBezTo>
                  <a:cubicBezTo>
                    <a:pt x="5681249" y="895756"/>
                    <a:pt x="5676155" y="878419"/>
                    <a:pt x="5671062" y="864797"/>
                  </a:cubicBezTo>
                  <a:cubicBezTo>
                    <a:pt x="5705441" y="844984"/>
                    <a:pt x="5724540" y="841578"/>
                    <a:pt x="5738388" y="844829"/>
                  </a:cubicBezTo>
                  <a:close/>
                  <a:moveTo>
                    <a:pt x="6423031" y="825169"/>
                  </a:moveTo>
                  <a:cubicBezTo>
                    <a:pt x="6470670" y="833899"/>
                    <a:pt x="6515802" y="843876"/>
                    <a:pt x="6562187" y="857594"/>
                  </a:cubicBezTo>
                  <a:cubicBezTo>
                    <a:pt x="6588514" y="876301"/>
                    <a:pt x="6612333" y="896256"/>
                    <a:pt x="6638660" y="918704"/>
                  </a:cubicBezTo>
                  <a:cubicBezTo>
                    <a:pt x="6661226" y="922445"/>
                    <a:pt x="6687553" y="928681"/>
                    <a:pt x="6713880" y="934917"/>
                  </a:cubicBezTo>
                  <a:cubicBezTo>
                    <a:pt x="6713880" y="947388"/>
                    <a:pt x="6713880" y="964848"/>
                    <a:pt x="6712626" y="981061"/>
                  </a:cubicBezTo>
                  <a:cubicBezTo>
                    <a:pt x="6687553" y="981061"/>
                    <a:pt x="6661226" y="982308"/>
                    <a:pt x="6637407" y="982308"/>
                  </a:cubicBezTo>
                  <a:cubicBezTo>
                    <a:pt x="6611080" y="986049"/>
                    <a:pt x="6587260" y="993532"/>
                    <a:pt x="6560934" y="999768"/>
                  </a:cubicBezTo>
                  <a:cubicBezTo>
                    <a:pt x="6498251" y="981061"/>
                    <a:pt x="6450612" y="947388"/>
                    <a:pt x="6385422" y="938658"/>
                  </a:cubicBezTo>
                  <a:lnTo>
                    <a:pt x="6385422" y="922445"/>
                  </a:lnTo>
                  <a:cubicBezTo>
                    <a:pt x="6399212" y="888773"/>
                    <a:pt x="6409241" y="858842"/>
                    <a:pt x="6423031" y="825169"/>
                  </a:cubicBezTo>
                  <a:close/>
                  <a:moveTo>
                    <a:pt x="7604842" y="667087"/>
                  </a:moveTo>
                  <a:cubicBezTo>
                    <a:pt x="7613568" y="669382"/>
                    <a:pt x="7621824" y="674320"/>
                    <a:pt x="7629058" y="682652"/>
                  </a:cubicBezTo>
                  <a:cubicBezTo>
                    <a:pt x="7631574" y="732029"/>
                    <a:pt x="7627800" y="777702"/>
                    <a:pt x="7577482" y="808562"/>
                  </a:cubicBezTo>
                  <a:cubicBezTo>
                    <a:pt x="7553580" y="818438"/>
                    <a:pt x="7541000" y="792515"/>
                    <a:pt x="7528422" y="746842"/>
                  </a:cubicBezTo>
                  <a:lnTo>
                    <a:pt x="7528422" y="697465"/>
                  </a:lnTo>
                  <a:cubicBezTo>
                    <a:pt x="7541630" y="683887"/>
                    <a:pt x="7559556" y="671851"/>
                    <a:pt x="7577796" y="667376"/>
                  </a:cubicBezTo>
                  <a:cubicBezTo>
                    <a:pt x="7586916" y="665139"/>
                    <a:pt x="7596116" y="664792"/>
                    <a:pt x="7604842" y="667087"/>
                  </a:cubicBezTo>
                  <a:close/>
                  <a:moveTo>
                    <a:pt x="3934354" y="634058"/>
                  </a:moveTo>
                  <a:cubicBezTo>
                    <a:pt x="3949250" y="649933"/>
                    <a:pt x="3962905" y="679240"/>
                    <a:pt x="3982766" y="679240"/>
                  </a:cubicBezTo>
                  <a:cubicBezTo>
                    <a:pt x="3959181" y="689010"/>
                    <a:pt x="3934354" y="700000"/>
                    <a:pt x="3907044" y="713433"/>
                  </a:cubicBezTo>
                  <a:cubicBezTo>
                    <a:pt x="3857391" y="707327"/>
                    <a:pt x="3800289" y="726866"/>
                    <a:pt x="3759325" y="697558"/>
                  </a:cubicBezTo>
                  <a:cubicBezTo>
                    <a:pt x="3751877" y="708548"/>
                    <a:pt x="3744429" y="718317"/>
                    <a:pt x="3733257" y="730529"/>
                  </a:cubicBezTo>
                  <a:cubicBezTo>
                    <a:pt x="3704706" y="714654"/>
                    <a:pt x="3676155" y="700000"/>
                    <a:pt x="3647604" y="682904"/>
                  </a:cubicBezTo>
                  <a:cubicBezTo>
                    <a:pt x="3627743" y="689010"/>
                    <a:pt x="3605399" y="693894"/>
                    <a:pt x="3585538" y="700000"/>
                  </a:cubicBezTo>
                  <a:cubicBezTo>
                    <a:pt x="3566918" y="684125"/>
                    <a:pt x="3556987" y="651154"/>
                    <a:pt x="3533401" y="654817"/>
                  </a:cubicBezTo>
                  <a:cubicBezTo>
                    <a:pt x="3606640" y="621846"/>
                    <a:pt x="3619054" y="664587"/>
                    <a:pt x="3647604" y="667029"/>
                  </a:cubicBezTo>
                  <a:cubicBezTo>
                    <a:pt x="3718361" y="636500"/>
                    <a:pt x="3739464" y="636500"/>
                    <a:pt x="3759325" y="636500"/>
                  </a:cubicBezTo>
                  <a:close/>
                  <a:moveTo>
                    <a:pt x="4370304" y="626457"/>
                  </a:moveTo>
                  <a:cubicBezTo>
                    <a:pt x="4425200" y="648792"/>
                    <a:pt x="4463877" y="651274"/>
                    <a:pt x="4521268" y="671128"/>
                  </a:cubicBezTo>
                  <a:cubicBezTo>
                    <a:pt x="4557449" y="679813"/>
                    <a:pt x="4593631" y="689740"/>
                    <a:pt x="4633555" y="703389"/>
                  </a:cubicBezTo>
                  <a:cubicBezTo>
                    <a:pt x="4753328" y="674850"/>
                    <a:pt x="4779528" y="730688"/>
                    <a:pt x="4858129" y="729447"/>
                  </a:cubicBezTo>
                  <a:lnTo>
                    <a:pt x="4982892" y="777840"/>
                  </a:lnTo>
                  <a:cubicBezTo>
                    <a:pt x="4941720" y="781562"/>
                    <a:pt x="4899301" y="789007"/>
                    <a:pt x="4856881" y="796452"/>
                  </a:cubicBezTo>
                  <a:lnTo>
                    <a:pt x="4633555" y="748060"/>
                  </a:lnTo>
                  <a:cubicBezTo>
                    <a:pt x="4612345" y="756745"/>
                    <a:pt x="4591135" y="759227"/>
                    <a:pt x="4569926" y="765431"/>
                  </a:cubicBezTo>
                  <a:cubicBezTo>
                    <a:pt x="4536240" y="784044"/>
                    <a:pt x="4520020" y="740615"/>
                    <a:pt x="4493820" y="734410"/>
                  </a:cubicBezTo>
                  <a:lnTo>
                    <a:pt x="4218093" y="724484"/>
                  </a:lnTo>
                  <a:cubicBezTo>
                    <a:pt x="4146978" y="712075"/>
                    <a:pt x="4077111" y="703389"/>
                    <a:pt x="4005996" y="693463"/>
                  </a:cubicBezTo>
                  <a:lnTo>
                    <a:pt x="4005996" y="677332"/>
                  </a:lnTo>
                  <a:cubicBezTo>
                    <a:pt x="4029701" y="673609"/>
                    <a:pt x="4055901" y="666164"/>
                    <a:pt x="4082101" y="659960"/>
                  </a:cubicBezTo>
                  <a:cubicBezTo>
                    <a:pt x="4113292" y="646311"/>
                    <a:pt x="4174426" y="605363"/>
                    <a:pt x="4218093" y="643829"/>
                  </a:cubicBezTo>
                  <a:cubicBezTo>
                    <a:pt x="4270494" y="636384"/>
                    <a:pt x="4320399" y="630180"/>
                    <a:pt x="4370304" y="626457"/>
                  </a:cubicBezTo>
                  <a:close/>
                  <a:moveTo>
                    <a:pt x="3129723" y="577885"/>
                  </a:moveTo>
                  <a:cubicBezTo>
                    <a:pt x="3165696" y="588030"/>
                    <a:pt x="3205391" y="596907"/>
                    <a:pt x="3241364" y="607052"/>
                  </a:cubicBezTo>
                  <a:lnTo>
                    <a:pt x="3255009" y="607052"/>
                  </a:lnTo>
                  <a:cubicBezTo>
                    <a:pt x="3300905" y="603248"/>
                    <a:pt x="3345561" y="595639"/>
                    <a:pt x="3391458" y="588030"/>
                  </a:cubicBezTo>
                  <a:cubicBezTo>
                    <a:pt x="3474568" y="580421"/>
                    <a:pt x="3479530" y="628611"/>
                    <a:pt x="3526667" y="653974"/>
                  </a:cubicBezTo>
                  <a:cubicBezTo>
                    <a:pt x="3505579" y="664119"/>
                    <a:pt x="3486973" y="675532"/>
                    <a:pt x="3464645" y="685677"/>
                  </a:cubicBezTo>
                  <a:cubicBezTo>
                    <a:pt x="3439836" y="692018"/>
                    <a:pt x="3422469" y="679337"/>
                    <a:pt x="3401382" y="669191"/>
                  </a:cubicBezTo>
                  <a:cubicBezTo>
                    <a:pt x="3362928" y="676800"/>
                    <a:pt x="3318272" y="684409"/>
                    <a:pt x="3276096" y="688214"/>
                  </a:cubicBezTo>
                  <a:lnTo>
                    <a:pt x="3204150" y="688214"/>
                  </a:lnTo>
                  <a:lnTo>
                    <a:pt x="3204150" y="657778"/>
                  </a:lnTo>
                  <a:cubicBezTo>
                    <a:pt x="3179341" y="651437"/>
                    <a:pt x="3153292" y="645097"/>
                    <a:pt x="3129723" y="642560"/>
                  </a:cubicBezTo>
                  <a:lnTo>
                    <a:pt x="3129723" y="659046"/>
                  </a:lnTo>
                  <a:cubicBezTo>
                    <a:pt x="3102433" y="652706"/>
                    <a:pt x="3080105" y="645097"/>
                    <a:pt x="3054056" y="642560"/>
                  </a:cubicBezTo>
                  <a:cubicBezTo>
                    <a:pt x="3028006" y="643829"/>
                    <a:pt x="3004438" y="643829"/>
                    <a:pt x="2978388" y="643829"/>
                  </a:cubicBezTo>
                  <a:lnTo>
                    <a:pt x="3054056" y="591834"/>
                  </a:lnTo>
                  <a:cubicBezTo>
                    <a:pt x="3080105" y="588030"/>
                    <a:pt x="3103674" y="581689"/>
                    <a:pt x="3129723" y="577885"/>
                  </a:cubicBezTo>
                  <a:close/>
                  <a:moveTo>
                    <a:pt x="2714844" y="546831"/>
                  </a:moveTo>
                  <a:cubicBezTo>
                    <a:pt x="2736713" y="543925"/>
                    <a:pt x="2756307" y="615319"/>
                    <a:pt x="2815091" y="579971"/>
                  </a:cubicBezTo>
                  <a:cubicBezTo>
                    <a:pt x="2818823" y="589893"/>
                    <a:pt x="2822556" y="599815"/>
                    <a:pt x="2828776" y="609738"/>
                  </a:cubicBezTo>
                  <a:cubicBezTo>
                    <a:pt x="2800162" y="627102"/>
                    <a:pt x="2767815" y="643226"/>
                    <a:pt x="2739201" y="660590"/>
                  </a:cubicBezTo>
                  <a:cubicBezTo>
                    <a:pt x="2708099" y="630823"/>
                    <a:pt x="2658335" y="660590"/>
                    <a:pt x="2628476" y="628342"/>
                  </a:cubicBezTo>
                  <a:cubicBezTo>
                    <a:pt x="2612303" y="648187"/>
                    <a:pt x="2594886" y="671753"/>
                    <a:pt x="2578713" y="691597"/>
                  </a:cubicBezTo>
                  <a:cubicBezTo>
                    <a:pt x="2561295" y="675474"/>
                    <a:pt x="2545122" y="661830"/>
                    <a:pt x="2530193" y="646947"/>
                  </a:cubicBezTo>
                  <a:cubicBezTo>
                    <a:pt x="2490382" y="650668"/>
                    <a:pt x="2454303" y="656869"/>
                    <a:pt x="2415736" y="664311"/>
                  </a:cubicBezTo>
                  <a:lnTo>
                    <a:pt x="2415736" y="646947"/>
                  </a:lnTo>
                  <a:cubicBezTo>
                    <a:pt x="2390854" y="648187"/>
                    <a:pt x="2365972" y="648187"/>
                    <a:pt x="2342334" y="648187"/>
                  </a:cubicBezTo>
                  <a:lnTo>
                    <a:pt x="2216681" y="649427"/>
                  </a:lnTo>
                  <a:lnTo>
                    <a:pt x="2216681" y="680435"/>
                  </a:lnTo>
                  <a:cubicBezTo>
                    <a:pt x="2286350" y="744930"/>
                    <a:pt x="2343578" y="744930"/>
                    <a:pt x="2414492" y="743690"/>
                  </a:cubicBezTo>
                  <a:lnTo>
                    <a:pt x="2414492" y="773457"/>
                  </a:lnTo>
                  <a:cubicBezTo>
                    <a:pt x="2301279" y="820588"/>
                    <a:pt x="2207972" y="775937"/>
                    <a:pt x="2163184" y="826789"/>
                  </a:cubicBezTo>
                  <a:cubicBezTo>
                    <a:pt x="2062413" y="844154"/>
                    <a:pt x="1896948" y="865239"/>
                    <a:pt x="1788711" y="814387"/>
                  </a:cubicBezTo>
                  <a:cubicBezTo>
                    <a:pt x="1772538" y="834231"/>
                    <a:pt x="1753877" y="857797"/>
                    <a:pt x="1737704" y="876401"/>
                  </a:cubicBezTo>
                  <a:cubicBezTo>
                    <a:pt x="1725262" y="871440"/>
                    <a:pt x="1715310" y="867719"/>
                    <a:pt x="1701625" y="861518"/>
                  </a:cubicBezTo>
                  <a:cubicBezTo>
                    <a:pt x="1675499" y="867719"/>
                    <a:pt x="1651861" y="871440"/>
                    <a:pt x="1625735" y="878882"/>
                  </a:cubicBezTo>
                  <a:cubicBezTo>
                    <a:pt x="1625735" y="859037"/>
                    <a:pt x="1625735" y="835472"/>
                    <a:pt x="1626979" y="815627"/>
                  </a:cubicBezTo>
                  <a:lnTo>
                    <a:pt x="1538648" y="704000"/>
                  </a:lnTo>
                  <a:cubicBezTo>
                    <a:pt x="1552333" y="687876"/>
                    <a:pt x="1564774" y="674233"/>
                    <a:pt x="1578459" y="658109"/>
                  </a:cubicBezTo>
                  <a:cubicBezTo>
                    <a:pt x="1612050" y="656869"/>
                    <a:pt x="1643152" y="655629"/>
                    <a:pt x="1676743" y="655629"/>
                  </a:cubicBezTo>
                  <a:lnTo>
                    <a:pt x="1891971" y="654389"/>
                  </a:lnTo>
                  <a:cubicBezTo>
                    <a:pt x="1926806" y="680435"/>
                    <a:pt x="1981546" y="661830"/>
                    <a:pt x="2030066" y="668032"/>
                  </a:cubicBezTo>
                  <a:cubicBezTo>
                    <a:pt x="2058680" y="664311"/>
                    <a:pt x="2068633" y="731287"/>
                    <a:pt x="2140791" y="680435"/>
                  </a:cubicBezTo>
                  <a:cubicBezTo>
                    <a:pt x="2128350" y="668032"/>
                    <a:pt x="2115909" y="650668"/>
                    <a:pt x="2102224" y="634544"/>
                  </a:cubicBezTo>
                  <a:cubicBezTo>
                    <a:pt x="2168161" y="587412"/>
                    <a:pt x="2196775" y="581211"/>
                    <a:pt x="2216681" y="599815"/>
                  </a:cubicBezTo>
                  <a:cubicBezTo>
                    <a:pt x="2240318" y="586172"/>
                    <a:pt x="2267689" y="570048"/>
                    <a:pt x="2291326" y="553924"/>
                  </a:cubicBezTo>
                  <a:cubicBezTo>
                    <a:pt x="2309988" y="562606"/>
                    <a:pt x="2324917" y="572529"/>
                    <a:pt x="2342334" y="586172"/>
                  </a:cubicBezTo>
                  <a:cubicBezTo>
                    <a:pt x="2372193" y="572529"/>
                    <a:pt x="2400807" y="561366"/>
                    <a:pt x="2429421" y="551444"/>
                  </a:cubicBezTo>
                  <a:cubicBezTo>
                    <a:pt x="2463012" y="567568"/>
                    <a:pt x="2496602" y="583691"/>
                    <a:pt x="2530193" y="596094"/>
                  </a:cubicBezTo>
                  <a:cubicBezTo>
                    <a:pt x="2561295" y="592374"/>
                    <a:pt x="2594886" y="586172"/>
                    <a:pt x="2629721" y="582451"/>
                  </a:cubicBezTo>
                  <a:cubicBezTo>
                    <a:pt x="2649626" y="582451"/>
                    <a:pt x="2669532" y="582451"/>
                    <a:pt x="2690681" y="581211"/>
                  </a:cubicBezTo>
                  <a:cubicBezTo>
                    <a:pt x="2700012" y="557025"/>
                    <a:pt x="2707554" y="547800"/>
                    <a:pt x="2714844" y="546831"/>
                  </a:cubicBezTo>
                  <a:close/>
                  <a:moveTo>
                    <a:pt x="5212401" y="248176"/>
                  </a:moveTo>
                  <a:cubicBezTo>
                    <a:pt x="5220159" y="271003"/>
                    <a:pt x="5227917" y="291293"/>
                    <a:pt x="5235675" y="315388"/>
                  </a:cubicBezTo>
                  <a:cubicBezTo>
                    <a:pt x="5213694" y="319192"/>
                    <a:pt x="5191714" y="325533"/>
                    <a:pt x="5171026" y="329338"/>
                  </a:cubicBezTo>
                  <a:cubicBezTo>
                    <a:pt x="5183956" y="302706"/>
                    <a:pt x="5198179" y="274807"/>
                    <a:pt x="5212401" y="248176"/>
                  </a:cubicBezTo>
                  <a:close/>
                  <a:moveTo>
                    <a:pt x="6503928" y="187731"/>
                  </a:moveTo>
                  <a:cubicBezTo>
                    <a:pt x="6546329" y="197731"/>
                    <a:pt x="6587483" y="206481"/>
                    <a:pt x="6629883" y="220232"/>
                  </a:cubicBezTo>
                  <a:cubicBezTo>
                    <a:pt x="6666048" y="218982"/>
                    <a:pt x="6705955" y="218982"/>
                    <a:pt x="6740873" y="247732"/>
                  </a:cubicBezTo>
                  <a:cubicBezTo>
                    <a:pt x="6788262" y="257733"/>
                    <a:pt x="6833156" y="266483"/>
                    <a:pt x="6879298" y="280233"/>
                  </a:cubicBezTo>
                  <a:lnTo>
                    <a:pt x="7017340" y="278987"/>
                  </a:lnTo>
                  <a:lnTo>
                    <a:pt x="7017340" y="274054"/>
                  </a:lnTo>
                  <a:cubicBezTo>
                    <a:pt x="7033936" y="275295"/>
                    <a:pt x="7055140" y="271572"/>
                    <a:pt x="7073884" y="271262"/>
                  </a:cubicBezTo>
                  <a:cubicBezTo>
                    <a:pt x="7092628" y="270952"/>
                    <a:pt x="7108916" y="274054"/>
                    <a:pt x="7115676" y="288944"/>
                  </a:cubicBezTo>
                  <a:cubicBezTo>
                    <a:pt x="7143948" y="298871"/>
                    <a:pt x="7174676" y="307557"/>
                    <a:pt x="7202948" y="317484"/>
                  </a:cubicBezTo>
                  <a:lnTo>
                    <a:pt x="7206032" y="322734"/>
                  </a:lnTo>
                  <a:lnTo>
                    <a:pt x="7254600" y="355190"/>
                  </a:lnTo>
                  <a:lnTo>
                    <a:pt x="7254364" y="352587"/>
                  </a:lnTo>
                  <a:cubicBezTo>
                    <a:pt x="7270998" y="396396"/>
                    <a:pt x="7288914" y="435197"/>
                    <a:pt x="7305550" y="479006"/>
                  </a:cubicBezTo>
                  <a:cubicBezTo>
                    <a:pt x="7309388" y="495278"/>
                    <a:pt x="7315788" y="512801"/>
                    <a:pt x="7318348" y="529073"/>
                  </a:cubicBezTo>
                  <a:lnTo>
                    <a:pt x="7317940" y="529284"/>
                  </a:lnTo>
                  <a:lnTo>
                    <a:pt x="7329342" y="703019"/>
                  </a:lnTo>
                  <a:lnTo>
                    <a:pt x="7315336" y="703019"/>
                  </a:lnTo>
                  <a:lnTo>
                    <a:pt x="7312856" y="700981"/>
                  </a:lnTo>
                  <a:cubicBezTo>
                    <a:pt x="7271408" y="707163"/>
                    <a:pt x="7229958" y="714581"/>
                    <a:pt x="7187252" y="719527"/>
                  </a:cubicBezTo>
                  <a:lnTo>
                    <a:pt x="7161412" y="719527"/>
                  </a:lnTo>
                  <a:lnTo>
                    <a:pt x="7162384" y="723994"/>
                  </a:lnTo>
                  <a:lnTo>
                    <a:pt x="7090054" y="723994"/>
                  </a:lnTo>
                  <a:cubicBezTo>
                    <a:pt x="7072596" y="707743"/>
                    <a:pt x="7061372" y="673993"/>
                    <a:pt x="7037676" y="677743"/>
                  </a:cubicBezTo>
                  <a:cubicBezTo>
                    <a:pt x="7022712" y="677743"/>
                    <a:pt x="7006500" y="678993"/>
                    <a:pt x="6989040" y="678993"/>
                  </a:cubicBezTo>
                  <a:cubicBezTo>
                    <a:pt x="6965347" y="696493"/>
                    <a:pt x="6939158" y="710243"/>
                    <a:pt x="6912969" y="726494"/>
                  </a:cubicBezTo>
                  <a:cubicBezTo>
                    <a:pt x="6868075" y="723994"/>
                    <a:pt x="6813203" y="741494"/>
                    <a:pt x="6763320" y="711493"/>
                  </a:cubicBezTo>
                  <a:cubicBezTo>
                    <a:pt x="6772050" y="681493"/>
                    <a:pt x="6780779" y="647742"/>
                    <a:pt x="6788262" y="617741"/>
                  </a:cubicBezTo>
                  <a:cubicBezTo>
                    <a:pt x="6826921" y="611491"/>
                    <a:pt x="6864333" y="602741"/>
                    <a:pt x="6902993" y="598991"/>
                  </a:cubicBezTo>
                  <a:cubicBezTo>
                    <a:pt x="6874310" y="556490"/>
                    <a:pt x="6811956" y="573990"/>
                    <a:pt x="6815697" y="520239"/>
                  </a:cubicBezTo>
                  <a:cubicBezTo>
                    <a:pt x="6768309" y="515239"/>
                    <a:pt x="6723414" y="508989"/>
                    <a:pt x="6676025" y="505239"/>
                  </a:cubicBezTo>
                  <a:cubicBezTo>
                    <a:pt x="6593718" y="480238"/>
                    <a:pt x="6531364" y="430237"/>
                    <a:pt x="6412892" y="395236"/>
                  </a:cubicBezTo>
                  <a:cubicBezTo>
                    <a:pt x="6510164" y="401486"/>
                    <a:pt x="6507670" y="343985"/>
                    <a:pt x="6528870" y="313984"/>
                  </a:cubicBezTo>
                  <a:cubicBezTo>
                    <a:pt x="6518893" y="300234"/>
                    <a:pt x="6511411" y="285233"/>
                    <a:pt x="6502681" y="267733"/>
                  </a:cubicBezTo>
                  <a:cubicBezTo>
                    <a:pt x="6477740" y="278983"/>
                    <a:pt x="6454046" y="287733"/>
                    <a:pt x="6427857" y="302734"/>
                  </a:cubicBezTo>
                  <a:cubicBezTo>
                    <a:pt x="6427857" y="261483"/>
                    <a:pt x="6427857" y="225232"/>
                    <a:pt x="6429104" y="188981"/>
                  </a:cubicBezTo>
                  <a:cubicBezTo>
                    <a:pt x="6454046" y="187731"/>
                    <a:pt x="6478987" y="187731"/>
                    <a:pt x="6503928" y="187731"/>
                  </a:cubicBezTo>
                  <a:close/>
                  <a:moveTo>
                    <a:pt x="6224101" y="122266"/>
                  </a:moveTo>
                  <a:cubicBezTo>
                    <a:pt x="6266358" y="125725"/>
                    <a:pt x="6307914" y="147997"/>
                    <a:pt x="6367681" y="169567"/>
                  </a:cubicBezTo>
                  <a:cubicBezTo>
                    <a:pt x="6365191" y="187072"/>
                    <a:pt x="6360210" y="203328"/>
                    <a:pt x="6353984" y="219583"/>
                  </a:cubicBezTo>
                  <a:cubicBezTo>
                    <a:pt x="6255618" y="190824"/>
                    <a:pt x="6233206" y="318364"/>
                    <a:pt x="6165968" y="252093"/>
                  </a:cubicBezTo>
                  <a:lnTo>
                    <a:pt x="6165968" y="235838"/>
                  </a:lnTo>
                  <a:lnTo>
                    <a:pt x="6067603" y="235838"/>
                  </a:lnTo>
                  <a:cubicBezTo>
                    <a:pt x="6033984" y="227085"/>
                    <a:pt x="6002855" y="217082"/>
                    <a:pt x="5967991" y="208329"/>
                  </a:cubicBezTo>
                  <a:cubicBezTo>
                    <a:pt x="5964256" y="182071"/>
                    <a:pt x="5959275" y="154562"/>
                    <a:pt x="5956785" y="127053"/>
                  </a:cubicBezTo>
                  <a:lnTo>
                    <a:pt x="6180910" y="125803"/>
                  </a:lnTo>
                  <a:cubicBezTo>
                    <a:pt x="6195852" y="122051"/>
                    <a:pt x="6210015" y="121114"/>
                    <a:pt x="6224101" y="122266"/>
                  </a:cubicBezTo>
                  <a:close/>
                  <a:moveTo>
                    <a:pt x="2510133" y="22753"/>
                  </a:moveTo>
                  <a:cubicBezTo>
                    <a:pt x="2520167" y="23028"/>
                    <a:pt x="2529249" y="27424"/>
                    <a:pt x="2536702" y="38101"/>
                  </a:cubicBezTo>
                  <a:cubicBezTo>
                    <a:pt x="2561543" y="108439"/>
                    <a:pt x="2637309" y="33076"/>
                    <a:pt x="2658424" y="117231"/>
                  </a:cubicBezTo>
                  <a:cubicBezTo>
                    <a:pt x="2636067" y="133560"/>
                    <a:pt x="2609983" y="152400"/>
                    <a:pt x="2586384" y="168729"/>
                  </a:cubicBezTo>
                  <a:lnTo>
                    <a:pt x="2412495" y="169985"/>
                  </a:lnTo>
                  <a:cubicBezTo>
                    <a:pt x="2372749" y="163705"/>
                    <a:pt x="2335487" y="157425"/>
                    <a:pt x="2296983" y="154913"/>
                  </a:cubicBezTo>
                  <a:cubicBezTo>
                    <a:pt x="2308162" y="108439"/>
                    <a:pt x="2329277" y="98391"/>
                    <a:pt x="2324309" y="74526"/>
                  </a:cubicBezTo>
                  <a:cubicBezTo>
                    <a:pt x="2352876" y="74526"/>
                    <a:pt x="2381443" y="73270"/>
                    <a:pt x="2412495" y="73270"/>
                  </a:cubicBezTo>
                  <a:cubicBezTo>
                    <a:pt x="2441373" y="58197"/>
                    <a:pt x="2480032" y="21929"/>
                    <a:pt x="2510133" y="22753"/>
                  </a:cubicBezTo>
                  <a:close/>
                  <a:moveTo>
                    <a:pt x="1720591" y="3176"/>
                  </a:moveTo>
                  <a:cubicBezTo>
                    <a:pt x="1812993" y="-4368"/>
                    <a:pt x="1885417" y="81133"/>
                    <a:pt x="1971576" y="47184"/>
                  </a:cubicBezTo>
                  <a:cubicBezTo>
                    <a:pt x="2041502" y="102509"/>
                    <a:pt x="2131407" y="74847"/>
                    <a:pt x="2222560" y="61016"/>
                  </a:cubicBezTo>
                  <a:cubicBezTo>
                    <a:pt x="2230052" y="93707"/>
                    <a:pt x="2237544" y="123884"/>
                    <a:pt x="2246285" y="157833"/>
                  </a:cubicBezTo>
                  <a:lnTo>
                    <a:pt x="1303532" y="185495"/>
                  </a:lnTo>
                  <a:cubicBezTo>
                    <a:pt x="1287300" y="171664"/>
                    <a:pt x="1269818" y="162863"/>
                    <a:pt x="1254834" y="152804"/>
                  </a:cubicBezTo>
                  <a:cubicBezTo>
                    <a:pt x="1246093" y="162863"/>
                    <a:pt x="1238601" y="172922"/>
                    <a:pt x="1227363" y="186753"/>
                  </a:cubicBezTo>
                  <a:lnTo>
                    <a:pt x="1002601" y="219444"/>
                  </a:lnTo>
                  <a:lnTo>
                    <a:pt x="894569" y="207357"/>
                  </a:lnTo>
                  <a:lnTo>
                    <a:pt x="928757" y="242480"/>
                  </a:lnTo>
                  <a:cubicBezTo>
                    <a:pt x="945122" y="255237"/>
                    <a:pt x="967565" y="268304"/>
                    <a:pt x="1002477" y="282616"/>
                  </a:cubicBezTo>
                  <a:lnTo>
                    <a:pt x="1002477" y="362264"/>
                  </a:lnTo>
                  <a:cubicBezTo>
                    <a:pt x="1031155" y="354797"/>
                    <a:pt x="1059833" y="348575"/>
                    <a:pt x="1091005" y="344841"/>
                  </a:cubicBezTo>
                  <a:cubicBezTo>
                    <a:pt x="1098486" y="348575"/>
                    <a:pt x="1107214" y="354797"/>
                    <a:pt x="1114695" y="361020"/>
                  </a:cubicBezTo>
                  <a:lnTo>
                    <a:pt x="1177038" y="361020"/>
                  </a:lnTo>
                  <a:cubicBezTo>
                    <a:pt x="1195741" y="283860"/>
                    <a:pt x="1245616" y="319951"/>
                    <a:pt x="1302971" y="342352"/>
                  </a:cubicBezTo>
                  <a:cubicBezTo>
                    <a:pt x="1407708" y="357286"/>
                    <a:pt x="1504963" y="303772"/>
                    <a:pt x="1593490" y="322440"/>
                  </a:cubicBezTo>
                  <a:lnTo>
                    <a:pt x="1593490" y="306261"/>
                  </a:lnTo>
                  <a:cubicBezTo>
                    <a:pt x="1736879" y="363509"/>
                    <a:pt x="1935131" y="321195"/>
                    <a:pt x="2130888" y="378443"/>
                  </a:cubicBezTo>
                  <a:cubicBezTo>
                    <a:pt x="2016177" y="453113"/>
                    <a:pt x="1902712" y="362264"/>
                    <a:pt x="1768051" y="415778"/>
                  </a:cubicBezTo>
                  <a:cubicBezTo>
                    <a:pt x="1638377" y="480492"/>
                    <a:pt x="1524913" y="356042"/>
                    <a:pt x="1427658" y="466803"/>
                  </a:cubicBezTo>
                  <a:cubicBezTo>
                    <a:pt x="1426411" y="520316"/>
                    <a:pt x="1426411" y="572586"/>
                    <a:pt x="1426411" y="626099"/>
                  </a:cubicBezTo>
                  <a:cubicBezTo>
                    <a:pt x="1376536" y="623610"/>
                    <a:pt x="1326662" y="618632"/>
                    <a:pt x="1278034" y="612410"/>
                  </a:cubicBezTo>
                  <a:cubicBezTo>
                    <a:pt x="1295490" y="585031"/>
                    <a:pt x="1296737" y="527783"/>
                    <a:pt x="1278034" y="502893"/>
                  </a:cubicBezTo>
                  <a:lnTo>
                    <a:pt x="1189507" y="502893"/>
                  </a:lnTo>
                  <a:cubicBezTo>
                    <a:pt x="1163323" y="486715"/>
                    <a:pt x="1139632" y="470536"/>
                    <a:pt x="1114695" y="454358"/>
                  </a:cubicBezTo>
                  <a:cubicBezTo>
                    <a:pt x="1084770" y="468047"/>
                    <a:pt x="1056092" y="478003"/>
                    <a:pt x="1027415" y="489204"/>
                  </a:cubicBezTo>
                  <a:cubicBezTo>
                    <a:pt x="985021" y="502893"/>
                    <a:pt x="960084" y="469292"/>
                    <a:pt x="925172" y="456847"/>
                  </a:cubicBezTo>
                  <a:lnTo>
                    <a:pt x="901482" y="456847"/>
                  </a:lnTo>
                  <a:cubicBezTo>
                    <a:pt x="882779" y="370976"/>
                    <a:pt x="811707" y="374709"/>
                    <a:pt x="751858" y="378443"/>
                  </a:cubicBezTo>
                  <a:cubicBezTo>
                    <a:pt x="738142" y="412044"/>
                    <a:pt x="724427" y="445646"/>
                    <a:pt x="713205" y="475514"/>
                  </a:cubicBezTo>
                  <a:cubicBezTo>
                    <a:pt x="690762" y="482981"/>
                    <a:pt x="672059" y="486715"/>
                    <a:pt x="650862" y="492937"/>
                  </a:cubicBezTo>
                  <a:cubicBezTo>
                    <a:pt x="603481" y="486715"/>
                    <a:pt x="557347" y="484226"/>
                    <a:pt x="513707" y="478003"/>
                  </a:cubicBezTo>
                  <a:cubicBezTo>
                    <a:pt x="478795" y="455602"/>
                    <a:pt x="508720" y="368487"/>
                    <a:pt x="450117" y="382176"/>
                  </a:cubicBezTo>
                  <a:cubicBezTo>
                    <a:pt x="437649" y="415778"/>
                    <a:pt x="423933" y="449380"/>
                    <a:pt x="411464" y="479248"/>
                  </a:cubicBezTo>
                  <a:lnTo>
                    <a:pt x="387774" y="479248"/>
                  </a:lnTo>
                  <a:cubicBezTo>
                    <a:pt x="340393" y="470536"/>
                    <a:pt x="296753" y="460580"/>
                    <a:pt x="249372" y="450624"/>
                  </a:cubicBezTo>
                  <a:cubicBezTo>
                    <a:pt x="189523" y="435690"/>
                    <a:pt x="132167" y="419511"/>
                    <a:pt x="74812" y="403333"/>
                  </a:cubicBezTo>
                  <a:cubicBezTo>
                    <a:pt x="48628" y="373465"/>
                    <a:pt x="26184" y="341108"/>
                    <a:pt x="0" y="307506"/>
                  </a:cubicBezTo>
                  <a:lnTo>
                    <a:pt x="528670" y="221635"/>
                  </a:lnTo>
                  <a:cubicBezTo>
                    <a:pt x="577297" y="261459"/>
                    <a:pt x="603481" y="247770"/>
                    <a:pt x="627172" y="207945"/>
                  </a:cubicBezTo>
                  <a:lnTo>
                    <a:pt x="891247" y="204216"/>
                  </a:lnTo>
                  <a:lnTo>
                    <a:pt x="906472" y="164867"/>
                  </a:lnTo>
                  <a:cubicBezTo>
                    <a:pt x="925495" y="129621"/>
                    <a:pt x="948908" y="110996"/>
                    <a:pt x="941416" y="76104"/>
                  </a:cubicBezTo>
                  <a:cubicBezTo>
                    <a:pt x="970135" y="72332"/>
                    <a:pt x="992611" y="92450"/>
                    <a:pt x="1016336" y="107538"/>
                  </a:cubicBezTo>
                  <a:cubicBezTo>
                    <a:pt x="1036315" y="4434"/>
                    <a:pt x="1107490" y="93707"/>
                    <a:pt x="1154940" y="89935"/>
                  </a:cubicBezTo>
                  <a:cubicBezTo>
                    <a:pt x="1184908" y="82391"/>
                    <a:pt x="1213628" y="78619"/>
                    <a:pt x="1241098" y="72332"/>
                  </a:cubicBezTo>
                  <a:cubicBezTo>
                    <a:pt x="1249839" y="62273"/>
                    <a:pt x="1257331" y="52214"/>
                    <a:pt x="1268569" y="42155"/>
                  </a:cubicBezTo>
                  <a:cubicBezTo>
                    <a:pt x="1297289" y="28324"/>
                    <a:pt x="1326009" y="17007"/>
                    <a:pt x="1354728" y="6948"/>
                  </a:cubicBezTo>
                  <a:cubicBezTo>
                    <a:pt x="1394686" y="23294"/>
                    <a:pt x="1429649" y="39640"/>
                    <a:pt x="1469607" y="52214"/>
                  </a:cubicBezTo>
                  <a:cubicBezTo>
                    <a:pt x="1542030" y="-76038"/>
                    <a:pt x="1618200" y="93707"/>
                    <a:pt x="1706856" y="83648"/>
                  </a:cubicBezTo>
                  <a:cubicBezTo>
                    <a:pt x="1729332" y="66045"/>
                    <a:pt x="1715596" y="29581"/>
                    <a:pt x="1720591" y="3176"/>
                  </a:cubicBezTo>
                  <a:close/>
                  <a:moveTo>
                    <a:pt x="2949896" y="147"/>
                  </a:moveTo>
                  <a:cubicBezTo>
                    <a:pt x="2972311" y="-1402"/>
                    <a:pt x="2988499" y="8822"/>
                    <a:pt x="2973556" y="49720"/>
                  </a:cubicBezTo>
                  <a:cubicBezTo>
                    <a:pt x="3070686" y="78225"/>
                    <a:pt x="3136684" y="58395"/>
                    <a:pt x="3237550" y="63353"/>
                  </a:cubicBezTo>
                  <a:cubicBezTo>
                    <a:pt x="3247512" y="112926"/>
                    <a:pt x="3302303" y="89379"/>
                    <a:pt x="3339661" y="78225"/>
                  </a:cubicBezTo>
                  <a:cubicBezTo>
                    <a:pt x="3414376" y="94336"/>
                    <a:pt x="3518977" y="112926"/>
                    <a:pt x="3613617" y="59635"/>
                  </a:cubicBezTo>
                  <a:cubicBezTo>
                    <a:pt x="3652220" y="121601"/>
                    <a:pt x="3667163" y="125319"/>
                    <a:pt x="3675880" y="41045"/>
                  </a:cubicBezTo>
                  <a:cubicBezTo>
                    <a:pt x="3733161" y="80703"/>
                    <a:pt x="3740633" y="94336"/>
                    <a:pt x="3787953" y="73267"/>
                  </a:cubicBezTo>
                  <a:cubicBezTo>
                    <a:pt x="3821575" y="96815"/>
                    <a:pt x="3881347" y="95575"/>
                    <a:pt x="3913723" y="72028"/>
                  </a:cubicBezTo>
                  <a:cubicBezTo>
                    <a:pt x="3917459" y="161260"/>
                    <a:pt x="3988439" y="88139"/>
                    <a:pt x="4028287" y="86900"/>
                  </a:cubicBezTo>
                  <a:cubicBezTo>
                    <a:pt x="4044475" y="63353"/>
                    <a:pt x="4061909" y="43523"/>
                    <a:pt x="4078097" y="19976"/>
                  </a:cubicBezTo>
                  <a:cubicBezTo>
                    <a:pt x="4124171" y="13779"/>
                    <a:pt x="4085569" y="110447"/>
                    <a:pt x="4140360" y="85661"/>
                  </a:cubicBezTo>
                  <a:cubicBezTo>
                    <a:pt x="4161529" y="89379"/>
                    <a:pt x="4181453" y="95575"/>
                    <a:pt x="4202622" y="98054"/>
                  </a:cubicBezTo>
                  <a:cubicBezTo>
                    <a:pt x="4222547" y="117883"/>
                    <a:pt x="4249942" y="114165"/>
                    <a:pt x="4314695" y="67071"/>
                  </a:cubicBezTo>
                  <a:lnTo>
                    <a:pt x="4364506" y="67071"/>
                  </a:lnTo>
                  <a:cubicBezTo>
                    <a:pt x="4406844" y="53438"/>
                    <a:pt x="4447938" y="42284"/>
                    <a:pt x="4490276" y="32369"/>
                  </a:cubicBezTo>
                  <a:cubicBezTo>
                    <a:pt x="4501484" y="38566"/>
                    <a:pt x="4508955" y="41045"/>
                    <a:pt x="4516427" y="48481"/>
                  </a:cubicBezTo>
                  <a:cubicBezTo>
                    <a:pt x="4621028" y="37327"/>
                    <a:pt x="4724384" y="26173"/>
                    <a:pt x="4828986" y="11301"/>
                  </a:cubicBezTo>
                  <a:cubicBezTo>
                    <a:pt x="4852645" y="11301"/>
                    <a:pt x="4878796" y="11301"/>
                    <a:pt x="4904946" y="10061"/>
                  </a:cubicBezTo>
                  <a:cubicBezTo>
                    <a:pt x="4938568" y="17497"/>
                    <a:pt x="4978416" y="-3571"/>
                    <a:pt x="5004567" y="26173"/>
                  </a:cubicBezTo>
                  <a:cubicBezTo>
                    <a:pt x="5031962" y="34848"/>
                    <a:pt x="5064339" y="46002"/>
                    <a:pt x="5092980" y="58395"/>
                  </a:cubicBezTo>
                  <a:cubicBezTo>
                    <a:pt x="5116640" y="41045"/>
                    <a:pt x="5142790" y="41045"/>
                    <a:pt x="5165204" y="41045"/>
                  </a:cubicBezTo>
                  <a:lnTo>
                    <a:pt x="5239576" y="85941"/>
                  </a:lnTo>
                  <a:lnTo>
                    <a:pt x="5373187" y="70332"/>
                  </a:lnTo>
                  <a:cubicBezTo>
                    <a:pt x="5435791" y="62839"/>
                    <a:pt x="5498394" y="56594"/>
                    <a:pt x="5562250" y="51599"/>
                  </a:cubicBezTo>
                  <a:cubicBezTo>
                    <a:pt x="5567258" y="67835"/>
                    <a:pt x="5569762" y="82822"/>
                    <a:pt x="5574770" y="97808"/>
                  </a:cubicBezTo>
                  <a:cubicBezTo>
                    <a:pt x="5614837" y="51599"/>
                    <a:pt x="5688709" y="50350"/>
                    <a:pt x="5713750" y="112795"/>
                  </a:cubicBezTo>
                  <a:cubicBezTo>
                    <a:pt x="5703733" y="124036"/>
                    <a:pt x="5694969" y="132778"/>
                    <a:pt x="5687457" y="146516"/>
                  </a:cubicBezTo>
                  <a:cubicBezTo>
                    <a:pt x="5651147" y="146516"/>
                    <a:pt x="5611080" y="147765"/>
                    <a:pt x="5574770" y="149014"/>
                  </a:cubicBezTo>
                  <a:lnTo>
                    <a:pt x="5574770" y="195223"/>
                  </a:lnTo>
                  <a:cubicBezTo>
                    <a:pt x="5524688" y="198970"/>
                    <a:pt x="5472101" y="206464"/>
                    <a:pt x="5422018" y="213957"/>
                  </a:cubicBezTo>
                  <a:cubicBezTo>
                    <a:pt x="5406993" y="206464"/>
                    <a:pt x="5388212" y="200219"/>
                    <a:pt x="5371935" y="197721"/>
                  </a:cubicBezTo>
                  <a:cubicBezTo>
                    <a:pt x="5321853" y="191477"/>
                    <a:pt x="5273022" y="188979"/>
                    <a:pt x="5220435" y="182734"/>
                  </a:cubicBezTo>
                  <a:cubicBezTo>
                    <a:pt x="5220454" y="182599"/>
                    <a:pt x="5220474" y="182464"/>
                    <a:pt x="5220493" y="182329"/>
                  </a:cubicBezTo>
                  <a:lnTo>
                    <a:pt x="5216260" y="182329"/>
                  </a:lnTo>
                  <a:cubicBezTo>
                    <a:pt x="5168940" y="179850"/>
                    <a:pt x="5125356" y="173653"/>
                    <a:pt x="5079282" y="167457"/>
                  </a:cubicBezTo>
                  <a:cubicBezTo>
                    <a:pt x="5039434" y="181089"/>
                    <a:pt x="5002076" y="191004"/>
                    <a:pt x="4965964" y="202158"/>
                  </a:cubicBezTo>
                  <a:lnTo>
                    <a:pt x="4926116" y="202158"/>
                  </a:lnTo>
                  <a:cubicBezTo>
                    <a:pt x="4923625" y="182329"/>
                    <a:pt x="4919889" y="158781"/>
                    <a:pt x="4914908" y="138952"/>
                  </a:cubicBezTo>
                  <a:cubicBezTo>
                    <a:pt x="4891248" y="140191"/>
                    <a:pt x="4865098" y="140191"/>
                    <a:pt x="4841438" y="140191"/>
                  </a:cubicBezTo>
                  <a:cubicBezTo>
                    <a:pt x="4807816" y="140191"/>
                    <a:pt x="4772949" y="141431"/>
                    <a:pt x="4739327" y="141431"/>
                  </a:cubicBezTo>
                  <a:cubicBezTo>
                    <a:pt x="4708196" y="158781"/>
                    <a:pt x="4695743" y="111687"/>
                    <a:pt x="4664612" y="125319"/>
                  </a:cubicBezTo>
                  <a:cubicBezTo>
                    <a:pt x="4639707" y="158781"/>
                    <a:pt x="4614802" y="189765"/>
                    <a:pt x="4589897" y="223227"/>
                  </a:cubicBezTo>
                  <a:lnTo>
                    <a:pt x="4515181" y="223227"/>
                  </a:lnTo>
                  <a:cubicBezTo>
                    <a:pt x="4508955" y="217030"/>
                    <a:pt x="4506465" y="210833"/>
                    <a:pt x="4501484" y="207115"/>
                  </a:cubicBezTo>
                  <a:cubicBezTo>
                    <a:pt x="4475333" y="207115"/>
                    <a:pt x="4451673" y="207115"/>
                    <a:pt x="4426768" y="208355"/>
                  </a:cubicBezTo>
                  <a:cubicBezTo>
                    <a:pt x="4404354" y="218269"/>
                    <a:pt x="4384430" y="229423"/>
                    <a:pt x="4363260" y="241816"/>
                  </a:cubicBezTo>
                  <a:lnTo>
                    <a:pt x="4215075" y="244295"/>
                  </a:lnTo>
                  <a:cubicBezTo>
                    <a:pt x="4161529" y="248013"/>
                    <a:pt x="4112964" y="254210"/>
                    <a:pt x="4063154" y="257928"/>
                  </a:cubicBezTo>
                  <a:cubicBezTo>
                    <a:pt x="4037003" y="246774"/>
                    <a:pt x="4013344" y="229423"/>
                    <a:pt x="3987193" y="213312"/>
                  </a:cubicBezTo>
                  <a:cubicBezTo>
                    <a:pt x="3943609" y="224466"/>
                    <a:pt x="3896290" y="234381"/>
                    <a:pt x="3848970" y="248013"/>
                  </a:cubicBezTo>
                  <a:cubicBezTo>
                    <a:pt x="3755576" y="205876"/>
                    <a:pt x="3687087" y="187286"/>
                    <a:pt x="3637277" y="234381"/>
                  </a:cubicBezTo>
                  <a:cubicBezTo>
                    <a:pt x="3591202" y="238098"/>
                    <a:pt x="3546373" y="244295"/>
                    <a:pt x="3499053" y="252970"/>
                  </a:cubicBezTo>
                  <a:lnTo>
                    <a:pt x="3462941" y="252970"/>
                  </a:lnTo>
                  <a:cubicBezTo>
                    <a:pt x="3444262" y="246774"/>
                    <a:pt x="3429319" y="239338"/>
                    <a:pt x="3410640" y="236859"/>
                  </a:cubicBezTo>
                  <a:cubicBezTo>
                    <a:pt x="3374528" y="244295"/>
                    <a:pt x="3400678" y="187286"/>
                    <a:pt x="3338415" y="158781"/>
                  </a:cubicBezTo>
                  <a:cubicBezTo>
                    <a:pt x="3325963" y="168696"/>
                    <a:pt x="3312265" y="178611"/>
                    <a:pt x="3299813" y="188525"/>
                  </a:cubicBezTo>
                  <a:cubicBezTo>
                    <a:pt x="3262455" y="195961"/>
                    <a:pt x="3223852" y="202158"/>
                    <a:pt x="3186495" y="205876"/>
                  </a:cubicBezTo>
                  <a:lnTo>
                    <a:pt x="2797975" y="181089"/>
                  </a:lnTo>
                  <a:cubicBezTo>
                    <a:pt x="2756881" y="174893"/>
                    <a:pt x="2730731" y="122841"/>
                    <a:pt x="2687147" y="116644"/>
                  </a:cubicBezTo>
                  <a:cubicBezTo>
                    <a:pt x="2739448" y="26173"/>
                    <a:pt x="2842804" y="117883"/>
                    <a:pt x="2888879" y="21215"/>
                  </a:cubicBezTo>
                  <a:cubicBezTo>
                    <a:pt x="2898841" y="15019"/>
                    <a:pt x="2927482" y="1696"/>
                    <a:pt x="2949896" y="147"/>
                  </a:cubicBezTo>
                  <a:close/>
                </a:path>
              </a:pathLst>
            </a:custGeom>
            <a:solidFill>
              <a:schemeClr val="accent5">
                <a:alpha val="89800"/>
              </a:schemeClr>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21" name="Google Shape;1621;p154"/>
            <p:cNvSpPr/>
            <p:nvPr/>
          </p:nvSpPr>
          <p:spPr>
            <a:xfrm>
              <a:off x="13086029" y="10803035"/>
              <a:ext cx="3817936" cy="1784668"/>
            </a:xfrm>
            <a:custGeom>
              <a:rect b="b" l="l" r="r" t="t"/>
              <a:pathLst>
                <a:path extrusionOk="0" h="1784668" w="3817936">
                  <a:moveTo>
                    <a:pt x="3696634" y="1671250"/>
                  </a:moveTo>
                  <a:cubicBezTo>
                    <a:pt x="3702630" y="1668714"/>
                    <a:pt x="3709710" y="1669269"/>
                    <a:pt x="3718518" y="1674341"/>
                  </a:cubicBezTo>
                  <a:cubicBezTo>
                    <a:pt x="3752498" y="1690827"/>
                    <a:pt x="3783958" y="1703508"/>
                    <a:pt x="3817936" y="1719994"/>
                  </a:cubicBezTo>
                  <a:cubicBezTo>
                    <a:pt x="3817936" y="1740284"/>
                    <a:pt x="3817936" y="1764378"/>
                    <a:pt x="3817936" y="1784668"/>
                  </a:cubicBezTo>
                  <a:cubicBezTo>
                    <a:pt x="3762564" y="1771987"/>
                    <a:pt x="3707194" y="1755501"/>
                    <a:pt x="3654338" y="1739016"/>
                  </a:cubicBezTo>
                  <a:cubicBezTo>
                    <a:pt x="3670383" y="1714287"/>
                    <a:pt x="3678642" y="1678859"/>
                    <a:pt x="3696634" y="1671250"/>
                  </a:cubicBezTo>
                  <a:close/>
                  <a:moveTo>
                    <a:pt x="1064843" y="126388"/>
                  </a:moveTo>
                  <a:cubicBezTo>
                    <a:pt x="1064843" y="155838"/>
                    <a:pt x="1063585" y="188968"/>
                    <a:pt x="1063585" y="218418"/>
                  </a:cubicBezTo>
                  <a:cubicBezTo>
                    <a:pt x="1056034" y="230689"/>
                    <a:pt x="1047225" y="241732"/>
                    <a:pt x="1039674" y="251549"/>
                  </a:cubicBezTo>
                  <a:cubicBezTo>
                    <a:pt x="1034640" y="251549"/>
                    <a:pt x="1029607" y="251549"/>
                    <a:pt x="1027090" y="251549"/>
                  </a:cubicBezTo>
                  <a:cubicBezTo>
                    <a:pt x="984303" y="219645"/>
                    <a:pt x="942774" y="190195"/>
                    <a:pt x="901245" y="158292"/>
                  </a:cubicBezTo>
                  <a:cubicBezTo>
                    <a:pt x="903762" y="148475"/>
                    <a:pt x="908796" y="138659"/>
                    <a:pt x="915088" y="128842"/>
                  </a:cubicBezTo>
                  <a:cubicBezTo>
                    <a:pt x="964168" y="127615"/>
                    <a:pt x="1014505" y="126388"/>
                    <a:pt x="1064843" y="126388"/>
                  </a:cubicBezTo>
                  <a:close/>
                  <a:moveTo>
                    <a:pt x="37856" y="43958"/>
                  </a:moveTo>
                  <a:cubicBezTo>
                    <a:pt x="98914" y="72360"/>
                    <a:pt x="73269" y="129164"/>
                    <a:pt x="108683" y="121755"/>
                  </a:cubicBezTo>
                  <a:cubicBezTo>
                    <a:pt x="87923" y="131634"/>
                    <a:pt x="70827" y="141513"/>
                    <a:pt x="47625" y="152627"/>
                  </a:cubicBezTo>
                  <a:cubicBezTo>
                    <a:pt x="29308" y="129164"/>
                    <a:pt x="8548" y="105702"/>
                    <a:pt x="0" y="73595"/>
                  </a:cubicBezTo>
                  <a:cubicBezTo>
                    <a:pt x="12212" y="63716"/>
                    <a:pt x="25644" y="53837"/>
                    <a:pt x="37856" y="43958"/>
                  </a:cubicBezTo>
                  <a:close/>
                  <a:moveTo>
                    <a:pt x="2420159" y="0"/>
                  </a:moveTo>
                  <a:cubicBezTo>
                    <a:pt x="2441262" y="3737"/>
                    <a:pt x="2461124" y="9965"/>
                    <a:pt x="2482226" y="16193"/>
                  </a:cubicBezTo>
                  <a:cubicBezTo>
                    <a:pt x="2463606" y="59788"/>
                    <a:pt x="2447469" y="99647"/>
                    <a:pt x="2430090" y="143242"/>
                  </a:cubicBezTo>
                  <a:cubicBezTo>
                    <a:pt x="2454917" y="203030"/>
                    <a:pt x="2541811" y="128295"/>
                    <a:pt x="2543052" y="221714"/>
                  </a:cubicBezTo>
                  <a:cubicBezTo>
                    <a:pt x="2524432" y="237907"/>
                    <a:pt x="2509536" y="255345"/>
                    <a:pt x="2490916" y="272783"/>
                  </a:cubicBezTo>
                  <a:cubicBezTo>
                    <a:pt x="2464848" y="269047"/>
                    <a:pt x="2433814" y="279011"/>
                    <a:pt x="2418918" y="240398"/>
                  </a:cubicBezTo>
                  <a:cubicBezTo>
                    <a:pt x="2293543" y="224205"/>
                    <a:pt x="2202925" y="209258"/>
                    <a:pt x="2093687" y="196803"/>
                  </a:cubicBezTo>
                  <a:cubicBezTo>
                    <a:pt x="2107342" y="163172"/>
                    <a:pt x="2117273" y="129541"/>
                    <a:pt x="2130928" y="100892"/>
                  </a:cubicBezTo>
                  <a:cubicBezTo>
                    <a:pt x="2180581" y="93419"/>
                    <a:pt x="2232717" y="85945"/>
                    <a:pt x="2282371" y="82209"/>
                  </a:cubicBezTo>
                  <a:cubicBezTo>
                    <a:pt x="2323335" y="54806"/>
                    <a:pt x="2330783" y="130786"/>
                    <a:pt x="2392850" y="114594"/>
                  </a:cubicBezTo>
                  <a:cubicBezTo>
                    <a:pt x="2392850" y="84700"/>
                    <a:pt x="2392850" y="61034"/>
                    <a:pt x="2394091" y="33631"/>
                  </a:cubicBezTo>
                  <a:cubicBezTo>
                    <a:pt x="2401539" y="19929"/>
                    <a:pt x="2410229" y="11210"/>
                    <a:pt x="2420159" y="0"/>
                  </a:cubicBezTo>
                  <a:close/>
                </a:path>
              </a:pathLst>
            </a:custGeom>
            <a:solidFill>
              <a:schemeClr val="accent5">
                <a:alpha val="94900"/>
              </a:schemeClr>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grpSp>
      <p:sp>
        <p:nvSpPr>
          <p:cNvPr id="1622" name="Google Shape;1622;p154"/>
          <p:cNvSpPr txBox="1"/>
          <p:nvPr/>
        </p:nvSpPr>
        <p:spPr>
          <a:xfrm>
            <a:off x="5521446" y="3751150"/>
            <a:ext cx="1212000" cy="2502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it" sz="1400">
                <a:solidFill>
                  <a:schemeClr val="lt1"/>
                </a:solidFill>
                <a:latin typeface="Oswald SemiBold"/>
                <a:ea typeface="Oswald SemiBold"/>
                <a:cs typeface="Oswald SemiBold"/>
                <a:sym typeface="Oswald SemiBold"/>
              </a:rPr>
              <a:t>Diamond OA</a:t>
            </a:r>
            <a:endParaRPr sz="500"/>
          </a:p>
        </p:txBody>
      </p:sp>
      <p:sp>
        <p:nvSpPr>
          <p:cNvPr id="1623" name="Google Shape;1623;p154"/>
          <p:cNvSpPr txBox="1"/>
          <p:nvPr/>
        </p:nvSpPr>
        <p:spPr>
          <a:xfrm>
            <a:off x="4795249" y="4301034"/>
            <a:ext cx="4128900" cy="540300"/>
          </a:xfrm>
          <a:prstGeom prst="rect">
            <a:avLst/>
          </a:prstGeom>
          <a:noFill/>
          <a:ln>
            <a:noFill/>
          </a:ln>
        </p:spPr>
        <p:txBody>
          <a:bodyPr anchorCtr="0" anchor="t" bIns="34300" lIns="34300" spcFirstLastPara="1" rIns="34300" wrap="square" tIns="34300">
            <a:spAutoFit/>
          </a:bodyPr>
          <a:lstStyle/>
          <a:p>
            <a:pPr indent="-146050" lvl="0" marL="177800" marR="0" rtl="0" algn="l">
              <a:lnSpc>
                <a:spcPct val="120000"/>
              </a:lnSpc>
              <a:spcBef>
                <a:spcPts val="0"/>
              </a:spcBef>
              <a:spcAft>
                <a:spcPts val="0"/>
              </a:spcAft>
              <a:buClr>
                <a:schemeClr val="dk1"/>
              </a:buClr>
              <a:buSzPts val="900"/>
              <a:buFont typeface="Oswald"/>
              <a:buChar char="●"/>
            </a:pPr>
            <a:r>
              <a:rPr lang="it" sz="900">
                <a:solidFill>
                  <a:schemeClr val="dk1"/>
                </a:solidFill>
                <a:latin typeface="Oswald"/>
                <a:ea typeface="Oswald"/>
                <a:cs typeface="Oswald"/>
                <a:sym typeface="Oswald"/>
              </a:rPr>
              <a:t>Contents are free of charge for readers and authors</a:t>
            </a:r>
            <a:endParaRPr sz="900">
              <a:solidFill>
                <a:schemeClr val="dk1"/>
              </a:solidFill>
              <a:latin typeface="Oswald"/>
              <a:ea typeface="Oswald"/>
              <a:cs typeface="Oswald"/>
              <a:sym typeface="Oswald"/>
            </a:endParaRPr>
          </a:p>
          <a:p>
            <a:pPr indent="-146050" lvl="0" marL="177800" marR="0" rtl="0" algn="l">
              <a:lnSpc>
                <a:spcPct val="120000"/>
              </a:lnSpc>
              <a:spcBef>
                <a:spcPts val="0"/>
              </a:spcBef>
              <a:spcAft>
                <a:spcPts val="0"/>
              </a:spcAft>
              <a:buClr>
                <a:schemeClr val="dk1"/>
              </a:buClr>
              <a:buSzPts val="900"/>
              <a:buFont typeface="Oswald"/>
              <a:buChar char="●"/>
            </a:pPr>
            <a:r>
              <a:rPr lang="it" sz="900">
                <a:solidFill>
                  <a:schemeClr val="dk1"/>
                </a:solidFill>
                <a:latin typeface="Oswald"/>
                <a:ea typeface="Oswald"/>
                <a:cs typeface="Oswald"/>
                <a:sym typeface="Oswald"/>
              </a:rPr>
              <a:t>Not-for-profit, non-commercial organizations, associations or networks sustain the costs</a:t>
            </a:r>
            <a:endParaRPr sz="900">
              <a:solidFill>
                <a:schemeClr val="dk1"/>
              </a:solidFill>
              <a:latin typeface="Oswald"/>
              <a:ea typeface="Oswald"/>
              <a:cs typeface="Oswald"/>
              <a:sym typeface="Oswald"/>
            </a:endParaRPr>
          </a:p>
          <a:p>
            <a:pPr indent="-146050" lvl="0" marL="177800" marR="0" rtl="0" algn="l">
              <a:lnSpc>
                <a:spcPct val="120000"/>
              </a:lnSpc>
              <a:spcBef>
                <a:spcPts val="0"/>
              </a:spcBef>
              <a:spcAft>
                <a:spcPts val="0"/>
              </a:spcAft>
              <a:buClr>
                <a:schemeClr val="dk1"/>
              </a:buClr>
              <a:buSzPts val="900"/>
              <a:buFont typeface="Oswald"/>
              <a:buChar char="●"/>
            </a:pPr>
            <a:r>
              <a:rPr lang="it" sz="900">
                <a:solidFill>
                  <a:schemeClr val="dk1"/>
                </a:solidFill>
                <a:latin typeface="Oswald"/>
                <a:ea typeface="Oswald"/>
                <a:cs typeface="Oswald"/>
                <a:sym typeface="Oswald"/>
              </a:rPr>
              <a:t>Open Research Europe is an example</a:t>
            </a:r>
            <a:endParaRPr sz="900">
              <a:solidFill>
                <a:schemeClr val="dk1"/>
              </a:solidFill>
              <a:latin typeface="Oswald"/>
              <a:ea typeface="Oswald"/>
              <a:cs typeface="Oswald"/>
              <a:sym typeface="Oswald"/>
            </a:endParaRPr>
          </a:p>
        </p:txBody>
      </p:sp>
      <p:grpSp>
        <p:nvGrpSpPr>
          <p:cNvPr id="1624" name="Google Shape;1624;p154"/>
          <p:cNvGrpSpPr/>
          <p:nvPr/>
        </p:nvGrpSpPr>
        <p:grpSpPr>
          <a:xfrm>
            <a:off x="151666" y="1476801"/>
            <a:ext cx="999312" cy="999312"/>
            <a:chOff x="348199" y="179450"/>
            <a:chExt cx="1116300" cy="1116300"/>
          </a:xfrm>
        </p:grpSpPr>
        <p:sp>
          <p:nvSpPr>
            <p:cNvPr id="1625" name="Google Shape;1625;p15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5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155"/>
          <p:cNvSpPr/>
          <p:nvPr/>
        </p:nvSpPr>
        <p:spPr>
          <a:xfrm>
            <a:off x="1171397" y="321687"/>
            <a:ext cx="5367374" cy="4138941"/>
          </a:xfrm>
          <a:custGeom>
            <a:rect b="b" l="l" r="r" t="t"/>
            <a:pathLst>
              <a:path extrusionOk="0" h="11037175" w="14312997">
                <a:moveTo>
                  <a:pt x="14312997" y="0"/>
                </a:moveTo>
                <a:cubicBezTo>
                  <a:pt x="13781551" y="3379708"/>
                  <a:pt x="11904636" y="6464544"/>
                  <a:pt x="9519137" y="8292025"/>
                </a:cubicBezTo>
                <a:cubicBezTo>
                  <a:pt x="7133638" y="10119506"/>
                  <a:pt x="3598539" y="11355617"/>
                  <a:pt x="0" y="10964887"/>
                </a:cubicBezTo>
              </a:path>
            </a:pathLst>
          </a:custGeom>
          <a:noFill/>
          <a:ln cap="flat" cmpd="sng" w="127000">
            <a:solidFill>
              <a:srgbClr val="999999"/>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Oswald"/>
              <a:ea typeface="Oswald"/>
              <a:cs typeface="Oswald"/>
              <a:sym typeface="Oswald"/>
            </a:endParaRPr>
          </a:p>
        </p:txBody>
      </p:sp>
      <p:grpSp>
        <p:nvGrpSpPr>
          <p:cNvPr id="1632" name="Google Shape;1632;p155"/>
          <p:cNvGrpSpPr/>
          <p:nvPr/>
        </p:nvGrpSpPr>
        <p:grpSpPr>
          <a:xfrm>
            <a:off x="5570815" y="1210701"/>
            <a:ext cx="969392" cy="980427"/>
            <a:chOff x="14851547" y="3228535"/>
            <a:chExt cx="2584355" cy="2614471"/>
          </a:xfrm>
        </p:grpSpPr>
        <p:sp>
          <p:nvSpPr>
            <p:cNvPr id="1633" name="Google Shape;1633;p155"/>
            <p:cNvSpPr/>
            <p:nvPr/>
          </p:nvSpPr>
          <p:spPr>
            <a:xfrm>
              <a:off x="14973491" y="3270494"/>
              <a:ext cx="2445329" cy="2246725"/>
            </a:xfrm>
            <a:custGeom>
              <a:rect b="b" l="l" r="r" t="t"/>
              <a:pathLst>
                <a:path extrusionOk="0" h="5446607" w="5928070">
                  <a:moveTo>
                    <a:pt x="5252296" y="1400731"/>
                  </a:moveTo>
                  <a:cubicBezTo>
                    <a:pt x="5257438" y="1399485"/>
                    <a:pt x="5263048" y="1400108"/>
                    <a:pt x="5268658" y="1404468"/>
                  </a:cubicBezTo>
                  <a:cubicBezTo>
                    <a:pt x="5289848" y="1451807"/>
                    <a:pt x="5299820" y="1501639"/>
                    <a:pt x="5294834" y="1552716"/>
                  </a:cubicBezTo>
                  <a:cubicBezTo>
                    <a:pt x="5293588" y="1576386"/>
                    <a:pt x="5302314" y="1591336"/>
                    <a:pt x="5325998" y="1600056"/>
                  </a:cubicBezTo>
                  <a:cubicBezTo>
                    <a:pt x="5342202" y="1605039"/>
                    <a:pt x="5358408" y="1615005"/>
                    <a:pt x="5373366" y="1623726"/>
                  </a:cubicBezTo>
                  <a:cubicBezTo>
                    <a:pt x="5392064" y="1636184"/>
                    <a:pt x="5397050" y="1653625"/>
                    <a:pt x="5378352" y="1667328"/>
                  </a:cubicBezTo>
                  <a:cubicBezTo>
                    <a:pt x="5335970" y="1697227"/>
                    <a:pt x="5352174" y="1735847"/>
                    <a:pt x="5363394" y="1771975"/>
                  </a:cubicBezTo>
                  <a:cubicBezTo>
                    <a:pt x="5373366" y="1799382"/>
                    <a:pt x="5385830" y="1825543"/>
                    <a:pt x="5397050" y="1850459"/>
                  </a:cubicBezTo>
                  <a:cubicBezTo>
                    <a:pt x="5405776" y="1871638"/>
                    <a:pt x="5407022" y="1892816"/>
                    <a:pt x="5399542" y="1915240"/>
                  </a:cubicBezTo>
                  <a:cubicBezTo>
                    <a:pt x="5393310" y="1928944"/>
                    <a:pt x="5389570" y="1945139"/>
                    <a:pt x="5383338" y="1957597"/>
                  </a:cubicBezTo>
                  <a:cubicBezTo>
                    <a:pt x="5343450" y="2038573"/>
                    <a:pt x="5349682" y="2124532"/>
                    <a:pt x="5340956" y="2210491"/>
                  </a:cubicBezTo>
                  <a:cubicBezTo>
                    <a:pt x="5332230" y="2293959"/>
                    <a:pt x="5353422" y="2371198"/>
                    <a:pt x="5380844" y="2450928"/>
                  </a:cubicBezTo>
                  <a:cubicBezTo>
                    <a:pt x="5409516" y="2535641"/>
                    <a:pt x="5448158" y="2619109"/>
                    <a:pt x="5458130" y="2710051"/>
                  </a:cubicBezTo>
                  <a:cubicBezTo>
                    <a:pt x="5460622" y="2736213"/>
                    <a:pt x="5460622" y="2762374"/>
                    <a:pt x="5450650" y="2787290"/>
                  </a:cubicBezTo>
                  <a:cubicBezTo>
                    <a:pt x="5428212" y="2844596"/>
                    <a:pt x="5418240" y="2905640"/>
                    <a:pt x="5428212" y="2965438"/>
                  </a:cubicBezTo>
                  <a:cubicBezTo>
                    <a:pt x="5438186" y="3021498"/>
                    <a:pt x="5454390" y="3076313"/>
                    <a:pt x="5490540" y="3122407"/>
                  </a:cubicBezTo>
                  <a:cubicBezTo>
                    <a:pt x="5496772" y="3132373"/>
                    <a:pt x="5503004" y="3141093"/>
                    <a:pt x="5505498" y="3152306"/>
                  </a:cubicBezTo>
                  <a:cubicBezTo>
                    <a:pt x="5511730" y="3205874"/>
                    <a:pt x="5542894" y="3239511"/>
                    <a:pt x="5589016" y="3263180"/>
                  </a:cubicBezTo>
                  <a:cubicBezTo>
                    <a:pt x="5628904" y="3283113"/>
                    <a:pt x="5657574" y="3311766"/>
                    <a:pt x="5666300" y="3359106"/>
                  </a:cubicBezTo>
                  <a:cubicBezTo>
                    <a:pt x="5671286" y="3391496"/>
                    <a:pt x="5693724" y="3421395"/>
                    <a:pt x="5703696" y="3453786"/>
                  </a:cubicBezTo>
                  <a:cubicBezTo>
                    <a:pt x="5707436" y="3467489"/>
                    <a:pt x="5719900" y="3473718"/>
                    <a:pt x="5734858" y="3473718"/>
                  </a:cubicBezTo>
                  <a:cubicBezTo>
                    <a:pt x="5751064" y="3472473"/>
                    <a:pt x="5764776" y="3463752"/>
                    <a:pt x="5767268" y="3448803"/>
                  </a:cubicBezTo>
                  <a:cubicBezTo>
                    <a:pt x="5774748" y="3405200"/>
                    <a:pt x="5800924" y="3366581"/>
                    <a:pt x="5799678" y="3319241"/>
                  </a:cubicBezTo>
                  <a:cubicBezTo>
                    <a:pt x="5799678" y="3279376"/>
                    <a:pt x="5824608" y="3250723"/>
                    <a:pt x="5847046" y="3220824"/>
                  </a:cubicBezTo>
                  <a:cubicBezTo>
                    <a:pt x="5854526" y="3209612"/>
                    <a:pt x="5866990" y="3205874"/>
                    <a:pt x="5879456" y="3207120"/>
                  </a:cubicBezTo>
                  <a:cubicBezTo>
                    <a:pt x="5905634" y="3212103"/>
                    <a:pt x="5911866" y="3197154"/>
                    <a:pt x="5913112" y="3174730"/>
                  </a:cubicBezTo>
                  <a:cubicBezTo>
                    <a:pt x="5914358" y="3161026"/>
                    <a:pt x="5905634" y="3141093"/>
                    <a:pt x="5928070" y="3133619"/>
                  </a:cubicBezTo>
                  <a:cubicBezTo>
                    <a:pt x="5925578" y="3274393"/>
                    <a:pt x="5911866" y="3412675"/>
                    <a:pt x="5885688" y="3549711"/>
                  </a:cubicBezTo>
                  <a:cubicBezTo>
                    <a:pt x="5854526" y="3717892"/>
                    <a:pt x="5817130" y="3884829"/>
                    <a:pt x="5782226" y="4053010"/>
                  </a:cubicBezTo>
                  <a:cubicBezTo>
                    <a:pt x="5778488" y="4070451"/>
                    <a:pt x="5773502" y="4089138"/>
                    <a:pt x="5766022" y="4106579"/>
                  </a:cubicBezTo>
                  <a:cubicBezTo>
                    <a:pt x="5716160" y="4227420"/>
                    <a:pt x="5678766" y="4354490"/>
                    <a:pt x="5627658" y="4475331"/>
                  </a:cubicBezTo>
                  <a:cubicBezTo>
                    <a:pt x="5577796" y="4593681"/>
                    <a:pt x="5519210" y="4709539"/>
                    <a:pt x="5454390" y="4820414"/>
                  </a:cubicBezTo>
                  <a:cubicBezTo>
                    <a:pt x="5434446" y="4854050"/>
                    <a:pt x="5405776" y="4882703"/>
                    <a:pt x="5378352" y="4911356"/>
                  </a:cubicBezTo>
                  <a:cubicBezTo>
                    <a:pt x="5363394" y="4895161"/>
                    <a:pt x="5357160" y="4872737"/>
                    <a:pt x="5343450" y="4855296"/>
                  </a:cubicBezTo>
                  <a:cubicBezTo>
                    <a:pt x="5324752" y="4827889"/>
                    <a:pt x="5301068" y="4815431"/>
                    <a:pt x="5266164" y="4819168"/>
                  </a:cubicBezTo>
                  <a:cubicBezTo>
                    <a:pt x="5217550" y="4824151"/>
                    <a:pt x="5170182" y="4827889"/>
                    <a:pt x="5121568" y="4827889"/>
                  </a:cubicBezTo>
                  <a:cubicBezTo>
                    <a:pt x="5082924" y="4827889"/>
                    <a:pt x="5075446" y="4820414"/>
                    <a:pt x="5071706" y="4783040"/>
                  </a:cubicBezTo>
                  <a:cubicBezTo>
                    <a:pt x="5071706" y="4780549"/>
                    <a:pt x="5070460" y="4779303"/>
                    <a:pt x="5070460" y="4776811"/>
                  </a:cubicBezTo>
                  <a:cubicBezTo>
                    <a:pt x="5067966" y="4765599"/>
                    <a:pt x="5067966" y="4750650"/>
                    <a:pt x="5061734" y="4741929"/>
                  </a:cubicBezTo>
                  <a:cubicBezTo>
                    <a:pt x="5051762" y="4728226"/>
                    <a:pt x="5040542" y="4745667"/>
                    <a:pt x="5030570" y="4746913"/>
                  </a:cubicBezTo>
                  <a:cubicBezTo>
                    <a:pt x="4999408" y="4748158"/>
                    <a:pt x="4970738" y="4746913"/>
                    <a:pt x="4944560" y="4729472"/>
                  </a:cubicBezTo>
                  <a:cubicBezTo>
                    <a:pt x="4924616" y="4715768"/>
                    <a:pt x="4903424" y="4712031"/>
                    <a:pt x="4883480" y="4725734"/>
                  </a:cubicBezTo>
                  <a:cubicBezTo>
                    <a:pt x="4859796" y="4738192"/>
                    <a:pt x="4837358" y="4720751"/>
                    <a:pt x="4812428" y="4730717"/>
                  </a:cubicBezTo>
                  <a:cubicBezTo>
                    <a:pt x="4791238" y="4739438"/>
                    <a:pt x="4763814" y="4739438"/>
                    <a:pt x="4740130" y="4741929"/>
                  </a:cubicBezTo>
                  <a:cubicBezTo>
                    <a:pt x="4730158" y="4714522"/>
                    <a:pt x="4708966" y="4707047"/>
                    <a:pt x="4681542" y="4700818"/>
                  </a:cubicBezTo>
                  <a:cubicBezTo>
                    <a:pt x="4650380" y="4694590"/>
                    <a:pt x="4621710" y="4673411"/>
                    <a:pt x="4586806" y="4682132"/>
                  </a:cubicBezTo>
                  <a:cubicBezTo>
                    <a:pt x="4583066" y="4694590"/>
                    <a:pt x="4593040" y="4698327"/>
                    <a:pt x="4600518" y="4700818"/>
                  </a:cubicBezTo>
                  <a:cubicBezTo>
                    <a:pt x="4637914" y="4720751"/>
                    <a:pt x="4675310" y="4736946"/>
                    <a:pt x="4718938" y="4735701"/>
                  </a:cubicBezTo>
                  <a:cubicBezTo>
                    <a:pt x="4725172" y="4734455"/>
                    <a:pt x="4732650" y="4734455"/>
                    <a:pt x="4737636" y="4739438"/>
                  </a:cubicBezTo>
                  <a:cubicBezTo>
                    <a:pt x="4740130" y="4741929"/>
                    <a:pt x="4740130" y="4744421"/>
                    <a:pt x="4738882" y="4748158"/>
                  </a:cubicBezTo>
                  <a:cubicBezTo>
                    <a:pt x="4701486" y="4773074"/>
                    <a:pt x="4667830" y="4775566"/>
                    <a:pt x="4627942" y="4749404"/>
                  </a:cubicBezTo>
                  <a:cubicBezTo>
                    <a:pt x="4589300" y="4721997"/>
                    <a:pt x="4544424" y="4702064"/>
                    <a:pt x="4510768" y="4665936"/>
                  </a:cubicBezTo>
                  <a:cubicBezTo>
                    <a:pt x="4500796" y="4657216"/>
                    <a:pt x="4489578" y="4649741"/>
                    <a:pt x="4492070" y="4633546"/>
                  </a:cubicBezTo>
                  <a:cubicBezTo>
                    <a:pt x="4533206" y="4618597"/>
                    <a:pt x="4576834" y="4631054"/>
                    <a:pt x="4619216" y="4626071"/>
                  </a:cubicBezTo>
                  <a:cubicBezTo>
                    <a:pt x="4684036" y="4619842"/>
                    <a:pt x="4751348" y="4617351"/>
                    <a:pt x="4814922" y="4637283"/>
                  </a:cubicBezTo>
                  <a:cubicBezTo>
                    <a:pt x="4824894" y="4639775"/>
                    <a:pt x="4834866" y="4638529"/>
                    <a:pt x="4844838" y="4636038"/>
                  </a:cubicBezTo>
                  <a:cubicBezTo>
                    <a:pt x="4857304" y="4631054"/>
                    <a:pt x="4863536" y="4619842"/>
                    <a:pt x="4864782" y="4607385"/>
                  </a:cubicBezTo>
                  <a:cubicBezTo>
                    <a:pt x="4866028" y="4593681"/>
                    <a:pt x="4857304" y="4587452"/>
                    <a:pt x="4846084" y="4583715"/>
                  </a:cubicBezTo>
                  <a:cubicBezTo>
                    <a:pt x="4827386" y="4577486"/>
                    <a:pt x="4807442" y="4573748"/>
                    <a:pt x="4788744" y="4565028"/>
                  </a:cubicBezTo>
                  <a:cubicBezTo>
                    <a:pt x="4778772" y="4560045"/>
                    <a:pt x="4771292" y="4565028"/>
                    <a:pt x="4777526" y="4577486"/>
                  </a:cubicBezTo>
                  <a:cubicBezTo>
                    <a:pt x="4783758" y="4592435"/>
                    <a:pt x="4791238" y="4604893"/>
                    <a:pt x="4773786" y="4614859"/>
                  </a:cubicBezTo>
                  <a:cubicBezTo>
                    <a:pt x="4760074" y="4623580"/>
                    <a:pt x="4747608" y="4616105"/>
                    <a:pt x="4738882" y="4606139"/>
                  </a:cubicBezTo>
                  <a:cubicBezTo>
                    <a:pt x="4726418" y="4593681"/>
                    <a:pt x="4710212" y="4577486"/>
                    <a:pt x="4725172" y="4561290"/>
                  </a:cubicBezTo>
                  <a:cubicBezTo>
                    <a:pt x="4746362" y="4536375"/>
                    <a:pt x="4738882" y="4522671"/>
                    <a:pt x="4713952" y="4508967"/>
                  </a:cubicBezTo>
                  <a:cubicBezTo>
                    <a:pt x="4706474" y="4503984"/>
                    <a:pt x="4700240" y="4497755"/>
                    <a:pt x="4702734" y="4487789"/>
                  </a:cubicBezTo>
                  <a:cubicBezTo>
                    <a:pt x="4705226" y="4476577"/>
                    <a:pt x="4715198" y="4471594"/>
                    <a:pt x="4725172" y="4471594"/>
                  </a:cubicBezTo>
                  <a:cubicBezTo>
                    <a:pt x="4753842" y="4471594"/>
                    <a:pt x="4781264" y="4464119"/>
                    <a:pt x="4808688" y="4456644"/>
                  </a:cubicBezTo>
                  <a:cubicBezTo>
                    <a:pt x="4821154" y="4452907"/>
                    <a:pt x="4833618" y="4455399"/>
                    <a:pt x="4841098" y="4466611"/>
                  </a:cubicBezTo>
                  <a:cubicBezTo>
                    <a:pt x="4848578" y="4476577"/>
                    <a:pt x="4857304" y="4480314"/>
                    <a:pt x="4866028" y="4470348"/>
                  </a:cubicBezTo>
                  <a:cubicBezTo>
                    <a:pt x="4876000" y="4459136"/>
                    <a:pt x="4871014" y="4450416"/>
                    <a:pt x="4859796" y="4442941"/>
                  </a:cubicBezTo>
                  <a:cubicBezTo>
                    <a:pt x="4843592" y="4432974"/>
                    <a:pt x="4834866" y="4419271"/>
                    <a:pt x="4834866" y="4399338"/>
                  </a:cubicBezTo>
                  <a:cubicBezTo>
                    <a:pt x="4836112" y="4379406"/>
                    <a:pt x="4841098" y="4363210"/>
                    <a:pt x="4862290" y="4355736"/>
                  </a:cubicBezTo>
                  <a:cubicBezTo>
                    <a:pt x="4877248" y="4349507"/>
                    <a:pt x="4888466" y="4335803"/>
                    <a:pt x="4908410" y="4330820"/>
                  </a:cubicBezTo>
                  <a:cubicBezTo>
                    <a:pt x="4878494" y="4323345"/>
                    <a:pt x="4867276" y="4303413"/>
                    <a:pt x="4853564" y="4285972"/>
                  </a:cubicBezTo>
                  <a:cubicBezTo>
                    <a:pt x="4847330" y="4277251"/>
                    <a:pt x="4844838" y="4268531"/>
                    <a:pt x="4838606" y="4261056"/>
                  </a:cubicBezTo>
                  <a:cubicBezTo>
                    <a:pt x="4813674" y="4233649"/>
                    <a:pt x="4817414" y="4218699"/>
                    <a:pt x="4849824" y="4203750"/>
                  </a:cubicBezTo>
                  <a:cubicBezTo>
                    <a:pt x="4858550" y="4200013"/>
                    <a:pt x="4867276" y="4196275"/>
                    <a:pt x="4877248" y="4193784"/>
                  </a:cubicBezTo>
                  <a:cubicBezTo>
                    <a:pt x="4895946" y="4188800"/>
                    <a:pt x="4914644" y="4190046"/>
                    <a:pt x="4920876" y="4209979"/>
                  </a:cubicBezTo>
                  <a:cubicBezTo>
                    <a:pt x="4928356" y="4229911"/>
                    <a:pt x="4934588" y="4251090"/>
                    <a:pt x="4904672" y="4262302"/>
                  </a:cubicBezTo>
                  <a:cubicBezTo>
                    <a:pt x="4902178" y="4263548"/>
                    <a:pt x="4910904" y="4268531"/>
                    <a:pt x="4913396" y="4272268"/>
                  </a:cubicBezTo>
                  <a:cubicBezTo>
                    <a:pt x="4917136" y="4278497"/>
                    <a:pt x="4919630" y="4288463"/>
                    <a:pt x="4930848" y="4283480"/>
                  </a:cubicBezTo>
                  <a:cubicBezTo>
                    <a:pt x="4938328" y="4279743"/>
                    <a:pt x="4938328" y="4271022"/>
                    <a:pt x="4939574" y="4263548"/>
                  </a:cubicBezTo>
                  <a:cubicBezTo>
                    <a:pt x="4940820" y="4227420"/>
                    <a:pt x="4948300" y="4221191"/>
                    <a:pt x="4983202" y="4216208"/>
                  </a:cubicBezTo>
                  <a:cubicBezTo>
                    <a:pt x="4995668" y="4214962"/>
                    <a:pt x="5013120" y="4219945"/>
                    <a:pt x="5013120" y="4200013"/>
                  </a:cubicBezTo>
                  <a:cubicBezTo>
                    <a:pt x="5013120" y="4182572"/>
                    <a:pt x="4999408" y="4173851"/>
                    <a:pt x="4981956" y="4173851"/>
                  </a:cubicBezTo>
                  <a:cubicBezTo>
                    <a:pt x="4966998" y="4172605"/>
                    <a:pt x="4952040" y="4173851"/>
                    <a:pt x="4938328" y="4167622"/>
                  </a:cubicBezTo>
                  <a:cubicBezTo>
                    <a:pt x="4922122" y="4160147"/>
                    <a:pt x="4912150" y="4148935"/>
                    <a:pt x="4910904" y="4130248"/>
                  </a:cubicBezTo>
                  <a:cubicBezTo>
                    <a:pt x="4908410" y="4111562"/>
                    <a:pt x="4919630" y="4101595"/>
                    <a:pt x="4934588" y="4095366"/>
                  </a:cubicBezTo>
                  <a:cubicBezTo>
                    <a:pt x="4957026" y="4085400"/>
                    <a:pt x="4975724" y="4070451"/>
                    <a:pt x="4993174" y="4053010"/>
                  </a:cubicBezTo>
                  <a:cubicBezTo>
                    <a:pt x="5004394" y="4043043"/>
                    <a:pt x="5013120" y="4025602"/>
                    <a:pt x="5031816" y="4034323"/>
                  </a:cubicBezTo>
                  <a:cubicBezTo>
                    <a:pt x="5050514" y="4043043"/>
                    <a:pt x="5051762" y="4061730"/>
                    <a:pt x="5049268" y="4079171"/>
                  </a:cubicBezTo>
                  <a:cubicBezTo>
                    <a:pt x="5046776" y="4101595"/>
                    <a:pt x="5049268" y="4120282"/>
                    <a:pt x="5065474" y="4136477"/>
                  </a:cubicBezTo>
                  <a:cubicBezTo>
                    <a:pt x="5084172" y="4155164"/>
                    <a:pt x="5095390" y="4155164"/>
                    <a:pt x="5109102" y="4135232"/>
                  </a:cubicBezTo>
                  <a:cubicBezTo>
                    <a:pt x="5161456" y="4055501"/>
                    <a:pt x="5192620" y="3970788"/>
                    <a:pt x="5173922" y="3873617"/>
                  </a:cubicBezTo>
                  <a:cubicBezTo>
                    <a:pt x="5162702" y="3820048"/>
                    <a:pt x="5177660" y="3773953"/>
                    <a:pt x="5205084" y="3729104"/>
                  </a:cubicBezTo>
                  <a:cubicBezTo>
                    <a:pt x="5225028" y="3696714"/>
                    <a:pt x="5221290" y="3656849"/>
                    <a:pt x="5230014" y="3621967"/>
                  </a:cubicBezTo>
                  <a:cubicBezTo>
                    <a:pt x="5232508" y="3616984"/>
                    <a:pt x="5230014" y="3613246"/>
                    <a:pt x="5232508" y="3609509"/>
                  </a:cubicBezTo>
                  <a:cubicBezTo>
                    <a:pt x="5249960" y="3558432"/>
                    <a:pt x="5241234" y="3512338"/>
                    <a:pt x="5220042" y="3464998"/>
                  </a:cubicBezTo>
                  <a:cubicBezTo>
                    <a:pt x="5217550" y="3451294"/>
                    <a:pt x="5215056" y="3437591"/>
                    <a:pt x="5208824" y="3425133"/>
                  </a:cubicBezTo>
                  <a:cubicBezTo>
                    <a:pt x="5192620" y="3391496"/>
                    <a:pt x="5212564" y="3360352"/>
                    <a:pt x="5218796" y="3329207"/>
                  </a:cubicBezTo>
                  <a:cubicBezTo>
                    <a:pt x="5220042" y="3317995"/>
                    <a:pt x="5235002" y="3322978"/>
                    <a:pt x="5243726" y="3327961"/>
                  </a:cubicBezTo>
                  <a:cubicBezTo>
                    <a:pt x="5252452" y="3332944"/>
                    <a:pt x="5249960" y="3345402"/>
                    <a:pt x="5257438" y="3352877"/>
                  </a:cubicBezTo>
                  <a:cubicBezTo>
                    <a:pt x="5269904" y="3346648"/>
                    <a:pt x="5276136" y="3336682"/>
                    <a:pt x="5272396" y="3325470"/>
                  </a:cubicBezTo>
                  <a:cubicBezTo>
                    <a:pt x="5266164" y="3304291"/>
                    <a:pt x="5263672" y="3279376"/>
                    <a:pt x="5253698" y="3259443"/>
                  </a:cubicBezTo>
                  <a:cubicBezTo>
                    <a:pt x="5233754" y="3222070"/>
                    <a:pt x="5221290" y="3185942"/>
                    <a:pt x="5226276" y="3144831"/>
                  </a:cubicBezTo>
                  <a:cubicBezTo>
                    <a:pt x="5225028" y="3141093"/>
                    <a:pt x="5223782" y="3139848"/>
                    <a:pt x="5221290" y="3139848"/>
                  </a:cubicBezTo>
                  <a:cubicBezTo>
                    <a:pt x="5208824" y="3141093"/>
                    <a:pt x="5195112" y="3153551"/>
                    <a:pt x="5185140" y="3136110"/>
                  </a:cubicBezTo>
                  <a:cubicBezTo>
                    <a:pt x="5177660" y="3123652"/>
                    <a:pt x="5185140" y="3111195"/>
                    <a:pt x="5192620" y="3099982"/>
                  </a:cubicBezTo>
                  <a:cubicBezTo>
                    <a:pt x="5215056" y="3070084"/>
                    <a:pt x="5216304" y="3042676"/>
                    <a:pt x="5197606" y="3007794"/>
                  </a:cubicBezTo>
                  <a:cubicBezTo>
                    <a:pt x="5180154" y="2975404"/>
                    <a:pt x="5191372" y="2949242"/>
                    <a:pt x="5223782" y="2930556"/>
                  </a:cubicBezTo>
                  <a:cubicBezTo>
                    <a:pt x="5232508" y="2925572"/>
                    <a:pt x="5241234" y="2918098"/>
                    <a:pt x="5243726" y="2901903"/>
                  </a:cubicBezTo>
                  <a:cubicBezTo>
                    <a:pt x="5218796" y="2906886"/>
                    <a:pt x="5198852" y="2896919"/>
                    <a:pt x="5183894" y="2878233"/>
                  </a:cubicBezTo>
                  <a:cubicBezTo>
                    <a:pt x="5165196" y="2859546"/>
                    <a:pt x="5150238" y="2842105"/>
                    <a:pt x="5173922" y="2817189"/>
                  </a:cubicBezTo>
                  <a:cubicBezTo>
                    <a:pt x="5178908" y="2812206"/>
                    <a:pt x="5178908" y="2802240"/>
                    <a:pt x="5177660" y="2794765"/>
                  </a:cubicBezTo>
                  <a:cubicBezTo>
                    <a:pt x="5173922" y="2774832"/>
                    <a:pt x="5178908" y="2759883"/>
                    <a:pt x="5197606" y="2747425"/>
                  </a:cubicBezTo>
                  <a:cubicBezTo>
                    <a:pt x="5211318" y="2736213"/>
                    <a:pt x="5211318" y="2722509"/>
                    <a:pt x="5203838" y="2705068"/>
                  </a:cubicBezTo>
                  <a:cubicBezTo>
                    <a:pt x="5181400" y="2662712"/>
                    <a:pt x="5182646" y="2661466"/>
                    <a:pt x="5132786" y="2666449"/>
                  </a:cubicBezTo>
                  <a:cubicBezTo>
                    <a:pt x="5119074" y="2667695"/>
                    <a:pt x="5107856" y="2666449"/>
                    <a:pt x="5099130" y="2656483"/>
                  </a:cubicBezTo>
                  <a:cubicBezTo>
                    <a:pt x="5085418" y="2640287"/>
                    <a:pt x="5070460" y="2622846"/>
                    <a:pt x="5055502" y="2606651"/>
                  </a:cubicBezTo>
                  <a:cubicBezTo>
                    <a:pt x="5051762" y="2601668"/>
                    <a:pt x="5048022" y="2594193"/>
                    <a:pt x="5049268" y="2587964"/>
                  </a:cubicBezTo>
                  <a:cubicBezTo>
                    <a:pt x="5061734" y="2558066"/>
                    <a:pt x="5049268" y="2530658"/>
                    <a:pt x="5036804" y="2504497"/>
                  </a:cubicBezTo>
                  <a:cubicBezTo>
                    <a:pt x="5030570" y="2489547"/>
                    <a:pt x="5033064" y="2474598"/>
                    <a:pt x="5034310" y="2458403"/>
                  </a:cubicBezTo>
                  <a:cubicBezTo>
                    <a:pt x="5038050" y="2423521"/>
                    <a:pt x="5025584" y="2403588"/>
                    <a:pt x="4991928" y="2396113"/>
                  </a:cubicBezTo>
                  <a:cubicBezTo>
                    <a:pt x="4965750" y="2389884"/>
                    <a:pt x="4958272" y="2374935"/>
                    <a:pt x="4948300" y="2350019"/>
                  </a:cubicBezTo>
                  <a:cubicBezTo>
                    <a:pt x="4932094" y="2312646"/>
                    <a:pt x="4944560" y="2283993"/>
                    <a:pt x="4963258" y="2256585"/>
                  </a:cubicBezTo>
                  <a:cubicBezTo>
                    <a:pt x="4959518" y="2250356"/>
                    <a:pt x="4958272" y="2249111"/>
                    <a:pt x="4955778" y="2249111"/>
                  </a:cubicBezTo>
                  <a:cubicBezTo>
                    <a:pt x="4942066" y="2247865"/>
                    <a:pt x="4924616" y="2247865"/>
                    <a:pt x="4920876" y="2231670"/>
                  </a:cubicBezTo>
                  <a:cubicBezTo>
                    <a:pt x="4917136" y="2212983"/>
                    <a:pt x="4933342" y="2206754"/>
                    <a:pt x="4943314" y="2198033"/>
                  </a:cubicBezTo>
                  <a:cubicBezTo>
                    <a:pt x="4986942" y="2161906"/>
                    <a:pt x="5023092" y="2119549"/>
                    <a:pt x="5046776" y="2067226"/>
                  </a:cubicBezTo>
                  <a:cubicBezTo>
                    <a:pt x="5065474" y="2024869"/>
                    <a:pt x="5033064" y="1980021"/>
                    <a:pt x="4986942" y="1983758"/>
                  </a:cubicBezTo>
                  <a:cubicBezTo>
                    <a:pt x="4973230" y="1985004"/>
                    <a:pt x="4959518" y="1987496"/>
                    <a:pt x="4949546" y="1977529"/>
                  </a:cubicBezTo>
                  <a:cubicBezTo>
                    <a:pt x="4943314" y="1970055"/>
                    <a:pt x="4947054" y="1962580"/>
                    <a:pt x="4952040" y="1956351"/>
                  </a:cubicBezTo>
                  <a:cubicBezTo>
                    <a:pt x="4962012" y="1941402"/>
                    <a:pt x="4975724" y="1933927"/>
                    <a:pt x="4990682" y="1940156"/>
                  </a:cubicBezTo>
                  <a:cubicBezTo>
                    <a:pt x="5021844" y="1953859"/>
                    <a:pt x="5038050" y="1936418"/>
                    <a:pt x="5054254" y="1915240"/>
                  </a:cubicBezTo>
                  <a:cubicBezTo>
                    <a:pt x="5072952" y="1890324"/>
                    <a:pt x="5087910" y="1862917"/>
                    <a:pt x="5109102" y="1840493"/>
                  </a:cubicBezTo>
                  <a:cubicBezTo>
                    <a:pt x="5122814" y="1824298"/>
                    <a:pt x="5136526" y="1809348"/>
                    <a:pt x="5157716" y="1803119"/>
                  </a:cubicBezTo>
                  <a:cubicBezTo>
                    <a:pt x="5165196" y="1800628"/>
                    <a:pt x="5175168" y="1799382"/>
                    <a:pt x="5173922" y="1789416"/>
                  </a:cubicBezTo>
                  <a:cubicBezTo>
                    <a:pt x="5173922" y="1778204"/>
                    <a:pt x="5162702" y="1776958"/>
                    <a:pt x="5153976" y="1775712"/>
                  </a:cubicBezTo>
                  <a:cubicBezTo>
                    <a:pt x="5134032" y="1774466"/>
                    <a:pt x="5114088" y="1773220"/>
                    <a:pt x="5095390" y="1765746"/>
                  </a:cubicBezTo>
                  <a:cubicBezTo>
                    <a:pt x="5080432" y="1760762"/>
                    <a:pt x="5069212" y="1765746"/>
                    <a:pt x="5069212" y="1784432"/>
                  </a:cubicBezTo>
                  <a:cubicBezTo>
                    <a:pt x="5067966" y="1790661"/>
                    <a:pt x="5069212" y="1796890"/>
                    <a:pt x="5065474" y="1803119"/>
                  </a:cubicBezTo>
                  <a:cubicBezTo>
                    <a:pt x="5055502" y="1821806"/>
                    <a:pt x="5044282" y="1839247"/>
                    <a:pt x="5020598" y="1836755"/>
                  </a:cubicBezTo>
                  <a:cubicBezTo>
                    <a:pt x="4995668" y="1834264"/>
                    <a:pt x="4995668" y="1813086"/>
                    <a:pt x="4993174" y="1794399"/>
                  </a:cubicBezTo>
                  <a:cubicBezTo>
                    <a:pt x="4993174" y="1788170"/>
                    <a:pt x="4991928" y="1780695"/>
                    <a:pt x="4993174" y="1774466"/>
                  </a:cubicBezTo>
                  <a:cubicBezTo>
                    <a:pt x="5010626" y="1728372"/>
                    <a:pt x="4981956" y="1692244"/>
                    <a:pt x="4969490" y="1652379"/>
                  </a:cubicBezTo>
                  <a:cubicBezTo>
                    <a:pt x="4963258" y="1632446"/>
                    <a:pt x="4942066" y="1624972"/>
                    <a:pt x="4925862" y="1615005"/>
                  </a:cubicBezTo>
                  <a:cubicBezTo>
                    <a:pt x="4914644" y="1608777"/>
                    <a:pt x="4899686" y="1603793"/>
                    <a:pt x="4900932" y="1587598"/>
                  </a:cubicBezTo>
                  <a:cubicBezTo>
                    <a:pt x="4903424" y="1568911"/>
                    <a:pt x="4915890" y="1560191"/>
                    <a:pt x="4929602" y="1552716"/>
                  </a:cubicBezTo>
                  <a:cubicBezTo>
                    <a:pt x="4949546" y="1542750"/>
                    <a:pt x="4970738" y="1547733"/>
                    <a:pt x="4990682" y="1546487"/>
                  </a:cubicBezTo>
                  <a:cubicBezTo>
                    <a:pt x="4993174" y="1532784"/>
                    <a:pt x="4984448" y="1526555"/>
                    <a:pt x="4979462" y="1519080"/>
                  </a:cubicBezTo>
                  <a:cubicBezTo>
                    <a:pt x="4965750" y="1491673"/>
                    <a:pt x="4973230" y="1482952"/>
                    <a:pt x="4998160" y="1468003"/>
                  </a:cubicBezTo>
                  <a:cubicBezTo>
                    <a:pt x="5051762" y="1435612"/>
                    <a:pt x="5111594" y="1444333"/>
                    <a:pt x="5167688" y="1433121"/>
                  </a:cubicBezTo>
                  <a:cubicBezTo>
                    <a:pt x="5192620" y="1428138"/>
                    <a:pt x="5216304" y="1424400"/>
                    <a:pt x="5238740" y="1408205"/>
                  </a:cubicBezTo>
                  <a:cubicBezTo>
                    <a:pt x="5242480" y="1405091"/>
                    <a:pt x="5247154" y="1401976"/>
                    <a:pt x="5252296" y="1400731"/>
                  </a:cubicBezTo>
                  <a:close/>
                  <a:moveTo>
                    <a:pt x="1171976" y="928601"/>
                  </a:moveTo>
                  <a:lnTo>
                    <a:pt x="1169990" y="928758"/>
                  </a:lnTo>
                  <a:lnTo>
                    <a:pt x="1172974" y="928924"/>
                  </a:lnTo>
                  <a:close/>
                  <a:moveTo>
                    <a:pt x="1108716" y="907601"/>
                  </a:moveTo>
                  <a:lnTo>
                    <a:pt x="1105880" y="908956"/>
                  </a:lnTo>
                  <a:lnTo>
                    <a:pt x="1108754" y="909274"/>
                  </a:lnTo>
                  <a:lnTo>
                    <a:pt x="1116228" y="913561"/>
                  </a:lnTo>
                  <a:lnTo>
                    <a:pt x="1116132" y="913446"/>
                  </a:lnTo>
                  <a:cubicBezTo>
                    <a:pt x="1113146" y="910413"/>
                    <a:pt x="1110710" y="908543"/>
                    <a:pt x="1108716" y="907601"/>
                  </a:cubicBezTo>
                  <a:close/>
                  <a:moveTo>
                    <a:pt x="4447666" y="390148"/>
                  </a:moveTo>
                  <a:cubicBezTo>
                    <a:pt x="4490014" y="423757"/>
                    <a:pt x="4531120" y="457367"/>
                    <a:pt x="4573468" y="490976"/>
                  </a:cubicBezTo>
                  <a:cubicBezTo>
                    <a:pt x="4572224" y="504669"/>
                    <a:pt x="4542330" y="509648"/>
                    <a:pt x="4554786" y="522096"/>
                  </a:cubicBezTo>
                  <a:cubicBezTo>
                    <a:pt x="4569732" y="538279"/>
                    <a:pt x="4593398" y="529565"/>
                    <a:pt x="4612082" y="518362"/>
                  </a:cubicBezTo>
                  <a:cubicBezTo>
                    <a:pt x="4629520" y="527075"/>
                    <a:pt x="4640730" y="542013"/>
                    <a:pt x="4653186" y="555706"/>
                  </a:cubicBezTo>
                  <a:cubicBezTo>
                    <a:pt x="4651940" y="574378"/>
                    <a:pt x="4638238" y="571888"/>
                    <a:pt x="4627028" y="570643"/>
                  </a:cubicBezTo>
                  <a:cubicBezTo>
                    <a:pt x="4578452" y="568154"/>
                    <a:pt x="4531120" y="560685"/>
                    <a:pt x="4483788" y="580602"/>
                  </a:cubicBezTo>
                  <a:cubicBezTo>
                    <a:pt x="4463858" y="589315"/>
                    <a:pt x="4445174" y="574378"/>
                    <a:pt x="4440192" y="551971"/>
                  </a:cubicBezTo>
                  <a:cubicBezTo>
                    <a:pt x="4433964" y="527075"/>
                    <a:pt x="4420262" y="510893"/>
                    <a:pt x="4395352" y="504669"/>
                  </a:cubicBezTo>
                  <a:cubicBezTo>
                    <a:pt x="4382896" y="502179"/>
                    <a:pt x="4374176" y="492221"/>
                    <a:pt x="4364212" y="485997"/>
                  </a:cubicBezTo>
                  <a:cubicBezTo>
                    <a:pt x="4348020" y="476039"/>
                    <a:pt x="4330582" y="469815"/>
                    <a:pt x="4310652" y="478528"/>
                  </a:cubicBezTo>
                  <a:cubicBezTo>
                    <a:pt x="4299442" y="482263"/>
                    <a:pt x="4293214" y="490976"/>
                    <a:pt x="4293214" y="503424"/>
                  </a:cubicBezTo>
                  <a:cubicBezTo>
                    <a:pt x="4291968" y="514627"/>
                    <a:pt x="4298196" y="522096"/>
                    <a:pt x="4308160" y="527075"/>
                  </a:cubicBezTo>
                  <a:cubicBezTo>
                    <a:pt x="4313144" y="529565"/>
                    <a:pt x="4320616" y="532055"/>
                    <a:pt x="4325598" y="534544"/>
                  </a:cubicBezTo>
                  <a:cubicBezTo>
                    <a:pt x="4338054" y="543258"/>
                    <a:pt x="4343036" y="554461"/>
                    <a:pt x="4330582" y="564419"/>
                  </a:cubicBezTo>
                  <a:cubicBezTo>
                    <a:pt x="4316880" y="575622"/>
                    <a:pt x="4306916" y="590560"/>
                    <a:pt x="4298196" y="605498"/>
                  </a:cubicBezTo>
                  <a:cubicBezTo>
                    <a:pt x="4286986" y="622925"/>
                    <a:pt x="4269548" y="626659"/>
                    <a:pt x="4252110" y="622925"/>
                  </a:cubicBezTo>
                  <a:cubicBezTo>
                    <a:pt x="4229690" y="617946"/>
                    <a:pt x="4212252" y="622925"/>
                    <a:pt x="4199796" y="641597"/>
                  </a:cubicBezTo>
                  <a:cubicBezTo>
                    <a:pt x="4187340" y="661513"/>
                    <a:pt x="4194814" y="678941"/>
                    <a:pt x="4203532" y="697612"/>
                  </a:cubicBezTo>
                  <a:cubicBezTo>
                    <a:pt x="4237162" y="777279"/>
                    <a:pt x="4305670" y="810889"/>
                    <a:pt x="4381650" y="834540"/>
                  </a:cubicBezTo>
                  <a:cubicBezTo>
                    <a:pt x="4410298" y="842009"/>
                    <a:pt x="4436456" y="851967"/>
                    <a:pt x="4456384" y="874373"/>
                  </a:cubicBezTo>
                  <a:cubicBezTo>
                    <a:pt x="4470086" y="890556"/>
                    <a:pt x="4475068" y="905494"/>
                    <a:pt x="4462612" y="925410"/>
                  </a:cubicBezTo>
                  <a:cubicBezTo>
                    <a:pt x="4455138" y="934124"/>
                    <a:pt x="4451402" y="944082"/>
                    <a:pt x="4446420" y="954041"/>
                  </a:cubicBezTo>
                  <a:cubicBezTo>
                    <a:pt x="4440192" y="966489"/>
                    <a:pt x="4431472" y="972713"/>
                    <a:pt x="4417772" y="961509"/>
                  </a:cubicBezTo>
                  <a:cubicBezTo>
                    <a:pt x="4412790" y="957775"/>
                    <a:pt x="4407806" y="950306"/>
                    <a:pt x="4401580" y="957775"/>
                  </a:cubicBezTo>
                  <a:cubicBezTo>
                    <a:pt x="4395352" y="963999"/>
                    <a:pt x="4396596" y="972713"/>
                    <a:pt x="4399088" y="978937"/>
                  </a:cubicBezTo>
                  <a:cubicBezTo>
                    <a:pt x="4402824" y="987650"/>
                    <a:pt x="4410298" y="993874"/>
                    <a:pt x="4417772" y="997609"/>
                  </a:cubicBezTo>
                  <a:cubicBezTo>
                    <a:pt x="4433964" y="1005077"/>
                    <a:pt x="4441438" y="1016280"/>
                    <a:pt x="4441438" y="1033708"/>
                  </a:cubicBezTo>
                  <a:cubicBezTo>
                    <a:pt x="4441438" y="1052380"/>
                    <a:pt x="4457630" y="1077275"/>
                    <a:pt x="4440192" y="1089723"/>
                  </a:cubicBezTo>
                  <a:cubicBezTo>
                    <a:pt x="4420262" y="1105906"/>
                    <a:pt x="4394106" y="1118354"/>
                    <a:pt x="4369194" y="1128312"/>
                  </a:cubicBezTo>
                  <a:cubicBezTo>
                    <a:pt x="4353002" y="1133291"/>
                    <a:pt x="4340546" y="1118354"/>
                    <a:pt x="4329336" y="1108395"/>
                  </a:cubicBezTo>
                  <a:cubicBezTo>
                    <a:pt x="4314388" y="1093458"/>
                    <a:pt x="4298196" y="1089723"/>
                    <a:pt x="4278266" y="1100927"/>
                  </a:cubicBezTo>
                  <a:cubicBezTo>
                    <a:pt x="4255846" y="1113375"/>
                    <a:pt x="4229690" y="1119599"/>
                    <a:pt x="4203532" y="1120843"/>
                  </a:cubicBezTo>
                  <a:cubicBezTo>
                    <a:pt x="4182358" y="1122088"/>
                    <a:pt x="4168656" y="1129557"/>
                    <a:pt x="4169902" y="1153208"/>
                  </a:cubicBezTo>
                  <a:cubicBezTo>
                    <a:pt x="4171148" y="1169390"/>
                    <a:pt x="4162428" y="1183083"/>
                    <a:pt x="4152464" y="1195531"/>
                  </a:cubicBezTo>
                  <a:cubicBezTo>
                    <a:pt x="4133780" y="1214203"/>
                    <a:pt x="4133780" y="1239099"/>
                    <a:pt x="4126306" y="1261505"/>
                  </a:cubicBezTo>
                  <a:cubicBezTo>
                    <a:pt x="4122570" y="1273953"/>
                    <a:pt x="4130044" y="1273953"/>
                    <a:pt x="4137516" y="1276443"/>
                  </a:cubicBezTo>
                  <a:cubicBezTo>
                    <a:pt x="4178620" y="1293870"/>
                    <a:pt x="4184848" y="1315031"/>
                    <a:pt x="4157446" y="1347396"/>
                  </a:cubicBezTo>
                  <a:cubicBezTo>
                    <a:pt x="4146236" y="1359844"/>
                    <a:pt x="4148726" y="1366068"/>
                    <a:pt x="4159938" y="1373537"/>
                  </a:cubicBezTo>
                  <a:cubicBezTo>
                    <a:pt x="4169902" y="1382250"/>
                    <a:pt x="4179866" y="1394698"/>
                    <a:pt x="4171148" y="1408391"/>
                  </a:cubicBezTo>
                  <a:cubicBezTo>
                    <a:pt x="4157446" y="1425818"/>
                    <a:pt x="4137516" y="1428308"/>
                    <a:pt x="4116342" y="1427063"/>
                  </a:cubicBezTo>
                  <a:cubicBezTo>
                    <a:pt x="4101396" y="1424574"/>
                    <a:pt x="4096412" y="1410881"/>
                    <a:pt x="4095168" y="1397188"/>
                  </a:cubicBezTo>
                  <a:cubicBezTo>
                    <a:pt x="4088940" y="1338683"/>
                    <a:pt x="4087694" y="1336193"/>
                    <a:pt x="4061536" y="1301339"/>
                  </a:cubicBezTo>
                  <a:cubicBezTo>
                    <a:pt x="4052818" y="1310052"/>
                    <a:pt x="4050326" y="1320011"/>
                    <a:pt x="4044098" y="1328724"/>
                  </a:cubicBezTo>
                  <a:cubicBezTo>
                    <a:pt x="4011714" y="1384740"/>
                    <a:pt x="3969364" y="1400922"/>
                    <a:pt x="3909576" y="1378516"/>
                  </a:cubicBezTo>
                  <a:cubicBezTo>
                    <a:pt x="3875946" y="1367313"/>
                    <a:pt x="3844806" y="1359844"/>
                    <a:pt x="3806194" y="1368558"/>
                  </a:cubicBezTo>
                  <a:cubicBezTo>
                    <a:pt x="3822386" y="1377271"/>
                    <a:pt x="3837332" y="1377271"/>
                    <a:pt x="3849788" y="1383495"/>
                  </a:cubicBezTo>
                  <a:cubicBezTo>
                    <a:pt x="3867226" y="1390964"/>
                    <a:pt x="3875946" y="1403412"/>
                    <a:pt x="3877192" y="1422084"/>
                  </a:cubicBezTo>
                  <a:cubicBezTo>
                    <a:pt x="3877192" y="1442001"/>
                    <a:pt x="3860998" y="1438266"/>
                    <a:pt x="3848544" y="1440756"/>
                  </a:cubicBezTo>
                  <a:cubicBezTo>
                    <a:pt x="3834842" y="1444490"/>
                    <a:pt x="3828614" y="1454449"/>
                    <a:pt x="3827368" y="1468141"/>
                  </a:cubicBezTo>
                  <a:cubicBezTo>
                    <a:pt x="3826122" y="1474365"/>
                    <a:pt x="3828614" y="1481834"/>
                    <a:pt x="3834842" y="1484324"/>
                  </a:cubicBezTo>
                  <a:cubicBezTo>
                    <a:pt x="3848544" y="1489303"/>
                    <a:pt x="3859754" y="1481834"/>
                    <a:pt x="3867226" y="1473121"/>
                  </a:cubicBezTo>
                  <a:cubicBezTo>
                    <a:pt x="3883420" y="1454449"/>
                    <a:pt x="3888402" y="1432042"/>
                    <a:pt x="3880928" y="1408391"/>
                  </a:cubicBezTo>
                  <a:cubicBezTo>
                    <a:pt x="3877192" y="1397188"/>
                    <a:pt x="3874700" y="1385985"/>
                    <a:pt x="3888402" y="1379761"/>
                  </a:cubicBezTo>
                  <a:cubicBezTo>
                    <a:pt x="3899612" y="1374782"/>
                    <a:pt x="3909576" y="1379761"/>
                    <a:pt x="3918296" y="1388474"/>
                  </a:cubicBezTo>
                  <a:cubicBezTo>
                    <a:pt x="3933242" y="1403412"/>
                    <a:pt x="3941962" y="1420839"/>
                    <a:pt x="3930752" y="1444490"/>
                  </a:cubicBezTo>
                  <a:cubicBezTo>
                    <a:pt x="3912068" y="1484324"/>
                    <a:pt x="3899612" y="1526647"/>
                    <a:pt x="3875946" y="1563991"/>
                  </a:cubicBezTo>
                  <a:cubicBezTo>
                    <a:pt x="3859754" y="1591376"/>
                    <a:pt x="3858508" y="1620007"/>
                    <a:pt x="3874700" y="1648637"/>
                  </a:cubicBezTo>
                  <a:cubicBezTo>
                    <a:pt x="3893384" y="1682246"/>
                    <a:pt x="3893384" y="1720835"/>
                    <a:pt x="3917050" y="1751955"/>
                  </a:cubicBezTo>
                  <a:cubicBezTo>
                    <a:pt x="3918296" y="1756934"/>
                    <a:pt x="3919540" y="1761913"/>
                    <a:pt x="3920786" y="1766892"/>
                  </a:cubicBezTo>
                  <a:cubicBezTo>
                    <a:pt x="3920786" y="1774361"/>
                    <a:pt x="3920786" y="1779340"/>
                    <a:pt x="3923278" y="1786809"/>
                  </a:cubicBezTo>
                  <a:cubicBezTo>
                    <a:pt x="3933242" y="1825398"/>
                    <a:pt x="3929506" y="1830377"/>
                    <a:pt x="3889648" y="1834111"/>
                  </a:cubicBezTo>
                  <a:cubicBezTo>
                    <a:pt x="3883420" y="1832867"/>
                    <a:pt x="3879682" y="1832867"/>
                    <a:pt x="3874700" y="1830377"/>
                  </a:cubicBezTo>
                  <a:cubicBezTo>
                    <a:pt x="3852280" y="1822908"/>
                    <a:pt x="3832350" y="1812950"/>
                    <a:pt x="3831104" y="1785564"/>
                  </a:cubicBezTo>
                  <a:cubicBezTo>
                    <a:pt x="3828614" y="1763158"/>
                    <a:pt x="3816158" y="1773116"/>
                    <a:pt x="3804948" y="1776851"/>
                  </a:cubicBezTo>
                  <a:cubicBezTo>
                    <a:pt x="3801212" y="1779340"/>
                    <a:pt x="3796228" y="1779340"/>
                    <a:pt x="3792492" y="1780585"/>
                  </a:cubicBezTo>
                  <a:cubicBezTo>
                    <a:pt x="3782528" y="1781830"/>
                    <a:pt x="3771318" y="1780585"/>
                    <a:pt x="3762598" y="1780585"/>
                  </a:cubicBezTo>
                  <a:cubicBezTo>
                    <a:pt x="3711530" y="1783075"/>
                    <a:pt x="3692846" y="1755689"/>
                    <a:pt x="3704056" y="1703408"/>
                  </a:cubicBezTo>
                  <a:cubicBezTo>
                    <a:pt x="3710284" y="1668554"/>
                    <a:pt x="3706548" y="1637434"/>
                    <a:pt x="3697828" y="1606314"/>
                  </a:cubicBezTo>
                  <a:cubicBezTo>
                    <a:pt x="3687864" y="1567725"/>
                    <a:pt x="3695338" y="1556522"/>
                    <a:pt x="3736442" y="1561501"/>
                  </a:cubicBezTo>
                  <a:cubicBezTo>
                    <a:pt x="3741424" y="1561501"/>
                    <a:pt x="3745160" y="1562746"/>
                    <a:pt x="3750142" y="1561501"/>
                  </a:cubicBezTo>
                  <a:cubicBezTo>
                    <a:pt x="3763844" y="1560256"/>
                    <a:pt x="3773808" y="1550298"/>
                    <a:pt x="3777546" y="1537850"/>
                  </a:cubicBezTo>
                  <a:cubicBezTo>
                    <a:pt x="3782528" y="1522912"/>
                    <a:pt x="3768826" y="1519178"/>
                    <a:pt x="3760108" y="1514199"/>
                  </a:cubicBezTo>
                  <a:cubicBezTo>
                    <a:pt x="3726476" y="1494282"/>
                    <a:pt x="3725230" y="1490548"/>
                    <a:pt x="3733950" y="1454449"/>
                  </a:cubicBezTo>
                  <a:cubicBezTo>
                    <a:pt x="3721494" y="1450714"/>
                    <a:pt x="3712776" y="1459428"/>
                    <a:pt x="3704056" y="1463162"/>
                  </a:cubicBezTo>
                  <a:cubicBezTo>
                    <a:pt x="3689110" y="1469386"/>
                    <a:pt x="3674162" y="1473121"/>
                    <a:pt x="3661706" y="1459428"/>
                  </a:cubicBezTo>
                  <a:cubicBezTo>
                    <a:pt x="3650496" y="1445735"/>
                    <a:pt x="3651742" y="1430797"/>
                    <a:pt x="3660460" y="1415860"/>
                  </a:cubicBezTo>
                  <a:cubicBezTo>
                    <a:pt x="3681636" y="1382250"/>
                    <a:pt x="3681636" y="1382250"/>
                    <a:pt x="3666688" y="1343662"/>
                  </a:cubicBezTo>
                  <a:cubicBezTo>
                    <a:pt x="3641778" y="1353620"/>
                    <a:pt x="3620602" y="1363579"/>
                    <a:pt x="3631812" y="1397188"/>
                  </a:cubicBezTo>
                  <a:cubicBezTo>
                    <a:pt x="3634304" y="1407146"/>
                    <a:pt x="3628076" y="1414615"/>
                    <a:pt x="3623094" y="1422084"/>
                  </a:cubicBezTo>
                  <a:cubicBezTo>
                    <a:pt x="3610638" y="1434532"/>
                    <a:pt x="3604410" y="1448225"/>
                    <a:pt x="3600674" y="1465652"/>
                  </a:cubicBezTo>
                  <a:cubicBezTo>
                    <a:pt x="3593200" y="1494282"/>
                    <a:pt x="3573270" y="1504240"/>
                    <a:pt x="3543376" y="1493037"/>
                  </a:cubicBezTo>
                  <a:cubicBezTo>
                    <a:pt x="3533412" y="1489303"/>
                    <a:pt x="3530920" y="1493037"/>
                    <a:pt x="3524694" y="1499261"/>
                  </a:cubicBezTo>
                  <a:cubicBezTo>
                    <a:pt x="3494800" y="1534116"/>
                    <a:pt x="3494800" y="1534116"/>
                    <a:pt x="3456186" y="1506730"/>
                  </a:cubicBezTo>
                  <a:cubicBezTo>
                    <a:pt x="3453696" y="1505485"/>
                    <a:pt x="3451204" y="1504240"/>
                    <a:pt x="3446222" y="1505485"/>
                  </a:cubicBezTo>
                  <a:cubicBezTo>
                    <a:pt x="3441240" y="1517933"/>
                    <a:pt x="3451204" y="1527892"/>
                    <a:pt x="3453696" y="1539095"/>
                  </a:cubicBezTo>
                  <a:cubicBezTo>
                    <a:pt x="3459924" y="1567725"/>
                    <a:pt x="3446222" y="1585152"/>
                    <a:pt x="3420064" y="1580173"/>
                  </a:cubicBezTo>
                  <a:cubicBezTo>
                    <a:pt x="3385188" y="1572704"/>
                    <a:pt x="3354050" y="1577683"/>
                    <a:pt x="3320418" y="1590131"/>
                  </a:cubicBezTo>
                  <a:cubicBezTo>
                    <a:pt x="3285542" y="1605069"/>
                    <a:pt x="3265614" y="1585152"/>
                    <a:pt x="3264368" y="1541584"/>
                  </a:cubicBezTo>
                  <a:cubicBezTo>
                    <a:pt x="3264368" y="1531626"/>
                    <a:pt x="3273086" y="1517933"/>
                    <a:pt x="3259386" y="1511709"/>
                  </a:cubicBezTo>
                  <a:cubicBezTo>
                    <a:pt x="3250666" y="1507975"/>
                    <a:pt x="3243192" y="1519178"/>
                    <a:pt x="3235720" y="1525402"/>
                  </a:cubicBezTo>
                  <a:cubicBezTo>
                    <a:pt x="3205826" y="1547808"/>
                    <a:pt x="3169704" y="1540340"/>
                    <a:pt x="3152266" y="1505485"/>
                  </a:cubicBezTo>
                  <a:cubicBezTo>
                    <a:pt x="3146038" y="1494282"/>
                    <a:pt x="3142302" y="1478100"/>
                    <a:pt x="3126108" y="1488058"/>
                  </a:cubicBezTo>
                  <a:cubicBezTo>
                    <a:pt x="3112408" y="1496772"/>
                    <a:pt x="3108670" y="1509220"/>
                    <a:pt x="3121126" y="1526647"/>
                  </a:cubicBezTo>
                  <a:cubicBezTo>
                    <a:pt x="3136074" y="1545319"/>
                    <a:pt x="3129846" y="1567725"/>
                    <a:pt x="3111162" y="1580173"/>
                  </a:cubicBezTo>
                  <a:cubicBezTo>
                    <a:pt x="3104934" y="1583907"/>
                    <a:pt x="3094970" y="1588887"/>
                    <a:pt x="3093724" y="1583907"/>
                  </a:cubicBezTo>
                  <a:cubicBezTo>
                    <a:pt x="3080022" y="1555277"/>
                    <a:pt x="3031444" y="1555277"/>
                    <a:pt x="3031444" y="1514199"/>
                  </a:cubicBezTo>
                  <a:cubicBezTo>
                    <a:pt x="2987850" y="1539095"/>
                    <a:pt x="2962938" y="1505485"/>
                    <a:pt x="2940518" y="1479345"/>
                  </a:cubicBezTo>
                  <a:cubicBezTo>
                    <a:pt x="2919342" y="1456938"/>
                    <a:pt x="2903150" y="1446980"/>
                    <a:pt x="2870766" y="1454449"/>
                  </a:cubicBezTo>
                  <a:cubicBezTo>
                    <a:pt x="2843362" y="1461917"/>
                    <a:pt x="2814714" y="1446980"/>
                    <a:pt x="2788558" y="1437021"/>
                  </a:cubicBezTo>
                  <a:cubicBezTo>
                    <a:pt x="2767382" y="1430797"/>
                    <a:pt x="2761154" y="1383495"/>
                    <a:pt x="2776102" y="1357355"/>
                  </a:cubicBezTo>
                  <a:cubicBezTo>
                    <a:pt x="2783574" y="1346151"/>
                    <a:pt x="2787312" y="1338683"/>
                    <a:pt x="2783574" y="1324990"/>
                  </a:cubicBezTo>
                  <a:cubicBezTo>
                    <a:pt x="2771120" y="1290136"/>
                    <a:pt x="2796030" y="1256526"/>
                    <a:pt x="2832152" y="1260260"/>
                  </a:cubicBezTo>
                  <a:cubicBezTo>
                    <a:pt x="2857064" y="1262750"/>
                    <a:pt x="2853328" y="1257771"/>
                    <a:pt x="2848344" y="1237854"/>
                  </a:cubicBezTo>
                  <a:cubicBezTo>
                    <a:pt x="2834644" y="1169390"/>
                    <a:pt x="2769874" y="1168146"/>
                    <a:pt x="2723788" y="1142005"/>
                  </a:cubicBezTo>
                  <a:cubicBezTo>
                    <a:pt x="2695140" y="1124578"/>
                    <a:pt x="2659018" y="1123333"/>
                    <a:pt x="2629124" y="1108395"/>
                  </a:cubicBezTo>
                  <a:cubicBezTo>
                    <a:pt x="2605458" y="1079765"/>
                    <a:pt x="2583038" y="1051135"/>
                    <a:pt x="2544424" y="1044911"/>
                  </a:cubicBezTo>
                  <a:cubicBezTo>
                    <a:pt x="2534460" y="1042421"/>
                    <a:pt x="2524496" y="1039932"/>
                    <a:pt x="2515776" y="1034952"/>
                  </a:cubicBezTo>
                  <a:cubicBezTo>
                    <a:pt x="2489618" y="1023749"/>
                    <a:pt x="2463462" y="1015036"/>
                    <a:pt x="2439796" y="1039932"/>
                  </a:cubicBezTo>
                  <a:cubicBezTo>
                    <a:pt x="2431076" y="993874"/>
                    <a:pt x="2412394" y="942838"/>
                    <a:pt x="2417376" y="899269"/>
                  </a:cubicBezTo>
                  <a:cubicBezTo>
                    <a:pt x="2422358" y="846988"/>
                    <a:pt x="2443532" y="818358"/>
                    <a:pt x="2504566" y="810889"/>
                  </a:cubicBezTo>
                  <a:cubicBezTo>
                    <a:pt x="2585528" y="799686"/>
                    <a:pt x="2655280" y="820847"/>
                    <a:pt x="2727524" y="846988"/>
                  </a:cubicBezTo>
                  <a:cubicBezTo>
                    <a:pt x="2784820" y="868149"/>
                    <a:pt x="2844608" y="893045"/>
                    <a:pt x="2910624" y="879353"/>
                  </a:cubicBezTo>
                  <a:cubicBezTo>
                    <a:pt x="2944254" y="871884"/>
                    <a:pt x="2975394" y="858191"/>
                    <a:pt x="3005288" y="844498"/>
                  </a:cubicBezTo>
                  <a:cubicBezTo>
                    <a:pt x="3037672" y="829561"/>
                    <a:pt x="3040164" y="793462"/>
                    <a:pt x="3045146" y="762342"/>
                  </a:cubicBezTo>
                  <a:cubicBezTo>
                    <a:pt x="3047638" y="746159"/>
                    <a:pt x="3047638" y="731222"/>
                    <a:pt x="3056356" y="717529"/>
                  </a:cubicBezTo>
                  <a:cubicBezTo>
                    <a:pt x="3063830" y="711305"/>
                    <a:pt x="3068812" y="715040"/>
                    <a:pt x="3075040" y="718774"/>
                  </a:cubicBezTo>
                  <a:cubicBezTo>
                    <a:pt x="3094970" y="747404"/>
                    <a:pt x="3091232" y="781014"/>
                    <a:pt x="3094970" y="813378"/>
                  </a:cubicBezTo>
                  <a:cubicBezTo>
                    <a:pt x="3096214" y="820847"/>
                    <a:pt x="3094970" y="829561"/>
                    <a:pt x="3094970" y="837030"/>
                  </a:cubicBezTo>
                  <a:cubicBezTo>
                    <a:pt x="3096214" y="846988"/>
                    <a:pt x="3097460" y="856946"/>
                    <a:pt x="3107424" y="861925"/>
                  </a:cubicBezTo>
                  <a:cubicBezTo>
                    <a:pt x="3118636" y="868149"/>
                    <a:pt x="3124862" y="858191"/>
                    <a:pt x="3133582" y="853212"/>
                  </a:cubicBezTo>
                  <a:cubicBezTo>
                    <a:pt x="3160984" y="833295"/>
                    <a:pt x="3184650" y="804665"/>
                    <a:pt x="3222018" y="802175"/>
                  </a:cubicBezTo>
                  <a:cubicBezTo>
                    <a:pt x="3256894" y="797196"/>
                    <a:pt x="3289280" y="807154"/>
                    <a:pt x="3314190" y="823337"/>
                  </a:cubicBezTo>
                  <a:cubicBezTo>
                    <a:pt x="3340348" y="840764"/>
                    <a:pt x="3345330" y="875618"/>
                    <a:pt x="3341594" y="909228"/>
                  </a:cubicBezTo>
                  <a:cubicBezTo>
                    <a:pt x="3357786" y="905494"/>
                    <a:pt x="3360276" y="894290"/>
                    <a:pt x="3362768" y="880597"/>
                  </a:cubicBezTo>
                  <a:cubicBezTo>
                    <a:pt x="3365260" y="855702"/>
                    <a:pt x="3375224" y="837030"/>
                    <a:pt x="3402626" y="830806"/>
                  </a:cubicBezTo>
                  <a:cubicBezTo>
                    <a:pt x="3416328" y="828316"/>
                    <a:pt x="3423802" y="817113"/>
                    <a:pt x="3436258" y="809644"/>
                  </a:cubicBezTo>
                  <a:cubicBezTo>
                    <a:pt x="3463660" y="794707"/>
                    <a:pt x="3481098" y="799686"/>
                    <a:pt x="3496044" y="824582"/>
                  </a:cubicBezTo>
                  <a:cubicBezTo>
                    <a:pt x="3499782" y="829561"/>
                    <a:pt x="3501028" y="834540"/>
                    <a:pt x="3504764" y="839519"/>
                  </a:cubicBezTo>
                  <a:cubicBezTo>
                    <a:pt x="3518466" y="861925"/>
                    <a:pt x="3523448" y="861925"/>
                    <a:pt x="3538394" y="840764"/>
                  </a:cubicBezTo>
                  <a:cubicBezTo>
                    <a:pt x="3574516" y="788483"/>
                    <a:pt x="3696582" y="795951"/>
                    <a:pt x="3728968" y="850722"/>
                  </a:cubicBezTo>
                  <a:cubicBezTo>
                    <a:pt x="3737686" y="865660"/>
                    <a:pt x="3737686" y="880597"/>
                    <a:pt x="3733950" y="896780"/>
                  </a:cubicBezTo>
                  <a:cubicBezTo>
                    <a:pt x="3730214" y="915452"/>
                    <a:pt x="3742668" y="924166"/>
                    <a:pt x="3757616" y="927900"/>
                  </a:cubicBezTo>
                  <a:cubicBezTo>
                    <a:pt x="3773808" y="932879"/>
                    <a:pt x="3791246" y="931634"/>
                    <a:pt x="3804948" y="921676"/>
                  </a:cubicBezTo>
                  <a:cubicBezTo>
                    <a:pt x="3812422" y="916697"/>
                    <a:pt x="3802456" y="909228"/>
                    <a:pt x="3798720" y="901759"/>
                  </a:cubicBezTo>
                  <a:cubicBezTo>
                    <a:pt x="3787510" y="879353"/>
                    <a:pt x="3791246" y="869394"/>
                    <a:pt x="3816158" y="866905"/>
                  </a:cubicBezTo>
                  <a:cubicBezTo>
                    <a:pt x="3831104" y="864415"/>
                    <a:pt x="3844806" y="866905"/>
                    <a:pt x="3859754" y="865660"/>
                  </a:cubicBezTo>
                  <a:cubicBezTo>
                    <a:pt x="3872208" y="865660"/>
                    <a:pt x="3884664" y="868149"/>
                    <a:pt x="3894630" y="860681"/>
                  </a:cubicBezTo>
                  <a:cubicBezTo>
                    <a:pt x="3922032" y="843254"/>
                    <a:pt x="3949434" y="849478"/>
                    <a:pt x="3978082" y="851967"/>
                  </a:cubicBezTo>
                  <a:cubicBezTo>
                    <a:pt x="4004240" y="854457"/>
                    <a:pt x="4022924" y="865660"/>
                    <a:pt x="4034134" y="886821"/>
                  </a:cubicBezTo>
                  <a:cubicBezTo>
                    <a:pt x="4050326" y="911718"/>
                    <a:pt x="4067764" y="936614"/>
                    <a:pt x="4066518" y="967733"/>
                  </a:cubicBezTo>
                  <a:cubicBezTo>
                    <a:pt x="4066518" y="978937"/>
                    <a:pt x="4067764" y="993874"/>
                    <a:pt x="4082712" y="991385"/>
                  </a:cubicBezTo>
                  <a:cubicBezTo>
                    <a:pt x="4096412" y="990140"/>
                    <a:pt x="4092676" y="975202"/>
                    <a:pt x="4092676" y="966489"/>
                  </a:cubicBezTo>
                  <a:cubicBezTo>
                    <a:pt x="4092676" y="960265"/>
                    <a:pt x="4091430" y="954041"/>
                    <a:pt x="4088940" y="946572"/>
                  </a:cubicBezTo>
                  <a:cubicBezTo>
                    <a:pt x="4073992" y="890556"/>
                    <a:pt x="4090184" y="844498"/>
                    <a:pt x="4140008" y="809644"/>
                  </a:cubicBezTo>
                  <a:cubicBezTo>
                    <a:pt x="4152464" y="802175"/>
                    <a:pt x="4163674" y="790972"/>
                    <a:pt x="4172392" y="778524"/>
                  </a:cubicBezTo>
                  <a:cubicBezTo>
                    <a:pt x="4176130" y="774790"/>
                    <a:pt x="4179866" y="769811"/>
                    <a:pt x="4181112" y="764831"/>
                  </a:cubicBezTo>
                  <a:cubicBezTo>
                    <a:pt x="4183604" y="758607"/>
                    <a:pt x="4151218" y="672717"/>
                    <a:pt x="4144990" y="667737"/>
                  </a:cubicBezTo>
                  <a:cubicBezTo>
                    <a:pt x="4140008" y="664003"/>
                    <a:pt x="4135026" y="664003"/>
                    <a:pt x="4130044" y="667737"/>
                  </a:cubicBezTo>
                  <a:cubicBezTo>
                    <a:pt x="4125062" y="672717"/>
                    <a:pt x="4122570" y="678941"/>
                    <a:pt x="4125062" y="686409"/>
                  </a:cubicBezTo>
                  <a:cubicBezTo>
                    <a:pt x="4127552" y="693878"/>
                    <a:pt x="4133780" y="697612"/>
                    <a:pt x="4137516" y="705081"/>
                  </a:cubicBezTo>
                  <a:cubicBezTo>
                    <a:pt x="4153710" y="737446"/>
                    <a:pt x="4135026" y="769811"/>
                    <a:pt x="4098904" y="768566"/>
                  </a:cubicBezTo>
                  <a:cubicBezTo>
                    <a:pt x="4087694" y="768566"/>
                    <a:pt x="4075238" y="768566"/>
                    <a:pt x="4062782" y="768566"/>
                  </a:cubicBezTo>
                  <a:cubicBezTo>
                    <a:pt x="4034134" y="771055"/>
                    <a:pt x="4004240" y="751139"/>
                    <a:pt x="3995522" y="722508"/>
                  </a:cubicBezTo>
                  <a:cubicBezTo>
                    <a:pt x="3989294" y="707571"/>
                    <a:pt x="3996766" y="697612"/>
                    <a:pt x="4007976" y="687654"/>
                  </a:cubicBezTo>
                  <a:cubicBezTo>
                    <a:pt x="4024170" y="673961"/>
                    <a:pt x="4041608" y="660269"/>
                    <a:pt x="4044098" y="635373"/>
                  </a:cubicBezTo>
                  <a:cubicBezTo>
                    <a:pt x="4045344" y="624169"/>
                    <a:pt x="4055308" y="621680"/>
                    <a:pt x="4065274" y="617946"/>
                  </a:cubicBezTo>
                  <a:cubicBezTo>
                    <a:pt x="4096412" y="601763"/>
                    <a:pt x="4103886" y="578112"/>
                    <a:pt x="4086448" y="546992"/>
                  </a:cubicBezTo>
                  <a:cubicBezTo>
                    <a:pt x="4082712" y="542013"/>
                    <a:pt x="4080220" y="535789"/>
                    <a:pt x="4077730" y="529565"/>
                  </a:cubicBezTo>
                  <a:cubicBezTo>
                    <a:pt x="4061536" y="489732"/>
                    <a:pt x="4076484" y="463591"/>
                    <a:pt x="4120078" y="468570"/>
                  </a:cubicBezTo>
                  <a:cubicBezTo>
                    <a:pt x="4157446" y="472304"/>
                    <a:pt x="4186094" y="457367"/>
                    <a:pt x="4212252" y="433716"/>
                  </a:cubicBezTo>
                  <a:cubicBezTo>
                    <a:pt x="4230936" y="416289"/>
                    <a:pt x="4252110" y="411309"/>
                    <a:pt x="4275776" y="425002"/>
                  </a:cubicBezTo>
                  <a:cubicBezTo>
                    <a:pt x="4298196" y="437450"/>
                    <a:pt x="4319370" y="434961"/>
                    <a:pt x="4339300" y="418778"/>
                  </a:cubicBezTo>
                  <a:cubicBezTo>
                    <a:pt x="4355492" y="403841"/>
                    <a:pt x="4370440" y="407575"/>
                    <a:pt x="4385386" y="421268"/>
                  </a:cubicBezTo>
                  <a:cubicBezTo>
                    <a:pt x="4396596" y="432471"/>
                    <a:pt x="4406562" y="443674"/>
                    <a:pt x="4420262" y="451143"/>
                  </a:cubicBezTo>
                  <a:cubicBezTo>
                    <a:pt x="4430228" y="456122"/>
                    <a:pt x="4440192" y="461101"/>
                    <a:pt x="4448910" y="452388"/>
                  </a:cubicBezTo>
                  <a:cubicBezTo>
                    <a:pt x="4457630" y="446164"/>
                    <a:pt x="4451402" y="437450"/>
                    <a:pt x="4450156" y="428737"/>
                  </a:cubicBezTo>
                  <a:cubicBezTo>
                    <a:pt x="4446420" y="416289"/>
                    <a:pt x="4440192" y="403841"/>
                    <a:pt x="4447666" y="390148"/>
                  </a:cubicBezTo>
                  <a:close/>
                  <a:moveTo>
                    <a:pt x="2451078" y="0"/>
                  </a:moveTo>
                  <a:cubicBezTo>
                    <a:pt x="2464770" y="1243"/>
                    <a:pt x="2477214" y="0"/>
                    <a:pt x="2487172" y="11190"/>
                  </a:cubicBezTo>
                  <a:cubicBezTo>
                    <a:pt x="2539444" y="78329"/>
                    <a:pt x="2615362" y="105682"/>
                    <a:pt x="2687546" y="139251"/>
                  </a:cubicBezTo>
                  <a:cubicBezTo>
                    <a:pt x="2711194" y="150441"/>
                    <a:pt x="2733596" y="160388"/>
                    <a:pt x="2746042" y="187740"/>
                  </a:cubicBezTo>
                  <a:cubicBezTo>
                    <a:pt x="2758486" y="215093"/>
                    <a:pt x="2793334" y="217580"/>
                    <a:pt x="2816982" y="228770"/>
                  </a:cubicBezTo>
                  <a:cubicBezTo>
                    <a:pt x="2860542" y="249906"/>
                    <a:pt x="2899122" y="276016"/>
                    <a:pt x="2938950" y="299639"/>
                  </a:cubicBezTo>
                  <a:cubicBezTo>
                    <a:pt x="2946416" y="304612"/>
                    <a:pt x="2953884" y="310829"/>
                    <a:pt x="2953884" y="320775"/>
                  </a:cubicBezTo>
                  <a:cubicBezTo>
                    <a:pt x="2946416" y="379211"/>
                    <a:pt x="2993710" y="405321"/>
                    <a:pt x="3027314" y="436404"/>
                  </a:cubicBezTo>
                  <a:cubicBezTo>
                    <a:pt x="3043492" y="452567"/>
                    <a:pt x="3059672" y="466243"/>
                    <a:pt x="3073362" y="482406"/>
                  </a:cubicBezTo>
                  <a:cubicBezTo>
                    <a:pt x="3079586" y="488623"/>
                    <a:pt x="3087052" y="494840"/>
                    <a:pt x="3082074" y="504786"/>
                  </a:cubicBezTo>
                  <a:cubicBezTo>
                    <a:pt x="3075852" y="515976"/>
                    <a:pt x="3065894" y="509759"/>
                    <a:pt x="3058428" y="511003"/>
                  </a:cubicBezTo>
                  <a:cubicBezTo>
                    <a:pt x="2980020" y="512246"/>
                    <a:pt x="2941438" y="460027"/>
                    <a:pt x="2915302" y="397861"/>
                  </a:cubicBezTo>
                  <a:cubicBezTo>
                    <a:pt x="2902856" y="370508"/>
                    <a:pt x="2889166" y="349371"/>
                    <a:pt x="2859296" y="344398"/>
                  </a:cubicBezTo>
                  <a:cubicBezTo>
                    <a:pt x="2854318" y="343155"/>
                    <a:pt x="2850584" y="341912"/>
                    <a:pt x="2846852" y="338182"/>
                  </a:cubicBezTo>
                  <a:cubicBezTo>
                    <a:pt x="2824448" y="317045"/>
                    <a:pt x="2803292" y="302125"/>
                    <a:pt x="2768444" y="315802"/>
                  </a:cubicBezTo>
                  <a:cubicBezTo>
                    <a:pt x="2754754" y="322019"/>
                    <a:pt x="2742308" y="303369"/>
                    <a:pt x="2738574" y="287206"/>
                  </a:cubicBezTo>
                  <a:cubicBezTo>
                    <a:pt x="2732350" y="267313"/>
                    <a:pt x="2722394" y="258609"/>
                    <a:pt x="2701236" y="259853"/>
                  </a:cubicBezTo>
                  <a:cubicBezTo>
                    <a:pt x="2681324" y="259853"/>
                    <a:pt x="2667634" y="249906"/>
                    <a:pt x="2652698" y="238716"/>
                  </a:cubicBezTo>
                  <a:cubicBezTo>
                    <a:pt x="2645232" y="232500"/>
                    <a:pt x="2635274" y="227527"/>
                    <a:pt x="2624074" y="223797"/>
                  </a:cubicBezTo>
                  <a:cubicBezTo>
                    <a:pt x="2615362" y="221310"/>
                    <a:pt x="2606650" y="218823"/>
                    <a:pt x="2600426" y="227527"/>
                  </a:cubicBezTo>
                  <a:cubicBezTo>
                    <a:pt x="2592960" y="236230"/>
                    <a:pt x="2594204" y="246176"/>
                    <a:pt x="2600426" y="254880"/>
                  </a:cubicBezTo>
                  <a:cubicBezTo>
                    <a:pt x="2615362" y="279746"/>
                    <a:pt x="2637764" y="297152"/>
                    <a:pt x="2660166" y="313315"/>
                  </a:cubicBezTo>
                  <a:cubicBezTo>
                    <a:pt x="2693770" y="338182"/>
                    <a:pt x="2692524" y="360561"/>
                    <a:pt x="2653944" y="375481"/>
                  </a:cubicBezTo>
                  <a:cubicBezTo>
                    <a:pt x="2627808" y="385428"/>
                    <a:pt x="2619096" y="397861"/>
                    <a:pt x="2632786" y="423971"/>
                  </a:cubicBezTo>
                  <a:cubicBezTo>
                    <a:pt x="2640254" y="440134"/>
                    <a:pt x="2646476" y="458784"/>
                    <a:pt x="2625318" y="471217"/>
                  </a:cubicBezTo>
                  <a:cubicBezTo>
                    <a:pt x="2597938" y="447594"/>
                    <a:pt x="2570558" y="426457"/>
                    <a:pt x="2533220" y="417754"/>
                  </a:cubicBezTo>
                  <a:cubicBezTo>
                    <a:pt x="2508328" y="411538"/>
                    <a:pt x="2485926" y="405321"/>
                    <a:pt x="2462280" y="423971"/>
                  </a:cubicBezTo>
                  <a:cubicBezTo>
                    <a:pt x="2446100" y="436404"/>
                    <a:pt x="2427432" y="428944"/>
                    <a:pt x="2413742" y="416511"/>
                  </a:cubicBezTo>
                  <a:cubicBezTo>
                    <a:pt x="2400052" y="405321"/>
                    <a:pt x="2382628" y="395374"/>
                    <a:pt x="2370182" y="382941"/>
                  </a:cubicBezTo>
                  <a:cubicBezTo>
                    <a:pt x="2355248" y="368021"/>
                    <a:pt x="2339068" y="359318"/>
                    <a:pt x="2316666" y="361805"/>
                  </a:cubicBezTo>
                  <a:cubicBezTo>
                    <a:pt x="2307954" y="363048"/>
                    <a:pt x="2300486" y="360561"/>
                    <a:pt x="2293018" y="355588"/>
                  </a:cubicBezTo>
                  <a:cubicBezTo>
                    <a:pt x="2260660" y="338182"/>
                    <a:pt x="2232036" y="343155"/>
                    <a:pt x="2209632" y="371751"/>
                  </a:cubicBezTo>
                  <a:cubicBezTo>
                    <a:pt x="2200920" y="381698"/>
                    <a:pt x="2193454" y="389158"/>
                    <a:pt x="2179764" y="385428"/>
                  </a:cubicBezTo>
                  <a:cubicBezTo>
                    <a:pt x="2144916" y="377968"/>
                    <a:pt x="2110068" y="384184"/>
                    <a:pt x="2075220" y="377968"/>
                  </a:cubicBezTo>
                  <a:cubicBezTo>
                    <a:pt x="2064018" y="375481"/>
                    <a:pt x="2054062" y="374238"/>
                    <a:pt x="2051572" y="361805"/>
                  </a:cubicBezTo>
                  <a:cubicBezTo>
                    <a:pt x="2044106" y="335695"/>
                    <a:pt x="2027926" y="343155"/>
                    <a:pt x="2010502" y="351858"/>
                  </a:cubicBezTo>
                  <a:cubicBezTo>
                    <a:pt x="1976898" y="370508"/>
                    <a:pt x="1938318" y="364291"/>
                    <a:pt x="1902224" y="370508"/>
                  </a:cubicBezTo>
                  <a:cubicBezTo>
                    <a:pt x="1893512" y="365535"/>
                    <a:pt x="1883556" y="364291"/>
                    <a:pt x="1874844" y="359318"/>
                  </a:cubicBezTo>
                  <a:cubicBezTo>
                    <a:pt x="1859910" y="349371"/>
                    <a:pt x="1846220" y="350615"/>
                    <a:pt x="1833774" y="363048"/>
                  </a:cubicBezTo>
                  <a:cubicBezTo>
                    <a:pt x="1826306" y="370508"/>
                    <a:pt x="1816350" y="377968"/>
                    <a:pt x="1803904" y="374238"/>
                  </a:cubicBezTo>
                  <a:cubicBezTo>
                    <a:pt x="1779012" y="364291"/>
                    <a:pt x="1754122" y="358075"/>
                    <a:pt x="1730474" y="349371"/>
                  </a:cubicBezTo>
                  <a:cubicBezTo>
                    <a:pt x="1714296" y="343155"/>
                    <a:pt x="1701850" y="336938"/>
                    <a:pt x="1686914" y="345642"/>
                  </a:cubicBezTo>
                  <a:cubicBezTo>
                    <a:pt x="1673224" y="354345"/>
                    <a:pt x="1658290" y="349371"/>
                    <a:pt x="1645844" y="341912"/>
                  </a:cubicBezTo>
                  <a:cubicBezTo>
                    <a:pt x="1622198" y="330722"/>
                    <a:pt x="1599796" y="328235"/>
                    <a:pt x="1578638" y="346885"/>
                  </a:cubicBezTo>
                  <a:cubicBezTo>
                    <a:pt x="1564948" y="358075"/>
                    <a:pt x="1550012" y="360561"/>
                    <a:pt x="1535078" y="354345"/>
                  </a:cubicBezTo>
                  <a:cubicBezTo>
                    <a:pt x="1517654" y="349371"/>
                    <a:pt x="1507698" y="356831"/>
                    <a:pt x="1494008" y="368021"/>
                  </a:cubicBezTo>
                  <a:cubicBezTo>
                    <a:pt x="1461648" y="396618"/>
                    <a:pt x="1429290" y="426457"/>
                    <a:pt x="1380752" y="427701"/>
                  </a:cubicBezTo>
                  <a:cubicBezTo>
                    <a:pt x="1367062" y="427701"/>
                    <a:pt x="1353372" y="423971"/>
                    <a:pt x="1338436" y="422727"/>
                  </a:cubicBezTo>
                  <a:cubicBezTo>
                    <a:pt x="1303588" y="418997"/>
                    <a:pt x="1298610" y="423971"/>
                    <a:pt x="1298610" y="458784"/>
                  </a:cubicBezTo>
                  <a:cubicBezTo>
                    <a:pt x="1298610" y="466243"/>
                    <a:pt x="1298610" y="473703"/>
                    <a:pt x="1294876" y="481163"/>
                  </a:cubicBezTo>
                  <a:cubicBezTo>
                    <a:pt x="1288654" y="493596"/>
                    <a:pt x="1273718" y="494840"/>
                    <a:pt x="1263762" y="501056"/>
                  </a:cubicBezTo>
                  <a:cubicBezTo>
                    <a:pt x="1256294" y="507273"/>
                    <a:pt x="1251316" y="514733"/>
                    <a:pt x="1246338" y="523436"/>
                  </a:cubicBezTo>
                  <a:cubicBezTo>
                    <a:pt x="1218958" y="585602"/>
                    <a:pt x="1164196" y="588088"/>
                    <a:pt x="1105702" y="586845"/>
                  </a:cubicBezTo>
                  <a:cubicBezTo>
                    <a:pt x="1138060" y="611711"/>
                    <a:pt x="1165442" y="636578"/>
                    <a:pt x="1204022" y="651497"/>
                  </a:cubicBezTo>
                  <a:cubicBezTo>
                    <a:pt x="1258784" y="671390"/>
                    <a:pt x="1313544" y="699987"/>
                    <a:pt x="1358350" y="741016"/>
                  </a:cubicBezTo>
                  <a:cubicBezTo>
                    <a:pt x="1367062" y="748476"/>
                    <a:pt x="1368306" y="757179"/>
                    <a:pt x="1367062" y="767126"/>
                  </a:cubicBezTo>
                  <a:cubicBezTo>
                    <a:pt x="1363328" y="790749"/>
                    <a:pt x="1370794" y="811885"/>
                    <a:pt x="1378262" y="834265"/>
                  </a:cubicBezTo>
                  <a:cubicBezTo>
                    <a:pt x="1395686" y="886484"/>
                    <a:pt x="1401910" y="941190"/>
                    <a:pt x="1383240" y="995896"/>
                  </a:cubicBezTo>
                  <a:cubicBezTo>
                    <a:pt x="1367062" y="1043142"/>
                    <a:pt x="1335948" y="1059305"/>
                    <a:pt x="1297366" y="1043142"/>
                  </a:cubicBezTo>
                  <a:lnTo>
                    <a:pt x="1291790" y="1036062"/>
                  </a:lnTo>
                  <a:lnTo>
                    <a:pt x="1297028" y="1049508"/>
                  </a:lnTo>
                  <a:cubicBezTo>
                    <a:pt x="1277092" y="1058233"/>
                    <a:pt x="1263386" y="1066957"/>
                    <a:pt x="1265878" y="1094377"/>
                  </a:cubicBezTo>
                  <a:cubicBezTo>
                    <a:pt x="1267124" y="1124289"/>
                    <a:pt x="1230992" y="1139246"/>
                    <a:pt x="1207320" y="1119304"/>
                  </a:cubicBezTo>
                  <a:cubicBezTo>
                    <a:pt x="1176170" y="1091884"/>
                    <a:pt x="1141284" y="1118058"/>
                    <a:pt x="1108890" y="1108087"/>
                  </a:cubicBezTo>
                  <a:cubicBezTo>
                    <a:pt x="1105152" y="1106840"/>
                    <a:pt x="1101414" y="1114319"/>
                    <a:pt x="1098922" y="1119304"/>
                  </a:cubicBezTo>
                  <a:cubicBezTo>
                    <a:pt x="1086464" y="1140492"/>
                    <a:pt x="1076496" y="1152956"/>
                    <a:pt x="1056560" y="1123043"/>
                  </a:cubicBezTo>
                  <a:cubicBezTo>
                    <a:pt x="1046592" y="1108087"/>
                    <a:pt x="1027904" y="1120550"/>
                    <a:pt x="1020428" y="1131768"/>
                  </a:cubicBezTo>
                  <a:cubicBezTo>
                    <a:pt x="999246" y="1170404"/>
                    <a:pt x="965606" y="1190346"/>
                    <a:pt x="921998" y="1195332"/>
                  </a:cubicBezTo>
                  <a:cubicBezTo>
                    <a:pt x="918260" y="1196578"/>
                    <a:pt x="914522" y="1197824"/>
                    <a:pt x="910786" y="1201563"/>
                  </a:cubicBezTo>
                  <a:cubicBezTo>
                    <a:pt x="894588" y="1223998"/>
                    <a:pt x="919506" y="1288808"/>
                    <a:pt x="948164" y="1291301"/>
                  </a:cubicBezTo>
                  <a:cubicBezTo>
                    <a:pt x="979312" y="1292547"/>
                    <a:pt x="998002" y="1298779"/>
                    <a:pt x="999246" y="1337416"/>
                  </a:cubicBezTo>
                  <a:cubicBezTo>
                    <a:pt x="1000492" y="1372314"/>
                    <a:pt x="1045346" y="1386024"/>
                    <a:pt x="1077742" y="1366082"/>
                  </a:cubicBezTo>
                  <a:cubicBezTo>
                    <a:pt x="1087708" y="1359850"/>
                    <a:pt x="1096430" y="1342401"/>
                    <a:pt x="1111382" y="1354865"/>
                  </a:cubicBezTo>
                  <a:cubicBezTo>
                    <a:pt x="1122596" y="1363589"/>
                    <a:pt x="1120104" y="1379792"/>
                    <a:pt x="1116366" y="1392255"/>
                  </a:cubicBezTo>
                  <a:cubicBezTo>
                    <a:pt x="1111382" y="1408458"/>
                    <a:pt x="1098922" y="1413443"/>
                    <a:pt x="1082726" y="1410951"/>
                  </a:cubicBezTo>
                  <a:cubicBezTo>
                    <a:pt x="1081480" y="1410951"/>
                    <a:pt x="1080234" y="1409704"/>
                    <a:pt x="1078988" y="1409704"/>
                  </a:cubicBezTo>
                  <a:cubicBezTo>
                    <a:pt x="1039118" y="1420922"/>
                    <a:pt x="1006722" y="1414690"/>
                    <a:pt x="978066" y="1379792"/>
                  </a:cubicBezTo>
                  <a:cubicBezTo>
                    <a:pt x="968098" y="1367328"/>
                    <a:pt x="945672" y="1371067"/>
                    <a:pt x="931966" y="1381038"/>
                  </a:cubicBezTo>
                  <a:cubicBezTo>
                    <a:pt x="918260" y="1392255"/>
                    <a:pt x="933212" y="1403473"/>
                    <a:pt x="935704" y="1414690"/>
                  </a:cubicBezTo>
                  <a:cubicBezTo>
                    <a:pt x="940688" y="1427153"/>
                    <a:pt x="940688" y="1440863"/>
                    <a:pt x="954394" y="1450834"/>
                  </a:cubicBezTo>
                  <a:cubicBezTo>
                    <a:pt x="963114" y="1438371"/>
                    <a:pt x="975574" y="1428400"/>
                    <a:pt x="991772" y="1437124"/>
                  </a:cubicBezTo>
                  <a:cubicBezTo>
                    <a:pt x="1009214" y="1445849"/>
                    <a:pt x="1012952" y="1462051"/>
                    <a:pt x="1012952" y="1479500"/>
                  </a:cubicBezTo>
                  <a:cubicBezTo>
                    <a:pt x="1011706" y="1499442"/>
                    <a:pt x="1004230" y="1514398"/>
                    <a:pt x="984296" y="1523123"/>
                  </a:cubicBezTo>
                  <a:cubicBezTo>
                    <a:pt x="974328" y="1526862"/>
                    <a:pt x="961868" y="1526862"/>
                    <a:pt x="951902" y="1526862"/>
                  </a:cubicBezTo>
                  <a:cubicBezTo>
                    <a:pt x="935704" y="1528108"/>
                    <a:pt x="920752" y="1531847"/>
                    <a:pt x="909540" y="1544311"/>
                  </a:cubicBezTo>
                  <a:cubicBezTo>
                    <a:pt x="893342" y="1561760"/>
                    <a:pt x="895834" y="1574223"/>
                    <a:pt x="915768" y="1586687"/>
                  </a:cubicBezTo>
                  <a:cubicBezTo>
                    <a:pt x="928228" y="1594165"/>
                    <a:pt x="943180" y="1600396"/>
                    <a:pt x="954394" y="1612860"/>
                  </a:cubicBezTo>
                  <a:cubicBezTo>
                    <a:pt x="963114" y="1622831"/>
                    <a:pt x="968098" y="1635294"/>
                    <a:pt x="961868" y="1649004"/>
                  </a:cubicBezTo>
                  <a:cubicBezTo>
                    <a:pt x="955638" y="1663960"/>
                    <a:pt x="944426" y="1677670"/>
                    <a:pt x="926982" y="1681409"/>
                  </a:cubicBezTo>
                  <a:cubicBezTo>
                    <a:pt x="907048" y="1686395"/>
                    <a:pt x="904556" y="1663960"/>
                    <a:pt x="890850" y="1653990"/>
                  </a:cubicBezTo>
                  <a:cubicBezTo>
                    <a:pt x="873406" y="1687641"/>
                    <a:pt x="845996" y="1682656"/>
                    <a:pt x="817340" y="1670192"/>
                  </a:cubicBezTo>
                  <a:cubicBezTo>
                    <a:pt x="794912" y="1660221"/>
                    <a:pt x="771240" y="1657729"/>
                    <a:pt x="747566" y="1653990"/>
                  </a:cubicBezTo>
                  <a:cubicBezTo>
                    <a:pt x="726386" y="1650251"/>
                    <a:pt x="713926" y="1660221"/>
                    <a:pt x="710188" y="1681409"/>
                  </a:cubicBezTo>
                  <a:cubicBezTo>
                    <a:pt x="705204" y="1705090"/>
                    <a:pt x="703958" y="1728771"/>
                    <a:pt x="711434" y="1753698"/>
                  </a:cubicBezTo>
                  <a:cubicBezTo>
                    <a:pt x="726386" y="1803552"/>
                    <a:pt x="707696" y="1842189"/>
                    <a:pt x="659104" y="1859638"/>
                  </a:cubicBezTo>
                  <a:cubicBezTo>
                    <a:pt x="656612" y="1867116"/>
                    <a:pt x="661596" y="1870855"/>
                    <a:pt x="666580" y="1872102"/>
                  </a:cubicBezTo>
                  <a:cubicBezTo>
                    <a:pt x="737598" y="1892043"/>
                    <a:pt x="802388" y="1929434"/>
                    <a:pt x="875898" y="1940651"/>
                  </a:cubicBezTo>
                  <a:cubicBezTo>
                    <a:pt x="904556" y="1945636"/>
                    <a:pt x="918260" y="1970563"/>
                    <a:pt x="929474" y="1994244"/>
                  </a:cubicBezTo>
                  <a:cubicBezTo>
                    <a:pt x="941934" y="2022910"/>
                    <a:pt x="955638" y="2050330"/>
                    <a:pt x="976820" y="2074011"/>
                  </a:cubicBezTo>
                  <a:cubicBezTo>
                    <a:pt x="991772" y="2090213"/>
                    <a:pt x="998002" y="2111401"/>
                    <a:pt x="991772" y="2132589"/>
                  </a:cubicBezTo>
                  <a:cubicBezTo>
                    <a:pt x="979312" y="2167487"/>
                    <a:pt x="993018" y="2197400"/>
                    <a:pt x="1012952" y="2223573"/>
                  </a:cubicBezTo>
                  <a:cubicBezTo>
                    <a:pt x="1035380" y="2254732"/>
                    <a:pt x="1060298" y="2285891"/>
                    <a:pt x="1090200" y="2309572"/>
                  </a:cubicBezTo>
                  <a:cubicBezTo>
                    <a:pt x="1111382" y="2327021"/>
                    <a:pt x="1117612" y="2345716"/>
                    <a:pt x="1113874" y="2374382"/>
                  </a:cubicBezTo>
                  <a:cubicBezTo>
                    <a:pt x="1107644" y="2422990"/>
                    <a:pt x="1135054" y="2461627"/>
                    <a:pt x="1166204" y="2496525"/>
                  </a:cubicBezTo>
                  <a:cubicBezTo>
                    <a:pt x="1211058" y="2546379"/>
                    <a:pt x="1262140" y="2588755"/>
                    <a:pt x="1320700" y="2622406"/>
                  </a:cubicBezTo>
                  <a:cubicBezTo>
                    <a:pt x="1346866" y="2638609"/>
                    <a:pt x="1349358" y="2666029"/>
                    <a:pt x="1328176" y="2689709"/>
                  </a:cubicBezTo>
                  <a:cubicBezTo>
                    <a:pt x="1318208" y="2703419"/>
                    <a:pt x="1305750" y="2713390"/>
                    <a:pt x="1292044" y="2723361"/>
                  </a:cubicBezTo>
                  <a:cubicBezTo>
                    <a:pt x="1268370" y="2740810"/>
                    <a:pt x="1267124" y="2760752"/>
                    <a:pt x="1285814" y="2781940"/>
                  </a:cubicBezTo>
                  <a:cubicBezTo>
                    <a:pt x="1298274" y="2795649"/>
                    <a:pt x="1308240" y="2811852"/>
                    <a:pt x="1320700" y="2825562"/>
                  </a:cubicBezTo>
                  <a:cubicBezTo>
                    <a:pt x="1343128" y="2851735"/>
                    <a:pt x="1350602" y="2879155"/>
                    <a:pt x="1330668" y="2910314"/>
                  </a:cubicBezTo>
                  <a:cubicBezTo>
                    <a:pt x="1324438" y="2919038"/>
                    <a:pt x="1324438" y="2931502"/>
                    <a:pt x="1323192" y="2942719"/>
                  </a:cubicBezTo>
                  <a:cubicBezTo>
                    <a:pt x="1321946" y="2955183"/>
                    <a:pt x="1319454" y="2968893"/>
                    <a:pt x="1306994" y="2972632"/>
                  </a:cubicBezTo>
                  <a:cubicBezTo>
                    <a:pt x="1273354" y="2982603"/>
                    <a:pt x="1264632" y="3010022"/>
                    <a:pt x="1255912" y="3036196"/>
                  </a:cubicBezTo>
                  <a:cubicBezTo>
                    <a:pt x="1249682" y="3052398"/>
                    <a:pt x="1240960" y="3062369"/>
                    <a:pt x="1224762" y="3067354"/>
                  </a:cubicBezTo>
                  <a:cubicBezTo>
                    <a:pt x="1208566" y="3072340"/>
                    <a:pt x="1197352" y="3081064"/>
                    <a:pt x="1189876" y="3096021"/>
                  </a:cubicBezTo>
                  <a:cubicBezTo>
                    <a:pt x="1178662" y="3114716"/>
                    <a:pt x="1163712" y="3117209"/>
                    <a:pt x="1143776" y="3108484"/>
                  </a:cubicBezTo>
                  <a:cubicBezTo>
                    <a:pt x="1113874" y="3096021"/>
                    <a:pt x="1098922" y="3108484"/>
                    <a:pt x="1103906" y="3142136"/>
                  </a:cubicBezTo>
                  <a:cubicBezTo>
                    <a:pt x="1106398" y="3165816"/>
                    <a:pt x="1113874" y="3189497"/>
                    <a:pt x="1095184" y="3208192"/>
                  </a:cubicBezTo>
                  <a:cubicBezTo>
                    <a:pt x="1085218" y="3218163"/>
                    <a:pt x="1075250" y="3226888"/>
                    <a:pt x="1060298" y="3218163"/>
                  </a:cubicBezTo>
                  <a:cubicBezTo>
                    <a:pt x="1046592" y="3209439"/>
                    <a:pt x="1041610" y="3196975"/>
                    <a:pt x="1046592" y="3180773"/>
                  </a:cubicBezTo>
                  <a:cubicBezTo>
                    <a:pt x="1049084" y="3174541"/>
                    <a:pt x="1054068" y="3169555"/>
                    <a:pt x="1055314" y="3163324"/>
                  </a:cubicBezTo>
                  <a:cubicBezTo>
                    <a:pt x="1065282" y="3139643"/>
                    <a:pt x="1060298" y="3119701"/>
                    <a:pt x="1037872" y="3105991"/>
                  </a:cubicBezTo>
                  <a:cubicBezTo>
                    <a:pt x="1022920" y="3098513"/>
                    <a:pt x="1007968" y="3092282"/>
                    <a:pt x="991772" y="3088542"/>
                  </a:cubicBezTo>
                  <a:cubicBezTo>
                    <a:pt x="970590" y="3082311"/>
                    <a:pt x="953148" y="3072340"/>
                    <a:pt x="941934" y="3052398"/>
                  </a:cubicBezTo>
                  <a:cubicBezTo>
                    <a:pt x="934458" y="3037442"/>
                    <a:pt x="921998" y="3032457"/>
                    <a:pt x="904556" y="3032457"/>
                  </a:cubicBezTo>
                  <a:cubicBezTo>
                    <a:pt x="872160" y="3034949"/>
                    <a:pt x="845996" y="3023732"/>
                    <a:pt x="836028" y="2988834"/>
                  </a:cubicBezTo>
                  <a:cubicBezTo>
                    <a:pt x="834782" y="2982603"/>
                    <a:pt x="831044" y="2976371"/>
                    <a:pt x="826060" y="2972632"/>
                  </a:cubicBezTo>
                  <a:cubicBezTo>
                    <a:pt x="816094" y="2965154"/>
                    <a:pt x="806126" y="2956429"/>
                    <a:pt x="793666" y="2957675"/>
                  </a:cubicBezTo>
                  <a:cubicBezTo>
                    <a:pt x="789928" y="2957675"/>
                    <a:pt x="786190" y="2962661"/>
                    <a:pt x="786190" y="2967646"/>
                  </a:cubicBezTo>
                  <a:cubicBezTo>
                    <a:pt x="784944" y="2982603"/>
                    <a:pt x="797404" y="2987588"/>
                    <a:pt x="806126" y="2993820"/>
                  </a:cubicBezTo>
                  <a:cubicBezTo>
                    <a:pt x="831044" y="3008776"/>
                    <a:pt x="843504" y="3032457"/>
                    <a:pt x="847242" y="3059876"/>
                  </a:cubicBezTo>
                  <a:cubicBezTo>
                    <a:pt x="849734" y="3078572"/>
                    <a:pt x="854718" y="3097267"/>
                    <a:pt x="860948" y="3115962"/>
                  </a:cubicBezTo>
                  <a:cubicBezTo>
                    <a:pt x="864686" y="3114716"/>
                    <a:pt x="865932" y="3110977"/>
                    <a:pt x="865932" y="3108484"/>
                  </a:cubicBezTo>
                  <a:cubicBezTo>
                    <a:pt x="872160" y="3096021"/>
                    <a:pt x="879636" y="3084803"/>
                    <a:pt x="897080" y="3087296"/>
                  </a:cubicBezTo>
                  <a:cubicBezTo>
                    <a:pt x="913276" y="3091035"/>
                    <a:pt x="917014" y="3104745"/>
                    <a:pt x="919506" y="3119701"/>
                  </a:cubicBezTo>
                  <a:cubicBezTo>
                    <a:pt x="924490" y="3152107"/>
                    <a:pt x="928228" y="3183265"/>
                    <a:pt x="928228" y="3214424"/>
                  </a:cubicBezTo>
                  <a:cubicBezTo>
                    <a:pt x="926982" y="3235612"/>
                    <a:pt x="925736" y="3256800"/>
                    <a:pt x="930720" y="3279235"/>
                  </a:cubicBezTo>
                  <a:cubicBezTo>
                    <a:pt x="941934" y="3269264"/>
                    <a:pt x="933212" y="3249322"/>
                    <a:pt x="950656" y="3244337"/>
                  </a:cubicBezTo>
                  <a:cubicBezTo>
                    <a:pt x="964360" y="3263032"/>
                    <a:pt x="969344" y="3287959"/>
                    <a:pt x="1002984" y="3290452"/>
                  </a:cubicBezTo>
                  <a:cubicBezTo>
                    <a:pt x="1016690" y="3292944"/>
                    <a:pt x="1012952" y="3316625"/>
                    <a:pt x="1005476" y="3327842"/>
                  </a:cubicBezTo>
                  <a:cubicBezTo>
                    <a:pt x="996756" y="3344045"/>
                    <a:pt x="990526" y="3352769"/>
                    <a:pt x="1010460" y="3366479"/>
                  </a:cubicBezTo>
                  <a:cubicBezTo>
                    <a:pt x="1031642" y="3381436"/>
                    <a:pt x="1035380" y="3411348"/>
                    <a:pt x="1051576" y="3433782"/>
                  </a:cubicBezTo>
                  <a:cubicBezTo>
                    <a:pt x="1061544" y="3447492"/>
                    <a:pt x="1042854" y="3472419"/>
                    <a:pt x="1020428" y="3474912"/>
                  </a:cubicBezTo>
                  <a:cubicBezTo>
                    <a:pt x="980558" y="3481144"/>
                    <a:pt x="960622" y="3504825"/>
                    <a:pt x="951902" y="3540969"/>
                  </a:cubicBezTo>
                  <a:cubicBezTo>
                    <a:pt x="950656" y="3547201"/>
                    <a:pt x="948164" y="3554679"/>
                    <a:pt x="944426" y="3559664"/>
                  </a:cubicBezTo>
                  <a:cubicBezTo>
                    <a:pt x="902064" y="3603286"/>
                    <a:pt x="907048" y="3660619"/>
                    <a:pt x="900818" y="3712966"/>
                  </a:cubicBezTo>
                  <a:cubicBezTo>
                    <a:pt x="898326" y="3730415"/>
                    <a:pt x="903310" y="3744124"/>
                    <a:pt x="923244" y="3747863"/>
                  </a:cubicBezTo>
                  <a:cubicBezTo>
                    <a:pt x="930720" y="3749110"/>
                    <a:pt x="936950" y="3754095"/>
                    <a:pt x="943180" y="3760327"/>
                  </a:cubicBezTo>
                  <a:cubicBezTo>
                    <a:pt x="959376" y="3774037"/>
                    <a:pt x="975574" y="3775284"/>
                    <a:pt x="994264" y="3765312"/>
                  </a:cubicBezTo>
                  <a:cubicBezTo>
                    <a:pt x="1019182" y="3751603"/>
                    <a:pt x="1044100" y="3747863"/>
                    <a:pt x="1070266" y="3760327"/>
                  </a:cubicBezTo>
                  <a:cubicBezTo>
                    <a:pt x="1078988" y="3762820"/>
                    <a:pt x="1086464" y="3769052"/>
                    <a:pt x="1086464" y="3779023"/>
                  </a:cubicBezTo>
                  <a:cubicBezTo>
                    <a:pt x="1086464" y="3790241"/>
                    <a:pt x="1077742" y="3792733"/>
                    <a:pt x="1069020" y="3795226"/>
                  </a:cubicBezTo>
                  <a:cubicBezTo>
                    <a:pt x="1051576" y="3802704"/>
                    <a:pt x="1027904" y="3797719"/>
                    <a:pt x="1020428" y="3818907"/>
                  </a:cubicBezTo>
                  <a:cubicBezTo>
                    <a:pt x="1012952" y="3841341"/>
                    <a:pt x="1040364" y="3847573"/>
                    <a:pt x="1049084" y="3863775"/>
                  </a:cubicBezTo>
                  <a:cubicBezTo>
                    <a:pt x="1052822" y="3870007"/>
                    <a:pt x="1056560" y="3876239"/>
                    <a:pt x="1059052" y="3883717"/>
                  </a:cubicBezTo>
                  <a:cubicBezTo>
                    <a:pt x="1061544" y="3897427"/>
                    <a:pt x="1070266" y="3899920"/>
                    <a:pt x="1085218" y="3903659"/>
                  </a:cubicBezTo>
                  <a:cubicBezTo>
                    <a:pt x="1110136" y="3907398"/>
                    <a:pt x="1135054" y="3926093"/>
                    <a:pt x="1150006" y="3884963"/>
                  </a:cubicBezTo>
                  <a:cubicBezTo>
                    <a:pt x="1154990" y="3873746"/>
                    <a:pt x="1177416" y="3882471"/>
                    <a:pt x="1181154" y="3896181"/>
                  </a:cubicBezTo>
                  <a:cubicBezTo>
                    <a:pt x="1189876" y="3928586"/>
                    <a:pt x="1209812" y="3948527"/>
                    <a:pt x="1235976" y="3965976"/>
                  </a:cubicBezTo>
                  <a:cubicBezTo>
                    <a:pt x="1257158" y="3980933"/>
                    <a:pt x="1247190" y="4002121"/>
                    <a:pt x="1238468" y="4019570"/>
                  </a:cubicBezTo>
                  <a:cubicBezTo>
                    <a:pt x="1249682" y="4027048"/>
                    <a:pt x="1258404" y="4020816"/>
                    <a:pt x="1268370" y="4019570"/>
                  </a:cubicBezTo>
                  <a:cubicBezTo>
                    <a:pt x="1282076" y="4018323"/>
                    <a:pt x="1292044" y="4022062"/>
                    <a:pt x="1295782" y="4035772"/>
                  </a:cubicBezTo>
                  <a:cubicBezTo>
                    <a:pt x="1302012" y="4058207"/>
                    <a:pt x="1314470" y="4063192"/>
                    <a:pt x="1335652" y="4055714"/>
                  </a:cubicBezTo>
                  <a:cubicBezTo>
                    <a:pt x="1353094" y="4049482"/>
                    <a:pt x="1365554" y="4056960"/>
                    <a:pt x="1368046" y="4074409"/>
                  </a:cubicBezTo>
                  <a:cubicBezTo>
                    <a:pt x="1368046" y="4099336"/>
                    <a:pt x="1384244" y="4103075"/>
                    <a:pt x="1401686" y="4106814"/>
                  </a:cubicBezTo>
                  <a:cubicBezTo>
                    <a:pt x="1454016" y="4116785"/>
                    <a:pt x="1454016" y="4116785"/>
                    <a:pt x="1450278" y="4167886"/>
                  </a:cubicBezTo>
                  <a:cubicBezTo>
                    <a:pt x="1449032" y="4187827"/>
                    <a:pt x="1457754" y="4196552"/>
                    <a:pt x="1472706" y="4185335"/>
                  </a:cubicBezTo>
                  <a:cubicBezTo>
                    <a:pt x="1505100" y="4160407"/>
                    <a:pt x="1551200" y="4170378"/>
                    <a:pt x="1577364" y="4132988"/>
                  </a:cubicBezTo>
                  <a:cubicBezTo>
                    <a:pt x="1584840" y="4120524"/>
                    <a:pt x="1597300" y="4128002"/>
                    <a:pt x="1603530" y="4140466"/>
                  </a:cubicBezTo>
                  <a:cubicBezTo>
                    <a:pt x="1607268" y="4147944"/>
                    <a:pt x="1607268" y="4156668"/>
                    <a:pt x="1608514" y="4165393"/>
                  </a:cubicBezTo>
                  <a:cubicBezTo>
                    <a:pt x="1613496" y="4206523"/>
                    <a:pt x="1622218" y="4215247"/>
                    <a:pt x="1663334" y="4221479"/>
                  </a:cubicBezTo>
                  <a:cubicBezTo>
                    <a:pt x="1675794" y="4223972"/>
                    <a:pt x="1685762" y="4226464"/>
                    <a:pt x="1694484" y="4236435"/>
                  </a:cubicBezTo>
                  <a:cubicBezTo>
                    <a:pt x="1716910" y="4263855"/>
                    <a:pt x="1767994" y="4276318"/>
                    <a:pt x="1801634" y="4262608"/>
                  </a:cubicBezTo>
                  <a:cubicBezTo>
                    <a:pt x="1805372" y="4260116"/>
                    <a:pt x="1809110" y="4257623"/>
                    <a:pt x="1812848" y="4255130"/>
                  </a:cubicBezTo>
                  <a:cubicBezTo>
                    <a:pt x="1822816" y="4250145"/>
                    <a:pt x="1834028" y="4246406"/>
                    <a:pt x="1842750" y="4255130"/>
                  </a:cubicBezTo>
                  <a:cubicBezTo>
                    <a:pt x="1855210" y="4265101"/>
                    <a:pt x="1848980" y="4277565"/>
                    <a:pt x="1842750" y="4288782"/>
                  </a:cubicBezTo>
                  <a:cubicBezTo>
                    <a:pt x="1834028" y="4304985"/>
                    <a:pt x="1824062" y="4321187"/>
                    <a:pt x="1819078" y="4338636"/>
                  </a:cubicBezTo>
                  <a:cubicBezTo>
                    <a:pt x="1814094" y="4352346"/>
                    <a:pt x="1804126" y="4362317"/>
                    <a:pt x="1789174" y="4361070"/>
                  </a:cubicBezTo>
                  <a:cubicBezTo>
                    <a:pt x="1758026" y="4357331"/>
                    <a:pt x="1746812" y="4383505"/>
                    <a:pt x="1729370" y="4400954"/>
                  </a:cubicBezTo>
                  <a:cubicBezTo>
                    <a:pt x="1723140" y="4407185"/>
                    <a:pt x="1724386" y="4414664"/>
                    <a:pt x="1731862" y="4420895"/>
                  </a:cubicBezTo>
                  <a:cubicBezTo>
                    <a:pt x="1750550" y="4435852"/>
                    <a:pt x="1758026" y="4458286"/>
                    <a:pt x="1770486" y="4478228"/>
                  </a:cubicBezTo>
                  <a:cubicBezTo>
                    <a:pt x="1784192" y="4504401"/>
                    <a:pt x="1790420" y="4526835"/>
                    <a:pt x="1763010" y="4549270"/>
                  </a:cubicBezTo>
                  <a:cubicBezTo>
                    <a:pt x="1756780" y="4554255"/>
                    <a:pt x="1750550" y="4562980"/>
                    <a:pt x="1756780" y="4571704"/>
                  </a:cubicBezTo>
                  <a:cubicBezTo>
                    <a:pt x="1763010" y="4579182"/>
                    <a:pt x="1772978" y="4576690"/>
                    <a:pt x="1781700" y="4572951"/>
                  </a:cubicBezTo>
                  <a:cubicBezTo>
                    <a:pt x="1802880" y="4560487"/>
                    <a:pt x="1821570" y="4566719"/>
                    <a:pt x="1842750" y="4574197"/>
                  </a:cubicBezTo>
                  <a:cubicBezTo>
                    <a:pt x="1875146" y="4582921"/>
                    <a:pt x="1907540" y="4570458"/>
                    <a:pt x="1928720" y="4546777"/>
                  </a:cubicBezTo>
                  <a:cubicBezTo>
                    <a:pt x="1949902" y="4523096"/>
                    <a:pt x="1979804" y="4510633"/>
                    <a:pt x="1997248" y="4484459"/>
                  </a:cubicBezTo>
                  <a:cubicBezTo>
                    <a:pt x="2000986" y="4476981"/>
                    <a:pt x="2009706" y="4475735"/>
                    <a:pt x="2017182" y="4480720"/>
                  </a:cubicBezTo>
                  <a:cubicBezTo>
                    <a:pt x="2025904" y="4485706"/>
                    <a:pt x="2030888" y="4494430"/>
                    <a:pt x="2027150" y="4503155"/>
                  </a:cubicBezTo>
                  <a:cubicBezTo>
                    <a:pt x="2014690" y="4528082"/>
                    <a:pt x="2009706" y="4559241"/>
                    <a:pt x="1977312" y="4569211"/>
                  </a:cubicBezTo>
                  <a:cubicBezTo>
                    <a:pt x="1952394" y="4576690"/>
                    <a:pt x="1938688" y="4597878"/>
                    <a:pt x="1922490" y="4615327"/>
                  </a:cubicBezTo>
                  <a:cubicBezTo>
                    <a:pt x="1910032" y="4631529"/>
                    <a:pt x="1911278" y="4642746"/>
                    <a:pt x="1927474" y="4655210"/>
                  </a:cubicBezTo>
                  <a:cubicBezTo>
                    <a:pt x="1942426" y="4666427"/>
                    <a:pt x="1954886" y="4665181"/>
                    <a:pt x="1966098" y="4648978"/>
                  </a:cubicBezTo>
                  <a:cubicBezTo>
                    <a:pt x="1976066" y="4634022"/>
                    <a:pt x="1989772" y="4621558"/>
                    <a:pt x="2005968" y="4611587"/>
                  </a:cubicBezTo>
                  <a:cubicBezTo>
                    <a:pt x="2032134" y="4595385"/>
                    <a:pt x="2030888" y="4569211"/>
                    <a:pt x="2028396" y="4543038"/>
                  </a:cubicBezTo>
                  <a:cubicBezTo>
                    <a:pt x="2024658" y="4505647"/>
                    <a:pt x="2058298" y="4501908"/>
                    <a:pt x="2079480" y="4488198"/>
                  </a:cubicBezTo>
                  <a:cubicBezTo>
                    <a:pt x="2098168" y="4475735"/>
                    <a:pt x="2119350" y="4478228"/>
                    <a:pt x="2129318" y="4495677"/>
                  </a:cubicBezTo>
                  <a:cubicBezTo>
                    <a:pt x="2149252" y="4525589"/>
                    <a:pt x="2156728" y="4562980"/>
                    <a:pt x="2197844" y="4575443"/>
                  </a:cubicBezTo>
                  <a:cubicBezTo>
                    <a:pt x="2201582" y="4576690"/>
                    <a:pt x="2202828" y="4587907"/>
                    <a:pt x="2202828" y="4594139"/>
                  </a:cubicBezTo>
                  <a:cubicBezTo>
                    <a:pt x="2202828" y="4614080"/>
                    <a:pt x="2211550" y="4629036"/>
                    <a:pt x="2226500" y="4642746"/>
                  </a:cubicBezTo>
                  <a:cubicBezTo>
                    <a:pt x="2242698" y="4658949"/>
                    <a:pt x="2257650" y="4676398"/>
                    <a:pt x="2219026" y="4696339"/>
                  </a:cubicBezTo>
                  <a:cubicBezTo>
                    <a:pt x="2273846" y="4688861"/>
                    <a:pt x="2319946" y="4682630"/>
                    <a:pt x="2348604" y="4727498"/>
                  </a:cubicBezTo>
                  <a:cubicBezTo>
                    <a:pt x="2366046" y="4756164"/>
                    <a:pt x="2376014" y="4791062"/>
                    <a:pt x="2366046" y="4824714"/>
                  </a:cubicBezTo>
                  <a:cubicBezTo>
                    <a:pt x="2362308" y="4843409"/>
                    <a:pt x="2368538" y="4853380"/>
                    <a:pt x="2385982" y="4854626"/>
                  </a:cubicBezTo>
                  <a:cubicBezTo>
                    <a:pt x="2409654" y="4857119"/>
                    <a:pt x="2433328" y="4865844"/>
                    <a:pt x="2450770" y="4838424"/>
                  </a:cubicBezTo>
                  <a:cubicBezTo>
                    <a:pt x="2460738" y="4822221"/>
                    <a:pt x="2479428" y="4822221"/>
                    <a:pt x="2495624" y="4824714"/>
                  </a:cubicBezTo>
                  <a:cubicBezTo>
                    <a:pt x="2524282" y="4827207"/>
                    <a:pt x="2554184" y="4824714"/>
                    <a:pt x="2584086" y="4830946"/>
                  </a:cubicBezTo>
                  <a:cubicBezTo>
                    <a:pt x="2600284" y="4833438"/>
                    <a:pt x="2620218" y="4837177"/>
                    <a:pt x="2615236" y="4806019"/>
                  </a:cubicBezTo>
                  <a:cubicBezTo>
                    <a:pt x="2612744" y="4784831"/>
                    <a:pt x="2660090" y="4763643"/>
                    <a:pt x="2678778" y="4774860"/>
                  </a:cubicBezTo>
                  <a:cubicBezTo>
                    <a:pt x="2683762" y="4778599"/>
                    <a:pt x="2685008" y="4783584"/>
                    <a:pt x="2682516" y="4788570"/>
                  </a:cubicBezTo>
                  <a:cubicBezTo>
                    <a:pt x="2672548" y="4812250"/>
                    <a:pt x="2688746" y="4814743"/>
                    <a:pt x="2706190" y="4817236"/>
                  </a:cubicBezTo>
                  <a:cubicBezTo>
                    <a:pt x="2716156" y="4817236"/>
                    <a:pt x="2727370" y="4819728"/>
                    <a:pt x="2738584" y="4819728"/>
                  </a:cubicBezTo>
                  <a:cubicBezTo>
                    <a:pt x="2754780" y="4819728"/>
                    <a:pt x="2761010" y="4825960"/>
                    <a:pt x="2754780" y="4842163"/>
                  </a:cubicBezTo>
                  <a:cubicBezTo>
                    <a:pt x="2747306" y="4857119"/>
                    <a:pt x="2747306" y="4870829"/>
                    <a:pt x="2764748" y="4878307"/>
                  </a:cubicBezTo>
                  <a:cubicBezTo>
                    <a:pt x="2783438" y="4884539"/>
                    <a:pt x="2797142" y="4875814"/>
                    <a:pt x="2805864" y="4858365"/>
                  </a:cubicBezTo>
                  <a:cubicBezTo>
                    <a:pt x="2807110" y="4854626"/>
                    <a:pt x="2804618" y="4859612"/>
                    <a:pt x="2805864" y="4855873"/>
                  </a:cubicBezTo>
                  <a:cubicBezTo>
                    <a:pt x="2812094" y="4835931"/>
                    <a:pt x="2817078" y="4814743"/>
                    <a:pt x="2844488" y="4819728"/>
                  </a:cubicBezTo>
                  <a:cubicBezTo>
                    <a:pt x="2871900" y="4823468"/>
                    <a:pt x="2878130" y="4847148"/>
                    <a:pt x="2881868" y="4870829"/>
                  </a:cubicBezTo>
                  <a:cubicBezTo>
                    <a:pt x="2884358" y="4906973"/>
                    <a:pt x="2879376" y="4939378"/>
                    <a:pt x="2840750" y="4956827"/>
                  </a:cubicBezTo>
                  <a:cubicBezTo>
                    <a:pt x="2833276" y="4960566"/>
                    <a:pt x="2824554" y="4969291"/>
                    <a:pt x="2827046" y="4983001"/>
                  </a:cubicBezTo>
                  <a:cubicBezTo>
                    <a:pt x="2850718" y="4969291"/>
                    <a:pt x="2875638" y="4954335"/>
                    <a:pt x="2903048" y="4970537"/>
                  </a:cubicBezTo>
                  <a:cubicBezTo>
                    <a:pt x="2919246" y="4980508"/>
                    <a:pt x="2900556" y="4994218"/>
                    <a:pt x="2904294" y="5007928"/>
                  </a:cubicBezTo>
                  <a:cubicBezTo>
                    <a:pt x="2909278" y="4983001"/>
                    <a:pt x="2935442" y="4970537"/>
                    <a:pt x="2941672" y="4945610"/>
                  </a:cubicBezTo>
                  <a:cubicBezTo>
                    <a:pt x="2946656" y="4925669"/>
                    <a:pt x="2950394" y="4908220"/>
                    <a:pt x="2940426" y="4888278"/>
                  </a:cubicBezTo>
                  <a:cubicBezTo>
                    <a:pt x="2935442" y="4873322"/>
                    <a:pt x="2930458" y="4854626"/>
                    <a:pt x="2951640" y="4849641"/>
                  </a:cubicBezTo>
                  <a:cubicBezTo>
                    <a:pt x="2971574" y="4844656"/>
                    <a:pt x="2979050" y="4862105"/>
                    <a:pt x="2981542" y="4879553"/>
                  </a:cubicBezTo>
                  <a:cubicBezTo>
                    <a:pt x="2984034" y="4887032"/>
                    <a:pt x="2982788" y="4895756"/>
                    <a:pt x="2985280" y="4901988"/>
                  </a:cubicBezTo>
                  <a:cubicBezTo>
                    <a:pt x="2991510" y="4926915"/>
                    <a:pt x="3027642" y="4939378"/>
                    <a:pt x="3046332" y="4925669"/>
                  </a:cubicBezTo>
                  <a:cubicBezTo>
                    <a:pt x="3051316" y="4923176"/>
                    <a:pt x="3055054" y="4919437"/>
                    <a:pt x="3052562" y="4915698"/>
                  </a:cubicBezTo>
                  <a:cubicBezTo>
                    <a:pt x="3036364" y="4880800"/>
                    <a:pt x="3060036" y="4858365"/>
                    <a:pt x="3074988" y="4833438"/>
                  </a:cubicBezTo>
                  <a:cubicBezTo>
                    <a:pt x="3083710" y="4817236"/>
                    <a:pt x="3072496" y="4813497"/>
                    <a:pt x="3063774" y="4807265"/>
                  </a:cubicBezTo>
                  <a:cubicBezTo>
                    <a:pt x="3051316" y="4799787"/>
                    <a:pt x="3045086" y="4788570"/>
                    <a:pt x="3048824" y="4774860"/>
                  </a:cubicBezTo>
                  <a:cubicBezTo>
                    <a:pt x="3051316" y="4761150"/>
                    <a:pt x="3063774" y="4757411"/>
                    <a:pt x="3074988" y="4751179"/>
                  </a:cubicBezTo>
                  <a:cubicBezTo>
                    <a:pt x="3118596" y="4727498"/>
                    <a:pt x="3170926" y="4733730"/>
                    <a:pt x="3215780" y="4713788"/>
                  </a:cubicBezTo>
                  <a:cubicBezTo>
                    <a:pt x="3225748" y="4710049"/>
                    <a:pt x="3240698" y="4710049"/>
                    <a:pt x="3246928" y="4722513"/>
                  </a:cubicBezTo>
                  <a:cubicBezTo>
                    <a:pt x="3254404" y="4733730"/>
                    <a:pt x="3246928" y="4743701"/>
                    <a:pt x="3239452" y="4752425"/>
                  </a:cubicBezTo>
                  <a:cubicBezTo>
                    <a:pt x="3226994" y="4763643"/>
                    <a:pt x="3219518" y="4777352"/>
                    <a:pt x="3218272" y="4794801"/>
                  </a:cubicBezTo>
                  <a:cubicBezTo>
                    <a:pt x="3218272" y="4807265"/>
                    <a:pt x="3208304" y="4813497"/>
                    <a:pt x="3198336" y="4819728"/>
                  </a:cubicBezTo>
                  <a:cubicBezTo>
                    <a:pt x="3168434" y="4838424"/>
                    <a:pt x="3152236" y="4863351"/>
                    <a:pt x="3159712" y="4899495"/>
                  </a:cubicBezTo>
                  <a:cubicBezTo>
                    <a:pt x="3160958" y="4909466"/>
                    <a:pt x="3157220" y="4919437"/>
                    <a:pt x="3157220" y="4929408"/>
                  </a:cubicBezTo>
                  <a:cubicBezTo>
                    <a:pt x="3155974" y="4960566"/>
                    <a:pt x="3174664" y="4975523"/>
                    <a:pt x="3204566" y="4964305"/>
                  </a:cubicBezTo>
                  <a:cubicBezTo>
                    <a:pt x="3219518" y="4958074"/>
                    <a:pt x="3230732" y="4963059"/>
                    <a:pt x="3243190" y="4964305"/>
                  </a:cubicBezTo>
                  <a:cubicBezTo>
                    <a:pt x="3263126" y="4968045"/>
                    <a:pt x="3274340" y="4960566"/>
                    <a:pt x="3266864" y="4939378"/>
                  </a:cubicBezTo>
                  <a:cubicBezTo>
                    <a:pt x="3260634" y="4921929"/>
                    <a:pt x="3261880" y="4905727"/>
                    <a:pt x="3265618" y="4890771"/>
                  </a:cubicBezTo>
                  <a:cubicBezTo>
                    <a:pt x="3270602" y="4869583"/>
                    <a:pt x="3284306" y="4859612"/>
                    <a:pt x="3305488" y="4855873"/>
                  </a:cubicBezTo>
                  <a:cubicBezTo>
                    <a:pt x="3342866" y="4849641"/>
                    <a:pt x="3380244" y="4843409"/>
                    <a:pt x="3403918" y="4803526"/>
                  </a:cubicBezTo>
                  <a:cubicBezTo>
                    <a:pt x="3417622" y="4779845"/>
                    <a:pt x="3461230" y="4786077"/>
                    <a:pt x="3476182" y="4811004"/>
                  </a:cubicBezTo>
                  <a:cubicBezTo>
                    <a:pt x="3482412" y="4823468"/>
                    <a:pt x="3489888" y="4833438"/>
                    <a:pt x="3503592" y="4838424"/>
                  </a:cubicBezTo>
                  <a:cubicBezTo>
                    <a:pt x="3513560" y="4843409"/>
                    <a:pt x="3519790" y="4850887"/>
                    <a:pt x="3522282" y="4863351"/>
                  </a:cubicBezTo>
                  <a:cubicBezTo>
                    <a:pt x="3532250" y="4895756"/>
                    <a:pt x="3547200" y="4901988"/>
                    <a:pt x="3578350" y="4885785"/>
                  </a:cubicBezTo>
                  <a:cubicBezTo>
                    <a:pt x="3584578" y="4883293"/>
                    <a:pt x="3592054" y="4879553"/>
                    <a:pt x="3599530" y="4877061"/>
                  </a:cubicBezTo>
                  <a:cubicBezTo>
                    <a:pt x="3582088" y="4835931"/>
                    <a:pt x="3594546" y="4806019"/>
                    <a:pt x="3634416" y="4788570"/>
                  </a:cubicBezTo>
                  <a:cubicBezTo>
                    <a:pt x="3643138" y="4784831"/>
                    <a:pt x="3651860" y="4778599"/>
                    <a:pt x="3659336" y="4772367"/>
                  </a:cubicBezTo>
                  <a:cubicBezTo>
                    <a:pt x="3694222" y="4747440"/>
                    <a:pt x="3730354" y="4752425"/>
                    <a:pt x="3751536" y="4789816"/>
                  </a:cubicBezTo>
                  <a:cubicBezTo>
                    <a:pt x="3762748" y="4811004"/>
                    <a:pt x="3778946" y="4829699"/>
                    <a:pt x="3790160" y="4850887"/>
                  </a:cubicBezTo>
                  <a:cubicBezTo>
                    <a:pt x="3805110" y="4882046"/>
                    <a:pt x="3839998" y="4883293"/>
                    <a:pt x="3861178" y="4854626"/>
                  </a:cubicBezTo>
                  <a:cubicBezTo>
                    <a:pt x="3864916" y="4848395"/>
                    <a:pt x="3867408" y="4840917"/>
                    <a:pt x="3872392" y="4834685"/>
                  </a:cubicBezTo>
                  <a:cubicBezTo>
                    <a:pt x="3878622" y="4825960"/>
                    <a:pt x="3888590" y="4817236"/>
                    <a:pt x="3899802" y="4822221"/>
                  </a:cubicBezTo>
                  <a:cubicBezTo>
                    <a:pt x="3928460" y="4837177"/>
                    <a:pt x="3953378" y="4828453"/>
                    <a:pt x="3978296" y="4817236"/>
                  </a:cubicBezTo>
                  <a:cubicBezTo>
                    <a:pt x="3982034" y="4814743"/>
                    <a:pt x="3984526" y="4817236"/>
                    <a:pt x="3988264" y="4819728"/>
                  </a:cubicBezTo>
                  <a:cubicBezTo>
                    <a:pt x="3988264" y="4853380"/>
                    <a:pt x="3963346" y="4855873"/>
                    <a:pt x="3939672" y="4858365"/>
                  </a:cubicBezTo>
                  <a:cubicBezTo>
                    <a:pt x="3922230" y="4862105"/>
                    <a:pt x="3902294" y="4858365"/>
                    <a:pt x="3887344" y="4873322"/>
                  </a:cubicBezTo>
                  <a:cubicBezTo>
                    <a:pt x="3826292" y="4915698"/>
                    <a:pt x="3772716" y="4966798"/>
                    <a:pt x="3719140" y="5020391"/>
                  </a:cubicBezTo>
                  <a:cubicBezTo>
                    <a:pt x="3707928" y="5031609"/>
                    <a:pt x="3697960" y="5041579"/>
                    <a:pt x="3695468" y="5057781"/>
                  </a:cubicBezTo>
                  <a:cubicBezTo>
                    <a:pt x="3694222" y="5070245"/>
                    <a:pt x="3686746" y="5078969"/>
                    <a:pt x="3676778" y="5083955"/>
                  </a:cubicBezTo>
                  <a:cubicBezTo>
                    <a:pt x="3658090" y="5092679"/>
                    <a:pt x="3645630" y="5108883"/>
                    <a:pt x="3633170" y="5123839"/>
                  </a:cubicBezTo>
                  <a:cubicBezTo>
                    <a:pt x="3630678" y="5126331"/>
                    <a:pt x="3626940" y="5127577"/>
                    <a:pt x="3624450" y="5127577"/>
                  </a:cubicBezTo>
                  <a:cubicBezTo>
                    <a:pt x="3590808" y="5122593"/>
                    <a:pt x="3568382" y="5135055"/>
                    <a:pt x="3549692" y="5166215"/>
                  </a:cubicBezTo>
                  <a:cubicBezTo>
                    <a:pt x="3534742" y="5192387"/>
                    <a:pt x="3514806" y="5217315"/>
                    <a:pt x="3478674" y="5218561"/>
                  </a:cubicBezTo>
                  <a:cubicBezTo>
                    <a:pt x="3474936" y="5218561"/>
                    <a:pt x="3468706" y="5222301"/>
                    <a:pt x="3468706" y="5226039"/>
                  </a:cubicBezTo>
                  <a:cubicBezTo>
                    <a:pt x="3467460" y="5258445"/>
                    <a:pt x="3435066" y="5285865"/>
                    <a:pt x="3459984" y="5320763"/>
                  </a:cubicBezTo>
                  <a:cubicBezTo>
                    <a:pt x="3469952" y="5335719"/>
                    <a:pt x="3461230" y="5350675"/>
                    <a:pt x="3450018" y="5361891"/>
                  </a:cubicBezTo>
                  <a:cubicBezTo>
                    <a:pt x="3437558" y="5374355"/>
                    <a:pt x="3423852" y="5385573"/>
                    <a:pt x="3405164" y="5376849"/>
                  </a:cubicBezTo>
                  <a:cubicBezTo>
                    <a:pt x="3391458" y="5369371"/>
                    <a:pt x="3383982" y="5373109"/>
                    <a:pt x="3371522" y="5383079"/>
                  </a:cubicBezTo>
                  <a:cubicBezTo>
                    <a:pt x="3349096" y="5401775"/>
                    <a:pt x="3309226" y="5391805"/>
                    <a:pt x="3300504" y="5364385"/>
                  </a:cubicBezTo>
                  <a:cubicBezTo>
                    <a:pt x="3295520" y="5350675"/>
                    <a:pt x="3286798" y="5348181"/>
                    <a:pt x="3275586" y="5346935"/>
                  </a:cubicBezTo>
                  <a:cubicBezTo>
                    <a:pt x="3261880" y="5344443"/>
                    <a:pt x="3246928" y="5345689"/>
                    <a:pt x="3233222" y="5348181"/>
                  </a:cubicBezTo>
                  <a:cubicBezTo>
                    <a:pt x="3231978" y="5356907"/>
                    <a:pt x="3240698" y="5356907"/>
                    <a:pt x="3245682" y="5359399"/>
                  </a:cubicBezTo>
                  <a:cubicBezTo>
                    <a:pt x="3254404" y="5363139"/>
                    <a:pt x="3268110" y="5365631"/>
                    <a:pt x="3265618" y="5380587"/>
                  </a:cubicBezTo>
                  <a:cubicBezTo>
                    <a:pt x="3261880" y="5393051"/>
                    <a:pt x="3249420" y="5394297"/>
                    <a:pt x="3238206" y="5394297"/>
                  </a:cubicBezTo>
                  <a:cubicBezTo>
                    <a:pt x="3230732" y="5395543"/>
                    <a:pt x="3223256" y="5394297"/>
                    <a:pt x="3214534" y="5395543"/>
                  </a:cubicBezTo>
                  <a:cubicBezTo>
                    <a:pt x="3188370" y="5396789"/>
                    <a:pt x="3167188" y="5390559"/>
                    <a:pt x="3163450" y="5358153"/>
                  </a:cubicBezTo>
                  <a:cubicBezTo>
                    <a:pt x="3162204" y="5349429"/>
                    <a:pt x="3159712" y="5338211"/>
                    <a:pt x="3147252" y="5343197"/>
                  </a:cubicBezTo>
                  <a:cubicBezTo>
                    <a:pt x="3136040" y="5348181"/>
                    <a:pt x="3143516" y="5356907"/>
                    <a:pt x="3146006" y="5364385"/>
                  </a:cubicBezTo>
                  <a:cubicBezTo>
                    <a:pt x="3157220" y="5390559"/>
                    <a:pt x="3150990" y="5399283"/>
                    <a:pt x="3123580" y="5399283"/>
                  </a:cubicBezTo>
                  <a:cubicBezTo>
                    <a:pt x="3113612" y="5399283"/>
                    <a:pt x="3104890" y="5399283"/>
                    <a:pt x="3094924" y="5400529"/>
                  </a:cubicBezTo>
                  <a:cubicBezTo>
                    <a:pt x="3048824" y="5406761"/>
                    <a:pt x="3041348" y="5400529"/>
                    <a:pt x="3026396" y="5350675"/>
                  </a:cubicBezTo>
                  <a:cubicBezTo>
                    <a:pt x="3007708" y="5388065"/>
                    <a:pt x="2982788" y="5408007"/>
                    <a:pt x="2940426" y="5398037"/>
                  </a:cubicBezTo>
                  <a:cubicBezTo>
                    <a:pt x="2921738" y="5393051"/>
                    <a:pt x="2903048" y="5406761"/>
                    <a:pt x="2881868" y="5404267"/>
                  </a:cubicBezTo>
                  <a:cubicBezTo>
                    <a:pt x="2827046" y="5398037"/>
                    <a:pt x="2810848" y="5370617"/>
                    <a:pt x="2834522" y="5320763"/>
                  </a:cubicBezTo>
                  <a:cubicBezTo>
                    <a:pt x="2823308" y="5329487"/>
                    <a:pt x="2824554" y="5343197"/>
                    <a:pt x="2822062" y="5355661"/>
                  </a:cubicBezTo>
                  <a:cubicBezTo>
                    <a:pt x="2819570" y="5373109"/>
                    <a:pt x="2809602" y="5389311"/>
                    <a:pt x="2789668" y="5386819"/>
                  </a:cubicBezTo>
                  <a:cubicBezTo>
                    <a:pt x="2770978" y="5384327"/>
                    <a:pt x="2768486" y="5364385"/>
                    <a:pt x="2768486" y="5348181"/>
                  </a:cubicBezTo>
                  <a:cubicBezTo>
                    <a:pt x="2770978" y="5331979"/>
                    <a:pt x="2778454" y="5318269"/>
                    <a:pt x="2788422" y="5305805"/>
                  </a:cubicBezTo>
                  <a:cubicBezTo>
                    <a:pt x="2802126" y="5289603"/>
                    <a:pt x="2799634" y="5273401"/>
                    <a:pt x="2784684" y="5259691"/>
                  </a:cubicBezTo>
                  <a:cubicBezTo>
                    <a:pt x="2775962" y="5253459"/>
                    <a:pt x="2765994" y="5250967"/>
                    <a:pt x="2761010" y="5259691"/>
                  </a:cubicBezTo>
                  <a:cubicBezTo>
                    <a:pt x="2751044" y="5274647"/>
                    <a:pt x="2732354" y="5282125"/>
                    <a:pt x="2726124" y="5299575"/>
                  </a:cubicBezTo>
                  <a:cubicBezTo>
                    <a:pt x="2717402" y="5320763"/>
                    <a:pt x="2703698" y="5325747"/>
                    <a:pt x="2683762" y="5314531"/>
                  </a:cubicBezTo>
                  <a:cubicBezTo>
                    <a:pt x="2658844" y="5300821"/>
                    <a:pt x="2645138" y="5309545"/>
                    <a:pt x="2635170" y="5334473"/>
                  </a:cubicBezTo>
                  <a:cubicBezTo>
                    <a:pt x="2630186" y="5349429"/>
                    <a:pt x="2618974" y="5358153"/>
                    <a:pt x="2602776" y="5363139"/>
                  </a:cubicBezTo>
                  <a:cubicBezTo>
                    <a:pt x="2580348" y="5368123"/>
                    <a:pt x="2562906" y="5380587"/>
                    <a:pt x="2544216" y="5391805"/>
                  </a:cubicBezTo>
                  <a:cubicBezTo>
                    <a:pt x="2534248" y="5398037"/>
                    <a:pt x="2528020" y="5405515"/>
                    <a:pt x="2524282" y="5417977"/>
                  </a:cubicBezTo>
                  <a:cubicBezTo>
                    <a:pt x="2518052" y="5449137"/>
                    <a:pt x="2491886" y="5455369"/>
                    <a:pt x="2468214" y="5434181"/>
                  </a:cubicBezTo>
                  <a:cubicBezTo>
                    <a:pt x="2458246" y="5425455"/>
                    <a:pt x="2454508" y="5414239"/>
                    <a:pt x="2452016" y="5401775"/>
                  </a:cubicBezTo>
                  <a:cubicBezTo>
                    <a:pt x="2449524" y="5388065"/>
                    <a:pt x="2442050" y="5379341"/>
                    <a:pt x="2424606" y="5379341"/>
                  </a:cubicBezTo>
                  <a:cubicBezTo>
                    <a:pt x="2403424" y="5378095"/>
                    <a:pt x="2390966" y="5364385"/>
                    <a:pt x="2387228" y="5344443"/>
                  </a:cubicBezTo>
                  <a:cubicBezTo>
                    <a:pt x="2384736" y="5324501"/>
                    <a:pt x="2397196" y="5313285"/>
                    <a:pt x="2413392" y="5305805"/>
                  </a:cubicBezTo>
                  <a:cubicBezTo>
                    <a:pt x="2465722" y="5284617"/>
                    <a:pt x="2504346" y="5244735"/>
                    <a:pt x="2547954" y="5212329"/>
                  </a:cubicBezTo>
                  <a:cubicBezTo>
                    <a:pt x="2554184" y="5207345"/>
                    <a:pt x="2559168" y="5199865"/>
                    <a:pt x="2566644" y="5201113"/>
                  </a:cubicBezTo>
                  <a:cubicBezTo>
                    <a:pt x="2537986" y="5191141"/>
                    <a:pt x="2508084" y="5143781"/>
                    <a:pt x="2511822" y="5115113"/>
                  </a:cubicBezTo>
                  <a:cubicBezTo>
                    <a:pt x="2514314" y="5101405"/>
                    <a:pt x="2521790" y="5093925"/>
                    <a:pt x="2533002" y="5087693"/>
                  </a:cubicBezTo>
                  <a:cubicBezTo>
                    <a:pt x="2541724" y="5082709"/>
                    <a:pt x="2546708" y="5076477"/>
                    <a:pt x="2542970" y="5066505"/>
                  </a:cubicBezTo>
                  <a:cubicBezTo>
                    <a:pt x="2539232" y="5056535"/>
                    <a:pt x="2535494" y="5046565"/>
                    <a:pt x="2524282" y="5045317"/>
                  </a:cubicBezTo>
                  <a:cubicBezTo>
                    <a:pt x="2513068" y="5044071"/>
                    <a:pt x="2509330" y="5055289"/>
                    <a:pt x="2506838" y="5062767"/>
                  </a:cubicBezTo>
                  <a:cubicBezTo>
                    <a:pt x="2496870" y="5090187"/>
                    <a:pt x="2475690" y="5096419"/>
                    <a:pt x="2444540" y="5093925"/>
                  </a:cubicBezTo>
                  <a:cubicBezTo>
                    <a:pt x="2455754" y="5115113"/>
                    <a:pt x="2452016" y="5135055"/>
                    <a:pt x="2445786" y="5156243"/>
                  </a:cubicBezTo>
                  <a:cubicBezTo>
                    <a:pt x="2444540" y="5166215"/>
                    <a:pt x="2440804" y="5174939"/>
                    <a:pt x="2429590" y="5177431"/>
                  </a:cubicBezTo>
                  <a:cubicBezTo>
                    <a:pt x="2418376" y="5179925"/>
                    <a:pt x="2413392" y="5171199"/>
                    <a:pt x="2409654" y="5163721"/>
                  </a:cubicBezTo>
                  <a:cubicBezTo>
                    <a:pt x="2407162" y="5158737"/>
                    <a:pt x="2404670" y="5154997"/>
                    <a:pt x="2402178" y="5151259"/>
                  </a:cubicBezTo>
                  <a:cubicBezTo>
                    <a:pt x="2397196" y="5145027"/>
                    <a:pt x="2393458" y="5133809"/>
                    <a:pt x="2382244" y="5136301"/>
                  </a:cubicBezTo>
                  <a:cubicBezTo>
                    <a:pt x="2373522" y="5137549"/>
                    <a:pt x="2373522" y="5147519"/>
                    <a:pt x="2372276" y="5154997"/>
                  </a:cubicBezTo>
                  <a:cubicBezTo>
                    <a:pt x="2367292" y="5174939"/>
                    <a:pt x="2357324" y="5176185"/>
                    <a:pt x="2344866" y="5163721"/>
                  </a:cubicBezTo>
                  <a:cubicBezTo>
                    <a:pt x="2329914" y="5147519"/>
                    <a:pt x="2311226" y="5137549"/>
                    <a:pt x="2293782" y="5127577"/>
                  </a:cubicBezTo>
                  <a:cubicBezTo>
                    <a:pt x="2275092" y="5117607"/>
                    <a:pt x="2268864" y="5103897"/>
                    <a:pt x="2283814" y="5087693"/>
                  </a:cubicBezTo>
                  <a:cubicBezTo>
                    <a:pt x="2303750" y="5068999"/>
                    <a:pt x="2307488" y="5040333"/>
                    <a:pt x="2327422" y="5021638"/>
                  </a:cubicBezTo>
                  <a:cubicBezTo>
                    <a:pt x="2339882" y="5009174"/>
                    <a:pt x="2328668" y="5000450"/>
                    <a:pt x="2317454" y="4992972"/>
                  </a:cubicBezTo>
                  <a:cubicBezTo>
                    <a:pt x="2280076" y="4966798"/>
                    <a:pt x="2283814" y="4966798"/>
                    <a:pt x="2292536" y="4921929"/>
                  </a:cubicBezTo>
                  <a:cubicBezTo>
                    <a:pt x="2298766" y="4890771"/>
                    <a:pt x="2306242" y="4858365"/>
                    <a:pt x="2295028" y="4824714"/>
                  </a:cubicBezTo>
                  <a:cubicBezTo>
                    <a:pt x="2285060" y="4853380"/>
                    <a:pt x="2268864" y="4880800"/>
                    <a:pt x="2267618" y="4911959"/>
                  </a:cubicBezTo>
                  <a:cubicBezTo>
                    <a:pt x="2266372" y="4935639"/>
                    <a:pt x="2260142" y="4955581"/>
                    <a:pt x="2241452" y="4969291"/>
                  </a:cubicBezTo>
                  <a:cubicBezTo>
                    <a:pt x="2224010" y="4980508"/>
                    <a:pt x="2219026" y="4994218"/>
                    <a:pt x="2226500" y="5014160"/>
                  </a:cubicBezTo>
                  <a:cubicBezTo>
                    <a:pt x="2227746" y="5017899"/>
                    <a:pt x="2228992" y="5020391"/>
                    <a:pt x="2228992" y="5022884"/>
                  </a:cubicBezTo>
                  <a:cubicBezTo>
                    <a:pt x="2228992" y="5039087"/>
                    <a:pt x="2232730" y="5056535"/>
                    <a:pt x="2216534" y="5065259"/>
                  </a:cubicBezTo>
                  <a:cubicBezTo>
                    <a:pt x="2201582" y="5073985"/>
                    <a:pt x="2189122" y="5065259"/>
                    <a:pt x="2179156" y="5055289"/>
                  </a:cubicBezTo>
                  <a:cubicBezTo>
                    <a:pt x="2166696" y="5041579"/>
                    <a:pt x="2156728" y="5025377"/>
                    <a:pt x="2170434" y="5007928"/>
                  </a:cubicBezTo>
                  <a:cubicBezTo>
                    <a:pt x="2190368" y="4980508"/>
                    <a:pt x="2177910" y="4951842"/>
                    <a:pt x="2180402" y="4923176"/>
                  </a:cubicBezTo>
                  <a:cubicBezTo>
                    <a:pt x="2180402" y="4913205"/>
                    <a:pt x="2170434" y="4910712"/>
                    <a:pt x="2161712" y="4906973"/>
                  </a:cubicBezTo>
                  <a:cubicBezTo>
                    <a:pt x="2128072" y="4893263"/>
                    <a:pt x="2120596" y="4869583"/>
                    <a:pt x="2138038" y="4837177"/>
                  </a:cubicBezTo>
                  <a:cubicBezTo>
                    <a:pt x="2150498" y="4814743"/>
                    <a:pt x="2152990" y="4787323"/>
                    <a:pt x="2179156" y="4772367"/>
                  </a:cubicBezTo>
                  <a:cubicBezTo>
                    <a:pt x="2187876" y="4767382"/>
                    <a:pt x="2187876" y="4752425"/>
                    <a:pt x="2184138" y="4742455"/>
                  </a:cubicBezTo>
                  <a:cubicBezTo>
                    <a:pt x="2177910" y="4728745"/>
                    <a:pt x="2167942" y="4734976"/>
                    <a:pt x="2157974" y="4736223"/>
                  </a:cubicBezTo>
                  <a:cubicBezTo>
                    <a:pt x="2154236" y="4736223"/>
                    <a:pt x="2149252" y="4737469"/>
                    <a:pt x="2144268" y="4736223"/>
                  </a:cubicBezTo>
                  <a:cubicBezTo>
                    <a:pt x="2130564" y="4733730"/>
                    <a:pt x="2108136" y="4747440"/>
                    <a:pt x="2103152" y="4728745"/>
                  </a:cubicBezTo>
                  <a:cubicBezTo>
                    <a:pt x="2098168" y="4710049"/>
                    <a:pt x="2109382" y="4687615"/>
                    <a:pt x="2124334" y="4673905"/>
                  </a:cubicBezTo>
                  <a:cubicBezTo>
                    <a:pt x="2136794" y="4663934"/>
                    <a:pt x="2151744" y="4658949"/>
                    <a:pt x="2159220" y="4643993"/>
                  </a:cubicBezTo>
                  <a:cubicBezTo>
                    <a:pt x="2133056" y="4647732"/>
                    <a:pt x="2105644" y="4652717"/>
                    <a:pt x="2089448" y="4676398"/>
                  </a:cubicBezTo>
                  <a:cubicBezTo>
                    <a:pt x="2078234" y="4696339"/>
                    <a:pt x="2062036" y="4706310"/>
                    <a:pt x="2040856" y="4712542"/>
                  </a:cubicBezTo>
                  <a:cubicBezTo>
                    <a:pt x="2028396" y="4715035"/>
                    <a:pt x="2014690" y="4718774"/>
                    <a:pt x="2004724" y="4727498"/>
                  </a:cubicBezTo>
                  <a:cubicBezTo>
                    <a:pt x="1979804" y="4747440"/>
                    <a:pt x="1956132" y="4743701"/>
                    <a:pt x="1931212" y="4727498"/>
                  </a:cubicBezTo>
                  <a:cubicBezTo>
                    <a:pt x="1915016" y="4716281"/>
                    <a:pt x="1900064" y="4708803"/>
                    <a:pt x="1880128" y="4721267"/>
                  </a:cubicBezTo>
                  <a:cubicBezTo>
                    <a:pt x="1871408" y="4726252"/>
                    <a:pt x="1861440" y="4725006"/>
                    <a:pt x="1851472" y="4721267"/>
                  </a:cubicBezTo>
                  <a:cubicBezTo>
                    <a:pt x="1815340" y="4707557"/>
                    <a:pt x="1777962" y="4700079"/>
                    <a:pt x="1743076" y="4681383"/>
                  </a:cubicBezTo>
                  <a:cubicBezTo>
                    <a:pt x="1736846" y="4677644"/>
                    <a:pt x="1729370" y="4675151"/>
                    <a:pt x="1724386" y="4668920"/>
                  </a:cubicBezTo>
                  <a:cubicBezTo>
                    <a:pt x="1713172" y="4647732"/>
                    <a:pt x="1721894" y="4621558"/>
                    <a:pt x="1703204" y="4597878"/>
                  </a:cubicBezTo>
                  <a:cubicBezTo>
                    <a:pt x="1685762" y="4575443"/>
                    <a:pt x="1708188" y="4551762"/>
                    <a:pt x="1724386" y="4530574"/>
                  </a:cubicBezTo>
                  <a:cubicBezTo>
                    <a:pt x="1733108" y="4520604"/>
                    <a:pt x="1736846" y="4508140"/>
                    <a:pt x="1734354" y="4494430"/>
                  </a:cubicBezTo>
                  <a:cubicBezTo>
                    <a:pt x="1733108" y="4480720"/>
                    <a:pt x="1725632" y="4474489"/>
                    <a:pt x="1709434" y="4475735"/>
                  </a:cubicBezTo>
                  <a:cubicBezTo>
                    <a:pt x="1672056" y="4479474"/>
                    <a:pt x="1654614" y="4460779"/>
                    <a:pt x="1658350" y="4422142"/>
                  </a:cubicBezTo>
                  <a:cubicBezTo>
                    <a:pt x="1659596" y="4403446"/>
                    <a:pt x="1670810" y="4389737"/>
                    <a:pt x="1683270" y="4376027"/>
                  </a:cubicBezTo>
                  <a:cubicBezTo>
                    <a:pt x="1699468" y="4361070"/>
                    <a:pt x="1706942" y="4342375"/>
                    <a:pt x="1701958" y="4318694"/>
                  </a:cubicBezTo>
                  <a:cubicBezTo>
                    <a:pt x="1678286" y="4324926"/>
                    <a:pt x="1655860" y="4333651"/>
                    <a:pt x="1635924" y="4347361"/>
                  </a:cubicBezTo>
                  <a:cubicBezTo>
                    <a:pt x="1628448" y="4352346"/>
                    <a:pt x="1619726" y="4356085"/>
                    <a:pt x="1612252" y="4347361"/>
                  </a:cubicBezTo>
                  <a:cubicBezTo>
                    <a:pt x="1606022" y="4341129"/>
                    <a:pt x="1608514" y="4333651"/>
                    <a:pt x="1612252" y="4324926"/>
                  </a:cubicBezTo>
                  <a:cubicBezTo>
                    <a:pt x="1633432" y="4286289"/>
                    <a:pt x="1619726" y="4242667"/>
                    <a:pt x="1579856" y="4225218"/>
                  </a:cubicBezTo>
                  <a:cubicBezTo>
                    <a:pt x="1547462" y="4209015"/>
                    <a:pt x="1515068" y="4201537"/>
                    <a:pt x="1478936" y="4217740"/>
                  </a:cubicBezTo>
                  <a:cubicBezTo>
                    <a:pt x="1435328" y="4237681"/>
                    <a:pt x="1405424" y="4214001"/>
                    <a:pt x="1412900" y="4167886"/>
                  </a:cubicBezTo>
                  <a:cubicBezTo>
                    <a:pt x="1416638" y="4147944"/>
                    <a:pt x="1412900" y="4139219"/>
                    <a:pt x="1391720" y="4140466"/>
                  </a:cubicBezTo>
                  <a:cubicBezTo>
                    <a:pt x="1363062" y="4140466"/>
                    <a:pt x="1334406" y="4142959"/>
                    <a:pt x="1305750" y="4140466"/>
                  </a:cubicBezTo>
                  <a:cubicBezTo>
                    <a:pt x="1280830" y="4139219"/>
                    <a:pt x="1257158" y="4147944"/>
                    <a:pt x="1234730" y="4164147"/>
                  </a:cubicBezTo>
                  <a:cubicBezTo>
                    <a:pt x="1211058" y="4181596"/>
                    <a:pt x="1184892" y="4197798"/>
                    <a:pt x="1152498" y="4186581"/>
                  </a:cubicBezTo>
                  <a:cubicBezTo>
                    <a:pt x="1132562" y="4179103"/>
                    <a:pt x="1113874" y="4170378"/>
                    <a:pt x="1108890" y="4146698"/>
                  </a:cubicBezTo>
                  <a:cubicBezTo>
                    <a:pt x="1103906" y="4123017"/>
                    <a:pt x="1090200" y="4123017"/>
                    <a:pt x="1071512" y="4132988"/>
                  </a:cubicBezTo>
                  <a:cubicBezTo>
                    <a:pt x="1052822" y="4144205"/>
                    <a:pt x="1027904" y="4147944"/>
                    <a:pt x="1017936" y="4172871"/>
                  </a:cubicBezTo>
                  <a:cubicBezTo>
                    <a:pt x="1011706" y="4186581"/>
                    <a:pt x="995510" y="4184088"/>
                    <a:pt x="981804" y="4177856"/>
                  </a:cubicBezTo>
                  <a:cubicBezTo>
                    <a:pt x="965606" y="4167886"/>
                    <a:pt x="948164" y="4165393"/>
                    <a:pt x="928228" y="4169132"/>
                  </a:cubicBezTo>
                  <a:cubicBezTo>
                    <a:pt x="910786" y="4172871"/>
                    <a:pt x="898326" y="4164147"/>
                    <a:pt x="887112" y="4152929"/>
                  </a:cubicBezTo>
                  <a:cubicBezTo>
                    <a:pt x="875898" y="4142959"/>
                    <a:pt x="865932" y="4132988"/>
                    <a:pt x="849734" y="4126756"/>
                  </a:cubicBezTo>
                  <a:cubicBezTo>
                    <a:pt x="826060" y="4116785"/>
                    <a:pt x="804880" y="4109307"/>
                    <a:pt x="784944" y="4134234"/>
                  </a:cubicBezTo>
                  <a:cubicBezTo>
                    <a:pt x="778716" y="4144205"/>
                    <a:pt x="765010" y="4146698"/>
                    <a:pt x="753796" y="4152929"/>
                  </a:cubicBezTo>
                  <a:cubicBezTo>
                    <a:pt x="747566" y="4156668"/>
                    <a:pt x="736352" y="4157915"/>
                    <a:pt x="735108" y="4164147"/>
                  </a:cubicBezTo>
                  <a:cubicBezTo>
                    <a:pt x="725140" y="4200291"/>
                    <a:pt x="691500" y="4217740"/>
                    <a:pt x="675302" y="4246406"/>
                  </a:cubicBezTo>
                  <a:cubicBezTo>
                    <a:pt x="665334" y="4263855"/>
                    <a:pt x="655366" y="4270087"/>
                    <a:pt x="639170" y="4263855"/>
                  </a:cubicBezTo>
                  <a:cubicBezTo>
                    <a:pt x="622972" y="4260116"/>
                    <a:pt x="609266" y="4256377"/>
                    <a:pt x="594316" y="4250145"/>
                  </a:cubicBezTo>
                  <a:cubicBezTo>
                    <a:pt x="570642" y="4242667"/>
                    <a:pt x="555692" y="4226464"/>
                    <a:pt x="553200" y="4200291"/>
                  </a:cubicBezTo>
                  <a:cubicBezTo>
                    <a:pt x="550708" y="4177856"/>
                    <a:pt x="544478" y="4157915"/>
                    <a:pt x="517066" y="4156668"/>
                  </a:cubicBezTo>
                  <a:cubicBezTo>
                    <a:pt x="490902" y="4142959"/>
                    <a:pt x="469722" y="4123017"/>
                    <a:pt x="446048" y="4109307"/>
                  </a:cubicBezTo>
                  <a:cubicBezTo>
                    <a:pt x="427360" y="4093104"/>
                    <a:pt x="404932" y="4083134"/>
                    <a:pt x="382506" y="4074409"/>
                  </a:cubicBezTo>
                  <a:cubicBezTo>
                    <a:pt x="350110" y="4058207"/>
                    <a:pt x="341388" y="4063192"/>
                    <a:pt x="337652" y="4100583"/>
                  </a:cubicBezTo>
                  <a:cubicBezTo>
                    <a:pt x="327684" y="4128002"/>
                    <a:pt x="310240" y="4144205"/>
                    <a:pt x="277846" y="4139219"/>
                  </a:cubicBezTo>
                  <a:cubicBezTo>
                    <a:pt x="275354" y="4136727"/>
                    <a:pt x="274108" y="4132988"/>
                    <a:pt x="275354" y="4129249"/>
                  </a:cubicBezTo>
                  <a:cubicBezTo>
                    <a:pt x="275354" y="4123017"/>
                    <a:pt x="279092" y="4119278"/>
                    <a:pt x="284076" y="4116785"/>
                  </a:cubicBezTo>
                  <a:cubicBezTo>
                    <a:pt x="315224" y="4103075"/>
                    <a:pt x="305256" y="4078148"/>
                    <a:pt x="302764" y="4054467"/>
                  </a:cubicBezTo>
                  <a:cubicBezTo>
                    <a:pt x="300272" y="4028294"/>
                    <a:pt x="282830" y="4018323"/>
                    <a:pt x="262894" y="4017077"/>
                  </a:cubicBezTo>
                  <a:cubicBezTo>
                    <a:pt x="224270" y="4013338"/>
                    <a:pt x="214302" y="3987164"/>
                    <a:pt x="206828" y="3957252"/>
                  </a:cubicBezTo>
                  <a:cubicBezTo>
                    <a:pt x="190630" y="3889949"/>
                    <a:pt x="214302" y="3833863"/>
                    <a:pt x="249190" y="3780270"/>
                  </a:cubicBezTo>
                  <a:cubicBezTo>
                    <a:pt x="254172" y="3774037"/>
                    <a:pt x="260402" y="3766559"/>
                    <a:pt x="267878" y="3765312"/>
                  </a:cubicBezTo>
                  <a:cubicBezTo>
                    <a:pt x="313978" y="3757834"/>
                    <a:pt x="348864" y="3722936"/>
                    <a:pt x="392472" y="3706734"/>
                  </a:cubicBezTo>
                  <a:cubicBezTo>
                    <a:pt x="421130" y="3696763"/>
                    <a:pt x="451032" y="3689285"/>
                    <a:pt x="483426" y="3695517"/>
                  </a:cubicBezTo>
                  <a:cubicBezTo>
                    <a:pt x="507100" y="3699256"/>
                    <a:pt x="522050" y="3688039"/>
                    <a:pt x="534510" y="3668097"/>
                  </a:cubicBezTo>
                  <a:cubicBezTo>
                    <a:pt x="558184" y="3625721"/>
                    <a:pt x="554446" y="3579606"/>
                    <a:pt x="519558" y="3542215"/>
                  </a:cubicBezTo>
                  <a:cubicBezTo>
                    <a:pt x="514576" y="3535983"/>
                    <a:pt x="508346" y="3529752"/>
                    <a:pt x="504608" y="3522274"/>
                  </a:cubicBezTo>
                  <a:cubicBezTo>
                    <a:pt x="493394" y="3501086"/>
                    <a:pt x="473458" y="3494854"/>
                    <a:pt x="453524" y="3499839"/>
                  </a:cubicBezTo>
                  <a:cubicBezTo>
                    <a:pt x="421130" y="3508564"/>
                    <a:pt x="388734" y="3512303"/>
                    <a:pt x="355094" y="3512303"/>
                  </a:cubicBezTo>
                  <a:cubicBezTo>
                    <a:pt x="342634" y="3512303"/>
                    <a:pt x="333914" y="3519781"/>
                    <a:pt x="327684" y="3532244"/>
                  </a:cubicBezTo>
                  <a:cubicBezTo>
                    <a:pt x="305256" y="3582098"/>
                    <a:pt x="257910" y="3598301"/>
                    <a:pt x="210564" y="3573374"/>
                  </a:cubicBezTo>
                  <a:cubicBezTo>
                    <a:pt x="199352" y="3568389"/>
                    <a:pt x="189384" y="3562157"/>
                    <a:pt x="178170" y="3555925"/>
                  </a:cubicBezTo>
                  <a:cubicBezTo>
                    <a:pt x="135808" y="3535983"/>
                    <a:pt x="104660" y="3549693"/>
                    <a:pt x="93446" y="3593316"/>
                  </a:cubicBezTo>
                  <a:cubicBezTo>
                    <a:pt x="87216" y="3621982"/>
                    <a:pt x="68528" y="3645663"/>
                    <a:pt x="49838" y="3665604"/>
                  </a:cubicBezTo>
                  <a:cubicBezTo>
                    <a:pt x="42362" y="3674329"/>
                    <a:pt x="33642" y="3683053"/>
                    <a:pt x="21182" y="3674329"/>
                  </a:cubicBezTo>
                  <a:cubicBezTo>
                    <a:pt x="14952" y="3634445"/>
                    <a:pt x="7476" y="3595808"/>
                    <a:pt x="0" y="3555925"/>
                  </a:cubicBezTo>
                  <a:cubicBezTo>
                    <a:pt x="42362" y="3539722"/>
                    <a:pt x="79740" y="3518534"/>
                    <a:pt x="107152" y="3481144"/>
                  </a:cubicBezTo>
                  <a:cubicBezTo>
                    <a:pt x="118366" y="3466188"/>
                    <a:pt x="124594" y="3452478"/>
                    <a:pt x="122102" y="3433782"/>
                  </a:cubicBezTo>
                  <a:cubicBezTo>
                    <a:pt x="119612" y="3403870"/>
                    <a:pt x="99676" y="3368972"/>
                    <a:pt x="74758" y="3347784"/>
                  </a:cubicBezTo>
                  <a:cubicBezTo>
                    <a:pt x="58560" y="3334074"/>
                    <a:pt x="49838" y="3316625"/>
                    <a:pt x="54822" y="3295437"/>
                  </a:cubicBezTo>
                  <a:cubicBezTo>
                    <a:pt x="63544" y="3263032"/>
                    <a:pt x="64790" y="3229380"/>
                    <a:pt x="72266" y="3196975"/>
                  </a:cubicBezTo>
                  <a:cubicBezTo>
                    <a:pt x="79740" y="3167063"/>
                    <a:pt x="90954" y="3137150"/>
                    <a:pt x="105906" y="3109731"/>
                  </a:cubicBezTo>
                  <a:cubicBezTo>
                    <a:pt x="122102" y="3079818"/>
                    <a:pt x="143284" y="3052398"/>
                    <a:pt x="152006" y="3018747"/>
                  </a:cubicBezTo>
                  <a:cubicBezTo>
                    <a:pt x="156990" y="3003790"/>
                    <a:pt x="165712" y="2993820"/>
                    <a:pt x="183154" y="2992573"/>
                  </a:cubicBezTo>
                  <a:cubicBezTo>
                    <a:pt x="200598" y="2990081"/>
                    <a:pt x="211810" y="2980110"/>
                    <a:pt x="220532" y="2965154"/>
                  </a:cubicBezTo>
                  <a:cubicBezTo>
                    <a:pt x="234238" y="2938980"/>
                    <a:pt x="254172" y="2919038"/>
                    <a:pt x="282830" y="2910314"/>
                  </a:cubicBezTo>
                  <a:cubicBezTo>
                    <a:pt x="312732" y="2900343"/>
                    <a:pt x="327684" y="2872923"/>
                    <a:pt x="352602" y="2854228"/>
                  </a:cubicBezTo>
                  <a:cubicBezTo>
                    <a:pt x="373784" y="2839272"/>
                    <a:pt x="389980" y="2830547"/>
                    <a:pt x="411162" y="2855474"/>
                  </a:cubicBezTo>
                  <a:cubicBezTo>
                    <a:pt x="424868" y="2874170"/>
                    <a:pt x="490902" y="2876662"/>
                    <a:pt x="510838" y="2862953"/>
                  </a:cubicBezTo>
                  <a:cubicBezTo>
                    <a:pt x="518312" y="2859214"/>
                    <a:pt x="525788" y="2851735"/>
                    <a:pt x="534510" y="2852982"/>
                  </a:cubicBezTo>
                  <a:cubicBezTo>
                    <a:pt x="590578" y="2865445"/>
                    <a:pt x="645400" y="2849243"/>
                    <a:pt x="698974" y="2835533"/>
                  </a:cubicBezTo>
                  <a:cubicBezTo>
                    <a:pt x="712680" y="2833040"/>
                    <a:pt x="722648" y="2839272"/>
                    <a:pt x="732616" y="2846750"/>
                  </a:cubicBezTo>
                  <a:cubicBezTo>
                    <a:pt x="752550" y="2866692"/>
                    <a:pt x="819832" y="2872923"/>
                    <a:pt x="843504" y="2856721"/>
                  </a:cubicBezTo>
                  <a:cubicBezTo>
                    <a:pt x="859702" y="2845504"/>
                    <a:pt x="855964" y="2830547"/>
                    <a:pt x="848488" y="2816837"/>
                  </a:cubicBezTo>
                  <a:cubicBezTo>
                    <a:pt x="834782" y="2788171"/>
                    <a:pt x="829798" y="2760752"/>
                    <a:pt x="838520" y="2729593"/>
                  </a:cubicBezTo>
                  <a:cubicBezTo>
                    <a:pt x="854718" y="2695941"/>
                    <a:pt x="869668" y="2661043"/>
                    <a:pt x="917014" y="2661043"/>
                  </a:cubicBezTo>
                  <a:cubicBezTo>
                    <a:pt x="925736" y="2661043"/>
                    <a:pt x="930720" y="2651072"/>
                    <a:pt x="936950" y="2644841"/>
                  </a:cubicBezTo>
                  <a:cubicBezTo>
                    <a:pt x="963114" y="2619914"/>
                    <a:pt x="981804" y="2616175"/>
                    <a:pt x="1014198" y="2632377"/>
                  </a:cubicBezTo>
                  <a:cubicBezTo>
                    <a:pt x="1044100" y="2647333"/>
                    <a:pt x="1070266" y="2658551"/>
                    <a:pt x="1105152" y="2646087"/>
                  </a:cubicBezTo>
                  <a:cubicBezTo>
                    <a:pt x="1128826" y="2637363"/>
                    <a:pt x="1150006" y="2653565"/>
                    <a:pt x="1167450" y="2668521"/>
                  </a:cubicBezTo>
                  <a:cubicBezTo>
                    <a:pt x="1178662" y="2679739"/>
                    <a:pt x="1177416" y="2694695"/>
                    <a:pt x="1166204" y="2703419"/>
                  </a:cubicBezTo>
                  <a:cubicBezTo>
                    <a:pt x="1148760" y="2719622"/>
                    <a:pt x="1140038" y="2739564"/>
                    <a:pt x="1135054" y="2763244"/>
                  </a:cubicBezTo>
                  <a:cubicBezTo>
                    <a:pt x="1128826" y="2784432"/>
                    <a:pt x="1108890" y="2795649"/>
                    <a:pt x="1087708" y="2800635"/>
                  </a:cubicBezTo>
                  <a:cubicBezTo>
                    <a:pt x="1071512" y="2804374"/>
                    <a:pt x="1062790" y="2795649"/>
                    <a:pt x="1055314" y="2780693"/>
                  </a:cubicBezTo>
                  <a:cubicBezTo>
                    <a:pt x="1041610" y="2754520"/>
                    <a:pt x="1026658" y="2755766"/>
                    <a:pt x="1012952" y="2780693"/>
                  </a:cubicBezTo>
                  <a:cubicBezTo>
                    <a:pt x="986788" y="2821823"/>
                    <a:pt x="986788" y="2821823"/>
                    <a:pt x="946918" y="2795649"/>
                  </a:cubicBezTo>
                  <a:cubicBezTo>
                    <a:pt x="933212" y="2788171"/>
                    <a:pt x="933212" y="2788171"/>
                    <a:pt x="912030" y="2810606"/>
                  </a:cubicBezTo>
                  <a:cubicBezTo>
                    <a:pt x="943180" y="2801881"/>
                    <a:pt x="965606" y="2810606"/>
                    <a:pt x="981804" y="2834286"/>
                  </a:cubicBezTo>
                  <a:cubicBezTo>
                    <a:pt x="986788" y="2840518"/>
                    <a:pt x="994264" y="2844257"/>
                    <a:pt x="1001738" y="2845504"/>
                  </a:cubicBezTo>
                  <a:cubicBezTo>
                    <a:pt x="1032888" y="2855474"/>
                    <a:pt x="1057806" y="2872923"/>
                    <a:pt x="1077742" y="2896604"/>
                  </a:cubicBezTo>
                  <a:cubicBezTo>
                    <a:pt x="1091446" y="2910314"/>
                    <a:pt x="1106398" y="2916546"/>
                    <a:pt x="1122596" y="2904082"/>
                  </a:cubicBezTo>
                  <a:cubicBezTo>
                    <a:pt x="1143776" y="2887880"/>
                    <a:pt x="1164958" y="2889126"/>
                    <a:pt x="1187384" y="2897850"/>
                  </a:cubicBezTo>
                  <a:cubicBezTo>
                    <a:pt x="1207320" y="2906575"/>
                    <a:pt x="1214796" y="2901590"/>
                    <a:pt x="1217288" y="2879155"/>
                  </a:cubicBezTo>
                  <a:cubicBezTo>
                    <a:pt x="1218532" y="2859214"/>
                    <a:pt x="1222270" y="2838026"/>
                    <a:pt x="1218532" y="2816837"/>
                  </a:cubicBezTo>
                  <a:cubicBezTo>
                    <a:pt x="1213550" y="2794403"/>
                    <a:pt x="1214796" y="2773215"/>
                    <a:pt x="1224762" y="2753273"/>
                  </a:cubicBezTo>
                  <a:cubicBezTo>
                    <a:pt x="1228500" y="2745795"/>
                    <a:pt x="1233484" y="2735825"/>
                    <a:pt x="1229746" y="2727100"/>
                  </a:cubicBezTo>
                  <a:cubicBezTo>
                    <a:pt x="1217288" y="2694695"/>
                    <a:pt x="1226008" y="2662290"/>
                    <a:pt x="1232238" y="2629884"/>
                  </a:cubicBezTo>
                  <a:cubicBezTo>
                    <a:pt x="1235976" y="2612436"/>
                    <a:pt x="1230992" y="2599972"/>
                    <a:pt x="1217288" y="2590001"/>
                  </a:cubicBezTo>
                  <a:cubicBezTo>
                    <a:pt x="1199844" y="2577538"/>
                    <a:pt x="1184892" y="2562581"/>
                    <a:pt x="1168696" y="2550118"/>
                  </a:cubicBezTo>
                  <a:cubicBezTo>
                    <a:pt x="1145022" y="2532669"/>
                    <a:pt x="1118858" y="2536408"/>
                    <a:pt x="1102660" y="2560089"/>
                  </a:cubicBezTo>
                  <a:cubicBezTo>
                    <a:pt x="1075250" y="2599972"/>
                    <a:pt x="1055314" y="2608696"/>
                    <a:pt x="1012952" y="2594987"/>
                  </a:cubicBezTo>
                  <a:cubicBezTo>
                    <a:pt x="979312" y="2583769"/>
                    <a:pt x="949410" y="2578784"/>
                    <a:pt x="929474" y="2614928"/>
                  </a:cubicBezTo>
                  <a:cubicBezTo>
                    <a:pt x="924490" y="2622406"/>
                    <a:pt x="914522" y="2624899"/>
                    <a:pt x="904556" y="2623653"/>
                  </a:cubicBezTo>
                  <a:cubicBezTo>
                    <a:pt x="868422" y="2619914"/>
                    <a:pt x="854718" y="2648580"/>
                    <a:pt x="836028" y="2671014"/>
                  </a:cubicBezTo>
                  <a:cubicBezTo>
                    <a:pt x="819832" y="2690956"/>
                    <a:pt x="845996" y="2708405"/>
                    <a:pt x="839766" y="2727100"/>
                  </a:cubicBezTo>
                  <a:cubicBezTo>
                    <a:pt x="821078" y="2748288"/>
                    <a:pt x="812356" y="2770722"/>
                    <a:pt x="814848" y="2799389"/>
                  </a:cubicBezTo>
                  <a:cubicBezTo>
                    <a:pt x="814848" y="2816837"/>
                    <a:pt x="811110" y="2833040"/>
                    <a:pt x="791174" y="2839272"/>
                  </a:cubicBezTo>
                  <a:cubicBezTo>
                    <a:pt x="777470" y="2844257"/>
                    <a:pt x="766256" y="2839272"/>
                    <a:pt x="756288" y="2829301"/>
                  </a:cubicBezTo>
                  <a:cubicBezTo>
                    <a:pt x="742582" y="2814345"/>
                    <a:pt x="746320" y="2798142"/>
                    <a:pt x="757534" y="2783186"/>
                  </a:cubicBezTo>
                  <a:cubicBezTo>
                    <a:pt x="769994" y="2766983"/>
                    <a:pt x="769994" y="2752027"/>
                    <a:pt x="758780" y="2735825"/>
                  </a:cubicBezTo>
                  <a:cubicBezTo>
                    <a:pt x="753796" y="2728346"/>
                    <a:pt x="747566" y="2719622"/>
                    <a:pt x="750058" y="2714637"/>
                  </a:cubicBezTo>
                  <a:cubicBezTo>
                    <a:pt x="766256" y="2669768"/>
                    <a:pt x="747566" y="2619914"/>
                    <a:pt x="777470" y="2578784"/>
                  </a:cubicBezTo>
                  <a:cubicBezTo>
                    <a:pt x="792420" y="2557596"/>
                    <a:pt x="792420" y="2538901"/>
                    <a:pt x="773732" y="2518959"/>
                  </a:cubicBezTo>
                  <a:cubicBezTo>
                    <a:pt x="743828" y="2487800"/>
                    <a:pt x="747566" y="2446671"/>
                    <a:pt x="787436" y="2427975"/>
                  </a:cubicBezTo>
                  <a:cubicBezTo>
                    <a:pt x="818586" y="2414265"/>
                    <a:pt x="824814" y="2388092"/>
                    <a:pt x="837274" y="2363165"/>
                  </a:cubicBezTo>
                  <a:cubicBezTo>
                    <a:pt x="845996" y="2345716"/>
                    <a:pt x="838520" y="2336991"/>
                    <a:pt x="819832" y="2334499"/>
                  </a:cubicBezTo>
                  <a:cubicBezTo>
                    <a:pt x="813602" y="2333252"/>
                    <a:pt x="806126" y="2334499"/>
                    <a:pt x="799896" y="2333252"/>
                  </a:cubicBezTo>
                  <a:cubicBezTo>
                    <a:pt x="767502" y="2325774"/>
                    <a:pt x="756288" y="2295862"/>
                    <a:pt x="776224" y="2269688"/>
                  </a:cubicBezTo>
                  <a:cubicBezTo>
                    <a:pt x="781206" y="2263457"/>
                    <a:pt x="787436" y="2258471"/>
                    <a:pt x="792420" y="2253486"/>
                  </a:cubicBezTo>
                  <a:cubicBezTo>
                    <a:pt x="799896" y="2247254"/>
                    <a:pt x="808618" y="2241022"/>
                    <a:pt x="803634" y="2229805"/>
                  </a:cubicBezTo>
                  <a:cubicBezTo>
                    <a:pt x="798650" y="2217341"/>
                    <a:pt x="788682" y="2217341"/>
                    <a:pt x="777470" y="2219834"/>
                  </a:cubicBezTo>
                  <a:cubicBezTo>
                    <a:pt x="760026" y="2223573"/>
                    <a:pt x="751304" y="2218588"/>
                    <a:pt x="758780" y="2199893"/>
                  </a:cubicBezTo>
                  <a:cubicBezTo>
                    <a:pt x="763764" y="2187429"/>
                    <a:pt x="773732" y="2178705"/>
                    <a:pt x="761272" y="2166241"/>
                  </a:cubicBezTo>
                  <a:cubicBezTo>
                    <a:pt x="748812" y="2152531"/>
                    <a:pt x="733862" y="2157517"/>
                    <a:pt x="718910" y="2162502"/>
                  </a:cubicBezTo>
                  <a:cubicBezTo>
                    <a:pt x="697728" y="2171226"/>
                    <a:pt x="680286" y="2158763"/>
                    <a:pt x="681532" y="2138821"/>
                  </a:cubicBezTo>
                  <a:cubicBezTo>
                    <a:pt x="682778" y="2125111"/>
                    <a:pt x="696482" y="2123865"/>
                    <a:pt x="701466" y="2113894"/>
                  </a:cubicBezTo>
                  <a:cubicBezTo>
                    <a:pt x="692744" y="2106416"/>
                    <a:pt x="680286" y="2107662"/>
                    <a:pt x="670318" y="2102677"/>
                  </a:cubicBezTo>
                  <a:cubicBezTo>
                    <a:pt x="641662" y="2091460"/>
                    <a:pt x="625464" y="2062794"/>
                    <a:pt x="632940" y="2035374"/>
                  </a:cubicBezTo>
                  <a:cubicBezTo>
                    <a:pt x="639170" y="2007954"/>
                    <a:pt x="674056" y="1978042"/>
                    <a:pt x="698974" y="1978042"/>
                  </a:cubicBezTo>
                  <a:cubicBezTo>
                    <a:pt x="711434" y="1978042"/>
                    <a:pt x="718910" y="1986766"/>
                    <a:pt x="722648" y="1996737"/>
                  </a:cubicBezTo>
                  <a:cubicBezTo>
                    <a:pt x="730124" y="2016679"/>
                    <a:pt x="738844" y="2030388"/>
                    <a:pt x="763764" y="2022910"/>
                  </a:cubicBezTo>
                  <a:cubicBezTo>
                    <a:pt x="766256" y="2021664"/>
                    <a:pt x="769994" y="2021664"/>
                    <a:pt x="772486" y="2022910"/>
                  </a:cubicBezTo>
                  <a:cubicBezTo>
                    <a:pt x="806126" y="2049084"/>
                    <a:pt x="816094" y="2014186"/>
                    <a:pt x="832290" y="1999230"/>
                  </a:cubicBezTo>
                  <a:cubicBezTo>
                    <a:pt x="845996" y="1985520"/>
                    <a:pt x="837274" y="1974303"/>
                    <a:pt x="819832" y="1971810"/>
                  </a:cubicBezTo>
                  <a:cubicBezTo>
                    <a:pt x="804880" y="1968071"/>
                    <a:pt x="789928" y="1968071"/>
                    <a:pt x="777470" y="1958100"/>
                  </a:cubicBezTo>
                  <a:cubicBezTo>
                    <a:pt x="768748" y="1950622"/>
                    <a:pt x="763764" y="1956854"/>
                    <a:pt x="760026" y="1964332"/>
                  </a:cubicBezTo>
                  <a:cubicBezTo>
                    <a:pt x="757534" y="1974303"/>
                    <a:pt x="752550" y="1984273"/>
                    <a:pt x="740090" y="1983027"/>
                  </a:cubicBezTo>
                  <a:cubicBezTo>
                    <a:pt x="726386" y="1981781"/>
                    <a:pt x="718910" y="1973056"/>
                    <a:pt x="712680" y="1960593"/>
                  </a:cubicBezTo>
                  <a:cubicBezTo>
                    <a:pt x="711434" y="1954361"/>
                    <a:pt x="708942" y="1949376"/>
                    <a:pt x="708942" y="1941897"/>
                  </a:cubicBezTo>
                  <a:cubicBezTo>
                    <a:pt x="705204" y="1921956"/>
                    <a:pt x="691500" y="1913231"/>
                    <a:pt x="675302" y="1919463"/>
                  </a:cubicBezTo>
                  <a:cubicBezTo>
                    <a:pt x="642908" y="1933173"/>
                    <a:pt x="627956" y="1920709"/>
                    <a:pt x="616742" y="1889551"/>
                  </a:cubicBezTo>
                  <a:cubicBezTo>
                    <a:pt x="610512" y="1873348"/>
                    <a:pt x="590578" y="1864623"/>
                    <a:pt x="578118" y="1849667"/>
                  </a:cubicBezTo>
                  <a:cubicBezTo>
                    <a:pt x="533264" y="1793581"/>
                    <a:pt x="508346" y="1730017"/>
                    <a:pt x="512084" y="1657729"/>
                  </a:cubicBezTo>
                  <a:cubicBezTo>
                    <a:pt x="513330" y="1651497"/>
                    <a:pt x="517066" y="1649004"/>
                    <a:pt x="519558" y="1646512"/>
                  </a:cubicBezTo>
                  <a:cubicBezTo>
                    <a:pt x="563166" y="1629063"/>
                    <a:pt x="590578" y="1591672"/>
                    <a:pt x="626710" y="1563006"/>
                  </a:cubicBezTo>
                  <a:cubicBezTo>
                    <a:pt x="644154" y="1549296"/>
                    <a:pt x="660350" y="1535586"/>
                    <a:pt x="684024" y="1536832"/>
                  </a:cubicBezTo>
                  <a:cubicBezTo>
                    <a:pt x="691500" y="1536832"/>
                    <a:pt x="700220" y="1535586"/>
                    <a:pt x="706450" y="1530601"/>
                  </a:cubicBezTo>
                  <a:cubicBezTo>
                    <a:pt x="725140" y="1513152"/>
                    <a:pt x="742582" y="1510659"/>
                    <a:pt x="763764" y="1529354"/>
                  </a:cubicBezTo>
                  <a:cubicBezTo>
                    <a:pt x="776224" y="1539325"/>
                    <a:pt x="832290" y="1516891"/>
                    <a:pt x="839766" y="1501935"/>
                  </a:cubicBezTo>
                  <a:cubicBezTo>
                    <a:pt x="845996" y="1489471"/>
                    <a:pt x="838520" y="1483239"/>
                    <a:pt x="827306" y="1480747"/>
                  </a:cubicBezTo>
                  <a:cubicBezTo>
                    <a:pt x="793666" y="1473268"/>
                    <a:pt x="761272" y="1464544"/>
                    <a:pt x="726386" y="1472022"/>
                  </a:cubicBezTo>
                  <a:cubicBezTo>
                    <a:pt x="685270" y="1481993"/>
                    <a:pt x="654120" y="1449588"/>
                    <a:pt x="666580" y="1408458"/>
                  </a:cubicBezTo>
                  <a:cubicBezTo>
                    <a:pt x="674056" y="1387270"/>
                    <a:pt x="669072" y="1367328"/>
                    <a:pt x="667826" y="1347387"/>
                  </a:cubicBezTo>
                  <a:cubicBezTo>
                    <a:pt x="695236" y="1301272"/>
                    <a:pt x="701466" y="1238954"/>
                    <a:pt x="763764" y="1216520"/>
                  </a:cubicBezTo>
                  <a:cubicBezTo>
                    <a:pt x="772486" y="1212781"/>
                    <a:pt x="778716" y="1204056"/>
                    <a:pt x="783698" y="1194085"/>
                  </a:cubicBezTo>
                  <a:cubicBezTo>
                    <a:pt x="801142" y="1156695"/>
                    <a:pt x="831044" y="1126782"/>
                    <a:pt x="855964" y="1093131"/>
                  </a:cubicBezTo>
                  <a:cubicBezTo>
                    <a:pt x="873406" y="1066957"/>
                    <a:pt x="903310" y="1058233"/>
                    <a:pt x="933212" y="1053247"/>
                  </a:cubicBezTo>
                  <a:cubicBezTo>
                    <a:pt x="969344" y="1049508"/>
                    <a:pt x="1002984" y="1034552"/>
                    <a:pt x="1035380" y="1018349"/>
                  </a:cubicBezTo>
                  <a:cubicBezTo>
                    <a:pt x="1050330" y="1010871"/>
                    <a:pt x="1055314" y="995915"/>
                    <a:pt x="1065282" y="984698"/>
                  </a:cubicBezTo>
                  <a:lnTo>
                    <a:pt x="1070418" y="977910"/>
                  </a:lnTo>
                  <a:lnTo>
                    <a:pt x="1068676" y="974604"/>
                  </a:lnTo>
                  <a:cubicBezTo>
                    <a:pt x="1068366" y="971340"/>
                    <a:pt x="1068988" y="967921"/>
                    <a:pt x="1069610" y="964813"/>
                  </a:cubicBezTo>
                  <a:cubicBezTo>
                    <a:pt x="1085790" y="922540"/>
                    <a:pt x="1080810" y="885241"/>
                    <a:pt x="1048452" y="850428"/>
                  </a:cubicBezTo>
                  <a:cubicBezTo>
                    <a:pt x="1045962" y="847941"/>
                    <a:pt x="1043474" y="842968"/>
                    <a:pt x="1044718" y="837995"/>
                  </a:cubicBezTo>
                  <a:cubicBezTo>
                    <a:pt x="1052186" y="831778"/>
                    <a:pt x="1059654" y="825562"/>
                    <a:pt x="1054674" y="813128"/>
                  </a:cubicBezTo>
                  <a:cubicBezTo>
                    <a:pt x="1044718" y="788262"/>
                    <a:pt x="1052186" y="763396"/>
                    <a:pt x="1060898" y="739773"/>
                  </a:cubicBezTo>
                  <a:cubicBezTo>
                    <a:pt x="1070854" y="713663"/>
                    <a:pt x="1067120" y="688797"/>
                    <a:pt x="1055920" y="663931"/>
                  </a:cubicBezTo>
                  <a:cubicBezTo>
                    <a:pt x="1042230" y="635334"/>
                    <a:pt x="1034762" y="601765"/>
                    <a:pt x="1011116" y="576898"/>
                  </a:cubicBezTo>
                  <a:cubicBezTo>
                    <a:pt x="1011116" y="550789"/>
                    <a:pt x="1037252" y="547059"/>
                    <a:pt x="1048452" y="530896"/>
                  </a:cubicBezTo>
                  <a:cubicBezTo>
                    <a:pt x="1067120" y="514733"/>
                    <a:pt x="1085790" y="497326"/>
                    <a:pt x="1108192" y="487380"/>
                  </a:cubicBezTo>
                  <a:cubicBezTo>
                    <a:pt x="1145528" y="468730"/>
                    <a:pt x="1174154" y="440134"/>
                    <a:pt x="1210246" y="421484"/>
                  </a:cubicBezTo>
                  <a:cubicBezTo>
                    <a:pt x="1223936" y="415267"/>
                    <a:pt x="1236382" y="407808"/>
                    <a:pt x="1250072" y="401591"/>
                  </a:cubicBezTo>
                  <a:cubicBezTo>
                    <a:pt x="1289898" y="387914"/>
                    <a:pt x="1314790" y="354345"/>
                    <a:pt x="1345904" y="329478"/>
                  </a:cubicBezTo>
                  <a:cubicBezTo>
                    <a:pt x="1368306" y="310829"/>
                    <a:pt x="1391952" y="293422"/>
                    <a:pt x="1418088" y="283476"/>
                  </a:cubicBezTo>
                  <a:cubicBezTo>
                    <a:pt x="1561214" y="223797"/>
                    <a:pt x="1701850" y="154171"/>
                    <a:pt x="1851198" y="114385"/>
                  </a:cubicBezTo>
                  <a:cubicBezTo>
                    <a:pt x="2047840" y="63409"/>
                    <a:pt x="2244480" y="3730"/>
                    <a:pt x="2451078" y="0"/>
                  </a:cubicBezTo>
                  <a:close/>
                </a:path>
              </a:pathLst>
            </a:custGeom>
            <a:solidFill>
              <a:schemeClr val="accent5">
                <a:alpha val="8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34" name="Google Shape;1634;p155"/>
            <p:cNvSpPr/>
            <p:nvPr/>
          </p:nvSpPr>
          <p:spPr>
            <a:xfrm>
              <a:off x="14873181" y="3827106"/>
              <a:ext cx="748799" cy="2003267"/>
            </a:xfrm>
            <a:custGeom>
              <a:rect b="b" l="l" r="r" t="t"/>
              <a:pathLst>
                <a:path extrusionOk="0" h="4856404" w="1815270">
                  <a:moveTo>
                    <a:pt x="988112" y="4203739"/>
                  </a:moveTo>
                  <a:cubicBezTo>
                    <a:pt x="995598" y="4216219"/>
                    <a:pt x="1000588" y="4231194"/>
                    <a:pt x="1019302" y="4218714"/>
                  </a:cubicBezTo>
                  <a:cubicBezTo>
                    <a:pt x="1026788" y="4213723"/>
                    <a:pt x="1035521" y="4208731"/>
                    <a:pt x="1043007" y="4218714"/>
                  </a:cubicBezTo>
                  <a:cubicBezTo>
                    <a:pt x="1049245" y="4227450"/>
                    <a:pt x="1041759" y="4232442"/>
                    <a:pt x="1036769" y="4238681"/>
                  </a:cubicBezTo>
                  <a:cubicBezTo>
                    <a:pt x="1025540" y="4251160"/>
                    <a:pt x="1028036" y="4256152"/>
                    <a:pt x="1045502" y="4258648"/>
                  </a:cubicBezTo>
                  <a:cubicBezTo>
                    <a:pt x="1072949" y="4261144"/>
                    <a:pt x="1069206" y="4288598"/>
                    <a:pt x="1070454" y="4304821"/>
                  </a:cubicBezTo>
                  <a:cubicBezTo>
                    <a:pt x="1071702" y="4321044"/>
                    <a:pt x="1055483" y="4313557"/>
                    <a:pt x="1045502" y="4309813"/>
                  </a:cubicBezTo>
                  <a:cubicBezTo>
                    <a:pt x="1035521" y="4304821"/>
                    <a:pt x="1029283" y="4292342"/>
                    <a:pt x="1016807" y="4304821"/>
                  </a:cubicBezTo>
                  <a:cubicBezTo>
                    <a:pt x="1005579" y="4316053"/>
                    <a:pt x="1011817" y="4329780"/>
                    <a:pt x="1016807" y="4338515"/>
                  </a:cubicBezTo>
                  <a:cubicBezTo>
                    <a:pt x="1025540" y="4354738"/>
                    <a:pt x="1024293" y="4360978"/>
                    <a:pt x="1005579" y="4364722"/>
                  </a:cubicBezTo>
                  <a:cubicBezTo>
                    <a:pt x="994350" y="4368465"/>
                    <a:pt x="979379" y="4373457"/>
                    <a:pt x="973141" y="4384688"/>
                  </a:cubicBezTo>
                  <a:cubicBezTo>
                    <a:pt x="969398" y="4389680"/>
                    <a:pt x="975636" y="4394672"/>
                    <a:pt x="979379" y="4394672"/>
                  </a:cubicBezTo>
                  <a:cubicBezTo>
                    <a:pt x="996846" y="4395920"/>
                    <a:pt x="1019302" y="4404655"/>
                    <a:pt x="1031778" y="4387184"/>
                  </a:cubicBezTo>
                  <a:cubicBezTo>
                    <a:pt x="1047997" y="4363474"/>
                    <a:pt x="1061721" y="4373457"/>
                    <a:pt x="1079187" y="4382193"/>
                  </a:cubicBezTo>
                  <a:cubicBezTo>
                    <a:pt x="1092911" y="4390928"/>
                    <a:pt x="1075444" y="4403407"/>
                    <a:pt x="1082930" y="4412143"/>
                  </a:cubicBezTo>
                  <a:cubicBezTo>
                    <a:pt x="1117863" y="4457068"/>
                    <a:pt x="1076692" y="4438349"/>
                    <a:pt x="1060473" y="4438349"/>
                  </a:cubicBezTo>
                  <a:cubicBezTo>
                    <a:pt x="1077940" y="4459564"/>
                    <a:pt x="1102892" y="4462060"/>
                    <a:pt x="1129091" y="4442093"/>
                  </a:cubicBezTo>
                  <a:cubicBezTo>
                    <a:pt x="1155291" y="4422126"/>
                    <a:pt x="1190223" y="4412143"/>
                    <a:pt x="1207690" y="4379697"/>
                  </a:cubicBezTo>
                  <a:cubicBezTo>
                    <a:pt x="1215175" y="4364722"/>
                    <a:pt x="1230147" y="4363474"/>
                    <a:pt x="1247613" y="4367217"/>
                  </a:cubicBezTo>
                  <a:cubicBezTo>
                    <a:pt x="1337440" y="4380945"/>
                    <a:pt x="1369878" y="4487018"/>
                    <a:pt x="1326212" y="4544423"/>
                  </a:cubicBezTo>
                  <a:cubicBezTo>
                    <a:pt x="1311240" y="4565638"/>
                    <a:pt x="1319974" y="4584357"/>
                    <a:pt x="1347421" y="4586852"/>
                  </a:cubicBezTo>
                  <a:cubicBezTo>
                    <a:pt x="1369878" y="4589348"/>
                    <a:pt x="1389839" y="4599332"/>
                    <a:pt x="1413544" y="4590596"/>
                  </a:cubicBezTo>
                  <a:cubicBezTo>
                    <a:pt x="1428515" y="4583109"/>
                    <a:pt x="1450971" y="4583109"/>
                    <a:pt x="1463447" y="4601827"/>
                  </a:cubicBezTo>
                  <a:cubicBezTo>
                    <a:pt x="1454714" y="4624290"/>
                    <a:pt x="1427267" y="4626786"/>
                    <a:pt x="1411048" y="4641761"/>
                  </a:cubicBezTo>
                  <a:cubicBezTo>
                    <a:pt x="1389839" y="4661728"/>
                    <a:pt x="1353659" y="4667967"/>
                    <a:pt x="1348668" y="4704157"/>
                  </a:cubicBezTo>
                  <a:cubicBezTo>
                    <a:pt x="1363640" y="4695422"/>
                    <a:pt x="1377363" y="4687934"/>
                    <a:pt x="1388592" y="4675455"/>
                  </a:cubicBezTo>
                  <a:cubicBezTo>
                    <a:pt x="1407306" y="4652992"/>
                    <a:pt x="1429762" y="4641761"/>
                    <a:pt x="1458457" y="4654240"/>
                  </a:cubicBezTo>
                  <a:cubicBezTo>
                    <a:pt x="1465943" y="4657984"/>
                    <a:pt x="1473428" y="4657984"/>
                    <a:pt x="1482161" y="4654240"/>
                  </a:cubicBezTo>
                  <a:cubicBezTo>
                    <a:pt x="1528323" y="4634273"/>
                    <a:pt x="1576979" y="4626786"/>
                    <a:pt x="1626883" y="4620546"/>
                  </a:cubicBezTo>
                  <a:cubicBezTo>
                    <a:pt x="1646844" y="4618051"/>
                    <a:pt x="1666806" y="4614307"/>
                    <a:pt x="1685520" y="4625538"/>
                  </a:cubicBezTo>
                  <a:cubicBezTo>
                    <a:pt x="1696748" y="4631777"/>
                    <a:pt x="1706729" y="4626786"/>
                    <a:pt x="1717958" y="4616803"/>
                  </a:cubicBezTo>
                  <a:cubicBezTo>
                    <a:pt x="1648092" y="4609315"/>
                    <a:pt x="1583217" y="4593092"/>
                    <a:pt x="1517094" y="4598084"/>
                  </a:cubicBezTo>
                  <a:cubicBezTo>
                    <a:pt x="1509609" y="4599332"/>
                    <a:pt x="1502123" y="4598084"/>
                    <a:pt x="1503371" y="4589348"/>
                  </a:cubicBezTo>
                  <a:cubicBezTo>
                    <a:pt x="1520837" y="4560646"/>
                    <a:pt x="1554522" y="4563142"/>
                    <a:pt x="1579474" y="4549415"/>
                  </a:cubicBezTo>
                  <a:cubicBezTo>
                    <a:pt x="1596940" y="4539431"/>
                    <a:pt x="1609416" y="4519464"/>
                    <a:pt x="1633121" y="4521960"/>
                  </a:cubicBezTo>
                  <a:cubicBezTo>
                    <a:pt x="1664311" y="4523208"/>
                    <a:pt x="1688015" y="4521960"/>
                    <a:pt x="1717958" y="4544423"/>
                  </a:cubicBezTo>
                  <a:cubicBezTo>
                    <a:pt x="1742909" y="4565638"/>
                    <a:pt x="1769109" y="4595588"/>
                    <a:pt x="1805289" y="4603075"/>
                  </a:cubicBezTo>
                  <a:cubicBezTo>
                    <a:pt x="1819013" y="4605571"/>
                    <a:pt x="1810280" y="4624290"/>
                    <a:pt x="1815270" y="4634273"/>
                  </a:cubicBezTo>
                  <a:cubicBezTo>
                    <a:pt x="1765366" y="4618051"/>
                    <a:pt x="1725443" y="4652992"/>
                    <a:pt x="1680530" y="4660480"/>
                  </a:cubicBezTo>
                  <a:cubicBezTo>
                    <a:pt x="1636864" y="4665471"/>
                    <a:pt x="1599436" y="4700413"/>
                    <a:pt x="1563255" y="4701661"/>
                  </a:cubicBezTo>
                  <a:cubicBezTo>
                    <a:pt x="1515847" y="4702909"/>
                    <a:pt x="1510856" y="4722876"/>
                    <a:pt x="1503371" y="4755322"/>
                  </a:cubicBezTo>
                  <a:cubicBezTo>
                    <a:pt x="1498380" y="4769049"/>
                    <a:pt x="1492142" y="4781529"/>
                    <a:pt x="1469685" y="4779033"/>
                  </a:cubicBezTo>
                  <a:cubicBezTo>
                    <a:pt x="1455962" y="4777785"/>
                    <a:pt x="1439743" y="4789016"/>
                    <a:pt x="1423524" y="4792760"/>
                  </a:cubicBezTo>
                  <a:cubicBezTo>
                    <a:pt x="1403563" y="4797752"/>
                    <a:pt x="1387344" y="4790264"/>
                    <a:pt x="1379858" y="4767801"/>
                  </a:cubicBezTo>
                  <a:cubicBezTo>
                    <a:pt x="1368630" y="4735355"/>
                    <a:pt x="1346173" y="4734107"/>
                    <a:pt x="1314983" y="4744091"/>
                  </a:cubicBezTo>
                  <a:cubicBezTo>
                    <a:pt x="1291279" y="4752826"/>
                    <a:pt x="1275060" y="4781529"/>
                    <a:pt x="1245118" y="4770297"/>
                  </a:cubicBezTo>
                  <a:cubicBezTo>
                    <a:pt x="1236385" y="4767801"/>
                    <a:pt x="1231394" y="4780281"/>
                    <a:pt x="1230147" y="4789016"/>
                  </a:cubicBezTo>
                  <a:cubicBezTo>
                    <a:pt x="1226404" y="4801495"/>
                    <a:pt x="1226404" y="4815223"/>
                    <a:pt x="1226404" y="4827702"/>
                  </a:cubicBezTo>
                  <a:cubicBezTo>
                    <a:pt x="1225156" y="4838933"/>
                    <a:pt x="1226404" y="4856404"/>
                    <a:pt x="1210185" y="4856404"/>
                  </a:cubicBezTo>
                  <a:cubicBezTo>
                    <a:pt x="1196461" y="4856404"/>
                    <a:pt x="1193966" y="4836437"/>
                    <a:pt x="1195214" y="4827702"/>
                  </a:cubicBezTo>
                  <a:cubicBezTo>
                    <a:pt x="1201452" y="4791512"/>
                    <a:pt x="1193966" y="4754074"/>
                    <a:pt x="1215175" y="4720380"/>
                  </a:cubicBezTo>
                  <a:cubicBezTo>
                    <a:pt x="1221413" y="4709149"/>
                    <a:pt x="1225156" y="4689182"/>
                    <a:pt x="1220166" y="4675455"/>
                  </a:cubicBezTo>
                  <a:cubicBezTo>
                    <a:pt x="1210185" y="4649248"/>
                    <a:pt x="1220166" y="4624290"/>
                    <a:pt x="1223909" y="4599332"/>
                  </a:cubicBezTo>
                  <a:cubicBezTo>
                    <a:pt x="1225156" y="4590596"/>
                    <a:pt x="1227651" y="4579365"/>
                    <a:pt x="1220166" y="4575621"/>
                  </a:cubicBezTo>
                  <a:cubicBezTo>
                    <a:pt x="1198957" y="4565638"/>
                    <a:pt x="1185233" y="4544423"/>
                    <a:pt x="1170262" y="4533192"/>
                  </a:cubicBezTo>
                  <a:cubicBezTo>
                    <a:pt x="1129091" y="4505737"/>
                    <a:pt x="1079187" y="4489514"/>
                    <a:pt x="1034274" y="4467052"/>
                  </a:cubicBezTo>
                  <a:cubicBezTo>
                    <a:pt x="976884" y="4439597"/>
                    <a:pt x="919495" y="4402159"/>
                    <a:pt x="890800" y="4342259"/>
                  </a:cubicBezTo>
                  <a:cubicBezTo>
                    <a:pt x="869591" y="4296086"/>
                    <a:pt x="905771" y="4237433"/>
                    <a:pt x="961913" y="4231194"/>
                  </a:cubicBezTo>
                  <a:cubicBezTo>
                    <a:pt x="981874" y="4229946"/>
                    <a:pt x="989360" y="4223706"/>
                    <a:pt x="988112" y="4203739"/>
                  </a:cubicBezTo>
                  <a:close/>
                  <a:moveTo>
                    <a:pt x="598314" y="3174715"/>
                  </a:moveTo>
                  <a:cubicBezTo>
                    <a:pt x="604099" y="3174404"/>
                    <a:pt x="610352" y="3176896"/>
                    <a:pt x="617230" y="3180634"/>
                  </a:cubicBezTo>
                  <a:cubicBezTo>
                    <a:pt x="657250" y="3218012"/>
                    <a:pt x="678511" y="3266603"/>
                    <a:pt x="707276" y="3311457"/>
                  </a:cubicBezTo>
                  <a:cubicBezTo>
                    <a:pt x="714780" y="3330146"/>
                    <a:pt x="726035" y="3345097"/>
                    <a:pt x="738542" y="3360048"/>
                  </a:cubicBezTo>
                  <a:cubicBezTo>
                    <a:pt x="741043" y="3363786"/>
                    <a:pt x="743544" y="3365032"/>
                    <a:pt x="744795" y="3367524"/>
                  </a:cubicBezTo>
                  <a:cubicBezTo>
                    <a:pt x="764805" y="3393688"/>
                    <a:pt x="764805" y="3426083"/>
                    <a:pt x="777311" y="3453493"/>
                  </a:cubicBezTo>
                  <a:cubicBezTo>
                    <a:pt x="794820" y="3492117"/>
                    <a:pt x="786066" y="3529495"/>
                    <a:pt x="776061" y="3566873"/>
                  </a:cubicBezTo>
                  <a:cubicBezTo>
                    <a:pt x="771058" y="3585562"/>
                    <a:pt x="772309" y="3595529"/>
                    <a:pt x="792319" y="3606743"/>
                  </a:cubicBezTo>
                  <a:cubicBezTo>
                    <a:pt x="823585" y="3625432"/>
                    <a:pt x="824836" y="3639137"/>
                    <a:pt x="803575" y="3669039"/>
                  </a:cubicBezTo>
                  <a:cubicBezTo>
                    <a:pt x="787316" y="3690220"/>
                    <a:pt x="786066" y="3707663"/>
                    <a:pt x="804825" y="3727598"/>
                  </a:cubicBezTo>
                  <a:cubicBezTo>
                    <a:pt x="836091" y="3761239"/>
                    <a:pt x="847347" y="3799862"/>
                    <a:pt x="833590" y="3845962"/>
                  </a:cubicBezTo>
                  <a:cubicBezTo>
                    <a:pt x="847347" y="3848454"/>
                    <a:pt x="862355" y="3843470"/>
                    <a:pt x="879863" y="3853438"/>
                  </a:cubicBezTo>
                  <a:cubicBezTo>
                    <a:pt x="864856" y="3839732"/>
                    <a:pt x="859853" y="3828519"/>
                    <a:pt x="857352" y="3814814"/>
                  </a:cubicBezTo>
                  <a:cubicBezTo>
                    <a:pt x="842344" y="3756255"/>
                    <a:pt x="823585" y="3698942"/>
                    <a:pt x="831089" y="3636645"/>
                  </a:cubicBezTo>
                  <a:cubicBezTo>
                    <a:pt x="832339" y="3621694"/>
                    <a:pt x="826086" y="3606743"/>
                    <a:pt x="823585" y="3590546"/>
                  </a:cubicBezTo>
                  <a:cubicBezTo>
                    <a:pt x="817332" y="3549430"/>
                    <a:pt x="831089" y="3535725"/>
                    <a:pt x="874861" y="3535725"/>
                  </a:cubicBezTo>
                  <a:cubicBezTo>
                    <a:pt x="908628" y="3556906"/>
                    <a:pt x="937393" y="3581824"/>
                    <a:pt x="947398" y="3622940"/>
                  </a:cubicBezTo>
                  <a:cubicBezTo>
                    <a:pt x="873610" y="3645367"/>
                    <a:pt x="887367" y="3681499"/>
                    <a:pt x="906127" y="3759993"/>
                  </a:cubicBezTo>
                  <a:cubicBezTo>
                    <a:pt x="916132" y="3793633"/>
                    <a:pt x="942395" y="3817306"/>
                    <a:pt x="969909" y="3838486"/>
                  </a:cubicBezTo>
                  <a:cubicBezTo>
                    <a:pt x="998674" y="3859667"/>
                    <a:pt x="1012431" y="3888324"/>
                    <a:pt x="1012431" y="3923210"/>
                  </a:cubicBezTo>
                  <a:cubicBezTo>
                    <a:pt x="1012431" y="3944391"/>
                    <a:pt x="1017433" y="3964326"/>
                    <a:pt x="1026188" y="3983015"/>
                  </a:cubicBezTo>
                  <a:cubicBezTo>
                    <a:pt x="1029314" y="3989244"/>
                    <a:pt x="1029783" y="3996564"/>
                    <a:pt x="1028181" y="4004059"/>
                  </a:cubicBezTo>
                  <a:cubicBezTo>
                    <a:pt x="1023374" y="4026545"/>
                    <a:pt x="999924" y="4050607"/>
                    <a:pt x="973661" y="4051541"/>
                  </a:cubicBezTo>
                  <a:cubicBezTo>
                    <a:pt x="932390" y="4051541"/>
                    <a:pt x="889868" y="4057771"/>
                    <a:pt x="848598" y="4051541"/>
                  </a:cubicBezTo>
                  <a:cubicBezTo>
                    <a:pt x="819833" y="4050295"/>
                    <a:pt x="788567" y="4046557"/>
                    <a:pt x="764805" y="4061508"/>
                  </a:cubicBezTo>
                  <a:cubicBezTo>
                    <a:pt x="741043" y="4078951"/>
                    <a:pt x="716030" y="4080197"/>
                    <a:pt x="689767" y="4085181"/>
                  </a:cubicBezTo>
                  <a:cubicBezTo>
                    <a:pt x="673509" y="4088919"/>
                    <a:pt x="664754" y="4100132"/>
                    <a:pt x="654749" y="4108854"/>
                  </a:cubicBezTo>
                  <a:cubicBezTo>
                    <a:pt x="645995" y="4116329"/>
                    <a:pt x="638491" y="4120067"/>
                    <a:pt x="627235" y="4113838"/>
                  </a:cubicBezTo>
                  <a:cubicBezTo>
                    <a:pt x="617230" y="4108854"/>
                    <a:pt x="590967" y="4047803"/>
                    <a:pt x="595969" y="4037836"/>
                  </a:cubicBezTo>
                  <a:cubicBezTo>
                    <a:pt x="603473" y="4025376"/>
                    <a:pt x="600972" y="4020393"/>
                    <a:pt x="590967" y="4010425"/>
                  </a:cubicBezTo>
                  <a:cubicBezTo>
                    <a:pt x="569706" y="3991736"/>
                    <a:pt x="594719" y="3968063"/>
                    <a:pt x="585964" y="3945637"/>
                  </a:cubicBezTo>
                  <a:cubicBezTo>
                    <a:pt x="580962" y="3933177"/>
                    <a:pt x="607225" y="3902029"/>
                    <a:pt x="618481" y="3894553"/>
                  </a:cubicBezTo>
                  <a:cubicBezTo>
                    <a:pt x="635990" y="3885832"/>
                    <a:pt x="650997" y="3877110"/>
                    <a:pt x="648496" y="3849700"/>
                  </a:cubicBezTo>
                  <a:cubicBezTo>
                    <a:pt x="645995" y="3826027"/>
                    <a:pt x="664754" y="3802354"/>
                    <a:pt x="671007" y="3774944"/>
                  </a:cubicBezTo>
                  <a:cubicBezTo>
                    <a:pt x="684764" y="3716385"/>
                    <a:pt x="673509" y="3692712"/>
                    <a:pt x="618481" y="3666548"/>
                  </a:cubicBezTo>
                  <a:cubicBezTo>
                    <a:pt x="585964" y="3651596"/>
                    <a:pt x="552197" y="3654088"/>
                    <a:pt x="518430" y="3647859"/>
                  </a:cubicBezTo>
                  <a:cubicBezTo>
                    <a:pt x="513428" y="3647859"/>
                    <a:pt x="508425" y="3644121"/>
                    <a:pt x="503422" y="3642875"/>
                  </a:cubicBezTo>
                  <a:cubicBezTo>
                    <a:pt x="503422" y="3617956"/>
                    <a:pt x="522182" y="3621694"/>
                    <a:pt x="538440" y="3620448"/>
                  </a:cubicBezTo>
                  <a:cubicBezTo>
                    <a:pt x="553448" y="3619202"/>
                    <a:pt x="567205" y="3629170"/>
                    <a:pt x="584714" y="3619202"/>
                  </a:cubicBezTo>
                  <a:cubicBezTo>
                    <a:pt x="578460" y="3603005"/>
                    <a:pt x="562202" y="3598021"/>
                    <a:pt x="549696" y="3591792"/>
                  </a:cubicBezTo>
                  <a:cubicBezTo>
                    <a:pt x="527184" y="3581824"/>
                    <a:pt x="520931" y="3566873"/>
                    <a:pt x="524683" y="3544446"/>
                  </a:cubicBezTo>
                  <a:cubicBezTo>
                    <a:pt x="532187" y="3498347"/>
                    <a:pt x="540941" y="3453493"/>
                    <a:pt x="547195" y="3408639"/>
                  </a:cubicBezTo>
                  <a:cubicBezTo>
                    <a:pt x="548445" y="3401164"/>
                    <a:pt x="553448" y="3392442"/>
                    <a:pt x="540941" y="3392442"/>
                  </a:cubicBezTo>
                  <a:cubicBezTo>
                    <a:pt x="529686" y="3391196"/>
                    <a:pt x="520931" y="3391196"/>
                    <a:pt x="518430" y="3378737"/>
                  </a:cubicBezTo>
                  <a:cubicBezTo>
                    <a:pt x="515929" y="3355064"/>
                    <a:pt x="495919" y="3332638"/>
                    <a:pt x="513428" y="3308965"/>
                  </a:cubicBezTo>
                  <a:cubicBezTo>
                    <a:pt x="540941" y="3270341"/>
                    <a:pt x="554698" y="3224241"/>
                    <a:pt x="582212" y="3185617"/>
                  </a:cubicBezTo>
                  <a:cubicBezTo>
                    <a:pt x="587215" y="3178141"/>
                    <a:pt x="592530" y="3175027"/>
                    <a:pt x="598314" y="3174715"/>
                  </a:cubicBezTo>
                  <a:close/>
                  <a:moveTo>
                    <a:pt x="725630" y="2143045"/>
                  </a:moveTo>
                  <a:cubicBezTo>
                    <a:pt x="737724" y="2146630"/>
                    <a:pt x="748268" y="2155671"/>
                    <a:pt x="753850" y="2173752"/>
                  </a:cubicBezTo>
                  <a:cubicBezTo>
                    <a:pt x="756331" y="2182481"/>
                    <a:pt x="767495" y="2188716"/>
                    <a:pt x="773698" y="2196197"/>
                  </a:cubicBezTo>
                  <a:cubicBezTo>
                    <a:pt x="793545" y="2216149"/>
                    <a:pt x="801918" y="2247011"/>
                    <a:pt x="799592" y="2277094"/>
                  </a:cubicBezTo>
                  <a:cubicBezTo>
                    <a:pt x="797266" y="2307177"/>
                    <a:pt x="784241" y="2336481"/>
                    <a:pt x="761293" y="2353315"/>
                  </a:cubicBezTo>
                  <a:cubicBezTo>
                    <a:pt x="753850" y="2359549"/>
                    <a:pt x="746408" y="2363290"/>
                    <a:pt x="737725" y="2360796"/>
                  </a:cubicBezTo>
                  <a:cubicBezTo>
                    <a:pt x="696790" y="2347080"/>
                    <a:pt x="659576" y="2359549"/>
                    <a:pt x="623603" y="2375760"/>
                  </a:cubicBezTo>
                  <a:cubicBezTo>
                    <a:pt x="586390" y="2391970"/>
                    <a:pt x="551657" y="2413169"/>
                    <a:pt x="514444" y="2429379"/>
                  </a:cubicBezTo>
                  <a:cubicBezTo>
                    <a:pt x="479711" y="2444343"/>
                    <a:pt x="468547" y="2491727"/>
                    <a:pt x="457383" y="2527889"/>
                  </a:cubicBezTo>
                  <a:cubicBezTo>
                    <a:pt x="447459" y="2559063"/>
                    <a:pt x="452421" y="2595225"/>
                    <a:pt x="463585" y="2627646"/>
                  </a:cubicBezTo>
                  <a:cubicBezTo>
                    <a:pt x="468547" y="2646351"/>
                    <a:pt x="477230" y="2658820"/>
                    <a:pt x="502039" y="2660067"/>
                  </a:cubicBezTo>
                  <a:cubicBezTo>
                    <a:pt x="545455" y="2663808"/>
                    <a:pt x="572745" y="2716180"/>
                    <a:pt x="559100" y="2757330"/>
                  </a:cubicBezTo>
                  <a:cubicBezTo>
                    <a:pt x="552898" y="2777281"/>
                    <a:pt x="529329" y="2769800"/>
                    <a:pt x="520646" y="2784763"/>
                  </a:cubicBezTo>
                  <a:cubicBezTo>
                    <a:pt x="518165" y="2784763"/>
                    <a:pt x="516925" y="2784763"/>
                    <a:pt x="514444" y="2784763"/>
                  </a:cubicBezTo>
                  <a:cubicBezTo>
                    <a:pt x="500799" y="2761071"/>
                    <a:pt x="497077" y="2736132"/>
                    <a:pt x="503280" y="2711193"/>
                  </a:cubicBezTo>
                  <a:cubicBezTo>
                    <a:pt x="508242" y="2689994"/>
                    <a:pt x="504520" y="2677525"/>
                    <a:pt x="480952" y="2673784"/>
                  </a:cubicBezTo>
                  <a:cubicBezTo>
                    <a:pt x="451181" y="2667549"/>
                    <a:pt x="438776" y="2641363"/>
                    <a:pt x="420170" y="2620164"/>
                  </a:cubicBezTo>
                  <a:cubicBezTo>
                    <a:pt x="412727" y="2612683"/>
                    <a:pt x="413967" y="2601460"/>
                    <a:pt x="418929" y="2592731"/>
                  </a:cubicBezTo>
                  <a:cubicBezTo>
                    <a:pt x="433815" y="2561557"/>
                    <a:pt x="441257" y="2530383"/>
                    <a:pt x="440017" y="2495468"/>
                  </a:cubicBezTo>
                  <a:cubicBezTo>
                    <a:pt x="440017" y="2481752"/>
                    <a:pt x="448700" y="2471776"/>
                    <a:pt x="453662" y="2459306"/>
                  </a:cubicBezTo>
                  <a:cubicBezTo>
                    <a:pt x="468547" y="2431873"/>
                    <a:pt x="492116" y="2414416"/>
                    <a:pt x="520646" y="2405687"/>
                  </a:cubicBezTo>
                  <a:cubicBezTo>
                    <a:pt x="545455" y="2398205"/>
                    <a:pt x="551657" y="2384489"/>
                    <a:pt x="545455" y="2360796"/>
                  </a:cubicBezTo>
                  <a:cubicBezTo>
                    <a:pt x="536772" y="2324634"/>
                    <a:pt x="515684" y="2295954"/>
                    <a:pt x="500799" y="2263533"/>
                  </a:cubicBezTo>
                  <a:cubicBezTo>
                    <a:pt x="493356" y="2251064"/>
                    <a:pt x="477230" y="2252311"/>
                    <a:pt x="466066" y="2248570"/>
                  </a:cubicBezTo>
                  <a:cubicBezTo>
                    <a:pt x="440017" y="2238594"/>
                    <a:pt x="412727" y="2233606"/>
                    <a:pt x="385437" y="2228618"/>
                  </a:cubicBezTo>
                  <a:cubicBezTo>
                    <a:pt x="360628" y="2223631"/>
                    <a:pt x="346983" y="2232359"/>
                    <a:pt x="342021" y="2258546"/>
                  </a:cubicBezTo>
                  <a:cubicBezTo>
                    <a:pt x="337060" y="2293460"/>
                    <a:pt x="309770" y="2315906"/>
                    <a:pt x="291163" y="2344586"/>
                  </a:cubicBezTo>
                  <a:cubicBezTo>
                    <a:pt x="286201" y="2350821"/>
                    <a:pt x="278758" y="2354562"/>
                    <a:pt x="271316" y="2348327"/>
                  </a:cubicBezTo>
                  <a:cubicBezTo>
                    <a:pt x="268835" y="2342092"/>
                    <a:pt x="267594" y="2334610"/>
                    <a:pt x="265113" y="2328375"/>
                  </a:cubicBezTo>
                  <a:cubicBezTo>
                    <a:pt x="301086" y="2309671"/>
                    <a:pt x="320934" y="2279744"/>
                    <a:pt x="328376" y="2242335"/>
                  </a:cubicBezTo>
                  <a:cubicBezTo>
                    <a:pt x="338300" y="2196197"/>
                    <a:pt x="381716" y="2176246"/>
                    <a:pt x="422650" y="2201185"/>
                  </a:cubicBezTo>
                  <a:cubicBezTo>
                    <a:pt x="457383" y="2222384"/>
                    <a:pt x="490875" y="2238594"/>
                    <a:pt x="533050" y="2223631"/>
                  </a:cubicBezTo>
                  <a:cubicBezTo>
                    <a:pt x="549176" y="2217396"/>
                    <a:pt x="560340" y="2209914"/>
                    <a:pt x="560340" y="2192457"/>
                  </a:cubicBezTo>
                  <a:cubicBezTo>
                    <a:pt x="559100" y="2165023"/>
                    <a:pt x="575226" y="2157542"/>
                    <a:pt x="597554" y="2157542"/>
                  </a:cubicBezTo>
                  <a:cubicBezTo>
                    <a:pt x="627325" y="2155048"/>
                    <a:pt x="657095" y="2155048"/>
                    <a:pt x="688107" y="2145072"/>
                  </a:cubicBezTo>
                  <a:cubicBezTo>
                    <a:pt x="699891" y="2141331"/>
                    <a:pt x="713536" y="2139460"/>
                    <a:pt x="725630" y="2143045"/>
                  </a:cubicBezTo>
                  <a:close/>
                  <a:moveTo>
                    <a:pt x="177879" y="1858584"/>
                  </a:moveTo>
                  <a:cubicBezTo>
                    <a:pt x="219959" y="1857338"/>
                    <a:pt x="237286" y="1897213"/>
                    <a:pt x="269465" y="1910920"/>
                  </a:cubicBezTo>
                  <a:cubicBezTo>
                    <a:pt x="271940" y="1912166"/>
                    <a:pt x="273178" y="1917151"/>
                    <a:pt x="271940" y="1919643"/>
                  </a:cubicBezTo>
                  <a:cubicBezTo>
                    <a:pt x="259564" y="1964502"/>
                    <a:pt x="289267" y="2000639"/>
                    <a:pt x="297931" y="2041761"/>
                  </a:cubicBezTo>
                  <a:cubicBezTo>
                    <a:pt x="300406" y="2053910"/>
                    <a:pt x="301334" y="2065904"/>
                    <a:pt x="300967" y="2077722"/>
                  </a:cubicBezTo>
                  <a:cubicBezTo>
                    <a:pt x="299865" y="2113178"/>
                    <a:pt x="287101" y="2147057"/>
                    <a:pt x="269465" y="2178832"/>
                  </a:cubicBezTo>
                  <a:cubicBezTo>
                    <a:pt x="263277" y="2191293"/>
                    <a:pt x="249663" y="2190047"/>
                    <a:pt x="237286" y="2190047"/>
                  </a:cubicBezTo>
                  <a:cubicBezTo>
                    <a:pt x="216246" y="2114034"/>
                    <a:pt x="193968" y="2036776"/>
                    <a:pt x="176641" y="1959518"/>
                  </a:cubicBezTo>
                  <a:cubicBezTo>
                    <a:pt x="174166" y="1925873"/>
                    <a:pt x="171691" y="1892229"/>
                    <a:pt x="177879" y="1858584"/>
                  </a:cubicBezTo>
                  <a:close/>
                  <a:moveTo>
                    <a:pt x="168721" y="1763921"/>
                  </a:moveTo>
                  <a:cubicBezTo>
                    <a:pt x="175083" y="1778715"/>
                    <a:pt x="175662" y="1794126"/>
                    <a:pt x="175083" y="1809537"/>
                  </a:cubicBezTo>
                  <a:cubicBezTo>
                    <a:pt x="174505" y="1824948"/>
                    <a:pt x="172769" y="1840359"/>
                    <a:pt x="174505" y="1855153"/>
                  </a:cubicBezTo>
                  <a:cubicBezTo>
                    <a:pt x="174505" y="1888440"/>
                    <a:pt x="174505" y="1921728"/>
                    <a:pt x="173348" y="1955015"/>
                  </a:cubicBezTo>
                  <a:cubicBezTo>
                    <a:pt x="160623" y="1915563"/>
                    <a:pt x="171034" y="1873646"/>
                    <a:pt x="168721" y="1832961"/>
                  </a:cubicBezTo>
                  <a:cubicBezTo>
                    <a:pt x="166407" y="1809537"/>
                    <a:pt x="168721" y="1787345"/>
                    <a:pt x="168721" y="1763921"/>
                  </a:cubicBezTo>
                  <a:close/>
                  <a:moveTo>
                    <a:pt x="318139" y="1574420"/>
                  </a:moveTo>
                  <a:cubicBezTo>
                    <a:pt x="326941" y="1569607"/>
                    <a:pt x="336057" y="1568054"/>
                    <a:pt x="344858" y="1575506"/>
                  </a:cubicBezTo>
                  <a:cubicBezTo>
                    <a:pt x="363718" y="1591653"/>
                    <a:pt x="373777" y="1618978"/>
                    <a:pt x="366233" y="1646304"/>
                  </a:cubicBezTo>
                  <a:cubicBezTo>
                    <a:pt x="361203" y="1664934"/>
                    <a:pt x="352402" y="1682323"/>
                    <a:pt x="344858" y="1700954"/>
                  </a:cubicBezTo>
                  <a:cubicBezTo>
                    <a:pt x="332284" y="1734489"/>
                    <a:pt x="304622" y="1740700"/>
                    <a:pt x="273189" y="1740700"/>
                  </a:cubicBezTo>
                  <a:cubicBezTo>
                    <a:pt x="236725" y="1740700"/>
                    <a:pt x="226666" y="1729521"/>
                    <a:pt x="240497" y="1694744"/>
                  </a:cubicBezTo>
                  <a:cubicBezTo>
                    <a:pt x="254328" y="1658724"/>
                    <a:pt x="255586" y="1616494"/>
                    <a:pt x="293306" y="1592895"/>
                  </a:cubicBezTo>
                  <a:cubicBezTo>
                    <a:pt x="300850" y="1587306"/>
                    <a:pt x="309337" y="1579233"/>
                    <a:pt x="318139" y="1574420"/>
                  </a:cubicBezTo>
                  <a:close/>
                  <a:moveTo>
                    <a:pt x="1330895" y="1346297"/>
                  </a:moveTo>
                  <a:cubicBezTo>
                    <a:pt x="1334479" y="1355942"/>
                    <a:pt x="1338361" y="1365909"/>
                    <a:pt x="1338809" y="1375232"/>
                  </a:cubicBezTo>
                  <a:cubicBezTo>
                    <a:pt x="1339257" y="1384556"/>
                    <a:pt x="1336271" y="1393237"/>
                    <a:pt x="1326117" y="1400310"/>
                  </a:cubicBezTo>
                  <a:cubicBezTo>
                    <a:pt x="1318949" y="1405454"/>
                    <a:pt x="1305808" y="1405454"/>
                    <a:pt x="1303419" y="1396452"/>
                  </a:cubicBezTo>
                  <a:cubicBezTo>
                    <a:pt x="1292668" y="1369445"/>
                    <a:pt x="1322533" y="1363015"/>
                    <a:pt x="1330895" y="1346297"/>
                  </a:cubicBezTo>
                  <a:close/>
                  <a:moveTo>
                    <a:pt x="49876" y="1066045"/>
                  </a:moveTo>
                  <a:cubicBezTo>
                    <a:pt x="49876" y="1074680"/>
                    <a:pt x="49876" y="1083315"/>
                    <a:pt x="58668" y="1089483"/>
                  </a:cubicBezTo>
                  <a:cubicBezTo>
                    <a:pt x="80021" y="1106753"/>
                    <a:pt x="88813" y="1131425"/>
                    <a:pt x="103885" y="1152396"/>
                  </a:cubicBezTo>
                  <a:cubicBezTo>
                    <a:pt x="126494" y="1185703"/>
                    <a:pt x="125238" y="1223944"/>
                    <a:pt x="123982" y="1262185"/>
                  </a:cubicBezTo>
                  <a:cubicBezTo>
                    <a:pt x="121470" y="1285623"/>
                    <a:pt x="86301" y="1306594"/>
                    <a:pt x="59924" y="1299193"/>
                  </a:cubicBezTo>
                  <a:cubicBezTo>
                    <a:pt x="43595" y="1294258"/>
                    <a:pt x="27267" y="1288090"/>
                    <a:pt x="9682" y="1281922"/>
                  </a:cubicBezTo>
                  <a:cubicBezTo>
                    <a:pt x="-4134" y="1264652"/>
                    <a:pt x="890" y="1244915"/>
                    <a:pt x="890" y="1226411"/>
                  </a:cubicBezTo>
                  <a:cubicBezTo>
                    <a:pt x="2146" y="1214075"/>
                    <a:pt x="4658" y="1201739"/>
                    <a:pt x="2146" y="1188170"/>
                  </a:cubicBezTo>
                  <a:cubicBezTo>
                    <a:pt x="2146" y="1172133"/>
                    <a:pt x="5914" y="1156097"/>
                    <a:pt x="17219" y="1143761"/>
                  </a:cubicBezTo>
                  <a:cubicBezTo>
                    <a:pt x="38571" y="1121556"/>
                    <a:pt x="23499" y="1085782"/>
                    <a:pt x="49876" y="1066045"/>
                  </a:cubicBezTo>
                  <a:close/>
                  <a:moveTo>
                    <a:pt x="912862" y="0"/>
                  </a:moveTo>
                  <a:cubicBezTo>
                    <a:pt x="921650" y="25120"/>
                    <a:pt x="920394" y="47729"/>
                    <a:pt x="911606" y="72849"/>
                  </a:cubicBezTo>
                  <a:cubicBezTo>
                    <a:pt x="901563" y="96713"/>
                    <a:pt x="931694" y="128114"/>
                    <a:pt x="955547" y="120578"/>
                  </a:cubicBezTo>
                  <a:cubicBezTo>
                    <a:pt x="999488" y="105506"/>
                    <a:pt x="1038408" y="124346"/>
                    <a:pt x="1078582" y="128114"/>
                  </a:cubicBezTo>
                  <a:cubicBezTo>
                    <a:pt x="1091137" y="128114"/>
                    <a:pt x="1092393" y="136906"/>
                    <a:pt x="1092393" y="146954"/>
                  </a:cubicBezTo>
                  <a:cubicBezTo>
                    <a:pt x="1093648" y="160770"/>
                    <a:pt x="1089882" y="170819"/>
                    <a:pt x="1076072" y="175843"/>
                  </a:cubicBezTo>
                  <a:cubicBezTo>
                    <a:pt x="1059751" y="180867"/>
                    <a:pt x="1044685" y="187147"/>
                    <a:pt x="1029620" y="197195"/>
                  </a:cubicBezTo>
                  <a:cubicBezTo>
                    <a:pt x="1015809" y="207243"/>
                    <a:pt x="999488" y="199707"/>
                    <a:pt x="989445" y="185891"/>
                  </a:cubicBezTo>
                  <a:cubicBezTo>
                    <a:pt x="979401" y="170819"/>
                    <a:pt x="970613" y="172075"/>
                    <a:pt x="961825" y="184635"/>
                  </a:cubicBezTo>
                  <a:cubicBezTo>
                    <a:pt x="956803" y="192171"/>
                    <a:pt x="948015" y="199707"/>
                    <a:pt x="940482" y="199707"/>
                  </a:cubicBezTo>
                  <a:cubicBezTo>
                    <a:pt x="885242" y="193427"/>
                    <a:pt x="860132" y="238644"/>
                    <a:pt x="824979" y="266276"/>
                  </a:cubicBezTo>
                  <a:cubicBezTo>
                    <a:pt x="803637" y="281348"/>
                    <a:pt x="788571" y="305213"/>
                    <a:pt x="759695" y="306469"/>
                  </a:cubicBezTo>
                  <a:cubicBezTo>
                    <a:pt x="776016" y="280092"/>
                    <a:pt x="786060" y="253716"/>
                    <a:pt x="822468" y="241156"/>
                  </a:cubicBezTo>
                  <a:cubicBezTo>
                    <a:pt x="836279" y="236132"/>
                    <a:pt x="857621" y="202219"/>
                    <a:pt x="850089" y="173331"/>
                  </a:cubicBezTo>
                  <a:cubicBezTo>
                    <a:pt x="848833" y="167051"/>
                    <a:pt x="845067" y="159514"/>
                    <a:pt x="850089" y="155746"/>
                  </a:cubicBezTo>
                  <a:cubicBezTo>
                    <a:pt x="872687" y="136906"/>
                    <a:pt x="868921" y="111786"/>
                    <a:pt x="873942" y="86665"/>
                  </a:cubicBezTo>
                  <a:cubicBezTo>
                    <a:pt x="881475" y="56521"/>
                    <a:pt x="900307" y="30144"/>
                    <a:pt x="912862" y="0"/>
                  </a:cubicBezTo>
                  <a:close/>
                </a:path>
              </a:pathLst>
            </a:custGeom>
            <a:solidFill>
              <a:schemeClr val="accent5">
                <a:alpha val="4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35" name="Google Shape;1635;p155"/>
            <p:cNvSpPr/>
            <p:nvPr/>
          </p:nvSpPr>
          <p:spPr>
            <a:xfrm>
              <a:off x="15516991" y="5538901"/>
              <a:ext cx="225699" cy="168602"/>
            </a:xfrm>
            <a:custGeom>
              <a:rect b="b" l="l" r="r" t="t"/>
              <a:pathLst>
                <a:path extrusionOk="0" h="408732" w="547149">
                  <a:moveTo>
                    <a:pt x="522197" y="356129"/>
                  </a:moveTo>
                  <a:cubicBezTo>
                    <a:pt x="530515" y="362101"/>
                    <a:pt x="538831" y="368075"/>
                    <a:pt x="547149" y="374047"/>
                  </a:cubicBezTo>
                  <a:cubicBezTo>
                    <a:pt x="538831" y="384799"/>
                    <a:pt x="557841" y="409885"/>
                    <a:pt x="534079" y="408691"/>
                  </a:cubicBezTo>
                  <a:cubicBezTo>
                    <a:pt x="515069" y="407495"/>
                    <a:pt x="524573" y="384799"/>
                    <a:pt x="522197" y="371659"/>
                  </a:cubicBezTo>
                  <a:cubicBezTo>
                    <a:pt x="521009" y="366881"/>
                    <a:pt x="522197" y="360907"/>
                    <a:pt x="522197" y="356129"/>
                  </a:cubicBezTo>
                  <a:close/>
                  <a:moveTo>
                    <a:pt x="191923" y="197573"/>
                  </a:moveTo>
                  <a:cubicBezTo>
                    <a:pt x="249291" y="226537"/>
                    <a:pt x="312895" y="244167"/>
                    <a:pt x="364027" y="285723"/>
                  </a:cubicBezTo>
                  <a:cubicBezTo>
                    <a:pt x="362781" y="300833"/>
                    <a:pt x="361533" y="315945"/>
                    <a:pt x="376499" y="326019"/>
                  </a:cubicBezTo>
                  <a:cubicBezTo>
                    <a:pt x="362781" y="344909"/>
                    <a:pt x="339085" y="351205"/>
                    <a:pt x="322871" y="367575"/>
                  </a:cubicBezTo>
                  <a:cubicBezTo>
                    <a:pt x="320377" y="368835"/>
                    <a:pt x="315389" y="371353"/>
                    <a:pt x="312895" y="370095"/>
                  </a:cubicBezTo>
                  <a:cubicBezTo>
                    <a:pt x="271739" y="342391"/>
                    <a:pt x="219359" y="367575"/>
                    <a:pt x="174463" y="339871"/>
                  </a:cubicBezTo>
                  <a:cubicBezTo>
                    <a:pt x="150767" y="324761"/>
                    <a:pt x="117095" y="327279"/>
                    <a:pt x="87163" y="323501"/>
                  </a:cubicBezTo>
                  <a:cubicBezTo>
                    <a:pt x="65961" y="320983"/>
                    <a:pt x="49749" y="302093"/>
                    <a:pt x="26053" y="305871"/>
                  </a:cubicBezTo>
                  <a:cubicBezTo>
                    <a:pt x="31043" y="281945"/>
                    <a:pt x="58479" y="297057"/>
                    <a:pt x="67209" y="281945"/>
                  </a:cubicBezTo>
                  <a:cubicBezTo>
                    <a:pt x="95893" y="260537"/>
                    <a:pt x="123331" y="240389"/>
                    <a:pt x="148273" y="215203"/>
                  </a:cubicBezTo>
                  <a:cubicBezTo>
                    <a:pt x="160745" y="203869"/>
                    <a:pt x="171969" y="191277"/>
                    <a:pt x="191923" y="197573"/>
                  </a:cubicBezTo>
                  <a:close/>
                  <a:moveTo>
                    <a:pt x="11987" y="253"/>
                  </a:moveTo>
                  <a:cubicBezTo>
                    <a:pt x="18093" y="2871"/>
                    <a:pt x="19313" y="8103"/>
                    <a:pt x="16871" y="14645"/>
                  </a:cubicBezTo>
                  <a:cubicBezTo>
                    <a:pt x="14429" y="19879"/>
                    <a:pt x="11987" y="25113"/>
                    <a:pt x="4661" y="23805"/>
                  </a:cubicBezTo>
                  <a:cubicBezTo>
                    <a:pt x="-1445" y="19879"/>
                    <a:pt x="-225" y="14645"/>
                    <a:pt x="997" y="8103"/>
                  </a:cubicBezTo>
                  <a:cubicBezTo>
                    <a:pt x="2217" y="2871"/>
                    <a:pt x="5881" y="-1055"/>
                    <a:pt x="11987" y="253"/>
                  </a:cubicBezTo>
                  <a:close/>
                </a:path>
              </a:pathLst>
            </a:custGeom>
            <a:solidFill>
              <a:schemeClr val="accent5">
                <a:alpha val="2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36" name="Google Shape;1636;p155"/>
            <p:cNvSpPr/>
            <p:nvPr/>
          </p:nvSpPr>
          <p:spPr>
            <a:xfrm>
              <a:off x="14987258" y="3387192"/>
              <a:ext cx="2168784" cy="2385848"/>
            </a:xfrm>
            <a:custGeom>
              <a:rect b="b" l="l" r="r" t="t"/>
              <a:pathLst>
                <a:path extrusionOk="0" h="5783873" w="5257659">
                  <a:moveTo>
                    <a:pt x="1227297" y="5651536"/>
                  </a:moveTo>
                  <a:cubicBezTo>
                    <a:pt x="1303193" y="5647755"/>
                    <a:pt x="1377845" y="5666660"/>
                    <a:pt x="1454985" y="5667921"/>
                  </a:cubicBezTo>
                  <a:cubicBezTo>
                    <a:pt x="1441299" y="5701950"/>
                    <a:pt x="1426369" y="5709512"/>
                    <a:pt x="1396508" y="5690607"/>
                  </a:cubicBezTo>
                  <a:cubicBezTo>
                    <a:pt x="1389043" y="5686826"/>
                    <a:pt x="1381577" y="5689347"/>
                    <a:pt x="1375357" y="5689347"/>
                  </a:cubicBezTo>
                  <a:cubicBezTo>
                    <a:pt x="1326833" y="5686826"/>
                    <a:pt x="1282042" y="5710772"/>
                    <a:pt x="1233518" y="5710772"/>
                  </a:cubicBezTo>
                  <a:cubicBezTo>
                    <a:pt x="1228542" y="5712033"/>
                    <a:pt x="1221076" y="5714553"/>
                    <a:pt x="1219832" y="5718335"/>
                  </a:cubicBezTo>
                  <a:cubicBezTo>
                    <a:pt x="1207390" y="5732198"/>
                    <a:pt x="1193704" y="5735979"/>
                    <a:pt x="1177530" y="5724636"/>
                  </a:cubicBezTo>
                  <a:cubicBezTo>
                    <a:pt x="1157622" y="5712033"/>
                    <a:pt x="1137715" y="5719595"/>
                    <a:pt x="1127762" y="5734719"/>
                  </a:cubicBezTo>
                  <a:cubicBezTo>
                    <a:pt x="1110343" y="5757405"/>
                    <a:pt x="1086703" y="5768748"/>
                    <a:pt x="1060575" y="5783873"/>
                  </a:cubicBezTo>
                  <a:cubicBezTo>
                    <a:pt x="1065552" y="5753624"/>
                    <a:pt x="1074261" y="5730938"/>
                    <a:pt x="1101634" y="5717074"/>
                  </a:cubicBezTo>
                  <a:cubicBezTo>
                    <a:pt x="1131494" y="5700690"/>
                    <a:pt x="1157622" y="5678004"/>
                    <a:pt x="1187483" y="5664140"/>
                  </a:cubicBezTo>
                  <a:cubicBezTo>
                    <a:pt x="1203658" y="5666660"/>
                    <a:pt x="1216100" y="5659098"/>
                    <a:pt x="1227297" y="5651536"/>
                  </a:cubicBezTo>
                  <a:close/>
                  <a:moveTo>
                    <a:pt x="1687614" y="5548845"/>
                  </a:moveTo>
                  <a:cubicBezTo>
                    <a:pt x="1696162" y="5561526"/>
                    <a:pt x="1704710" y="5574207"/>
                    <a:pt x="1714479" y="5586888"/>
                  </a:cubicBezTo>
                  <a:cubicBezTo>
                    <a:pt x="1715701" y="5591327"/>
                    <a:pt x="1720891" y="5596716"/>
                    <a:pt x="1722417" y="5600996"/>
                  </a:cubicBezTo>
                  <a:cubicBezTo>
                    <a:pt x="1723943" y="5605276"/>
                    <a:pt x="1721806" y="5608446"/>
                    <a:pt x="1708374" y="5608446"/>
                  </a:cubicBezTo>
                  <a:cubicBezTo>
                    <a:pt x="1704710" y="5608446"/>
                    <a:pt x="1699826" y="5609714"/>
                    <a:pt x="1696162" y="5610983"/>
                  </a:cubicBezTo>
                  <a:cubicBezTo>
                    <a:pt x="1680287" y="5618591"/>
                    <a:pt x="1661970" y="5630004"/>
                    <a:pt x="1654643" y="5602106"/>
                  </a:cubicBezTo>
                  <a:cubicBezTo>
                    <a:pt x="1648537" y="5580548"/>
                    <a:pt x="1664412" y="5553918"/>
                    <a:pt x="1687614" y="5548845"/>
                  </a:cubicBezTo>
                  <a:close/>
                  <a:moveTo>
                    <a:pt x="1662211" y="1492404"/>
                  </a:moveTo>
                  <a:lnTo>
                    <a:pt x="1660877" y="1493573"/>
                  </a:lnTo>
                  <a:lnTo>
                    <a:pt x="1663252" y="1492503"/>
                  </a:lnTo>
                  <a:close/>
                  <a:moveTo>
                    <a:pt x="329385" y="924471"/>
                  </a:moveTo>
                  <a:cubicBezTo>
                    <a:pt x="341814" y="925715"/>
                    <a:pt x="341814" y="943119"/>
                    <a:pt x="345543" y="954307"/>
                  </a:cubicBezTo>
                  <a:cubicBezTo>
                    <a:pt x="364188" y="999060"/>
                    <a:pt x="364188" y="999060"/>
                    <a:pt x="400234" y="965495"/>
                  </a:cubicBezTo>
                  <a:cubicBezTo>
                    <a:pt x="405205" y="961766"/>
                    <a:pt x="407691" y="953064"/>
                    <a:pt x="416392" y="960523"/>
                  </a:cubicBezTo>
                  <a:cubicBezTo>
                    <a:pt x="416392" y="992845"/>
                    <a:pt x="397748" y="1020194"/>
                    <a:pt x="386561" y="1048787"/>
                  </a:cubicBezTo>
                  <a:cubicBezTo>
                    <a:pt x="376617" y="1076136"/>
                    <a:pt x="362945" y="1102242"/>
                    <a:pt x="348029" y="1127105"/>
                  </a:cubicBezTo>
                  <a:cubicBezTo>
                    <a:pt x="329385" y="1160670"/>
                    <a:pt x="305768" y="1191749"/>
                    <a:pt x="300797" y="1230287"/>
                  </a:cubicBezTo>
                  <a:cubicBezTo>
                    <a:pt x="299554" y="1237745"/>
                    <a:pt x="293339" y="1243961"/>
                    <a:pt x="287124" y="1248934"/>
                  </a:cubicBezTo>
                  <a:cubicBezTo>
                    <a:pt x="267237" y="1253906"/>
                    <a:pt x="249835" y="1278769"/>
                    <a:pt x="224976" y="1257636"/>
                  </a:cubicBezTo>
                  <a:cubicBezTo>
                    <a:pt x="221247" y="1255150"/>
                    <a:pt x="218761" y="1262608"/>
                    <a:pt x="215032" y="1265095"/>
                  </a:cubicBezTo>
                  <a:cubicBezTo>
                    <a:pt x="178986" y="1291201"/>
                    <a:pt x="171529" y="1326009"/>
                    <a:pt x="180229" y="1368276"/>
                  </a:cubicBezTo>
                  <a:cubicBezTo>
                    <a:pt x="191416" y="1422975"/>
                    <a:pt x="167800" y="1470215"/>
                    <a:pt x="144183" y="1514968"/>
                  </a:cubicBezTo>
                  <a:cubicBezTo>
                    <a:pt x="134240" y="1533615"/>
                    <a:pt x="134240" y="1544804"/>
                    <a:pt x="147912" y="1558478"/>
                  </a:cubicBezTo>
                  <a:cubicBezTo>
                    <a:pt x="141698" y="1597016"/>
                    <a:pt x="119324" y="1626852"/>
                    <a:pt x="93222" y="1652958"/>
                  </a:cubicBezTo>
                  <a:cubicBezTo>
                    <a:pt x="85764" y="1659174"/>
                    <a:pt x="79549" y="1666633"/>
                    <a:pt x="73335" y="1672848"/>
                  </a:cubicBezTo>
                  <a:cubicBezTo>
                    <a:pt x="42261" y="1679064"/>
                    <a:pt x="27345" y="1644256"/>
                    <a:pt x="0" y="1645499"/>
                  </a:cubicBezTo>
                  <a:cubicBezTo>
                    <a:pt x="17401" y="1629338"/>
                    <a:pt x="24859" y="1605718"/>
                    <a:pt x="29831" y="1584585"/>
                  </a:cubicBezTo>
                  <a:cubicBezTo>
                    <a:pt x="41018" y="1539831"/>
                    <a:pt x="62148" y="1501294"/>
                    <a:pt x="94465" y="1468972"/>
                  </a:cubicBezTo>
                  <a:cubicBezTo>
                    <a:pt x="120567" y="1442865"/>
                    <a:pt x="120567" y="1414273"/>
                    <a:pt x="111866" y="1381951"/>
                  </a:cubicBezTo>
                  <a:cubicBezTo>
                    <a:pt x="100680" y="1347143"/>
                    <a:pt x="114352" y="1308605"/>
                    <a:pt x="103166" y="1272554"/>
                  </a:cubicBezTo>
                  <a:cubicBezTo>
                    <a:pt x="100680" y="1263852"/>
                    <a:pt x="109381" y="1256393"/>
                    <a:pt x="114352" y="1250177"/>
                  </a:cubicBezTo>
                  <a:cubicBezTo>
                    <a:pt x="125539" y="1232773"/>
                    <a:pt x="136726" y="1215369"/>
                    <a:pt x="146669" y="1197965"/>
                  </a:cubicBezTo>
                  <a:cubicBezTo>
                    <a:pt x="171529" y="1196721"/>
                    <a:pt x="193902" y="1183047"/>
                    <a:pt x="221247" y="1183047"/>
                  </a:cubicBezTo>
                  <a:cubicBezTo>
                    <a:pt x="244863" y="1183047"/>
                    <a:pt x="265994" y="1146995"/>
                    <a:pt x="265994" y="1120889"/>
                  </a:cubicBezTo>
                  <a:cubicBezTo>
                    <a:pt x="264751" y="1107215"/>
                    <a:pt x="265994" y="1093540"/>
                    <a:pt x="265994" y="1078622"/>
                  </a:cubicBezTo>
                  <a:cubicBezTo>
                    <a:pt x="272208" y="1084838"/>
                    <a:pt x="270966" y="1092297"/>
                    <a:pt x="270966" y="1099756"/>
                  </a:cubicBezTo>
                  <a:cubicBezTo>
                    <a:pt x="272208" y="1108458"/>
                    <a:pt x="267237" y="1123376"/>
                    <a:pt x="282152" y="1122132"/>
                  </a:cubicBezTo>
                  <a:cubicBezTo>
                    <a:pt x="295825" y="1120889"/>
                    <a:pt x="302040" y="1104728"/>
                    <a:pt x="294582" y="1094783"/>
                  </a:cubicBezTo>
                  <a:cubicBezTo>
                    <a:pt x="280909" y="1072406"/>
                    <a:pt x="283395" y="1052516"/>
                    <a:pt x="290853" y="1030139"/>
                  </a:cubicBezTo>
                  <a:cubicBezTo>
                    <a:pt x="294582" y="1015221"/>
                    <a:pt x="287124" y="1002790"/>
                    <a:pt x="277180" y="994088"/>
                  </a:cubicBezTo>
                  <a:cubicBezTo>
                    <a:pt x="265994" y="982900"/>
                    <a:pt x="263508" y="970468"/>
                    <a:pt x="275937" y="961766"/>
                  </a:cubicBezTo>
                  <a:cubicBezTo>
                    <a:pt x="290853" y="945605"/>
                    <a:pt x="304525" y="921985"/>
                    <a:pt x="329385" y="924471"/>
                  </a:cubicBezTo>
                  <a:close/>
                  <a:moveTo>
                    <a:pt x="1973497" y="825033"/>
                  </a:moveTo>
                  <a:cubicBezTo>
                    <a:pt x="1986427" y="822069"/>
                    <a:pt x="2001693" y="828934"/>
                    <a:pt x="2018517" y="845783"/>
                  </a:cubicBezTo>
                  <a:cubicBezTo>
                    <a:pt x="2024748" y="852023"/>
                    <a:pt x="2029733" y="862007"/>
                    <a:pt x="2034718" y="870744"/>
                  </a:cubicBezTo>
                  <a:cubicBezTo>
                    <a:pt x="2040949" y="883224"/>
                    <a:pt x="2049673" y="894457"/>
                    <a:pt x="2044688" y="909433"/>
                  </a:cubicBezTo>
                  <a:cubicBezTo>
                    <a:pt x="2034718" y="945627"/>
                    <a:pt x="2049673" y="976828"/>
                    <a:pt x="2073351" y="1000541"/>
                  </a:cubicBezTo>
                  <a:cubicBezTo>
                    <a:pt x="2100769" y="1029247"/>
                    <a:pt x="2110738" y="1061696"/>
                    <a:pt x="2105753" y="1099138"/>
                  </a:cubicBezTo>
                  <a:cubicBezTo>
                    <a:pt x="2103261" y="1115363"/>
                    <a:pt x="2102015" y="1131587"/>
                    <a:pt x="2102015" y="1149060"/>
                  </a:cubicBezTo>
                  <a:cubicBezTo>
                    <a:pt x="2100769" y="1186502"/>
                    <a:pt x="2095783" y="1222695"/>
                    <a:pt x="2080829" y="1258889"/>
                  </a:cubicBezTo>
                  <a:cubicBezTo>
                    <a:pt x="2074597" y="1272617"/>
                    <a:pt x="2070859" y="1287594"/>
                    <a:pt x="2085814" y="1301323"/>
                  </a:cubicBezTo>
                  <a:cubicBezTo>
                    <a:pt x="2099522" y="1313803"/>
                    <a:pt x="2114477" y="1306315"/>
                    <a:pt x="2129432" y="1301323"/>
                  </a:cubicBezTo>
                  <a:cubicBezTo>
                    <a:pt x="2136909" y="1298827"/>
                    <a:pt x="2145633" y="1295082"/>
                    <a:pt x="2153110" y="1291338"/>
                  </a:cubicBezTo>
                  <a:cubicBezTo>
                    <a:pt x="2200467" y="1267625"/>
                    <a:pt x="2239100" y="1291338"/>
                    <a:pt x="2239100" y="1345005"/>
                  </a:cubicBezTo>
                  <a:cubicBezTo>
                    <a:pt x="2239100" y="1372462"/>
                    <a:pt x="2244085" y="1376206"/>
                    <a:pt x="2270256" y="1368718"/>
                  </a:cubicBezTo>
                  <a:cubicBezTo>
                    <a:pt x="2283964" y="1364974"/>
                    <a:pt x="2297673" y="1361229"/>
                    <a:pt x="2311381" y="1358733"/>
                  </a:cubicBezTo>
                  <a:cubicBezTo>
                    <a:pt x="2316367" y="1358733"/>
                    <a:pt x="2323844" y="1358733"/>
                    <a:pt x="2323844" y="1354989"/>
                  </a:cubicBezTo>
                  <a:cubicBezTo>
                    <a:pt x="2332567" y="1318796"/>
                    <a:pt x="2362477" y="1335020"/>
                    <a:pt x="2383663" y="1326284"/>
                  </a:cubicBezTo>
                  <a:cubicBezTo>
                    <a:pt x="2416065" y="1315051"/>
                    <a:pt x="2448467" y="1295082"/>
                    <a:pt x="2462175" y="1256393"/>
                  </a:cubicBezTo>
                  <a:cubicBezTo>
                    <a:pt x="2470899" y="1230184"/>
                    <a:pt x="2479623" y="1201478"/>
                    <a:pt x="2515763" y="1196486"/>
                  </a:cubicBezTo>
                  <a:cubicBezTo>
                    <a:pt x="2526979" y="1195238"/>
                    <a:pt x="2526979" y="1181509"/>
                    <a:pt x="2525733" y="1171525"/>
                  </a:cubicBezTo>
                  <a:cubicBezTo>
                    <a:pt x="2524487" y="1160293"/>
                    <a:pt x="2519502" y="1150308"/>
                    <a:pt x="2518256" y="1139076"/>
                  </a:cubicBezTo>
                  <a:cubicBezTo>
                    <a:pt x="2515763" y="1109122"/>
                    <a:pt x="2533211" y="1092898"/>
                    <a:pt x="2563120" y="1095394"/>
                  </a:cubicBezTo>
                  <a:cubicBezTo>
                    <a:pt x="2593030" y="1109122"/>
                    <a:pt x="2626678" y="1097890"/>
                    <a:pt x="2657834" y="1111618"/>
                  </a:cubicBezTo>
                  <a:cubicBezTo>
                    <a:pt x="2674035" y="1119107"/>
                    <a:pt x="2687743" y="1127843"/>
                    <a:pt x="2696467" y="1144068"/>
                  </a:cubicBezTo>
                  <a:cubicBezTo>
                    <a:pt x="2707683" y="1160293"/>
                    <a:pt x="2727623" y="1166533"/>
                    <a:pt x="2743824" y="1171525"/>
                  </a:cubicBezTo>
                  <a:cubicBezTo>
                    <a:pt x="2801150" y="1190246"/>
                    <a:pt x="2859723" y="1201478"/>
                    <a:pt x="2914557" y="1225191"/>
                  </a:cubicBezTo>
                  <a:cubicBezTo>
                    <a:pt x="2949452" y="1240168"/>
                    <a:pt x="2986839" y="1260137"/>
                    <a:pt x="3011763" y="1291338"/>
                  </a:cubicBezTo>
                  <a:cubicBezTo>
                    <a:pt x="3022979" y="1303819"/>
                    <a:pt x="3024226" y="1318796"/>
                    <a:pt x="3017995" y="1335020"/>
                  </a:cubicBezTo>
                  <a:cubicBezTo>
                    <a:pt x="3010517" y="1362477"/>
                    <a:pt x="3041673" y="1404911"/>
                    <a:pt x="3067844" y="1404911"/>
                  </a:cubicBezTo>
                  <a:cubicBezTo>
                    <a:pt x="3082799" y="1404911"/>
                    <a:pt x="3090276" y="1394927"/>
                    <a:pt x="3091522" y="1382446"/>
                  </a:cubicBezTo>
                  <a:cubicBezTo>
                    <a:pt x="3095261" y="1354989"/>
                    <a:pt x="3113955" y="1352493"/>
                    <a:pt x="3135140" y="1353741"/>
                  </a:cubicBezTo>
                  <a:cubicBezTo>
                    <a:pt x="3197452" y="1358733"/>
                    <a:pt x="3242316" y="1386191"/>
                    <a:pt x="3273472" y="1443601"/>
                  </a:cubicBezTo>
                  <a:cubicBezTo>
                    <a:pt x="3305874" y="1499764"/>
                    <a:pt x="3355723" y="1535957"/>
                    <a:pt x="3425512" y="1539701"/>
                  </a:cubicBezTo>
                  <a:cubicBezTo>
                    <a:pt x="3428005" y="1539701"/>
                    <a:pt x="3430497" y="1538453"/>
                    <a:pt x="3431743" y="1539701"/>
                  </a:cubicBezTo>
                  <a:cubicBezTo>
                    <a:pt x="3467884" y="1564662"/>
                    <a:pt x="3499040" y="1559670"/>
                    <a:pt x="3523965" y="1523477"/>
                  </a:cubicBezTo>
                  <a:cubicBezTo>
                    <a:pt x="3525211" y="1519732"/>
                    <a:pt x="3532688" y="1519732"/>
                    <a:pt x="3536427" y="1520981"/>
                  </a:cubicBezTo>
                  <a:cubicBezTo>
                    <a:pt x="3563844" y="1540949"/>
                    <a:pt x="3599985" y="1527221"/>
                    <a:pt x="3631140" y="1542197"/>
                  </a:cubicBezTo>
                  <a:cubicBezTo>
                    <a:pt x="3663542" y="1557174"/>
                    <a:pt x="3735824" y="1525973"/>
                    <a:pt x="3760748" y="1492275"/>
                  </a:cubicBezTo>
                  <a:cubicBezTo>
                    <a:pt x="3763241" y="1492275"/>
                    <a:pt x="3768226" y="1492275"/>
                    <a:pt x="3773211" y="1492275"/>
                  </a:cubicBezTo>
                  <a:cubicBezTo>
                    <a:pt x="3789412" y="1484787"/>
                    <a:pt x="3798135" y="1496019"/>
                    <a:pt x="3798135" y="1508500"/>
                  </a:cubicBezTo>
                  <a:cubicBezTo>
                    <a:pt x="3794397" y="1540949"/>
                    <a:pt x="3814336" y="1544694"/>
                    <a:pt x="3839261" y="1545942"/>
                  </a:cubicBezTo>
                  <a:cubicBezTo>
                    <a:pt x="3844246" y="1545942"/>
                    <a:pt x="3847985" y="1545942"/>
                    <a:pt x="3851723" y="1545942"/>
                  </a:cubicBezTo>
                  <a:cubicBezTo>
                    <a:pt x="3865432" y="1554678"/>
                    <a:pt x="3879140" y="1557174"/>
                    <a:pt x="3891603" y="1545942"/>
                  </a:cubicBezTo>
                  <a:cubicBezTo>
                    <a:pt x="3905311" y="1533461"/>
                    <a:pt x="3894095" y="1522229"/>
                    <a:pt x="3889110" y="1509748"/>
                  </a:cubicBezTo>
                  <a:cubicBezTo>
                    <a:pt x="3885372" y="1502260"/>
                    <a:pt x="3885372" y="1492275"/>
                    <a:pt x="3879140" y="1486035"/>
                  </a:cubicBezTo>
                  <a:cubicBezTo>
                    <a:pt x="3879140" y="1482291"/>
                    <a:pt x="3879140" y="1477299"/>
                    <a:pt x="3879140" y="1472306"/>
                  </a:cubicBezTo>
                  <a:cubicBezTo>
                    <a:pt x="3880387" y="1456082"/>
                    <a:pt x="3897834" y="1452337"/>
                    <a:pt x="3905311" y="1454834"/>
                  </a:cubicBezTo>
                  <a:cubicBezTo>
                    <a:pt x="3932728" y="1462322"/>
                    <a:pt x="3957653" y="1468562"/>
                    <a:pt x="3985070" y="1466066"/>
                  </a:cubicBezTo>
                  <a:cubicBezTo>
                    <a:pt x="3998779" y="1464818"/>
                    <a:pt x="4013733" y="1471058"/>
                    <a:pt x="4028688" y="1467314"/>
                  </a:cubicBezTo>
                  <a:cubicBezTo>
                    <a:pt x="4041151" y="1463570"/>
                    <a:pt x="4052367" y="1467314"/>
                    <a:pt x="4059844" y="1474802"/>
                  </a:cubicBezTo>
                  <a:cubicBezTo>
                    <a:pt x="4078537" y="1492275"/>
                    <a:pt x="4093492" y="1497267"/>
                    <a:pt x="4112186" y="1476050"/>
                  </a:cubicBezTo>
                  <a:cubicBezTo>
                    <a:pt x="4114678" y="1472306"/>
                    <a:pt x="4128387" y="1472306"/>
                    <a:pt x="4130879" y="1474802"/>
                  </a:cubicBezTo>
                  <a:cubicBezTo>
                    <a:pt x="4152065" y="1499764"/>
                    <a:pt x="4178236" y="1487283"/>
                    <a:pt x="4203161" y="1486035"/>
                  </a:cubicBezTo>
                  <a:cubicBezTo>
                    <a:pt x="4225593" y="1483539"/>
                    <a:pt x="4243040" y="1489779"/>
                    <a:pt x="4253010" y="1508500"/>
                  </a:cubicBezTo>
                  <a:cubicBezTo>
                    <a:pt x="4257995" y="1506004"/>
                    <a:pt x="4260487" y="1506004"/>
                    <a:pt x="4260487" y="1506004"/>
                  </a:cubicBezTo>
                  <a:cubicBezTo>
                    <a:pt x="4267965" y="1482291"/>
                    <a:pt x="4285412" y="1461074"/>
                    <a:pt x="4307844" y="1462322"/>
                  </a:cubicBezTo>
                  <a:cubicBezTo>
                    <a:pt x="4339000" y="1464818"/>
                    <a:pt x="4348970" y="1493523"/>
                    <a:pt x="4355201" y="1519732"/>
                  </a:cubicBezTo>
                  <a:cubicBezTo>
                    <a:pt x="4356447" y="1527221"/>
                    <a:pt x="4355201" y="1537205"/>
                    <a:pt x="4355201" y="1545942"/>
                  </a:cubicBezTo>
                  <a:cubicBezTo>
                    <a:pt x="4299120" y="1544694"/>
                    <a:pt x="4264226" y="1569655"/>
                    <a:pt x="4248025" y="1624569"/>
                  </a:cubicBezTo>
                  <a:cubicBezTo>
                    <a:pt x="4244286" y="1635802"/>
                    <a:pt x="4236809" y="1649530"/>
                    <a:pt x="4219362" y="1647034"/>
                  </a:cubicBezTo>
                  <a:cubicBezTo>
                    <a:pt x="4203161" y="1644538"/>
                    <a:pt x="4203161" y="1629561"/>
                    <a:pt x="4200668" y="1615833"/>
                  </a:cubicBezTo>
                  <a:cubicBezTo>
                    <a:pt x="4198176" y="1595864"/>
                    <a:pt x="4188206" y="1578391"/>
                    <a:pt x="4189452" y="1557174"/>
                  </a:cubicBezTo>
                  <a:cubicBezTo>
                    <a:pt x="4190698" y="1550934"/>
                    <a:pt x="4188206" y="1544694"/>
                    <a:pt x="4181975" y="1540949"/>
                  </a:cubicBezTo>
                  <a:cubicBezTo>
                    <a:pt x="4172005" y="1537205"/>
                    <a:pt x="4165774" y="1543446"/>
                    <a:pt x="4162035" y="1549686"/>
                  </a:cubicBezTo>
                  <a:cubicBezTo>
                    <a:pt x="4142095" y="1587127"/>
                    <a:pt x="4113432" y="1588376"/>
                    <a:pt x="4078537" y="1575895"/>
                  </a:cubicBezTo>
                  <a:cubicBezTo>
                    <a:pt x="4066075" y="1573399"/>
                    <a:pt x="4053613" y="1574647"/>
                    <a:pt x="4041151" y="1575895"/>
                  </a:cubicBezTo>
                  <a:cubicBezTo>
                    <a:pt x="4029934" y="1578391"/>
                    <a:pt x="4021211" y="1575895"/>
                    <a:pt x="4011241" y="1568407"/>
                  </a:cubicBezTo>
                  <a:cubicBezTo>
                    <a:pt x="3980085" y="1545942"/>
                    <a:pt x="3938960" y="1559670"/>
                    <a:pt x="3926497" y="1597112"/>
                  </a:cubicBezTo>
                  <a:cubicBezTo>
                    <a:pt x="3926497" y="1599608"/>
                    <a:pt x="3926497" y="1602104"/>
                    <a:pt x="3925251" y="1603352"/>
                  </a:cubicBezTo>
                  <a:cubicBezTo>
                    <a:pt x="3912789" y="1649530"/>
                    <a:pt x="3897834" y="1654522"/>
                    <a:pt x="3864186" y="1622073"/>
                  </a:cubicBezTo>
                  <a:cubicBezTo>
                    <a:pt x="3846738" y="1605848"/>
                    <a:pt x="3829291" y="1599608"/>
                    <a:pt x="3809351" y="1615833"/>
                  </a:cubicBezTo>
                  <a:cubicBezTo>
                    <a:pt x="3798135" y="1625817"/>
                    <a:pt x="3784427" y="1628313"/>
                    <a:pt x="3771965" y="1624569"/>
                  </a:cubicBezTo>
                  <a:cubicBezTo>
                    <a:pt x="3727100" y="1608344"/>
                    <a:pt x="3684728" y="1614585"/>
                    <a:pt x="3642357" y="1629561"/>
                  </a:cubicBezTo>
                  <a:cubicBezTo>
                    <a:pt x="3627402" y="1633305"/>
                    <a:pt x="3613693" y="1632057"/>
                    <a:pt x="3603723" y="1619577"/>
                  </a:cubicBezTo>
                  <a:cubicBezTo>
                    <a:pt x="3591261" y="1608344"/>
                    <a:pt x="3581291" y="1607096"/>
                    <a:pt x="3570075" y="1619577"/>
                  </a:cubicBezTo>
                  <a:cubicBezTo>
                    <a:pt x="3557613" y="1632057"/>
                    <a:pt x="3540165" y="1634554"/>
                    <a:pt x="3526457" y="1643290"/>
                  </a:cubicBezTo>
                  <a:cubicBezTo>
                    <a:pt x="3522718" y="1645786"/>
                    <a:pt x="3517733" y="1648282"/>
                    <a:pt x="3512748" y="1649530"/>
                  </a:cubicBezTo>
                  <a:cubicBezTo>
                    <a:pt x="3494055" y="1653274"/>
                    <a:pt x="3482839" y="1639546"/>
                    <a:pt x="3470377" y="1629561"/>
                  </a:cubicBezTo>
                  <a:cubicBezTo>
                    <a:pt x="3460407" y="1622073"/>
                    <a:pt x="3450437" y="1617081"/>
                    <a:pt x="3446698" y="1635802"/>
                  </a:cubicBezTo>
                  <a:cubicBezTo>
                    <a:pt x="3445452" y="1643290"/>
                    <a:pt x="3440467" y="1649530"/>
                    <a:pt x="3430497" y="1648282"/>
                  </a:cubicBezTo>
                  <a:cubicBezTo>
                    <a:pt x="3421774" y="1647034"/>
                    <a:pt x="3419281" y="1640794"/>
                    <a:pt x="3415542" y="1633305"/>
                  </a:cubicBezTo>
                  <a:cubicBezTo>
                    <a:pt x="3399341" y="1582135"/>
                    <a:pt x="3361954" y="1552182"/>
                    <a:pt x="3314598" y="1533461"/>
                  </a:cubicBezTo>
                  <a:cubicBezTo>
                    <a:pt x="3299643" y="1527221"/>
                    <a:pt x="3292165" y="1517236"/>
                    <a:pt x="3283442" y="1506004"/>
                  </a:cubicBezTo>
                  <a:cubicBezTo>
                    <a:pt x="3262256" y="1479795"/>
                    <a:pt x="3243563" y="1448593"/>
                    <a:pt x="3207422" y="1439857"/>
                  </a:cubicBezTo>
                  <a:cubicBezTo>
                    <a:pt x="3188728" y="1434865"/>
                    <a:pt x="3173773" y="1433617"/>
                    <a:pt x="3162557" y="1456082"/>
                  </a:cubicBezTo>
                  <a:cubicBezTo>
                    <a:pt x="3155080" y="1476050"/>
                    <a:pt x="3138879" y="1483539"/>
                    <a:pt x="3117693" y="1474802"/>
                  </a:cubicBezTo>
                  <a:cubicBezTo>
                    <a:pt x="3102738" y="1468562"/>
                    <a:pt x="3087784" y="1472306"/>
                    <a:pt x="3072829" y="1477299"/>
                  </a:cubicBezTo>
                  <a:cubicBezTo>
                    <a:pt x="3047904" y="1483539"/>
                    <a:pt x="3020487" y="1498516"/>
                    <a:pt x="2995563" y="1483539"/>
                  </a:cubicBezTo>
                  <a:cubicBezTo>
                    <a:pt x="2961914" y="1464818"/>
                    <a:pt x="2932005" y="1441105"/>
                    <a:pt x="2889633" y="1458578"/>
                  </a:cubicBezTo>
                  <a:cubicBezTo>
                    <a:pt x="2887140" y="1459826"/>
                    <a:pt x="2880909" y="1456082"/>
                    <a:pt x="2878417" y="1452337"/>
                  </a:cubicBezTo>
                  <a:cubicBezTo>
                    <a:pt x="2824829" y="1404911"/>
                    <a:pt x="2767502" y="1423632"/>
                    <a:pt x="2710175" y="1446097"/>
                  </a:cubicBezTo>
                  <a:cubicBezTo>
                    <a:pt x="2695221" y="1451089"/>
                    <a:pt x="2680266" y="1457330"/>
                    <a:pt x="2666557" y="1446097"/>
                  </a:cubicBezTo>
                  <a:cubicBezTo>
                    <a:pt x="2649110" y="1432369"/>
                    <a:pt x="2646618" y="1413648"/>
                    <a:pt x="2649110" y="1392431"/>
                  </a:cubicBezTo>
                  <a:cubicBezTo>
                    <a:pt x="2651603" y="1382446"/>
                    <a:pt x="2662819" y="1371214"/>
                    <a:pt x="2647864" y="1356237"/>
                  </a:cubicBezTo>
                  <a:cubicBezTo>
                    <a:pt x="2630417" y="1388687"/>
                    <a:pt x="2594276" y="1407407"/>
                    <a:pt x="2600507" y="1452337"/>
                  </a:cubicBezTo>
                  <a:cubicBezTo>
                    <a:pt x="2604246" y="1476050"/>
                    <a:pt x="2584306" y="1482291"/>
                    <a:pt x="2564367" y="1478547"/>
                  </a:cubicBezTo>
                  <a:cubicBezTo>
                    <a:pt x="2531965" y="1472306"/>
                    <a:pt x="2500809" y="1464818"/>
                    <a:pt x="2467160" y="1469810"/>
                  </a:cubicBezTo>
                  <a:cubicBezTo>
                    <a:pt x="2459683" y="1472306"/>
                    <a:pt x="2448467" y="1467314"/>
                    <a:pt x="2443482" y="1477299"/>
                  </a:cubicBezTo>
                  <a:cubicBezTo>
                    <a:pt x="2439743" y="1487283"/>
                    <a:pt x="2449713" y="1492275"/>
                    <a:pt x="2454698" y="1499764"/>
                  </a:cubicBezTo>
                  <a:cubicBezTo>
                    <a:pt x="2474638" y="1527221"/>
                    <a:pt x="2474638" y="1534709"/>
                    <a:pt x="2448467" y="1560918"/>
                  </a:cubicBezTo>
                  <a:cubicBezTo>
                    <a:pt x="2443482" y="1565911"/>
                    <a:pt x="2438497" y="1570903"/>
                    <a:pt x="2437251" y="1579639"/>
                  </a:cubicBezTo>
                  <a:cubicBezTo>
                    <a:pt x="2437251" y="1602104"/>
                    <a:pt x="2424789" y="1617081"/>
                    <a:pt x="2402356" y="1619577"/>
                  </a:cubicBezTo>
                  <a:cubicBezTo>
                    <a:pt x="2374939" y="1622073"/>
                    <a:pt x="2350015" y="1620825"/>
                    <a:pt x="2336306" y="1594616"/>
                  </a:cubicBezTo>
                  <a:cubicBezTo>
                    <a:pt x="2326336" y="1574647"/>
                    <a:pt x="2313874" y="1563414"/>
                    <a:pt x="2293934" y="1555926"/>
                  </a:cubicBezTo>
                  <a:cubicBezTo>
                    <a:pt x="2272748" y="1548438"/>
                    <a:pt x="2262779" y="1552182"/>
                    <a:pt x="2252809" y="1569655"/>
                  </a:cubicBezTo>
                  <a:cubicBezTo>
                    <a:pt x="2244085" y="1587127"/>
                    <a:pt x="2240346" y="1609592"/>
                    <a:pt x="2211683" y="1602104"/>
                  </a:cubicBezTo>
                  <a:cubicBezTo>
                    <a:pt x="2191743" y="1597112"/>
                    <a:pt x="2174296" y="1568407"/>
                    <a:pt x="2173050" y="1542197"/>
                  </a:cubicBezTo>
                  <a:cubicBezTo>
                    <a:pt x="2171803" y="1530965"/>
                    <a:pt x="2184266" y="1515988"/>
                    <a:pt x="2168065" y="1509748"/>
                  </a:cubicBezTo>
                  <a:cubicBezTo>
                    <a:pt x="2148125" y="1502260"/>
                    <a:pt x="2129432" y="1486035"/>
                    <a:pt x="2105753" y="1489779"/>
                  </a:cubicBezTo>
                  <a:cubicBezTo>
                    <a:pt x="2095783" y="1489779"/>
                    <a:pt x="2093291" y="1496019"/>
                    <a:pt x="2095783" y="1506004"/>
                  </a:cubicBezTo>
                  <a:cubicBezTo>
                    <a:pt x="2102015" y="1522229"/>
                    <a:pt x="2093291" y="1529717"/>
                    <a:pt x="2078336" y="1534709"/>
                  </a:cubicBezTo>
                  <a:cubicBezTo>
                    <a:pt x="2063381" y="1539701"/>
                    <a:pt x="2055904" y="1553430"/>
                    <a:pt x="2045934" y="1564662"/>
                  </a:cubicBezTo>
                  <a:cubicBezTo>
                    <a:pt x="2037211" y="1574647"/>
                    <a:pt x="2028487" y="1580887"/>
                    <a:pt x="2017271" y="1574647"/>
                  </a:cubicBezTo>
                  <a:cubicBezTo>
                    <a:pt x="2003563" y="1570903"/>
                    <a:pt x="2003563" y="1559670"/>
                    <a:pt x="2003563" y="1547190"/>
                  </a:cubicBezTo>
                  <a:cubicBezTo>
                    <a:pt x="2003563" y="1506004"/>
                    <a:pt x="2017271" y="1464818"/>
                    <a:pt x="2019763" y="1423632"/>
                  </a:cubicBezTo>
                  <a:cubicBezTo>
                    <a:pt x="2021010" y="1359981"/>
                    <a:pt x="2011040" y="1298827"/>
                    <a:pt x="2049673" y="1236424"/>
                  </a:cubicBezTo>
                  <a:cubicBezTo>
                    <a:pt x="2074597" y="1195238"/>
                    <a:pt x="2067120" y="1134083"/>
                    <a:pt x="2073351" y="1081665"/>
                  </a:cubicBezTo>
                  <a:cubicBezTo>
                    <a:pt x="2074597" y="1071681"/>
                    <a:pt x="2072105" y="1060448"/>
                    <a:pt x="2059643" y="1059200"/>
                  </a:cubicBezTo>
                  <a:cubicBezTo>
                    <a:pt x="2044688" y="1057952"/>
                    <a:pt x="2039703" y="1067936"/>
                    <a:pt x="2039703" y="1080417"/>
                  </a:cubicBezTo>
                  <a:cubicBezTo>
                    <a:pt x="2040949" y="1099138"/>
                    <a:pt x="2033472" y="1112866"/>
                    <a:pt x="2014779" y="1117859"/>
                  </a:cubicBezTo>
                  <a:cubicBezTo>
                    <a:pt x="1979884" y="1127843"/>
                    <a:pt x="1956205" y="1151556"/>
                    <a:pt x="1932527" y="1175269"/>
                  </a:cubicBezTo>
                  <a:cubicBezTo>
                    <a:pt x="1918819" y="1188998"/>
                    <a:pt x="1905110" y="1197734"/>
                    <a:pt x="1886417" y="1193990"/>
                  </a:cubicBezTo>
                  <a:cubicBezTo>
                    <a:pt x="1866477" y="1188998"/>
                    <a:pt x="1852769" y="1193990"/>
                    <a:pt x="1849030" y="1215207"/>
                  </a:cubicBezTo>
                  <a:cubicBezTo>
                    <a:pt x="1846537" y="1226439"/>
                    <a:pt x="1839060" y="1236424"/>
                    <a:pt x="1829090" y="1245160"/>
                  </a:cubicBezTo>
                  <a:cubicBezTo>
                    <a:pt x="1791703" y="1275114"/>
                    <a:pt x="1791703" y="1313803"/>
                    <a:pt x="1796688" y="1358733"/>
                  </a:cubicBezTo>
                  <a:cubicBezTo>
                    <a:pt x="1804165" y="1416144"/>
                    <a:pt x="1807904" y="1474802"/>
                    <a:pt x="1774256" y="1527221"/>
                  </a:cubicBezTo>
                  <a:cubicBezTo>
                    <a:pt x="1758055" y="1550934"/>
                    <a:pt x="1741854" y="1575895"/>
                    <a:pt x="1741854" y="1608344"/>
                  </a:cubicBezTo>
                  <a:cubicBezTo>
                    <a:pt x="1741854" y="1628313"/>
                    <a:pt x="1725653" y="1632057"/>
                    <a:pt x="1708205" y="1629561"/>
                  </a:cubicBezTo>
                  <a:cubicBezTo>
                    <a:pt x="1723160" y="1673243"/>
                    <a:pt x="1728145" y="1721917"/>
                    <a:pt x="1749331" y="1764351"/>
                  </a:cubicBezTo>
                  <a:cubicBezTo>
                    <a:pt x="1754316" y="1776832"/>
                    <a:pt x="1746839" y="1790560"/>
                    <a:pt x="1738115" y="1801793"/>
                  </a:cubicBezTo>
                  <a:cubicBezTo>
                    <a:pt x="1711944" y="1844227"/>
                    <a:pt x="1720668" y="1870436"/>
                    <a:pt x="1768025" y="1890405"/>
                  </a:cubicBezTo>
                  <a:lnTo>
                    <a:pt x="1775498" y="1894682"/>
                  </a:lnTo>
                  <a:lnTo>
                    <a:pt x="1776780" y="1893721"/>
                  </a:lnTo>
                  <a:cubicBezTo>
                    <a:pt x="1800473" y="1863820"/>
                    <a:pt x="1835389" y="1850116"/>
                    <a:pt x="1865317" y="1827691"/>
                  </a:cubicBezTo>
                  <a:cubicBezTo>
                    <a:pt x="1887764" y="1811495"/>
                    <a:pt x="1910210" y="1790316"/>
                    <a:pt x="1945126" y="1795299"/>
                  </a:cubicBezTo>
                  <a:cubicBezTo>
                    <a:pt x="1978795" y="1801528"/>
                    <a:pt x="2002488" y="1813987"/>
                    <a:pt x="2012464" y="1848870"/>
                  </a:cubicBezTo>
                  <a:cubicBezTo>
                    <a:pt x="2017452" y="1867558"/>
                    <a:pt x="2023687" y="1888737"/>
                    <a:pt x="2033663" y="1907425"/>
                  </a:cubicBezTo>
                  <a:cubicBezTo>
                    <a:pt x="2038651" y="1918637"/>
                    <a:pt x="2041145" y="1933587"/>
                    <a:pt x="2028675" y="1939817"/>
                  </a:cubicBezTo>
                  <a:cubicBezTo>
                    <a:pt x="1987524" y="1959750"/>
                    <a:pt x="1972560" y="2000863"/>
                    <a:pt x="1945126" y="2030763"/>
                  </a:cubicBezTo>
                  <a:cubicBezTo>
                    <a:pt x="1937644" y="2038238"/>
                    <a:pt x="1933903" y="2048205"/>
                    <a:pt x="1926421" y="2054434"/>
                  </a:cubicBezTo>
                  <a:cubicBezTo>
                    <a:pt x="1908963" y="2071876"/>
                    <a:pt x="1901481" y="2084334"/>
                    <a:pt x="1915198" y="2114234"/>
                  </a:cubicBezTo>
                  <a:cubicBezTo>
                    <a:pt x="1926421" y="2135414"/>
                    <a:pt x="1933903" y="2160330"/>
                    <a:pt x="1947620" y="2181510"/>
                  </a:cubicBezTo>
                  <a:cubicBezTo>
                    <a:pt x="1961337" y="2203935"/>
                    <a:pt x="1948867" y="2223868"/>
                    <a:pt x="1930162" y="2238818"/>
                  </a:cubicBezTo>
                  <a:cubicBezTo>
                    <a:pt x="1907716" y="2259998"/>
                    <a:pt x="1907716" y="2261243"/>
                    <a:pt x="1936397" y="2273702"/>
                  </a:cubicBezTo>
                  <a:cubicBezTo>
                    <a:pt x="1948867" y="2279931"/>
                    <a:pt x="1961337" y="2286160"/>
                    <a:pt x="1973807" y="2293635"/>
                  </a:cubicBezTo>
                  <a:cubicBezTo>
                    <a:pt x="1981289" y="2297373"/>
                    <a:pt x="1990018" y="2299864"/>
                    <a:pt x="1990018" y="2311077"/>
                  </a:cubicBezTo>
                  <a:cubicBezTo>
                    <a:pt x="1990018" y="2323535"/>
                    <a:pt x="1981289" y="2329765"/>
                    <a:pt x="1972560" y="2332256"/>
                  </a:cubicBezTo>
                  <a:cubicBezTo>
                    <a:pt x="1951361" y="2340977"/>
                    <a:pt x="1930162" y="2349698"/>
                    <a:pt x="1907716" y="2339731"/>
                  </a:cubicBezTo>
                  <a:cubicBezTo>
                    <a:pt x="1892752" y="2333502"/>
                    <a:pt x="1881529" y="2334748"/>
                    <a:pt x="1869059" y="2347206"/>
                  </a:cubicBezTo>
                  <a:cubicBezTo>
                    <a:pt x="1855341" y="2360911"/>
                    <a:pt x="1837883" y="2355927"/>
                    <a:pt x="1825413" y="2343469"/>
                  </a:cubicBezTo>
                  <a:cubicBezTo>
                    <a:pt x="1807955" y="2326027"/>
                    <a:pt x="1792991" y="2306094"/>
                    <a:pt x="1795485" y="2279931"/>
                  </a:cubicBezTo>
                  <a:cubicBezTo>
                    <a:pt x="1797979" y="2262489"/>
                    <a:pt x="1794238" y="2246293"/>
                    <a:pt x="1789250" y="2231343"/>
                  </a:cubicBezTo>
                  <a:cubicBezTo>
                    <a:pt x="1788003" y="2200197"/>
                    <a:pt x="1774286" y="2174035"/>
                    <a:pt x="1764310" y="2146626"/>
                  </a:cubicBezTo>
                  <a:cubicBezTo>
                    <a:pt x="1756828" y="2127939"/>
                    <a:pt x="1740617" y="2120463"/>
                    <a:pt x="1721912" y="2119218"/>
                  </a:cubicBezTo>
                  <a:cubicBezTo>
                    <a:pt x="1700713" y="2119218"/>
                    <a:pt x="1703207" y="2137905"/>
                    <a:pt x="1699466" y="2151610"/>
                  </a:cubicBezTo>
                  <a:cubicBezTo>
                    <a:pt x="1695725" y="2165314"/>
                    <a:pt x="1688243" y="2179018"/>
                    <a:pt x="1685749" y="2193968"/>
                  </a:cubicBezTo>
                  <a:cubicBezTo>
                    <a:pt x="1682007" y="2216393"/>
                    <a:pt x="1668291" y="2227606"/>
                    <a:pt x="1645844" y="2223868"/>
                  </a:cubicBezTo>
                  <a:cubicBezTo>
                    <a:pt x="1623398" y="2221377"/>
                    <a:pt x="1615916" y="2232589"/>
                    <a:pt x="1613422" y="2252523"/>
                  </a:cubicBezTo>
                  <a:cubicBezTo>
                    <a:pt x="1613422" y="2261243"/>
                    <a:pt x="1612175" y="2269964"/>
                    <a:pt x="1613422" y="2278685"/>
                  </a:cubicBezTo>
                  <a:cubicBezTo>
                    <a:pt x="1615916" y="2334748"/>
                    <a:pt x="1600952" y="2385827"/>
                    <a:pt x="1569777" y="2430678"/>
                  </a:cubicBezTo>
                  <a:cubicBezTo>
                    <a:pt x="1554813" y="2453103"/>
                    <a:pt x="1554813" y="2470545"/>
                    <a:pt x="1572271" y="2489232"/>
                  </a:cubicBezTo>
                  <a:cubicBezTo>
                    <a:pt x="1590976" y="2507920"/>
                    <a:pt x="1602199" y="2530345"/>
                    <a:pt x="1607187" y="2555262"/>
                  </a:cubicBezTo>
                  <a:cubicBezTo>
                    <a:pt x="1614669" y="2583916"/>
                    <a:pt x="1629633" y="2610079"/>
                    <a:pt x="1654573" y="2626275"/>
                  </a:cubicBezTo>
                  <a:cubicBezTo>
                    <a:pt x="1699466" y="2654929"/>
                    <a:pt x="1735629" y="2693550"/>
                    <a:pt x="1776780" y="2724696"/>
                  </a:cubicBezTo>
                  <a:cubicBezTo>
                    <a:pt x="1802967" y="2743384"/>
                    <a:pt x="1810449" y="2770792"/>
                    <a:pt x="1820425" y="2800692"/>
                  </a:cubicBezTo>
                  <a:cubicBezTo>
                    <a:pt x="1836637" y="2858001"/>
                    <a:pt x="1799226" y="2900359"/>
                    <a:pt x="1786756" y="2948947"/>
                  </a:cubicBezTo>
                  <a:cubicBezTo>
                    <a:pt x="1781768" y="2965143"/>
                    <a:pt x="1761816" y="2962652"/>
                    <a:pt x="1751840" y="2978847"/>
                  </a:cubicBezTo>
                  <a:cubicBezTo>
                    <a:pt x="1786756" y="2985077"/>
                    <a:pt x="1802967" y="3009993"/>
                    <a:pt x="1816684" y="3037402"/>
                  </a:cubicBezTo>
                  <a:cubicBezTo>
                    <a:pt x="1826660" y="3057335"/>
                    <a:pt x="1846613" y="3063565"/>
                    <a:pt x="1861577" y="3076023"/>
                  </a:cubicBezTo>
                  <a:cubicBezTo>
                    <a:pt x="1871553" y="3084744"/>
                    <a:pt x="1877787" y="3079760"/>
                    <a:pt x="1882776" y="3071040"/>
                  </a:cubicBezTo>
                  <a:cubicBezTo>
                    <a:pt x="1887764" y="3062319"/>
                    <a:pt x="1891505" y="3054844"/>
                    <a:pt x="1897740" y="3048614"/>
                  </a:cubicBezTo>
                  <a:cubicBezTo>
                    <a:pt x="1906469" y="3041139"/>
                    <a:pt x="1913951" y="3037402"/>
                    <a:pt x="1925174" y="3043631"/>
                  </a:cubicBezTo>
                  <a:cubicBezTo>
                    <a:pt x="1933903" y="3048614"/>
                    <a:pt x="1941385" y="3057335"/>
                    <a:pt x="1937644" y="3067302"/>
                  </a:cubicBezTo>
                  <a:cubicBezTo>
                    <a:pt x="1923927" y="3102186"/>
                    <a:pt x="1940138" y="3119627"/>
                    <a:pt x="1968819" y="3135823"/>
                  </a:cubicBezTo>
                  <a:cubicBezTo>
                    <a:pt x="1985030" y="3145790"/>
                    <a:pt x="1982536" y="3160740"/>
                    <a:pt x="1968819" y="3171953"/>
                  </a:cubicBezTo>
                  <a:cubicBezTo>
                    <a:pt x="1950114" y="3188149"/>
                    <a:pt x="1956349" y="3199361"/>
                    <a:pt x="1975054" y="3208082"/>
                  </a:cubicBezTo>
                  <a:cubicBezTo>
                    <a:pt x="1993759" y="3216803"/>
                    <a:pt x="2002488" y="3235490"/>
                    <a:pt x="2019946" y="3246703"/>
                  </a:cubicBezTo>
                  <a:cubicBezTo>
                    <a:pt x="2019946" y="3230507"/>
                    <a:pt x="2008723" y="3221786"/>
                    <a:pt x="1993759" y="3216803"/>
                  </a:cubicBezTo>
                  <a:cubicBezTo>
                    <a:pt x="1972560" y="3208082"/>
                    <a:pt x="1973807" y="3198115"/>
                    <a:pt x="1992512" y="3186903"/>
                  </a:cubicBezTo>
                  <a:cubicBezTo>
                    <a:pt x="2033663" y="3159494"/>
                    <a:pt x="2066085" y="3173198"/>
                    <a:pt x="2074815" y="3224278"/>
                  </a:cubicBezTo>
                  <a:cubicBezTo>
                    <a:pt x="2078556" y="3245457"/>
                    <a:pt x="2078556" y="3267882"/>
                    <a:pt x="2074815" y="3291553"/>
                  </a:cubicBezTo>
                  <a:cubicBezTo>
                    <a:pt x="2068579" y="3325191"/>
                    <a:pt x="2073568" y="3360074"/>
                    <a:pt x="2061097" y="3392466"/>
                  </a:cubicBezTo>
                  <a:cubicBezTo>
                    <a:pt x="2056109" y="3403679"/>
                    <a:pt x="2066085" y="3413646"/>
                    <a:pt x="2079803" y="3406171"/>
                  </a:cubicBezTo>
                  <a:cubicBezTo>
                    <a:pt x="2105990" y="3393712"/>
                    <a:pt x="2129683" y="3406171"/>
                    <a:pt x="2153376" y="3414891"/>
                  </a:cubicBezTo>
                  <a:cubicBezTo>
                    <a:pt x="2180810" y="3426104"/>
                    <a:pt x="2180810" y="3452267"/>
                    <a:pt x="2182057" y="3475938"/>
                  </a:cubicBezTo>
                  <a:cubicBezTo>
                    <a:pt x="2182057" y="3488396"/>
                    <a:pt x="2174575" y="3504592"/>
                    <a:pt x="2193280" y="3509575"/>
                  </a:cubicBezTo>
                  <a:cubicBezTo>
                    <a:pt x="2210738" y="3514559"/>
                    <a:pt x="2230691" y="3519542"/>
                    <a:pt x="2244407" y="3498363"/>
                  </a:cubicBezTo>
                  <a:cubicBezTo>
                    <a:pt x="2255631" y="3478429"/>
                    <a:pt x="2276830" y="3469708"/>
                    <a:pt x="2300523" y="3470954"/>
                  </a:cubicBezTo>
                  <a:cubicBezTo>
                    <a:pt x="2311746" y="3470954"/>
                    <a:pt x="2321722" y="3467217"/>
                    <a:pt x="2331698" y="3464725"/>
                  </a:cubicBezTo>
                  <a:cubicBezTo>
                    <a:pt x="2364120" y="3456004"/>
                    <a:pt x="2394048" y="3480921"/>
                    <a:pt x="2392801" y="3514559"/>
                  </a:cubicBezTo>
                  <a:cubicBezTo>
                    <a:pt x="2392801" y="3541967"/>
                    <a:pt x="2382825" y="3568130"/>
                    <a:pt x="2382825" y="3595538"/>
                  </a:cubicBezTo>
                  <a:cubicBezTo>
                    <a:pt x="2382825" y="3609243"/>
                    <a:pt x="2371602" y="3612980"/>
                    <a:pt x="2362873" y="3621701"/>
                  </a:cubicBezTo>
                  <a:cubicBezTo>
                    <a:pt x="2350403" y="3635405"/>
                    <a:pt x="2346662" y="3651601"/>
                    <a:pt x="2362873" y="3667797"/>
                  </a:cubicBezTo>
                  <a:cubicBezTo>
                    <a:pt x="2372849" y="3679010"/>
                    <a:pt x="2384072" y="3681501"/>
                    <a:pt x="2395295" y="3667797"/>
                  </a:cubicBezTo>
                  <a:cubicBezTo>
                    <a:pt x="2402777" y="3661568"/>
                    <a:pt x="2407765" y="3646618"/>
                    <a:pt x="2417741" y="3649109"/>
                  </a:cubicBezTo>
                  <a:cubicBezTo>
                    <a:pt x="2447670" y="3660322"/>
                    <a:pt x="2455152" y="3637897"/>
                    <a:pt x="2466375" y="3619209"/>
                  </a:cubicBezTo>
                  <a:cubicBezTo>
                    <a:pt x="2476351" y="3605505"/>
                    <a:pt x="2491315" y="3601768"/>
                    <a:pt x="2507526" y="3609243"/>
                  </a:cubicBezTo>
                  <a:cubicBezTo>
                    <a:pt x="2522490" y="3614226"/>
                    <a:pt x="2524984" y="3627930"/>
                    <a:pt x="2522490" y="3641634"/>
                  </a:cubicBezTo>
                  <a:cubicBezTo>
                    <a:pt x="2519996" y="3651601"/>
                    <a:pt x="2515008" y="3662814"/>
                    <a:pt x="2524984" y="3669043"/>
                  </a:cubicBezTo>
                  <a:cubicBezTo>
                    <a:pt x="2536207" y="3672780"/>
                    <a:pt x="2541195" y="3659076"/>
                    <a:pt x="2547430" y="3652847"/>
                  </a:cubicBezTo>
                  <a:cubicBezTo>
                    <a:pt x="2559900" y="3639143"/>
                    <a:pt x="2573617" y="3632914"/>
                    <a:pt x="2592323" y="3637897"/>
                  </a:cubicBezTo>
                  <a:cubicBezTo>
                    <a:pt x="2611027" y="3644126"/>
                    <a:pt x="2614769" y="3637897"/>
                    <a:pt x="2611027" y="3619209"/>
                  </a:cubicBezTo>
                  <a:cubicBezTo>
                    <a:pt x="2607287" y="3589309"/>
                    <a:pt x="2617263" y="3575605"/>
                    <a:pt x="2647191" y="3571867"/>
                  </a:cubicBezTo>
                  <a:cubicBezTo>
                    <a:pt x="2668390" y="3569376"/>
                    <a:pt x="2683354" y="3561901"/>
                    <a:pt x="2689589" y="3540721"/>
                  </a:cubicBezTo>
                  <a:cubicBezTo>
                    <a:pt x="2695824" y="3522034"/>
                    <a:pt x="2709541" y="3518296"/>
                    <a:pt x="2726999" y="3524525"/>
                  </a:cubicBezTo>
                  <a:cubicBezTo>
                    <a:pt x="2754433" y="3536984"/>
                    <a:pt x="2764409" y="3524525"/>
                    <a:pt x="2768150" y="3498363"/>
                  </a:cubicBezTo>
                  <a:cubicBezTo>
                    <a:pt x="2769397" y="3485904"/>
                    <a:pt x="2774385" y="3474692"/>
                    <a:pt x="2776879" y="3462233"/>
                  </a:cubicBezTo>
                  <a:cubicBezTo>
                    <a:pt x="2788102" y="3428596"/>
                    <a:pt x="2798079" y="3422367"/>
                    <a:pt x="2832995" y="3429842"/>
                  </a:cubicBezTo>
                  <a:cubicBezTo>
                    <a:pt x="2847959" y="3432333"/>
                    <a:pt x="2861676" y="3439808"/>
                    <a:pt x="2875393" y="3447283"/>
                  </a:cubicBezTo>
                  <a:cubicBezTo>
                    <a:pt x="2892851" y="3457250"/>
                    <a:pt x="2910309" y="3463479"/>
                    <a:pt x="2931508" y="3463479"/>
                  </a:cubicBezTo>
                  <a:cubicBezTo>
                    <a:pt x="2962683" y="3463479"/>
                    <a:pt x="2972659" y="3473446"/>
                    <a:pt x="2975153" y="3504592"/>
                  </a:cubicBezTo>
                  <a:cubicBezTo>
                    <a:pt x="2977647" y="3532000"/>
                    <a:pt x="2983883" y="3559409"/>
                    <a:pt x="3000093" y="3583080"/>
                  </a:cubicBezTo>
                  <a:cubicBezTo>
                    <a:pt x="3007576" y="3593047"/>
                    <a:pt x="3010070" y="3604259"/>
                    <a:pt x="3006329" y="3617963"/>
                  </a:cubicBezTo>
                  <a:cubicBezTo>
                    <a:pt x="3001341" y="3632914"/>
                    <a:pt x="2986377" y="3644126"/>
                    <a:pt x="2973906" y="3632914"/>
                  </a:cubicBezTo>
                  <a:cubicBezTo>
                    <a:pt x="2920285" y="3589309"/>
                    <a:pt x="2862923" y="3607997"/>
                    <a:pt x="2806807" y="3622947"/>
                  </a:cubicBezTo>
                  <a:cubicBezTo>
                    <a:pt x="2773138" y="3632914"/>
                    <a:pt x="2739469" y="3641634"/>
                    <a:pt x="2704553" y="3645372"/>
                  </a:cubicBezTo>
                  <a:cubicBezTo>
                    <a:pt x="2688342" y="3647864"/>
                    <a:pt x="2682107" y="3655339"/>
                    <a:pt x="2675872" y="3671535"/>
                  </a:cubicBezTo>
                  <a:cubicBezTo>
                    <a:pt x="2658414" y="3720122"/>
                    <a:pt x="2655920" y="3769956"/>
                    <a:pt x="2655920" y="3822281"/>
                  </a:cubicBezTo>
                  <a:cubicBezTo>
                    <a:pt x="2674625" y="3819790"/>
                    <a:pt x="2672131" y="3808577"/>
                    <a:pt x="2673378" y="3798610"/>
                  </a:cubicBezTo>
                  <a:cubicBezTo>
                    <a:pt x="2680860" y="3755006"/>
                    <a:pt x="2689589" y="3748777"/>
                    <a:pt x="2728246" y="3761235"/>
                  </a:cubicBezTo>
                  <a:cubicBezTo>
                    <a:pt x="2751939" y="3768710"/>
                    <a:pt x="2771891" y="3773693"/>
                    <a:pt x="2795585" y="3761235"/>
                  </a:cubicBezTo>
                  <a:cubicBezTo>
                    <a:pt x="2813043" y="3752514"/>
                    <a:pt x="2831748" y="3759989"/>
                    <a:pt x="2841724" y="3776185"/>
                  </a:cubicBezTo>
                  <a:cubicBezTo>
                    <a:pt x="2847959" y="3788644"/>
                    <a:pt x="2851700" y="3803594"/>
                    <a:pt x="2832995" y="3808577"/>
                  </a:cubicBezTo>
                  <a:cubicBezTo>
                    <a:pt x="2814290" y="3812315"/>
                    <a:pt x="2813043" y="3819790"/>
                    <a:pt x="2821772" y="3833494"/>
                  </a:cubicBezTo>
                  <a:cubicBezTo>
                    <a:pt x="2829254" y="3843461"/>
                    <a:pt x="2836736" y="3858411"/>
                    <a:pt x="2852947" y="3840969"/>
                  </a:cubicBezTo>
                  <a:cubicBezTo>
                    <a:pt x="2854194" y="3838477"/>
                    <a:pt x="2857935" y="3833494"/>
                    <a:pt x="2861676" y="3833494"/>
                  </a:cubicBezTo>
                  <a:cubicBezTo>
                    <a:pt x="2899086" y="3834740"/>
                    <a:pt x="2929014" y="3824773"/>
                    <a:pt x="2945225" y="3784906"/>
                  </a:cubicBezTo>
                  <a:cubicBezTo>
                    <a:pt x="2947719" y="3774939"/>
                    <a:pt x="2962683" y="3781168"/>
                    <a:pt x="2970165" y="3788644"/>
                  </a:cubicBezTo>
                  <a:cubicBezTo>
                    <a:pt x="2982635" y="3801102"/>
                    <a:pt x="2996353" y="3808577"/>
                    <a:pt x="3010070" y="3818544"/>
                  </a:cubicBezTo>
                  <a:cubicBezTo>
                    <a:pt x="3039998" y="3839723"/>
                    <a:pt x="3068679" y="3828510"/>
                    <a:pt x="3076161" y="3791135"/>
                  </a:cubicBezTo>
                  <a:cubicBezTo>
                    <a:pt x="3078655" y="3779923"/>
                    <a:pt x="3077408" y="3768710"/>
                    <a:pt x="3081149" y="3758743"/>
                  </a:cubicBezTo>
                  <a:cubicBezTo>
                    <a:pt x="3084890" y="3748777"/>
                    <a:pt x="3086137" y="3737564"/>
                    <a:pt x="3098607" y="3737564"/>
                  </a:cubicBezTo>
                  <a:cubicBezTo>
                    <a:pt x="3111077" y="3736318"/>
                    <a:pt x="3119806" y="3743793"/>
                    <a:pt x="3124794" y="3755006"/>
                  </a:cubicBezTo>
                  <a:cubicBezTo>
                    <a:pt x="3131029" y="3768710"/>
                    <a:pt x="3132276" y="3784906"/>
                    <a:pt x="3138511" y="3798610"/>
                  </a:cubicBezTo>
                  <a:cubicBezTo>
                    <a:pt x="3142252" y="3806085"/>
                    <a:pt x="3147240" y="3814806"/>
                    <a:pt x="3155969" y="3816052"/>
                  </a:cubicBezTo>
                  <a:cubicBezTo>
                    <a:pt x="3168439" y="3816052"/>
                    <a:pt x="3169687" y="3806085"/>
                    <a:pt x="3173427" y="3798610"/>
                  </a:cubicBezTo>
                  <a:cubicBezTo>
                    <a:pt x="3192133" y="3763727"/>
                    <a:pt x="3187145" y="3730089"/>
                    <a:pt x="3169687" y="3697697"/>
                  </a:cubicBezTo>
                  <a:cubicBezTo>
                    <a:pt x="3160957" y="3680255"/>
                    <a:pt x="3162204" y="3654093"/>
                    <a:pt x="3133523" y="3647864"/>
                  </a:cubicBezTo>
                  <a:cubicBezTo>
                    <a:pt x="3129782" y="3647864"/>
                    <a:pt x="3127288" y="3641634"/>
                    <a:pt x="3127288" y="3637897"/>
                  </a:cubicBezTo>
                  <a:cubicBezTo>
                    <a:pt x="3131029" y="3612980"/>
                    <a:pt x="3122300" y="3588063"/>
                    <a:pt x="3128535" y="3565638"/>
                  </a:cubicBezTo>
                  <a:cubicBezTo>
                    <a:pt x="3136017" y="3533246"/>
                    <a:pt x="3149734" y="3502100"/>
                    <a:pt x="3172181" y="3478429"/>
                  </a:cubicBezTo>
                  <a:cubicBezTo>
                    <a:pt x="3188391" y="3462233"/>
                    <a:pt x="3204603" y="3456004"/>
                    <a:pt x="3218320" y="3478429"/>
                  </a:cubicBezTo>
                  <a:cubicBezTo>
                    <a:pt x="3228296" y="3494625"/>
                    <a:pt x="3247001" y="3498363"/>
                    <a:pt x="3260718" y="3509575"/>
                  </a:cubicBezTo>
                  <a:cubicBezTo>
                    <a:pt x="3273188" y="3519542"/>
                    <a:pt x="3284411" y="3533246"/>
                    <a:pt x="3270694" y="3549442"/>
                  </a:cubicBezTo>
                  <a:cubicBezTo>
                    <a:pt x="3260718" y="3563146"/>
                    <a:pt x="3245754" y="3558163"/>
                    <a:pt x="3233284" y="3550688"/>
                  </a:cubicBezTo>
                  <a:cubicBezTo>
                    <a:pt x="3195874" y="3528263"/>
                    <a:pt x="3194627" y="3529509"/>
                    <a:pt x="3184651" y="3576851"/>
                  </a:cubicBezTo>
                  <a:cubicBezTo>
                    <a:pt x="3205850" y="3576851"/>
                    <a:pt x="3227049" y="3580588"/>
                    <a:pt x="3247001" y="3580588"/>
                  </a:cubicBezTo>
                  <a:cubicBezTo>
                    <a:pt x="3265706" y="3580588"/>
                    <a:pt x="3276929" y="3589309"/>
                    <a:pt x="3279423" y="3606751"/>
                  </a:cubicBezTo>
                  <a:cubicBezTo>
                    <a:pt x="3280670" y="3614226"/>
                    <a:pt x="3280670" y="3624193"/>
                    <a:pt x="3288152" y="3627930"/>
                  </a:cubicBezTo>
                  <a:cubicBezTo>
                    <a:pt x="3318080" y="3646618"/>
                    <a:pt x="3330550" y="3675272"/>
                    <a:pt x="3335538" y="3710156"/>
                  </a:cubicBezTo>
                  <a:cubicBezTo>
                    <a:pt x="3338032" y="3723860"/>
                    <a:pt x="3350502" y="3723860"/>
                    <a:pt x="3361725" y="3713893"/>
                  </a:cubicBezTo>
                  <a:cubicBezTo>
                    <a:pt x="3371701" y="3703926"/>
                    <a:pt x="3381678" y="3690222"/>
                    <a:pt x="3392901" y="3681501"/>
                  </a:cubicBezTo>
                  <a:cubicBezTo>
                    <a:pt x="3414100" y="3665305"/>
                    <a:pt x="3422829" y="3667797"/>
                    <a:pt x="3431558" y="3692714"/>
                  </a:cubicBezTo>
                  <a:cubicBezTo>
                    <a:pt x="3434052" y="3696451"/>
                    <a:pt x="3434052" y="3700189"/>
                    <a:pt x="3435299" y="3703926"/>
                  </a:cubicBezTo>
                  <a:cubicBezTo>
                    <a:pt x="3439040" y="3713893"/>
                    <a:pt x="3440287" y="3727597"/>
                    <a:pt x="3452757" y="3723860"/>
                  </a:cubicBezTo>
                  <a:cubicBezTo>
                    <a:pt x="3463980" y="3721368"/>
                    <a:pt x="3456498" y="3708910"/>
                    <a:pt x="3455251" y="3701435"/>
                  </a:cubicBezTo>
                  <a:cubicBezTo>
                    <a:pt x="3450263" y="3676518"/>
                    <a:pt x="3470215" y="3666551"/>
                    <a:pt x="3483932" y="3654093"/>
                  </a:cubicBezTo>
                  <a:cubicBezTo>
                    <a:pt x="3495155" y="3642880"/>
                    <a:pt x="3507625" y="3645372"/>
                    <a:pt x="3517601" y="3660322"/>
                  </a:cubicBezTo>
                  <a:cubicBezTo>
                    <a:pt x="3523836" y="3635405"/>
                    <a:pt x="3527577" y="3614226"/>
                    <a:pt x="3523836" y="3593047"/>
                  </a:cubicBezTo>
                  <a:cubicBezTo>
                    <a:pt x="3520095" y="3570621"/>
                    <a:pt x="3527577" y="3554426"/>
                    <a:pt x="3551271" y="3551934"/>
                  </a:cubicBezTo>
                  <a:cubicBezTo>
                    <a:pt x="3572470" y="3548196"/>
                    <a:pt x="3579952" y="3535738"/>
                    <a:pt x="3579952" y="3515805"/>
                  </a:cubicBezTo>
                  <a:cubicBezTo>
                    <a:pt x="3581199" y="3505838"/>
                    <a:pt x="3582446" y="3495871"/>
                    <a:pt x="3588681" y="3487150"/>
                  </a:cubicBezTo>
                  <a:cubicBezTo>
                    <a:pt x="3604892" y="3462233"/>
                    <a:pt x="3614868" y="3436071"/>
                    <a:pt x="3613621" y="3406171"/>
                  </a:cubicBezTo>
                  <a:cubicBezTo>
                    <a:pt x="3613621" y="3396204"/>
                    <a:pt x="3616115" y="3386237"/>
                    <a:pt x="3627338" y="3381254"/>
                  </a:cubicBezTo>
                  <a:cubicBezTo>
                    <a:pt x="3639808" y="3376270"/>
                    <a:pt x="3644796" y="3386237"/>
                    <a:pt x="3652278" y="3392466"/>
                  </a:cubicBezTo>
                  <a:cubicBezTo>
                    <a:pt x="3673477" y="3413646"/>
                    <a:pt x="3702158" y="3412400"/>
                    <a:pt x="3720863" y="3386237"/>
                  </a:cubicBezTo>
                  <a:cubicBezTo>
                    <a:pt x="3734580" y="3368795"/>
                    <a:pt x="3747051" y="3353845"/>
                    <a:pt x="3762015" y="3338895"/>
                  </a:cubicBezTo>
                  <a:cubicBezTo>
                    <a:pt x="3784461" y="3315224"/>
                    <a:pt x="3816883" y="3318962"/>
                    <a:pt x="3844317" y="3310241"/>
                  </a:cubicBezTo>
                  <a:cubicBezTo>
                    <a:pt x="3853046" y="3307749"/>
                    <a:pt x="3861775" y="3316470"/>
                    <a:pt x="3865516" y="3323945"/>
                  </a:cubicBezTo>
                  <a:cubicBezTo>
                    <a:pt x="3886715" y="3357583"/>
                    <a:pt x="3924125" y="3366304"/>
                    <a:pt x="3957795" y="3377516"/>
                  </a:cubicBezTo>
                  <a:cubicBezTo>
                    <a:pt x="3967771" y="3381254"/>
                    <a:pt x="3977747" y="3381254"/>
                    <a:pt x="3985229" y="3372533"/>
                  </a:cubicBezTo>
                  <a:cubicBezTo>
                    <a:pt x="3998946" y="3357583"/>
                    <a:pt x="4016404" y="3357583"/>
                    <a:pt x="4035109" y="3361320"/>
                  </a:cubicBezTo>
                  <a:cubicBezTo>
                    <a:pt x="4040097" y="3362566"/>
                    <a:pt x="4045085" y="3368795"/>
                    <a:pt x="4050073" y="3367550"/>
                  </a:cubicBezTo>
                  <a:cubicBezTo>
                    <a:pt x="4099953" y="3347616"/>
                    <a:pt x="4146093" y="3377516"/>
                    <a:pt x="4194726" y="3372533"/>
                  </a:cubicBezTo>
                  <a:cubicBezTo>
                    <a:pt x="4209690" y="3371287"/>
                    <a:pt x="4220913" y="3363812"/>
                    <a:pt x="4230889" y="3357583"/>
                  </a:cubicBezTo>
                  <a:cubicBezTo>
                    <a:pt x="4252088" y="3343879"/>
                    <a:pt x="4273287" y="3343879"/>
                    <a:pt x="4291992" y="3361320"/>
                  </a:cubicBezTo>
                  <a:cubicBezTo>
                    <a:pt x="4303215" y="3371287"/>
                    <a:pt x="4315686" y="3376270"/>
                    <a:pt x="4329403" y="3380008"/>
                  </a:cubicBezTo>
                  <a:cubicBezTo>
                    <a:pt x="4356837" y="3387483"/>
                    <a:pt x="4361825" y="3401187"/>
                    <a:pt x="4346861" y="3423612"/>
                  </a:cubicBezTo>
                  <a:cubicBezTo>
                    <a:pt x="4338132" y="3438562"/>
                    <a:pt x="4331897" y="3452267"/>
                    <a:pt x="4330650" y="3469708"/>
                  </a:cubicBezTo>
                  <a:cubicBezTo>
                    <a:pt x="4329403" y="3500854"/>
                    <a:pt x="4306957" y="3520788"/>
                    <a:pt x="4289498" y="3541967"/>
                  </a:cubicBezTo>
                  <a:cubicBezTo>
                    <a:pt x="4279522" y="3554426"/>
                    <a:pt x="4272040" y="3564392"/>
                    <a:pt x="4279522" y="3580588"/>
                  </a:cubicBezTo>
                  <a:cubicBezTo>
                    <a:pt x="4285757" y="3595538"/>
                    <a:pt x="4296980" y="3603013"/>
                    <a:pt x="4313192" y="3603013"/>
                  </a:cubicBezTo>
                  <a:cubicBezTo>
                    <a:pt x="4348108" y="3604259"/>
                    <a:pt x="4383024" y="3617963"/>
                    <a:pt x="4420434" y="3617963"/>
                  </a:cubicBezTo>
                  <a:cubicBezTo>
                    <a:pt x="4435398" y="3617963"/>
                    <a:pt x="4447868" y="3624193"/>
                    <a:pt x="4455350" y="3639143"/>
                  </a:cubicBezTo>
                  <a:cubicBezTo>
                    <a:pt x="4466573" y="3651601"/>
                    <a:pt x="4481537" y="3652847"/>
                    <a:pt x="4497748" y="3651601"/>
                  </a:cubicBezTo>
                  <a:cubicBezTo>
                    <a:pt x="4565087" y="3647864"/>
                    <a:pt x="4628684" y="3655339"/>
                    <a:pt x="4692281" y="3677764"/>
                  </a:cubicBezTo>
                  <a:cubicBezTo>
                    <a:pt x="4733433" y="3692714"/>
                    <a:pt x="4761958" y="3725884"/>
                    <a:pt x="4766283" y="3765187"/>
                  </a:cubicBezTo>
                  <a:cubicBezTo>
                    <a:pt x="4767725" y="3778287"/>
                    <a:pt x="4766478" y="3792069"/>
                    <a:pt x="4762114" y="3806085"/>
                  </a:cubicBezTo>
                  <a:cubicBezTo>
                    <a:pt x="4748397" y="3850936"/>
                    <a:pt x="4708492" y="3858411"/>
                    <a:pt x="4672329" y="3869623"/>
                  </a:cubicBezTo>
                  <a:cubicBezTo>
                    <a:pt x="4647389" y="3877098"/>
                    <a:pt x="4621202" y="3877098"/>
                    <a:pt x="4596262" y="3883327"/>
                  </a:cubicBezTo>
                  <a:cubicBezTo>
                    <a:pt x="4527676" y="3898277"/>
                    <a:pt x="4456597" y="3884573"/>
                    <a:pt x="4388012" y="3897032"/>
                  </a:cubicBezTo>
                  <a:cubicBezTo>
                    <a:pt x="4376789" y="3898277"/>
                    <a:pt x="4365566" y="3892048"/>
                    <a:pt x="4356837" y="3903261"/>
                  </a:cubicBezTo>
                  <a:cubicBezTo>
                    <a:pt x="4351849" y="3914473"/>
                    <a:pt x="4341873" y="3919457"/>
                    <a:pt x="4331897" y="3924440"/>
                  </a:cubicBezTo>
                  <a:cubicBezTo>
                    <a:pt x="4294486" y="3936899"/>
                    <a:pt x="4273287" y="3969290"/>
                    <a:pt x="4244606" y="3991716"/>
                  </a:cubicBezTo>
                  <a:cubicBezTo>
                    <a:pt x="4230889" y="4001682"/>
                    <a:pt x="4227148" y="4016632"/>
                    <a:pt x="4225901" y="4031582"/>
                  </a:cubicBezTo>
                  <a:cubicBezTo>
                    <a:pt x="4223407" y="4068958"/>
                    <a:pt x="4232136" y="4105087"/>
                    <a:pt x="4234630" y="4139970"/>
                  </a:cubicBezTo>
                  <a:cubicBezTo>
                    <a:pt x="4234630" y="4157412"/>
                    <a:pt x="4247100" y="4164887"/>
                    <a:pt x="4259570" y="4173608"/>
                  </a:cubicBezTo>
                  <a:cubicBezTo>
                    <a:pt x="4285757" y="4189804"/>
                    <a:pt x="4309451" y="4207246"/>
                    <a:pt x="4316933" y="4239638"/>
                  </a:cubicBezTo>
                  <a:cubicBezTo>
                    <a:pt x="4316933" y="4242129"/>
                    <a:pt x="4316933" y="4244621"/>
                    <a:pt x="4316933" y="4247113"/>
                  </a:cubicBezTo>
                  <a:cubicBezTo>
                    <a:pt x="4310697" y="4252096"/>
                    <a:pt x="4303215" y="4252096"/>
                    <a:pt x="4296980" y="4247113"/>
                  </a:cubicBezTo>
                  <a:cubicBezTo>
                    <a:pt x="4280769" y="4239638"/>
                    <a:pt x="4269546" y="4238392"/>
                    <a:pt x="4265805" y="4212229"/>
                  </a:cubicBezTo>
                  <a:cubicBezTo>
                    <a:pt x="4263311" y="4187312"/>
                    <a:pt x="4230889" y="4168625"/>
                    <a:pt x="4202208" y="4161150"/>
                  </a:cubicBezTo>
                  <a:cubicBezTo>
                    <a:pt x="4183503" y="4156166"/>
                    <a:pt x="4168539" y="4153675"/>
                    <a:pt x="4176021" y="4127512"/>
                  </a:cubicBezTo>
                  <a:cubicBezTo>
                    <a:pt x="4178515" y="4125020"/>
                    <a:pt x="4176021" y="4117545"/>
                    <a:pt x="4173527" y="4116300"/>
                  </a:cubicBezTo>
                  <a:cubicBezTo>
                    <a:pt x="4148587" y="4100104"/>
                    <a:pt x="4114917" y="4112562"/>
                    <a:pt x="4088730" y="4096366"/>
                  </a:cubicBezTo>
                  <a:cubicBezTo>
                    <a:pt x="4080001" y="4091383"/>
                    <a:pt x="4070025" y="4105087"/>
                    <a:pt x="4065037" y="4115054"/>
                  </a:cubicBezTo>
                  <a:cubicBezTo>
                    <a:pt x="4056308" y="4132495"/>
                    <a:pt x="4037603" y="4137479"/>
                    <a:pt x="4022639" y="4146200"/>
                  </a:cubicBezTo>
                  <a:cubicBezTo>
                    <a:pt x="3992711" y="4162396"/>
                    <a:pt x="3972759" y="4183575"/>
                    <a:pt x="3972759" y="4219704"/>
                  </a:cubicBezTo>
                  <a:cubicBezTo>
                    <a:pt x="3971512" y="4249604"/>
                    <a:pt x="3944078" y="4265800"/>
                    <a:pt x="3931607" y="4289471"/>
                  </a:cubicBezTo>
                  <a:cubicBezTo>
                    <a:pt x="3922878" y="4305667"/>
                    <a:pt x="3914149" y="4320617"/>
                    <a:pt x="3912902" y="4338059"/>
                  </a:cubicBezTo>
                  <a:cubicBezTo>
                    <a:pt x="3911655" y="4394122"/>
                    <a:pt x="3884221" y="4440218"/>
                    <a:pt x="3858034" y="4487560"/>
                  </a:cubicBezTo>
                  <a:cubicBezTo>
                    <a:pt x="3858034" y="4488806"/>
                    <a:pt x="3851799" y="4492543"/>
                    <a:pt x="3851799" y="4492543"/>
                  </a:cubicBezTo>
                  <a:cubicBezTo>
                    <a:pt x="3834341" y="4478839"/>
                    <a:pt x="3806907" y="4486314"/>
                    <a:pt x="3794437" y="4461397"/>
                  </a:cubicBezTo>
                  <a:cubicBezTo>
                    <a:pt x="3763262" y="4400351"/>
                    <a:pt x="3763262" y="4400351"/>
                    <a:pt x="3697170" y="4420285"/>
                  </a:cubicBezTo>
                  <a:cubicBezTo>
                    <a:pt x="3694676" y="4421530"/>
                    <a:pt x="3690935" y="4422776"/>
                    <a:pt x="3684700" y="4424022"/>
                  </a:cubicBezTo>
                  <a:cubicBezTo>
                    <a:pt x="3698417" y="4374188"/>
                    <a:pt x="3658513" y="4345534"/>
                    <a:pt x="3642302" y="4308159"/>
                  </a:cubicBezTo>
                  <a:cubicBezTo>
                    <a:pt x="3634820" y="4294455"/>
                    <a:pt x="3612374" y="4296946"/>
                    <a:pt x="3601151" y="4283242"/>
                  </a:cubicBezTo>
                  <a:cubicBezTo>
                    <a:pt x="3588681" y="4269538"/>
                    <a:pt x="3581199" y="4255834"/>
                    <a:pt x="3582446" y="4235900"/>
                  </a:cubicBezTo>
                  <a:cubicBezTo>
                    <a:pt x="3582446" y="4217213"/>
                    <a:pt x="3584940" y="4198525"/>
                    <a:pt x="3572470" y="4179837"/>
                  </a:cubicBezTo>
                  <a:cubicBezTo>
                    <a:pt x="3562493" y="4164887"/>
                    <a:pt x="3571223" y="4149937"/>
                    <a:pt x="3589928" y="4143708"/>
                  </a:cubicBezTo>
                  <a:cubicBezTo>
                    <a:pt x="3604892" y="4139970"/>
                    <a:pt x="3618609" y="4134987"/>
                    <a:pt x="3633573" y="4132495"/>
                  </a:cubicBezTo>
                  <a:cubicBezTo>
                    <a:pt x="3658513" y="4127512"/>
                    <a:pt x="3685947" y="4127512"/>
                    <a:pt x="3684700" y="4088891"/>
                  </a:cubicBezTo>
                  <a:cubicBezTo>
                    <a:pt x="3683453" y="4076433"/>
                    <a:pt x="3704652" y="4073941"/>
                    <a:pt x="3718369" y="4071449"/>
                  </a:cubicBezTo>
                  <a:cubicBezTo>
                    <a:pt x="3730839" y="4068958"/>
                    <a:pt x="3728345" y="4082662"/>
                    <a:pt x="3732086" y="4090137"/>
                  </a:cubicBezTo>
                  <a:cubicBezTo>
                    <a:pt x="3740815" y="4107579"/>
                    <a:pt x="3748297" y="4126266"/>
                    <a:pt x="3755780" y="4143708"/>
                  </a:cubicBezTo>
                  <a:cubicBezTo>
                    <a:pt x="3759521" y="4148691"/>
                    <a:pt x="3759521" y="4157412"/>
                    <a:pt x="3768250" y="4157412"/>
                  </a:cubicBezTo>
                  <a:cubicBezTo>
                    <a:pt x="3775732" y="4154921"/>
                    <a:pt x="3779473" y="4147446"/>
                    <a:pt x="3779473" y="4141216"/>
                  </a:cubicBezTo>
                  <a:cubicBezTo>
                    <a:pt x="3784461" y="4105087"/>
                    <a:pt x="3789449" y="4068958"/>
                    <a:pt x="3821871" y="4041549"/>
                  </a:cubicBezTo>
                  <a:cubicBezTo>
                    <a:pt x="3834341" y="4031582"/>
                    <a:pt x="3820624" y="4004174"/>
                    <a:pt x="3804413" y="4005420"/>
                  </a:cubicBezTo>
                  <a:cubicBezTo>
                    <a:pt x="3783214" y="4006666"/>
                    <a:pt x="3755780" y="4002928"/>
                    <a:pt x="3748297" y="4032828"/>
                  </a:cubicBezTo>
                  <a:cubicBezTo>
                    <a:pt x="3744557" y="4042795"/>
                    <a:pt x="3739569" y="4049024"/>
                    <a:pt x="3728345" y="4046532"/>
                  </a:cubicBezTo>
                  <a:cubicBezTo>
                    <a:pt x="3718369" y="4042795"/>
                    <a:pt x="3720863" y="4032828"/>
                    <a:pt x="3722110" y="4026599"/>
                  </a:cubicBezTo>
                  <a:cubicBezTo>
                    <a:pt x="3732086" y="3971782"/>
                    <a:pt x="3712134" y="3921948"/>
                    <a:pt x="3690935" y="3874607"/>
                  </a:cubicBezTo>
                  <a:cubicBezTo>
                    <a:pt x="3680959" y="3849690"/>
                    <a:pt x="3654772" y="3864640"/>
                    <a:pt x="3638561" y="3877098"/>
                  </a:cubicBezTo>
                  <a:cubicBezTo>
                    <a:pt x="3613621" y="3898277"/>
                    <a:pt x="3593669" y="3924440"/>
                    <a:pt x="3566235" y="3941882"/>
                  </a:cubicBezTo>
                  <a:cubicBezTo>
                    <a:pt x="3538800" y="3958078"/>
                    <a:pt x="3511366" y="3984240"/>
                    <a:pt x="3475203" y="3955586"/>
                  </a:cubicBezTo>
                  <a:cubicBezTo>
                    <a:pt x="3465227" y="3948111"/>
                    <a:pt x="3447769" y="3953094"/>
                    <a:pt x="3446522" y="3961815"/>
                  </a:cubicBezTo>
                  <a:cubicBezTo>
                    <a:pt x="3445275" y="3976765"/>
                    <a:pt x="3422829" y="3992961"/>
                    <a:pt x="3441534" y="4006666"/>
                  </a:cubicBezTo>
                  <a:cubicBezTo>
                    <a:pt x="3461486" y="4021616"/>
                    <a:pt x="3450263" y="4026599"/>
                    <a:pt x="3436546" y="4031582"/>
                  </a:cubicBezTo>
                  <a:cubicBezTo>
                    <a:pt x="3416594" y="4040303"/>
                    <a:pt x="3407865" y="4057745"/>
                    <a:pt x="3397889" y="4075187"/>
                  </a:cubicBezTo>
                  <a:cubicBezTo>
                    <a:pt x="3387913" y="4090137"/>
                    <a:pt x="3380431" y="4087645"/>
                    <a:pt x="3369207" y="4076433"/>
                  </a:cubicBezTo>
                  <a:cubicBezTo>
                    <a:pt x="3339279" y="4046532"/>
                    <a:pt x="3281917" y="4057745"/>
                    <a:pt x="3268200" y="4096366"/>
                  </a:cubicBezTo>
                  <a:cubicBezTo>
                    <a:pt x="3263212" y="4108824"/>
                    <a:pt x="3259471" y="4120037"/>
                    <a:pt x="3243260" y="4122529"/>
                  </a:cubicBezTo>
                  <a:cubicBezTo>
                    <a:pt x="3224555" y="4123775"/>
                    <a:pt x="3219567" y="4141216"/>
                    <a:pt x="3212085" y="4154921"/>
                  </a:cubicBezTo>
                  <a:cubicBezTo>
                    <a:pt x="3199615" y="4174854"/>
                    <a:pt x="3190886" y="4179837"/>
                    <a:pt x="3163451" y="4173608"/>
                  </a:cubicBezTo>
                  <a:cubicBezTo>
                    <a:pt x="3136017" y="4167379"/>
                    <a:pt x="3106089" y="4157412"/>
                    <a:pt x="3079902" y="4157412"/>
                  </a:cubicBezTo>
                  <a:cubicBezTo>
                    <a:pt x="3049974" y="4157412"/>
                    <a:pt x="3013811" y="4161150"/>
                    <a:pt x="2985129" y="4184821"/>
                  </a:cubicBezTo>
                  <a:cubicBezTo>
                    <a:pt x="2956448" y="4210983"/>
                    <a:pt x="2950213" y="4207246"/>
                    <a:pt x="2938990" y="4169871"/>
                  </a:cubicBezTo>
                  <a:cubicBezTo>
                    <a:pt x="2936496" y="4164887"/>
                    <a:pt x="2934002" y="4158658"/>
                    <a:pt x="2931508" y="4152429"/>
                  </a:cubicBezTo>
                  <a:cubicBezTo>
                    <a:pt x="2917791" y="4169871"/>
                    <a:pt x="2904074" y="4183575"/>
                    <a:pt x="2881628" y="4164887"/>
                  </a:cubicBezTo>
                  <a:cubicBezTo>
                    <a:pt x="2874146" y="4159904"/>
                    <a:pt x="2865417" y="4159904"/>
                    <a:pt x="2860429" y="4166133"/>
                  </a:cubicBezTo>
                  <a:cubicBezTo>
                    <a:pt x="2831748" y="4207246"/>
                    <a:pt x="2786855" y="4202263"/>
                    <a:pt x="2745704" y="4204754"/>
                  </a:cubicBezTo>
                  <a:cubicBezTo>
                    <a:pt x="2708294" y="4208492"/>
                    <a:pt x="2647191" y="4268292"/>
                    <a:pt x="2642203" y="4304421"/>
                  </a:cubicBezTo>
                  <a:cubicBezTo>
                    <a:pt x="2639709" y="4323109"/>
                    <a:pt x="2658414" y="4333076"/>
                    <a:pt x="2659661" y="4349272"/>
                  </a:cubicBezTo>
                  <a:cubicBezTo>
                    <a:pt x="2642203" y="4354255"/>
                    <a:pt x="2637215" y="4341797"/>
                    <a:pt x="2629733" y="4331830"/>
                  </a:cubicBezTo>
                  <a:cubicBezTo>
                    <a:pt x="2612275" y="4311896"/>
                    <a:pt x="2598557" y="4314388"/>
                    <a:pt x="2584840" y="4339305"/>
                  </a:cubicBezTo>
                  <a:cubicBezTo>
                    <a:pt x="2577358" y="4354255"/>
                    <a:pt x="2567382" y="4359238"/>
                    <a:pt x="2546183" y="4354255"/>
                  </a:cubicBezTo>
                  <a:cubicBezTo>
                    <a:pt x="2511267" y="4345534"/>
                    <a:pt x="2473857" y="4331830"/>
                    <a:pt x="2440187" y="4362976"/>
                  </a:cubicBezTo>
                  <a:cubicBezTo>
                    <a:pt x="2431459" y="4371697"/>
                    <a:pt x="2426471" y="4379172"/>
                    <a:pt x="2422729" y="4390384"/>
                  </a:cubicBezTo>
                  <a:cubicBezTo>
                    <a:pt x="2417741" y="4402843"/>
                    <a:pt x="2412753" y="4414055"/>
                    <a:pt x="2406519" y="4426514"/>
                  </a:cubicBezTo>
                  <a:cubicBezTo>
                    <a:pt x="2385319" y="4460151"/>
                    <a:pt x="2366614" y="4462643"/>
                    <a:pt x="2350403" y="4426514"/>
                  </a:cubicBezTo>
                  <a:cubicBezTo>
                    <a:pt x="2331698" y="4389139"/>
                    <a:pt x="2303017" y="4396614"/>
                    <a:pt x="2275583" y="4395368"/>
                  </a:cubicBezTo>
                  <a:cubicBezTo>
                    <a:pt x="2265607" y="4395368"/>
                    <a:pt x="2253137" y="4400351"/>
                    <a:pt x="2248149" y="4386647"/>
                  </a:cubicBezTo>
                  <a:cubicBezTo>
                    <a:pt x="2244407" y="4376680"/>
                    <a:pt x="2249395" y="4369205"/>
                    <a:pt x="2259372" y="4366713"/>
                  </a:cubicBezTo>
                  <a:cubicBezTo>
                    <a:pt x="2270595" y="4362976"/>
                    <a:pt x="2285559" y="4353009"/>
                    <a:pt x="2291794" y="4372943"/>
                  </a:cubicBezTo>
                  <a:cubicBezTo>
                    <a:pt x="2294288" y="4381664"/>
                    <a:pt x="2298029" y="4389139"/>
                    <a:pt x="2308005" y="4381664"/>
                  </a:cubicBezTo>
                  <a:cubicBezTo>
                    <a:pt x="2314240" y="4376680"/>
                    <a:pt x="2306758" y="4369205"/>
                    <a:pt x="2304264" y="4364222"/>
                  </a:cubicBezTo>
                  <a:cubicBezTo>
                    <a:pt x="2303017" y="4361730"/>
                    <a:pt x="2300523" y="4357993"/>
                    <a:pt x="2298029" y="4356747"/>
                  </a:cubicBezTo>
                  <a:cubicBezTo>
                    <a:pt x="2285559" y="4350517"/>
                    <a:pt x="2266854" y="4348026"/>
                    <a:pt x="2268101" y="4330584"/>
                  </a:cubicBezTo>
                  <a:cubicBezTo>
                    <a:pt x="2269348" y="4314388"/>
                    <a:pt x="2273089" y="4293209"/>
                    <a:pt x="2283065" y="4281996"/>
                  </a:cubicBezTo>
                  <a:cubicBezTo>
                    <a:pt x="2309252" y="4253342"/>
                    <a:pt x="2289300" y="4234654"/>
                    <a:pt x="2271842" y="4217213"/>
                  </a:cubicBezTo>
                  <a:cubicBezTo>
                    <a:pt x="2253137" y="4198525"/>
                    <a:pt x="2231937" y="4203508"/>
                    <a:pt x="2214479" y="4222196"/>
                  </a:cubicBezTo>
                  <a:cubicBezTo>
                    <a:pt x="2211985" y="4223442"/>
                    <a:pt x="2208244" y="4223442"/>
                    <a:pt x="2200762" y="4225933"/>
                  </a:cubicBezTo>
                  <a:cubicBezTo>
                    <a:pt x="2211985" y="4202263"/>
                    <a:pt x="2213233" y="4181083"/>
                    <a:pt x="2199515" y="4161150"/>
                  </a:cubicBezTo>
                  <a:cubicBezTo>
                    <a:pt x="2194527" y="4153675"/>
                    <a:pt x="2195774" y="4146200"/>
                    <a:pt x="2200762" y="4139970"/>
                  </a:cubicBezTo>
                  <a:cubicBezTo>
                    <a:pt x="2224455" y="4112562"/>
                    <a:pt x="2206997" y="4101349"/>
                    <a:pt x="2184551" y="4090137"/>
                  </a:cubicBezTo>
                  <a:cubicBezTo>
                    <a:pt x="2145894" y="4070203"/>
                    <a:pt x="2140906" y="4057745"/>
                    <a:pt x="2160858" y="4021616"/>
                  </a:cubicBezTo>
                  <a:cubicBezTo>
                    <a:pt x="2173328" y="3999191"/>
                    <a:pt x="2159611" y="3986732"/>
                    <a:pt x="2144647" y="3979257"/>
                  </a:cubicBezTo>
                  <a:cubicBezTo>
                    <a:pt x="2120954" y="3968045"/>
                    <a:pt x="2112225" y="3944374"/>
                    <a:pt x="2094767" y="3929423"/>
                  </a:cubicBezTo>
                  <a:cubicBezTo>
                    <a:pt x="2059851" y="3897032"/>
                    <a:pt x="2047381" y="3845952"/>
                    <a:pt x="2003735" y="3819790"/>
                  </a:cubicBezTo>
                  <a:cubicBezTo>
                    <a:pt x="1973807" y="3802348"/>
                    <a:pt x="1973807" y="3771202"/>
                    <a:pt x="1998747" y="3743793"/>
                  </a:cubicBezTo>
                  <a:cubicBezTo>
                    <a:pt x="2012464" y="3730089"/>
                    <a:pt x="2017452" y="3717631"/>
                    <a:pt x="2006229" y="3700189"/>
                  </a:cubicBezTo>
                  <a:cubicBezTo>
                    <a:pt x="1998747" y="3688976"/>
                    <a:pt x="2003735" y="3672780"/>
                    <a:pt x="1999994" y="3659076"/>
                  </a:cubicBezTo>
                  <a:cubicBezTo>
                    <a:pt x="1998747" y="3651601"/>
                    <a:pt x="1996253" y="3640389"/>
                    <a:pt x="1987524" y="3637897"/>
                  </a:cubicBezTo>
                  <a:cubicBezTo>
                    <a:pt x="1976301" y="3632914"/>
                    <a:pt x="1972560" y="3644126"/>
                    <a:pt x="1966325" y="3650355"/>
                  </a:cubicBezTo>
                  <a:cubicBezTo>
                    <a:pt x="1942632" y="3680255"/>
                    <a:pt x="1943879" y="3716385"/>
                    <a:pt x="1945126" y="3750022"/>
                  </a:cubicBezTo>
                  <a:cubicBezTo>
                    <a:pt x="1946373" y="3771202"/>
                    <a:pt x="1951361" y="3791135"/>
                    <a:pt x="1936397" y="3808577"/>
                  </a:cubicBezTo>
                  <a:cubicBezTo>
                    <a:pt x="1925174" y="3823527"/>
                    <a:pt x="1930162" y="3840969"/>
                    <a:pt x="1927668" y="3857165"/>
                  </a:cubicBezTo>
                  <a:cubicBezTo>
                    <a:pt x="1926421" y="3877098"/>
                    <a:pt x="1925174" y="3898277"/>
                    <a:pt x="1897740" y="3905753"/>
                  </a:cubicBezTo>
                  <a:cubicBezTo>
                    <a:pt x="1885270" y="3909490"/>
                    <a:pt x="1875293" y="3908244"/>
                    <a:pt x="1869059" y="3895786"/>
                  </a:cubicBezTo>
                  <a:cubicBezTo>
                    <a:pt x="1860329" y="3880836"/>
                    <a:pt x="1846613" y="3873361"/>
                    <a:pt x="1831648" y="3870869"/>
                  </a:cubicBezTo>
                  <a:cubicBezTo>
                    <a:pt x="1784262" y="3860902"/>
                    <a:pt x="1784262" y="3859656"/>
                    <a:pt x="1769298" y="3812315"/>
                  </a:cubicBezTo>
                  <a:cubicBezTo>
                    <a:pt x="1759322" y="3828510"/>
                    <a:pt x="1745605" y="3842215"/>
                    <a:pt x="1729394" y="3840969"/>
                  </a:cubicBezTo>
                  <a:cubicBezTo>
                    <a:pt x="1713183" y="3839723"/>
                    <a:pt x="1703207" y="3819790"/>
                    <a:pt x="1683255" y="3821035"/>
                  </a:cubicBezTo>
                  <a:cubicBezTo>
                    <a:pt x="1678267" y="3821035"/>
                    <a:pt x="1675773" y="3812315"/>
                    <a:pt x="1678267" y="3807331"/>
                  </a:cubicBezTo>
                  <a:cubicBezTo>
                    <a:pt x="1691983" y="3786152"/>
                    <a:pt x="1669537" y="3761235"/>
                    <a:pt x="1684501" y="3741302"/>
                  </a:cubicBezTo>
                  <a:cubicBezTo>
                    <a:pt x="1689489" y="3733827"/>
                    <a:pt x="1684501" y="3727597"/>
                    <a:pt x="1679513" y="3723860"/>
                  </a:cubicBezTo>
                  <a:cubicBezTo>
                    <a:pt x="1663303" y="3712647"/>
                    <a:pt x="1663303" y="3696451"/>
                    <a:pt x="1670785" y="3680255"/>
                  </a:cubicBezTo>
                  <a:cubicBezTo>
                    <a:pt x="1679513" y="3656584"/>
                    <a:pt x="1684501" y="3634159"/>
                    <a:pt x="1672031" y="3609243"/>
                  </a:cubicBezTo>
                  <a:cubicBezTo>
                    <a:pt x="1664549" y="3593047"/>
                    <a:pt x="1669537" y="3570621"/>
                    <a:pt x="1678267" y="3554426"/>
                  </a:cubicBezTo>
                  <a:cubicBezTo>
                    <a:pt x="1686995" y="3533246"/>
                    <a:pt x="1685749" y="3518296"/>
                    <a:pt x="1664549" y="3505838"/>
                  </a:cubicBezTo>
                  <a:cubicBezTo>
                    <a:pt x="1650833" y="3499609"/>
                    <a:pt x="1643350" y="3487150"/>
                    <a:pt x="1644597" y="3474692"/>
                  </a:cubicBezTo>
                  <a:cubicBezTo>
                    <a:pt x="1653327" y="3419875"/>
                    <a:pt x="1624645" y="3376270"/>
                    <a:pt x="1603446" y="3331420"/>
                  </a:cubicBezTo>
                  <a:cubicBezTo>
                    <a:pt x="1594717" y="3310241"/>
                    <a:pt x="1582247" y="3296537"/>
                    <a:pt x="1559801" y="3320208"/>
                  </a:cubicBezTo>
                  <a:cubicBezTo>
                    <a:pt x="1549825" y="3332666"/>
                    <a:pt x="1533614" y="3331420"/>
                    <a:pt x="1521144" y="3323945"/>
                  </a:cubicBezTo>
                  <a:cubicBezTo>
                    <a:pt x="1508674" y="3317716"/>
                    <a:pt x="1516156" y="3304012"/>
                    <a:pt x="1513662" y="3295291"/>
                  </a:cubicBezTo>
                  <a:cubicBezTo>
                    <a:pt x="1506180" y="3261653"/>
                    <a:pt x="1517403" y="3220540"/>
                    <a:pt x="1478745" y="3196869"/>
                  </a:cubicBezTo>
                  <a:cubicBezTo>
                    <a:pt x="1455052" y="3181919"/>
                    <a:pt x="1446323" y="3154511"/>
                    <a:pt x="1438841" y="3129594"/>
                  </a:cubicBezTo>
                  <a:cubicBezTo>
                    <a:pt x="1432606" y="3108415"/>
                    <a:pt x="1421383" y="3094711"/>
                    <a:pt x="1397690" y="3095956"/>
                  </a:cubicBezTo>
                  <a:cubicBezTo>
                    <a:pt x="1393949" y="3095956"/>
                    <a:pt x="1390208" y="3095956"/>
                    <a:pt x="1387714" y="3095956"/>
                  </a:cubicBezTo>
                  <a:cubicBezTo>
                    <a:pt x="1351551" y="3084744"/>
                    <a:pt x="1295435" y="2987568"/>
                    <a:pt x="1299177" y="2950193"/>
                  </a:cubicBezTo>
                  <a:cubicBezTo>
                    <a:pt x="1300423" y="2931506"/>
                    <a:pt x="1334093" y="2932751"/>
                    <a:pt x="1320376" y="2911572"/>
                  </a:cubicBezTo>
                  <a:cubicBezTo>
                    <a:pt x="1310399" y="2895376"/>
                    <a:pt x="1295435" y="2926522"/>
                    <a:pt x="1279225" y="2911572"/>
                  </a:cubicBezTo>
                  <a:cubicBezTo>
                    <a:pt x="1270495" y="2902851"/>
                    <a:pt x="1254284" y="2900359"/>
                    <a:pt x="1240567" y="2896622"/>
                  </a:cubicBezTo>
                  <a:cubicBezTo>
                    <a:pt x="1226850" y="2894130"/>
                    <a:pt x="1213133" y="2886655"/>
                    <a:pt x="1201910" y="2902851"/>
                  </a:cubicBezTo>
                  <a:cubicBezTo>
                    <a:pt x="1191934" y="2917801"/>
                    <a:pt x="1181958" y="2933997"/>
                    <a:pt x="1191934" y="2953931"/>
                  </a:cubicBezTo>
                  <a:cubicBezTo>
                    <a:pt x="1203157" y="2973864"/>
                    <a:pt x="1206898" y="2998781"/>
                    <a:pt x="1236826" y="3000027"/>
                  </a:cubicBezTo>
                  <a:cubicBezTo>
                    <a:pt x="1241814" y="3000027"/>
                    <a:pt x="1248049" y="3007502"/>
                    <a:pt x="1251790" y="3012485"/>
                  </a:cubicBezTo>
                  <a:cubicBezTo>
                    <a:pt x="1259272" y="3022452"/>
                    <a:pt x="1279225" y="3027435"/>
                    <a:pt x="1268001" y="3043631"/>
                  </a:cubicBezTo>
                  <a:cubicBezTo>
                    <a:pt x="1258025" y="3058581"/>
                    <a:pt x="1246802" y="3043631"/>
                    <a:pt x="1236826" y="3039894"/>
                  </a:cubicBezTo>
                  <a:cubicBezTo>
                    <a:pt x="1224356" y="3036156"/>
                    <a:pt x="1211886" y="3033664"/>
                    <a:pt x="1200663" y="3041139"/>
                  </a:cubicBezTo>
                  <a:cubicBezTo>
                    <a:pt x="1170735" y="3067302"/>
                    <a:pt x="1138313" y="3068548"/>
                    <a:pt x="1104643" y="3048614"/>
                  </a:cubicBezTo>
                  <a:cubicBezTo>
                    <a:pt x="1094667" y="3042385"/>
                    <a:pt x="1087185" y="3046123"/>
                    <a:pt x="1077209" y="3051106"/>
                  </a:cubicBezTo>
                  <a:cubicBezTo>
                    <a:pt x="1062245" y="3058581"/>
                    <a:pt x="1047281" y="3064810"/>
                    <a:pt x="1029823" y="3058581"/>
                  </a:cubicBezTo>
                  <a:cubicBezTo>
                    <a:pt x="1022341" y="3054844"/>
                    <a:pt x="1011118" y="3054844"/>
                    <a:pt x="1011118" y="3043631"/>
                  </a:cubicBezTo>
                  <a:cubicBezTo>
                    <a:pt x="1012365" y="3033664"/>
                    <a:pt x="1019847" y="3026189"/>
                    <a:pt x="1028576" y="3024944"/>
                  </a:cubicBezTo>
                  <a:cubicBezTo>
                    <a:pt x="1069727" y="3017468"/>
                    <a:pt x="1077209" y="2986322"/>
                    <a:pt x="1082197" y="2952685"/>
                  </a:cubicBezTo>
                  <a:cubicBezTo>
                    <a:pt x="1083445" y="2941472"/>
                    <a:pt x="1083445" y="2931506"/>
                    <a:pt x="1093421" y="2924030"/>
                  </a:cubicBezTo>
                  <a:cubicBezTo>
                    <a:pt x="1113373" y="2907835"/>
                    <a:pt x="1125843" y="2886655"/>
                    <a:pt x="1135819" y="2862984"/>
                  </a:cubicBezTo>
                  <a:cubicBezTo>
                    <a:pt x="1147042" y="2839313"/>
                    <a:pt x="1163253" y="2834330"/>
                    <a:pt x="1186946" y="2845543"/>
                  </a:cubicBezTo>
                  <a:cubicBezTo>
                    <a:pt x="1218121" y="2859247"/>
                    <a:pt x="1249296" y="2869213"/>
                    <a:pt x="1279225" y="2881672"/>
                  </a:cubicBezTo>
                  <a:cubicBezTo>
                    <a:pt x="1286707" y="2884164"/>
                    <a:pt x="1295435" y="2886655"/>
                    <a:pt x="1300423" y="2879180"/>
                  </a:cubicBezTo>
                  <a:cubicBezTo>
                    <a:pt x="1310399" y="2867968"/>
                    <a:pt x="1309153" y="2853018"/>
                    <a:pt x="1304165" y="2841805"/>
                  </a:cubicBezTo>
                  <a:cubicBezTo>
                    <a:pt x="1295435" y="2825609"/>
                    <a:pt x="1297929" y="2813151"/>
                    <a:pt x="1306659" y="2799446"/>
                  </a:cubicBezTo>
                  <a:cubicBezTo>
                    <a:pt x="1319129" y="2782005"/>
                    <a:pt x="1332846" y="2779513"/>
                    <a:pt x="1341575" y="2798201"/>
                  </a:cubicBezTo>
                  <a:cubicBezTo>
                    <a:pt x="1350304" y="2819380"/>
                    <a:pt x="1360280" y="2818134"/>
                    <a:pt x="1378985" y="2814397"/>
                  </a:cubicBezTo>
                  <a:cubicBezTo>
                    <a:pt x="1426371" y="2806921"/>
                    <a:pt x="1471263" y="2820626"/>
                    <a:pt x="1516156" y="2828101"/>
                  </a:cubicBezTo>
                  <a:cubicBezTo>
                    <a:pt x="1532367" y="2830592"/>
                    <a:pt x="1548578" y="2835576"/>
                    <a:pt x="1568530" y="2839313"/>
                  </a:cubicBezTo>
                  <a:cubicBezTo>
                    <a:pt x="1558554" y="2815642"/>
                    <a:pt x="1544837" y="2795709"/>
                    <a:pt x="1559801" y="2773284"/>
                  </a:cubicBezTo>
                  <a:cubicBezTo>
                    <a:pt x="1561048" y="2773284"/>
                    <a:pt x="1561048" y="2770792"/>
                    <a:pt x="1561048" y="2770792"/>
                  </a:cubicBezTo>
                  <a:cubicBezTo>
                    <a:pt x="1528626" y="2757088"/>
                    <a:pt x="1534861" y="2725942"/>
                    <a:pt x="1527379" y="2701025"/>
                  </a:cubicBezTo>
                  <a:cubicBezTo>
                    <a:pt x="1524885" y="2689812"/>
                    <a:pt x="1517403" y="2689812"/>
                    <a:pt x="1493709" y="2688567"/>
                  </a:cubicBezTo>
                  <a:cubicBezTo>
                    <a:pt x="1494957" y="2684829"/>
                    <a:pt x="1497451" y="2679846"/>
                    <a:pt x="1499945" y="2676108"/>
                  </a:cubicBezTo>
                  <a:cubicBezTo>
                    <a:pt x="1507427" y="2667387"/>
                    <a:pt x="1522391" y="2657421"/>
                    <a:pt x="1512415" y="2643716"/>
                  </a:cubicBezTo>
                  <a:cubicBezTo>
                    <a:pt x="1506180" y="2636241"/>
                    <a:pt x="1487475" y="2637487"/>
                    <a:pt x="1478745" y="2643716"/>
                  </a:cubicBezTo>
                  <a:cubicBezTo>
                    <a:pt x="1465029" y="2649946"/>
                    <a:pt x="1441335" y="2653683"/>
                    <a:pt x="1448817" y="2676108"/>
                  </a:cubicBezTo>
                  <a:cubicBezTo>
                    <a:pt x="1452558" y="2692304"/>
                    <a:pt x="1450064" y="2706008"/>
                    <a:pt x="1442582" y="2719713"/>
                  </a:cubicBezTo>
                  <a:cubicBezTo>
                    <a:pt x="1428865" y="2739646"/>
                    <a:pt x="1413901" y="2727188"/>
                    <a:pt x="1398937" y="2722204"/>
                  </a:cubicBezTo>
                  <a:cubicBezTo>
                    <a:pt x="1381479" y="2715975"/>
                    <a:pt x="1392702" y="2704763"/>
                    <a:pt x="1393949" y="2693550"/>
                  </a:cubicBezTo>
                  <a:cubicBezTo>
                    <a:pt x="1395196" y="2662404"/>
                    <a:pt x="1427618" y="2634996"/>
                    <a:pt x="1393949" y="2600112"/>
                  </a:cubicBezTo>
                  <a:cubicBezTo>
                    <a:pt x="1380232" y="2586408"/>
                    <a:pt x="1408913" y="2566474"/>
                    <a:pt x="1427618" y="2555262"/>
                  </a:cubicBezTo>
                  <a:cubicBezTo>
                    <a:pt x="1435100" y="2551524"/>
                    <a:pt x="1446323" y="2551524"/>
                    <a:pt x="1455052" y="2547787"/>
                  </a:cubicBezTo>
                  <a:cubicBezTo>
                    <a:pt x="1473757" y="2544049"/>
                    <a:pt x="1493709" y="2537820"/>
                    <a:pt x="1492463" y="2512903"/>
                  </a:cubicBezTo>
                  <a:cubicBezTo>
                    <a:pt x="1489969" y="2491724"/>
                    <a:pt x="1489969" y="2470545"/>
                    <a:pt x="1463781" y="2459332"/>
                  </a:cubicBezTo>
                  <a:cubicBezTo>
                    <a:pt x="1411407" y="2439399"/>
                    <a:pt x="1377738" y="2394548"/>
                    <a:pt x="1340328" y="2357173"/>
                  </a:cubicBezTo>
                  <a:cubicBezTo>
                    <a:pt x="1329105" y="2345961"/>
                    <a:pt x="1320376" y="2333502"/>
                    <a:pt x="1306659" y="2324781"/>
                  </a:cubicBezTo>
                  <a:cubicBezTo>
                    <a:pt x="1295435" y="2319798"/>
                    <a:pt x="1296683" y="2309831"/>
                    <a:pt x="1301671" y="2299864"/>
                  </a:cubicBezTo>
                  <a:cubicBezTo>
                    <a:pt x="1319129" y="2266227"/>
                    <a:pt x="1320376" y="2226360"/>
                    <a:pt x="1321623" y="2191476"/>
                  </a:cubicBezTo>
                  <a:cubicBezTo>
                    <a:pt x="1322870" y="2162822"/>
                    <a:pt x="1336587" y="2156593"/>
                    <a:pt x="1352798" y="2146626"/>
                  </a:cubicBezTo>
                  <a:cubicBezTo>
                    <a:pt x="1362774" y="2141643"/>
                    <a:pt x="1373997" y="2139151"/>
                    <a:pt x="1370256" y="2126693"/>
                  </a:cubicBezTo>
                  <a:cubicBezTo>
                    <a:pt x="1367762" y="2114234"/>
                    <a:pt x="1355292" y="2119218"/>
                    <a:pt x="1345316" y="2119218"/>
                  </a:cubicBezTo>
                  <a:cubicBezTo>
                    <a:pt x="1332846" y="2119218"/>
                    <a:pt x="1319129" y="2121709"/>
                    <a:pt x="1306659" y="2124201"/>
                  </a:cubicBezTo>
                  <a:cubicBezTo>
                    <a:pt x="1295435" y="2125447"/>
                    <a:pt x="1285459" y="2122955"/>
                    <a:pt x="1280471" y="2110497"/>
                  </a:cubicBezTo>
                  <a:cubicBezTo>
                    <a:pt x="1274237" y="2089317"/>
                    <a:pt x="1263013" y="2081842"/>
                    <a:pt x="1240567" y="2090563"/>
                  </a:cubicBezTo>
                  <a:cubicBezTo>
                    <a:pt x="1220615" y="2098038"/>
                    <a:pt x="1203157" y="2086826"/>
                    <a:pt x="1198169" y="2069384"/>
                  </a:cubicBezTo>
                  <a:cubicBezTo>
                    <a:pt x="1193181" y="2051942"/>
                    <a:pt x="1209392" y="2046959"/>
                    <a:pt x="1225603" y="2045713"/>
                  </a:cubicBezTo>
                  <a:cubicBezTo>
                    <a:pt x="1228097" y="2044467"/>
                    <a:pt x="1234332" y="2043221"/>
                    <a:pt x="1234332" y="2043221"/>
                  </a:cubicBezTo>
                  <a:cubicBezTo>
                    <a:pt x="1226850" y="1993388"/>
                    <a:pt x="1280471" y="2003355"/>
                    <a:pt x="1300423" y="1979684"/>
                  </a:cubicBezTo>
                  <a:cubicBezTo>
                    <a:pt x="1320376" y="1957258"/>
                    <a:pt x="1320376" y="1948538"/>
                    <a:pt x="1300423" y="1931096"/>
                  </a:cubicBezTo>
                  <a:cubicBezTo>
                    <a:pt x="1297929" y="1927358"/>
                    <a:pt x="1292941" y="1923621"/>
                    <a:pt x="1290447" y="1919883"/>
                  </a:cubicBezTo>
                  <a:cubicBezTo>
                    <a:pt x="1285459" y="1909917"/>
                    <a:pt x="1292941" y="1904933"/>
                    <a:pt x="1297929" y="1899950"/>
                  </a:cubicBezTo>
                  <a:cubicBezTo>
                    <a:pt x="1307905" y="1891229"/>
                    <a:pt x="1314141" y="1898704"/>
                    <a:pt x="1320376" y="1904933"/>
                  </a:cubicBezTo>
                  <a:cubicBezTo>
                    <a:pt x="1361527" y="1941063"/>
                    <a:pt x="1420136" y="1923621"/>
                    <a:pt x="1433853" y="1871295"/>
                  </a:cubicBezTo>
                  <a:cubicBezTo>
                    <a:pt x="1436347" y="1861329"/>
                    <a:pt x="1432606" y="1856345"/>
                    <a:pt x="1423877" y="1855100"/>
                  </a:cubicBezTo>
                  <a:cubicBezTo>
                    <a:pt x="1411407" y="1853854"/>
                    <a:pt x="1397690" y="1851362"/>
                    <a:pt x="1385220" y="1858837"/>
                  </a:cubicBezTo>
                  <a:cubicBezTo>
                    <a:pt x="1371503" y="1870050"/>
                    <a:pt x="1356539" y="1888737"/>
                    <a:pt x="1341575" y="1881262"/>
                  </a:cubicBezTo>
                  <a:cubicBezTo>
                    <a:pt x="1317882" y="1870050"/>
                    <a:pt x="1297929" y="1851362"/>
                    <a:pt x="1284213" y="1827691"/>
                  </a:cubicBezTo>
                  <a:cubicBezTo>
                    <a:pt x="1279225" y="1821462"/>
                    <a:pt x="1279225" y="1811495"/>
                    <a:pt x="1270495" y="1806512"/>
                  </a:cubicBezTo>
                  <a:cubicBezTo>
                    <a:pt x="1253037" y="1794053"/>
                    <a:pt x="1235579" y="1776612"/>
                    <a:pt x="1248049" y="1754186"/>
                  </a:cubicBezTo>
                  <a:cubicBezTo>
                    <a:pt x="1264260" y="1729270"/>
                    <a:pt x="1284213" y="1706845"/>
                    <a:pt x="1319129" y="1708090"/>
                  </a:cubicBezTo>
                  <a:cubicBezTo>
                    <a:pt x="1327858" y="1709336"/>
                    <a:pt x="1341575" y="1721795"/>
                    <a:pt x="1344069" y="1706845"/>
                  </a:cubicBezTo>
                  <a:cubicBezTo>
                    <a:pt x="1351551" y="1683174"/>
                    <a:pt x="1380232" y="1666978"/>
                    <a:pt x="1370256" y="1638323"/>
                  </a:cubicBezTo>
                  <a:cubicBezTo>
                    <a:pt x="1366515" y="1629602"/>
                    <a:pt x="1361527" y="1623373"/>
                    <a:pt x="1350304" y="1623373"/>
                  </a:cubicBezTo>
                  <a:cubicBezTo>
                    <a:pt x="1341575" y="1623373"/>
                    <a:pt x="1329105" y="1627111"/>
                    <a:pt x="1321623" y="1622127"/>
                  </a:cubicBezTo>
                  <a:cubicBezTo>
                    <a:pt x="1284213" y="1600948"/>
                    <a:pt x="1245555" y="1582261"/>
                    <a:pt x="1199416" y="1584752"/>
                  </a:cubicBezTo>
                  <a:cubicBezTo>
                    <a:pt x="1189440" y="1585998"/>
                    <a:pt x="1183205" y="1572294"/>
                    <a:pt x="1193181" y="1562327"/>
                  </a:cubicBezTo>
                  <a:cubicBezTo>
                    <a:pt x="1205651" y="1549869"/>
                    <a:pt x="1218121" y="1528689"/>
                    <a:pt x="1238073" y="1543639"/>
                  </a:cubicBezTo>
                  <a:cubicBezTo>
                    <a:pt x="1276731" y="1568556"/>
                    <a:pt x="1324117" y="1576031"/>
                    <a:pt x="1360280" y="1608423"/>
                  </a:cubicBezTo>
                  <a:cubicBezTo>
                    <a:pt x="1375244" y="1623373"/>
                    <a:pt x="1405172" y="1605932"/>
                    <a:pt x="1425124" y="1589736"/>
                  </a:cubicBezTo>
                  <a:cubicBezTo>
                    <a:pt x="1447570" y="1571048"/>
                    <a:pt x="1479993" y="1558590"/>
                    <a:pt x="1450064" y="1518723"/>
                  </a:cubicBezTo>
                  <a:cubicBezTo>
                    <a:pt x="1438841" y="1501281"/>
                    <a:pt x="1461287" y="1487577"/>
                    <a:pt x="1468769" y="1472627"/>
                  </a:cubicBezTo>
                  <a:cubicBezTo>
                    <a:pt x="1476251" y="1460168"/>
                    <a:pt x="1487475" y="1465151"/>
                    <a:pt x="1497451" y="1472627"/>
                  </a:cubicBezTo>
                  <a:cubicBezTo>
                    <a:pt x="1499945" y="1473872"/>
                    <a:pt x="1507427" y="1476364"/>
                    <a:pt x="1508674" y="1473872"/>
                  </a:cubicBezTo>
                  <a:cubicBezTo>
                    <a:pt x="1532367" y="1448956"/>
                    <a:pt x="1558554" y="1460168"/>
                    <a:pt x="1585988" y="1462660"/>
                  </a:cubicBezTo>
                  <a:cubicBezTo>
                    <a:pt x="1610928" y="1465151"/>
                    <a:pt x="1630880" y="1448956"/>
                    <a:pt x="1650833" y="1434005"/>
                  </a:cubicBezTo>
                  <a:cubicBezTo>
                    <a:pt x="1658315" y="1427776"/>
                    <a:pt x="1660809" y="1415318"/>
                    <a:pt x="1654573" y="1410335"/>
                  </a:cubicBezTo>
                  <a:cubicBezTo>
                    <a:pt x="1635868" y="1391647"/>
                    <a:pt x="1629633" y="1360501"/>
                    <a:pt x="1593470" y="1356763"/>
                  </a:cubicBezTo>
                  <a:cubicBezTo>
                    <a:pt x="1551072" y="1351780"/>
                    <a:pt x="1532367" y="1301946"/>
                    <a:pt x="1556060" y="1264571"/>
                  </a:cubicBezTo>
                  <a:cubicBezTo>
                    <a:pt x="1559801" y="1257096"/>
                    <a:pt x="1564789" y="1252113"/>
                    <a:pt x="1573518" y="1252113"/>
                  </a:cubicBezTo>
                  <a:cubicBezTo>
                    <a:pt x="1600952" y="1254604"/>
                    <a:pt x="1608434" y="1238409"/>
                    <a:pt x="1613422" y="1214738"/>
                  </a:cubicBezTo>
                  <a:cubicBezTo>
                    <a:pt x="1623398" y="1172379"/>
                    <a:pt x="1650833" y="1138741"/>
                    <a:pt x="1674525" y="1101366"/>
                  </a:cubicBezTo>
                  <a:cubicBezTo>
                    <a:pt x="1685749" y="1082679"/>
                    <a:pt x="1710689" y="1086416"/>
                    <a:pt x="1728147" y="1081433"/>
                  </a:cubicBezTo>
                  <a:cubicBezTo>
                    <a:pt x="1768051" y="1070220"/>
                    <a:pt x="1785509" y="1035337"/>
                    <a:pt x="1815437" y="1015403"/>
                  </a:cubicBezTo>
                  <a:lnTo>
                    <a:pt x="1815371" y="1016781"/>
                  </a:lnTo>
                  <a:lnTo>
                    <a:pt x="1815381" y="1016766"/>
                  </a:lnTo>
                  <a:cubicBezTo>
                    <a:pt x="1863985" y="986813"/>
                    <a:pt x="1887663" y="935643"/>
                    <a:pt x="1927542" y="899449"/>
                  </a:cubicBezTo>
                  <a:cubicBezTo>
                    <a:pt x="1937512" y="890713"/>
                    <a:pt x="1938759" y="874488"/>
                    <a:pt x="1942497" y="863255"/>
                  </a:cubicBezTo>
                  <a:cubicBezTo>
                    <a:pt x="1949975" y="840790"/>
                    <a:pt x="1960568" y="827997"/>
                    <a:pt x="1973497" y="825033"/>
                  </a:cubicBezTo>
                  <a:close/>
                  <a:moveTo>
                    <a:pt x="4688638" y="328515"/>
                  </a:moveTo>
                  <a:cubicBezTo>
                    <a:pt x="4747287" y="378361"/>
                    <a:pt x="4792209" y="440669"/>
                    <a:pt x="4847115" y="493008"/>
                  </a:cubicBezTo>
                  <a:cubicBezTo>
                    <a:pt x="4857098" y="516685"/>
                    <a:pt x="4877064" y="530393"/>
                    <a:pt x="4899525" y="540362"/>
                  </a:cubicBezTo>
                  <a:cubicBezTo>
                    <a:pt x="4902021" y="540362"/>
                    <a:pt x="4904516" y="540362"/>
                    <a:pt x="4905764" y="540362"/>
                  </a:cubicBezTo>
                  <a:lnTo>
                    <a:pt x="4913251" y="546593"/>
                  </a:lnTo>
                  <a:cubicBezTo>
                    <a:pt x="4940704" y="586470"/>
                    <a:pt x="4983131" y="612639"/>
                    <a:pt x="5016823" y="647532"/>
                  </a:cubicBezTo>
                  <a:cubicBezTo>
                    <a:pt x="5030549" y="656255"/>
                    <a:pt x="5041780" y="667470"/>
                    <a:pt x="5051763" y="681178"/>
                  </a:cubicBezTo>
                  <a:cubicBezTo>
                    <a:pt x="5102925" y="758440"/>
                    <a:pt x="5161574" y="826979"/>
                    <a:pt x="5218975" y="899256"/>
                  </a:cubicBezTo>
                  <a:cubicBezTo>
                    <a:pt x="5227710" y="910471"/>
                    <a:pt x="5232702" y="926671"/>
                    <a:pt x="5243932" y="937887"/>
                  </a:cubicBezTo>
                  <a:cubicBezTo>
                    <a:pt x="5247676" y="946610"/>
                    <a:pt x="5257659" y="952841"/>
                    <a:pt x="5257659" y="962810"/>
                  </a:cubicBezTo>
                  <a:cubicBezTo>
                    <a:pt x="5253915" y="1003933"/>
                    <a:pt x="5235197" y="1041318"/>
                    <a:pt x="5250172" y="1083687"/>
                  </a:cubicBezTo>
                  <a:cubicBezTo>
                    <a:pt x="5253915" y="1096149"/>
                    <a:pt x="5246428" y="1111103"/>
                    <a:pt x="5236445" y="1123564"/>
                  </a:cubicBezTo>
                  <a:cubicBezTo>
                    <a:pt x="5181540" y="1163442"/>
                    <a:pt x="5117899" y="1172165"/>
                    <a:pt x="5051763" y="1168426"/>
                  </a:cubicBezTo>
                  <a:cubicBezTo>
                    <a:pt x="5015575" y="1167180"/>
                    <a:pt x="4990618" y="1197088"/>
                    <a:pt x="4956926" y="1202072"/>
                  </a:cubicBezTo>
                  <a:cubicBezTo>
                    <a:pt x="4946943" y="1203319"/>
                    <a:pt x="4944448" y="1217026"/>
                    <a:pt x="4951935" y="1226996"/>
                  </a:cubicBezTo>
                  <a:cubicBezTo>
                    <a:pt x="4956926" y="1235719"/>
                    <a:pt x="4964413" y="1243196"/>
                    <a:pt x="4969405" y="1251919"/>
                  </a:cubicBezTo>
                  <a:cubicBezTo>
                    <a:pt x="4973148" y="1258150"/>
                    <a:pt x="4980635" y="1266873"/>
                    <a:pt x="4976892" y="1274350"/>
                  </a:cubicBezTo>
                  <a:cubicBezTo>
                    <a:pt x="4969405" y="1286811"/>
                    <a:pt x="4960670" y="1276842"/>
                    <a:pt x="4953183" y="1275596"/>
                  </a:cubicBezTo>
                  <a:cubicBezTo>
                    <a:pt x="4929473" y="1273103"/>
                    <a:pt x="4905764" y="1270611"/>
                    <a:pt x="4887046" y="1289304"/>
                  </a:cubicBezTo>
                  <a:cubicBezTo>
                    <a:pt x="4874568" y="1304257"/>
                    <a:pt x="4870824" y="1315473"/>
                    <a:pt x="4892038" y="1325442"/>
                  </a:cubicBezTo>
                  <a:cubicBezTo>
                    <a:pt x="4924482" y="1339150"/>
                    <a:pt x="4940704" y="1361581"/>
                    <a:pt x="4958174" y="1395227"/>
                  </a:cubicBezTo>
                  <a:cubicBezTo>
                    <a:pt x="4978140" y="1436350"/>
                    <a:pt x="4971900" y="1472489"/>
                    <a:pt x="4971900" y="1511120"/>
                  </a:cubicBezTo>
                  <a:cubicBezTo>
                    <a:pt x="4973148" y="1527320"/>
                    <a:pt x="4968157" y="1548505"/>
                    <a:pt x="4994362" y="1550997"/>
                  </a:cubicBezTo>
                  <a:cubicBezTo>
                    <a:pt x="5010584" y="1553489"/>
                    <a:pt x="5033045" y="1523581"/>
                    <a:pt x="5030549" y="1503643"/>
                  </a:cubicBezTo>
                  <a:cubicBezTo>
                    <a:pt x="5024310" y="1476227"/>
                    <a:pt x="5043028" y="1467504"/>
                    <a:pt x="5061746" y="1474981"/>
                  </a:cubicBezTo>
                  <a:cubicBezTo>
                    <a:pt x="5084207" y="1484951"/>
                    <a:pt x="5105421" y="1483704"/>
                    <a:pt x="5127882" y="1487443"/>
                  </a:cubicBezTo>
                  <a:cubicBezTo>
                    <a:pt x="5140361" y="1489935"/>
                    <a:pt x="5156583" y="1489935"/>
                    <a:pt x="5160326" y="1507381"/>
                  </a:cubicBezTo>
                  <a:cubicBezTo>
                    <a:pt x="5162822" y="1524828"/>
                    <a:pt x="5145352" y="1527320"/>
                    <a:pt x="5134121" y="1529812"/>
                  </a:cubicBezTo>
                  <a:cubicBezTo>
                    <a:pt x="5092942" y="1539781"/>
                    <a:pt x="5079216" y="1575920"/>
                    <a:pt x="5056754" y="1603336"/>
                  </a:cubicBezTo>
                  <a:cubicBezTo>
                    <a:pt x="5048019" y="1613305"/>
                    <a:pt x="5041780" y="1627013"/>
                    <a:pt x="5033045" y="1639474"/>
                  </a:cubicBezTo>
                  <a:cubicBezTo>
                    <a:pt x="5014327" y="1663151"/>
                    <a:pt x="4995610" y="1691813"/>
                    <a:pt x="4956926" y="1668136"/>
                  </a:cubicBezTo>
                  <a:cubicBezTo>
                    <a:pt x="4943200" y="1659413"/>
                    <a:pt x="4934465" y="1673120"/>
                    <a:pt x="4925730" y="1680597"/>
                  </a:cubicBezTo>
                  <a:cubicBezTo>
                    <a:pt x="4918243" y="1691813"/>
                    <a:pt x="4921986" y="1696797"/>
                    <a:pt x="4933217" y="1698044"/>
                  </a:cubicBezTo>
                  <a:cubicBezTo>
                    <a:pt x="4939456" y="1698044"/>
                    <a:pt x="4945695" y="1698044"/>
                    <a:pt x="4950687" y="1696797"/>
                  </a:cubicBezTo>
                  <a:cubicBezTo>
                    <a:pt x="4988122" y="1680597"/>
                    <a:pt x="5004345" y="1706767"/>
                    <a:pt x="5021814" y="1731690"/>
                  </a:cubicBezTo>
                  <a:cubicBezTo>
                    <a:pt x="5038037" y="1755367"/>
                    <a:pt x="5034293" y="1777798"/>
                    <a:pt x="5019319" y="1801475"/>
                  </a:cubicBezTo>
                  <a:cubicBezTo>
                    <a:pt x="4989370" y="1851321"/>
                    <a:pt x="4958174" y="1899921"/>
                    <a:pt x="4908260" y="1932321"/>
                  </a:cubicBezTo>
                  <a:cubicBezTo>
                    <a:pt x="4902021" y="1936060"/>
                    <a:pt x="4892038" y="1941045"/>
                    <a:pt x="4895781" y="1949768"/>
                  </a:cubicBezTo>
                  <a:cubicBezTo>
                    <a:pt x="4900773" y="1959737"/>
                    <a:pt x="4910756" y="1960983"/>
                    <a:pt x="4920738" y="1962229"/>
                  </a:cubicBezTo>
                  <a:cubicBezTo>
                    <a:pt x="4929473" y="1962229"/>
                    <a:pt x="4940704" y="1949768"/>
                    <a:pt x="4946943" y="1963475"/>
                  </a:cubicBezTo>
                  <a:cubicBezTo>
                    <a:pt x="4951935" y="1973445"/>
                    <a:pt x="4940704" y="1980922"/>
                    <a:pt x="4935713" y="1989645"/>
                  </a:cubicBezTo>
                  <a:cubicBezTo>
                    <a:pt x="4923234" y="2012076"/>
                    <a:pt x="4918243" y="2029522"/>
                    <a:pt x="4925730" y="2060676"/>
                  </a:cubicBezTo>
                  <a:cubicBezTo>
                    <a:pt x="4935713" y="2098061"/>
                    <a:pt x="4946943" y="2105538"/>
                    <a:pt x="4979387" y="2110522"/>
                  </a:cubicBezTo>
                  <a:cubicBezTo>
                    <a:pt x="5000601" y="2111768"/>
                    <a:pt x="5018071" y="2151645"/>
                    <a:pt x="5014327" y="2175322"/>
                  </a:cubicBezTo>
                  <a:cubicBezTo>
                    <a:pt x="5010584" y="2202738"/>
                    <a:pt x="5006840" y="2230153"/>
                    <a:pt x="5031797" y="2251338"/>
                  </a:cubicBezTo>
                  <a:cubicBezTo>
                    <a:pt x="5045524" y="2263800"/>
                    <a:pt x="5035541" y="2278754"/>
                    <a:pt x="5030549" y="2291215"/>
                  </a:cubicBezTo>
                  <a:cubicBezTo>
                    <a:pt x="5024310" y="2308661"/>
                    <a:pt x="5026806" y="2319877"/>
                    <a:pt x="5039284" y="2332338"/>
                  </a:cubicBezTo>
                  <a:cubicBezTo>
                    <a:pt x="5049267" y="2339815"/>
                    <a:pt x="5058002" y="2351031"/>
                    <a:pt x="5065489" y="2361000"/>
                  </a:cubicBezTo>
                  <a:cubicBezTo>
                    <a:pt x="5076720" y="2378446"/>
                    <a:pt x="5089199" y="2385923"/>
                    <a:pt x="5109164" y="2377200"/>
                  </a:cubicBezTo>
                  <a:cubicBezTo>
                    <a:pt x="5126634" y="2368477"/>
                    <a:pt x="5146600" y="2382185"/>
                    <a:pt x="5162822" y="2373462"/>
                  </a:cubicBezTo>
                  <a:cubicBezTo>
                    <a:pt x="5165318" y="2373462"/>
                    <a:pt x="5171557" y="2377200"/>
                    <a:pt x="5171557" y="2378446"/>
                  </a:cubicBezTo>
                  <a:cubicBezTo>
                    <a:pt x="5171557" y="2398385"/>
                    <a:pt x="5176548" y="2414585"/>
                    <a:pt x="5187779" y="2433277"/>
                  </a:cubicBezTo>
                  <a:cubicBezTo>
                    <a:pt x="5199010" y="2453216"/>
                    <a:pt x="5184035" y="2473154"/>
                    <a:pt x="5161574" y="2483124"/>
                  </a:cubicBezTo>
                  <a:cubicBezTo>
                    <a:pt x="5149096" y="2488108"/>
                    <a:pt x="5155335" y="2496831"/>
                    <a:pt x="5155335" y="2504308"/>
                  </a:cubicBezTo>
                  <a:cubicBezTo>
                    <a:pt x="5159078" y="2524247"/>
                    <a:pt x="5160326" y="2541693"/>
                    <a:pt x="5141608" y="2555401"/>
                  </a:cubicBezTo>
                  <a:cubicBezTo>
                    <a:pt x="5139113" y="2559139"/>
                    <a:pt x="5134121" y="2561632"/>
                    <a:pt x="5136617" y="2569109"/>
                  </a:cubicBezTo>
                  <a:cubicBezTo>
                    <a:pt x="5151591" y="2600263"/>
                    <a:pt x="5186531" y="2618955"/>
                    <a:pt x="5222719" y="2611478"/>
                  </a:cubicBezTo>
                  <a:cubicBezTo>
                    <a:pt x="5226462" y="2611478"/>
                    <a:pt x="5228958" y="2612724"/>
                    <a:pt x="5236445" y="2613970"/>
                  </a:cubicBezTo>
                  <a:cubicBezTo>
                    <a:pt x="5218975" y="2633909"/>
                    <a:pt x="5216480" y="2663817"/>
                    <a:pt x="5181540" y="2665063"/>
                  </a:cubicBezTo>
                  <a:cubicBezTo>
                    <a:pt x="5169061" y="2665063"/>
                    <a:pt x="5164070" y="2713663"/>
                    <a:pt x="5176548" y="2729863"/>
                  </a:cubicBezTo>
                  <a:cubicBezTo>
                    <a:pt x="5199010" y="2759771"/>
                    <a:pt x="5197762" y="2788432"/>
                    <a:pt x="5174053" y="2817094"/>
                  </a:cubicBezTo>
                  <a:cubicBezTo>
                    <a:pt x="5169061" y="2823325"/>
                    <a:pt x="5165318" y="2832048"/>
                    <a:pt x="5161574" y="2840771"/>
                  </a:cubicBezTo>
                  <a:cubicBezTo>
                    <a:pt x="5159078" y="2847002"/>
                    <a:pt x="5155335" y="2851987"/>
                    <a:pt x="5161574" y="2858217"/>
                  </a:cubicBezTo>
                  <a:cubicBezTo>
                    <a:pt x="5167813" y="2863202"/>
                    <a:pt x="5174053" y="2859464"/>
                    <a:pt x="5179044" y="2855725"/>
                  </a:cubicBezTo>
                  <a:cubicBezTo>
                    <a:pt x="5186531" y="2849494"/>
                    <a:pt x="5192770" y="2838279"/>
                    <a:pt x="5204001" y="2847002"/>
                  </a:cubicBezTo>
                  <a:cubicBezTo>
                    <a:pt x="5213984" y="2855725"/>
                    <a:pt x="5206497" y="2865694"/>
                    <a:pt x="5205249" y="2874417"/>
                  </a:cubicBezTo>
                  <a:cubicBezTo>
                    <a:pt x="5199010" y="2910556"/>
                    <a:pt x="5213984" y="2941710"/>
                    <a:pt x="5230206" y="2974110"/>
                  </a:cubicBezTo>
                  <a:cubicBezTo>
                    <a:pt x="5242685" y="3000279"/>
                    <a:pt x="5251419" y="3030187"/>
                    <a:pt x="5253915" y="3060095"/>
                  </a:cubicBezTo>
                  <a:cubicBezTo>
                    <a:pt x="5255163" y="3076295"/>
                    <a:pt x="5231454" y="3081280"/>
                    <a:pt x="5218975" y="3091249"/>
                  </a:cubicBezTo>
                  <a:cubicBezTo>
                    <a:pt x="5211488" y="3082526"/>
                    <a:pt x="5218975" y="3073803"/>
                    <a:pt x="5216480" y="3065080"/>
                  </a:cubicBezTo>
                  <a:cubicBezTo>
                    <a:pt x="5215232" y="3055110"/>
                    <a:pt x="5207745" y="3050126"/>
                    <a:pt x="5199010" y="3050126"/>
                  </a:cubicBezTo>
                  <a:cubicBezTo>
                    <a:pt x="5187779" y="3050126"/>
                    <a:pt x="5191523" y="3060095"/>
                    <a:pt x="5191523" y="3067572"/>
                  </a:cubicBezTo>
                  <a:cubicBezTo>
                    <a:pt x="5190275" y="3083772"/>
                    <a:pt x="5192770" y="3099972"/>
                    <a:pt x="5181540" y="3114926"/>
                  </a:cubicBezTo>
                  <a:cubicBezTo>
                    <a:pt x="5174053" y="3124895"/>
                    <a:pt x="5180292" y="3134865"/>
                    <a:pt x="5186531" y="3142342"/>
                  </a:cubicBezTo>
                  <a:cubicBezTo>
                    <a:pt x="5196514" y="3154803"/>
                    <a:pt x="5197762" y="3169757"/>
                    <a:pt x="5196514" y="3184711"/>
                  </a:cubicBezTo>
                  <a:cubicBezTo>
                    <a:pt x="5169061" y="3182219"/>
                    <a:pt x="5170309" y="3156049"/>
                    <a:pt x="5160326" y="3138603"/>
                  </a:cubicBezTo>
                  <a:cubicBezTo>
                    <a:pt x="5154087" y="3129880"/>
                    <a:pt x="5155335" y="3118665"/>
                    <a:pt x="5149096" y="3108695"/>
                  </a:cubicBezTo>
                  <a:cubicBezTo>
                    <a:pt x="5134121" y="3077541"/>
                    <a:pt x="5126634" y="3042649"/>
                    <a:pt x="5132873" y="3006510"/>
                  </a:cubicBezTo>
                  <a:cubicBezTo>
                    <a:pt x="5134121" y="2992803"/>
                    <a:pt x="5132873" y="2977849"/>
                    <a:pt x="5129130" y="2964141"/>
                  </a:cubicBezTo>
                  <a:cubicBezTo>
                    <a:pt x="5102925" y="2865694"/>
                    <a:pt x="5095438" y="2764755"/>
                    <a:pt x="5097934" y="2663817"/>
                  </a:cubicBezTo>
                  <a:cubicBezTo>
                    <a:pt x="5099181" y="2569109"/>
                    <a:pt x="5072976" y="2486862"/>
                    <a:pt x="5031797" y="2405862"/>
                  </a:cubicBezTo>
                  <a:cubicBezTo>
                    <a:pt x="5014327" y="2372216"/>
                    <a:pt x="4995610" y="2338569"/>
                    <a:pt x="4986875" y="2299938"/>
                  </a:cubicBezTo>
                  <a:cubicBezTo>
                    <a:pt x="4981883" y="2275015"/>
                    <a:pt x="4980635" y="2250092"/>
                    <a:pt x="4985627" y="2225169"/>
                  </a:cubicBezTo>
                  <a:cubicBezTo>
                    <a:pt x="4995610" y="2181553"/>
                    <a:pt x="4984379" y="2160369"/>
                    <a:pt x="4945695" y="2137938"/>
                  </a:cubicBezTo>
                  <a:cubicBezTo>
                    <a:pt x="4908260" y="2116753"/>
                    <a:pt x="4868329" y="2099307"/>
                    <a:pt x="4825902" y="2091830"/>
                  </a:cubicBezTo>
                  <a:cubicBezTo>
                    <a:pt x="4787218" y="2084353"/>
                    <a:pt x="4769748" y="2050707"/>
                    <a:pt x="4744791" y="2027030"/>
                  </a:cubicBezTo>
                  <a:cubicBezTo>
                    <a:pt x="4734808" y="2018306"/>
                    <a:pt x="4741047" y="2002106"/>
                    <a:pt x="4749782" y="1990891"/>
                  </a:cubicBezTo>
                  <a:cubicBezTo>
                    <a:pt x="4762261" y="1974691"/>
                    <a:pt x="4779731" y="1964722"/>
                    <a:pt x="4797201" y="1957245"/>
                  </a:cubicBezTo>
                  <a:cubicBezTo>
                    <a:pt x="4867081" y="1929829"/>
                    <a:pt x="4923234" y="1883721"/>
                    <a:pt x="4970653" y="1828890"/>
                  </a:cubicBezTo>
                  <a:cubicBezTo>
                    <a:pt x="4985627" y="1811444"/>
                    <a:pt x="4990618" y="1792752"/>
                    <a:pt x="4993114" y="1770321"/>
                  </a:cubicBezTo>
                  <a:cubicBezTo>
                    <a:pt x="4995610" y="1751628"/>
                    <a:pt x="4983131" y="1739167"/>
                    <a:pt x="4966909" y="1734182"/>
                  </a:cubicBezTo>
                  <a:cubicBezTo>
                    <a:pt x="4950687" y="1727951"/>
                    <a:pt x="4943200" y="1740413"/>
                    <a:pt x="4935713" y="1752875"/>
                  </a:cubicBezTo>
                  <a:cubicBezTo>
                    <a:pt x="4912003" y="1789013"/>
                    <a:pt x="4892038" y="1795244"/>
                    <a:pt x="4853354" y="1784029"/>
                  </a:cubicBezTo>
                  <a:cubicBezTo>
                    <a:pt x="4825902" y="1776552"/>
                    <a:pt x="4799697" y="1770321"/>
                    <a:pt x="4775987" y="1755367"/>
                  </a:cubicBezTo>
                  <a:cubicBezTo>
                    <a:pt x="4761013" y="1745398"/>
                    <a:pt x="4753526" y="1732936"/>
                    <a:pt x="4754774" y="1714244"/>
                  </a:cubicBezTo>
                  <a:cubicBezTo>
                    <a:pt x="4759765" y="1670628"/>
                    <a:pt x="4744791" y="1631997"/>
                    <a:pt x="4729817" y="1592120"/>
                  </a:cubicBezTo>
                  <a:cubicBezTo>
                    <a:pt x="4726073" y="1585889"/>
                    <a:pt x="4723578" y="1577166"/>
                    <a:pt x="4713595" y="1578412"/>
                  </a:cubicBezTo>
                  <a:cubicBezTo>
                    <a:pt x="4704860" y="1580905"/>
                    <a:pt x="4704860" y="1588382"/>
                    <a:pt x="4704860" y="1594612"/>
                  </a:cubicBezTo>
                  <a:cubicBezTo>
                    <a:pt x="4703612" y="1618289"/>
                    <a:pt x="4692381" y="1639474"/>
                    <a:pt x="4686142" y="1660659"/>
                  </a:cubicBezTo>
                  <a:cubicBezTo>
                    <a:pt x="4677407" y="1691813"/>
                    <a:pt x="4651202" y="1710505"/>
                    <a:pt x="4623749" y="1714244"/>
                  </a:cubicBezTo>
                  <a:cubicBezTo>
                    <a:pt x="4593801" y="1716736"/>
                    <a:pt x="4560109" y="1710505"/>
                    <a:pt x="4542639" y="1678105"/>
                  </a:cubicBezTo>
                  <a:cubicBezTo>
                    <a:pt x="4531408" y="1656920"/>
                    <a:pt x="4515186" y="1646951"/>
                    <a:pt x="4491477" y="1644459"/>
                  </a:cubicBezTo>
                  <a:cubicBezTo>
                    <a:pt x="4452794" y="1640720"/>
                    <a:pt x="4429084" y="1615797"/>
                    <a:pt x="4407871" y="1587136"/>
                  </a:cubicBezTo>
                  <a:cubicBezTo>
                    <a:pt x="4432828" y="1565951"/>
                    <a:pt x="4447802" y="1541028"/>
                    <a:pt x="4447802" y="1507381"/>
                  </a:cubicBezTo>
                  <a:cubicBezTo>
                    <a:pt x="4447802" y="1489935"/>
                    <a:pt x="4457785" y="1483704"/>
                    <a:pt x="4472759" y="1476227"/>
                  </a:cubicBezTo>
                  <a:cubicBezTo>
                    <a:pt x="4532656" y="1446320"/>
                    <a:pt x="4586314" y="1468750"/>
                    <a:pt x="4639971" y="1496166"/>
                  </a:cubicBezTo>
                  <a:cubicBezTo>
                    <a:pt x="4648706" y="1499904"/>
                    <a:pt x="4654946" y="1508628"/>
                    <a:pt x="4664928" y="1502397"/>
                  </a:cubicBezTo>
                  <a:cubicBezTo>
                    <a:pt x="4673663" y="1497412"/>
                    <a:pt x="4672416" y="1486197"/>
                    <a:pt x="4668672" y="1478720"/>
                  </a:cubicBezTo>
                  <a:cubicBezTo>
                    <a:pt x="4659937" y="1458781"/>
                    <a:pt x="4669920" y="1438843"/>
                    <a:pt x="4669920" y="1416412"/>
                  </a:cubicBezTo>
                  <a:cubicBezTo>
                    <a:pt x="4653698" y="1422643"/>
                    <a:pt x="4651202" y="1432612"/>
                    <a:pt x="4653698" y="1446320"/>
                  </a:cubicBezTo>
                  <a:cubicBezTo>
                    <a:pt x="4661185" y="1472489"/>
                    <a:pt x="4648706" y="1472489"/>
                    <a:pt x="4629989" y="1466258"/>
                  </a:cubicBezTo>
                  <a:cubicBezTo>
                    <a:pt x="4626245" y="1465012"/>
                    <a:pt x="4631236" y="1466258"/>
                    <a:pt x="4627493" y="1465012"/>
                  </a:cubicBezTo>
                  <a:cubicBezTo>
                    <a:pt x="4555117" y="1443827"/>
                    <a:pt x="4537647" y="1405196"/>
                    <a:pt x="4572587" y="1331673"/>
                  </a:cubicBezTo>
                  <a:cubicBezTo>
                    <a:pt x="4586314" y="1304257"/>
                    <a:pt x="4610023" y="1283073"/>
                    <a:pt x="4628741" y="1258150"/>
                  </a:cubicBezTo>
                  <a:cubicBezTo>
                    <a:pt x="4638724" y="1241950"/>
                    <a:pt x="4657441" y="1245688"/>
                    <a:pt x="4674911" y="1244442"/>
                  </a:cubicBezTo>
                  <a:cubicBezTo>
                    <a:pt x="4679903" y="1243196"/>
                    <a:pt x="4688638" y="1241950"/>
                    <a:pt x="4688638" y="1233226"/>
                  </a:cubicBezTo>
                  <a:cubicBezTo>
                    <a:pt x="4687390" y="1224503"/>
                    <a:pt x="4678655" y="1225749"/>
                    <a:pt x="4672416" y="1226996"/>
                  </a:cubicBezTo>
                  <a:cubicBezTo>
                    <a:pt x="4648706" y="1231980"/>
                    <a:pt x="4632484" y="1223257"/>
                    <a:pt x="4618758" y="1204565"/>
                  </a:cubicBezTo>
                  <a:cubicBezTo>
                    <a:pt x="4598792" y="1177149"/>
                    <a:pt x="4570092" y="1183380"/>
                    <a:pt x="4542639" y="1185872"/>
                  </a:cubicBezTo>
                  <a:cubicBezTo>
                    <a:pt x="4491477" y="1189611"/>
                    <a:pt x="4466520" y="1154718"/>
                    <a:pt x="4480246" y="1106118"/>
                  </a:cubicBezTo>
                  <a:cubicBezTo>
                    <a:pt x="4488981" y="1073718"/>
                    <a:pt x="4501460" y="1045056"/>
                    <a:pt x="4526417" y="1021379"/>
                  </a:cubicBezTo>
                  <a:cubicBezTo>
                    <a:pt x="4542639" y="1007672"/>
                    <a:pt x="4537647" y="991472"/>
                    <a:pt x="4527665" y="976518"/>
                  </a:cubicBezTo>
                  <a:cubicBezTo>
                    <a:pt x="4508947" y="947856"/>
                    <a:pt x="4511442" y="922933"/>
                    <a:pt x="4532656" y="895517"/>
                  </a:cubicBezTo>
                  <a:cubicBezTo>
                    <a:pt x="4567596" y="850656"/>
                    <a:pt x="4550126" y="803302"/>
                    <a:pt x="4535152" y="757194"/>
                  </a:cubicBezTo>
                  <a:cubicBezTo>
                    <a:pt x="4530160" y="743486"/>
                    <a:pt x="4520177" y="732271"/>
                    <a:pt x="4513938" y="719809"/>
                  </a:cubicBezTo>
                  <a:cubicBezTo>
                    <a:pt x="4507699" y="706101"/>
                    <a:pt x="4507699" y="692393"/>
                    <a:pt x="4513938" y="678686"/>
                  </a:cubicBezTo>
                  <a:cubicBezTo>
                    <a:pt x="4527665" y="643793"/>
                    <a:pt x="4522673" y="626347"/>
                    <a:pt x="4487733" y="613885"/>
                  </a:cubicBezTo>
                  <a:cubicBezTo>
                    <a:pt x="4452794" y="601424"/>
                    <a:pt x="4425341" y="577747"/>
                    <a:pt x="4396640" y="556562"/>
                  </a:cubicBezTo>
                  <a:cubicBezTo>
                    <a:pt x="4374179" y="539116"/>
                    <a:pt x="4374179" y="529147"/>
                    <a:pt x="4397888" y="515439"/>
                  </a:cubicBezTo>
                  <a:cubicBezTo>
                    <a:pt x="4424093" y="501731"/>
                    <a:pt x="4436571" y="475562"/>
                    <a:pt x="4460281" y="458116"/>
                  </a:cubicBezTo>
                  <a:cubicBezTo>
                    <a:pt x="4487733" y="438177"/>
                    <a:pt x="4518930" y="439423"/>
                    <a:pt x="4547630" y="430700"/>
                  </a:cubicBezTo>
                  <a:cubicBezTo>
                    <a:pt x="4563852" y="426962"/>
                    <a:pt x="4567596" y="440669"/>
                    <a:pt x="4562604" y="454377"/>
                  </a:cubicBezTo>
                  <a:cubicBezTo>
                    <a:pt x="4552622" y="481793"/>
                    <a:pt x="4542639" y="507962"/>
                    <a:pt x="4511442" y="516685"/>
                  </a:cubicBezTo>
                  <a:cubicBezTo>
                    <a:pt x="4517682" y="530393"/>
                    <a:pt x="4527665" y="527901"/>
                    <a:pt x="4535152" y="527901"/>
                  </a:cubicBezTo>
                  <a:cubicBezTo>
                    <a:pt x="4546382" y="529147"/>
                    <a:pt x="4556365" y="530393"/>
                    <a:pt x="4560109" y="540362"/>
                  </a:cubicBezTo>
                  <a:cubicBezTo>
                    <a:pt x="4567596" y="566531"/>
                    <a:pt x="4588809" y="571516"/>
                    <a:pt x="4612519" y="571516"/>
                  </a:cubicBezTo>
                  <a:cubicBezTo>
                    <a:pt x="4592553" y="574008"/>
                    <a:pt x="4580074" y="564039"/>
                    <a:pt x="4568844" y="550331"/>
                  </a:cubicBezTo>
                  <a:cubicBezTo>
                    <a:pt x="4556365" y="535377"/>
                    <a:pt x="4557613" y="516685"/>
                    <a:pt x="4557613" y="500485"/>
                  </a:cubicBezTo>
                  <a:cubicBezTo>
                    <a:pt x="4557613" y="488023"/>
                    <a:pt x="4566348" y="483039"/>
                    <a:pt x="4577579" y="481793"/>
                  </a:cubicBezTo>
                  <a:cubicBezTo>
                    <a:pt x="4586314" y="479300"/>
                    <a:pt x="4595049" y="481793"/>
                    <a:pt x="4603784" y="483039"/>
                  </a:cubicBezTo>
                  <a:cubicBezTo>
                    <a:pt x="4644963" y="485531"/>
                    <a:pt x="4658689" y="471823"/>
                    <a:pt x="4651202" y="431946"/>
                  </a:cubicBezTo>
                  <a:cubicBezTo>
                    <a:pt x="4649954" y="418239"/>
                    <a:pt x="4644963" y="405777"/>
                    <a:pt x="4642467" y="393315"/>
                  </a:cubicBezTo>
                  <a:cubicBezTo>
                    <a:pt x="4637476" y="362161"/>
                    <a:pt x="4656193" y="337238"/>
                    <a:pt x="4688638" y="328515"/>
                  </a:cubicBezTo>
                  <a:close/>
                  <a:moveTo>
                    <a:pt x="997488" y="245764"/>
                  </a:moveTo>
                  <a:cubicBezTo>
                    <a:pt x="1003625" y="246699"/>
                    <a:pt x="1009610" y="249752"/>
                    <a:pt x="1015368" y="256468"/>
                  </a:cubicBezTo>
                  <a:cubicBezTo>
                    <a:pt x="1005670" y="272343"/>
                    <a:pt x="985063" y="277228"/>
                    <a:pt x="976578" y="294324"/>
                  </a:cubicBezTo>
                  <a:cubicBezTo>
                    <a:pt x="971729" y="294324"/>
                    <a:pt x="968093" y="294324"/>
                    <a:pt x="964456" y="294324"/>
                  </a:cubicBezTo>
                  <a:cubicBezTo>
                    <a:pt x="948697" y="291882"/>
                    <a:pt x="945061" y="278449"/>
                    <a:pt x="937788" y="268680"/>
                  </a:cubicBezTo>
                  <a:cubicBezTo>
                    <a:pt x="934151" y="262574"/>
                    <a:pt x="935363" y="251584"/>
                    <a:pt x="940212" y="252805"/>
                  </a:cubicBezTo>
                  <a:cubicBezTo>
                    <a:pt x="959304" y="259216"/>
                    <a:pt x="979078" y="242959"/>
                    <a:pt x="997488" y="245764"/>
                  </a:cubicBezTo>
                  <a:close/>
                  <a:moveTo>
                    <a:pt x="990434" y="55"/>
                  </a:moveTo>
                  <a:cubicBezTo>
                    <a:pt x="1038968" y="28671"/>
                    <a:pt x="1091236" y="49822"/>
                    <a:pt x="1131059" y="92124"/>
                  </a:cubicBezTo>
                  <a:cubicBezTo>
                    <a:pt x="1138526" y="100833"/>
                    <a:pt x="1148482" y="99589"/>
                    <a:pt x="1157194" y="100833"/>
                  </a:cubicBezTo>
                  <a:cubicBezTo>
                    <a:pt x="1179594" y="100833"/>
                    <a:pt x="1195772" y="113275"/>
                    <a:pt x="1213195" y="124472"/>
                  </a:cubicBezTo>
                  <a:cubicBezTo>
                    <a:pt x="1167149" y="155577"/>
                    <a:pt x="1121104" y="186681"/>
                    <a:pt x="1075058" y="217785"/>
                  </a:cubicBezTo>
                  <a:cubicBezTo>
                    <a:pt x="1068836" y="211564"/>
                    <a:pt x="1057635" y="207832"/>
                    <a:pt x="1057635" y="199122"/>
                  </a:cubicBezTo>
                  <a:cubicBezTo>
                    <a:pt x="1053902" y="165530"/>
                    <a:pt x="1021545" y="168018"/>
                    <a:pt x="1001634" y="155577"/>
                  </a:cubicBezTo>
                  <a:cubicBezTo>
                    <a:pt x="986700" y="146867"/>
                    <a:pt x="984211" y="163042"/>
                    <a:pt x="984211" y="175483"/>
                  </a:cubicBezTo>
                  <a:cubicBezTo>
                    <a:pt x="984211" y="182948"/>
                    <a:pt x="991678" y="190413"/>
                    <a:pt x="994167" y="199122"/>
                  </a:cubicBezTo>
                  <a:cubicBezTo>
                    <a:pt x="1002878" y="216541"/>
                    <a:pt x="992922" y="228983"/>
                    <a:pt x="979233" y="237692"/>
                  </a:cubicBezTo>
                  <a:cubicBezTo>
                    <a:pt x="964299" y="247645"/>
                    <a:pt x="956833" y="236448"/>
                    <a:pt x="948121" y="224006"/>
                  </a:cubicBezTo>
                  <a:cubicBezTo>
                    <a:pt x="943143" y="217785"/>
                    <a:pt x="941899" y="201611"/>
                    <a:pt x="929454" y="206587"/>
                  </a:cubicBezTo>
                  <a:cubicBezTo>
                    <a:pt x="918254" y="211564"/>
                    <a:pt x="920743" y="225250"/>
                    <a:pt x="925721" y="236448"/>
                  </a:cubicBezTo>
                  <a:cubicBezTo>
                    <a:pt x="930699" y="251378"/>
                    <a:pt x="931943" y="267552"/>
                    <a:pt x="913276" y="275017"/>
                  </a:cubicBezTo>
                  <a:cubicBezTo>
                    <a:pt x="894609" y="282482"/>
                    <a:pt x="879675" y="275017"/>
                    <a:pt x="867230" y="260087"/>
                  </a:cubicBezTo>
                  <a:cubicBezTo>
                    <a:pt x="834874" y="224006"/>
                    <a:pt x="817451" y="222762"/>
                    <a:pt x="787584" y="261331"/>
                  </a:cubicBezTo>
                  <a:cubicBezTo>
                    <a:pt x="768917" y="287459"/>
                    <a:pt x="741538" y="293679"/>
                    <a:pt x="716648" y="306121"/>
                  </a:cubicBezTo>
                  <a:cubicBezTo>
                    <a:pt x="693003" y="317319"/>
                    <a:pt x="678070" y="332249"/>
                    <a:pt x="666869" y="355888"/>
                  </a:cubicBezTo>
                  <a:cubicBezTo>
                    <a:pt x="650691" y="391969"/>
                    <a:pt x="646958" y="393213"/>
                    <a:pt x="618335" y="363353"/>
                  </a:cubicBezTo>
                  <a:cubicBezTo>
                    <a:pt x="610868" y="354644"/>
                    <a:pt x="599668" y="348423"/>
                    <a:pt x="597179" y="338469"/>
                  </a:cubicBezTo>
                  <a:cubicBezTo>
                    <a:pt x="588467" y="306121"/>
                    <a:pt x="573534" y="314830"/>
                    <a:pt x="556111" y="329760"/>
                  </a:cubicBezTo>
                  <a:cubicBezTo>
                    <a:pt x="549889" y="335981"/>
                    <a:pt x="544911" y="344690"/>
                    <a:pt x="533710" y="337225"/>
                  </a:cubicBezTo>
                  <a:cubicBezTo>
                    <a:pt x="534955" y="322295"/>
                    <a:pt x="549889" y="306121"/>
                    <a:pt x="528732" y="292435"/>
                  </a:cubicBezTo>
                  <a:cubicBezTo>
                    <a:pt x="522510" y="308609"/>
                    <a:pt x="517532" y="328516"/>
                    <a:pt x="496376" y="326028"/>
                  </a:cubicBezTo>
                  <a:cubicBezTo>
                    <a:pt x="477709" y="323539"/>
                    <a:pt x="464020" y="314830"/>
                    <a:pt x="459042" y="289947"/>
                  </a:cubicBezTo>
                  <a:cubicBezTo>
                    <a:pt x="455308" y="268796"/>
                    <a:pt x="434152" y="268796"/>
                    <a:pt x="416729" y="272528"/>
                  </a:cubicBezTo>
                  <a:cubicBezTo>
                    <a:pt x="396818" y="276261"/>
                    <a:pt x="378151" y="287459"/>
                    <a:pt x="360728" y="298656"/>
                  </a:cubicBezTo>
                  <a:cubicBezTo>
                    <a:pt x="343305" y="308609"/>
                    <a:pt x="324638" y="321051"/>
                    <a:pt x="302237" y="316074"/>
                  </a:cubicBezTo>
                  <a:cubicBezTo>
                    <a:pt x="337083" y="267552"/>
                    <a:pt x="390595" y="263819"/>
                    <a:pt x="444108" y="257598"/>
                  </a:cubicBezTo>
                  <a:cubicBezTo>
                    <a:pt x="527488" y="245157"/>
                    <a:pt x="607134" y="270040"/>
                    <a:pt x="689270" y="279994"/>
                  </a:cubicBezTo>
                  <a:cubicBezTo>
                    <a:pt x="707937" y="282482"/>
                    <a:pt x="715404" y="278749"/>
                    <a:pt x="722871" y="265063"/>
                  </a:cubicBezTo>
                  <a:cubicBezTo>
                    <a:pt x="751494" y="211564"/>
                    <a:pt x="783850" y="161797"/>
                    <a:pt x="822429" y="114519"/>
                  </a:cubicBezTo>
                  <a:cubicBezTo>
                    <a:pt x="851052" y="79682"/>
                    <a:pt x="885897" y="52310"/>
                    <a:pt x="917009" y="19962"/>
                  </a:cubicBezTo>
                  <a:cubicBezTo>
                    <a:pt x="941899" y="18718"/>
                    <a:pt x="963055" y="-1189"/>
                    <a:pt x="990434" y="55"/>
                  </a:cubicBezTo>
                  <a:close/>
                </a:path>
              </a:pathLst>
            </a:custGeom>
            <a:solidFill>
              <a:schemeClr val="accent5">
                <a:alpha val="6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37" name="Google Shape;1637;p155"/>
            <p:cNvSpPr/>
            <p:nvPr/>
          </p:nvSpPr>
          <p:spPr>
            <a:xfrm>
              <a:off x="15022661" y="3345233"/>
              <a:ext cx="992006" cy="2494226"/>
            </a:xfrm>
            <a:custGeom>
              <a:rect b="b" l="l" r="r" t="t"/>
              <a:pathLst>
                <a:path extrusionOk="0" h="6046609" w="2404863">
                  <a:moveTo>
                    <a:pt x="504891" y="5392490"/>
                  </a:moveTo>
                  <a:cubicBezTo>
                    <a:pt x="521210" y="5391269"/>
                    <a:pt x="523542" y="5408365"/>
                    <a:pt x="534033" y="5423019"/>
                  </a:cubicBezTo>
                  <a:cubicBezTo>
                    <a:pt x="515382" y="5420577"/>
                    <a:pt x="502559" y="5418135"/>
                    <a:pt x="499062" y="5402260"/>
                  </a:cubicBezTo>
                  <a:cubicBezTo>
                    <a:pt x="496731" y="5397375"/>
                    <a:pt x="499062" y="5392490"/>
                    <a:pt x="504891" y="5392490"/>
                  </a:cubicBezTo>
                  <a:close/>
                  <a:moveTo>
                    <a:pt x="604862" y="5277083"/>
                  </a:moveTo>
                  <a:cubicBezTo>
                    <a:pt x="614631" y="5275871"/>
                    <a:pt x="618295" y="5283144"/>
                    <a:pt x="621958" y="5289205"/>
                  </a:cubicBezTo>
                  <a:cubicBezTo>
                    <a:pt x="639054" y="5313448"/>
                    <a:pt x="669583" y="5325570"/>
                    <a:pt x="676910" y="5357086"/>
                  </a:cubicBezTo>
                  <a:lnTo>
                    <a:pt x="673512" y="5357086"/>
                  </a:lnTo>
                  <a:lnTo>
                    <a:pt x="681497" y="5359787"/>
                  </a:lnTo>
                  <a:cubicBezTo>
                    <a:pt x="700192" y="5373456"/>
                    <a:pt x="717641" y="5362272"/>
                    <a:pt x="730104" y="5352332"/>
                  </a:cubicBezTo>
                  <a:cubicBezTo>
                    <a:pt x="738829" y="5344876"/>
                    <a:pt x="750046" y="5339905"/>
                    <a:pt x="756277" y="5343633"/>
                  </a:cubicBezTo>
                  <a:cubicBezTo>
                    <a:pt x="796160" y="5367243"/>
                    <a:pt x="793667" y="5338663"/>
                    <a:pt x="794914" y="5313811"/>
                  </a:cubicBezTo>
                  <a:cubicBezTo>
                    <a:pt x="822333" y="5308840"/>
                    <a:pt x="844767" y="5311325"/>
                    <a:pt x="850999" y="5344876"/>
                  </a:cubicBezTo>
                  <a:cubicBezTo>
                    <a:pt x="853491" y="5354817"/>
                    <a:pt x="858477" y="5361030"/>
                    <a:pt x="870940" y="5362272"/>
                  </a:cubicBezTo>
                  <a:cubicBezTo>
                    <a:pt x="905837" y="5364758"/>
                    <a:pt x="915808" y="5387125"/>
                    <a:pt x="898359" y="5419433"/>
                  </a:cubicBezTo>
                  <a:cubicBezTo>
                    <a:pt x="893374" y="5431859"/>
                    <a:pt x="883403" y="5440557"/>
                    <a:pt x="875925" y="5451740"/>
                  </a:cubicBezTo>
                  <a:cubicBezTo>
                    <a:pt x="867201" y="5464166"/>
                    <a:pt x="867201" y="5475350"/>
                    <a:pt x="884650" y="5477835"/>
                  </a:cubicBezTo>
                  <a:cubicBezTo>
                    <a:pt x="898359" y="5479078"/>
                    <a:pt x="909576" y="5487776"/>
                    <a:pt x="919547" y="5496474"/>
                  </a:cubicBezTo>
                  <a:cubicBezTo>
                    <a:pt x="936996" y="5510143"/>
                    <a:pt x="953198" y="5526297"/>
                    <a:pt x="980617" y="5510143"/>
                  </a:cubicBezTo>
                  <a:cubicBezTo>
                    <a:pt x="991834" y="5502687"/>
                    <a:pt x="1006790" y="5508900"/>
                    <a:pt x="1016761" y="5520084"/>
                  </a:cubicBezTo>
                  <a:cubicBezTo>
                    <a:pt x="1025485" y="5532510"/>
                    <a:pt x="1019254" y="5544936"/>
                    <a:pt x="1010529" y="5556120"/>
                  </a:cubicBezTo>
                  <a:cubicBezTo>
                    <a:pt x="1006790" y="5561090"/>
                    <a:pt x="1000559" y="5566060"/>
                    <a:pt x="999312" y="5572273"/>
                  </a:cubicBezTo>
                  <a:cubicBezTo>
                    <a:pt x="996820" y="5579729"/>
                    <a:pt x="999312" y="5589670"/>
                    <a:pt x="1010529" y="5584700"/>
                  </a:cubicBezTo>
                  <a:cubicBezTo>
                    <a:pt x="1071600" y="5554877"/>
                    <a:pt x="1115221" y="5590913"/>
                    <a:pt x="1156350" y="5628191"/>
                  </a:cubicBezTo>
                  <a:cubicBezTo>
                    <a:pt x="1157596" y="5629434"/>
                    <a:pt x="1158843" y="5630676"/>
                    <a:pt x="1161336" y="5631919"/>
                  </a:cubicBezTo>
                  <a:cubicBezTo>
                    <a:pt x="1177538" y="5654286"/>
                    <a:pt x="1190001" y="5649315"/>
                    <a:pt x="1203711" y="5629434"/>
                  </a:cubicBezTo>
                  <a:cubicBezTo>
                    <a:pt x="1206204" y="5624463"/>
                    <a:pt x="1209942" y="5620735"/>
                    <a:pt x="1212435" y="5615765"/>
                  </a:cubicBezTo>
                  <a:cubicBezTo>
                    <a:pt x="1216174" y="5612037"/>
                    <a:pt x="1219913" y="5608309"/>
                    <a:pt x="1223652" y="5607067"/>
                  </a:cubicBezTo>
                  <a:cubicBezTo>
                    <a:pt x="1243594" y="5599611"/>
                    <a:pt x="1259796" y="5614522"/>
                    <a:pt x="1277244" y="5618250"/>
                  </a:cubicBezTo>
                  <a:cubicBezTo>
                    <a:pt x="1318373" y="5629434"/>
                    <a:pt x="1360749" y="5629434"/>
                    <a:pt x="1401878" y="5646830"/>
                  </a:cubicBezTo>
                  <a:cubicBezTo>
                    <a:pt x="1434282" y="5659256"/>
                    <a:pt x="1474165" y="5651801"/>
                    <a:pt x="1509062" y="5661741"/>
                  </a:cubicBezTo>
                  <a:cubicBezTo>
                    <a:pt x="1521526" y="5665469"/>
                    <a:pt x="1530250" y="5651801"/>
                    <a:pt x="1541467" y="5646830"/>
                  </a:cubicBezTo>
                  <a:cubicBezTo>
                    <a:pt x="1552684" y="5640617"/>
                    <a:pt x="1561408" y="5629434"/>
                    <a:pt x="1575118" y="5626948"/>
                  </a:cubicBezTo>
                  <a:cubicBezTo>
                    <a:pt x="1586335" y="5628191"/>
                    <a:pt x="1597552" y="5628191"/>
                    <a:pt x="1602537" y="5641860"/>
                  </a:cubicBezTo>
                  <a:cubicBezTo>
                    <a:pt x="1601291" y="5645587"/>
                    <a:pt x="1596306" y="5648073"/>
                    <a:pt x="1593813" y="5651801"/>
                  </a:cubicBezTo>
                  <a:cubicBezTo>
                    <a:pt x="1580103" y="5665469"/>
                    <a:pt x="1566394" y="5685351"/>
                    <a:pt x="1583842" y="5699020"/>
                  </a:cubicBezTo>
                  <a:cubicBezTo>
                    <a:pt x="1598798" y="5710203"/>
                    <a:pt x="1618740" y="5697777"/>
                    <a:pt x="1628710" y="5679138"/>
                  </a:cubicBezTo>
                  <a:cubicBezTo>
                    <a:pt x="1649898" y="5665469"/>
                    <a:pt x="1666100" y="5674167"/>
                    <a:pt x="1681056" y="5689079"/>
                  </a:cubicBezTo>
                  <a:cubicBezTo>
                    <a:pt x="1720939" y="5725114"/>
                    <a:pt x="1730910" y="5776061"/>
                    <a:pt x="1745866" y="5823280"/>
                  </a:cubicBezTo>
                  <a:cubicBezTo>
                    <a:pt x="1755836" y="5853103"/>
                    <a:pt x="1765807" y="5880441"/>
                    <a:pt x="1785748" y="5905293"/>
                  </a:cubicBezTo>
                  <a:cubicBezTo>
                    <a:pt x="1795096" y="5919272"/>
                    <a:pt x="1806547" y="5932552"/>
                    <a:pt x="1808007" y="5948804"/>
                  </a:cubicBezTo>
                  <a:cubicBezTo>
                    <a:pt x="1808494" y="5954221"/>
                    <a:pt x="1807871" y="5959968"/>
                    <a:pt x="1805690" y="5966181"/>
                  </a:cubicBezTo>
                  <a:cubicBezTo>
                    <a:pt x="1794473" y="5959967"/>
                    <a:pt x="1783256" y="5959967"/>
                    <a:pt x="1770792" y="5959967"/>
                  </a:cubicBezTo>
                  <a:cubicBezTo>
                    <a:pt x="1697259" y="5962453"/>
                    <a:pt x="1624971" y="5974879"/>
                    <a:pt x="1553930" y="5996003"/>
                  </a:cubicBezTo>
                  <a:cubicBezTo>
                    <a:pt x="1492860" y="6014642"/>
                    <a:pt x="1428051" y="6028311"/>
                    <a:pt x="1364488" y="6043222"/>
                  </a:cubicBezTo>
                  <a:cubicBezTo>
                    <a:pt x="1358256" y="6044465"/>
                    <a:pt x="1349532" y="6045708"/>
                    <a:pt x="1345793" y="6043222"/>
                  </a:cubicBezTo>
                  <a:cubicBezTo>
                    <a:pt x="1328344" y="6030796"/>
                    <a:pt x="1312142" y="6025826"/>
                    <a:pt x="1293447" y="6043222"/>
                  </a:cubicBezTo>
                  <a:cubicBezTo>
                    <a:pt x="1284722" y="6049435"/>
                    <a:pt x="1267274" y="6046950"/>
                    <a:pt x="1261042" y="6037009"/>
                  </a:cubicBezTo>
                  <a:cubicBezTo>
                    <a:pt x="1258550" y="6028311"/>
                    <a:pt x="1263535" y="6010915"/>
                    <a:pt x="1274752" y="6010915"/>
                  </a:cubicBezTo>
                  <a:cubicBezTo>
                    <a:pt x="1322112" y="6012157"/>
                    <a:pt x="1338315" y="5968666"/>
                    <a:pt x="1371966" y="5950027"/>
                  </a:cubicBezTo>
                  <a:cubicBezTo>
                    <a:pt x="1400631" y="5935115"/>
                    <a:pt x="1415587" y="5913991"/>
                    <a:pt x="1399385" y="5880441"/>
                  </a:cubicBezTo>
                  <a:cubicBezTo>
                    <a:pt x="1394400" y="5870500"/>
                    <a:pt x="1400631" y="5861801"/>
                    <a:pt x="1410602" y="5863044"/>
                  </a:cubicBezTo>
                  <a:cubicBezTo>
                    <a:pt x="1434282" y="5863044"/>
                    <a:pt x="1444253" y="5844405"/>
                    <a:pt x="1457963" y="5831979"/>
                  </a:cubicBezTo>
                  <a:cubicBezTo>
                    <a:pt x="1479150" y="5815825"/>
                    <a:pt x="1471672" y="5807127"/>
                    <a:pt x="1455470" y="5794700"/>
                  </a:cubicBezTo>
                  <a:cubicBezTo>
                    <a:pt x="1431790" y="5764878"/>
                    <a:pt x="1400631" y="5743754"/>
                    <a:pt x="1366980" y="5723872"/>
                  </a:cubicBezTo>
                  <a:cubicBezTo>
                    <a:pt x="1360749" y="5720144"/>
                    <a:pt x="1352024" y="5716416"/>
                    <a:pt x="1345793" y="5710203"/>
                  </a:cubicBezTo>
                  <a:cubicBezTo>
                    <a:pt x="1314634" y="5685351"/>
                    <a:pt x="1280984" y="5682866"/>
                    <a:pt x="1247332" y="5702748"/>
                  </a:cubicBezTo>
                  <a:cubicBezTo>
                    <a:pt x="1226145" y="5716416"/>
                    <a:pt x="1202464" y="5727600"/>
                    <a:pt x="1177538" y="5736298"/>
                  </a:cubicBezTo>
                  <a:cubicBezTo>
                    <a:pt x="1165074" y="5740026"/>
                    <a:pt x="1155104" y="5744996"/>
                    <a:pt x="1147626" y="5754937"/>
                  </a:cubicBezTo>
                  <a:cubicBezTo>
                    <a:pt x="1136409" y="5764878"/>
                    <a:pt x="1122699" y="5772334"/>
                    <a:pt x="1106497" y="5768606"/>
                  </a:cubicBezTo>
                  <a:cubicBezTo>
                    <a:pt x="1086556" y="5757422"/>
                    <a:pt x="1065368" y="5756180"/>
                    <a:pt x="1042934" y="5761150"/>
                  </a:cubicBezTo>
                  <a:cubicBezTo>
                    <a:pt x="1016761" y="5767363"/>
                    <a:pt x="991834" y="5758665"/>
                    <a:pt x="969400" y="5747481"/>
                  </a:cubicBezTo>
                  <a:cubicBezTo>
                    <a:pt x="946966" y="5736298"/>
                    <a:pt x="950705" y="5716416"/>
                    <a:pt x="961922" y="5696534"/>
                  </a:cubicBezTo>
                  <a:cubicBezTo>
                    <a:pt x="983110" y="5661741"/>
                    <a:pt x="981864" y="5626948"/>
                    <a:pt x="963169" y="5590913"/>
                  </a:cubicBezTo>
                  <a:cubicBezTo>
                    <a:pt x="946966" y="5559847"/>
                    <a:pt x="919547" y="5543693"/>
                    <a:pt x="885896" y="5537480"/>
                  </a:cubicBezTo>
                  <a:cubicBezTo>
                    <a:pt x="865955" y="5533753"/>
                    <a:pt x="854738" y="5543693"/>
                    <a:pt x="843521" y="5557362"/>
                  </a:cubicBezTo>
                  <a:cubicBezTo>
                    <a:pt x="821087" y="5588427"/>
                    <a:pt x="788682" y="5602096"/>
                    <a:pt x="755031" y="5618250"/>
                  </a:cubicBezTo>
                  <a:cubicBezTo>
                    <a:pt x="740075" y="5625706"/>
                    <a:pt x="723873" y="5626948"/>
                    <a:pt x="707670" y="5618250"/>
                  </a:cubicBezTo>
                  <a:cubicBezTo>
                    <a:pt x="701439" y="5614522"/>
                    <a:pt x="696453" y="5610794"/>
                    <a:pt x="695207" y="5603339"/>
                  </a:cubicBezTo>
                  <a:cubicBezTo>
                    <a:pt x="693961" y="5594640"/>
                    <a:pt x="701439" y="5594640"/>
                    <a:pt x="707670" y="5592155"/>
                  </a:cubicBezTo>
                  <a:cubicBezTo>
                    <a:pt x="733843" y="5585942"/>
                    <a:pt x="713902" y="5568546"/>
                    <a:pt x="712656" y="5558605"/>
                  </a:cubicBezTo>
                  <a:cubicBezTo>
                    <a:pt x="710163" y="5543693"/>
                    <a:pt x="696453" y="5539966"/>
                    <a:pt x="685236" y="5549907"/>
                  </a:cubicBezTo>
                  <a:cubicBezTo>
                    <a:pt x="667788" y="5563575"/>
                    <a:pt x="650339" y="5567303"/>
                    <a:pt x="629151" y="5564818"/>
                  </a:cubicBezTo>
                  <a:cubicBezTo>
                    <a:pt x="620427" y="5563575"/>
                    <a:pt x="611703" y="5561090"/>
                    <a:pt x="609210" y="5551149"/>
                  </a:cubicBezTo>
                  <a:cubicBezTo>
                    <a:pt x="606717" y="5539966"/>
                    <a:pt x="614195" y="5533753"/>
                    <a:pt x="621673" y="5530025"/>
                  </a:cubicBezTo>
                  <a:cubicBezTo>
                    <a:pt x="644107" y="5521327"/>
                    <a:pt x="651585" y="5507658"/>
                    <a:pt x="647846" y="5482806"/>
                  </a:cubicBezTo>
                  <a:cubicBezTo>
                    <a:pt x="642861" y="5465409"/>
                    <a:pt x="655324" y="5454226"/>
                    <a:pt x="675266" y="5456711"/>
                  </a:cubicBezTo>
                  <a:cubicBezTo>
                    <a:pt x="683990" y="5457953"/>
                    <a:pt x="692714" y="5469137"/>
                    <a:pt x="698946" y="5457953"/>
                  </a:cubicBezTo>
                  <a:cubicBezTo>
                    <a:pt x="703931" y="5446770"/>
                    <a:pt x="697700" y="5434344"/>
                    <a:pt x="686483" y="5430616"/>
                  </a:cubicBezTo>
                  <a:cubicBezTo>
                    <a:pt x="664049" y="5423160"/>
                    <a:pt x="662802" y="5409492"/>
                    <a:pt x="671527" y="5387125"/>
                  </a:cubicBezTo>
                  <a:cubicBezTo>
                    <a:pt x="647846" y="5394580"/>
                    <a:pt x="630398" y="5393338"/>
                    <a:pt x="629151" y="5366000"/>
                  </a:cubicBezTo>
                  <a:cubicBezTo>
                    <a:pt x="629151" y="5364758"/>
                    <a:pt x="629151" y="5362272"/>
                    <a:pt x="629151" y="5359787"/>
                  </a:cubicBezTo>
                  <a:lnTo>
                    <a:pt x="637136" y="5357086"/>
                  </a:lnTo>
                  <a:lnTo>
                    <a:pt x="625622" y="5357086"/>
                  </a:lnTo>
                  <a:cubicBezTo>
                    <a:pt x="628064" y="5343752"/>
                    <a:pt x="617074" y="5337691"/>
                    <a:pt x="607304" y="5330419"/>
                  </a:cubicBezTo>
                  <a:cubicBezTo>
                    <a:pt x="597535" y="5321933"/>
                    <a:pt x="590208" y="5312236"/>
                    <a:pt x="592650" y="5297690"/>
                  </a:cubicBezTo>
                  <a:cubicBezTo>
                    <a:pt x="595093" y="5289205"/>
                    <a:pt x="596314" y="5279507"/>
                    <a:pt x="604862" y="5277083"/>
                  </a:cubicBezTo>
                  <a:close/>
                  <a:moveTo>
                    <a:pt x="963885" y="5198939"/>
                  </a:moveTo>
                  <a:cubicBezTo>
                    <a:pt x="1012949" y="5233425"/>
                    <a:pt x="1055879" y="5275301"/>
                    <a:pt x="1100037" y="5315946"/>
                  </a:cubicBezTo>
                  <a:cubicBezTo>
                    <a:pt x="1070599" y="5319641"/>
                    <a:pt x="1042387" y="5324568"/>
                    <a:pt x="1014175" y="5333190"/>
                  </a:cubicBezTo>
                  <a:cubicBezTo>
                    <a:pt x="992096" y="5340580"/>
                    <a:pt x="971244" y="5313483"/>
                    <a:pt x="972471" y="5293776"/>
                  </a:cubicBezTo>
                  <a:cubicBezTo>
                    <a:pt x="974924" y="5260522"/>
                    <a:pt x="963885" y="5230962"/>
                    <a:pt x="963885" y="5198939"/>
                  </a:cubicBezTo>
                  <a:close/>
                  <a:moveTo>
                    <a:pt x="375900" y="4528540"/>
                  </a:moveTo>
                  <a:cubicBezTo>
                    <a:pt x="404095" y="4544670"/>
                    <a:pt x="411450" y="4580654"/>
                    <a:pt x="434742" y="4600508"/>
                  </a:cubicBezTo>
                  <a:cubicBezTo>
                    <a:pt x="453130" y="4638973"/>
                    <a:pt x="487454" y="4662549"/>
                    <a:pt x="507068" y="4697292"/>
                  </a:cubicBezTo>
                  <a:cubicBezTo>
                    <a:pt x="509520" y="4701015"/>
                    <a:pt x="510745" y="4703496"/>
                    <a:pt x="511971" y="4705978"/>
                  </a:cubicBezTo>
                  <a:cubicBezTo>
                    <a:pt x="469066" y="4707219"/>
                    <a:pt x="461711" y="4714664"/>
                    <a:pt x="471518" y="4756852"/>
                  </a:cubicBezTo>
                  <a:cubicBezTo>
                    <a:pt x="482550" y="4804003"/>
                    <a:pt x="469066" y="4853636"/>
                    <a:pt x="485002" y="4900788"/>
                  </a:cubicBezTo>
                  <a:cubicBezTo>
                    <a:pt x="498487" y="4940494"/>
                    <a:pt x="488680" y="4986405"/>
                    <a:pt x="531585" y="5012462"/>
                  </a:cubicBezTo>
                  <a:cubicBezTo>
                    <a:pt x="532811" y="5013703"/>
                    <a:pt x="534037" y="5018666"/>
                    <a:pt x="532811" y="5021148"/>
                  </a:cubicBezTo>
                  <a:cubicBezTo>
                    <a:pt x="531585" y="5027352"/>
                    <a:pt x="525456" y="5027352"/>
                    <a:pt x="519327" y="5026111"/>
                  </a:cubicBezTo>
                  <a:cubicBezTo>
                    <a:pt x="504616" y="5018666"/>
                    <a:pt x="491132" y="5011221"/>
                    <a:pt x="471518" y="5021148"/>
                  </a:cubicBezTo>
                  <a:cubicBezTo>
                    <a:pt x="459259" y="5027352"/>
                    <a:pt x="459259" y="5009980"/>
                    <a:pt x="461711" y="5002535"/>
                  </a:cubicBezTo>
                  <a:cubicBezTo>
                    <a:pt x="478873" y="4957866"/>
                    <a:pt x="462937" y="4924363"/>
                    <a:pt x="433516" y="4893343"/>
                  </a:cubicBezTo>
                  <a:cubicBezTo>
                    <a:pt x="412676" y="4871008"/>
                    <a:pt x="412676" y="4852395"/>
                    <a:pt x="433516" y="4828820"/>
                  </a:cubicBezTo>
                  <a:cubicBezTo>
                    <a:pt x="455581" y="4802762"/>
                    <a:pt x="453130" y="4781668"/>
                    <a:pt x="420031" y="4772983"/>
                  </a:cubicBezTo>
                  <a:cubicBezTo>
                    <a:pt x="394288" y="4766778"/>
                    <a:pt x="396740" y="4758093"/>
                    <a:pt x="404095" y="4739480"/>
                  </a:cubicBezTo>
                  <a:cubicBezTo>
                    <a:pt x="412676" y="4717145"/>
                    <a:pt x="421257" y="4689847"/>
                    <a:pt x="421257" y="4668753"/>
                  </a:cubicBezTo>
                  <a:cubicBezTo>
                    <a:pt x="423709" y="4651382"/>
                    <a:pt x="410224" y="4625324"/>
                    <a:pt x="402869" y="4602989"/>
                  </a:cubicBezTo>
                  <a:cubicBezTo>
                    <a:pt x="396740" y="4578173"/>
                    <a:pt x="389384" y="4552115"/>
                    <a:pt x="375900" y="4528540"/>
                  </a:cubicBezTo>
                  <a:close/>
                  <a:moveTo>
                    <a:pt x="132129" y="1337993"/>
                  </a:moveTo>
                  <a:cubicBezTo>
                    <a:pt x="135261" y="1335669"/>
                    <a:pt x="138705" y="1335979"/>
                    <a:pt x="141210" y="1341557"/>
                  </a:cubicBezTo>
                  <a:cubicBezTo>
                    <a:pt x="154988" y="1372544"/>
                    <a:pt x="167514" y="1355191"/>
                    <a:pt x="182545" y="1345275"/>
                  </a:cubicBezTo>
                  <a:cubicBezTo>
                    <a:pt x="186302" y="1341557"/>
                    <a:pt x="193818" y="1344036"/>
                    <a:pt x="198828" y="1342796"/>
                  </a:cubicBezTo>
                  <a:cubicBezTo>
                    <a:pt x="176282" y="1392376"/>
                    <a:pt x="154988" y="1441955"/>
                    <a:pt x="133695" y="1491535"/>
                  </a:cubicBezTo>
                  <a:cubicBezTo>
                    <a:pt x="109896" y="1547312"/>
                    <a:pt x="89855" y="1605569"/>
                    <a:pt x="58541" y="1658867"/>
                  </a:cubicBezTo>
                  <a:cubicBezTo>
                    <a:pt x="29733" y="1647711"/>
                    <a:pt x="32238" y="1636556"/>
                    <a:pt x="47268" y="1610527"/>
                  </a:cubicBezTo>
                  <a:cubicBezTo>
                    <a:pt x="83593" y="1557228"/>
                    <a:pt x="97371" y="1495254"/>
                    <a:pt x="83593" y="1430800"/>
                  </a:cubicBezTo>
                  <a:cubicBezTo>
                    <a:pt x="77330" y="1406010"/>
                    <a:pt x="71067" y="1384939"/>
                    <a:pt x="107391" y="1378741"/>
                  </a:cubicBezTo>
                  <a:cubicBezTo>
                    <a:pt x="119917" y="1377502"/>
                    <a:pt x="122422" y="1362628"/>
                    <a:pt x="124927" y="1350233"/>
                  </a:cubicBezTo>
                  <a:cubicBezTo>
                    <a:pt x="126180" y="1345275"/>
                    <a:pt x="128998" y="1340317"/>
                    <a:pt x="132129" y="1337993"/>
                  </a:cubicBezTo>
                  <a:close/>
                  <a:moveTo>
                    <a:pt x="61451" y="1297432"/>
                  </a:moveTo>
                  <a:cubicBezTo>
                    <a:pt x="60207" y="1304956"/>
                    <a:pt x="61451" y="1316241"/>
                    <a:pt x="57718" y="1320002"/>
                  </a:cubicBezTo>
                  <a:cubicBezTo>
                    <a:pt x="20392" y="1350096"/>
                    <a:pt x="31590" y="1391475"/>
                    <a:pt x="31590" y="1431600"/>
                  </a:cubicBezTo>
                  <a:cubicBezTo>
                    <a:pt x="31590" y="1449155"/>
                    <a:pt x="27857" y="1465456"/>
                    <a:pt x="26613" y="1483010"/>
                  </a:cubicBezTo>
                  <a:cubicBezTo>
                    <a:pt x="15415" y="1456678"/>
                    <a:pt x="-3248" y="1430346"/>
                    <a:pt x="485" y="1402760"/>
                  </a:cubicBezTo>
                  <a:cubicBezTo>
                    <a:pt x="6706" y="1361381"/>
                    <a:pt x="26613" y="1323764"/>
                    <a:pt x="61451" y="1297432"/>
                  </a:cubicBezTo>
                  <a:close/>
                  <a:moveTo>
                    <a:pt x="912948" y="237283"/>
                  </a:moveTo>
                  <a:cubicBezTo>
                    <a:pt x="916385" y="236973"/>
                    <a:pt x="919510" y="239456"/>
                    <a:pt x="921385" y="247528"/>
                  </a:cubicBezTo>
                  <a:cubicBezTo>
                    <a:pt x="922635" y="250011"/>
                    <a:pt x="927635" y="256220"/>
                    <a:pt x="930135" y="256220"/>
                  </a:cubicBezTo>
                  <a:cubicBezTo>
                    <a:pt x="977634" y="250011"/>
                    <a:pt x="975134" y="290990"/>
                    <a:pt x="990134" y="315826"/>
                  </a:cubicBezTo>
                  <a:cubicBezTo>
                    <a:pt x="967634" y="323276"/>
                    <a:pt x="951385" y="343145"/>
                    <a:pt x="931385" y="356804"/>
                  </a:cubicBezTo>
                  <a:cubicBezTo>
                    <a:pt x="908885" y="353079"/>
                    <a:pt x="886386" y="360529"/>
                    <a:pt x="863886" y="363013"/>
                  </a:cubicBezTo>
                  <a:cubicBezTo>
                    <a:pt x="860136" y="379156"/>
                    <a:pt x="877636" y="385365"/>
                    <a:pt x="880136" y="396541"/>
                  </a:cubicBezTo>
                  <a:cubicBezTo>
                    <a:pt x="878886" y="410200"/>
                    <a:pt x="871386" y="417651"/>
                    <a:pt x="857636" y="417651"/>
                  </a:cubicBezTo>
                  <a:cubicBezTo>
                    <a:pt x="833887" y="400266"/>
                    <a:pt x="803887" y="399024"/>
                    <a:pt x="777638" y="386607"/>
                  </a:cubicBezTo>
                  <a:cubicBezTo>
                    <a:pt x="766388" y="380398"/>
                    <a:pt x="752638" y="385365"/>
                    <a:pt x="743888" y="397783"/>
                  </a:cubicBezTo>
                  <a:cubicBezTo>
                    <a:pt x="707639" y="443728"/>
                    <a:pt x="680139" y="494641"/>
                    <a:pt x="642640" y="539345"/>
                  </a:cubicBezTo>
                  <a:cubicBezTo>
                    <a:pt x="623890" y="564180"/>
                    <a:pt x="656390" y="569147"/>
                    <a:pt x="662640" y="584049"/>
                  </a:cubicBezTo>
                  <a:cubicBezTo>
                    <a:pt x="662640" y="587774"/>
                    <a:pt x="661390" y="590258"/>
                    <a:pt x="658890" y="592741"/>
                  </a:cubicBezTo>
                  <a:cubicBezTo>
                    <a:pt x="583891" y="668489"/>
                    <a:pt x="536392" y="762864"/>
                    <a:pt x="480143" y="849788"/>
                  </a:cubicBezTo>
                  <a:cubicBezTo>
                    <a:pt x="462643" y="877107"/>
                    <a:pt x="443893" y="903185"/>
                    <a:pt x="426394" y="928020"/>
                  </a:cubicBezTo>
                  <a:cubicBezTo>
                    <a:pt x="408894" y="916844"/>
                    <a:pt x="412644" y="895734"/>
                    <a:pt x="413894" y="880833"/>
                  </a:cubicBezTo>
                  <a:cubicBezTo>
                    <a:pt x="418894" y="841096"/>
                    <a:pt x="440143" y="806326"/>
                    <a:pt x="462643" y="774040"/>
                  </a:cubicBezTo>
                  <a:cubicBezTo>
                    <a:pt x="472643" y="757897"/>
                    <a:pt x="471393" y="750446"/>
                    <a:pt x="460143" y="740512"/>
                  </a:cubicBezTo>
                  <a:cubicBezTo>
                    <a:pt x="427644" y="713193"/>
                    <a:pt x="433894" y="674698"/>
                    <a:pt x="431394" y="639929"/>
                  </a:cubicBezTo>
                  <a:cubicBezTo>
                    <a:pt x="431394" y="633720"/>
                    <a:pt x="437643" y="625027"/>
                    <a:pt x="442643" y="621302"/>
                  </a:cubicBezTo>
                  <a:cubicBezTo>
                    <a:pt x="471393" y="603917"/>
                    <a:pt x="461393" y="580323"/>
                    <a:pt x="456393" y="556730"/>
                  </a:cubicBezTo>
                  <a:cubicBezTo>
                    <a:pt x="448893" y="525685"/>
                    <a:pt x="431394" y="495883"/>
                    <a:pt x="433894" y="462355"/>
                  </a:cubicBezTo>
                  <a:cubicBezTo>
                    <a:pt x="433894" y="451179"/>
                    <a:pt x="433894" y="440003"/>
                    <a:pt x="446393" y="435036"/>
                  </a:cubicBezTo>
                  <a:cubicBezTo>
                    <a:pt x="462643" y="422618"/>
                    <a:pt x="476393" y="403991"/>
                    <a:pt x="501392" y="402750"/>
                  </a:cubicBezTo>
                  <a:cubicBezTo>
                    <a:pt x="506392" y="401508"/>
                    <a:pt x="518892" y="401508"/>
                    <a:pt x="516392" y="408959"/>
                  </a:cubicBezTo>
                  <a:cubicBezTo>
                    <a:pt x="502642" y="449937"/>
                    <a:pt x="548892" y="451179"/>
                    <a:pt x="556391" y="480981"/>
                  </a:cubicBezTo>
                  <a:cubicBezTo>
                    <a:pt x="561391" y="474773"/>
                    <a:pt x="565141" y="471047"/>
                    <a:pt x="566391" y="467322"/>
                  </a:cubicBezTo>
                  <a:cubicBezTo>
                    <a:pt x="580141" y="416409"/>
                    <a:pt x="617640" y="392815"/>
                    <a:pt x="665140" y="380398"/>
                  </a:cubicBezTo>
                  <a:cubicBezTo>
                    <a:pt x="690139" y="374189"/>
                    <a:pt x="695139" y="345628"/>
                    <a:pt x="717639" y="331969"/>
                  </a:cubicBezTo>
                  <a:cubicBezTo>
                    <a:pt x="750138" y="313342"/>
                    <a:pt x="761388" y="313342"/>
                    <a:pt x="780138" y="345628"/>
                  </a:cubicBezTo>
                  <a:cubicBezTo>
                    <a:pt x="787637" y="358046"/>
                    <a:pt x="796387" y="367980"/>
                    <a:pt x="811387" y="369222"/>
                  </a:cubicBezTo>
                  <a:cubicBezTo>
                    <a:pt x="828887" y="369222"/>
                    <a:pt x="842637" y="365496"/>
                    <a:pt x="833887" y="341903"/>
                  </a:cubicBezTo>
                  <a:cubicBezTo>
                    <a:pt x="831387" y="335694"/>
                    <a:pt x="827637" y="329485"/>
                    <a:pt x="826387" y="323276"/>
                  </a:cubicBezTo>
                  <a:cubicBezTo>
                    <a:pt x="821387" y="307133"/>
                    <a:pt x="833887" y="293474"/>
                    <a:pt x="842637" y="288506"/>
                  </a:cubicBezTo>
                  <a:cubicBezTo>
                    <a:pt x="855136" y="281056"/>
                    <a:pt x="861386" y="298441"/>
                    <a:pt x="865136" y="309617"/>
                  </a:cubicBezTo>
                  <a:cubicBezTo>
                    <a:pt x="871386" y="319551"/>
                    <a:pt x="872636" y="340661"/>
                    <a:pt x="890136" y="330727"/>
                  </a:cubicBezTo>
                  <a:cubicBezTo>
                    <a:pt x="901386" y="323276"/>
                    <a:pt x="916385" y="309617"/>
                    <a:pt x="896386" y="290990"/>
                  </a:cubicBezTo>
                  <a:cubicBezTo>
                    <a:pt x="878886" y="274847"/>
                    <a:pt x="886386" y="257462"/>
                    <a:pt x="902635" y="243803"/>
                  </a:cubicBezTo>
                  <a:cubicBezTo>
                    <a:pt x="905760" y="240698"/>
                    <a:pt x="909510" y="237594"/>
                    <a:pt x="912948" y="237283"/>
                  </a:cubicBezTo>
                  <a:close/>
                  <a:moveTo>
                    <a:pt x="2382259" y="2526"/>
                  </a:moveTo>
                  <a:cubicBezTo>
                    <a:pt x="2396151" y="-4904"/>
                    <a:pt x="2408779" y="5003"/>
                    <a:pt x="2403728" y="19862"/>
                  </a:cubicBezTo>
                  <a:cubicBezTo>
                    <a:pt x="2393625" y="52059"/>
                    <a:pt x="2404991" y="85494"/>
                    <a:pt x="2396151" y="117691"/>
                  </a:cubicBezTo>
                  <a:cubicBezTo>
                    <a:pt x="2394888" y="121406"/>
                    <a:pt x="2394888" y="126359"/>
                    <a:pt x="2396151" y="130074"/>
                  </a:cubicBezTo>
                  <a:cubicBezTo>
                    <a:pt x="2401834" y="138742"/>
                    <a:pt x="2404201" y="144934"/>
                    <a:pt x="2404241" y="149442"/>
                  </a:cubicBezTo>
                  <a:cubicBezTo>
                    <a:pt x="2404359" y="162967"/>
                    <a:pt x="2383522" y="161342"/>
                    <a:pt x="2368368" y="165986"/>
                  </a:cubicBezTo>
                  <a:cubicBezTo>
                    <a:pt x="2338059" y="152364"/>
                    <a:pt x="2296385" y="169701"/>
                    <a:pt x="2272391" y="132551"/>
                  </a:cubicBezTo>
                  <a:cubicBezTo>
                    <a:pt x="2263551" y="118929"/>
                    <a:pt x="2255973" y="133789"/>
                    <a:pt x="2247133" y="136266"/>
                  </a:cubicBezTo>
                  <a:cubicBezTo>
                    <a:pt x="2237031" y="138742"/>
                    <a:pt x="2225665" y="139981"/>
                    <a:pt x="2221876" y="127597"/>
                  </a:cubicBezTo>
                  <a:cubicBezTo>
                    <a:pt x="2216825" y="116452"/>
                    <a:pt x="2228191" y="113976"/>
                    <a:pt x="2237031" y="111499"/>
                  </a:cubicBezTo>
                  <a:cubicBezTo>
                    <a:pt x="2250922" y="107784"/>
                    <a:pt x="2261025" y="100354"/>
                    <a:pt x="2258499" y="83017"/>
                  </a:cubicBezTo>
                  <a:cubicBezTo>
                    <a:pt x="2257236" y="66919"/>
                    <a:pt x="2271128" y="59489"/>
                    <a:pt x="2281231" y="54536"/>
                  </a:cubicBezTo>
                  <a:cubicBezTo>
                    <a:pt x="2316591" y="39676"/>
                    <a:pt x="2350688" y="23577"/>
                    <a:pt x="2382259" y="2526"/>
                  </a:cubicBezTo>
                  <a:close/>
                </a:path>
              </a:pathLst>
            </a:custGeom>
            <a:solidFill>
              <a:schemeClr val="accent5">
                <a:alpha val="6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38" name="Google Shape;1638;p155"/>
            <p:cNvSpPr/>
            <p:nvPr/>
          </p:nvSpPr>
          <p:spPr>
            <a:xfrm>
              <a:off x="14985291" y="3291473"/>
              <a:ext cx="2207321" cy="2498831"/>
            </a:xfrm>
            <a:custGeom>
              <a:rect b="b" l="l" r="r" t="t"/>
              <a:pathLst>
                <a:path extrusionOk="0" h="6057772" w="5351080">
                  <a:moveTo>
                    <a:pt x="4603466" y="5459168"/>
                  </a:moveTo>
                  <a:cubicBezTo>
                    <a:pt x="4595976" y="5460412"/>
                    <a:pt x="4592232" y="5466634"/>
                    <a:pt x="4593480" y="5472856"/>
                  </a:cubicBezTo>
                  <a:cubicBezTo>
                    <a:pt x="4602218" y="5510188"/>
                    <a:pt x="4577256" y="5507700"/>
                    <a:pt x="4553542" y="5508944"/>
                  </a:cubicBezTo>
                  <a:cubicBezTo>
                    <a:pt x="4523586" y="5508944"/>
                    <a:pt x="4493632" y="5507700"/>
                    <a:pt x="4466174" y="5496500"/>
                  </a:cubicBezTo>
                  <a:cubicBezTo>
                    <a:pt x="4449948" y="5490278"/>
                    <a:pt x="4434972" y="5491522"/>
                    <a:pt x="4421242" y="5500234"/>
                  </a:cubicBezTo>
                  <a:cubicBezTo>
                    <a:pt x="4391288" y="5516410"/>
                    <a:pt x="4358838" y="5532588"/>
                    <a:pt x="4328882" y="5551254"/>
                  </a:cubicBezTo>
                  <a:cubicBezTo>
                    <a:pt x="4315154" y="5558720"/>
                    <a:pt x="4307666" y="5569920"/>
                    <a:pt x="4306418" y="5584852"/>
                  </a:cubicBezTo>
                  <a:cubicBezTo>
                    <a:pt x="4302672" y="5617208"/>
                    <a:pt x="4290192" y="5644584"/>
                    <a:pt x="4273966" y="5669938"/>
                  </a:cubicBezTo>
                  <a:lnTo>
                    <a:pt x="4221422" y="5739740"/>
                  </a:lnTo>
                  <a:lnTo>
                    <a:pt x="4288094" y="5702428"/>
                  </a:lnTo>
                  <a:cubicBezTo>
                    <a:pt x="4313928" y="5691492"/>
                    <a:pt x="4340694" y="5682118"/>
                    <a:pt x="4366840" y="5670870"/>
                  </a:cubicBezTo>
                  <a:cubicBezTo>
                    <a:pt x="4456480" y="5633374"/>
                    <a:pt x="4546120" y="5593378"/>
                    <a:pt x="4641986" y="5572130"/>
                  </a:cubicBezTo>
                  <a:cubicBezTo>
                    <a:pt x="4651946" y="5569632"/>
                    <a:pt x="4659416" y="5567132"/>
                    <a:pt x="4661906" y="5555882"/>
                  </a:cubicBezTo>
                  <a:lnTo>
                    <a:pt x="4672554" y="5536770"/>
                  </a:lnTo>
                  <a:lnTo>
                    <a:pt x="4650894" y="5554986"/>
                  </a:lnTo>
                  <a:cubicBezTo>
                    <a:pt x="4644652" y="5561208"/>
                    <a:pt x="4635916" y="5568676"/>
                    <a:pt x="4625932" y="5562454"/>
                  </a:cubicBezTo>
                  <a:cubicBezTo>
                    <a:pt x="4615946" y="5557476"/>
                    <a:pt x="4618442" y="5547520"/>
                    <a:pt x="4619690" y="5538810"/>
                  </a:cubicBezTo>
                  <a:cubicBezTo>
                    <a:pt x="4623436" y="5515166"/>
                    <a:pt x="4608458" y="5494012"/>
                    <a:pt x="4612202" y="5470368"/>
                  </a:cubicBezTo>
                  <a:cubicBezTo>
                    <a:pt x="4613450" y="5465390"/>
                    <a:pt x="4610954" y="5459168"/>
                    <a:pt x="4603466" y="5459168"/>
                  </a:cubicBezTo>
                  <a:close/>
                  <a:moveTo>
                    <a:pt x="4799520" y="5419242"/>
                  </a:moveTo>
                  <a:lnTo>
                    <a:pt x="4729680" y="5488722"/>
                  </a:lnTo>
                  <a:lnTo>
                    <a:pt x="4680098" y="5530424"/>
                  </a:lnTo>
                  <a:lnTo>
                    <a:pt x="4700502" y="5523386"/>
                  </a:lnTo>
                  <a:cubicBezTo>
                    <a:pt x="4714196" y="5520886"/>
                    <a:pt x="4724156" y="5513388"/>
                    <a:pt x="4732872" y="5502138"/>
                  </a:cubicBezTo>
                  <a:cubicBezTo>
                    <a:pt x="4736606" y="5494640"/>
                    <a:pt x="4740342" y="5487140"/>
                    <a:pt x="4746566" y="5483390"/>
                  </a:cubicBezTo>
                  <a:cubicBezTo>
                    <a:pt x="4762752" y="5477142"/>
                    <a:pt x="4774890" y="5467456"/>
                    <a:pt x="4783916" y="5455270"/>
                  </a:cubicBezTo>
                  <a:close/>
                  <a:moveTo>
                    <a:pt x="1063534" y="5342044"/>
                  </a:moveTo>
                  <a:lnTo>
                    <a:pt x="1072992" y="5415320"/>
                  </a:lnTo>
                  <a:cubicBezTo>
                    <a:pt x="1074242" y="5446428"/>
                    <a:pt x="1096730" y="5460114"/>
                    <a:pt x="1125464" y="5447672"/>
                  </a:cubicBezTo>
                  <a:cubicBezTo>
                    <a:pt x="1136084" y="5442694"/>
                    <a:pt x="1147016" y="5440828"/>
                    <a:pt x="1158104" y="5440362"/>
                  </a:cubicBezTo>
                  <a:lnTo>
                    <a:pt x="1180604" y="5441090"/>
                  </a:lnTo>
                  <a:lnTo>
                    <a:pt x="1164236" y="5432454"/>
                  </a:lnTo>
                  <a:cubicBezTo>
                    <a:pt x="1139942" y="5414962"/>
                    <a:pt x="1121956" y="5389222"/>
                    <a:pt x="1097660" y="5370502"/>
                  </a:cubicBezTo>
                  <a:cubicBezTo>
                    <a:pt x="1088940" y="5365510"/>
                    <a:pt x="1079908" y="5359894"/>
                    <a:pt x="1071964" y="5353030"/>
                  </a:cubicBezTo>
                  <a:close/>
                  <a:moveTo>
                    <a:pt x="4849750" y="4704527"/>
                  </a:moveTo>
                  <a:cubicBezTo>
                    <a:pt x="4884640" y="4704527"/>
                    <a:pt x="4915794" y="4711986"/>
                    <a:pt x="4898348" y="4759226"/>
                  </a:cubicBezTo>
                  <a:cubicBezTo>
                    <a:pt x="4892118" y="4775387"/>
                    <a:pt x="4878410" y="4800250"/>
                    <a:pt x="4895856" y="4811438"/>
                  </a:cubicBezTo>
                  <a:cubicBezTo>
                    <a:pt x="4912056" y="4823870"/>
                    <a:pt x="4935732" y="4811438"/>
                    <a:pt x="4955670" y="4806466"/>
                  </a:cubicBezTo>
                  <a:cubicBezTo>
                    <a:pt x="4979346" y="4797764"/>
                    <a:pt x="5000530" y="4772901"/>
                    <a:pt x="5027946" y="4787819"/>
                  </a:cubicBezTo>
                  <a:cubicBezTo>
                    <a:pt x="5052868" y="4801493"/>
                    <a:pt x="5041652" y="4833815"/>
                    <a:pt x="5051622" y="4854949"/>
                  </a:cubicBezTo>
                  <a:cubicBezTo>
                    <a:pt x="5057852" y="4868623"/>
                    <a:pt x="5061278" y="4881366"/>
                    <a:pt x="5060032" y="4893642"/>
                  </a:cubicBezTo>
                  <a:cubicBezTo>
                    <a:pt x="5058786" y="4905918"/>
                    <a:pt x="5052868" y="4917728"/>
                    <a:pt x="5040406" y="4929538"/>
                  </a:cubicBezTo>
                  <a:cubicBezTo>
                    <a:pt x="5024206" y="4944456"/>
                    <a:pt x="5031684" y="4970562"/>
                    <a:pt x="5017976" y="4990452"/>
                  </a:cubicBezTo>
                  <a:cubicBezTo>
                    <a:pt x="4986824" y="5032718"/>
                    <a:pt x="4949440" y="5068770"/>
                    <a:pt x="4898348" y="5091146"/>
                  </a:cubicBezTo>
                  <a:cubicBezTo>
                    <a:pt x="4857226" y="5109794"/>
                    <a:pt x="4816104" y="5116010"/>
                    <a:pt x="4773736" y="5127198"/>
                  </a:cubicBezTo>
                  <a:cubicBezTo>
                    <a:pt x="4737598" y="5135900"/>
                    <a:pt x="4701460" y="5144602"/>
                    <a:pt x="4666570" y="5158276"/>
                  </a:cubicBezTo>
                  <a:cubicBezTo>
                    <a:pt x="4609248" y="5180654"/>
                    <a:pt x="4573110" y="5225408"/>
                    <a:pt x="4544448" y="5276376"/>
                  </a:cubicBezTo>
                  <a:cubicBezTo>
                    <a:pt x="4525758" y="5311184"/>
                    <a:pt x="4500834" y="5341020"/>
                    <a:pt x="4465944" y="5360910"/>
                  </a:cubicBezTo>
                  <a:cubicBezTo>
                    <a:pt x="4434790" y="5378314"/>
                    <a:pt x="4408622" y="5401934"/>
                    <a:pt x="4388684" y="5430526"/>
                  </a:cubicBezTo>
                  <a:cubicBezTo>
                    <a:pt x="4368746" y="5460362"/>
                    <a:pt x="4337592" y="5456634"/>
                    <a:pt x="4307686" y="5456634"/>
                  </a:cubicBezTo>
                  <a:cubicBezTo>
                    <a:pt x="4285256" y="5421824"/>
                    <a:pt x="4245380" y="5410636"/>
                    <a:pt x="4211734" y="5406908"/>
                  </a:cubicBezTo>
                  <a:cubicBezTo>
                    <a:pt x="4154412" y="5399448"/>
                    <a:pt x="4113290" y="5370856"/>
                    <a:pt x="4073414" y="5336048"/>
                  </a:cubicBezTo>
                  <a:cubicBezTo>
                    <a:pt x="4062200" y="5327346"/>
                    <a:pt x="4060954" y="5317400"/>
                    <a:pt x="4069676" y="5307456"/>
                  </a:cubicBezTo>
                  <a:cubicBezTo>
                    <a:pt x="4079646" y="5297510"/>
                    <a:pt x="4089614" y="5283836"/>
                    <a:pt x="4102076" y="5280106"/>
                  </a:cubicBezTo>
                  <a:cubicBezTo>
                    <a:pt x="4145690" y="5265188"/>
                    <a:pt x="4184320" y="5237838"/>
                    <a:pt x="4226688" y="5220434"/>
                  </a:cubicBezTo>
                  <a:cubicBezTo>
                    <a:pt x="4252856" y="5209246"/>
                    <a:pt x="4279026" y="5194328"/>
                    <a:pt x="4287748" y="5162006"/>
                  </a:cubicBezTo>
                  <a:cubicBezTo>
                    <a:pt x="4292732" y="5147088"/>
                    <a:pt x="4311424" y="5140872"/>
                    <a:pt x="4316408" y="5125956"/>
                  </a:cubicBezTo>
                  <a:cubicBezTo>
                    <a:pt x="4327624" y="5097362"/>
                    <a:pt x="4342578" y="5070014"/>
                    <a:pt x="4341332" y="5038934"/>
                  </a:cubicBezTo>
                  <a:cubicBezTo>
                    <a:pt x="4333854" y="4956887"/>
                    <a:pt x="4378714" y="4902188"/>
                    <a:pt x="4433544" y="4849976"/>
                  </a:cubicBezTo>
                  <a:cubicBezTo>
                    <a:pt x="4498342" y="4785332"/>
                    <a:pt x="4584324" y="4756740"/>
                    <a:pt x="4666570" y="4738092"/>
                  </a:cubicBezTo>
                  <a:cubicBezTo>
                    <a:pt x="4725138" y="4725661"/>
                    <a:pt x="4786198" y="4703284"/>
                    <a:pt x="4849750" y="4704527"/>
                  </a:cubicBezTo>
                  <a:close/>
                  <a:moveTo>
                    <a:pt x="4556523" y="4622449"/>
                  </a:moveTo>
                  <a:cubicBezTo>
                    <a:pt x="4561403" y="4621493"/>
                    <a:pt x="4567384" y="4622130"/>
                    <a:pt x="4574310" y="4623405"/>
                  </a:cubicBezTo>
                  <a:cubicBezTo>
                    <a:pt x="4615868" y="4627227"/>
                    <a:pt x="4654906" y="4647615"/>
                    <a:pt x="4695204" y="4657809"/>
                  </a:cubicBezTo>
                  <a:cubicBezTo>
                    <a:pt x="4707166" y="4660357"/>
                    <a:pt x="4713148" y="4664817"/>
                    <a:pt x="4715352" y="4670870"/>
                  </a:cubicBezTo>
                  <a:lnTo>
                    <a:pt x="4713320" y="4689109"/>
                  </a:lnTo>
                  <a:lnTo>
                    <a:pt x="4769932" y="4673796"/>
                  </a:lnTo>
                  <a:cubicBezTo>
                    <a:pt x="4790368" y="4669596"/>
                    <a:pt x="4811274" y="4668352"/>
                    <a:pt x="4833116" y="4675196"/>
                  </a:cubicBezTo>
                  <a:cubicBezTo>
                    <a:pt x="4835614" y="4676440"/>
                    <a:pt x="4838110" y="4675196"/>
                    <a:pt x="4839358" y="4673951"/>
                  </a:cubicBezTo>
                  <a:cubicBezTo>
                    <a:pt x="4879296" y="4642841"/>
                    <a:pt x="4911748" y="4670218"/>
                    <a:pt x="4947942" y="4683906"/>
                  </a:cubicBezTo>
                  <a:cubicBezTo>
                    <a:pt x="4970408" y="4693862"/>
                    <a:pt x="4999114" y="4697595"/>
                    <a:pt x="5021580" y="4676440"/>
                  </a:cubicBezTo>
                  <a:cubicBezTo>
                    <a:pt x="5032814" y="4667729"/>
                    <a:pt x="5047790" y="4667729"/>
                    <a:pt x="5045294" y="4682662"/>
                  </a:cubicBezTo>
                  <a:cubicBezTo>
                    <a:pt x="5040302" y="4705061"/>
                    <a:pt x="5057776" y="4721239"/>
                    <a:pt x="5051534" y="4743638"/>
                  </a:cubicBezTo>
                  <a:cubicBezTo>
                    <a:pt x="5047790" y="4759815"/>
                    <a:pt x="5060272" y="4771015"/>
                    <a:pt x="5077746" y="4769770"/>
                  </a:cubicBezTo>
                  <a:cubicBezTo>
                    <a:pt x="5132662" y="4767281"/>
                    <a:pt x="5187578" y="4768526"/>
                    <a:pt x="5241246" y="4759815"/>
                  </a:cubicBezTo>
                  <a:cubicBezTo>
                    <a:pt x="5268704" y="4756082"/>
                    <a:pt x="5291170" y="4764793"/>
                    <a:pt x="5306148" y="4779725"/>
                  </a:cubicBezTo>
                  <a:cubicBezTo>
                    <a:pt x="5328614" y="4802125"/>
                    <a:pt x="5348584" y="4827013"/>
                    <a:pt x="5351080" y="4861856"/>
                  </a:cubicBezTo>
                  <a:cubicBezTo>
                    <a:pt x="5248736" y="4993762"/>
                    <a:pt x="5127670" y="5110736"/>
                    <a:pt x="5004108" y="5223976"/>
                  </a:cubicBezTo>
                  <a:cubicBezTo>
                    <a:pt x="4937958" y="5284952"/>
                    <a:pt x="4875552" y="5350906"/>
                    <a:pt x="4809402" y="5410636"/>
                  </a:cubicBezTo>
                  <a:lnTo>
                    <a:pt x="4807582" y="5412148"/>
                  </a:lnTo>
                  <a:lnTo>
                    <a:pt x="4810062" y="5412148"/>
                  </a:lnTo>
                  <a:cubicBezTo>
                    <a:pt x="4812552" y="5472142"/>
                    <a:pt x="4791386" y="5523386"/>
                    <a:pt x="4757772" y="5570882"/>
                  </a:cubicBezTo>
                  <a:cubicBezTo>
                    <a:pt x="4736606" y="5600878"/>
                    <a:pt x="4702992" y="5609626"/>
                    <a:pt x="4675602" y="5625874"/>
                  </a:cubicBezTo>
                  <a:cubicBezTo>
                    <a:pt x="4619576" y="5658372"/>
                    <a:pt x="4557326" y="5683368"/>
                    <a:pt x="4490096" y="5692118"/>
                  </a:cubicBezTo>
                  <a:cubicBezTo>
                    <a:pt x="4451500" y="5695868"/>
                    <a:pt x="4415396" y="5712116"/>
                    <a:pt x="4378046" y="5718364"/>
                  </a:cubicBezTo>
                  <a:cubicBezTo>
                    <a:pt x="4353146" y="5722114"/>
                    <a:pt x="4355636" y="5745862"/>
                    <a:pt x="4354390" y="5763360"/>
                  </a:cubicBezTo>
                  <a:cubicBezTo>
                    <a:pt x="4346920" y="5863348"/>
                    <a:pt x="4324510" y="5958338"/>
                    <a:pt x="4282180" y="6048328"/>
                  </a:cubicBezTo>
                  <a:cubicBezTo>
                    <a:pt x="4257280" y="6017082"/>
                    <a:pt x="4232380" y="5987084"/>
                    <a:pt x="4198764" y="5965836"/>
                  </a:cubicBezTo>
                  <a:cubicBezTo>
                    <a:pt x="4176354" y="5949588"/>
                    <a:pt x="4176354" y="5925842"/>
                    <a:pt x="4185070" y="5903344"/>
                  </a:cubicBezTo>
                  <a:cubicBezTo>
                    <a:pt x="4201254" y="5868348"/>
                    <a:pt x="4208724" y="5835852"/>
                    <a:pt x="4193784" y="5798356"/>
                  </a:cubicBezTo>
                  <a:cubicBezTo>
                    <a:pt x="4190050" y="5789606"/>
                    <a:pt x="4191294" y="5781170"/>
                    <a:pt x="4194718" y="5773046"/>
                  </a:cubicBezTo>
                  <a:lnTo>
                    <a:pt x="4204268" y="5757068"/>
                  </a:lnTo>
                  <a:lnTo>
                    <a:pt x="4197644" y="5763700"/>
                  </a:lnTo>
                  <a:lnTo>
                    <a:pt x="4043844" y="5827378"/>
                  </a:lnTo>
                  <a:lnTo>
                    <a:pt x="4053380" y="5832884"/>
                  </a:lnTo>
                  <a:cubicBezTo>
                    <a:pt x="4059566" y="5840260"/>
                    <a:pt x="4070698" y="5846406"/>
                    <a:pt x="4066988" y="5858698"/>
                  </a:cubicBezTo>
                  <a:cubicBezTo>
                    <a:pt x="4065750" y="5862384"/>
                    <a:pt x="4062040" y="5864842"/>
                    <a:pt x="4060802" y="5866072"/>
                  </a:cubicBezTo>
                  <a:cubicBezTo>
                    <a:pt x="4047196" y="5868530"/>
                    <a:pt x="4053380" y="5848864"/>
                    <a:pt x="4039774" y="5847634"/>
                  </a:cubicBezTo>
                  <a:cubicBezTo>
                    <a:pt x="4031114" y="5866072"/>
                    <a:pt x="4036062" y="5880822"/>
                    <a:pt x="4049670" y="5895572"/>
                  </a:cubicBezTo>
                  <a:cubicBezTo>
                    <a:pt x="4059566" y="5905406"/>
                    <a:pt x="4066988" y="5917696"/>
                    <a:pt x="4050906" y="5928758"/>
                  </a:cubicBezTo>
                  <a:cubicBezTo>
                    <a:pt x="4038536" y="5941050"/>
                    <a:pt x="4033588" y="5928758"/>
                    <a:pt x="4027402" y="5918926"/>
                  </a:cubicBezTo>
                  <a:cubicBezTo>
                    <a:pt x="4019980" y="5907864"/>
                    <a:pt x="4010084" y="5910322"/>
                    <a:pt x="3998952" y="5915238"/>
                  </a:cubicBezTo>
                  <a:cubicBezTo>
                    <a:pt x="3968026" y="5927530"/>
                    <a:pt x="3948234" y="5952112"/>
                    <a:pt x="3928442" y="5976696"/>
                  </a:cubicBezTo>
                  <a:cubicBezTo>
                    <a:pt x="3902464" y="6006196"/>
                    <a:pt x="3875250" y="6009884"/>
                    <a:pt x="3850510" y="5982842"/>
                  </a:cubicBezTo>
                  <a:cubicBezTo>
                    <a:pt x="3833192" y="5963176"/>
                    <a:pt x="3823296" y="5936134"/>
                    <a:pt x="3794844" y="5926300"/>
                  </a:cubicBezTo>
                  <a:cubicBezTo>
                    <a:pt x="3790514" y="5925072"/>
                    <a:pt x="3788350" y="5921692"/>
                    <a:pt x="3787266" y="5917544"/>
                  </a:cubicBezTo>
                  <a:lnTo>
                    <a:pt x="3786994" y="5914172"/>
                  </a:lnTo>
                  <a:lnTo>
                    <a:pt x="3749752" y="5923204"/>
                  </a:lnTo>
                  <a:cubicBezTo>
                    <a:pt x="3736360" y="5925232"/>
                    <a:pt x="3722966" y="5925856"/>
                    <a:pt x="3709262" y="5924608"/>
                  </a:cubicBezTo>
                  <a:cubicBezTo>
                    <a:pt x="3646968" y="5939576"/>
                    <a:pt x="3583428" y="5954544"/>
                    <a:pt x="3521134" y="5968266"/>
                  </a:cubicBezTo>
                  <a:cubicBezTo>
                    <a:pt x="3489988" y="5975750"/>
                    <a:pt x="3457596" y="5984482"/>
                    <a:pt x="3425202" y="5991966"/>
                  </a:cubicBezTo>
                  <a:cubicBezTo>
                    <a:pt x="3365400" y="6019406"/>
                    <a:pt x="3300616" y="6026890"/>
                    <a:pt x="3238322" y="6036870"/>
                  </a:cubicBezTo>
                  <a:cubicBezTo>
                    <a:pt x="3199700" y="6043106"/>
                    <a:pt x="3162324" y="6048096"/>
                    <a:pt x="3124946" y="6054332"/>
                  </a:cubicBezTo>
                  <a:cubicBezTo>
                    <a:pt x="3111242" y="6056828"/>
                    <a:pt x="3098784" y="6058074"/>
                    <a:pt x="3085078" y="6051838"/>
                  </a:cubicBezTo>
                  <a:lnTo>
                    <a:pt x="3076358" y="6051838"/>
                  </a:lnTo>
                  <a:cubicBezTo>
                    <a:pt x="3051440" y="6058074"/>
                    <a:pt x="3025278" y="6049344"/>
                    <a:pt x="3001606" y="6056828"/>
                  </a:cubicBezTo>
                  <a:cubicBezTo>
                    <a:pt x="2845872" y="6059322"/>
                    <a:pt x="2690136" y="6058074"/>
                    <a:pt x="2535648" y="6038118"/>
                  </a:cubicBezTo>
                  <a:cubicBezTo>
                    <a:pt x="2515714" y="6035622"/>
                    <a:pt x="2495780" y="6033128"/>
                    <a:pt x="2478338" y="6024396"/>
                  </a:cubicBezTo>
                  <a:cubicBezTo>
                    <a:pt x="2509486" y="6031880"/>
                    <a:pt x="2528174" y="6008180"/>
                    <a:pt x="2546862" y="5991966"/>
                  </a:cubicBezTo>
                  <a:cubicBezTo>
                    <a:pt x="2568042" y="5972008"/>
                    <a:pt x="2582992" y="5965770"/>
                    <a:pt x="2600434" y="5994460"/>
                  </a:cubicBezTo>
                  <a:cubicBezTo>
                    <a:pt x="2606664" y="6004438"/>
                    <a:pt x="2617876" y="6005686"/>
                    <a:pt x="2622860" y="5998202"/>
                  </a:cubicBezTo>
                  <a:cubicBezTo>
                    <a:pt x="2636564" y="5972008"/>
                    <a:pt x="2670204" y="5962028"/>
                    <a:pt x="2678924" y="5932092"/>
                  </a:cubicBezTo>
                  <a:cubicBezTo>
                    <a:pt x="2680170" y="5927102"/>
                    <a:pt x="2681416" y="5920866"/>
                    <a:pt x="2685154" y="5917124"/>
                  </a:cubicBezTo>
                  <a:cubicBezTo>
                    <a:pt x="2691382" y="5908392"/>
                    <a:pt x="2687646" y="5892178"/>
                    <a:pt x="2703842" y="5893424"/>
                  </a:cubicBezTo>
                  <a:cubicBezTo>
                    <a:pt x="2717546" y="5894672"/>
                    <a:pt x="2723776" y="5907146"/>
                    <a:pt x="2723776" y="5923360"/>
                  </a:cubicBezTo>
                  <a:cubicBezTo>
                    <a:pt x="2722530" y="5952050"/>
                    <a:pt x="2741218" y="5962028"/>
                    <a:pt x="2766136" y="5959534"/>
                  </a:cubicBezTo>
                  <a:cubicBezTo>
                    <a:pt x="2784824" y="5957040"/>
                    <a:pt x="2796036" y="5962028"/>
                    <a:pt x="2797282" y="5981986"/>
                  </a:cubicBezTo>
                  <a:cubicBezTo>
                    <a:pt x="2798528" y="6003192"/>
                    <a:pt x="2809740" y="5999450"/>
                    <a:pt x="2820954" y="5988224"/>
                  </a:cubicBezTo>
                  <a:cubicBezTo>
                    <a:pt x="2827184" y="5980738"/>
                    <a:pt x="2832166" y="5972008"/>
                    <a:pt x="2839642" y="5964524"/>
                  </a:cubicBezTo>
                  <a:cubicBezTo>
                    <a:pt x="2843380" y="5958286"/>
                    <a:pt x="2844626" y="5945814"/>
                    <a:pt x="2855838" y="5948308"/>
                  </a:cubicBezTo>
                  <a:cubicBezTo>
                    <a:pt x="2868296" y="5950802"/>
                    <a:pt x="2858330" y="5960782"/>
                    <a:pt x="2859576" y="5968266"/>
                  </a:cubicBezTo>
                  <a:cubicBezTo>
                    <a:pt x="2863314" y="5985728"/>
                    <a:pt x="2879510" y="5979492"/>
                    <a:pt x="2888230" y="5975750"/>
                  </a:cubicBezTo>
                  <a:cubicBezTo>
                    <a:pt x="2913148" y="5967018"/>
                    <a:pt x="2939312" y="5958286"/>
                    <a:pt x="2959246" y="5943318"/>
                  </a:cubicBezTo>
                  <a:cubicBezTo>
                    <a:pt x="2986654" y="5922114"/>
                    <a:pt x="3017802" y="5910888"/>
                    <a:pt x="3047702" y="5899662"/>
                  </a:cubicBezTo>
                  <a:cubicBezTo>
                    <a:pt x="3065146" y="5892178"/>
                    <a:pt x="3081342" y="5893424"/>
                    <a:pt x="3097538" y="5900908"/>
                  </a:cubicBezTo>
                  <a:cubicBezTo>
                    <a:pt x="3106258" y="5904650"/>
                    <a:pt x="3116226" y="5912134"/>
                    <a:pt x="3122456" y="5909640"/>
                  </a:cubicBezTo>
                  <a:cubicBezTo>
                    <a:pt x="3194716" y="5885940"/>
                    <a:pt x="3275698" y="5873466"/>
                    <a:pt x="3325532" y="5807358"/>
                  </a:cubicBezTo>
                  <a:cubicBezTo>
                    <a:pt x="3352942" y="5769936"/>
                    <a:pt x="3375368" y="5727526"/>
                    <a:pt x="3397794" y="5686364"/>
                  </a:cubicBezTo>
                  <a:cubicBezTo>
                    <a:pt x="3407760" y="5667654"/>
                    <a:pt x="3421464" y="5658922"/>
                    <a:pt x="3441398" y="5652686"/>
                  </a:cubicBezTo>
                  <a:cubicBezTo>
                    <a:pt x="3501200" y="5635222"/>
                    <a:pt x="3562248" y="5635222"/>
                    <a:pt x="3622050" y="5632728"/>
                  </a:cubicBezTo>
                  <a:cubicBezTo>
                    <a:pt x="3671886" y="5632728"/>
                    <a:pt x="3714246" y="5619008"/>
                    <a:pt x="3751622" y="5577844"/>
                  </a:cubicBezTo>
                  <a:cubicBezTo>
                    <a:pt x="3793982" y="5529198"/>
                    <a:pt x="3847554" y="5491778"/>
                    <a:pt x="3919814" y="5500508"/>
                  </a:cubicBezTo>
                  <a:cubicBezTo>
                    <a:pt x="3973386" y="5507992"/>
                    <a:pt x="4029452" y="5499262"/>
                    <a:pt x="4084270" y="5506746"/>
                  </a:cubicBezTo>
                  <a:cubicBezTo>
                    <a:pt x="4121646" y="5511734"/>
                    <a:pt x="4156530" y="5491778"/>
                    <a:pt x="4190170" y="5476810"/>
                  </a:cubicBezTo>
                  <a:cubicBezTo>
                    <a:pt x="4217578" y="5466830"/>
                    <a:pt x="4241250" y="5450614"/>
                    <a:pt x="4272396" y="5466830"/>
                  </a:cubicBezTo>
                  <a:cubicBezTo>
                    <a:pt x="4284856" y="5473068"/>
                    <a:pt x="4297314" y="5463088"/>
                    <a:pt x="4309772" y="5461840"/>
                  </a:cubicBezTo>
                  <a:lnTo>
                    <a:pt x="4320182" y="5477000"/>
                  </a:lnTo>
                  <a:lnTo>
                    <a:pt x="4351290" y="5486954"/>
                  </a:lnTo>
                  <a:cubicBezTo>
                    <a:pt x="4382472" y="5490512"/>
                    <a:pt x="4410322" y="5475346"/>
                    <a:pt x="4437468" y="5456680"/>
                  </a:cubicBezTo>
                  <a:cubicBezTo>
                    <a:pt x="4444956" y="5450458"/>
                    <a:pt x="4448700" y="5441746"/>
                    <a:pt x="4448700" y="5434280"/>
                  </a:cubicBezTo>
                  <a:cubicBezTo>
                    <a:pt x="4449948" y="5410636"/>
                    <a:pt x="4463678" y="5393214"/>
                    <a:pt x="4477406" y="5377038"/>
                  </a:cubicBezTo>
                  <a:cubicBezTo>
                    <a:pt x="4526082" y="5338462"/>
                    <a:pt x="4554790" y="5284952"/>
                    <a:pt x="4588488" y="5233932"/>
                  </a:cubicBezTo>
                  <a:cubicBezTo>
                    <a:pt x="4602218" y="5210288"/>
                    <a:pt x="4627180" y="5197844"/>
                    <a:pt x="4653390" y="5184156"/>
                  </a:cubicBezTo>
                  <a:cubicBezTo>
                    <a:pt x="4727028" y="5144334"/>
                    <a:pt x="4814396" y="5156778"/>
                    <a:pt x="4885538" y="5118202"/>
                  </a:cubicBezTo>
                  <a:cubicBezTo>
                    <a:pt x="4935462" y="5092070"/>
                    <a:pt x="4987882" y="5070914"/>
                    <a:pt x="5022828" y="5016162"/>
                  </a:cubicBezTo>
                  <a:cubicBezTo>
                    <a:pt x="5046542" y="4980074"/>
                    <a:pt x="5061520" y="4942742"/>
                    <a:pt x="5072752" y="4904166"/>
                  </a:cubicBezTo>
                  <a:cubicBezTo>
                    <a:pt x="5083986" y="4868078"/>
                    <a:pt x="5074000" y="4827013"/>
                    <a:pt x="5059024" y="4789681"/>
                  </a:cubicBezTo>
                  <a:cubicBezTo>
                    <a:pt x="5052784" y="4773503"/>
                    <a:pt x="5042798" y="4758571"/>
                    <a:pt x="5036558" y="4741149"/>
                  </a:cubicBezTo>
                  <a:cubicBezTo>
                    <a:pt x="5027820" y="4711283"/>
                    <a:pt x="4995370" y="4703817"/>
                    <a:pt x="4971656" y="4700084"/>
                  </a:cubicBezTo>
                  <a:cubicBezTo>
                    <a:pt x="4944198" y="4696351"/>
                    <a:pt x="4920484" y="4685151"/>
                    <a:pt x="4894274" y="4682662"/>
                  </a:cubicBezTo>
                  <a:cubicBezTo>
                    <a:pt x="4855582" y="4680173"/>
                    <a:pt x="4750742" y="4686395"/>
                    <a:pt x="4715796" y="4697595"/>
                  </a:cubicBezTo>
                  <a:cubicBezTo>
                    <a:pt x="4714548" y="4700084"/>
                    <a:pt x="4713298" y="4700084"/>
                    <a:pt x="4712050" y="4700084"/>
                  </a:cubicBezTo>
                  <a:cubicBezTo>
                    <a:pt x="4710802" y="4698839"/>
                    <a:pt x="4709554" y="4697595"/>
                    <a:pt x="4709554" y="4697595"/>
                  </a:cubicBezTo>
                  <a:lnTo>
                    <a:pt x="4709554" y="4693785"/>
                  </a:lnTo>
                  <a:lnTo>
                    <a:pt x="4671846" y="4697211"/>
                  </a:lnTo>
                  <a:cubicBezTo>
                    <a:pt x="4632238" y="4694762"/>
                    <a:pt x="4596348" y="4675648"/>
                    <a:pt x="4560458" y="4656535"/>
                  </a:cubicBezTo>
                  <a:cubicBezTo>
                    <a:pt x="4552902" y="4652712"/>
                    <a:pt x="4539050" y="4645067"/>
                    <a:pt x="4545346" y="4631050"/>
                  </a:cubicBezTo>
                  <a:cubicBezTo>
                    <a:pt x="4547865" y="4625953"/>
                    <a:pt x="4551643" y="4623404"/>
                    <a:pt x="4556523" y="4622449"/>
                  </a:cubicBezTo>
                  <a:close/>
                  <a:moveTo>
                    <a:pt x="774515" y="4047931"/>
                  </a:moveTo>
                  <a:cubicBezTo>
                    <a:pt x="777785" y="4046371"/>
                    <a:pt x="781834" y="4046371"/>
                    <a:pt x="786194" y="4048867"/>
                  </a:cubicBezTo>
                  <a:cubicBezTo>
                    <a:pt x="811112" y="4065091"/>
                    <a:pt x="844750" y="4065091"/>
                    <a:pt x="863438" y="4093795"/>
                  </a:cubicBezTo>
                  <a:cubicBezTo>
                    <a:pt x="869668" y="4106275"/>
                    <a:pt x="882126" y="4113763"/>
                    <a:pt x="897076" y="4107523"/>
                  </a:cubicBezTo>
                  <a:cubicBezTo>
                    <a:pt x="917010" y="4100035"/>
                    <a:pt x="934452" y="4102531"/>
                    <a:pt x="953140" y="4115011"/>
                  </a:cubicBezTo>
                  <a:cubicBezTo>
                    <a:pt x="968090" y="4124995"/>
                    <a:pt x="983042" y="4127491"/>
                    <a:pt x="986778" y="4103779"/>
                  </a:cubicBezTo>
                  <a:cubicBezTo>
                    <a:pt x="989270" y="4090051"/>
                    <a:pt x="995500" y="4082563"/>
                    <a:pt x="1007958" y="4083811"/>
                  </a:cubicBezTo>
                  <a:cubicBezTo>
                    <a:pt x="1021662" y="4085059"/>
                    <a:pt x="1030384" y="4075075"/>
                    <a:pt x="1040350" y="4068835"/>
                  </a:cubicBezTo>
                  <a:cubicBezTo>
                    <a:pt x="1071498" y="4052611"/>
                    <a:pt x="1076480" y="4055107"/>
                    <a:pt x="1086448" y="4087555"/>
                  </a:cubicBezTo>
                  <a:cubicBezTo>
                    <a:pt x="1095168" y="4121251"/>
                    <a:pt x="1131300" y="4136227"/>
                    <a:pt x="1163692" y="4123747"/>
                  </a:cubicBezTo>
                  <a:cubicBezTo>
                    <a:pt x="1196084" y="4111267"/>
                    <a:pt x="1219756" y="4080067"/>
                    <a:pt x="1258378" y="4080067"/>
                  </a:cubicBezTo>
                  <a:cubicBezTo>
                    <a:pt x="1299490" y="4078819"/>
                    <a:pt x="1341850" y="4076323"/>
                    <a:pt x="1382964" y="4077571"/>
                  </a:cubicBezTo>
                  <a:cubicBezTo>
                    <a:pt x="1401652" y="4077571"/>
                    <a:pt x="1395422" y="4091299"/>
                    <a:pt x="1394176" y="4102531"/>
                  </a:cubicBezTo>
                  <a:cubicBezTo>
                    <a:pt x="1391684" y="4116259"/>
                    <a:pt x="1380472" y="4129987"/>
                    <a:pt x="1389192" y="4143715"/>
                  </a:cubicBezTo>
                  <a:cubicBezTo>
                    <a:pt x="1401652" y="4163683"/>
                    <a:pt x="1419094" y="4172420"/>
                    <a:pt x="1442766" y="4158691"/>
                  </a:cubicBezTo>
                  <a:cubicBezTo>
                    <a:pt x="1503812" y="4122499"/>
                    <a:pt x="1602236" y="4162435"/>
                    <a:pt x="1607220" y="4252292"/>
                  </a:cubicBezTo>
                  <a:cubicBezTo>
                    <a:pt x="1607220" y="4262276"/>
                    <a:pt x="1604728" y="4266020"/>
                    <a:pt x="1596006" y="4268516"/>
                  </a:cubicBezTo>
                  <a:cubicBezTo>
                    <a:pt x="1586040" y="4272260"/>
                    <a:pt x="1577318" y="4279748"/>
                    <a:pt x="1584794" y="4288484"/>
                  </a:cubicBezTo>
                  <a:cubicBezTo>
                    <a:pt x="1591022" y="4298468"/>
                    <a:pt x="1602236" y="4289732"/>
                    <a:pt x="1605974" y="4283492"/>
                  </a:cubicBezTo>
                  <a:cubicBezTo>
                    <a:pt x="1622170" y="4261028"/>
                    <a:pt x="1653316" y="4268516"/>
                    <a:pt x="1672004" y="4251044"/>
                  </a:cubicBezTo>
                  <a:cubicBezTo>
                    <a:pt x="1675742" y="4247300"/>
                    <a:pt x="1686954" y="4249796"/>
                    <a:pt x="1684462" y="4258532"/>
                  </a:cubicBezTo>
                  <a:cubicBezTo>
                    <a:pt x="1676988" y="4282244"/>
                    <a:pt x="1684462" y="4312196"/>
                    <a:pt x="1657054" y="4329668"/>
                  </a:cubicBezTo>
                  <a:cubicBezTo>
                    <a:pt x="1640858" y="4339652"/>
                    <a:pt x="1633382" y="4358372"/>
                    <a:pt x="1634628" y="4378340"/>
                  </a:cubicBezTo>
                  <a:cubicBezTo>
                    <a:pt x="1637120" y="4414532"/>
                    <a:pt x="1647086" y="4422020"/>
                    <a:pt x="1680726" y="4410788"/>
                  </a:cubicBezTo>
                  <a:cubicBezTo>
                    <a:pt x="1695676" y="4405796"/>
                    <a:pt x="1703150" y="4410788"/>
                    <a:pt x="1709380" y="4424516"/>
                  </a:cubicBezTo>
                  <a:cubicBezTo>
                    <a:pt x="1720592" y="4450724"/>
                    <a:pt x="1713118" y="4470692"/>
                    <a:pt x="1694430" y="4490660"/>
                  </a:cubicBezTo>
                  <a:cubicBezTo>
                    <a:pt x="1667020" y="4520612"/>
                    <a:pt x="1667020" y="4531844"/>
                    <a:pt x="1695676" y="4560548"/>
                  </a:cubicBezTo>
                  <a:cubicBezTo>
                    <a:pt x="1703150" y="4568036"/>
                    <a:pt x="1703150" y="4571780"/>
                    <a:pt x="1699414" y="4580516"/>
                  </a:cubicBezTo>
                  <a:cubicBezTo>
                    <a:pt x="1688200" y="4601732"/>
                    <a:pt x="1695676" y="4610468"/>
                    <a:pt x="1720592" y="4622948"/>
                  </a:cubicBezTo>
                  <a:cubicBezTo>
                    <a:pt x="1752986" y="4639172"/>
                    <a:pt x="1790362" y="4642916"/>
                    <a:pt x="1821508" y="4660389"/>
                  </a:cubicBezTo>
                  <a:cubicBezTo>
                    <a:pt x="1828984" y="4664133"/>
                    <a:pt x="1838950" y="4669125"/>
                    <a:pt x="1846426" y="4661637"/>
                  </a:cubicBezTo>
                  <a:cubicBezTo>
                    <a:pt x="1867604" y="4639172"/>
                    <a:pt x="1883802" y="4652901"/>
                    <a:pt x="1903734" y="4666629"/>
                  </a:cubicBezTo>
                  <a:cubicBezTo>
                    <a:pt x="1924914" y="4681605"/>
                    <a:pt x="1947340" y="4690341"/>
                    <a:pt x="1969766" y="4665381"/>
                  </a:cubicBezTo>
                  <a:cubicBezTo>
                    <a:pt x="1978486" y="4655397"/>
                    <a:pt x="1993438" y="4654149"/>
                    <a:pt x="2005896" y="4650405"/>
                  </a:cubicBezTo>
                  <a:cubicBezTo>
                    <a:pt x="2025830" y="4645412"/>
                    <a:pt x="2047010" y="4640420"/>
                    <a:pt x="2051992" y="4614212"/>
                  </a:cubicBezTo>
                  <a:cubicBezTo>
                    <a:pt x="2054484" y="4604228"/>
                    <a:pt x="2118024" y="4573028"/>
                    <a:pt x="2126744" y="4575524"/>
                  </a:cubicBezTo>
                  <a:cubicBezTo>
                    <a:pt x="2134220" y="4578020"/>
                    <a:pt x="2142940" y="4583012"/>
                    <a:pt x="2146678" y="4588004"/>
                  </a:cubicBezTo>
                  <a:cubicBezTo>
                    <a:pt x="2151662" y="4599236"/>
                    <a:pt x="2140450" y="4601732"/>
                    <a:pt x="2134220" y="4604228"/>
                  </a:cubicBezTo>
                  <a:cubicBezTo>
                    <a:pt x="2104320" y="4619204"/>
                    <a:pt x="2078156" y="4636676"/>
                    <a:pt x="2078156" y="4677861"/>
                  </a:cubicBezTo>
                  <a:cubicBezTo>
                    <a:pt x="2098090" y="4666629"/>
                    <a:pt x="2123008" y="4682853"/>
                    <a:pt x="2145432" y="4667877"/>
                  </a:cubicBezTo>
                  <a:cubicBezTo>
                    <a:pt x="2150416" y="4662885"/>
                    <a:pt x="2160382" y="4669125"/>
                    <a:pt x="2161628" y="4677861"/>
                  </a:cubicBezTo>
                  <a:cubicBezTo>
                    <a:pt x="2164120" y="4696581"/>
                    <a:pt x="2171596" y="4719045"/>
                    <a:pt x="2152908" y="4730277"/>
                  </a:cubicBezTo>
                  <a:cubicBezTo>
                    <a:pt x="2132974" y="4742757"/>
                    <a:pt x="2119270" y="4750245"/>
                    <a:pt x="2125498" y="4777701"/>
                  </a:cubicBezTo>
                  <a:cubicBezTo>
                    <a:pt x="2126744" y="4783941"/>
                    <a:pt x="2106810" y="4796421"/>
                    <a:pt x="2106810" y="4817637"/>
                  </a:cubicBezTo>
                  <a:cubicBezTo>
                    <a:pt x="2108056" y="4837605"/>
                    <a:pt x="2110548" y="4842597"/>
                    <a:pt x="2129236" y="4845093"/>
                  </a:cubicBezTo>
                  <a:cubicBezTo>
                    <a:pt x="2150416" y="4846341"/>
                    <a:pt x="2164120" y="4852581"/>
                    <a:pt x="2157892" y="4882533"/>
                  </a:cubicBezTo>
                  <a:cubicBezTo>
                    <a:pt x="2152908" y="4911237"/>
                    <a:pt x="2169104" y="4942437"/>
                    <a:pt x="2140450" y="4968645"/>
                  </a:cubicBezTo>
                  <a:cubicBezTo>
                    <a:pt x="2132974" y="4976133"/>
                    <a:pt x="2149170" y="4991108"/>
                    <a:pt x="2157892" y="4999844"/>
                  </a:cubicBezTo>
                  <a:cubicBezTo>
                    <a:pt x="2164120" y="5007332"/>
                    <a:pt x="2171596" y="5012324"/>
                    <a:pt x="2181562" y="5008580"/>
                  </a:cubicBezTo>
                  <a:cubicBezTo>
                    <a:pt x="2195268" y="5002340"/>
                    <a:pt x="2189038" y="4989860"/>
                    <a:pt x="2190284" y="4978629"/>
                  </a:cubicBezTo>
                  <a:cubicBezTo>
                    <a:pt x="2190284" y="4972389"/>
                    <a:pt x="2190284" y="4962405"/>
                    <a:pt x="2185300" y="4956165"/>
                  </a:cubicBezTo>
                  <a:cubicBezTo>
                    <a:pt x="2171596" y="4936197"/>
                    <a:pt x="2182808" y="4923717"/>
                    <a:pt x="2197758" y="4913733"/>
                  </a:cubicBezTo>
                  <a:cubicBezTo>
                    <a:pt x="2221430" y="4898757"/>
                    <a:pt x="2236380" y="4882533"/>
                    <a:pt x="2225168" y="4853829"/>
                  </a:cubicBezTo>
                  <a:cubicBezTo>
                    <a:pt x="2221430" y="4845093"/>
                    <a:pt x="2226414" y="4838853"/>
                    <a:pt x="2231398" y="4832613"/>
                  </a:cubicBezTo>
                  <a:cubicBezTo>
                    <a:pt x="2240118" y="4818885"/>
                    <a:pt x="2247594" y="4805157"/>
                    <a:pt x="2243856" y="4786437"/>
                  </a:cubicBezTo>
                  <a:cubicBezTo>
                    <a:pt x="2241364" y="4768965"/>
                    <a:pt x="2255068" y="4756485"/>
                    <a:pt x="2266282" y="4755237"/>
                  </a:cubicBezTo>
                  <a:cubicBezTo>
                    <a:pt x="2288708" y="4752741"/>
                    <a:pt x="2277494" y="4771461"/>
                    <a:pt x="2277494" y="4781445"/>
                  </a:cubicBezTo>
                  <a:cubicBezTo>
                    <a:pt x="2275002" y="4817637"/>
                    <a:pt x="2282478" y="4856325"/>
                    <a:pt x="2261298" y="4890021"/>
                  </a:cubicBezTo>
                  <a:cubicBezTo>
                    <a:pt x="2252576" y="4902501"/>
                    <a:pt x="2257560" y="4911237"/>
                    <a:pt x="2267528" y="4917477"/>
                  </a:cubicBezTo>
                  <a:cubicBezTo>
                    <a:pt x="2277494" y="4924965"/>
                    <a:pt x="2289952" y="4932453"/>
                    <a:pt x="2301166" y="4937445"/>
                  </a:cubicBezTo>
                  <a:cubicBezTo>
                    <a:pt x="2316116" y="4944933"/>
                    <a:pt x="2319854" y="4958661"/>
                    <a:pt x="2309886" y="4966149"/>
                  </a:cubicBezTo>
                  <a:cubicBezTo>
                    <a:pt x="2282478" y="4984868"/>
                    <a:pt x="2283724" y="5021060"/>
                    <a:pt x="2257560" y="5039780"/>
                  </a:cubicBezTo>
                  <a:cubicBezTo>
                    <a:pt x="2242610" y="5051012"/>
                    <a:pt x="2250086" y="5059748"/>
                    <a:pt x="2263790" y="5067236"/>
                  </a:cubicBezTo>
                  <a:cubicBezTo>
                    <a:pt x="2288708" y="5078468"/>
                    <a:pt x="2313624" y="5088452"/>
                    <a:pt x="2326082" y="5115908"/>
                  </a:cubicBezTo>
                  <a:cubicBezTo>
                    <a:pt x="2337296" y="5105924"/>
                    <a:pt x="2327328" y="5099684"/>
                    <a:pt x="2331066" y="5094692"/>
                  </a:cubicBezTo>
                  <a:cubicBezTo>
                    <a:pt x="2336050" y="5084708"/>
                    <a:pt x="2341034" y="5072228"/>
                    <a:pt x="2349754" y="5068484"/>
                  </a:cubicBezTo>
                  <a:cubicBezTo>
                    <a:pt x="2360968" y="5064740"/>
                    <a:pt x="2365950" y="5078468"/>
                    <a:pt x="2373426" y="5085956"/>
                  </a:cubicBezTo>
                  <a:cubicBezTo>
                    <a:pt x="2382146" y="5095940"/>
                    <a:pt x="2384638" y="5120900"/>
                    <a:pt x="2397098" y="5118404"/>
                  </a:cubicBezTo>
                  <a:cubicBezTo>
                    <a:pt x="2415786" y="5112164"/>
                    <a:pt x="2407064" y="5087204"/>
                    <a:pt x="2413294" y="5070980"/>
                  </a:cubicBezTo>
                  <a:cubicBezTo>
                    <a:pt x="2419522" y="5056004"/>
                    <a:pt x="2394606" y="5042276"/>
                    <a:pt x="2400834" y="5029796"/>
                  </a:cubicBezTo>
                  <a:cubicBezTo>
                    <a:pt x="2412048" y="5013572"/>
                    <a:pt x="2424506" y="5043524"/>
                    <a:pt x="2441948" y="5033540"/>
                  </a:cubicBezTo>
                  <a:cubicBezTo>
                    <a:pt x="2456898" y="5026052"/>
                    <a:pt x="2464374" y="5016068"/>
                    <a:pt x="2469358" y="5001092"/>
                  </a:cubicBezTo>
                  <a:cubicBezTo>
                    <a:pt x="2473094" y="4989860"/>
                    <a:pt x="2478078" y="4974885"/>
                    <a:pt x="2493028" y="4978629"/>
                  </a:cubicBezTo>
                  <a:cubicBezTo>
                    <a:pt x="2511716" y="4983620"/>
                    <a:pt x="2519192" y="5002340"/>
                    <a:pt x="2525422" y="5017316"/>
                  </a:cubicBezTo>
                  <a:cubicBezTo>
                    <a:pt x="2531650" y="5031044"/>
                    <a:pt x="2519192" y="5038532"/>
                    <a:pt x="2509226" y="5041028"/>
                  </a:cubicBezTo>
                  <a:cubicBezTo>
                    <a:pt x="2480570" y="5049764"/>
                    <a:pt x="2481816" y="5068484"/>
                    <a:pt x="2495520" y="5085956"/>
                  </a:cubicBezTo>
                  <a:cubicBezTo>
                    <a:pt x="2505488" y="5102180"/>
                    <a:pt x="2498012" y="5124644"/>
                    <a:pt x="2521684" y="5135876"/>
                  </a:cubicBezTo>
                  <a:cubicBezTo>
                    <a:pt x="2535388" y="5143366"/>
                    <a:pt x="2555322" y="5124644"/>
                    <a:pt x="2557814" y="5144614"/>
                  </a:cubicBezTo>
                  <a:cubicBezTo>
                    <a:pt x="2560306" y="5167078"/>
                    <a:pt x="2536634" y="5148358"/>
                    <a:pt x="2524176" y="5159590"/>
                  </a:cubicBezTo>
                  <a:cubicBezTo>
                    <a:pt x="2483062" y="5200774"/>
                    <a:pt x="2439456" y="5240710"/>
                    <a:pt x="2382146" y="5261926"/>
                  </a:cubicBezTo>
                  <a:cubicBezTo>
                    <a:pt x="2367196" y="5268166"/>
                    <a:pt x="2357230" y="5279398"/>
                    <a:pt x="2363458" y="5295622"/>
                  </a:cubicBezTo>
                  <a:cubicBezTo>
                    <a:pt x="2369688" y="5309350"/>
                    <a:pt x="2379656" y="5325574"/>
                    <a:pt x="2398344" y="5318086"/>
                  </a:cubicBezTo>
                  <a:cubicBezTo>
                    <a:pt x="2422014" y="5310598"/>
                    <a:pt x="2425752" y="5325574"/>
                    <a:pt x="2426998" y="5341798"/>
                  </a:cubicBezTo>
                  <a:cubicBezTo>
                    <a:pt x="2429490" y="5360518"/>
                    <a:pt x="2434474" y="5376742"/>
                    <a:pt x="2453162" y="5382982"/>
                  </a:cubicBezTo>
                  <a:cubicBezTo>
                    <a:pt x="2470604" y="5389222"/>
                    <a:pt x="2490538" y="5395462"/>
                    <a:pt x="2485554" y="5363014"/>
                  </a:cubicBezTo>
                  <a:cubicBezTo>
                    <a:pt x="2483062" y="5349286"/>
                    <a:pt x="2489292" y="5340550"/>
                    <a:pt x="2501750" y="5334310"/>
                  </a:cubicBezTo>
                  <a:cubicBezTo>
                    <a:pt x="2529158" y="5323078"/>
                    <a:pt x="2550338" y="5300614"/>
                    <a:pt x="2581486" y="5298118"/>
                  </a:cubicBezTo>
                  <a:cubicBezTo>
                    <a:pt x="2588960" y="5298118"/>
                    <a:pt x="2593944" y="5290630"/>
                    <a:pt x="2596436" y="5279398"/>
                  </a:cubicBezTo>
                  <a:cubicBezTo>
                    <a:pt x="2603910" y="5244454"/>
                    <a:pt x="2626336" y="5235718"/>
                    <a:pt x="2656238" y="5255686"/>
                  </a:cubicBezTo>
                  <a:cubicBezTo>
                    <a:pt x="2664958" y="5260678"/>
                    <a:pt x="2679908" y="5265670"/>
                    <a:pt x="2682400" y="5255686"/>
                  </a:cubicBezTo>
                  <a:cubicBezTo>
                    <a:pt x="2684892" y="5231974"/>
                    <a:pt x="2708564" y="5225734"/>
                    <a:pt x="2717284" y="5208262"/>
                  </a:cubicBezTo>
                  <a:cubicBezTo>
                    <a:pt x="2727252" y="5188294"/>
                    <a:pt x="2737218" y="5182054"/>
                    <a:pt x="2754660" y="5195782"/>
                  </a:cubicBezTo>
                  <a:cubicBezTo>
                    <a:pt x="2770856" y="5210758"/>
                    <a:pt x="2789544" y="5226982"/>
                    <a:pt x="2770856" y="5251942"/>
                  </a:cubicBezTo>
                  <a:cubicBezTo>
                    <a:pt x="2760890" y="5265670"/>
                    <a:pt x="2747186" y="5275654"/>
                    <a:pt x="2744694" y="5293126"/>
                  </a:cubicBezTo>
                  <a:cubicBezTo>
                    <a:pt x="2743448" y="5308102"/>
                    <a:pt x="2743448" y="5328070"/>
                    <a:pt x="2760890" y="5328070"/>
                  </a:cubicBezTo>
                  <a:cubicBezTo>
                    <a:pt x="2775840" y="5330566"/>
                    <a:pt x="2785806" y="5313094"/>
                    <a:pt x="2784562" y="5295622"/>
                  </a:cubicBezTo>
                  <a:cubicBezTo>
                    <a:pt x="2784562" y="5281894"/>
                    <a:pt x="2785806" y="5269414"/>
                    <a:pt x="2793282" y="5258182"/>
                  </a:cubicBezTo>
                  <a:cubicBezTo>
                    <a:pt x="2798266" y="5251942"/>
                    <a:pt x="2804494" y="5245702"/>
                    <a:pt x="2813216" y="5251942"/>
                  </a:cubicBezTo>
                  <a:cubicBezTo>
                    <a:pt x="2820692" y="5256934"/>
                    <a:pt x="2825674" y="5265670"/>
                    <a:pt x="2815708" y="5273158"/>
                  </a:cubicBezTo>
                  <a:cubicBezTo>
                    <a:pt x="2792036" y="5289382"/>
                    <a:pt x="2798266" y="5313094"/>
                    <a:pt x="2808232" y="5328070"/>
                  </a:cubicBezTo>
                  <a:cubicBezTo>
                    <a:pt x="2821936" y="5349286"/>
                    <a:pt x="2850592" y="5344294"/>
                    <a:pt x="2871772" y="5341798"/>
                  </a:cubicBezTo>
                  <a:cubicBezTo>
                    <a:pt x="2891706" y="5340550"/>
                    <a:pt x="2910394" y="5335558"/>
                    <a:pt x="2932818" y="5339302"/>
                  </a:cubicBezTo>
                  <a:cubicBezTo>
                    <a:pt x="2967704" y="5344294"/>
                    <a:pt x="2978916" y="5311846"/>
                    <a:pt x="2992620" y="5286886"/>
                  </a:cubicBezTo>
                  <a:cubicBezTo>
                    <a:pt x="3012554" y="5299366"/>
                    <a:pt x="3001342" y="5334310"/>
                    <a:pt x="3028750" y="5340550"/>
                  </a:cubicBezTo>
                  <a:cubicBezTo>
                    <a:pt x="3038718" y="5343046"/>
                    <a:pt x="3109732" y="5334310"/>
                    <a:pt x="3118452" y="5330566"/>
                  </a:cubicBezTo>
                  <a:cubicBezTo>
                    <a:pt x="3113470" y="5324326"/>
                    <a:pt x="3109732" y="5319334"/>
                    <a:pt x="3105994" y="5314342"/>
                  </a:cubicBezTo>
                  <a:cubicBezTo>
                    <a:pt x="3098518" y="5308102"/>
                    <a:pt x="3092290" y="5299366"/>
                    <a:pt x="3098518" y="5289382"/>
                  </a:cubicBezTo>
                  <a:cubicBezTo>
                    <a:pt x="3104748" y="5280646"/>
                    <a:pt x="3112224" y="5273158"/>
                    <a:pt x="3123436" y="5275654"/>
                  </a:cubicBezTo>
                  <a:cubicBezTo>
                    <a:pt x="3137140" y="5278150"/>
                    <a:pt x="3139632" y="5289382"/>
                    <a:pt x="3142124" y="5300614"/>
                  </a:cubicBezTo>
                  <a:cubicBezTo>
                    <a:pt x="3143370" y="5313094"/>
                    <a:pt x="3138386" y="5330566"/>
                    <a:pt x="3155828" y="5333062"/>
                  </a:cubicBezTo>
                  <a:cubicBezTo>
                    <a:pt x="3178254" y="5335558"/>
                    <a:pt x="3201926" y="5336806"/>
                    <a:pt x="3224352" y="5330566"/>
                  </a:cubicBezTo>
                  <a:cubicBezTo>
                    <a:pt x="3226842" y="5330566"/>
                    <a:pt x="3229334" y="5326822"/>
                    <a:pt x="3229334" y="5324326"/>
                  </a:cubicBezTo>
                  <a:cubicBezTo>
                    <a:pt x="3228088" y="5316838"/>
                    <a:pt x="3221860" y="5315590"/>
                    <a:pt x="3216876" y="5314342"/>
                  </a:cubicBezTo>
                  <a:cubicBezTo>
                    <a:pt x="3205664" y="5314342"/>
                    <a:pt x="3194450" y="5314342"/>
                    <a:pt x="3186976" y="5303110"/>
                  </a:cubicBezTo>
                  <a:cubicBezTo>
                    <a:pt x="3184484" y="5298118"/>
                    <a:pt x="3180746" y="5294374"/>
                    <a:pt x="3183238" y="5289382"/>
                  </a:cubicBezTo>
                  <a:cubicBezTo>
                    <a:pt x="3185730" y="5281894"/>
                    <a:pt x="3191958" y="5280646"/>
                    <a:pt x="3196942" y="5281894"/>
                  </a:cubicBezTo>
                  <a:cubicBezTo>
                    <a:pt x="3210646" y="5286886"/>
                    <a:pt x="3226842" y="5280646"/>
                    <a:pt x="3236810" y="5284390"/>
                  </a:cubicBezTo>
                  <a:cubicBezTo>
                    <a:pt x="3251760" y="5289382"/>
                    <a:pt x="3290382" y="5274406"/>
                    <a:pt x="3275432" y="5316838"/>
                  </a:cubicBezTo>
                  <a:cubicBezTo>
                    <a:pt x="3272940" y="5324326"/>
                    <a:pt x="3281660" y="5329318"/>
                    <a:pt x="3287890" y="5326822"/>
                  </a:cubicBezTo>
                  <a:cubicBezTo>
                    <a:pt x="3305332" y="5321830"/>
                    <a:pt x="3325266" y="5348038"/>
                    <a:pt x="3338970" y="5321830"/>
                  </a:cubicBezTo>
                  <a:cubicBezTo>
                    <a:pt x="3348938" y="5304358"/>
                    <a:pt x="3355166" y="5293126"/>
                    <a:pt x="3372610" y="5315590"/>
                  </a:cubicBezTo>
                  <a:cubicBezTo>
                    <a:pt x="3385068" y="5329318"/>
                    <a:pt x="3398772" y="5318086"/>
                    <a:pt x="3409984" y="5306854"/>
                  </a:cubicBezTo>
                  <a:cubicBezTo>
                    <a:pt x="3421198" y="5296870"/>
                    <a:pt x="3436148" y="5281894"/>
                    <a:pt x="3419952" y="5269414"/>
                  </a:cubicBezTo>
                  <a:cubicBezTo>
                    <a:pt x="3398772" y="5251942"/>
                    <a:pt x="3408740" y="5235718"/>
                    <a:pt x="3414968" y="5218246"/>
                  </a:cubicBezTo>
                  <a:cubicBezTo>
                    <a:pt x="3419952" y="5204518"/>
                    <a:pt x="3427428" y="5190790"/>
                    <a:pt x="3426182" y="5174566"/>
                  </a:cubicBezTo>
                  <a:cubicBezTo>
                    <a:pt x="3424936" y="5163334"/>
                    <a:pt x="3429918" y="5154598"/>
                    <a:pt x="3443624" y="5155846"/>
                  </a:cubicBezTo>
                  <a:cubicBezTo>
                    <a:pt x="3490966" y="5160838"/>
                    <a:pt x="3505916" y="5119652"/>
                    <a:pt x="3524604" y="5090948"/>
                  </a:cubicBezTo>
                  <a:cubicBezTo>
                    <a:pt x="3538310" y="5070980"/>
                    <a:pt x="3545784" y="5059748"/>
                    <a:pt x="3570702" y="5068484"/>
                  </a:cubicBezTo>
                  <a:cubicBezTo>
                    <a:pt x="3579422" y="5072228"/>
                    <a:pt x="3588144" y="5069732"/>
                    <a:pt x="3598110" y="5069732"/>
                  </a:cubicBezTo>
                  <a:cubicBezTo>
                    <a:pt x="3598110" y="5075972"/>
                    <a:pt x="3594372" y="5080964"/>
                    <a:pt x="3589390" y="5082212"/>
                  </a:cubicBezTo>
                  <a:cubicBezTo>
                    <a:pt x="3549522" y="5087204"/>
                    <a:pt x="3530834" y="5118404"/>
                    <a:pt x="3509654" y="5147110"/>
                  </a:cubicBezTo>
                  <a:cubicBezTo>
                    <a:pt x="3499688" y="5162086"/>
                    <a:pt x="3488474" y="5177062"/>
                    <a:pt x="3471032" y="5184550"/>
                  </a:cubicBezTo>
                  <a:cubicBezTo>
                    <a:pt x="3451098" y="5192038"/>
                    <a:pt x="3444870" y="5208262"/>
                    <a:pt x="3449852" y="5228230"/>
                  </a:cubicBezTo>
                  <a:cubicBezTo>
                    <a:pt x="3452344" y="5243206"/>
                    <a:pt x="3454836" y="5258182"/>
                    <a:pt x="3457328" y="5273158"/>
                  </a:cubicBezTo>
                  <a:cubicBezTo>
                    <a:pt x="3461066" y="5313094"/>
                    <a:pt x="3427428" y="5348038"/>
                    <a:pt x="3387560" y="5340550"/>
                  </a:cubicBezTo>
                  <a:cubicBezTo>
                    <a:pt x="3366380" y="5338054"/>
                    <a:pt x="3348938" y="5340550"/>
                    <a:pt x="3330250" y="5348038"/>
                  </a:cubicBezTo>
                  <a:cubicBezTo>
                    <a:pt x="3282906" y="5368006"/>
                    <a:pt x="3233072" y="5363014"/>
                    <a:pt x="3184484" y="5364262"/>
                  </a:cubicBezTo>
                  <a:cubicBezTo>
                    <a:pt x="3094782" y="5365510"/>
                    <a:pt x="3006324" y="5361766"/>
                    <a:pt x="2917868" y="5363014"/>
                  </a:cubicBezTo>
                  <a:cubicBezTo>
                    <a:pt x="2894198" y="5363014"/>
                    <a:pt x="2876756" y="5368006"/>
                    <a:pt x="2864296" y="5389222"/>
                  </a:cubicBezTo>
                  <a:cubicBezTo>
                    <a:pt x="2856822" y="5405446"/>
                    <a:pt x="2841870" y="5409190"/>
                    <a:pt x="2825674" y="5409190"/>
                  </a:cubicBezTo>
                  <a:cubicBezTo>
                    <a:pt x="2730988" y="5409190"/>
                    <a:pt x="2637550" y="5426662"/>
                    <a:pt x="2542864" y="5416678"/>
                  </a:cubicBezTo>
                  <a:cubicBezTo>
                    <a:pt x="2517946" y="5414182"/>
                    <a:pt x="2493028" y="5422918"/>
                    <a:pt x="2468112" y="5420422"/>
                  </a:cubicBezTo>
                  <a:cubicBezTo>
                    <a:pt x="2431982" y="5416678"/>
                    <a:pt x="2402080" y="5399206"/>
                    <a:pt x="2368442" y="5386726"/>
                  </a:cubicBezTo>
                  <a:cubicBezTo>
                    <a:pt x="2334804" y="5349286"/>
                    <a:pt x="2291198" y="5359270"/>
                    <a:pt x="2248840" y="5360518"/>
                  </a:cubicBezTo>
                  <a:cubicBezTo>
                    <a:pt x="2161628" y="5360518"/>
                    <a:pt x="2071926" y="5379238"/>
                    <a:pt x="1988454" y="5339302"/>
                  </a:cubicBezTo>
                  <a:cubicBezTo>
                    <a:pt x="1980978" y="5335558"/>
                    <a:pt x="1974750" y="5334310"/>
                    <a:pt x="1966028" y="5336806"/>
                  </a:cubicBezTo>
                  <a:cubicBezTo>
                    <a:pt x="1927406" y="5348038"/>
                    <a:pt x="1888784" y="5335558"/>
                    <a:pt x="1850162" y="5328070"/>
                  </a:cubicBezTo>
                  <a:cubicBezTo>
                    <a:pt x="1832720" y="5326822"/>
                    <a:pt x="1815278" y="5320582"/>
                    <a:pt x="1799082" y="5328070"/>
                  </a:cubicBezTo>
                  <a:cubicBezTo>
                    <a:pt x="1756722" y="5349286"/>
                    <a:pt x="1716856" y="5328070"/>
                    <a:pt x="1675742" y="5321830"/>
                  </a:cubicBezTo>
                  <a:cubicBezTo>
                    <a:pt x="1655808" y="5319334"/>
                    <a:pt x="1635874" y="5311846"/>
                    <a:pt x="1615940" y="5320582"/>
                  </a:cubicBezTo>
                  <a:cubicBezTo>
                    <a:pt x="1597252" y="5328070"/>
                    <a:pt x="1579810" y="5321830"/>
                    <a:pt x="1564860" y="5311846"/>
                  </a:cubicBezTo>
                  <a:cubicBezTo>
                    <a:pt x="1542434" y="5299366"/>
                    <a:pt x="1520008" y="5296870"/>
                    <a:pt x="1496338" y="5306854"/>
                  </a:cubicBezTo>
                  <a:cubicBezTo>
                    <a:pt x="1482632" y="5311846"/>
                    <a:pt x="1467682" y="5311846"/>
                    <a:pt x="1457716" y="5306854"/>
                  </a:cubicBezTo>
                  <a:cubicBezTo>
                    <a:pt x="1387948" y="5273158"/>
                    <a:pt x="1316932" y="5296870"/>
                    <a:pt x="1248410" y="5309350"/>
                  </a:cubicBezTo>
                  <a:cubicBezTo>
                    <a:pt x="1227230" y="5313094"/>
                    <a:pt x="1204806" y="5325574"/>
                    <a:pt x="1204806" y="5355526"/>
                  </a:cubicBezTo>
                  <a:cubicBezTo>
                    <a:pt x="1204806" y="5359270"/>
                    <a:pt x="1203560" y="5364262"/>
                    <a:pt x="1202314" y="5368006"/>
                  </a:cubicBezTo>
                  <a:cubicBezTo>
                    <a:pt x="1181134" y="5394214"/>
                    <a:pt x="1186118" y="5416678"/>
                    <a:pt x="1209788" y="5439142"/>
                  </a:cubicBezTo>
                  <a:cubicBezTo>
                    <a:pt x="1212904" y="5441014"/>
                    <a:pt x="1214460" y="5444134"/>
                    <a:pt x="1215550" y="5447878"/>
                  </a:cubicBezTo>
                  <a:lnTo>
                    <a:pt x="1217386" y="5455620"/>
                  </a:lnTo>
                  <a:lnTo>
                    <a:pt x="1220414" y="5458870"/>
                  </a:lnTo>
                  <a:cubicBezTo>
                    <a:pt x="1226660" y="5462604"/>
                    <a:pt x="1234156" y="5467580"/>
                    <a:pt x="1240404" y="5472558"/>
                  </a:cubicBezTo>
                  <a:cubicBezTo>
                    <a:pt x="1246650" y="5477534"/>
                    <a:pt x="1256646" y="5480024"/>
                    <a:pt x="1259144" y="5488734"/>
                  </a:cubicBezTo>
                  <a:cubicBezTo>
                    <a:pt x="1265390" y="5521086"/>
                    <a:pt x="1255396" y="5550950"/>
                    <a:pt x="1247900" y="5582058"/>
                  </a:cubicBezTo>
                  <a:cubicBezTo>
                    <a:pt x="1234156" y="5633074"/>
                    <a:pt x="1225412" y="5682846"/>
                    <a:pt x="1265390" y="5727642"/>
                  </a:cubicBezTo>
                  <a:cubicBezTo>
                    <a:pt x="1276634" y="5740086"/>
                    <a:pt x="1289128" y="5750040"/>
                    <a:pt x="1306618" y="5750040"/>
                  </a:cubicBezTo>
                  <a:cubicBezTo>
                    <a:pt x="1305370" y="5766216"/>
                    <a:pt x="1290378" y="5774926"/>
                    <a:pt x="1282882" y="5787368"/>
                  </a:cubicBezTo>
                  <a:cubicBezTo>
                    <a:pt x="1274136" y="5801056"/>
                    <a:pt x="1265390" y="5793590"/>
                    <a:pt x="1256646" y="5783636"/>
                  </a:cubicBezTo>
                  <a:cubicBezTo>
                    <a:pt x="1235406" y="5758750"/>
                    <a:pt x="1211668" y="5736352"/>
                    <a:pt x="1179186" y="5722664"/>
                  </a:cubicBezTo>
                  <a:cubicBezTo>
                    <a:pt x="1154200" y="5711466"/>
                    <a:pt x="1126714" y="5705244"/>
                    <a:pt x="1101728" y="5726398"/>
                  </a:cubicBezTo>
                  <a:cubicBezTo>
                    <a:pt x="1086736" y="5738840"/>
                    <a:pt x="1080488" y="5726398"/>
                    <a:pt x="1075492" y="5715198"/>
                  </a:cubicBezTo>
                  <a:cubicBezTo>
                    <a:pt x="1071744" y="5706488"/>
                    <a:pt x="1075492" y="5697778"/>
                    <a:pt x="1082988" y="5691556"/>
                  </a:cubicBezTo>
                  <a:cubicBezTo>
                    <a:pt x="1092982" y="5681602"/>
                    <a:pt x="1112972" y="5671648"/>
                    <a:pt x="1099228" y="5655472"/>
                  </a:cubicBezTo>
                  <a:cubicBezTo>
                    <a:pt x="1089234" y="5641784"/>
                    <a:pt x="1069244" y="5640540"/>
                    <a:pt x="1054252" y="5657960"/>
                  </a:cubicBezTo>
                  <a:cubicBezTo>
                    <a:pt x="1051754" y="5661694"/>
                    <a:pt x="1043008" y="5662938"/>
                    <a:pt x="1040510" y="5661694"/>
                  </a:cubicBezTo>
                  <a:cubicBezTo>
                    <a:pt x="1010526" y="5643028"/>
                    <a:pt x="988038" y="5616898"/>
                    <a:pt x="950558" y="5610676"/>
                  </a:cubicBezTo>
                  <a:cubicBezTo>
                    <a:pt x="938064" y="5608188"/>
                    <a:pt x="949308" y="5589524"/>
                    <a:pt x="955554" y="5579568"/>
                  </a:cubicBezTo>
                  <a:cubicBezTo>
                    <a:pt x="969298" y="5560904"/>
                    <a:pt x="988038" y="5547216"/>
                    <a:pt x="985538" y="5518598"/>
                  </a:cubicBezTo>
                  <a:cubicBezTo>
                    <a:pt x="984290" y="5501176"/>
                    <a:pt x="981790" y="5494956"/>
                    <a:pt x="968048" y="5499932"/>
                  </a:cubicBezTo>
                  <a:cubicBezTo>
                    <a:pt x="944310" y="5509888"/>
                    <a:pt x="933066" y="5502422"/>
                    <a:pt x="931818" y="5480024"/>
                  </a:cubicBezTo>
                  <a:cubicBezTo>
                    <a:pt x="931818" y="5442694"/>
                    <a:pt x="898086" y="5456382"/>
                    <a:pt x="883094" y="5445182"/>
                  </a:cubicBezTo>
                  <a:cubicBezTo>
                    <a:pt x="825624" y="5386700"/>
                    <a:pt x="753162" y="5373012"/>
                    <a:pt x="674454" y="5365546"/>
                  </a:cubicBezTo>
                  <a:cubicBezTo>
                    <a:pt x="643220" y="5361814"/>
                    <a:pt x="608240" y="5359326"/>
                    <a:pt x="577006" y="5346882"/>
                  </a:cubicBezTo>
                  <a:cubicBezTo>
                    <a:pt x="618234" y="5346882"/>
                    <a:pt x="658212" y="5333194"/>
                    <a:pt x="700690" y="5339416"/>
                  </a:cubicBezTo>
                  <a:cubicBezTo>
                    <a:pt x="720680" y="5341904"/>
                    <a:pt x="729424" y="5320752"/>
                    <a:pt x="743168" y="5310796"/>
                  </a:cubicBezTo>
                  <a:cubicBezTo>
                    <a:pt x="766906" y="5294620"/>
                    <a:pt x="748166" y="5278444"/>
                    <a:pt x="738170" y="5267246"/>
                  </a:cubicBezTo>
                  <a:cubicBezTo>
                    <a:pt x="725676" y="5252314"/>
                    <a:pt x="733172" y="5238626"/>
                    <a:pt x="733172" y="5223694"/>
                  </a:cubicBezTo>
                  <a:cubicBezTo>
                    <a:pt x="735672" y="5180144"/>
                    <a:pt x="709436" y="5151524"/>
                    <a:pt x="678202" y="5126638"/>
                  </a:cubicBezTo>
                  <a:cubicBezTo>
                    <a:pt x="638224" y="5095530"/>
                    <a:pt x="614486" y="5056956"/>
                    <a:pt x="616984" y="5005940"/>
                  </a:cubicBezTo>
                  <a:cubicBezTo>
                    <a:pt x="618234" y="4993496"/>
                    <a:pt x="606990" y="4986030"/>
                    <a:pt x="608240" y="4972344"/>
                  </a:cubicBezTo>
                  <a:cubicBezTo>
                    <a:pt x="610738" y="4954924"/>
                    <a:pt x="617298" y="4941236"/>
                    <a:pt x="628384" y="4931904"/>
                  </a:cubicBezTo>
                  <a:lnTo>
                    <a:pt x="675478" y="4917662"/>
                  </a:lnTo>
                  <a:lnTo>
                    <a:pt x="675312" y="4917477"/>
                  </a:lnTo>
                  <a:cubicBezTo>
                    <a:pt x="651642" y="4890021"/>
                    <a:pt x="634200" y="4858821"/>
                    <a:pt x="603052" y="4837605"/>
                  </a:cubicBezTo>
                  <a:cubicBezTo>
                    <a:pt x="569414" y="4813893"/>
                    <a:pt x="550726" y="4777701"/>
                    <a:pt x="523318" y="4747749"/>
                  </a:cubicBezTo>
                  <a:cubicBezTo>
                    <a:pt x="518334" y="4744005"/>
                    <a:pt x="518334" y="4736517"/>
                    <a:pt x="524564" y="4731525"/>
                  </a:cubicBezTo>
                  <a:cubicBezTo>
                    <a:pt x="535776" y="4729029"/>
                    <a:pt x="543252" y="4737765"/>
                    <a:pt x="549480" y="4744005"/>
                  </a:cubicBezTo>
                  <a:cubicBezTo>
                    <a:pt x="555710" y="4734021"/>
                    <a:pt x="559448" y="4722789"/>
                    <a:pt x="569414" y="4714053"/>
                  </a:cubicBezTo>
                  <a:cubicBezTo>
                    <a:pt x="575644" y="4707813"/>
                    <a:pt x="578136" y="4699077"/>
                    <a:pt x="573152" y="4690341"/>
                  </a:cubicBezTo>
                  <a:cubicBezTo>
                    <a:pt x="566922" y="4680357"/>
                    <a:pt x="559448" y="4666629"/>
                    <a:pt x="569414" y="4656645"/>
                  </a:cubicBezTo>
                  <a:cubicBezTo>
                    <a:pt x="584364" y="4641668"/>
                    <a:pt x="593086" y="4620452"/>
                    <a:pt x="610528" y="4610468"/>
                  </a:cubicBezTo>
                  <a:cubicBezTo>
                    <a:pt x="618002" y="4606724"/>
                    <a:pt x="629216" y="4606724"/>
                    <a:pt x="631708" y="4615460"/>
                  </a:cubicBezTo>
                  <a:cubicBezTo>
                    <a:pt x="637936" y="4632932"/>
                    <a:pt x="650396" y="4646660"/>
                    <a:pt x="660362" y="4661637"/>
                  </a:cubicBezTo>
                  <a:cubicBezTo>
                    <a:pt x="670330" y="4676613"/>
                    <a:pt x="656624" y="4695333"/>
                    <a:pt x="665346" y="4711557"/>
                  </a:cubicBezTo>
                  <a:cubicBezTo>
                    <a:pt x="672820" y="4724037"/>
                    <a:pt x="685280" y="4734021"/>
                    <a:pt x="679050" y="4751493"/>
                  </a:cubicBezTo>
                  <a:cubicBezTo>
                    <a:pt x="685280" y="4752741"/>
                    <a:pt x="686526" y="4750245"/>
                    <a:pt x="689018" y="4747749"/>
                  </a:cubicBezTo>
                  <a:cubicBezTo>
                    <a:pt x="695246" y="4741509"/>
                    <a:pt x="702722" y="4731525"/>
                    <a:pt x="713934" y="4737765"/>
                  </a:cubicBezTo>
                  <a:cubicBezTo>
                    <a:pt x="725148" y="4746501"/>
                    <a:pt x="716426" y="4756485"/>
                    <a:pt x="711442" y="4763973"/>
                  </a:cubicBezTo>
                  <a:cubicBezTo>
                    <a:pt x="701476" y="4778949"/>
                    <a:pt x="701476" y="4791429"/>
                    <a:pt x="712688" y="4805157"/>
                  </a:cubicBezTo>
                  <a:cubicBezTo>
                    <a:pt x="725148" y="4818885"/>
                    <a:pt x="735114" y="4831365"/>
                    <a:pt x="753802" y="4823877"/>
                  </a:cubicBezTo>
                  <a:cubicBezTo>
                    <a:pt x="761278" y="4821381"/>
                    <a:pt x="767506" y="4821381"/>
                    <a:pt x="773736" y="4821381"/>
                  </a:cubicBezTo>
                  <a:cubicBezTo>
                    <a:pt x="799900" y="4823877"/>
                    <a:pt x="813604" y="4803909"/>
                    <a:pt x="799900" y="4782693"/>
                  </a:cubicBezTo>
                  <a:cubicBezTo>
                    <a:pt x="782456" y="4758981"/>
                    <a:pt x="772490" y="4729029"/>
                    <a:pt x="746326" y="4712805"/>
                  </a:cubicBezTo>
                  <a:cubicBezTo>
                    <a:pt x="733868" y="4705317"/>
                    <a:pt x="728884" y="4694085"/>
                    <a:pt x="727638" y="4679109"/>
                  </a:cubicBezTo>
                  <a:cubicBezTo>
                    <a:pt x="726394" y="4647908"/>
                    <a:pt x="708950" y="4630436"/>
                    <a:pt x="682788" y="4620452"/>
                  </a:cubicBezTo>
                  <a:cubicBezTo>
                    <a:pt x="641674" y="4602980"/>
                    <a:pt x="604298" y="4574276"/>
                    <a:pt x="563184" y="4558052"/>
                  </a:cubicBezTo>
                  <a:cubicBezTo>
                    <a:pt x="558202" y="4555556"/>
                    <a:pt x="554464" y="4551812"/>
                    <a:pt x="550726" y="4551812"/>
                  </a:cubicBezTo>
                  <a:cubicBezTo>
                    <a:pt x="503384" y="4554308"/>
                    <a:pt x="482204" y="4513124"/>
                    <a:pt x="452302" y="4486916"/>
                  </a:cubicBezTo>
                  <a:cubicBezTo>
                    <a:pt x="428632" y="4466948"/>
                    <a:pt x="438598" y="4434500"/>
                    <a:pt x="474728" y="4412036"/>
                  </a:cubicBezTo>
                  <a:cubicBezTo>
                    <a:pt x="504630" y="4395812"/>
                    <a:pt x="523318" y="4372100"/>
                    <a:pt x="544496" y="4347140"/>
                  </a:cubicBezTo>
                  <a:cubicBezTo>
                    <a:pt x="548234" y="4343396"/>
                    <a:pt x="550726" y="4338404"/>
                    <a:pt x="553218" y="4333412"/>
                  </a:cubicBezTo>
                  <a:cubicBezTo>
                    <a:pt x="564430" y="4317188"/>
                    <a:pt x="564430" y="4299716"/>
                    <a:pt x="548234" y="4287236"/>
                  </a:cubicBezTo>
                  <a:cubicBezTo>
                    <a:pt x="514596" y="4259780"/>
                    <a:pt x="504630" y="4224836"/>
                    <a:pt x="510858" y="4183652"/>
                  </a:cubicBezTo>
                  <a:cubicBezTo>
                    <a:pt x="513350" y="4161187"/>
                    <a:pt x="504630" y="4139971"/>
                    <a:pt x="493416" y="4121251"/>
                  </a:cubicBezTo>
                  <a:cubicBezTo>
                    <a:pt x="487188" y="4113763"/>
                    <a:pt x="475974" y="4107523"/>
                    <a:pt x="484696" y="4096291"/>
                  </a:cubicBezTo>
                  <a:cubicBezTo>
                    <a:pt x="515842" y="4092547"/>
                    <a:pt x="528300" y="4113763"/>
                    <a:pt x="529546" y="4137475"/>
                  </a:cubicBezTo>
                  <a:cubicBezTo>
                    <a:pt x="530792" y="4172420"/>
                    <a:pt x="551972" y="4186148"/>
                    <a:pt x="581872" y="4194884"/>
                  </a:cubicBezTo>
                  <a:cubicBezTo>
                    <a:pt x="593086" y="4197380"/>
                    <a:pt x="604298" y="4201124"/>
                    <a:pt x="615512" y="4204868"/>
                  </a:cubicBezTo>
                  <a:cubicBezTo>
                    <a:pt x="624232" y="4208612"/>
                    <a:pt x="634200" y="4206116"/>
                    <a:pt x="634200" y="4197380"/>
                  </a:cubicBezTo>
                  <a:cubicBezTo>
                    <a:pt x="632954" y="4171172"/>
                    <a:pt x="650396" y="4162435"/>
                    <a:pt x="670330" y="4154947"/>
                  </a:cubicBezTo>
                  <a:cubicBezTo>
                    <a:pt x="677804" y="4152451"/>
                    <a:pt x="682788" y="4147459"/>
                    <a:pt x="681542" y="4139971"/>
                  </a:cubicBezTo>
                  <a:cubicBezTo>
                    <a:pt x="677804" y="4107523"/>
                    <a:pt x="701476" y="4100035"/>
                    <a:pt x="722656" y="4088803"/>
                  </a:cubicBezTo>
                  <a:cubicBezTo>
                    <a:pt x="740098" y="4081315"/>
                    <a:pt x="758786" y="4075075"/>
                    <a:pt x="767506" y="4056355"/>
                  </a:cubicBezTo>
                  <a:cubicBezTo>
                    <a:pt x="768752" y="4052611"/>
                    <a:pt x="771244" y="4049491"/>
                    <a:pt x="774515" y="4047931"/>
                  </a:cubicBezTo>
                  <a:close/>
                  <a:moveTo>
                    <a:pt x="110302" y="3513333"/>
                  </a:moveTo>
                  <a:cubicBezTo>
                    <a:pt x="147482" y="3518296"/>
                    <a:pt x="180944" y="3535668"/>
                    <a:pt x="216884" y="3539390"/>
                  </a:cubicBezTo>
                  <a:cubicBezTo>
                    <a:pt x="223080" y="3539390"/>
                    <a:pt x="229278" y="3541872"/>
                    <a:pt x="231756" y="3545594"/>
                  </a:cubicBezTo>
                  <a:cubicBezTo>
                    <a:pt x="252824" y="3590263"/>
                    <a:pt x="283808" y="3628729"/>
                    <a:pt x="287526" y="3679602"/>
                  </a:cubicBezTo>
                  <a:cubicBezTo>
                    <a:pt x="290004" y="3700696"/>
                    <a:pt x="270176" y="3704418"/>
                    <a:pt x="256542" y="3706900"/>
                  </a:cubicBezTo>
                  <a:cubicBezTo>
                    <a:pt x="226798" y="3714345"/>
                    <a:pt x="206970" y="3731716"/>
                    <a:pt x="189618" y="3755292"/>
                  </a:cubicBezTo>
                  <a:lnTo>
                    <a:pt x="185586" y="3759070"/>
                  </a:lnTo>
                  <a:lnTo>
                    <a:pt x="176740" y="3779561"/>
                  </a:lnTo>
                  <a:cubicBezTo>
                    <a:pt x="171040" y="3807368"/>
                    <a:pt x="178950" y="3837810"/>
                    <a:pt x="165922" y="3864036"/>
                  </a:cubicBezTo>
                  <a:cubicBezTo>
                    <a:pt x="157236" y="3879023"/>
                    <a:pt x="132418" y="3902751"/>
                    <a:pt x="167162" y="3923982"/>
                  </a:cubicBezTo>
                  <a:cubicBezTo>
                    <a:pt x="185776" y="3935222"/>
                    <a:pt x="193220" y="3961449"/>
                    <a:pt x="221760" y="3958951"/>
                  </a:cubicBezTo>
                  <a:cubicBezTo>
                    <a:pt x="235410" y="3957702"/>
                    <a:pt x="251540" y="3968942"/>
                    <a:pt x="244096" y="3982680"/>
                  </a:cubicBezTo>
                  <a:cubicBezTo>
                    <a:pt x="227964" y="4015150"/>
                    <a:pt x="244096" y="4046372"/>
                    <a:pt x="241614" y="4077594"/>
                  </a:cubicBezTo>
                  <a:cubicBezTo>
                    <a:pt x="205628" y="4097576"/>
                    <a:pt x="165922" y="4086336"/>
                    <a:pt x="128696" y="4090083"/>
                  </a:cubicBezTo>
                  <a:cubicBezTo>
                    <a:pt x="141104" y="4070101"/>
                    <a:pt x="134900" y="4051368"/>
                    <a:pt x="126214" y="4031386"/>
                  </a:cubicBezTo>
                  <a:cubicBezTo>
                    <a:pt x="90230" y="3946462"/>
                    <a:pt x="53004" y="3861538"/>
                    <a:pt x="24464" y="3772868"/>
                  </a:cubicBezTo>
                  <a:lnTo>
                    <a:pt x="24982" y="3770379"/>
                  </a:lnTo>
                  <a:lnTo>
                    <a:pt x="11620" y="3709382"/>
                  </a:lnTo>
                  <a:cubicBezTo>
                    <a:pt x="8676" y="3687047"/>
                    <a:pt x="6198" y="3664712"/>
                    <a:pt x="0" y="3643619"/>
                  </a:cubicBezTo>
                  <a:cubicBezTo>
                    <a:pt x="30984" y="3616321"/>
                    <a:pt x="58250" y="3586541"/>
                    <a:pt x="64446" y="3544353"/>
                  </a:cubicBezTo>
                  <a:cubicBezTo>
                    <a:pt x="69404" y="3513333"/>
                    <a:pt x="83036" y="3510851"/>
                    <a:pt x="110302" y="3513333"/>
                  </a:cubicBezTo>
                  <a:close/>
                  <a:moveTo>
                    <a:pt x="5161292" y="3340503"/>
                  </a:moveTo>
                  <a:cubicBezTo>
                    <a:pt x="5172526" y="3367897"/>
                    <a:pt x="5177518" y="3397782"/>
                    <a:pt x="5199986" y="3418950"/>
                  </a:cubicBezTo>
                  <a:cubicBezTo>
                    <a:pt x="5220582" y="3447590"/>
                    <a:pt x="5225262" y="3477163"/>
                    <a:pt x="5223702" y="3507048"/>
                  </a:cubicBezTo>
                  <a:cubicBezTo>
                    <a:pt x="5222142" y="3536932"/>
                    <a:pt x="5214340" y="3567128"/>
                    <a:pt x="5209972" y="3597013"/>
                  </a:cubicBezTo>
                  <a:cubicBezTo>
                    <a:pt x="5207476" y="3618181"/>
                    <a:pt x="5198738" y="3639349"/>
                    <a:pt x="5199986" y="3660518"/>
                  </a:cubicBezTo>
                  <a:cubicBezTo>
                    <a:pt x="5201234" y="3669234"/>
                    <a:pt x="5197490" y="3675460"/>
                    <a:pt x="5192498" y="3682931"/>
                  </a:cubicBezTo>
                  <a:cubicBezTo>
                    <a:pt x="5155050" y="3727758"/>
                    <a:pt x="5145066" y="3778811"/>
                    <a:pt x="5157548" y="3837335"/>
                  </a:cubicBezTo>
                  <a:cubicBezTo>
                    <a:pt x="5165036" y="3874691"/>
                    <a:pt x="5158796" y="3912046"/>
                    <a:pt x="5152554" y="3950647"/>
                  </a:cubicBezTo>
                  <a:cubicBezTo>
                    <a:pt x="5143816" y="4002945"/>
                    <a:pt x="5116356" y="4042792"/>
                    <a:pt x="5093888" y="4087618"/>
                  </a:cubicBezTo>
                  <a:cubicBezTo>
                    <a:pt x="5086398" y="4103806"/>
                    <a:pt x="5071420" y="4126219"/>
                    <a:pt x="5052698" y="4116258"/>
                  </a:cubicBezTo>
                  <a:cubicBezTo>
                    <a:pt x="5032726" y="4106296"/>
                    <a:pt x="5014002" y="4085128"/>
                    <a:pt x="5010258" y="4058979"/>
                  </a:cubicBezTo>
                  <a:cubicBezTo>
                    <a:pt x="5009010" y="4055243"/>
                    <a:pt x="5014002" y="4052753"/>
                    <a:pt x="5014002" y="4049018"/>
                  </a:cubicBezTo>
                  <a:cubicBezTo>
                    <a:pt x="5014002" y="4030340"/>
                    <a:pt x="5023988" y="4005436"/>
                    <a:pt x="5004016" y="3994229"/>
                  </a:cubicBezTo>
                  <a:cubicBezTo>
                    <a:pt x="4986542" y="3985513"/>
                    <a:pt x="4977804" y="4010417"/>
                    <a:pt x="4966570" y="4020378"/>
                  </a:cubicBezTo>
                  <a:cubicBezTo>
                    <a:pt x="4950344" y="4035320"/>
                    <a:pt x="4932868" y="4049018"/>
                    <a:pt x="4912896" y="4057734"/>
                  </a:cubicBezTo>
                  <a:cubicBezTo>
                    <a:pt x="4901662" y="4062715"/>
                    <a:pt x="4887932" y="4065205"/>
                    <a:pt x="4890430" y="4081393"/>
                  </a:cubicBezTo>
                  <a:cubicBezTo>
                    <a:pt x="4891678" y="4096335"/>
                    <a:pt x="4897918" y="4107542"/>
                    <a:pt x="4912896" y="4115013"/>
                  </a:cubicBezTo>
                  <a:cubicBezTo>
                    <a:pt x="4927876" y="4122484"/>
                    <a:pt x="4942854" y="4119993"/>
                    <a:pt x="4957832" y="4119993"/>
                  </a:cubicBezTo>
                  <a:cubicBezTo>
                    <a:pt x="4970314" y="4119993"/>
                    <a:pt x="4982798" y="4119993"/>
                    <a:pt x="4989038" y="4133691"/>
                  </a:cubicBezTo>
                  <a:cubicBezTo>
                    <a:pt x="4994030" y="4144897"/>
                    <a:pt x="5006514" y="4156104"/>
                    <a:pt x="4999024" y="4169801"/>
                  </a:cubicBezTo>
                  <a:cubicBezTo>
                    <a:pt x="4991534" y="4183498"/>
                    <a:pt x="4976556" y="4178518"/>
                    <a:pt x="4965322" y="4178518"/>
                  </a:cubicBezTo>
                  <a:cubicBezTo>
                    <a:pt x="4952840" y="4179763"/>
                    <a:pt x="4941606" y="4178518"/>
                    <a:pt x="4930372" y="4185989"/>
                  </a:cubicBezTo>
                  <a:cubicBezTo>
                    <a:pt x="4919138" y="4192215"/>
                    <a:pt x="4911648" y="4199686"/>
                    <a:pt x="4920386" y="4212138"/>
                  </a:cubicBezTo>
                  <a:cubicBezTo>
                    <a:pt x="4937862" y="4235796"/>
                    <a:pt x="4912896" y="4240777"/>
                    <a:pt x="4904160" y="4253229"/>
                  </a:cubicBezTo>
                  <a:cubicBezTo>
                    <a:pt x="4899166" y="4258210"/>
                    <a:pt x="4890430" y="4258210"/>
                    <a:pt x="4890430" y="4253229"/>
                  </a:cubicBezTo>
                  <a:cubicBezTo>
                    <a:pt x="4887932" y="4227080"/>
                    <a:pt x="4861720" y="4223344"/>
                    <a:pt x="4842996" y="4208402"/>
                  </a:cubicBezTo>
                  <a:cubicBezTo>
                    <a:pt x="4851734" y="4207157"/>
                    <a:pt x="4856728" y="4205912"/>
                    <a:pt x="4860472" y="4205912"/>
                  </a:cubicBezTo>
                  <a:cubicBezTo>
                    <a:pt x="4869210" y="4205912"/>
                    <a:pt x="4880444" y="4219609"/>
                    <a:pt x="4887932" y="4204667"/>
                  </a:cubicBezTo>
                  <a:cubicBezTo>
                    <a:pt x="4895422" y="4189724"/>
                    <a:pt x="4891678" y="4174782"/>
                    <a:pt x="4885436" y="4162330"/>
                  </a:cubicBezTo>
                  <a:cubicBezTo>
                    <a:pt x="4879196" y="4148633"/>
                    <a:pt x="4865464" y="4151123"/>
                    <a:pt x="4854230" y="4154859"/>
                  </a:cubicBezTo>
                  <a:cubicBezTo>
                    <a:pt x="4844246" y="4157349"/>
                    <a:pt x="4835508" y="4162330"/>
                    <a:pt x="4825522" y="4166066"/>
                  </a:cubicBezTo>
                  <a:cubicBezTo>
                    <a:pt x="4815536" y="4169801"/>
                    <a:pt x="4804302" y="4172292"/>
                    <a:pt x="4800558" y="4185989"/>
                  </a:cubicBezTo>
                  <a:cubicBezTo>
                    <a:pt x="4798062" y="4199686"/>
                    <a:pt x="4811792" y="4200931"/>
                    <a:pt x="4819280" y="4208402"/>
                  </a:cubicBezTo>
                  <a:cubicBezTo>
                    <a:pt x="4833012" y="4225835"/>
                    <a:pt x="4838004" y="4248248"/>
                    <a:pt x="4856728" y="4263191"/>
                  </a:cubicBezTo>
                  <a:cubicBezTo>
                    <a:pt x="4864216" y="4268171"/>
                    <a:pt x="4866712" y="4281868"/>
                    <a:pt x="4879196" y="4271907"/>
                  </a:cubicBezTo>
                  <a:cubicBezTo>
                    <a:pt x="4890430" y="4264436"/>
                    <a:pt x="4894174" y="4271907"/>
                    <a:pt x="4895422" y="4280623"/>
                  </a:cubicBezTo>
                  <a:cubicBezTo>
                    <a:pt x="4896670" y="4291830"/>
                    <a:pt x="4894174" y="4298056"/>
                    <a:pt x="4881692" y="4296811"/>
                  </a:cubicBezTo>
                  <a:cubicBezTo>
                    <a:pt x="4857976" y="4296811"/>
                    <a:pt x="4842996" y="4316734"/>
                    <a:pt x="4824274" y="4326695"/>
                  </a:cubicBezTo>
                  <a:cubicBezTo>
                    <a:pt x="4805550" y="4337902"/>
                    <a:pt x="4816784" y="4377748"/>
                    <a:pt x="4840500" y="4390200"/>
                  </a:cubicBezTo>
                  <a:cubicBezTo>
                    <a:pt x="4855478" y="4397671"/>
                    <a:pt x="4857976" y="4407633"/>
                    <a:pt x="4855478" y="4420085"/>
                  </a:cubicBezTo>
                  <a:cubicBezTo>
                    <a:pt x="4852982" y="4436272"/>
                    <a:pt x="4839252" y="4440008"/>
                    <a:pt x="4826770" y="4442498"/>
                  </a:cubicBezTo>
                  <a:cubicBezTo>
                    <a:pt x="4816784" y="4444989"/>
                    <a:pt x="4808046" y="4442498"/>
                    <a:pt x="4806798" y="4427556"/>
                  </a:cubicBezTo>
                  <a:cubicBezTo>
                    <a:pt x="4805550" y="4410123"/>
                    <a:pt x="4790572" y="4416349"/>
                    <a:pt x="4781834" y="4420085"/>
                  </a:cubicBezTo>
                  <a:cubicBezTo>
                    <a:pt x="4755622" y="4426311"/>
                    <a:pt x="4730658" y="4440008"/>
                    <a:pt x="4701948" y="4432537"/>
                  </a:cubicBezTo>
                  <a:cubicBezTo>
                    <a:pt x="4696956" y="4431291"/>
                    <a:pt x="4683226" y="4433782"/>
                    <a:pt x="4680728" y="4443743"/>
                  </a:cubicBezTo>
                  <a:cubicBezTo>
                    <a:pt x="4679480" y="4454950"/>
                    <a:pt x="4691962" y="4456195"/>
                    <a:pt x="4698204" y="4461176"/>
                  </a:cubicBezTo>
                  <a:cubicBezTo>
                    <a:pt x="4730658" y="4479854"/>
                    <a:pt x="4731906" y="4489816"/>
                    <a:pt x="4705694" y="4515965"/>
                  </a:cubicBezTo>
                  <a:cubicBezTo>
                    <a:pt x="4686970" y="4533397"/>
                    <a:pt x="4706942" y="4540868"/>
                    <a:pt x="4713182" y="4552075"/>
                  </a:cubicBezTo>
                  <a:cubicBezTo>
                    <a:pt x="4719424" y="4562037"/>
                    <a:pt x="4730658" y="4573243"/>
                    <a:pt x="4745636" y="4563282"/>
                  </a:cubicBezTo>
                  <a:cubicBezTo>
                    <a:pt x="4758118" y="4554566"/>
                    <a:pt x="4751878" y="4547094"/>
                    <a:pt x="4744388" y="4539623"/>
                  </a:cubicBezTo>
                  <a:cubicBezTo>
                    <a:pt x="4736898" y="4532152"/>
                    <a:pt x="4725664" y="4524681"/>
                    <a:pt x="4738146" y="4512229"/>
                  </a:cubicBezTo>
                  <a:cubicBezTo>
                    <a:pt x="4748132" y="4502267"/>
                    <a:pt x="4758118" y="4499777"/>
                    <a:pt x="4769352" y="4512229"/>
                  </a:cubicBezTo>
                  <a:cubicBezTo>
                    <a:pt x="4783082" y="4527171"/>
                    <a:pt x="4804302" y="4520945"/>
                    <a:pt x="4820528" y="4528416"/>
                  </a:cubicBezTo>
                  <a:cubicBezTo>
                    <a:pt x="4835508" y="4535888"/>
                    <a:pt x="4855478" y="4537133"/>
                    <a:pt x="4849238" y="4560791"/>
                  </a:cubicBezTo>
                  <a:cubicBezTo>
                    <a:pt x="4842996" y="4583205"/>
                    <a:pt x="4836756" y="4603128"/>
                    <a:pt x="4806798" y="4601883"/>
                  </a:cubicBezTo>
                  <a:cubicBezTo>
                    <a:pt x="4774344" y="4601883"/>
                    <a:pt x="4741892" y="4590676"/>
                    <a:pt x="4709438" y="4585695"/>
                  </a:cubicBezTo>
                  <a:cubicBezTo>
                    <a:pt x="4663254" y="4580715"/>
                    <a:pt x="4620814" y="4591921"/>
                    <a:pt x="4575878" y="4590676"/>
                  </a:cubicBezTo>
                  <a:cubicBezTo>
                    <a:pt x="4539680" y="4589431"/>
                    <a:pt x="4502234" y="4590676"/>
                    <a:pt x="4466036" y="4588186"/>
                  </a:cubicBezTo>
                  <a:cubicBezTo>
                    <a:pt x="4457298" y="4578224"/>
                    <a:pt x="4441072" y="4584450"/>
                    <a:pt x="4432334" y="4575734"/>
                  </a:cubicBezTo>
                  <a:cubicBezTo>
                    <a:pt x="4414858" y="4568263"/>
                    <a:pt x="4398632" y="4560791"/>
                    <a:pt x="4382404" y="4553320"/>
                  </a:cubicBezTo>
                  <a:cubicBezTo>
                    <a:pt x="4362434" y="4543359"/>
                    <a:pt x="4341214" y="4532152"/>
                    <a:pt x="4351200" y="4503513"/>
                  </a:cubicBezTo>
                  <a:cubicBezTo>
                    <a:pt x="4377412" y="4512229"/>
                    <a:pt x="4399880" y="4496041"/>
                    <a:pt x="4423596" y="4489816"/>
                  </a:cubicBezTo>
                  <a:cubicBezTo>
                    <a:pt x="4483510" y="4472383"/>
                    <a:pt x="4534688" y="4440008"/>
                    <a:pt x="4590858" y="4417594"/>
                  </a:cubicBezTo>
                  <a:cubicBezTo>
                    <a:pt x="4624558" y="4405142"/>
                    <a:pt x="4642034" y="4377748"/>
                    <a:pt x="4662006" y="4350354"/>
                  </a:cubicBezTo>
                  <a:lnTo>
                    <a:pt x="4665172" y="4350312"/>
                  </a:lnTo>
                  <a:lnTo>
                    <a:pt x="4659964" y="4346353"/>
                  </a:lnTo>
                  <a:cubicBezTo>
                    <a:pt x="4659964" y="4287656"/>
                    <a:pt x="4666354" y="4280162"/>
                    <a:pt x="4722584" y="4280162"/>
                  </a:cubicBezTo>
                  <a:lnTo>
                    <a:pt x="4724524" y="4281205"/>
                  </a:lnTo>
                  <a:lnTo>
                    <a:pt x="4724416" y="4280623"/>
                  </a:lnTo>
                  <a:cubicBezTo>
                    <a:pt x="4748132" y="4260700"/>
                    <a:pt x="4759366" y="4233306"/>
                    <a:pt x="4760614" y="4203421"/>
                  </a:cubicBezTo>
                  <a:cubicBezTo>
                    <a:pt x="4761862" y="4184743"/>
                    <a:pt x="4766856" y="4167311"/>
                    <a:pt x="4779338" y="4154859"/>
                  </a:cubicBezTo>
                  <a:cubicBezTo>
                    <a:pt x="4803054" y="4133691"/>
                    <a:pt x="4815536" y="4107542"/>
                    <a:pt x="4820528" y="4077657"/>
                  </a:cubicBezTo>
                  <a:cubicBezTo>
                    <a:pt x="4823026" y="4057734"/>
                    <a:pt x="4833012" y="4040301"/>
                    <a:pt x="4842996" y="4022868"/>
                  </a:cubicBezTo>
                  <a:cubicBezTo>
                    <a:pt x="4852982" y="3999210"/>
                    <a:pt x="4870458" y="3986758"/>
                    <a:pt x="4896670" y="3985513"/>
                  </a:cubicBezTo>
                  <a:cubicBezTo>
                    <a:pt x="4932868" y="3984268"/>
                    <a:pt x="4964074" y="3976796"/>
                    <a:pt x="4982798" y="3936950"/>
                  </a:cubicBezTo>
                  <a:cubicBezTo>
                    <a:pt x="4995280" y="3907066"/>
                    <a:pt x="5017748" y="3910801"/>
                    <a:pt x="5038966" y="3936950"/>
                  </a:cubicBezTo>
                  <a:cubicBezTo>
                    <a:pt x="5052698" y="3954383"/>
                    <a:pt x="5071420" y="3953138"/>
                    <a:pt x="5090144" y="3953138"/>
                  </a:cubicBezTo>
                  <a:cubicBezTo>
                    <a:pt x="5106370" y="3950647"/>
                    <a:pt x="5117604" y="3943176"/>
                    <a:pt x="5121350" y="3926989"/>
                  </a:cubicBezTo>
                  <a:cubicBezTo>
                    <a:pt x="5126342" y="3892123"/>
                    <a:pt x="5132582" y="3856013"/>
                    <a:pt x="5127590" y="3819902"/>
                  </a:cubicBezTo>
                  <a:cubicBezTo>
                    <a:pt x="5125094" y="3809941"/>
                    <a:pt x="5123846" y="3793753"/>
                    <a:pt x="5110116" y="3794998"/>
                  </a:cubicBezTo>
                  <a:cubicBezTo>
                    <a:pt x="5095136" y="3796244"/>
                    <a:pt x="5096384" y="3811186"/>
                    <a:pt x="5098882" y="3821147"/>
                  </a:cubicBezTo>
                  <a:cubicBezTo>
                    <a:pt x="5105122" y="3848542"/>
                    <a:pt x="5090144" y="3865974"/>
                    <a:pt x="5073916" y="3882162"/>
                  </a:cubicBezTo>
                  <a:cubicBezTo>
                    <a:pt x="5057690" y="3898349"/>
                    <a:pt x="5040214" y="3894614"/>
                    <a:pt x="5036470" y="3873445"/>
                  </a:cubicBezTo>
                  <a:cubicBezTo>
                    <a:pt x="5028982" y="3839825"/>
                    <a:pt x="5028982" y="3803715"/>
                    <a:pt x="5047704" y="3771340"/>
                  </a:cubicBezTo>
                  <a:cubicBezTo>
                    <a:pt x="5057690" y="3753907"/>
                    <a:pt x="5073916" y="3745191"/>
                    <a:pt x="5093888" y="3742700"/>
                  </a:cubicBezTo>
                  <a:cubicBezTo>
                    <a:pt x="5123846" y="3741455"/>
                    <a:pt x="5137576" y="3721532"/>
                    <a:pt x="5137576" y="3695383"/>
                  </a:cubicBezTo>
                  <a:cubicBezTo>
                    <a:pt x="5138824" y="3639349"/>
                    <a:pt x="5161292" y="3588296"/>
                    <a:pt x="5180016" y="3537244"/>
                  </a:cubicBezTo>
                  <a:cubicBezTo>
                    <a:pt x="5183760" y="3529772"/>
                    <a:pt x="5191250" y="3521056"/>
                    <a:pt x="5187504" y="3516075"/>
                  </a:cubicBezTo>
                  <a:cubicBezTo>
                    <a:pt x="5161292" y="3477474"/>
                    <a:pt x="5187504" y="3427667"/>
                    <a:pt x="5161292" y="3390311"/>
                  </a:cubicBezTo>
                  <a:cubicBezTo>
                    <a:pt x="5151306" y="3375369"/>
                    <a:pt x="5147562" y="3356691"/>
                    <a:pt x="5161292" y="3340503"/>
                  </a:cubicBezTo>
                  <a:close/>
                  <a:moveTo>
                    <a:pt x="3228083" y="1837174"/>
                  </a:moveTo>
                  <a:cubicBezTo>
                    <a:pt x="3236853" y="1835128"/>
                    <a:pt x="3245974" y="1843080"/>
                    <a:pt x="3254392" y="1846823"/>
                  </a:cubicBezTo>
                  <a:cubicBezTo>
                    <a:pt x="3268112" y="1854309"/>
                    <a:pt x="3281832" y="1855556"/>
                    <a:pt x="3295552" y="1856804"/>
                  </a:cubicBezTo>
                  <a:cubicBezTo>
                    <a:pt x="3326734" y="1858051"/>
                    <a:pt x="3334218" y="1870526"/>
                    <a:pt x="3319250" y="1897971"/>
                  </a:cubicBezTo>
                  <a:cubicBezTo>
                    <a:pt x="3310520" y="1912942"/>
                    <a:pt x="3319250" y="1917932"/>
                    <a:pt x="3326734" y="1925417"/>
                  </a:cubicBezTo>
                  <a:cubicBezTo>
                    <a:pt x="3334218" y="1935397"/>
                    <a:pt x="3342948" y="1935397"/>
                    <a:pt x="3351680" y="1926664"/>
                  </a:cubicBezTo>
                  <a:cubicBezTo>
                    <a:pt x="3386602" y="1890486"/>
                    <a:pt x="3435246" y="1907952"/>
                    <a:pt x="3477654" y="1899219"/>
                  </a:cubicBezTo>
                  <a:cubicBezTo>
                    <a:pt x="3480148" y="1899219"/>
                    <a:pt x="3482642" y="1901714"/>
                    <a:pt x="3483890" y="1901714"/>
                  </a:cubicBezTo>
                  <a:cubicBezTo>
                    <a:pt x="3528790" y="1884249"/>
                    <a:pt x="3543758" y="1917932"/>
                    <a:pt x="3564962" y="1946624"/>
                  </a:cubicBezTo>
                  <a:cubicBezTo>
                    <a:pt x="3576186" y="1962842"/>
                    <a:pt x="3583670" y="1980307"/>
                    <a:pt x="3607368" y="1982802"/>
                  </a:cubicBezTo>
                  <a:cubicBezTo>
                    <a:pt x="3609864" y="1982802"/>
                    <a:pt x="3614852" y="1986545"/>
                    <a:pt x="3614852" y="1987792"/>
                  </a:cubicBezTo>
                  <a:cubicBezTo>
                    <a:pt x="3608616" y="2025218"/>
                    <a:pt x="3627324" y="2058901"/>
                    <a:pt x="3621088" y="2095079"/>
                  </a:cubicBezTo>
                  <a:cubicBezTo>
                    <a:pt x="3619842" y="2107554"/>
                    <a:pt x="3606122" y="2110049"/>
                    <a:pt x="3599884" y="2098821"/>
                  </a:cubicBezTo>
                  <a:cubicBezTo>
                    <a:pt x="3583670" y="2071376"/>
                    <a:pt x="3556230" y="2068881"/>
                    <a:pt x="3530038" y="2060148"/>
                  </a:cubicBezTo>
                  <a:cubicBezTo>
                    <a:pt x="3497610" y="2048921"/>
                    <a:pt x="3465180" y="2035198"/>
                    <a:pt x="3432752" y="2021475"/>
                  </a:cubicBezTo>
                  <a:cubicBezTo>
                    <a:pt x="3421526" y="2017733"/>
                    <a:pt x="3411548" y="2010248"/>
                    <a:pt x="3412796" y="2032703"/>
                  </a:cubicBezTo>
                  <a:cubicBezTo>
                    <a:pt x="3415290" y="2057653"/>
                    <a:pt x="3401570" y="2060148"/>
                    <a:pt x="3385356" y="2047673"/>
                  </a:cubicBezTo>
                  <a:cubicBezTo>
                    <a:pt x="3366646" y="2031455"/>
                    <a:pt x="3362904" y="2040188"/>
                    <a:pt x="3356668" y="2056406"/>
                  </a:cubicBezTo>
                  <a:cubicBezTo>
                    <a:pt x="3347938" y="2088841"/>
                    <a:pt x="3344196" y="2121276"/>
                    <a:pt x="3327982" y="2151217"/>
                  </a:cubicBezTo>
                  <a:cubicBezTo>
                    <a:pt x="3322992" y="2158702"/>
                    <a:pt x="3327982" y="2166187"/>
                    <a:pt x="3331724" y="2172424"/>
                  </a:cubicBezTo>
                  <a:cubicBezTo>
                    <a:pt x="3350432" y="2206107"/>
                    <a:pt x="3367894" y="2242285"/>
                    <a:pt x="3380366" y="2277215"/>
                  </a:cubicBezTo>
                  <a:cubicBezTo>
                    <a:pt x="3386602" y="2293433"/>
                    <a:pt x="3397828" y="2304661"/>
                    <a:pt x="3416538" y="2298423"/>
                  </a:cubicBezTo>
                  <a:cubicBezTo>
                    <a:pt x="3451460" y="2288443"/>
                    <a:pt x="3473912" y="2307156"/>
                    <a:pt x="3493868" y="2332106"/>
                  </a:cubicBezTo>
                  <a:cubicBezTo>
                    <a:pt x="3497610" y="2335849"/>
                    <a:pt x="3500104" y="2338344"/>
                    <a:pt x="3502598" y="2342086"/>
                  </a:cubicBezTo>
                  <a:cubicBezTo>
                    <a:pt x="3542510" y="2384502"/>
                    <a:pt x="3542510" y="2384502"/>
                    <a:pt x="3515072" y="2440640"/>
                  </a:cubicBezTo>
                  <a:cubicBezTo>
                    <a:pt x="3513824" y="2440640"/>
                    <a:pt x="3510082" y="2440640"/>
                    <a:pt x="3508834" y="2439392"/>
                  </a:cubicBezTo>
                  <a:cubicBezTo>
                    <a:pt x="3471416" y="2404462"/>
                    <a:pt x="3471416" y="2405709"/>
                    <a:pt x="3448966" y="2453115"/>
                  </a:cubicBezTo>
                  <a:cubicBezTo>
                    <a:pt x="3440236" y="2473075"/>
                    <a:pt x="3419032" y="2485550"/>
                    <a:pt x="3417784" y="2510500"/>
                  </a:cubicBezTo>
                  <a:cubicBezTo>
                    <a:pt x="3416538" y="2537946"/>
                    <a:pt x="3431504" y="2564143"/>
                    <a:pt x="3429010" y="2592836"/>
                  </a:cubicBezTo>
                  <a:cubicBezTo>
                    <a:pt x="3427762" y="2607806"/>
                    <a:pt x="3441482" y="2622777"/>
                    <a:pt x="3460192" y="2605311"/>
                  </a:cubicBezTo>
                  <a:cubicBezTo>
                    <a:pt x="3471416" y="2594084"/>
                    <a:pt x="3482642" y="2597826"/>
                    <a:pt x="3495114" y="2605311"/>
                  </a:cubicBezTo>
                  <a:cubicBezTo>
                    <a:pt x="3521308" y="2617786"/>
                    <a:pt x="3543758" y="2641489"/>
                    <a:pt x="3576186" y="2637747"/>
                  </a:cubicBezTo>
                  <a:cubicBezTo>
                    <a:pt x="3586166" y="2636499"/>
                    <a:pt x="3591154" y="2643984"/>
                    <a:pt x="3593648" y="2650222"/>
                  </a:cubicBezTo>
                  <a:cubicBezTo>
                    <a:pt x="3603626" y="2680162"/>
                    <a:pt x="3629820" y="2675172"/>
                    <a:pt x="3651022" y="2673925"/>
                  </a:cubicBezTo>
                  <a:cubicBezTo>
                    <a:pt x="3664742" y="2671430"/>
                    <a:pt x="3672226" y="2622777"/>
                    <a:pt x="3663496" y="2604064"/>
                  </a:cubicBezTo>
                  <a:cubicBezTo>
                    <a:pt x="3652270" y="2581609"/>
                    <a:pt x="3637302" y="2567886"/>
                    <a:pt x="3611110" y="2585351"/>
                  </a:cubicBezTo>
                  <a:cubicBezTo>
                    <a:pt x="3606122" y="2589094"/>
                    <a:pt x="3598638" y="2592836"/>
                    <a:pt x="3593648" y="2586599"/>
                  </a:cubicBezTo>
                  <a:cubicBezTo>
                    <a:pt x="3587412" y="2577866"/>
                    <a:pt x="3592402" y="2571629"/>
                    <a:pt x="3598638" y="2566638"/>
                  </a:cubicBezTo>
                  <a:cubicBezTo>
                    <a:pt x="3607368" y="2559153"/>
                    <a:pt x="3617346" y="2550421"/>
                    <a:pt x="3627324" y="2550421"/>
                  </a:cubicBezTo>
                  <a:cubicBezTo>
                    <a:pt x="3656012" y="2547926"/>
                    <a:pt x="3659754" y="2521728"/>
                    <a:pt x="3675968" y="2506758"/>
                  </a:cubicBezTo>
                  <a:cubicBezTo>
                    <a:pt x="3683452" y="2500520"/>
                    <a:pt x="3675968" y="2494283"/>
                    <a:pt x="3670980" y="2491788"/>
                  </a:cubicBezTo>
                  <a:cubicBezTo>
                    <a:pt x="3651022" y="2481808"/>
                    <a:pt x="3639798" y="2453115"/>
                    <a:pt x="3608616" y="2461847"/>
                  </a:cubicBezTo>
                  <a:cubicBezTo>
                    <a:pt x="3601132" y="2464342"/>
                    <a:pt x="3593648" y="2453115"/>
                    <a:pt x="3592402" y="2444382"/>
                  </a:cubicBezTo>
                  <a:cubicBezTo>
                    <a:pt x="3589906" y="2434402"/>
                    <a:pt x="3597390" y="2431907"/>
                    <a:pt x="3606122" y="2431907"/>
                  </a:cubicBezTo>
                  <a:cubicBezTo>
                    <a:pt x="3641044" y="2434402"/>
                    <a:pt x="3646034" y="2409452"/>
                    <a:pt x="3648528" y="2385749"/>
                  </a:cubicBezTo>
                  <a:cubicBezTo>
                    <a:pt x="3652270" y="2350819"/>
                    <a:pt x="3644786" y="2317136"/>
                    <a:pt x="3656012" y="2283453"/>
                  </a:cubicBezTo>
                  <a:cubicBezTo>
                    <a:pt x="3657260" y="2278463"/>
                    <a:pt x="3657260" y="2270978"/>
                    <a:pt x="3653518" y="2268483"/>
                  </a:cubicBezTo>
                  <a:cubicBezTo>
                    <a:pt x="3626078" y="2241038"/>
                    <a:pt x="3632314" y="2206107"/>
                    <a:pt x="3628572" y="2172424"/>
                  </a:cubicBezTo>
                  <a:cubicBezTo>
                    <a:pt x="3624830" y="2141237"/>
                    <a:pt x="3643540" y="2105059"/>
                    <a:pt x="3672226" y="2095079"/>
                  </a:cubicBezTo>
                  <a:cubicBezTo>
                    <a:pt x="3680958" y="2092583"/>
                    <a:pt x="3689688" y="2091336"/>
                    <a:pt x="3695924" y="2085098"/>
                  </a:cubicBezTo>
                  <a:cubicBezTo>
                    <a:pt x="3702160" y="2077613"/>
                    <a:pt x="3709644" y="2076366"/>
                    <a:pt x="3715880" y="2082603"/>
                  </a:cubicBezTo>
                  <a:cubicBezTo>
                    <a:pt x="3724612" y="2091336"/>
                    <a:pt x="3717128" y="2095079"/>
                    <a:pt x="3710892" y="2100069"/>
                  </a:cubicBezTo>
                  <a:cubicBezTo>
                    <a:pt x="3702160" y="2110049"/>
                    <a:pt x="3709644" y="2118781"/>
                    <a:pt x="3715880" y="2122524"/>
                  </a:cubicBezTo>
                  <a:cubicBezTo>
                    <a:pt x="3733342" y="2130009"/>
                    <a:pt x="3747062" y="2113791"/>
                    <a:pt x="3763276" y="2111296"/>
                  </a:cubicBezTo>
                  <a:cubicBezTo>
                    <a:pt x="3773254" y="2110049"/>
                    <a:pt x="3765772" y="2096326"/>
                    <a:pt x="3763276" y="2088841"/>
                  </a:cubicBezTo>
                  <a:cubicBezTo>
                    <a:pt x="3752052" y="2068881"/>
                    <a:pt x="3762030" y="2055158"/>
                    <a:pt x="3779492" y="2046426"/>
                  </a:cubicBezTo>
                  <a:cubicBezTo>
                    <a:pt x="3789470" y="2041435"/>
                    <a:pt x="3800694" y="2038940"/>
                    <a:pt x="3809426" y="2033950"/>
                  </a:cubicBezTo>
                  <a:cubicBezTo>
                    <a:pt x="3843102" y="2017733"/>
                    <a:pt x="3854326" y="2022723"/>
                    <a:pt x="3860564" y="2058901"/>
                  </a:cubicBezTo>
                  <a:cubicBezTo>
                    <a:pt x="3865552" y="2088841"/>
                    <a:pt x="3870542" y="2110049"/>
                    <a:pt x="3907960" y="2088841"/>
                  </a:cubicBezTo>
                  <a:cubicBezTo>
                    <a:pt x="3915442" y="2085098"/>
                    <a:pt x="3924174" y="2088841"/>
                    <a:pt x="3931658" y="2095079"/>
                  </a:cubicBezTo>
                  <a:cubicBezTo>
                    <a:pt x="3937894" y="2100069"/>
                    <a:pt x="3946624" y="2103811"/>
                    <a:pt x="3952860" y="2097574"/>
                  </a:cubicBezTo>
                  <a:cubicBezTo>
                    <a:pt x="3985290" y="2068881"/>
                    <a:pt x="4017718" y="2091336"/>
                    <a:pt x="4048900" y="2096326"/>
                  </a:cubicBezTo>
                  <a:cubicBezTo>
                    <a:pt x="4063868" y="2098821"/>
                    <a:pt x="4078834" y="2107554"/>
                    <a:pt x="4088812" y="2092583"/>
                  </a:cubicBezTo>
                  <a:cubicBezTo>
                    <a:pt x="4101286" y="2077613"/>
                    <a:pt x="4082576" y="2070128"/>
                    <a:pt x="4075092" y="2060148"/>
                  </a:cubicBezTo>
                  <a:cubicBezTo>
                    <a:pt x="4058878" y="2038940"/>
                    <a:pt x="4076340" y="2031455"/>
                    <a:pt x="4091306" y="2028960"/>
                  </a:cubicBezTo>
                  <a:cubicBezTo>
                    <a:pt x="4106274" y="2027713"/>
                    <a:pt x="4119994" y="2026465"/>
                    <a:pt x="4133714" y="2020228"/>
                  </a:cubicBezTo>
                  <a:cubicBezTo>
                    <a:pt x="4151176" y="2013990"/>
                    <a:pt x="4174874" y="1996525"/>
                    <a:pt x="4162402" y="2038940"/>
                  </a:cubicBezTo>
                  <a:cubicBezTo>
                    <a:pt x="4159906" y="2047673"/>
                    <a:pt x="4168638" y="2048921"/>
                    <a:pt x="4174874" y="2052663"/>
                  </a:cubicBezTo>
                  <a:cubicBezTo>
                    <a:pt x="4201066" y="2070128"/>
                    <a:pt x="4233496" y="2068881"/>
                    <a:pt x="4259688" y="2086346"/>
                  </a:cubicBezTo>
                  <a:cubicBezTo>
                    <a:pt x="4264676" y="2090088"/>
                    <a:pt x="4273408" y="2088841"/>
                    <a:pt x="4277150" y="2081356"/>
                  </a:cubicBezTo>
                  <a:cubicBezTo>
                    <a:pt x="4287128" y="2066386"/>
                    <a:pt x="4298352" y="2067633"/>
                    <a:pt x="4314568" y="2072623"/>
                  </a:cubicBezTo>
                  <a:cubicBezTo>
                    <a:pt x="4338266" y="2078861"/>
                    <a:pt x="4349490" y="2066386"/>
                    <a:pt x="4351986" y="2042683"/>
                  </a:cubicBezTo>
                  <a:cubicBezTo>
                    <a:pt x="4355726" y="1991535"/>
                    <a:pt x="4373188" y="1974070"/>
                    <a:pt x="4420584" y="1969080"/>
                  </a:cubicBezTo>
                  <a:cubicBezTo>
                    <a:pt x="4444282" y="1966585"/>
                    <a:pt x="4440540" y="1987792"/>
                    <a:pt x="4446778" y="2000268"/>
                  </a:cubicBezTo>
                  <a:cubicBezTo>
                    <a:pt x="4451766" y="2010248"/>
                    <a:pt x="4443036" y="2028960"/>
                    <a:pt x="4458002" y="2031455"/>
                  </a:cubicBezTo>
                  <a:cubicBezTo>
                    <a:pt x="4469228" y="2033950"/>
                    <a:pt x="4474218" y="2017733"/>
                    <a:pt x="4480454" y="2009000"/>
                  </a:cubicBezTo>
                  <a:cubicBezTo>
                    <a:pt x="4487938" y="2000268"/>
                    <a:pt x="4496668" y="1991535"/>
                    <a:pt x="4509140" y="1996525"/>
                  </a:cubicBezTo>
                  <a:cubicBezTo>
                    <a:pt x="4531592" y="2006505"/>
                    <a:pt x="4549054" y="1996525"/>
                    <a:pt x="4567762" y="1986545"/>
                  </a:cubicBezTo>
                  <a:cubicBezTo>
                    <a:pt x="4608922" y="1965337"/>
                    <a:pt x="4653824" y="1975317"/>
                    <a:pt x="4697478" y="1977812"/>
                  </a:cubicBezTo>
                  <a:cubicBezTo>
                    <a:pt x="4717434" y="1979060"/>
                    <a:pt x="4723670" y="2023970"/>
                    <a:pt x="4709950" y="2048921"/>
                  </a:cubicBezTo>
                  <a:cubicBezTo>
                    <a:pt x="4704962" y="2058901"/>
                    <a:pt x="4698724" y="2065138"/>
                    <a:pt x="4693736" y="2075118"/>
                  </a:cubicBezTo>
                  <a:cubicBezTo>
                    <a:pt x="4685004" y="2087593"/>
                    <a:pt x="4686252" y="2101316"/>
                    <a:pt x="4702466" y="2106306"/>
                  </a:cubicBezTo>
                  <a:cubicBezTo>
                    <a:pt x="4724918" y="2112544"/>
                    <a:pt x="4721176" y="2126266"/>
                    <a:pt x="4716186" y="2142484"/>
                  </a:cubicBezTo>
                  <a:cubicBezTo>
                    <a:pt x="4708702" y="2163692"/>
                    <a:pt x="4698724" y="2186147"/>
                    <a:pt x="4724918" y="2204860"/>
                  </a:cubicBezTo>
                  <a:cubicBezTo>
                    <a:pt x="4727412" y="2206107"/>
                    <a:pt x="4728660" y="2217335"/>
                    <a:pt x="4726164" y="2219830"/>
                  </a:cubicBezTo>
                  <a:cubicBezTo>
                    <a:pt x="4709950" y="2238543"/>
                    <a:pt x="4717434" y="2262245"/>
                    <a:pt x="4712444" y="2283453"/>
                  </a:cubicBezTo>
                  <a:cubicBezTo>
                    <a:pt x="4703714" y="2325868"/>
                    <a:pt x="4706208" y="2340839"/>
                    <a:pt x="4744874" y="2365789"/>
                  </a:cubicBezTo>
                  <a:cubicBezTo>
                    <a:pt x="4761088" y="2375769"/>
                    <a:pt x="4747368" y="2380759"/>
                    <a:pt x="4742378" y="2386997"/>
                  </a:cubicBezTo>
                  <a:cubicBezTo>
                    <a:pt x="4737390" y="2395729"/>
                    <a:pt x="4722422" y="2401967"/>
                    <a:pt x="4736142" y="2414442"/>
                  </a:cubicBezTo>
                  <a:cubicBezTo>
                    <a:pt x="4746120" y="2421927"/>
                    <a:pt x="4758594" y="2420679"/>
                    <a:pt x="4768572" y="2410699"/>
                  </a:cubicBezTo>
                  <a:cubicBezTo>
                    <a:pt x="4778550" y="2401967"/>
                    <a:pt x="4788528" y="2394482"/>
                    <a:pt x="4797258" y="2384502"/>
                  </a:cubicBezTo>
                  <a:cubicBezTo>
                    <a:pt x="4803494" y="2377016"/>
                    <a:pt x="4814720" y="2370779"/>
                    <a:pt x="4823452" y="2377016"/>
                  </a:cubicBezTo>
                  <a:cubicBezTo>
                    <a:pt x="4830934" y="2382007"/>
                    <a:pt x="4827192" y="2391987"/>
                    <a:pt x="4824698" y="2399472"/>
                  </a:cubicBezTo>
                  <a:cubicBezTo>
                    <a:pt x="4823452" y="2408204"/>
                    <a:pt x="4822204" y="2418184"/>
                    <a:pt x="4820956" y="2428164"/>
                  </a:cubicBezTo>
                  <a:cubicBezTo>
                    <a:pt x="4814720" y="2456857"/>
                    <a:pt x="4797258" y="2470580"/>
                    <a:pt x="4768572" y="2464342"/>
                  </a:cubicBezTo>
                  <a:cubicBezTo>
                    <a:pt x="4748616" y="2459352"/>
                    <a:pt x="4739884" y="2469332"/>
                    <a:pt x="4736142" y="2483055"/>
                  </a:cubicBezTo>
                  <a:cubicBezTo>
                    <a:pt x="4733648" y="2504263"/>
                    <a:pt x="4746120" y="2500520"/>
                    <a:pt x="4762336" y="2500520"/>
                  </a:cubicBezTo>
                  <a:cubicBezTo>
                    <a:pt x="4784786" y="2499273"/>
                    <a:pt x="4791022" y="2520480"/>
                    <a:pt x="4794764" y="2537946"/>
                  </a:cubicBezTo>
                  <a:cubicBezTo>
                    <a:pt x="4797258" y="2550421"/>
                    <a:pt x="4802248" y="2556658"/>
                    <a:pt x="4813474" y="2557906"/>
                  </a:cubicBezTo>
                  <a:cubicBezTo>
                    <a:pt x="4824698" y="2557906"/>
                    <a:pt x="4837172" y="2556658"/>
                    <a:pt x="4839666" y="2542936"/>
                  </a:cubicBezTo>
                  <a:cubicBezTo>
                    <a:pt x="4842160" y="2527966"/>
                    <a:pt x="4849644" y="2521728"/>
                    <a:pt x="4863364" y="2526718"/>
                  </a:cubicBezTo>
                  <a:cubicBezTo>
                    <a:pt x="4878330" y="2531708"/>
                    <a:pt x="4895792" y="2534203"/>
                    <a:pt x="4893298" y="2556658"/>
                  </a:cubicBezTo>
                  <a:cubicBezTo>
                    <a:pt x="4893298" y="2567886"/>
                    <a:pt x="4895792" y="2580361"/>
                    <a:pt x="4885814" y="2589094"/>
                  </a:cubicBezTo>
                  <a:cubicBezTo>
                    <a:pt x="4879578" y="2595331"/>
                    <a:pt x="4870848" y="2601569"/>
                    <a:pt x="4877084" y="2609054"/>
                  </a:cubicBezTo>
                  <a:cubicBezTo>
                    <a:pt x="4916996" y="2651469"/>
                    <a:pt x="4880826" y="2683905"/>
                    <a:pt x="4862116" y="2718835"/>
                  </a:cubicBezTo>
                  <a:cubicBezTo>
                    <a:pt x="4855880" y="2727568"/>
                    <a:pt x="4855880" y="2736300"/>
                    <a:pt x="4853386" y="2746280"/>
                  </a:cubicBezTo>
                  <a:cubicBezTo>
                    <a:pt x="4848396" y="2764993"/>
                    <a:pt x="4855880" y="2769983"/>
                    <a:pt x="4873342" y="2769983"/>
                  </a:cubicBezTo>
                  <a:cubicBezTo>
                    <a:pt x="4883320" y="2769983"/>
                    <a:pt x="4895792" y="2769983"/>
                    <a:pt x="4905770" y="2772478"/>
                  </a:cubicBezTo>
                  <a:cubicBezTo>
                    <a:pt x="4919490" y="2776221"/>
                    <a:pt x="4923232" y="2786201"/>
                    <a:pt x="4919490" y="2798676"/>
                  </a:cubicBezTo>
                  <a:cubicBezTo>
                    <a:pt x="4914502" y="2814894"/>
                    <a:pt x="4907018" y="2802418"/>
                    <a:pt x="4899534" y="2799923"/>
                  </a:cubicBezTo>
                  <a:cubicBezTo>
                    <a:pt x="4890804" y="2794933"/>
                    <a:pt x="4885814" y="2801171"/>
                    <a:pt x="4879578" y="2807408"/>
                  </a:cubicBezTo>
                  <a:cubicBezTo>
                    <a:pt x="4847150" y="2839844"/>
                    <a:pt x="4834676" y="2838596"/>
                    <a:pt x="4807236" y="2801171"/>
                  </a:cubicBezTo>
                  <a:cubicBezTo>
                    <a:pt x="4804742" y="2797428"/>
                    <a:pt x="4802248" y="2796181"/>
                    <a:pt x="4798506" y="2793686"/>
                  </a:cubicBezTo>
                  <a:cubicBezTo>
                    <a:pt x="4788528" y="2844834"/>
                    <a:pt x="4789776" y="2849824"/>
                    <a:pt x="4830934" y="2876022"/>
                  </a:cubicBezTo>
                  <a:cubicBezTo>
                    <a:pt x="4833430" y="2877269"/>
                    <a:pt x="4834676" y="2877269"/>
                    <a:pt x="4837172" y="2878517"/>
                  </a:cubicBezTo>
                  <a:cubicBezTo>
                    <a:pt x="4844654" y="2887249"/>
                    <a:pt x="4843408" y="2905962"/>
                    <a:pt x="4860870" y="2898477"/>
                  </a:cubicBezTo>
                  <a:cubicBezTo>
                    <a:pt x="4873342" y="2893487"/>
                    <a:pt x="4865858" y="2879764"/>
                    <a:pt x="4867106" y="2868537"/>
                  </a:cubicBezTo>
                  <a:cubicBezTo>
                    <a:pt x="4870848" y="2851071"/>
                    <a:pt x="4877084" y="2844834"/>
                    <a:pt x="4893298" y="2858557"/>
                  </a:cubicBezTo>
                  <a:cubicBezTo>
                    <a:pt x="4902028" y="2866042"/>
                    <a:pt x="4913254" y="2871032"/>
                    <a:pt x="4919490" y="2878517"/>
                  </a:cubicBezTo>
                  <a:cubicBezTo>
                    <a:pt x="4930716" y="2892239"/>
                    <a:pt x="4933210" y="2905962"/>
                    <a:pt x="4909512" y="2908457"/>
                  </a:cubicBezTo>
                  <a:cubicBezTo>
                    <a:pt x="4895792" y="2909705"/>
                    <a:pt x="4884568" y="2914695"/>
                    <a:pt x="4877084" y="2927170"/>
                  </a:cubicBezTo>
                  <a:cubicBezTo>
                    <a:pt x="4864610" y="2953367"/>
                    <a:pt x="4872094" y="2969585"/>
                    <a:pt x="4907018" y="2972080"/>
                  </a:cubicBezTo>
                  <a:cubicBezTo>
                    <a:pt x="4934458" y="2975823"/>
                    <a:pt x="4935704" y="2982060"/>
                    <a:pt x="4939446" y="3009506"/>
                  </a:cubicBezTo>
                  <a:cubicBezTo>
                    <a:pt x="4944436" y="3066891"/>
                    <a:pt x="4923232" y="3123029"/>
                    <a:pt x="4939446" y="3180415"/>
                  </a:cubicBezTo>
                  <a:cubicBezTo>
                    <a:pt x="4943188" y="3194138"/>
                    <a:pt x="4935704" y="3206613"/>
                    <a:pt x="4921984" y="3216593"/>
                  </a:cubicBezTo>
                  <a:cubicBezTo>
                    <a:pt x="4880826" y="3241543"/>
                    <a:pt x="4847150" y="3272731"/>
                    <a:pt x="4834676" y="3322631"/>
                  </a:cubicBezTo>
                  <a:cubicBezTo>
                    <a:pt x="4827192" y="3350077"/>
                    <a:pt x="4798506" y="3365047"/>
                    <a:pt x="4784786" y="3389997"/>
                  </a:cubicBezTo>
                  <a:cubicBezTo>
                    <a:pt x="4781044" y="3398730"/>
                    <a:pt x="4764830" y="3389997"/>
                    <a:pt x="4756098" y="3383759"/>
                  </a:cubicBezTo>
                  <a:cubicBezTo>
                    <a:pt x="4742378" y="3371284"/>
                    <a:pt x="4734896" y="3376274"/>
                    <a:pt x="4727412" y="3392492"/>
                  </a:cubicBezTo>
                  <a:cubicBezTo>
                    <a:pt x="4709950" y="3428670"/>
                    <a:pt x="4691242" y="3463600"/>
                    <a:pt x="4686252" y="3504768"/>
                  </a:cubicBezTo>
                  <a:cubicBezTo>
                    <a:pt x="4683758" y="3527223"/>
                    <a:pt x="4673780" y="3549679"/>
                    <a:pt x="4651328" y="3565896"/>
                  </a:cubicBezTo>
                  <a:cubicBezTo>
                    <a:pt x="4618900" y="3589599"/>
                    <a:pt x="4607674" y="3632015"/>
                    <a:pt x="4577740" y="3660707"/>
                  </a:cubicBezTo>
                  <a:cubicBezTo>
                    <a:pt x="4566514" y="3671935"/>
                    <a:pt x="4575246" y="3709360"/>
                    <a:pt x="4580234" y="3734311"/>
                  </a:cubicBezTo>
                  <a:cubicBezTo>
                    <a:pt x="4585224" y="3761756"/>
                    <a:pt x="4585224" y="3782964"/>
                    <a:pt x="4552794" y="3790449"/>
                  </a:cubicBezTo>
                  <a:cubicBezTo>
                    <a:pt x="4532838" y="3796686"/>
                    <a:pt x="4524108" y="3816647"/>
                    <a:pt x="4527850" y="3832864"/>
                  </a:cubicBezTo>
                  <a:cubicBezTo>
                    <a:pt x="4536580" y="3871537"/>
                    <a:pt x="4516624" y="3877775"/>
                    <a:pt x="4486690" y="3875280"/>
                  </a:cubicBezTo>
                  <a:cubicBezTo>
                    <a:pt x="4476712" y="3874032"/>
                    <a:pt x="4466734" y="3875280"/>
                    <a:pt x="4456756" y="3875280"/>
                  </a:cubicBezTo>
                  <a:cubicBezTo>
                    <a:pt x="4411854" y="3855319"/>
                    <a:pt x="4363210" y="3857814"/>
                    <a:pt x="4317062" y="3849082"/>
                  </a:cubicBezTo>
                  <a:cubicBezTo>
                    <a:pt x="4294610" y="3845339"/>
                    <a:pt x="4280892" y="3837854"/>
                    <a:pt x="4270912" y="3817894"/>
                  </a:cubicBezTo>
                  <a:cubicBezTo>
                    <a:pt x="4260934" y="3797934"/>
                    <a:pt x="4270912" y="3786706"/>
                    <a:pt x="4284632" y="3771736"/>
                  </a:cubicBezTo>
                  <a:cubicBezTo>
                    <a:pt x="4307084" y="3748033"/>
                    <a:pt x="4332028" y="3723083"/>
                    <a:pt x="4325792" y="3683163"/>
                  </a:cubicBezTo>
                  <a:cubicBezTo>
                    <a:pt x="4323298" y="3671935"/>
                    <a:pt x="4333276" y="3664450"/>
                    <a:pt x="4342008" y="3655717"/>
                  </a:cubicBezTo>
                  <a:cubicBezTo>
                    <a:pt x="4358222" y="3638252"/>
                    <a:pt x="4353232" y="3624530"/>
                    <a:pt x="4328288" y="3624530"/>
                  </a:cubicBezTo>
                  <a:cubicBezTo>
                    <a:pt x="4312072" y="3623282"/>
                    <a:pt x="4299600" y="3617044"/>
                    <a:pt x="4289622" y="3604569"/>
                  </a:cubicBezTo>
                  <a:cubicBezTo>
                    <a:pt x="4273408" y="3585857"/>
                    <a:pt x="4255946" y="3585857"/>
                    <a:pt x="4237236" y="3600827"/>
                  </a:cubicBezTo>
                  <a:cubicBezTo>
                    <a:pt x="4203560" y="3625777"/>
                    <a:pt x="4164896" y="3618292"/>
                    <a:pt x="4127478" y="3610807"/>
                  </a:cubicBezTo>
                  <a:cubicBezTo>
                    <a:pt x="4107522" y="3604569"/>
                    <a:pt x="4087566" y="3597084"/>
                    <a:pt x="4068856" y="3610807"/>
                  </a:cubicBezTo>
                  <a:cubicBezTo>
                    <a:pt x="4052642" y="3623282"/>
                    <a:pt x="4045158" y="3609559"/>
                    <a:pt x="4032686" y="3603322"/>
                  </a:cubicBezTo>
                  <a:lnTo>
                    <a:pt x="4032866" y="3602781"/>
                  </a:lnTo>
                  <a:lnTo>
                    <a:pt x="4011406" y="3603289"/>
                  </a:lnTo>
                  <a:cubicBezTo>
                    <a:pt x="4003152" y="3605158"/>
                    <a:pt x="3995988" y="3610142"/>
                    <a:pt x="3991626" y="3622603"/>
                  </a:cubicBezTo>
                  <a:cubicBezTo>
                    <a:pt x="3989136" y="3630079"/>
                    <a:pt x="3981660" y="3630079"/>
                    <a:pt x="3974184" y="3626341"/>
                  </a:cubicBezTo>
                  <a:cubicBezTo>
                    <a:pt x="3935562" y="3607650"/>
                    <a:pt x="3885724" y="3606404"/>
                    <a:pt x="3863298" y="3559053"/>
                  </a:cubicBezTo>
                  <a:cubicBezTo>
                    <a:pt x="3862052" y="3554069"/>
                    <a:pt x="3853332" y="3550331"/>
                    <a:pt x="3849594" y="3551577"/>
                  </a:cubicBezTo>
                  <a:cubicBezTo>
                    <a:pt x="3807232" y="3562792"/>
                    <a:pt x="3761134" y="3571514"/>
                    <a:pt x="3741200" y="3617618"/>
                  </a:cubicBezTo>
                  <a:cubicBezTo>
                    <a:pt x="3727494" y="3648770"/>
                    <a:pt x="3701330" y="3648770"/>
                    <a:pt x="3676412" y="3655001"/>
                  </a:cubicBezTo>
                  <a:cubicBezTo>
                    <a:pt x="3665200" y="3657493"/>
                    <a:pt x="3657724" y="3650016"/>
                    <a:pt x="3655232" y="3638802"/>
                  </a:cubicBezTo>
                  <a:cubicBezTo>
                    <a:pt x="3652740" y="3630079"/>
                    <a:pt x="3647756" y="3618865"/>
                    <a:pt x="3639036" y="3621357"/>
                  </a:cubicBezTo>
                  <a:cubicBezTo>
                    <a:pt x="3625330" y="3623849"/>
                    <a:pt x="3629068" y="3636309"/>
                    <a:pt x="3629068" y="3645032"/>
                  </a:cubicBezTo>
                  <a:cubicBezTo>
                    <a:pt x="3630314" y="3676184"/>
                    <a:pt x="3620348" y="3701105"/>
                    <a:pt x="3602904" y="3724780"/>
                  </a:cubicBezTo>
                  <a:cubicBezTo>
                    <a:pt x="3599166" y="3729765"/>
                    <a:pt x="3595428" y="3737241"/>
                    <a:pt x="3596674" y="3743471"/>
                  </a:cubicBezTo>
                  <a:cubicBezTo>
                    <a:pt x="3599166" y="3774623"/>
                    <a:pt x="3591692" y="3797052"/>
                    <a:pt x="3551822" y="3795806"/>
                  </a:cubicBezTo>
                  <a:cubicBezTo>
                    <a:pt x="3536872" y="3795806"/>
                    <a:pt x="3533134" y="3812005"/>
                    <a:pt x="3536872" y="3823220"/>
                  </a:cubicBezTo>
                  <a:cubicBezTo>
                    <a:pt x="3549330" y="3849387"/>
                    <a:pt x="3534380" y="3874308"/>
                    <a:pt x="3535626" y="3900476"/>
                  </a:cubicBezTo>
                  <a:cubicBezTo>
                    <a:pt x="3535626" y="3907952"/>
                    <a:pt x="3534380" y="3915429"/>
                    <a:pt x="3526904" y="3915429"/>
                  </a:cubicBezTo>
                  <a:cubicBezTo>
                    <a:pt x="3519428" y="3915429"/>
                    <a:pt x="3518182" y="3909198"/>
                    <a:pt x="3516936" y="3904214"/>
                  </a:cubicBezTo>
                  <a:cubicBezTo>
                    <a:pt x="3511954" y="3876801"/>
                    <a:pt x="3497002" y="3886769"/>
                    <a:pt x="3489526" y="3900476"/>
                  </a:cubicBezTo>
                  <a:cubicBezTo>
                    <a:pt x="3482052" y="3912937"/>
                    <a:pt x="3452150" y="3921659"/>
                    <a:pt x="3477068" y="3946580"/>
                  </a:cubicBezTo>
                  <a:cubicBezTo>
                    <a:pt x="3485790" y="3955303"/>
                    <a:pt x="3473330" y="3969010"/>
                    <a:pt x="3462118" y="3975240"/>
                  </a:cubicBezTo>
                  <a:cubicBezTo>
                    <a:pt x="3452150" y="3982716"/>
                    <a:pt x="3447166" y="3972748"/>
                    <a:pt x="3443428" y="3964025"/>
                  </a:cubicBezTo>
                  <a:cubicBezTo>
                    <a:pt x="3438444" y="3954057"/>
                    <a:pt x="3434708" y="3944088"/>
                    <a:pt x="3430970" y="3932874"/>
                  </a:cubicBezTo>
                  <a:cubicBezTo>
                    <a:pt x="3428478" y="3925397"/>
                    <a:pt x="3432216" y="3914183"/>
                    <a:pt x="3422248" y="3911690"/>
                  </a:cubicBezTo>
                  <a:cubicBezTo>
                    <a:pt x="3413526" y="3909198"/>
                    <a:pt x="3408544" y="3917921"/>
                    <a:pt x="3403560" y="3924151"/>
                  </a:cubicBezTo>
                  <a:cubicBezTo>
                    <a:pt x="3394838" y="3932874"/>
                    <a:pt x="3384870" y="3944088"/>
                    <a:pt x="3377396" y="3952811"/>
                  </a:cubicBezTo>
                  <a:cubicBezTo>
                    <a:pt x="3369920" y="3964025"/>
                    <a:pt x="3362444" y="3972748"/>
                    <a:pt x="3347494" y="3967763"/>
                  </a:cubicBezTo>
                  <a:cubicBezTo>
                    <a:pt x="3335034" y="3962779"/>
                    <a:pt x="3332542" y="3954057"/>
                    <a:pt x="3331296" y="3941596"/>
                  </a:cubicBezTo>
                  <a:cubicBezTo>
                    <a:pt x="3330050" y="3914183"/>
                    <a:pt x="3325068" y="3886769"/>
                    <a:pt x="3292674" y="3876801"/>
                  </a:cubicBezTo>
                  <a:cubicBezTo>
                    <a:pt x="3287690" y="3874308"/>
                    <a:pt x="3283952" y="3869324"/>
                    <a:pt x="3281460" y="3865586"/>
                  </a:cubicBezTo>
                  <a:cubicBezTo>
                    <a:pt x="3273986" y="3853125"/>
                    <a:pt x="3285198" y="3830696"/>
                    <a:pt x="3270248" y="3825712"/>
                  </a:cubicBezTo>
                  <a:cubicBezTo>
                    <a:pt x="3247822" y="3819481"/>
                    <a:pt x="3222904" y="3821974"/>
                    <a:pt x="3199230" y="3821974"/>
                  </a:cubicBezTo>
                  <a:cubicBezTo>
                    <a:pt x="3193002" y="3821974"/>
                    <a:pt x="3184280" y="3830696"/>
                    <a:pt x="3179296" y="3821974"/>
                  </a:cubicBezTo>
                  <a:cubicBezTo>
                    <a:pt x="3173066" y="3814497"/>
                    <a:pt x="3180542" y="3807021"/>
                    <a:pt x="3183034" y="3800790"/>
                  </a:cubicBezTo>
                  <a:cubicBezTo>
                    <a:pt x="3186772" y="3792068"/>
                    <a:pt x="3189264" y="3784592"/>
                    <a:pt x="3193002" y="3775869"/>
                  </a:cubicBezTo>
                  <a:cubicBezTo>
                    <a:pt x="3200476" y="3750948"/>
                    <a:pt x="3214182" y="3747210"/>
                    <a:pt x="3231624" y="3767147"/>
                  </a:cubicBezTo>
                  <a:cubicBezTo>
                    <a:pt x="3234116" y="3770885"/>
                    <a:pt x="3235362" y="3774623"/>
                    <a:pt x="3240346" y="3777115"/>
                  </a:cubicBezTo>
                  <a:cubicBezTo>
                    <a:pt x="3250312" y="3783345"/>
                    <a:pt x="3262772" y="3794560"/>
                    <a:pt x="3273986" y="3779607"/>
                  </a:cubicBezTo>
                  <a:cubicBezTo>
                    <a:pt x="3285198" y="3767147"/>
                    <a:pt x="3272740" y="3754686"/>
                    <a:pt x="3262772" y="3750948"/>
                  </a:cubicBezTo>
                  <a:cubicBezTo>
                    <a:pt x="3241592" y="3740979"/>
                    <a:pt x="3222904" y="3729765"/>
                    <a:pt x="3211690" y="3708581"/>
                  </a:cubicBezTo>
                  <a:cubicBezTo>
                    <a:pt x="3206706" y="3701105"/>
                    <a:pt x="3200476" y="3706089"/>
                    <a:pt x="3195494" y="3709827"/>
                  </a:cubicBezTo>
                  <a:cubicBezTo>
                    <a:pt x="3168084" y="3727272"/>
                    <a:pt x="3139428" y="3794560"/>
                    <a:pt x="3145656" y="3826958"/>
                  </a:cubicBezTo>
                  <a:cubicBezTo>
                    <a:pt x="3146902" y="3838172"/>
                    <a:pt x="3148148" y="3848141"/>
                    <a:pt x="3144410" y="3859356"/>
                  </a:cubicBezTo>
                  <a:cubicBezTo>
                    <a:pt x="3138182" y="3874308"/>
                    <a:pt x="3138182" y="3886769"/>
                    <a:pt x="3160608" y="3881785"/>
                  </a:cubicBezTo>
                  <a:cubicBezTo>
                    <a:pt x="3168084" y="3880539"/>
                    <a:pt x="3176804" y="3885523"/>
                    <a:pt x="3175558" y="3889261"/>
                  </a:cubicBezTo>
                  <a:cubicBezTo>
                    <a:pt x="3163100" y="3921659"/>
                    <a:pt x="3210444" y="3939104"/>
                    <a:pt x="3195494" y="3970256"/>
                  </a:cubicBezTo>
                  <a:cubicBezTo>
                    <a:pt x="3225394" y="4001407"/>
                    <a:pt x="3181788" y="4022590"/>
                    <a:pt x="3185526" y="4050004"/>
                  </a:cubicBezTo>
                  <a:cubicBezTo>
                    <a:pt x="3185526" y="4058726"/>
                    <a:pt x="3178050" y="4064957"/>
                    <a:pt x="3169330" y="4064957"/>
                  </a:cubicBezTo>
                  <a:cubicBezTo>
                    <a:pt x="3158116" y="4062465"/>
                    <a:pt x="3145656" y="4058726"/>
                    <a:pt x="3140674" y="4046266"/>
                  </a:cubicBezTo>
                  <a:cubicBezTo>
                    <a:pt x="3134444" y="4030067"/>
                    <a:pt x="3130706" y="4013868"/>
                    <a:pt x="3126968" y="3997669"/>
                  </a:cubicBezTo>
                  <a:cubicBezTo>
                    <a:pt x="3124476" y="3987701"/>
                    <a:pt x="3118246" y="3978978"/>
                    <a:pt x="3108280" y="3978978"/>
                  </a:cubicBezTo>
                  <a:cubicBezTo>
                    <a:pt x="3094574" y="3977732"/>
                    <a:pt x="3095820" y="3993931"/>
                    <a:pt x="3095820" y="4000161"/>
                  </a:cubicBezTo>
                  <a:cubicBezTo>
                    <a:pt x="3094574" y="4026329"/>
                    <a:pt x="3089592" y="4047512"/>
                    <a:pt x="3068410" y="4067449"/>
                  </a:cubicBezTo>
                  <a:cubicBezTo>
                    <a:pt x="3054706" y="4081156"/>
                    <a:pt x="3041000" y="4082402"/>
                    <a:pt x="3028542" y="4074925"/>
                  </a:cubicBezTo>
                  <a:cubicBezTo>
                    <a:pt x="3008608" y="4062465"/>
                    <a:pt x="2991164" y="4048758"/>
                    <a:pt x="2976214" y="4031313"/>
                  </a:cubicBezTo>
                  <a:cubicBezTo>
                    <a:pt x="2961262" y="4017606"/>
                    <a:pt x="2952542" y="4017606"/>
                    <a:pt x="2947558" y="4036297"/>
                  </a:cubicBezTo>
                  <a:cubicBezTo>
                    <a:pt x="2941328" y="4067449"/>
                    <a:pt x="2927624" y="4086140"/>
                    <a:pt x="2891492" y="4073679"/>
                  </a:cubicBezTo>
                  <a:cubicBezTo>
                    <a:pt x="2879034" y="4068695"/>
                    <a:pt x="2867820" y="4073679"/>
                    <a:pt x="2861590" y="4087386"/>
                  </a:cubicBezTo>
                  <a:cubicBezTo>
                    <a:pt x="2854114" y="4106077"/>
                    <a:pt x="2844148" y="4108569"/>
                    <a:pt x="2834180" y="4088632"/>
                  </a:cubicBezTo>
                  <a:cubicBezTo>
                    <a:pt x="2827950" y="4078663"/>
                    <a:pt x="2819230" y="4071187"/>
                    <a:pt x="2814246" y="4061219"/>
                  </a:cubicBezTo>
                  <a:cubicBezTo>
                    <a:pt x="2805524" y="4046266"/>
                    <a:pt x="2809262" y="4033805"/>
                    <a:pt x="2830442" y="4033805"/>
                  </a:cubicBezTo>
                  <a:cubicBezTo>
                    <a:pt x="2835426" y="4033805"/>
                    <a:pt x="2844148" y="4041281"/>
                    <a:pt x="2846640" y="4031313"/>
                  </a:cubicBezTo>
                  <a:cubicBezTo>
                    <a:pt x="2850378" y="4023837"/>
                    <a:pt x="2845394" y="4016360"/>
                    <a:pt x="2840410" y="4010130"/>
                  </a:cubicBezTo>
                  <a:cubicBezTo>
                    <a:pt x="2830442" y="4001407"/>
                    <a:pt x="2816738" y="3992685"/>
                    <a:pt x="2806770" y="4002653"/>
                  </a:cubicBezTo>
                  <a:cubicBezTo>
                    <a:pt x="2779360" y="4028821"/>
                    <a:pt x="2751950" y="4013868"/>
                    <a:pt x="2725786" y="4002653"/>
                  </a:cubicBezTo>
                  <a:cubicBezTo>
                    <a:pt x="2697130" y="3991439"/>
                    <a:pt x="2690902" y="4002653"/>
                    <a:pt x="2690902" y="4027575"/>
                  </a:cubicBezTo>
                  <a:cubicBezTo>
                    <a:pt x="2690902" y="4035051"/>
                    <a:pt x="2690902" y="4041281"/>
                    <a:pt x="2689656" y="4047512"/>
                  </a:cubicBezTo>
                  <a:cubicBezTo>
                    <a:pt x="2687164" y="4061219"/>
                    <a:pt x="2683426" y="4074925"/>
                    <a:pt x="2664738" y="4071187"/>
                  </a:cubicBezTo>
                  <a:cubicBezTo>
                    <a:pt x="2648540" y="4067449"/>
                    <a:pt x="2652278" y="4053742"/>
                    <a:pt x="2652278" y="4041281"/>
                  </a:cubicBezTo>
                  <a:cubicBezTo>
                    <a:pt x="2657262" y="3991439"/>
                    <a:pt x="2661000" y="3941596"/>
                    <a:pt x="2675950" y="3892999"/>
                  </a:cubicBezTo>
                  <a:cubicBezTo>
                    <a:pt x="2680934" y="3879293"/>
                    <a:pt x="2683426" y="3874308"/>
                    <a:pt x="2697130" y="3873062"/>
                  </a:cubicBezTo>
                  <a:cubicBezTo>
                    <a:pt x="2751950" y="3870570"/>
                    <a:pt x="2803032" y="3849387"/>
                    <a:pt x="2856606" y="3838172"/>
                  </a:cubicBezTo>
                  <a:cubicBezTo>
                    <a:pt x="2893984" y="3830696"/>
                    <a:pt x="2935098" y="3821974"/>
                    <a:pt x="2969984" y="3851879"/>
                  </a:cubicBezTo>
                  <a:cubicBezTo>
                    <a:pt x="2977460" y="3859356"/>
                    <a:pt x="2986180" y="3873062"/>
                    <a:pt x="2999886" y="3863094"/>
                  </a:cubicBezTo>
                  <a:cubicBezTo>
                    <a:pt x="3012344" y="3851879"/>
                    <a:pt x="3008608" y="3836926"/>
                    <a:pt x="3002378" y="3824466"/>
                  </a:cubicBezTo>
                  <a:cubicBezTo>
                    <a:pt x="2992410" y="3807021"/>
                    <a:pt x="2978706" y="3792068"/>
                    <a:pt x="2978706" y="3770885"/>
                  </a:cubicBezTo>
                  <a:cubicBezTo>
                    <a:pt x="2978706" y="3728519"/>
                    <a:pt x="2969984" y="3698613"/>
                    <a:pt x="2913918" y="3704843"/>
                  </a:cubicBezTo>
                  <a:cubicBezTo>
                    <a:pt x="2887754" y="3708581"/>
                    <a:pt x="2865328" y="3678676"/>
                    <a:pt x="2836672" y="3672445"/>
                  </a:cubicBezTo>
                  <a:cubicBezTo>
                    <a:pt x="2810508" y="3664969"/>
                    <a:pt x="2795558" y="3671199"/>
                    <a:pt x="2793066" y="3698613"/>
                  </a:cubicBezTo>
                  <a:cubicBezTo>
                    <a:pt x="2793066" y="3709827"/>
                    <a:pt x="2785590" y="3719796"/>
                    <a:pt x="2783098" y="3729765"/>
                  </a:cubicBezTo>
                  <a:cubicBezTo>
                    <a:pt x="2771886" y="3777115"/>
                    <a:pt x="2771886" y="3778361"/>
                    <a:pt x="2728278" y="3767147"/>
                  </a:cubicBezTo>
                  <a:cubicBezTo>
                    <a:pt x="2712082" y="3762162"/>
                    <a:pt x="2705852" y="3765901"/>
                    <a:pt x="2703360" y="3780853"/>
                  </a:cubicBezTo>
                  <a:cubicBezTo>
                    <a:pt x="2700868" y="3807021"/>
                    <a:pt x="2683426" y="3814497"/>
                    <a:pt x="2659754" y="3814497"/>
                  </a:cubicBezTo>
                  <a:cubicBezTo>
                    <a:pt x="2626114" y="3815743"/>
                    <a:pt x="2617392" y="3833188"/>
                    <a:pt x="2631098" y="3863094"/>
                  </a:cubicBezTo>
                  <a:cubicBezTo>
                    <a:pt x="2633590" y="3869324"/>
                    <a:pt x="2639820" y="3875554"/>
                    <a:pt x="2633590" y="3883031"/>
                  </a:cubicBezTo>
                  <a:cubicBezTo>
                    <a:pt x="2626114" y="3890507"/>
                    <a:pt x="2616146" y="3889261"/>
                    <a:pt x="2608672" y="3884277"/>
                  </a:cubicBezTo>
                  <a:cubicBezTo>
                    <a:pt x="2582508" y="3869324"/>
                    <a:pt x="2568802" y="3885523"/>
                    <a:pt x="2552606" y="3901722"/>
                  </a:cubicBezTo>
                  <a:cubicBezTo>
                    <a:pt x="2546376" y="3909198"/>
                    <a:pt x="2546376" y="3930381"/>
                    <a:pt x="2527688" y="3919167"/>
                  </a:cubicBezTo>
                  <a:cubicBezTo>
                    <a:pt x="2512736" y="3909198"/>
                    <a:pt x="2513982" y="3892999"/>
                    <a:pt x="2520212" y="3876801"/>
                  </a:cubicBezTo>
                  <a:cubicBezTo>
                    <a:pt x="2525196" y="3866832"/>
                    <a:pt x="2527688" y="3854371"/>
                    <a:pt x="2513982" y="3849387"/>
                  </a:cubicBezTo>
                  <a:cubicBezTo>
                    <a:pt x="2501524" y="3844403"/>
                    <a:pt x="2487818" y="3845649"/>
                    <a:pt x="2479098" y="3859356"/>
                  </a:cubicBezTo>
                  <a:cubicBezTo>
                    <a:pt x="2476606" y="3863094"/>
                    <a:pt x="2475360" y="3866832"/>
                    <a:pt x="2474114" y="3870570"/>
                  </a:cubicBezTo>
                  <a:cubicBezTo>
                    <a:pt x="2465392" y="3890507"/>
                    <a:pt x="2460408" y="3914183"/>
                    <a:pt x="2430506" y="3892999"/>
                  </a:cubicBezTo>
                  <a:cubicBezTo>
                    <a:pt x="2419294" y="3884277"/>
                    <a:pt x="2418048" y="3897984"/>
                    <a:pt x="2414310" y="3902968"/>
                  </a:cubicBezTo>
                  <a:cubicBezTo>
                    <a:pt x="2404342" y="3917921"/>
                    <a:pt x="2395622" y="3935366"/>
                    <a:pt x="2374442" y="3919167"/>
                  </a:cubicBezTo>
                  <a:cubicBezTo>
                    <a:pt x="2348278" y="3900476"/>
                    <a:pt x="2342048" y="3866832"/>
                    <a:pt x="2360736" y="3851879"/>
                  </a:cubicBezTo>
                  <a:cubicBezTo>
                    <a:pt x="2375688" y="3840665"/>
                    <a:pt x="2395622" y="3834434"/>
                    <a:pt x="2376932" y="3810759"/>
                  </a:cubicBezTo>
                  <a:cubicBezTo>
                    <a:pt x="2400606" y="3794560"/>
                    <a:pt x="2383162" y="3768393"/>
                    <a:pt x="2391884" y="3748456"/>
                  </a:cubicBezTo>
                  <a:cubicBezTo>
                    <a:pt x="2399360" y="3729765"/>
                    <a:pt x="2366966" y="3697367"/>
                    <a:pt x="2349524" y="3704843"/>
                  </a:cubicBezTo>
                  <a:cubicBezTo>
                    <a:pt x="2332080" y="3711074"/>
                    <a:pt x="2317130" y="3713566"/>
                    <a:pt x="2298440" y="3713566"/>
                  </a:cubicBezTo>
                  <a:cubicBezTo>
                    <a:pt x="2284736" y="3713566"/>
                    <a:pt x="2266048" y="3718550"/>
                    <a:pt x="2262310" y="3732257"/>
                  </a:cubicBezTo>
                  <a:cubicBezTo>
                    <a:pt x="2249850" y="3775869"/>
                    <a:pt x="2216212" y="3752194"/>
                    <a:pt x="2192538" y="3753440"/>
                  </a:cubicBezTo>
                  <a:cubicBezTo>
                    <a:pt x="2181326" y="3754686"/>
                    <a:pt x="2175096" y="3747210"/>
                    <a:pt x="2178834" y="3733503"/>
                  </a:cubicBezTo>
                  <a:cubicBezTo>
                    <a:pt x="2181326" y="3726026"/>
                    <a:pt x="2181326" y="3716058"/>
                    <a:pt x="2181326" y="3708581"/>
                  </a:cubicBezTo>
                  <a:cubicBezTo>
                    <a:pt x="2181326" y="3688644"/>
                    <a:pt x="2181326" y="3663723"/>
                    <a:pt x="2162638" y="3658739"/>
                  </a:cubicBezTo>
                  <a:cubicBezTo>
                    <a:pt x="2138964" y="3652508"/>
                    <a:pt x="2114046" y="3627587"/>
                    <a:pt x="2086636" y="3655001"/>
                  </a:cubicBezTo>
                  <a:cubicBezTo>
                    <a:pt x="2081654" y="3658739"/>
                    <a:pt x="2075424" y="3662477"/>
                    <a:pt x="2069194" y="3657493"/>
                  </a:cubicBezTo>
                  <a:cubicBezTo>
                    <a:pt x="2060472" y="3648770"/>
                    <a:pt x="2051752" y="3636309"/>
                    <a:pt x="2057982" y="3625095"/>
                  </a:cubicBezTo>
                  <a:cubicBezTo>
                    <a:pt x="2072932" y="3596435"/>
                    <a:pt x="2071686" y="3566530"/>
                    <a:pt x="2071686" y="3534132"/>
                  </a:cubicBezTo>
                  <a:cubicBezTo>
                    <a:pt x="2071686" y="3512949"/>
                    <a:pt x="2079162" y="3490520"/>
                    <a:pt x="2076670" y="3468090"/>
                  </a:cubicBezTo>
                  <a:cubicBezTo>
                    <a:pt x="2074178" y="3455630"/>
                    <a:pt x="2071686" y="3445661"/>
                    <a:pt x="2065456" y="3434447"/>
                  </a:cubicBezTo>
                  <a:cubicBezTo>
                    <a:pt x="2052998" y="3414509"/>
                    <a:pt x="2040538" y="3403295"/>
                    <a:pt x="2018112" y="3421986"/>
                  </a:cubicBezTo>
                  <a:cubicBezTo>
                    <a:pt x="2011882" y="3428216"/>
                    <a:pt x="2000670" y="3431954"/>
                    <a:pt x="1986964" y="3436939"/>
                  </a:cubicBezTo>
                  <a:cubicBezTo>
                    <a:pt x="2009390" y="3445661"/>
                    <a:pt x="2029326" y="3448153"/>
                    <a:pt x="2038046" y="3468090"/>
                  </a:cubicBezTo>
                  <a:cubicBezTo>
                    <a:pt x="2041784" y="3476813"/>
                    <a:pt x="2054244" y="3483043"/>
                    <a:pt x="2041784" y="3493012"/>
                  </a:cubicBezTo>
                  <a:cubicBezTo>
                    <a:pt x="2030572" y="3500488"/>
                    <a:pt x="2016866" y="3497996"/>
                    <a:pt x="2010636" y="3485535"/>
                  </a:cubicBezTo>
                  <a:cubicBezTo>
                    <a:pt x="2000670" y="3464352"/>
                    <a:pt x="1986964" y="3451891"/>
                    <a:pt x="1964538" y="3443169"/>
                  </a:cubicBezTo>
                  <a:cubicBezTo>
                    <a:pt x="1938374" y="3431954"/>
                    <a:pt x="1953324" y="3415756"/>
                    <a:pt x="1965784" y="3405787"/>
                  </a:cubicBezTo>
                  <a:cubicBezTo>
                    <a:pt x="1989456" y="3389588"/>
                    <a:pt x="1984472" y="3379620"/>
                    <a:pt x="1960800" y="3370897"/>
                  </a:cubicBezTo>
                  <a:cubicBezTo>
                    <a:pt x="1932144" y="3358436"/>
                    <a:pt x="1919686" y="3338499"/>
                    <a:pt x="1937128" y="3308594"/>
                  </a:cubicBezTo>
                  <a:cubicBezTo>
                    <a:pt x="1944604" y="3296133"/>
                    <a:pt x="1939620" y="3289903"/>
                    <a:pt x="1930898" y="3283672"/>
                  </a:cubicBezTo>
                  <a:cubicBezTo>
                    <a:pt x="1920932" y="3276196"/>
                    <a:pt x="1910964" y="3283672"/>
                    <a:pt x="1909718" y="3291149"/>
                  </a:cubicBezTo>
                  <a:cubicBezTo>
                    <a:pt x="1896014" y="3347222"/>
                    <a:pt x="1868604" y="3323547"/>
                    <a:pt x="1841194" y="3303609"/>
                  </a:cubicBezTo>
                  <a:cubicBezTo>
                    <a:pt x="1829980" y="3294887"/>
                    <a:pt x="1821260" y="3286165"/>
                    <a:pt x="1815030" y="3274950"/>
                  </a:cubicBezTo>
                  <a:cubicBezTo>
                    <a:pt x="1803816" y="3248783"/>
                    <a:pt x="1792604" y="3222615"/>
                    <a:pt x="1757718" y="3225107"/>
                  </a:cubicBezTo>
                  <a:cubicBezTo>
                    <a:pt x="1751488" y="3225107"/>
                    <a:pt x="1746504" y="3221369"/>
                    <a:pt x="1745258" y="3216385"/>
                  </a:cubicBezTo>
                  <a:cubicBezTo>
                    <a:pt x="1744012" y="3206416"/>
                    <a:pt x="1748996" y="3197694"/>
                    <a:pt x="1757718" y="3197694"/>
                  </a:cubicBezTo>
                  <a:cubicBezTo>
                    <a:pt x="1786374" y="3193956"/>
                    <a:pt x="1795094" y="3176511"/>
                    <a:pt x="1793850" y="3150343"/>
                  </a:cubicBezTo>
                  <a:cubicBezTo>
                    <a:pt x="1793850" y="3149097"/>
                    <a:pt x="1795094" y="3145359"/>
                    <a:pt x="1796340" y="3145359"/>
                  </a:cubicBezTo>
                  <a:cubicBezTo>
                    <a:pt x="1831226" y="3111715"/>
                    <a:pt x="1821260" y="3071841"/>
                    <a:pt x="1818768" y="3030721"/>
                  </a:cubicBezTo>
                  <a:cubicBezTo>
                    <a:pt x="1817522" y="3007045"/>
                    <a:pt x="1807554" y="2984616"/>
                    <a:pt x="1790112" y="2974648"/>
                  </a:cubicBezTo>
                  <a:cubicBezTo>
                    <a:pt x="1746504" y="2944742"/>
                    <a:pt x="1714112" y="2902376"/>
                    <a:pt x="1666766" y="2876208"/>
                  </a:cubicBezTo>
                  <a:cubicBezTo>
                    <a:pt x="1633128" y="2856271"/>
                    <a:pt x="1614438" y="2823873"/>
                    <a:pt x="1606964" y="2785245"/>
                  </a:cubicBezTo>
                  <a:cubicBezTo>
                    <a:pt x="1601980" y="2759078"/>
                    <a:pt x="1587028" y="2739141"/>
                    <a:pt x="1567094" y="2721696"/>
                  </a:cubicBezTo>
                  <a:cubicBezTo>
                    <a:pt x="1550898" y="2705497"/>
                    <a:pt x="1549652" y="2689298"/>
                    <a:pt x="1563356" y="2671853"/>
                  </a:cubicBezTo>
                  <a:cubicBezTo>
                    <a:pt x="1573324" y="2660639"/>
                    <a:pt x="1577062" y="2644440"/>
                    <a:pt x="1585782" y="2633225"/>
                  </a:cubicBezTo>
                  <a:cubicBezTo>
                    <a:pt x="1614438" y="2593351"/>
                    <a:pt x="1613192" y="2547246"/>
                    <a:pt x="1613192" y="2502388"/>
                  </a:cubicBezTo>
                  <a:cubicBezTo>
                    <a:pt x="1611946" y="2488681"/>
                    <a:pt x="1614438" y="2476221"/>
                    <a:pt x="1619422" y="2463760"/>
                  </a:cubicBezTo>
                  <a:cubicBezTo>
                    <a:pt x="1624406" y="2448807"/>
                    <a:pt x="1631882" y="2443823"/>
                    <a:pt x="1646832" y="2448807"/>
                  </a:cubicBezTo>
                  <a:cubicBezTo>
                    <a:pt x="1672996" y="2458776"/>
                    <a:pt x="1685456" y="2450053"/>
                    <a:pt x="1686702" y="2421394"/>
                  </a:cubicBezTo>
                  <a:cubicBezTo>
                    <a:pt x="1689192" y="2400210"/>
                    <a:pt x="1705390" y="2382766"/>
                    <a:pt x="1702898" y="2357844"/>
                  </a:cubicBezTo>
                  <a:cubicBezTo>
                    <a:pt x="1700406" y="2347876"/>
                    <a:pt x="1716602" y="2340399"/>
                    <a:pt x="1726570" y="2342891"/>
                  </a:cubicBezTo>
                  <a:cubicBezTo>
                    <a:pt x="1750242" y="2349122"/>
                    <a:pt x="1776406" y="2350368"/>
                    <a:pt x="1783882" y="2384012"/>
                  </a:cubicBezTo>
                  <a:cubicBezTo>
                    <a:pt x="1788866" y="2411425"/>
                    <a:pt x="1808800" y="2435100"/>
                    <a:pt x="1803816" y="2466252"/>
                  </a:cubicBezTo>
                  <a:cubicBezTo>
                    <a:pt x="1790112" y="2462514"/>
                    <a:pt x="1790112" y="2430116"/>
                    <a:pt x="1766440" y="2448807"/>
                  </a:cubicBezTo>
                  <a:cubicBezTo>
                    <a:pt x="1750242" y="2462514"/>
                    <a:pt x="1744012" y="2476221"/>
                    <a:pt x="1752734" y="2502388"/>
                  </a:cubicBezTo>
                  <a:cubicBezTo>
                    <a:pt x="1761456" y="2523571"/>
                    <a:pt x="1762702" y="2550985"/>
                    <a:pt x="1752734" y="2574660"/>
                  </a:cubicBezTo>
                  <a:cubicBezTo>
                    <a:pt x="1745258" y="2595843"/>
                    <a:pt x="1746504" y="2613288"/>
                    <a:pt x="1757718" y="2630733"/>
                  </a:cubicBezTo>
                  <a:cubicBezTo>
                    <a:pt x="1771422" y="2651916"/>
                    <a:pt x="1776406" y="2674345"/>
                    <a:pt x="1766440" y="2700513"/>
                  </a:cubicBezTo>
                  <a:cubicBezTo>
                    <a:pt x="1758964" y="2721696"/>
                    <a:pt x="1778898" y="2730418"/>
                    <a:pt x="1787620" y="2744125"/>
                  </a:cubicBezTo>
                  <a:cubicBezTo>
                    <a:pt x="1796340" y="2760324"/>
                    <a:pt x="1803816" y="2770293"/>
                    <a:pt x="1824996" y="2759078"/>
                  </a:cubicBezTo>
                  <a:cubicBezTo>
                    <a:pt x="1841194" y="2750355"/>
                    <a:pt x="1846178" y="2765308"/>
                    <a:pt x="1843686" y="2779015"/>
                  </a:cubicBezTo>
                  <a:cubicBezTo>
                    <a:pt x="1839948" y="2797706"/>
                    <a:pt x="1828734" y="2813905"/>
                    <a:pt x="1815030" y="2826366"/>
                  </a:cubicBezTo>
                  <a:cubicBezTo>
                    <a:pt x="1808800" y="2832596"/>
                    <a:pt x="1801324" y="2841318"/>
                    <a:pt x="1805062" y="2848795"/>
                  </a:cubicBezTo>
                  <a:cubicBezTo>
                    <a:pt x="1817522" y="2872470"/>
                    <a:pt x="1808800" y="2902376"/>
                    <a:pt x="1821260" y="2921067"/>
                  </a:cubicBezTo>
                  <a:cubicBezTo>
                    <a:pt x="1841194" y="2949726"/>
                    <a:pt x="1838702" y="2985862"/>
                    <a:pt x="1868604" y="3014522"/>
                  </a:cubicBezTo>
                  <a:cubicBezTo>
                    <a:pt x="1902242" y="3048166"/>
                    <a:pt x="1932144" y="3091778"/>
                    <a:pt x="1959554" y="3132898"/>
                  </a:cubicBezTo>
                  <a:cubicBezTo>
                    <a:pt x="1972014" y="3152835"/>
                    <a:pt x="1984472" y="3170280"/>
                    <a:pt x="2011882" y="3156574"/>
                  </a:cubicBezTo>
                  <a:cubicBezTo>
                    <a:pt x="2023096" y="3151589"/>
                    <a:pt x="2028080" y="3162804"/>
                    <a:pt x="2030572" y="3170280"/>
                  </a:cubicBezTo>
                  <a:cubicBezTo>
                    <a:pt x="2044276" y="3220123"/>
                    <a:pt x="2087882" y="3257505"/>
                    <a:pt x="2084146" y="3314824"/>
                  </a:cubicBezTo>
                  <a:cubicBezTo>
                    <a:pt x="2082900" y="3340992"/>
                    <a:pt x="2107818" y="3365913"/>
                    <a:pt x="2110310" y="3395818"/>
                  </a:cubicBezTo>
                  <a:cubicBezTo>
                    <a:pt x="2110310" y="3402049"/>
                    <a:pt x="2116538" y="3402049"/>
                    <a:pt x="2122768" y="3400803"/>
                  </a:cubicBezTo>
                  <a:cubicBezTo>
                    <a:pt x="2145194" y="3392080"/>
                    <a:pt x="2160146" y="3402049"/>
                    <a:pt x="2171358" y="3421986"/>
                  </a:cubicBezTo>
                  <a:cubicBezTo>
                    <a:pt x="2173850" y="3425724"/>
                    <a:pt x="2178834" y="3428216"/>
                    <a:pt x="2183818" y="3431954"/>
                  </a:cubicBezTo>
                  <a:cubicBezTo>
                    <a:pt x="2192538" y="3439431"/>
                    <a:pt x="2209982" y="3439431"/>
                    <a:pt x="2203752" y="3456876"/>
                  </a:cubicBezTo>
                  <a:cubicBezTo>
                    <a:pt x="2198768" y="3471829"/>
                    <a:pt x="2190048" y="3484289"/>
                    <a:pt x="2171358" y="3484289"/>
                  </a:cubicBezTo>
                  <a:cubicBezTo>
                    <a:pt x="2161392" y="3484289"/>
                    <a:pt x="2145194" y="3481797"/>
                    <a:pt x="2145194" y="3495504"/>
                  </a:cubicBezTo>
                  <a:cubicBezTo>
                    <a:pt x="2145194" y="3511703"/>
                    <a:pt x="2151424" y="3529148"/>
                    <a:pt x="2168866" y="3535378"/>
                  </a:cubicBezTo>
                  <a:cubicBezTo>
                    <a:pt x="2176342" y="3537870"/>
                    <a:pt x="2183818" y="3537870"/>
                    <a:pt x="2190048" y="3544100"/>
                  </a:cubicBezTo>
                  <a:cubicBezTo>
                    <a:pt x="2218702" y="3569022"/>
                    <a:pt x="2219948" y="3569022"/>
                    <a:pt x="2227424" y="3534132"/>
                  </a:cubicBezTo>
                  <a:cubicBezTo>
                    <a:pt x="2231162" y="3516687"/>
                    <a:pt x="2238638" y="3511703"/>
                    <a:pt x="2251096" y="3524163"/>
                  </a:cubicBezTo>
                  <a:cubicBezTo>
                    <a:pt x="2267294" y="3539116"/>
                    <a:pt x="2283490" y="3556561"/>
                    <a:pt x="2297196" y="3574006"/>
                  </a:cubicBezTo>
                  <a:cubicBezTo>
                    <a:pt x="2305916" y="3586467"/>
                    <a:pt x="2294704" y="3596435"/>
                    <a:pt x="2287228" y="3606404"/>
                  </a:cubicBezTo>
                  <a:cubicBezTo>
                    <a:pt x="2267294" y="3632571"/>
                    <a:pt x="2274768" y="3674938"/>
                    <a:pt x="2302178" y="3692383"/>
                  </a:cubicBezTo>
                  <a:cubicBezTo>
                    <a:pt x="2310900" y="3697367"/>
                    <a:pt x="2319622" y="3703597"/>
                    <a:pt x="2330834" y="3696121"/>
                  </a:cubicBezTo>
                  <a:cubicBezTo>
                    <a:pt x="2345786" y="3687398"/>
                    <a:pt x="2360736" y="3687398"/>
                    <a:pt x="2376932" y="3696121"/>
                  </a:cubicBezTo>
                  <a:cubicBezTo>
                    <a:pt x="2396868" y="3708581"/>
                    <a:pt x="2398114" y="3684906"/>
                    <a:pt x="2409326" y="3678676"/>
                  </a:cubicBezTo>
                  <a:cubicBezTo>
                    <a:pt x="2418048" y="3672445"/>
                    <a:pt x="2418048" y="3651262"/>
                    <a:pt x="2434244" y="3658739"/>
                  </a:cubicBezTo>
                  <a:cubicBezTo>
                    <a:pt x="2451688" y="3664969"/>
                    <a:pt x="2445458" y="3682414"/>
                    <a:pt x="2444212" y="3696121"/>
                  </a:cubicBezTo>
                  <a:cubicBezTo>
                    <a:pt x="2444212" y="3701105"/>
                    <a:pt x="2441720" y="3703597"/>
                    <a:pt x="2440474" y="3711074"/>
                  </a:cubicBezTo>
                  <a:cubicBezTo>
                    <a:pt x="2471622" y="3708581"/>
                    <a:pt x="2500278" y="3711074"/>
                    <a:pt x="2531426" y="3692383"/>
                  </a:cubicBezTo>
                  <a:cubicBezTo>
                    <a:pt x="2523950" y="3721042"/>
                    <a:pt x="2490310" y="3752194"/>
                    <a:pt x="2527688" y="3762162"/>
                  </a:cubicBezTo>
                  <a:cubicBezTo>
                    <a:pt x="2560082" y="3770885"/>
                    <a:pt x="2546376" y="3726026"/>
                    <a:pt x="2562572" y="3708581"/>
                  </a:cubicBezTo>
                  <a:cubicBezTo>
                    <a:pt x="2577524" y="3722288"/>
                    <a:pt x="2594966" y="3734749"/>
                    <a:pt x="2618638" y="3738487"/>
                  </a:cubicBezTo>
                  <a:cubicBezTo>
                    <a:pt x="2647294" y="3743471"/>
                    <a:pt x="2670966" y="3743471"/>
                    <a:pt x="2687164" y="3711074"/>
                  </a:cubicBezTo>
                  <a:cubicBezTo>
                    <a:pt x="2693394" y="3696121"/>
                    <a:pt x="2707098" y="3683660"/>
                    <a:pt x="2729524" y="3693629"/>
                  </a:cubicBezTo>
                  <a:cubicBezTo>
                    <a:pt x="2744476" y="3699859"/>
                    <a:pt x="2755688" y="3689890"/>
                    <a:pt x="2761918" y="3676184"/>
                  </a:cubicBezTo>
                  <a:cubicBezTo>
                    <a:pt x="2776868" y="3643786"/>
                    <a:pt x="2791820" y="3637556"/>
                    <a:pt x="2826706" y="3647524"/>
                  </a:cubicBezTo>
                  <a:cubicBezTo>
                    <a:pt x="2830442" y="3648770"/>
                    <a:pt x="2834180" y="3652508"/>
                    <a:pt x="2837918" y="3652508"/>
                  </a:cubicBezTo>
                  <a:cubicBezTo>
                    <a:pt x="2872804" y="3648770"/>
                    <a:pt x="2901460" y="3647524"/>
                    <a:pt x="2925132" y="3687398"/>
                  </a:cubicBezTo>
                  <a:cubicBezTo>
                    <a:pt x="2938836" y="3712320"/>
                    <a:pt x="2969984" y="3684906"/>
                    <a:pt x="2992410" y="3676184"/>
                  </a:cubicBezTo>
                  <a:cubicBezTo>
                    <a:pt x="3003624" y="3673692"/>
                    <a:pt x="2994902" y="3659985"/>
                    <a:pt x="2987426" y="3657493"/>
                  </a:cubicBezTo>
                  <a:cubicBezTo>
                    <a:pt x="2962508" y="3643786"/>
                    <a:pt x="2937590" y="3632571"/>
                    <a:pt x="2911426" y="3622603"/>
                  </a:cubicBezTo>
                  <a:cubicBezTo>
                    <a:pt x="2901460" y="3617618"/>
                    <a:pt x="2892738" y="3612634"/>
                    <a:pt x="2896476" y="3603912"/>
                  </a:cubicBezTo>
                  <a:cubicBezTo>
                    <a:pt x="2907688" y="3574006"/>
                    <a:pt x="2862836" y="3549085"/>
                    <a:pt x="2886508" y="3522917"/>
                  </a:cubicBezTo>
                  <a:cubicBezTo>
                    <a:pt x="2896476" y="3511703"/>
                    <a:pt x="2920148" y="3510457"/>
                    <a:pt x="2932608" y="3493012"/>
                  </a:cubicBezTo>
                  <a:cubicBezTo>
                    <a:pt x="2933852" y="3490520"/>
                    <a:pt x="2942574" y="3491766"/>
                    <a:pt x="2943820" y="3494258"/>
                  </a:cubicBezTo>
                  <a:cubicBezTo>
                    <a:pt x="2971230" y="3525409"/>
                    <a:pt x="3009854" y="3535378"/>
                    <a:pt x="3043492" y="3552823"/>
                  </a:cubicBezTo>
                  <a:cubicBezTo>
                    <a:pt x="3048476" y="3554069"/>
                    <a:pt x="3050968" y="3559053"/>
                    <a:pt x="3053460" y="3562792"/>
                  </a:cubicBezTo>
                  <a:cubicBezTo>
                    <a:pt x="3067164" y="3592697"/>
                    <a:pt x="3079624" y="3585221"/>
                    <a:pt x="3092082" y="3560299"/>
                  </a:cubicBezTo>
                  <a:cubicBezTo>
                    <a:pt x="3100804" y="3544100"/>
                    <a:pt x="3115756" y="3539116"/>
                    <a:pt x="3133198" y="3549085"/>
                  </a:cubicBezTo>
                  <a:cubicBezTo>
                    <a:pt x="3141920" y="3554069"/>
                    <a:pt x="3150640" y="3559053"/>
                    <a:pt x="3160608" y="3561545"/>
                  </a:cubicBezTo>
                  <a:cubicBezTo>
                    <a:pt x="3176804" y="3566530"/>
                    <a:pt x="3193002" y="3559053"/>
                    <a:pt x="3209198" y="3554069"/>
                  </a:cubicBezTo>
                  <a:cubicBezTo>
                    <a:pt x="3241592" y="3547839"/>
                    <a:pt x="3206706" y="3530394"/>
                    <a:pt x="3211690" y="3516687"/>
                  </a:cubicBezTo>
                  <a:cubicBezTo>
                    <a:pt x="3215428" y="3505472"/>
                    <a:pt x="3211690" y="3490520"/>
                    <a:pt x="3214182" y="3478059"/>
                  </a:cubicBezTo>
                  <a:cubicBezTo>
                    <a:pt x="3220412" y="3443169"/>
                    <a:pt x="3240346" y="3435693"/>
                    <a:pt x="3271494" y="3453138"/>
                  </a:cubicBezTo>
                  <a:cubicBezTo>
                    <a:pt x="3298904" y="3468090"/>
                    <a:pt x="3332542" y="3466844"/>
                    <a:pt x="3359952" y="3485535"/>
                  </a:cubicBezTo>
                  <a:cubicBezTo>
                    <a:pt x="3373658" y="3495504"/>
                    <a:pt x="3394838" y="3475567"/>
                    <a:pt x="3414772" y="3470583"/>
                  </a:cubicBezTo>
                  <a:cubicBezTo>
                    <a:pt x="3433462" y="3464352"/>
                    <a:pt x="3449658" y="3460614"/>
                    <a:pt x="3460872" y="3483043"/>
                  </a:cubicBezTo>
                  <a:cubicBezTo>
                    <a:pt x="3469592" y="3499242"/>
                    <a:pt x="3485790" y="3497996"/>
                    <a:pt x="3500740" y="3493012"/>
                  </a:cubicBezTo>
                  <a:cubicBezTo>
                    <a:pt x="3533134" y="3480551"/>
                    <a:pt x="3564282" y="3470583"/>
                    <a:pt x="3595428" y="3490520"/>
                  </a:cubicBezTo>
                  <a:cubicBezTo>
                    <a:pt x="3619102" y="3474321"/>
                    <a:pt x="3635298" y="3491766"/>
                    <a:pt x="3650248" y="3504226"/>
                  </a:cubicBezTo>
                  <a:cubicBezTo>
                    <a:pt x="3668938" y="3520425"/>
                    <a:pt x="3687626" y="3534132"/>
                    <a:pt x="3708806" y="3545347"/>
                  </a:cubicBezTo>
                  <a:cubicBezTo>
                    <a:pt x="3746184" y="3565284"/>
                    <a:pt x="3779822" y="3551577"/>
                    <a:pt x="3814708" y="3545347"/>
                  </a:cubicBezTo>
                  <a:cubicBezTo>
                    <a:pt x="3833396" y="3541608"/>
                    <a:pt x="3835888" y="3525409"/>
                    <a:pt x="3838380" y="3510457"/>
                  </a:cubicBezTo>
                  <a:cubicBezTo>
                    <a:pt x="3847102" y="3473075"/>
                    <a:pt x="3862052" y="3466844"/>
                    <a:pt x="3893200" y="3486781"/>
                  </a:cubicBezTo>
                  <a:cubicBezTo>
                    <a:pt x="3914380" y="3500488"/>
                    <a:pt x="3929332" y="3517933"/>
                    <a:pt x="3936808" y="3542854"/>
                  </a:cubicBezTo>
                  <a:cubicBezTo>
                    <a:pt x="3949266" y="3576498"/>
                    <a:pt x="3964218" y="3583975"/>
                    <a:pt x="3999102" y="3578990"/>
                  </a:cubicBezTo>
                  <a:cubicBezTo>
                    <a:pt x="4011250" y="3577121"/>
                    <a:pt x="4024098" y="3575252"/>
                    <a:pt x="4031866" y="3583897"/>
                  </a:cubicBezTo>
                  <a:lnTo>
                    <a:pt x="4037286" y="3595494"/>
                  </a:lnTo>
                  <a:lnTo>
                    <a:pt x="4091774" y="3586636"/>
                  </a:lnTo>
                  <a:cubicBezTo>
                    <a:pt x="4110950" y="3585233"/>
                    <a:pt x="4130596" y="3586480"/>
                    <a:pt x="4151176" y="3593342"/>
                  </a:cubicBezTo>
                  <a:cubicBezTo>
                    <a:pt x="4187346" y="3607064"/>
                    <a:pt x="4222270" y="3583362"/>
                    <a:pt x="4253452" y="3565896"/>
                  </a:cubicBezTo>
                  <a:cubicBezTo>
                    <a:pt x="4269666" y="3554669"/>
                    <a:pt x="4282138" y="3553421"/>
                    <a:pt x="4297106" y="3569639"/>
                  </a:cubicBezTo>
                  <a:cubicBezTo>
                    <a:pt x="4318310" y="3593342"/>
                    <a:pt x="4344502" y="3593342"/>
                    <a:pt x="4368200" y="3577124"/>
                  </a:cubicBezTo>
                  <a:cubicBezTo>
                    <a:pt x="4394392" y="3559659"/>
                    <a:pt x="4423080" y="3553421"/>
                    <a:pt x="4451766" y="3549679"/>
                  </a:cubicBezTo>
                  <a:cubicBezTo>
                    <a:pt x="4506646" y="3539699"/>
                    <a:pt x="4545312" y="3515996"/>
                    <a:pt x="4554042" y="3454868"/>
                  </a:cubicBezTo>
                  <a:cubicBezTo>
                    <a:pt x="4560278" y="3419937"/>
                    <a:pt x="4576492" y="3385007"/>
                    <a:pt x="4551548" y="3351324"/>
                  </a:cubicBezTo>
                  <a:cubicBezTo>
                    <a:pt x="4545312" y="3341344"/>
                    <a:pt x="4550300" y="3330116"/>
                    <a:pt x="4554042" y="3318889"/>
                  </a:cubicBezTo>
                  <a:cubicBezTo>
                    <a:pt x="4562772" y="3297681"/>
                    <a:pt x="4561526" y="3277721"/>
                    <a:pt x="4557784" y="3257761"/>
                  </a:cubicBezTo>
                  <a:cubicBezTo>
                    <a:pt x="4555290" y="3246533"/>
                    <a:pt x="4551548" y="3234058"/>
                    <a:pt x="4540322" y="3231563"/>
                  </a:cubicBezTo>
                  <a:cubicBezTo>
                    <a:pt x="4512882" y="3225325"/>
                    <a:pt x="4492926" y="3206613"/>
                    <a:pt x="4469228" y="3194138"/>
                  </a:cubicBezTo>
                  <a:cubicBezTo>
                    <a:pt x="4436800" y="3179167"/>
                    <a:pt x="4425574" y="3142989"/>
                    <a:pt x="4441788" y="3108059"/>
                  </a:cubicBezTo>
                  <a:cubicBezTo>
                    <a:pt x="4456756" y="3075624"/>
                    <a:pt x="4486690" y="3064396"/>
                    <a:pt x="4522860" y="3079366"/>
                  </a:cubicBezTo>
                  <a:cubicBezTo>
                    <a:pt x="4539074" y="3085604"/>
                    <a:pt x="4554042" y="3091841"/>
                    <a:pt x="4572752" y="3083109"/>
                  </a:cubicBezTo>
                  <a:cubicBezTo>
                    <a:pt x="4588966" y="3075624"/>
                    <a:pt x="4591460" y="3066891"/>
                    <a:pt x="4578988" y="3053169"/>
                  </a:cubicBezTo>
                  <a:cubicBezTo>
                    <a:pt x="4572752" y="3046931"/>
                    <a:pt x="4566514" y="3040693"/>
                    <a:pt x="4560278" y="3033208"/>
                  </a:cubicBezTo>
                  <a:cubicBezTo>
                    <a:pt x="4552794" y="3023228"/>
                    <a:pt x="4541570" y="3014496"/>
                    <a:pt x="4546558" y="2999525"/>
                  </a:cubicBezTo>
                  <a:cubicBezTo>
                    <a:pt x="4552794" y="2984555"/>
                    <a:pt x="4567762" y="2989545"/>
                    <a:pt x="4583976" y="2985803"/>
                  </a:cubicBezTo>
                  <a:cubicBezTo>
                    <a:pt x="4549054" y="2942140"/>
                    <a:pt x="4580234" y="2905962"/>
                    <a:pt x="4596450" y="2866042"/>
                  </a:cubicBezTo>
                  <a:cubicBezTo>
                    <a:pt x="4602686" y="2848576"/>
                    <a:pt x="4620148" y="2828616"/>
                    <a:pt x="4612664" y="2811151"/>
                  </a:cubicBezTo>
                  <a:cubicBezTo>
                    <a:pt x="4601438" y="2786201"/>
                    <a:pt x="4591460" y="2757508"/>
                    <a:pt x="4572752" y="2736300"/>
                  </a:cubicBezTo>
                  <a:cubicBezTo>
                    <a:pt x="4557784" y="2721330"/>
                    <a:pt x="4547806" y="2707607"/>
                    <a:pt x="4546558" y="2686400"/>
                  </a:cubicBezTo>
                  <a:cubicBezTo>
                    <a:pt x="4545312" y="2681410"/>
                    <a:pt x="4545312" y="2677667"/>
                    <a:pt x="4542816" y="2673925"/>
                  </a:cubicBezTo>
                  <a:cubicBezTo>
                    <a:pt x="4512882" y="2622777"/>
                    <a:pt x="4531592" y="2574124"/>
                    <a:pt x="4547806" y="2525471"/>
                  </a:cubicBezTo>
                  <a:cubicBezTo>
                    <a:pt x="4554042" y="2509253"/>
                    <a:pt x="4555290" y="2495530"/>
                    <a:pt x="4544064" y="2481808"/>
                  </a:cubicBezTo>
                  <a:cubicBezTo>
                    <a:pt x="4536580" y="2473075"/>
                    <a:pt x="4532838" y="2464342"/>
                    <a:pt x="4535334" y="2451867"/>
                  </a:cubicBezTo>
                  <a:cubicBezTo>
                    <a:pt x="4537828" y="2444382"/>
                    <a:pt x="4546558" y="2434402"/>
                    <a:pt x="4534086" y="2428164"/>
                  </a:cubicBezTo>
                  <a:cubicBezTo>
                    <a:pt x="4526602" y="2424422"/>
                    <a:pt x="4517872" y="2429412"/>
                    <a:pt x="4510388" y="2435650"/>
                  </a:cubicBezTo>
                  <a:cubicBezTo>
                    <a:pt x="4492926" y="2448125"/>
                    <a:pt x="4476712" y="2453115"/>
                    <a:pt x="4455508" y="2440640"/>
                  </a:cubicBezTo>
                  <a:cubicBezTo>
                    <a:pt x="4439294" y="2430660"/>
                    <a:pt x="4423080" y="2438145"/>
                    <a:pt x="4409360" y="2448125"/>
                  </a:cubicBezTo>
                  <a:cubicBezTo>
                    <a:pt x="4384414" y="2465590"/>
                    <a:pt x="4366952" y="2456857"/>
                    <a:pt x="4350738" y="2434402"/>
                  </a:cubicBezTo>
                  <a:cubicBezTo>
                    <a:pt x="4337018" y="2415689"/>
                    <a:pt x="4330782" y="2395729"/>
                    <a:pt x="4320804" y="2375769"/>
                  </a:cubicBezTo>
                  <a:cubicBezTo>
                    <a:pt x="4317062" y="2370779"/>
                    <a:pt x="4313320" y="2363294"/>
                    <a:pt x="4308330" y="2350819"/>
                  </a:cubicBezTo>
                  <a:cubicBezTo>
                    <a:pt x="4312072" y="2364541"/>
                    <a:pt x="4317062" y="2369531"/>
                    <a:pt x="4319556" y="2377016"/>
                  </a:cubicBezTo>
                  <a:cubicBezTo>
                    <a:pt x="4304590" y="2406957"/>
                    <a:pt x="4302094" y="2435650"/>
                    <a:pt x="4322050" y="2465590"/>
                  </a:cubicBezTo>
                  <a:cubicBezTo>
                    <a:pt x="4330782" y="2479313"/>
                    <a:pt x="4329534" y="2496778"/>
                    <a:pt x="4322050" y="2510500"/>
                  </a:cubicBezTo>
                  <a:cubicBezTo>
                    <a:pt x="4308330" y="2536698"/>
                    <a:pt x="4317062" y="2556658"/>
                    <a:pt x="4333276" y="2577866"/>
                  </a:cubicBezTo>
                  <a:cubicBezTo>
                    <a:pt x="4366952" y="2620282"/>
                    <a:pt x="4360716" y="2637747"/>
                    <a:pt x="4310826" y="2656459"/>
                  </a:cubicBezTo>
                  <a:cubicBezTo>
                    <a:pt x="4289622" y="2663944"/>
                    <a:pt x="4284632" y="2672677"/>
                    <a:pt x="4300848" y="2691390"/>
                  </a:cubicBezTo>
                  <a:cubicBezTo>
                    <a:pt x="4312072" y="2706360"/>
                    <a:pt x="4322050" y="2722578"/>
                    <a:pt x="4338266" y="2736300"/>
                  </a:cubicBezTo>
                  <a:cubicBezTo>
                    <a:pt x="4363210" y="2760003"/>
                    <a:pt x="4365706" y="2798676"/>
                    <a:pt x="4345748" y="2827369"/>
                  </a:cubicBezTo>
                  <a:cubicBezTo>
                    <a:pt x="4339512" y="2834854"/>
                    <a:pt x="4333276" y="2844834"/>
                    <a:pt x="4325792" y="2843586"/>
                  </a:cubicBezTo>
                  <a:cubicBezTo>
                    <a:pt x="4287128" y="2834854"/>
                    <a:pt x="4247214" y="2864794"/>
                    <a:pt x="4209798" y="2838596"/>
                  </a:cubicBezTo>
                  <a:cubicBezTo>
                    <a:pt x="4196078" y="2829864"/>
                    <a:pt x="4188594" y="2839844"/>
                    <a:pt x="4181110" y="2851071"/>
                  </a:cubicBezTo>
                  <a:cubicBezTo>
                    <a:pt x="4164896" y="2872279"/>
                    <a:pt x="4147434" y="2889744"/>
                    <a:pt x="4117500" y="2893487"/>
                  </a:cubicBezTo>
                  <a:cubicBezTo>
                    <a:pt x="4137456" y="2902219"/>
                    <a:pt x="4168638" y="2894734"/>
                    <a:pt x="4168638" y="2927170"/>
                  </a:cubicBezTo>
                  <a:cubicBezTo>
                    <a:pt x="4168638" y="2945882"/>
                    <a:pt x="4156164" y="2959605"/>
                    <a:pt x="4141198" y="2969585"/>
                  </a:cubicBezTo>
                  <a:cubicBezTo>
                    <a:pt x="4122488" y="2980813"/>
                    <a:pt x="4110016" y="2967090"/>
                    <a:pt x="4095048" y="2954615"/>
                  </a:cubicBezTo>
                  <a:cubicBezTo>
                    <a:pt x="4091306" y="2970833"/>
                    <a:pt x="4087566" y="2985803"/>
                    <a:pt x="4071350" y="2992040"/>
                  </a:cubicBezTo>
                  <a:cubicBezTo>
                    <a:pt x="4055136" y="2997030"/>
                    <a:pt x="4045158" y="2985803"/>
                    <a:pt x="4035180" y="2974575"/>
                  </a:cubicBezTo>
                  <a:cubicBezTo>
                    <a:pt x="4030192" y="2968338"/>
                    <a:pt x="4023954" y="2964595"/>
                    <a:pt x="4015224" y="2968338"/>
                  </a:cubicBezTo>
                  <a:cubicBezTo>
                    <a:pt x="3990278" y="2979565"/>
                    <a:pt x="3972816" y="2959605"/>
                    <a:pt x="3955356" y="2950872"/>
                  </a:cubicBezTo>
                  <a:cubicBezTo>
                    <a:pt x="3937894" y="2940892"/>
                    <a:pt x="3940388" y="2920932"/>
                    <a:pt x="3959096" y="2910952"/>
                  </a:cubicBezTo>
                  <a:cubicBezTo>
                    <a:pt x="3971570" y="2905962"/>
                    <a:pt x="3981548" y="2900972"/>
                    <a:pt x="3989032" y="2887249"/>
                  </a:cubicBezTo>
                  <a:cubicBezTo>
                    <a:pt x="4001504" y="2864794"/>
                    <a:pt x="4015224" y="2864794"/>
                    <a:pt x="4032686" y="2883507"/>
                  </a:cubicBezTo>
                  <a:cubicBezTo>
                    <a:pt x="4046406" y="2897229"/>
                    <a:pt x="4046406" y="2897229"/>
                    <a:pt x="4065114" y="2886002"/>
                  </a:cubicBezTo>
                  <a:cubicBezTo>
                    <a:pt x="4066362" y="2872279"/>
                    <a:pt x="4051394" y="2878517"/>
                    <a:pt x="4046406" y="2872279"/>
                  </a:cubicBezTo>
                  <a:cubicBezTo>
                    <a:pt x="4036428" y="2859804"/>
                    <a:pt x="4030192" y="2847329"/>
                    <a:pt x="4040170" y="2833606"/>
                  </a:cubicBezTo>
                  <a:cubicBezTo>
                    <a:pt x="4048900" y="2819884"/>
                    <a:pt x="4062620" y="2822379"/>
                    <a:pt x="4075092" y="2831111"/>
                  </a:cubicBezTo>
                  <a:cubicBezTo>
                    <a:pt x="4082576" y="2836101"/>
                    <a:pt x="4088812" y="2843586"/>
                    <a:pt x="4096296" y="2844834"/>
                  </a:cubicBezTo>
                  <a:cubicBezTo>
                    <a:pt x="4116252" y="2848576"/>
                    <a:pt x="4129972" y="2848576"/>
                    <a:pt x="4138704" y="2823626"/>
                  </a:cubicBezTo>
                  <a:cubicBezTo>
                    <a:pt x="4151176" y="2788696"/>
                    <a:pt x="4141198" y="2771231"/>
                    <a:pt x="4115004" y="2750023"/>
                  </a:cubicBezTo>
                  <a:cubicBezTo>
                    <a:pt x="4076340" y="2721330"/>
                    <a:pt x="4086318" y="2678915"/>
                    <a:pt x="4129972" y="2660202"/>
                  </a:cubicBezTo>
                  <a:cubicBezTo>
                    <a:pt x="4158660" y="2648974"/>
                    <a:pt x="4168638" y="2620282"/>
                    <a:pt x="4181110" y="2595331"/>
                  </a:cubicBezTo>
                  <a:cubicBezTo>
                    <a:pt x="4186100" y="2585351"/>
                    <a:pt x="4179862" y="2574124"/>
                    <a:pt x="4168638" y="2571629"/>
                  </a:cubicBezTo>
                  <a:cubicBezTo>
                    <a:pt x="4127478" y="2559153"/>
                    <a:pt x="4123736" y="2521728"/>
                    <a:pt x="4108768" y="2490540"/>
                  </a:cubicBezTo>
                  <a:cubicBezTo>
                    <a:pt x="4090060" y="2453115"/>
                    <a:pt x="4090060" y="2408204"/>
                    <a:pt x="4058878" y="2374521"/>
                  </a:cubicBezTo>
                  <a:cubicBezTo>
                    <a:pt x="4048900" y="2362046"/>
                    <a:pt x="4052642" y="2339591"/>
                    <a:pt x="4031438" y="2328363"/>
                  </a:cubicBezTo>
                  <a:cubicBezTo>
                    <a:pt x="4020212" y="2320878"/>
                    <a:pt x="4025202" y="2299671"/>
                    <a:pt x="4035180" y="2285948"/>
                  </a:cubicBezTo>
                  <a:cubicBezTo>
                    <a:pt x="4050148" y="2264740"/>
                    <a:pt x="4036428" y="2251018"/>
                    <a:pt x="4017718" y="2251018"/>
                  </a:cubicBezTo>
                  <a:cubicBezTo>
                    <a:pt x="3976558" y="2251018"/>
                    <a:pt x="3935398" y="2223572"/>
                    <a:pt x="3894240" y="2256008"/>
                  </a:cubicBezTo>
                  <a:cubicBezTo>
                    <a:pt x="3879272" y="2267235"/>
                    <a:pt x="3863058" y="2256008"/>
                    <a:pt x="3854326" y="2239790"/>
                  </a:cubicBezTo>
                  <a:cubicBezTo>
                    <a:pt x="3849338" y="2228562"/>
                    <a:pt x="3844348" y="2216087"/>
                    <a:pt x="3835618" y="2208602"/>
                  </a:cubicBezTo>
                  <a:cubicBezTo>
                    <a:pt x="3816908" y="2189890"/>
                    <a:pt x="3796952" y="2193632"/>
                    <a:pt x="3774502" y="2221077"/>
                  </a:cubicBezTo>
                  <a:cubicBezTo>
                    <a:pt x="3794458" y="2228562"/>
                    <a:pt x="3819404" y="2228562"/>
                    <a:pt x="3824392" y="2256008"/>
                  </a:cubicBezTo>
                  <a:cubicBezTo>
                    <a:pt x="3828134" y="2269730"/>
                    <a:pt x="3829382" y="2284701"/>
                    <a:pt x="3809426" y="2284701"/>
                  </a:cubicBezTo>
                  <a:cubicBezTo>
                    <a:pt x="3778244" y="2284701"/>
                    <a:pt x="3757040" y="2307156"/>
                    <a:pt x="3733342" y="2319631"/>
                  </a:cubicBezTo>
                  <a:cubicBezTo>
                    <a:pt x="3725858" y="2323373"/>
                    <a:pt x="3720870" y="2329611"/>
                    <a:pt x="3713386" y="2333354"/>
                  </a:cubicBezTo>
                  <a:cubicBezTo>
                    <a:pt x="3682204" y="2349571"/>
                    <a:pt x="3673474" y="2383254"/>
                    <a:pt x="3694678" y="2413194"/>
                  </a:cubicBezTo>
                  <a:cubicBezTo>
                    <a:pt x="3707150" y="2429412"/>
                    <a:pt x="3709644" y="2444382"/>
                    <a:pt x="3708396" y="2465590"/>
                  </a:cubicBezTo>
                  <a:cubicBezTo>
                    <a:pt x="3707150" y="2514243"/>
                    <a:pt x="3723364" y="2561648"/>
                    <a:pt x="3760782" y="2596579"/>
                  </a:cubicBezTo>
                  <a:cubicBezTo>
                    <a:pt x="3767018" y="2604064"/>
                    <a:pt x="3775750" y="2605311"/>
                    <a:pt x="3784480" y="2605311"/>
                  </a:cubicBezTo>
                  <a:cubicBezTo>
                    <a:pt x="3801942" y="2602816"/>
                    <a:pt x="3816908" y="2609054"/>
                    <a:pt x="3831876" y="2616539"/>
                  </a:cubicBezTo>
                  <a:cubicBezTo>
                    <a:pt x="3886756" y="2645232"/>
                    <a:pt x="3886756" y="2645232"/>
                    <a:pt x="3868046" y="2705112"/>
                  </a:cubicBezTo>
                  <a:cubicBezTo>
                    <a:pt x="3860564" y="2730063"/>
                    <a:pt x="3859316" y="2752518"/>
                    <a:pt x="3884262" y="2769983"/>
                  </a:cubicBezTo>
                  <a:cubicBezTo>
                    <a:pt x="3902970" y="2781211"/>
                    <a:pt x="3901722" y="2797428"/>
                    <a:pt x="3892992" y="2816141"/>
                  </a:cubicBezTo>
                  <a:cubicBezTo>
                    <a:pt x="3876778" y="2848576"/>
                    <a:pt x="3846844" y="2866042"/>
                    <a:pt x="3816908" y="2883507"/>
                  </a:cubicBezTo>
                  <a:cubicBezTo>
                    <a:pt x="3804436" y="2892239"/>
                    <a:pt x="3791964" y="2884754"/>
                    <a:pt x="3780738" y="2878517"/>
                  </a:cubicBezTo>
                  <a:cubicBezTo>
                    <a:pt x="3757040" y="2864794"/>
                    <a:pt x="3737084" y="2843586"/>
                    <a:pt x="3712138" y="2832359"/>
                  </a:cubicBezTo>
                  <a:cubicBezTo>
                    <a:pt x="3702160" y="2827369"/>
                    <a:pt x="3690936" y="2821131"/>
                    <a:pt x="3678462" y="2818636"/>
                  </a:cubicBezTo>
                  <a:cubicBezTo>
                    <a:pt x="3658506" y="2813646"/>
                    <a:pt x="3643540" y="2809904"/>
                    <a:pt x="3664742" y="2784953"/>
                  </a:cubicBezTo>
                  <a:cubicBezTo>
                    <a:pt x="3675968" y="2772478"/>
                    <a:pt x="3659754" y="2762498"/>
                    <a:pt x="3648528" y="2761250"/>
                  </a:cubicBezTo>
                  <a:cubicBezTo>
                    <a:pt x="3621088" y="2757508"/>
                    <a:pt x="3603626" y="2746280"/>
                    <a:pt x="3596144" y="2716340"/>
                  </a:cubicBezTo>
                  <a:cubicBezTo>
                    <a:pt x="3592402" y="2696380"/>
                    <a:pt x="3569950" y="2693885"/>
                    <a:pt x="3551242" y="2710102"/>
                  </a:cubicBezTo>
                  <a:cubicBezTo>
                    <a:pt x="3543758" y="2716340"/>
                    <a:pt x="3538770" y="2723825"/>
                    <a:pt x="3528790" y="2720083"/>
                  </a:cubicBezTo>
                  <a:cubicBezTo>
                    <a:pt x="3517566" y="2715093"/>
                    <a:pt x="3521308" y="2705112"/>
                    <a:pt x="3521308" y="2697627"/>
                  </a:cubicBezTo>
                  <a:cubicBezTo>
                    <a:pt x="3521308" y="2677667"/>
                    <a:pt x="3508834" y="2668935"/>
                    <a:pt x="3491374" y="2670182"/>
                  </a:cubicBezTo>
                  <a:cubicBezTo>
                    <a:pt x="3471416" y="2672677"/>
                    <a:pt x="3456450" y="2680162"/>
                    <a:pt x="3462686" y="2705112"/>
                  </a:cubicBezTo>
                  <a:cubicBezTo>
                    <a:pt x="3467676" y="2727568"/>
                    <a:pt x="3460192" y="2742538"/>
                    <a:pt x="3441482" y="2753765"/>
                  </a:cubicBezTo>
                  <a:cubicBezTo>
                    <a:pt x="3426516" y="2763746"/>
                    <a:pt x="3421526" y="2777468"/>
                    <a:pt x="3425268" y="2794933"/>
                  </a:cubicBezTo>
                  <a:cubicBezTo>
                    <a:pt x="3427762" y="2808656"/>
                    <a:pt x="3430258" y="2823626"/>
                    <a:pt x="3431504" y="2837349"/>
                  </a:cubicBezTo>
                  <a:cubicBezTo>
                    <a:pt x="3433998" y="2867289"/>
                    <a:pt x="3443976" y="2887249"/>
                    <a:pt x="3476406" y="2898477"/>
                  </a:cubicBezTo>
                  <a:cubicBezTo>
                    <a:pt x="3511330" y="2910952"/>
                    <a:pt x="3530038" y="2944635"/>
                    <a:pt x="3559972" y="2965843"/>
                  </a:cubicBezTo>
                  <a:cubicBezTo>
                    <a:pt x="3578682" y="2980813"/>
                    <a:pt x="3594896" y="2985803"/>
                    <a:pt x="3618594" y="2980813"/>
                  </a:cubicBezTo>
                  <a:cubicBezTo>
                    <a:pt x="3649776" y="2972080"/>
                    <a:pt x="3679710" y="2988298"/>
                    <a:pt x="3712138" y="2982060"/>
                  </a:cubicBezTo>
                  <a:cubicBezTo>
                    <a:pt x="3722116" y="2980813"/>
                    <a:pt x="3727106" y="2990793"/>
                    <a:pt x="3729600" y="3000773"/>
                  </a:cubicBezTo>
                  <a:cubicBezTo>
                    <a:pt x="3735836" y="3021981"/>
                    <a:pt x="3722116" y="3056911"/>
                    <a:pt x="3705902" y="3068139"/>
                  </a:cubicBezTo>
                  <a:cubicBezTo>
                    <a:pt x="3679710" y="3086851"/>
                    <a:pt x="3647282" y="3088099"/>
                    <a:pt x="3626078" y="3070634"/>
                  </a:cubicBezTo>
                  <a:cubicBezTo>
                    <a:pt x="3607368" y="3053169"/>
                    <a:pt x="3588660" y="3048178"/>
                    <a:pt x="3566208" y="3063149"/>
                  </a:cubicBezTo>
                  <a:cubicBezTo>
                    <a:pt x="3558726" y="3068139"/>
                    <a:pt x="3547500" y="3068139"/>
                    <a:pt x="3537522" y="3069386"/>
                  </a:cubicBezTo>
                  <a:cubicBezTo>
                    <a:pt x="3525050" y="3069386"/>
                    <a:pt x="3515072" y="3074376"/>
                    <a:pt x="3507588" y="3086851"/>
                  </a:cubicBezTo>
                  <a:cubicBezTo>
                    <a:pt x="3476406" y="3130514"/>
                    <a:pt x="3436494" y="3159207"/>
                    <a:pt x="3385356" y="3181662"/>
                  </a:cubicBezTo>
                  <a:cubicBezTo>
                    <a:pt x="3336712" y="3201623"/>
                    <a:pt x="3295552" y="3239048"/>
                    <a:pt x="3294306" y="3300176"/>
                  </a:cubicBezTo>
                  <a:cubicBezTo>
                    <a:pt x="3294306" y="3317641"/>
                    <a:pt x="3294306" y="3331364"/>
                    <a:pt x="3314262" y="3337602"/>
                  </a:cubicBezTo>
                  <a:cubicBezTo>
                    <a:pt x="3320498" y="3340097"/>
                    <a:pt x="3327982" y="3342592"/>
                    <a:pt x="3330476" y="3350077"/>
                  </a:cubicBezTo>
                  <a:cubicBezTo>
                    <a:pt x="3350432" y="3402472"/>
                    <a:pt x="3399076" y="3408710"/>
                    <a:pt x="3446472" y="3417442"/>
                  </a:cubicBezTo>
                  <a:cubicBezTo>
                    <a:pt x="3481394" y="3423680"/>
                    <a:pt x="3518812" y="3424927"/>
                    <a:pt x="3537522" y="3464848"/>
                  </a:cubicBezTo>
                  <a:cubicBezTo>
                    <a:pt x="3513824" y="3464848"/>
                    <a:pt x="3493868" y="3457363"/>
                    <a:pt x="3471416" y="3449878"/>
                  </a:cubicBezTo>
                  <a:cubicBezTo>
                    <a:pt x="3432752" y="3437403"/>
                    <a:pt x="3392840" y="3429917"/>
                    <a:pt x="3351680" y="3426175"/>
                  </a:cubicBezTo>
                  <a:cubicBezTo>
                    <a:pt x="3316756" y="3422432"/>
                    <a:pt x="3286822" y="3411205"/>
                    <a:pt x="3266866" y="3380017"/>
                  </a:cubicBezTo>
                  <a:cubicBezTo>
                    <a:pt x="3258134" y="3367542"/>
                    <a:pt x="3251898" y="3356314"/>
                    <a:pt x="3233190" y="3363799"/>
                  </a:cubicBezTo>
                  <a:cubicBezTo>
                    <a:pt x="3220716" y="3368789"/>
                    <a:pt x="3206996" y="3362552"/>
                    <a:pt x="3199514" y="3353819"/>
                  </a:cubicBezTo>
                  <a:cubicBezTo>
                    <a:pt x="3173320" y="3317641"/>
                    <a:pt x="3130914" y="3332611"/>
                    <a:pt x="3097238" y="3322631"/>
                  </a:cubicBezTo>
                  <a:cubicBezTo>
                    <a:pt x="3089754" y="3318889"/>
                    <a:pt x="3086012" y="3327621"/>
                    <a:pt x="3083518" y="3333859"/>
                  </a:cubicBezTo>
                  <a:cubicBezTo>
                    <a:pt x="3071046" y="3373779"/>
                    <a:pt x="3031132" y="3381264"/>
                    <a:pt x="3002446" y="3399977"/>
                  </a:cubicBezTo>
                  <a:cubicBezTo>
                    <a:pt x="2986232" y="3409957"/>
                    <a:pt x="2970016" y="3391245"/>
                    <a:pt x="2961286" y="3380017"/>
                  </a:cubicBezTo>
                  <a:cubicBezTo>
                    <a:pt x="2951308" y="3363799"/>
                    <a:pt x="2941330" y="3343839"/>
                    <a:pt x="2953802" y="3323879"/>
                  </a:cubicBezTo>
                  <a:cubicBezTo>
                    <a:pt x="2960038" y="3313899"/>
                    <a:pt x="2976254" y="3303919"/>
                    <a:pt x="2963780" y="3290196"/>
                  </a:cubicBezTo>
                  <a:cubicBezTo>
                    <a:pt x="2953802" y="3278968"/>
                    <a:pt x="2940082" y="3285206"/>
                    <a:pt x="2931352" y="3297681"/>
                  </a:cubicBezTo>
                  <a:cubicBezTo>
                    <a:pt x="2926362" y="3303919"/>
                    <a:pt x="2921374" y="3301424"/>
                    <a:pt x="2918878" y="3296434"/>
                  </a:cubicBezTo>
                  <a:cubicBezTo>
                    <a:pt x="2913890" y="3291444"/>
                    <a:pt x="2911396" y="3283958"/>
                    <a:pt x="2906406" y="3280216"/>
                  </a:cubicBezTo>
                  <a:cubicBezTo>
                    <a:pt x="2901418" y="3276473"/>
                    <a:pt x="2892686" y="3271483"/>
                    <a:pt x="2888944" y="3272731"/>
                  </a:cubicBezTo>
                  <a:cubicBezTo>
                    <a:pt x="2850280" y="3297681"/>
                    <a:pt x="2811614" y="3247781"/>
                    <a:pt x="2774196" y="3272731"/>
                  </a:cubicBezTo>
                  <a:cubicBezTo>
                    <a:pt x="2755488" y="3283958"/>
                    <a:pt x="2738026" y="3282711"/>
                    <a:pt x="2715574" y="3280216"/>
                  </a:cubicBezTo>
                  <a:cubicBezTo>
                    <a:pt x="2680652" y="3276473"/>
                    <a:pt x="2644480" y="3290196"/>
                    <a:pt x="2614546" y="3312651"/>
                  </a:cubicBezTo>
                  <a:cubicBezTo>
                    <a:pt x="2585860" y="3333859"/>
                    <a:pt x="2519754" y="3322631"/>
                    <a:pt x="2502292" y="3291444"/>
                  </a:cubicBezTo>
                  <a:cubicBezTo>
                    <a:pt x="2502292" y="3290196"/>
                    <a:pt x="2501046" y="3288948"/>
                    <a:pt x="2502292" y="3288948"/>
                  </a:cubicBezTo>
                  <a:cubicBezTo>
                    <a:pt x="2518508" y="3246533"/>
                    <a:pt x="2488572" y="3231563"/>
                    <a:pt x="2462380" y="3211603"/>
                  </a:cubicBezTo>
                  <a:cubicBezTo>
                    <a:pt x="2454896" y="3205365"/>
                    <a:pt x="2452402" y="3187900"/>
                    <a:pt x="2437436" y="3197880"/>
                  </a:cubicBezTo>
                  <a:cubicBezTo>
                    <a:pt x="2423716" y="3209108"/>
                    <a:pt x="2402512" y="3212850"/>
                    <a:pt x="2408748" y="3239048"/>
                  </a:cubicBezTo>
                  <a:cubicBezTo>
                    <a:pt x="2422468" y="3300176"/>
                    <a:pt x="2407500" y="3358809"/>
                    <a:pt x="2383802" y="3413700"/>
                  </a:cubicBezTo>
                  <a:cubicBezTo>
                    <a:pt x="2370082" y="3446135"/>
                    <a:pt x="2325182" y="3453620"/>
                    <a:pt x="2303978" y="3427422"/>
                  </a:cubicBezTo>
                  <a:cubicBezTo>
                    <a:pt x="2286516" y="3453620"/>
                    <a:pt x="2275290" y="3459858"/>
                    <a:pt x="2260324" y="3423680"/>
                  </a:cubicBezTo>
                  <a:cubicBezTo>
                    <a:pt x="2250346" y="3403720"/>
                    <a:pt x="2234130" y="3387502"/>
                    <a:pt x="2245356" y="3362552"/>
                  </a:cubicBezTo>
                  <a:cubicBezTo>
                    <a:pt x="2249098" y="3351324"/>
                    <a:pt x="2240368" y="3347582"/>
                    <a:pt x="2234130" y="3341344"/>
                  </a:cubicBezTo>
                  <a:cubicBezTo>
                    <a:pt x="2187982" y="3302671"/>
                    <a:pt x="2159296" y="3250276"/>
                    <a:pt x="2133102" y="3196633"/>
                  </a:cubicBezTo>
                  <a:cubicBezTo>
                    <a:pt x="2126866" y="3184157"/>
                    <a:pt x="2123124" y="3170435"/>
                    <a:pt x="2138092" y="3162950"/>
                  </a:cubicBezTo>
                  <a:cubicBezTo>
                    <a:pt x="2156800" y="3151722"/>
                    <a:pt x="2158048" y="3136752"/>
                    <a:pt x="2150564" y="3119287"/>
                  </a:cubicBezTo>
                  <a:cubicBezTo>
                    <a:pt x="2141834" y="3095584"/>
                    <a:pt x="2156800" y="3073129"/>
                    <a:pt x="2148070" y="3049426"/>
                  </a:cubicBezTo>
                  <a:cubicBezTo>
                    <a:pt x="2144328" y="3038198"/>
                    <a:pt x="2144328" y="3023228"/>
                    <a:pt x="2131856" y="3023228"/>
                  </a:cubicBezTo>
                  <a:cubicBezTo>
                    <a:pt x="2098180" y="3023228"/>
                    <a:pt x="2098180" y="2998278"/>
                    <a:pt x="2095684" y="2978318"/>
                  </a:cubicBezTo>
                  <a:cubicBezTo>
                    <a:pt x="2093190" y="2950872"/>
                    <a:pt x="2081964" y="2932160"/>
                    <a:pt x="2055772" y="2922180"/>
                  </a:cubicBezTo>
                  <a:cubicBezTo>
                    <a:pt x="2032074" y="2912200"/>
                    <a:pt x="2024590" y="2881012"/>
                    <a:pt x="1995904" y="2876022"/>
                  </a:cubicBezTo>
                  <a:cubicBezTo>
                    <a:pt x="1980936" y="2872279"/>
                    <a:pt x="1995904" y="2813646"/>
                    <a:pt x="2017108" y="2802418"/>
                  </a:cubicBezTo>
                  <a:cubicBezTo>
                    <a:pt x="2034568" y="2792438"/>
                    <a:pt x="2052030" y="2782458"/>
                    <a:pt x="2058266" y="2762498"/>
                  </a:cubicBezTo>
                  <a:cubicBezTo>
                    <a:pt x="2065750" y="2742538"/>
                    <a:pt x="2064504" y="2728815"/>
                    <a:pt x="2037064" y="2722578"/>
                  </a:cubicBezTo>
                  <a:cubicBezTo>
                    <a:pt x="2004634" y="2715093"/>
                    <a:pt x="1968464" y="2718835"/>
                    <a:pt x="1939776" y="2697627"/>
                  </a:cubicBezTo>
                  <a:cubicBezTo>
                    <a:pt x="1931046" y="2692637"/>
                    <a:pt x="1912336" y="2692637"/>
                    <a:pt x="1921068" y="2673925"/>
                  </a:cubicBezTo>
                  <a:cubicBezTo>
                    <a:pt x="1928552" y="2657707"/>
                    <a:pt x="1938530" y="2643984"/>
                    <a:pt x="1958486" y="2648974"/>
                  </a:cubicBezTo>
                  <a:cubicBezTo>
                    <a:pt x="1973452" y="2651469"/>
                    <a:pt x="1987172" y="2653964"/>
                    <a:pt x="2003388" y="2647727"/>
                  </a:cubicBezTo>
                  <a:cubicBezTo>
                    <a:pt x="2039558" y="2632757"/>
                    <a:pt x="2052030" y="2616539"/>
                    <a:pt x="2038310" y="2577866"/>
                  </a:cubicBezTo>
                  <a:cubicBezTo>
                    <a:pt x="2027086" y="2547926"/>
                    <a:pt x="2038310" y="2531708"/>
                    <a:pt x="2065750" y="2522975"/>
                  </a:cubicBezTo>
                  <a:cubicBezTo>
                    <a:pt x="2078222" y="2519233"/>
                    <a:pt x="2091942" y="2514243"/>
                    <a:pt x="2105662" y="2511748"/>
                  </a:cubicBezTo>
                  <a:cubicBezTo>
                    <a:pt x="2121878" y="2508005"/>
                    <a:pt x="2139338" y="2505510"/>
                    <a:pt x="2146822" y="2491788"/>
                  </a:cubicBezTo>
                  <a:cubicBezTo>
                    <a:pt x="2164284" y="2458105"/>
                    <a:pt x="2181746" y="2475570"/>
                    <a:pt x="2192972" y="2491788"/>
                  </a:cubicBezTo>
                  <a:cubicBezTo>
                    <a:pt x="2221658" y="2534203"/>
                    <a:pt x="2245356" y="2579114"/>
                    <a:pt x="2254088" y="2631509"/>
                  </a:cubicBezTo>
                  <a:cubicBezTo>
                    <a:pt x="2270302" y="2713845"/>
                    <a:pt x="2281528" y="2797428"/>
                    <a:pt x="2325182" y="2872279"/>
                  </a:cubicBezTo>
                  <a:cubicBezTo>
                    <a:pt x="2332664" y="2887249"/>
                    <a:pt x="2342642" y="2897229"/>
                    <a:pt x="2361352" y="2895982"/>
                  </a:cubicBezTo>
                  <a:cubicBezTo>
                    <a:pt x="2423716" y="2887249"/>
                    <a:pt x="2487326" y="2886002"/>
                    <a:pt x="2521002" y="2818636"/>
                  </a:cubicBezTo>
                  <a:cubicBezTo>
                    <a:pt x="2529732" y="2801171"/>
                    <a:pt x="2548442" y="2799923"/>
                    <a:pt x="2563408" y="2796181"/>
                  </a:cubicBezTo>
                  <a:cubicBezTo>
                    <a:pt x="2588354" y="2788696"/>
                    <a:pt x="2604568" y="2772478"/>
                    <a:pt x="2593344" y="2747528"/>
                  </a:cubicBezTo>
                  <a:cubicBezTo>
                    <a:pt x="2562162" y="2677667"/>
                    <a:pt x="2615794" y="2642737"/>
                    <a:pt x="2648222" y="2596579"/>
                  </a:cubicBezTo>
                  <a:cubicBezTo>
                    <a:pt x="2650718" y="2594084"/>
                    <a:pt x="2654458" y="2591589"/>
                    <a:pt x="2659448" y="2590341"/>
                  </a:cubicBezTo>
                  <a:cubicBezTo>
                    <a:pt x="2721812" y="2570381"/>
                    <a:pt x="2761724" y="2531708"/>
                    <a:pt x="2777938" y="2464342"/>
                  </a:cubicBezTo>
                  <a:cubicBezTo>
                    <a:pt x="2785422" y="2439392"/>
                    <a:pt x="2811614" y="2433155"/>
                    <a:pt x="2814108" y="2404462"/>
                  </a:cubicBezTo>
                  <a:cubicBezTo>
                    <a:pt x="2819098" y="2363294"/>
                    <a:pt x="2807872" y="2344581"/>
                    <a:pt x="2764218" y="2348324"/>
                  </a:cubicBezTo>
                  <a:cubicBezTo>
                    <a:pt x="2780432" y="2312146"/>
                    <a:pt x="2760476" y="2294681"/>
                    <a:pt x="2730542" y="2283453"/>
                  </a:cubicBezTo>
                  <a:cubicBezTo>
                    <a:pt x="2699360" y="2270978"/>
                    <a:pt x="2680652" y="2252265"/>
                    <a:pt x="2683146" y="2216087"/>
                  </a:cubicBezTo>
                  <a:cubicBezTo>
                    <a:pt x="2684394" y="2193632"/>
                    <a:pt x="2664438" y="2186147"/>
                    <a:pt x="2651964" y="2172424"/>
                  </a:cubicBezTo>
                  <a:cubicBezTo>
                    <a:pt x="2636998" y="2154959"/>
                    <a:pt x="2636998" y="2157454"/>
                    <a:pt x="2656954" y="2143732"/>
                  </a:cubicBezTo>
                  <a:cubicBezTo>
                    <a:pt x="2670674" y="2134999"/>
                    <a:pt x="2664438" y="2121276"/>
                    <a:pt x="2656954" y="2110049"/>
                  </a:cubicBezTo>
                  <a:cubicBezTo>
                    <a:pt x="2643234" y="2092583"/>
                    <a:pt x="2622030" y="2088841"/>
                    <a:pt x="2602074" y="2081356"/>
                  </a:cubicBezTo>
                  <a:cubicBezTo>
                    <a:pt x="2636998" y="2082603"/>
                    <a:pt x="2653212" y="2058901"/>
                    <a:pt x="2671920" y="2035198"/>
                  </a:cubicBezTo>
                  <a:cubicBezTo>
                    <a:pt x="2690630" y="2011495"/>
                    <a:pt x="2710586" y="1987792"/>
                    <a:pt x="2730542" y="1965337"/>
                  </a:cubicBezTo>
                  <a:cubicBezTo>
                    <a:pt x="2739272" y="1955357"/>
                    <a:pt x="2749252" y="1945377"/>
                    <a:pt x="2738026" y="1931654"/>
                  </a:cubicBezTo>
                  <a:cubicBezTo>
                    <a:pt x="2721812" y="1910447"/>
                    <a:pt x="2735532" y="1896724"/>
                    <a:pt x="2748004" y="1883001"/>
                  </a:cubicBezTo>
                  <a:cubicBezTo>
                    <a:pt x="2755488" y="1874269"/>
                    <a:pt x="2765466" y="1870526"/>
                    <a:pt x="2772950" y="1863041"/>
                  </a:cubicBezTo>
                  <a:cubicBezTo>
                    <a:pt x="2785422" y="1850566"/>
                    <a:pt x="2792906" y="1845576"/>
                    <a:pt x="2797894" y="1869279"/>
                  </a:cubicBezTo>
                  <a:cubicBezTo>
                    <a:pt x="2801636" y="1885496"/>
                    <a:pt x="2820346" y="1891734"/>
                    <a:pt x="2834064" y="1892981"/>
                  </a:cubicBezTo>
                  <a:cubicBezTo>
                    <a:pt x="2859010" y="1897971"/>
                    <a:pt x="2882708" y="1878011"/>
                    <a:pt x="2910148" y="1889239"/>
                  </a:cubicBezTo>
                  <a:cubicBezTo>
                    <a:pt x="2916384" y="1891734"/>
                    <a:pt x="2923868" y="1875516"/>
                    <a:pt x="2918878" y="1863041"/>
                  </a:cubicBezTo>
                  <a:cubicBezTo>
                    <a:pt x="2913890" y="1851813"/>
                    <a:pt x="2916384" y="1843081"/>
                    <a:pt x="2927610" y="1838091"/>
                  </a:cubicBezTo>
                  <a:cubicBezTo>
                    <a:pt x="2938836" y="1833101"/>
                    <a:pt x="2947566" y="1840586"/>
                    <a:pt x="2957544" y="1846823"/>
                  </a:cubicBezTo>
                  <a:cubicBezTo>
                    <a:pt x="2970016" y="1854309"/>
                    <a:pt x="2965028" y="1863041"/>
                    <a:pt x="2961286" y="1871774"/>
                  </a:cubicBezTo>
                  <a:cubicBezTo>
                    <a:pt x="2947566" y="1894229"/>
                    <a:pt x="2935094" y="1917932"/>
                    <a:pt x="2955050" y="1944129"/>
                  </a:cubicBezTo>
                  <a:cubicBezTo>
                    <a:pt x="2963780" y="1954110"/>
                    <a:pt x="2952554" y="1959100"/>
                    <a:pt x="2947566" y="1966585"/>
                  </a:cubicBezTo>
                  <a:cubicBezTo>
                    <a:pt x="2935094" y="1982802"/>
                    <a:pt x="2921374" y="1999020"/>
                    <a:pt x="2912642" y="2017733"/>
                  </a:cubicBezTo>
                  <a:cubicBezTo>
                    <a:pt x="2905158" y="2030208"/>
                    <a:pt x="2903912" y="2047673"/>
                    <a:pt x="2916384" y="2056406"/>
                  </a:cubicBezTo>
                  <a:cubicBezTo>
                    <a:pt x="2930104" y="2066386"/>
                    <a:pt x="2941330" y="2058901"/>
                    <a:pt x="2951308" y="2048921"/>
                  </a:cubicBezTo>
                  <a:cubicBezTo>
                    <a:pt x="2967522" y="2028960"/>
                    <a:pt x="2999952" y="2028960"/>
                    <a:pt x="3004940" y="1997773"/>
                  </a:cubicBezTo>
                  <a:cubicBezTo>
                    <a:pt x="3004940" y="1996525"/>
                    <a:pt x="3009930" y="1992782"/>
                    <a:pt x="3012424" y="1992782"/>
                  </a:cubicBezTo>
                  <a:cubicBezTo>
                    <a:pt x="3018660" y="1994030"/>
                    <a:pt x="3019908" y="2000268"/>
                    <a:pt x="3019908" y="2005258"/>
                  </a:cubicBezTo>
                  <a:cubicBezTo>
                    <a:pt x="3021154" y="2020228"/>
                    <a:pt x="3023650" y="2035198"/>
                    <a:pt x="3039864" y="2038940"/>
                  </a:cubicBezTo>
                  <a:cubicBezTo>
                    <a:pt x="3049842" y="2041435"/>
                    <a:pt x="3054830" y="2032703"/>
                    <a:pt x="3057326" y="2026465"/>
                  </a:cubicBezTo>
                  <a:cubicBezTo>
                    <a:pt x="3064808" y="2011495"/>
                    <a:pt x="3059820" y="1999020"/>
                    <a:pt x="3049842" y="1986545"/>
                  </a:cubicBezTo>
                  <a:cubicBezTo>
                    <a:pt x="3034874" y="1967832"/>
                    <a:pt x="3021154" y="1947872"/>
                    <a:pt x="3032380" y="1920427"/>
                  </a:cubicBezTo>
                  <a:cubicBezTo>
                    <a:pt x="3036122" y="1909199"/>
                    <a:pt x="3037368" y="1899219"/>
                    <a:pt x="3053584" y="1911694"/>
                  </a:cubicBezTo>
                  <a:cubicBezTo>
                    <a:pt x="3072292" y="1924169"/>
                    <a:pt x="3086012" y="1916684"/>
                    <a:pt x="3086012" y="1894229"/>
                  </a:cubicBezTo>
                  <a:cubicBezTo>
                    <a:pt x="3087260" y="1884249"/>
                    <a:pt x="3077282" y="1869279"/>
                    <a:pt x="3094744" y="1869279"/>
                  </a:cubicBezTo>
                  <a:cubicBezTo>
                    <a:pt x="3108462" y="1868031"/>
                    <a:pt x="3120936" y="1880506"/>
                    <a:pt x="3119688" y="1894229"/>
                  </a:cubicBezTo>
                  <a:cubicBezTo>
                    <a:pt x="3117194" y="1927912"/>
                    <a:pt x="3129666" y="1934149"/>
                    <a:pt x="3157106" y="1920427"/>
                  </a:cubicBezTo>
                  <a:cubicBezTo>
                    <a:pt x="3173320" y="1911694"/>
                    <a:pt x="3179558" y="1931654"/>
                    <a:pt x="3193276" y="1929159"/>
                  </a:cubicBezTo>
                  <a:cubicBezTo>
                    <a:pt x="3210738" y="1936644"/>
                    <a:pt x="3224458" y="1929159"/>
                    <a:pt x="3234436" y="1915437"/>
                  </a:cubicBezTo>
                  <a:cubicBezTo>
                    <a:pt x="3245662" y="1901714"/>
                    <a:pt x="3235684" y="1887991"/>
                    <a:pt x="3228200" y="1876764"/>
                  </a:cubicBezTo>
                  <a:cubicBezTo>
                    <a:pt x="3221964" y="1865536"/>
                    <a:pt x="3205750" y="1856804"/>
                    <a:pt x="3219470" y="1843081"/>
                  </a:cubicBezTo>
                  <a:cubicBezTo>
                    <a:pt x="3222276" y="1839650"/>
                    <a:pt x="3225160" y="1837857"/>
                    <a:pt x="3228083" y="1837174"/>
                  </a:cubicBezTo>
                  <a:close/>
                  <a:moveTo>
                    <a:pt x="2657936" y="1109498"/>
                  </a:moveTo>
                  <a:cubicBezTo>
                    <a:pt x="2666678" y="1109498"/>
                    <a:pt x="2674170" y="1111971"/>
                    <a:pt x="2677918" y="1119390"/>
                  </a:cubicBezTo>
                  <a:cubicBezTo>
                    <a:pt x="2680416" y="1126808"/>
                    <a:pt x="2674170" y="1131754"/>
                    <a:pt x="2670424" y="1136700"/>
                  </a:cubicBezTo>
                  <a:cubicBezTo>
                    <a:pt x="2665428" y="1141646"/>
                    <a:pt x="2660432" y="1146901"/>
                    <a:pt x="2654656" y="1150610"/>
                  </a:cubicBezTo>
                  <a:lnTo>
                    <a:pt x="2636236" y="1154787"/>
                  </a:lnTo>
                  <a:lnTo>
                    <a:pt x="2636954" y="1154934"/>
                  </a:lnTo>
                  <a:cubicBezTo>
                    <a:pt x="2653190" y="1168644"/>
                    <a:pt x="2661308" y="1175498"/>
                    <a:pt x="2661152" y="1182820"/>
                  </a:cubicBezTo>
                  <a:cubicBezTo>
                    <a:pt x="2660996" y="1190143"/>
                    <a:pt x="2652566" y="1197932"/>
                    <a:pt x="2635706" y="1213511"/>
                  </a:cubicBezTo>
                  <a:cubicBezTo>
                    <a:pt x="2619470" y="1227220"/>
                    <a:pt x="2606980" y="1234698"/>
                    <a:pt x="2590744" y="1217250"/>
                  </a:cubicBezTo>
                  <a:cubicBezTo>
                    <a:pt x="2578256" y="1206033"/>
                    <a:pt x="2570762" y="1209772"/>
                    <a:pt x="2570762" y="1225974"/>
                  </a:cubicBezTo>
                  <a:cubicBezTo>
                    <a:pt x="2570762" y="1233452"/>
                    <a:pt x="2568264" y="1240930"/>
                    <a:pt x="2567016" y="1248407"/>
                  </a:cubicBezTo>
                  <a:cubicBezTo>
                    <a:pt x="2564518" y="1255885"/>
                    <a:pt x="2559522" y="1262117"/>
                    <a:pt x="2549530" y="1259624"/>
                  </a:cubicBezTo>
                  <a:cubicBezTo>
                    <a:pt x="2539540" y="1255885"/>
                    <a:pt x="2533294" y="1245915"/>
                    <a:pt x="2540788" y="1238437"/>
                  </a:cubicBezTo>
                  <a:cubicBezTo>
                    <a:pt x="2555774" y="1219742"/>
                    <a:pt x="2554526" y="1188585"/>
                    <a:pt x="2584500" y="1181107"/>
                  </a:cubicBezTo>
                  <a:cubicBezTo>
                    <a:pt x="2590744" y="1179860"/>
                    <a:pt x="2598238" y="1173629"/>
                    <a:pt x="2599488" y="1167397"/>
                  </a:cubicBezTo>
                  <a:cubicBezTo>
                    <a:pt x="2602610" y="1154934"/>
                    <a:pt x="2608230" y="1150884"/>
                    <a:pt x="2614942" y="1150416"/>
                  </a:cubicBezTo>
                  <a:lnTo>
                    <a:pt x="2634210" y="1154371"/>
                  </a:lnTo>
                  <a:lnTo>
                    <a:pt x="2634362" y="1120317"/>
                  </a:lnTo>
                  <a:cubicBezTo>
                    <a:pt x="2638264" y="1112898"/>
                    <a:pt x="2646070" y="1109498"/>
                    <a:pt x="2657936" y="1109498"/>
                  </a:cubicBezTo>
                  <a:close/>
                  <a:moveTo>
                    <a:pt x="2043690" y="1104007"/>
                  </a:moveTo>
                  <a:cubicBezTo>
                    <a:pt x="2059842" y="1112699"/>
                    <a:pt x="2066056" y="1126357"/>
                    <a:pt x="2061086" y="1144982"/>
                  </a:cubicBezTo>
                  <a:cubicBezTo>
                    <a:pt x="2053630" y="1184716"/>
                    <a:pt x="2071026" y="1202099"/>
                    <a:pt x="2095876" y="1233141"/>
                  </a:cubicBezTo>
                  <a:cubicBezTo>
                    <a:pt x="2115756" y="1255492"/>
                    <a:pt x="2167940" y="1266667"/>
                    <a:pt x="2145576" y="1317575"/>
                  </a:cubicBezTo>
                  <a:cubicBezTo>
                    <a:pt x="2144334" y="1320059"/>
                    <a:pt x="2149304" y="1326267"/>
                    <a:pt x="2151788" y="1327509"/>
                  </a:cubicBezTo>
                  <a:cubicBezTo>
                    <a:pt x="2180366" y="1346134"/>
                    <a:pt x="2199004" y="1375934"/>
                    <a:pt x="2238764" y="1380901"/>
                  </a:cubicBezTo>
                  <a:cubicBezTo>
                    <a:pt x="2288464" y="1387109"/>
                    <a:pt x="2338164" y="1397043"/>
                    <a:pt x="2372954" y="1441743"/>
                  </a:cubicBezTo>
                  <a:cubicBezTo>
                    <a:pt x="2386622" y="1459126"/>
                    <a:pt x="2407744" y="1456643"/>
                    <a:pt x="2416442" y="1434293"/>
                  </a:cubicBezTo>
                  <a:cubicBezTo>
                    <a:pt x="2425140" y="1414426"/>
                    <a:pt x="2438806" y="1400768"/>
                    <a:pt x="2457444" y="1389593"/>
                  </a:cubicBezTo>
                  <a:cubicBezTo>
                    <a:pt x="2474840" y="1379659"/>
                    <a:pt x="2482294" y="1363517"/>
                    <a:pt x="2492234" y="1347376"/>
                  </a:cubicBezTo>
                  <a:cubicBezTo>
                    <a:pt x="2512114" y="1311367"/>
                    <a:pt x="2541934" y="1303917"/>
                    <a:pt x="2570512" y="1327509"/>
                  </a:cubicBezTo>
                  <a:cubicBezTo>
                    <a:pt x="2531994" y="1341167"/>
                    <a:pt x="2527024" y="1349859"/>
                    <a:pt x="2539450" y="1388351"/>
                  </a:cubicBezTo>
                  <a:cubicBezTo>
                    <a:pt x="2550632" y="1426843"/>
                    <a:pt x="2548148" y="1430568"/>
                    <a:pt x="2509630" y="1439260"/>
                  </a:cubicBezTo>
                  <a:cubicBezTo>
                    <a:pt x="2499690" y="1441743"/>
                    <a:pt x="2494720" y="1446710"/>
                    <a:pt x="2490992" y="1456643"/>
                  </a:cubicBezTo>
                  <a:cubicBezTo>
                    <a:pt x="2478568" y="1507552"/>
                    <a:pt x="2443776" y="1541077"/>
                    <a:pt x="2402774" y="1569635"/>
                  </a:cubicBezTo>
                  <a:cubicBezTo>
                    <a:pt x="2384136" y="1582052"/>
                    <a:pt x="2367984" y="1558460"/>
                    <a:pt x="2346862" y="1564669"/>
                  </a:cubicBezTo>
                  <a:cubicBezTo>
                    <a:pt x="2359286" y="1590744"/>
                    <a:pt x="2348104" y="1599436"/>
                    <a:pt x="2319526" y="1598194"/>
                  </a:cubicBezTo>
                  <a:cubicBezTo>
                    <a:pt x="2304616" y="1598194"/>
                    <a:pt x="2288464" y="1606886"/>
                    <a:pt x="2273554" y="1611852"/>
                  </a:cubicBezTo>
                  <a:cubicBezTo>
                    <a:pt x="2248704" y="1619302"/>
                    <a:pt x="2227580" y="1605644"/>
                    <a:pt x="2237520" y="1582052"/>
                  </a:cubicBezTo>
                  <a:cubicBezTo>
                    <a:pt x="2249946" y="1549769"/>
                    <a:pt x="2226338" y="1537352"/>
                    <a:pt x="2211428" y="1522452"/>
                  </a:cubicBezTo>
                  <a:cubicBezTo>
                    <a:pt x="2199004" y="1511277"/>
                    <a:pt x="2179124" y="1519968"/>
                    <a:pt x="2162970" y="1531144"/>
                  </a:cubicBezTo>
                  <a:cubicBezTo>
                    <a:pt x="2149304" y="1542319"/>
                    <a:pt x="2130666" y="1547285"/>
                    <a:pt x="2112028" y="1549769"/>
                  </a:cubicBezTo>
                  <a:cubicBezTo>
                    <a:pt x="2089662" y="1554735"/>
                    <a:pt x="2069782" y="1526177"/>
                    <a:pt x="2075996" y="1501343"/>
                  </a:cubicBezTo>
                  <a:cubicBezTo>
                    <a:pt x="2085936" y="1467818"/>
                    <a:pt x="2103330" y="1438018"/>
                    <a:pt x="2100846" y="1402009"/>
                  </a:cubicBezTo>
                  <a:cubicBezTo>
                    <a:pt x="2098360" y="1362276"/>
                    <a:pt x="2115756" y="1323784"/>
                    <a:pt x="2103330" y="1282808"/>
                  </a:cubicBezTo>
                  <a:cubicBezTo>
                    <a:pt x="2098360" y="1266667"/>
                    <a:pt x="2090906" y="1255492"/>
                    <a:pt x="2080966" y="1243075"/>
                  </a:cubicBezTo>
                  <a:cubicBezTo>
                    <a:pt x="2053630" y="1213275"/>
                    <a:pt x="2038720" y="1180991"/>
                    <a:pt x="2047418" y="1138774"/>
                  </a:cubicBezTo>
                  <a:cubicBezTo>
                    <a:pt x="2049902" y="1127599"/>
                    <a:pt x="2044932" y="1115182"/>
                    <a:pt x="2043690" y="1104007"/>
                  </a:cubicBezTo>
                  <a:close/>
                  <a:moveTo>
                    <a:pt x="2439038" y="955310"/>
                  </a:moveTo>
                  <a:cubicBezTo>
                    <a:pt x="2441681" y="953901"/>
                    <a:pt x="2444790" y="954527"/>
                    <a:pt x="2448522" y="958911"/>
                  </a:cubicBezTo>
                  <a:cubicBezTo>
                    <a:pt x="2463448" y="976445"/>
                    <a:pt x="2484594" y="976445"/>
                    <a:pt x="2502006" y="982708"/>
                  </a:cubicBezTo>
                  <a:cubicBezTo>
                    <a:pt x="2528128" y="992727"/>
                    <a:pt x="2559224" y="986465"/>
                    <a:pt x="2575392" y="1021533"/>
                  </a:cubicBezTo>
                  <a:cubicBezTo>
                    <a:pt x="2580368" y="1031553"/>
                    <a:pt x="2608976" y="1031553"/>
                    <a:pt x="2604002" y="1056601"/>
                  </a:cubicBezTo>
                  <a:cubicBezTo>
                    <a:pt x="2586588" y="1072883"/>
                    <a:pt x="2575392" y="1094175"/>
                    <a:pt x="2577880" y="1117971"/>
                  </a:cubicBezTo>
                  <a:cubicBezTo>
                    <a:pt x="2579124" y="1140515"/>
                    <a:pt x="2567930" y="1149282"/>
                    <a:pt x="2549272" y="1154292"/>
                  </a:cubicBezTo>
                  <a:cubicBezTo>
                    <a:pt x="2516932" y="1163059"/>
                    <a:pt x="2487080" y="1220671"/>
                    <a:pt x="2498276" y="1251982"/>
                  </a:cubicBezTo>
                  <a:cubicBezTo>
                    <a:pt x="2506982" y="1273273"/>
                    <a:pt x="2500762" y="1288303"/>
                    <a:pt x="2489568" y="1304584"/>
                  </a:cubicBezTo>
                  <a:cubicBezTo>
                    <a:pt x="2480862" y="1318361"/>
                    <a:pt x="2470910" y="1330886"/>
                    <a:pt x="2465936" y="1347167"/>
                  </a:cubicBezTo>
                  <a:cubicBezTo>
                    <a:pt x="2464692" y="1349672"/>
                    <a:pt x="2462204" y="1352177"/>
                    <a:pt x="2460960" y="1355934"/>
                  </a:cubicBezTo>
                  <a:cubicBezTo>
                    <a:pt x="2447278" y="1377226"/>
                    <a:pt x="2351502" y="1388498"/>
                    <a:pt x="2331602" y="1372216"/>
                  </a:cubicBezTo>
                  <a:cubicBezTo>
                    <a:pt x="2311700" y="1355934"/>
                    <a:pt x="2293042" y="1287050"/>
                    <a:pt x="2302994" y="1263254"/>
                  </a:cubicBezTo>
                  <a:cubicBezTo>
                    <a:pt x="2305480" y="1254487"/>
                    <a:pt x="2306724" y="1246972"/>
                    <a:pt x="2300506" y="1241962"/>
                  </a:cubicBezTo>
                  <a:cubicBezTo>
                    <a:pt x="2293042" y="1234448"/>
                    <a:pt x="2286824" y="1243215"/>
                    <a:pt x="2280604" y="1245720"/>
                  </a:cubicBezTo>
                  <a:cubicBezTo>
                    <a:pt x="2270654" y="1250729"/>
                    <a:pt x="2256972" y="1265759"/>
                    <a:pt x="2249508" y="1248225"/>
                  </a:cubicBezTo>
                  <a:cubicBezTo>
                    <a:pt x="2242046" y="1233195"/>
                    <a:pt x="2251996" y="1219418"/>
                    <a:pt x="2270654" y="1214409"/>
                  </a:cubicBezTo>
                  <a:cubicBezTo>
                    <a:pt x="2298018" y="1206894"/>
                    <a:pt x="2316676" y="1190612"/>
                    <a:pt x="2324138" y="1161806"/>
                  </a:cubicBezTo>
                  <a:cubicBezTo>
                    <a:pt x="2325382" y="1156797"/>
                    <a:pt x="2330358" y="1149282"/>
                    <a:pt x="2335332" y="1146777"/>
                  </a:cubicBezTo>
                  <a:cubicBezTo>
                    <a:pt x="2373892" y="1131748"/>
                    <a:pt x="2390062" y="1091670"/>
                    <a:pt x="2422402" y="1069126"/>
                  </a:cubicBezTo>
                  <a:cubicBezTo>
                    <a:pt x="2454742" y="1044077"/>
                    <a:pt x="2452254" y="1036562"/>
                    <a:pt x="2422402" y="1006504"/>
                  </a:cubicBezTo>
                  <a:cubicBezTo>
                    <a:pt x="2418670" y="1002747"/>
                    <a:pt x="2418670" y="996484"/>
                    <a:pt x="2418670" y="990222"/>
                  </a:cubicBezTo>
                  <a:cubicBezTo>
                    <a:pt x="2423646" y="982708"/>
                    <a:pt x="2427376" y="972688"/>
                    <a:pt x="2432352" y="963921"/>
                  </a:cubicBezTo>
                  <a:cubicBezTo>
                    <a:pt x="2434218" y="960163"/>
                    <a:pt x="2436395" y="956719"/>
                    <a:pt x="2439038" y="955310"/>
                  </a:cubicBezTo>
                  <a:close/>
                  <a:moveTo>
                    <a:pt x="1834296" y="612459"/>
                  </a:moveTo>
                  <a:lnTo>
                    <a:pt x="1833692" y="612689"/>
                  </a:lnTo>
                  <a:lnTo>
                    <a:pt x="1833988" y="612719"/>
                  </a:lnTo>
                  <a:close/>
                  <a:moveTo>
                    <a:pt x="1945206" y="611173"/>
                  </a:moveTo>
                  <a:lnTo>
                    <a:pt x="1944056" y="612897"/>
                  </a:lnTo>
                  <a:lnTo>
                    <a:pt x="1943336" y="613196"/>
                  </a:lnTo>
                  <a:cubicBezTo>
                    <a:pt x="1943336" y="613041"/>
                    <a:pt x="1943336" y="613041"/>
                    <a:pt x="1941466" y="614909"/>
                  </a:cubicBezTo>
                  <a:lnTo>
                    <a:pt x="1933210" y="616559"/>
                  </a:lnTo>
                  <a:lnTo>
                    <a:pt x="1942596" y="616143"/>
                  </a:lnTo>
                  <a:lnTo>
                    <a:pt x="1942714" y="614909"/>
                  </a:lnTo>
                  <a:lnTo>
                    <a:pt x="1944056" y="612897"/>
                  </a:lnTo>
                  <a:lnTo>
                    <a:pt x="1945206" y="612418"/>
                  </a:lnTo>
                  <a:cubicBezTo>
                    <a:pt x="1945206" y="612418"/>
                    <a:pt x="1946454" y="611173"/>
                    <a:pt x="1945206" y="611173"/>
                  </a:cubicBezTo>
                  <a:close/>
                  <a:moveTo>
                    <a:pt x="2362294" y="538486"/>
                  </a:moveTo>
                  <a:lnTo>
                    <a:pt x="2345644" y="545897"/>
                  </a:lnTo>
                  <a:lnTo>
                    <a:pt x="2329518" y="538719"/>
                  </a:lnTo>
                  <a:lnTo>
                    <a:pt x="2336364" y="554040"/>
                  </a:lnTo>
                  <a:cubicBezTo>
                    <a:pt x="2339480" y="559800"/>
                    <a:pt x="2344156" y="563848"/>
                    <a:pt x="2354130" y="562602"/>
                  </a:cubicBezTo>
                  <a:cubicBezTo>
                    <a:pt x="2359428" y="561980"/>
                    <a:pt x="2361922" y="560267"/>
                    <a:pt x="2362896" y="557952"/>
                  </a:cubicBezTo>
                  <a:cubicBezTo>
                    <a:pt x="2364844" y="553320"/>
                    <a:pt x="2360714" y="546276"/>
                    <a:pt x="2360792" y="540711"/>
                  </a:cubicBezTo>
                  <a:close/>
                  <a:moveTo>
                    <a:pt x="2655324" y="518068"/>
                  </a:moveTo>
                  <a:cubicBezTo>
                    <a:pt x="2669506" y="515947"/>
                    <a:pt x="2674598" y="532189"/>
                    <a:pt x="2680416" y="547705"/>
                  </a:cubicBezTo>
                  <a:cubicBezTo>
                    <a:pt x="2666192" y="539948"/>
                    <a:pt x="2654556" y="528311"/>
                    <a:pt x="2637748" y="527018"/>
                  </a:cubicBezTo>
                  <a:cubicBezTo>
                    <a:pt x="2644859" y="521523"/>
                    <a:pt x="2650596" y="518775"/>
                    <a:pt x="2655324" y="518068"/>
                  </a:cubicBezTo>
                  <a:close/>
                  <a:moveTo>
                    <a:pt x="1849654" y="514093"/>
                  </a:moveTo>
                  <a:lnTo>
                    <a:pt x="1847714" y="515379"/>
                  </a:lnTo>
                  <a:lnTo>
                    <a:pt x="1848358" y="515177"/>
                  </a:lnTo>
                  <a:close/>
                  <a:moveTo>
                    <a:pt x="425192" y="497797"/>
                  </a:moveTo>
                  <a:cubicBezTo>
                    <a:pt x="446270" y="494049"/>
                    <a:pt x="461150" y="497797"/>
                    <a:pt x="472308" y="517785"/>
                  </a:cubicBezTo>
                  <a:cubicBezTo>
                    <a:pt x="493388" y="552763"/>
                    <a:pt x="494628" y="552763"/>
                    <a:pt x="524386" y="525280"/>
                  </a:cubicBezTo>
                  <a:cubicBezTo>
                    <a:pt x="538026" y="511539"/>
                    <a:pt x="546706" y="521532"/>
                    <a:pt x="550426" y="534025"/>
                  </a:cubicBezTo>
                  <a:cubicBezTo>
                    <a:pt x="555386" y="546517"/>
                    <a:pt x="550426" y="557760"/>
                    <a:pt x="545466" y="569004"/>
                  </a:cubicBezTo>
                  <a:cubicBezTo>
                    <a:pt x="526866" y="597736"/>
                    <a:pt x="536786" y="625220"/>
                    <a:pt x="546706" y="653952"/>
                  </a:cubicBezTo>
                  <a:cubicBezTo>
                    <a:pt x="552906" y="676438"/>
                    <a:pt x="564064" y="696426"/>
                    <a:pt x="561584" y="721411"/>
                  </a:cubicBezTo>
                  <a:cubicBezTo>
                    <a:pt x="561584" y="730156"/>
                    <a:pt x="561584" y="740150"/>
                    <a:pt x="555386" y="748894"/>
                  </a:cubicBezTo>
                  <a:cubicBezTo>
                    <a:pt x="526866" y="786372"/>
                    <a:pt x="525626" y="826347"/>
                    <a:pt x="552906" y="861326"/>
                  </a:cubicBezTo>
                  <a:cubicBezTo>
                    <a:pt x="561586" y="872569"/>
                    <a:pt x="565614" y="882251"/>
                    <a:pt x="565770" y="892089"/>
                  </a:cubicBezTo>
                  <a:cubicBezTo>
                    <a:pt x="565924" y="901927"/>
                    <a:pt x="562204" y="911921"/>
                    <a:pt x="555386" y="923788"/>
                  </a:cubicBezTo>
                  <a:cubicBezTo>
                    <a:pt x="531826" y="966263"/>
                    <a:pt x="503308" y="1011235"/>
                    <a:pt x="523146" y="1064953"/>
                  </a:cubicBezTo>
                  <a:cubicBezTo>
                    <a:pt x="521906" y="1082442"/>
                    <a:pt x="508268" y="1091187"/>
                    <a:pt x="498348" y="1102430"/>
                  </a:cubicBezTo>
                  <a:cubicBezTo>
                    <a:pt x="472308" y="1132412"/>
                    <a:pt x="453710" y="1167390"/>
                    <a:pt x="423952" y="1194874"/>
                  </a:cubicBezTo>
                  <a:cubicBezTo>
                    <a:pt x="414032" y="1199871"/>
                    <a:pt x="406592" y="1207366"/>
                    <a:pt x="397912" y="1214862"/>
                  </a:cubicBezTo>
                  <a:cubicBezTo>
                    <a:pt x="375594" y="1234850"/>
                    <a:pt x="360714" y="1231102"/>
                    <a:pt x="349554" y="1202369"/>
                  </a:cubicBezTo>
                  <a:cubicBezTo>
                    <a:pt x="347074" y="1199871"/>
                    <a:pt x="347074" y="1198621"/>
                    <a:pt x="347074" y="1196123"/>
                  </a:cubicBezTo>
                  <a:cubicBezTo>
                    <a:pt x="339636" y="1184880"/>
                    <a:pt x="343354" y="1161144"/>
                    <a:pt x="318556" y="1168640"/>
                  </a:cubicBezTo>
                  <a:cubicBezTo>
                    <a:pt x="293758" y="1178634"/>
                    <a:pt x="282598" y="1203618"/>
                    <a:pt x="294998" y="1226105"/>
                  </a:cubicBezTo>
                  <a:cubicBezTo>
                    <a:pt x="301196" y="1238597"/>
                    <a:pt x="304916" y="1252339"/>
                    <a:pt x="302436" y="1267330"/>
                  </a:cubicBezTo>
                  <a:cubicBezTo>
                    <a:pt x="298716" y="1284819"/>
                    <a:pt x="298716" y="1302309"/>
                    <a:pt x="306156" y="1318549"/>
                  </a:cubicBezTo>
                  <a:cubicBezTo>
                    <a:pt x="311116" y="1329792"/>
                    <a:pt x="309876" y="1339786"/>
                    <a:pt x="302436" y="1349780"/>
                  </a:cubicBezTo>
                  <a:cubicBezTo>
                    <a:pt x="298716" y="1357275"/>
                    <a:pt x="292518" y="1361023"/>
                    <a:pt x="283838" y="1359774"/>
                  </a:cubicBezTo>
                  <a:cubicBezTo>
                    <a:pt x="273918" y="1358524"/>
                    <a:pt x="273918" y="1351029"/>
                    <a:pt x="273918" y="1343534"/>
                  </a:cubicBezTo>
                  <a:cubicBezTo>
                    <a:pt x="272678" y="1331041"/>
                    <a:pt x="275158" y="1321047"/>
                    <a:pt x="271438" y="1309804"/>
                  </a:cubicBezTo>
                  <a:cubicBezTo>
                    <a:pt x="262758" y="1283570"/>
                    <a:pt x="260278" y="1254837"/>
                    <a:pt x="246640" y="1229853"/>
                  </a:cubicBezTo>
                  <a:cubicBezTo>
                    <a:pt x="241680" y="1222357"/>
                    <a:pt x="237960" y="1213612"/>
                    <a:pt x="231760" y="1208615"/>
                  </a:cubicBezTo>
                  <a:cubicBezTo>
                    <a:pt x="213160" y="1198621"/>
                    <a:pt x="206962" y="1179883"/>
                    <a:pt x="203242" y="1159895"/>
                  </a:cubicBezTo>
                  <a:cubicBezTo>
                    <a:pt x="198282" y="1141156"/>
                    <a:pt x="193322" y="1122418"/>
                    <a:pt x="179682" y="1107427"/>
                  </a:cubicBezTo>
                  <a:cubicBezTo>
                    <a:pt x="157364" y="1077445"/>
                    <a:pt x="146204" y="1047463"/>
                    <a:pt x="148684" y="1007487"/>
                  </a:cubicBezTo>
                  <a:cubicBezTo>
                    <a:pt x="151164" y="985001"/>
                    <a:pt x="143724" y="956269"/>
                    <a:pt x="127604" y="933782"/>
                  </a:cubicBezTo>
                  <a:cubicBezTo>
                    <a:pt x="87926" y="881314"/>
                    <a:pt x="110246" y="825098"/>
                    <a:pt x="125124" y="770132"/>
                  </a:cubicBezTo>
                  <a:cubicBezTo>
                    <a:pt x="128844" y="757639"/>
                    <a:pt x="135044" y="746396"/>
                    <a:pt x="131324" y="732654"/>
                  </a:cubicBezTo>
                  <a:cubicBezTo>
                    <a:pt x="125124" y="690180"/>
                    <a:pt x="156124" y="670192"/>
                    <a:pt x="182162" y="648955"/>
                  </a:cubicBezTo>
                  <a:cubicBezTo>
                    <a:pt x="187122" y="643958"/>
                    <a:pt x="193322" y="641460"/>
                    <a:pt x="198282" y="638961"/>
                  </a:cubicBezTo>
                  <a:cubicBezTo>
                    <a:pt x="247880" y="622721"/>
                    <a:pt x="286318" y="595238"/>
                    <a:pt x="308636" y="546517"/>
                  </a:cubicBezTo>
                  <a:cubicBezTo>
                    <a:pt x="348314" y="532776"/>
                    <a:pt x="380554" y="502794"/>
                    <a:pt x="425192" y="497797"/>
                  </a:cubicBezTo>
                  <a:close/>
                  <a:moveTo>
                    <a:pt x="4288083" y="415171"/>
                  </a:moveTo>
                  <a:cubicBezTo>
                    <a:pt x="4303386" y="412677"/>
                    <a:pt x="4320876" y="415483"/>
                    <a:pt x="4334618" y="424835"/>
                  </a:cubicBezTo>
                  <a:cubicBezTo>
                    <a:pt x="4352108" y="436057"/>
                    <a:pt x="4368348" y="447279"/>
                    <a:pt x="4388334" y="453514"/>
                  </a:cubicBezTo>
                  <a:cubicBezTo>
                    <a:pt x="4408322" y="460995"/>
                    <a:pt x="4414568" y="478452"/>
                    <a:pt x="4418316" y="498402"/>
                  </a:cubicBezTo>
                  <a:cubicBezTo>
                    <a:pt x="4420816" y="524587"/>
                    <a:pt x="4439554" y="533315"/>
                    <a:pt x="4460790" y="520846"/>
                  </a:cubicBezTo>
                  <a:cubicBezTo>
                    <a:pt x="4500766" y="497155"/>
                    <a:pt x="4541990" y="512118"/>
                    <a:pt x="4584464" y="512118"/>
                  </a:cubicBezTo>
                  <a:cubicBezTo>
                    <a:pt x="4598206" y="510871"/>
                    <a:pt x="4611948" y="518353"/>
                    <a:pt x="4624440" y="505884"/>
                  </a:cubicBezTo>
                  <a:cubicBezTo>
                    <a:pt x="4646926" y="524587"/>
                    <a:pt x="4668162" y="542044"/>
                    <a:pt x="4690648" y="559500"/>
                  </a:cubicBezTo>
                  <a:cubicBezTo>
                    <a:pt x="4648176" y="591920"/>
                    <a:pt x="4646926" y="596908"/>
                    <a:pt x="4660668" y="648031"/>
                  </a:cubicBezTo>
                  <a:cubicBezTo>
                    <a:pt x="4664416" y="662994"/>
                    <a:pt x="4669412" y="679204"/>
                    <a:pt x="4668162" y="692919"/>
                  </a:cubicBezTo>
                  <a:cubicBezTo>
                    <a:pt x="4664416" y="722845"/>
                    <a:pt x="4635682" y="717857"/>
                    <a:pt x="4616944" y="725339"/>
                  </a:cubicBezTo>
                  <a:cubicBezTo>
                    <a:pt x="4613196" y="726586"/>
                    <a:pt x="4608200" y="722845"/>
                    <a:pt x="4603202" y="722845"/>
                  </a:cubicBezTo>
                  <a:cubicBezTo>
                    <a:pt x="4590710" y="720351"/>
                    <a:pt x="4574470" y="710376"/>
                    <a:pt x="4566974" y="727833"/>
                  </a:cubicBezTo>
                  <a:cubicBezTo>
                    <a:pt x="4559480" y="745290"/>
                    <a:pt x="4583214" y="795166"/>
                    <a:pt x="4598206" y="797659"/>
                  </a:cubicBezTo>
                  <a:cubicBezTo>
                    <a:pt x="4601954" y="797659"/>
                    <a:pt x="4605702" y="795166"/>
                    <a:pt x="4609448" y="791425"/>
                  </a:cubicBezTo>
                  <a:cubicBezTo>
                    <a:pt x="4614446" y="787684"/>
                    <a:pt x="4618194" y="775215"/>
                    <a:pt x="4626938" y="785190"/>
                  </a:cubicBezTo>
                  <a:cubicBezTo>
                    <a:pt x="4633184" y="791425"/>
                    <a:pt x="4631936" y="803894"/>
                    <a:pt x="4626938" y="812622"/>
                  </a:cubicBezTo>
                  <a:cubicBezTo>
                    <a:pt x="4620692" y="821351"/>
                    <a:pt x="4613196" y="817610"/>
                    <a:pt x="4606950" y="811375"/>
                  </a:cubicBezTo>
                  <a:cubicBezTo>
                    <a:pt x="4598206" y="805141"/>
                    <a:pt x="4588212" y="805141"/>
                    <a:pt x="4578218" y="805141"/>
                  </a:cubicBezTo>
                  <a:cubicBezTo>
                    <a:pt x="4569474" y="805141"/>
                    <a:pt x="4558230" y="801400"/>
                    <a:pt x="4558230" y="791425"/>
                  </a:cubicBezTo>
                  <a:cubicBezTo>
                    <a:pt x="4558230" y="766487"/>
                    <a:pt x="4546988" y="761499"/>
                    <a:pt x="4524502" y="770227"/>
                  </a:cubicBezTo>
                  <a:cubicBezTo>
                    <a:pt x="4512008" y="775215"/>
                    <a:pt x="4503264" y="765240"/>
                    <a:pt x="4499516" y="754018"/>
                  </a:cubicBezTo>
                  <a:cubicBezTo>
                    <a:pt x="4497018" y="744042"/>
                    <a:pt x="4503264" y="732820"/>
                    <a:pt x="4515756" y="732820"/>
                  </a:cubicBezTo>
                  <a:cubicBezTo>
                    <a:pt x="4554482" y="732820"/>
                    <a:pt x="4544488" y="695413"/>
                    <a:pt x="4559480" y="675463"/>
                  </a:cubicBezTo>
                  <a:cubicBezTo>
                    <a:pt x="4566974" y="667981"/>
                    <a:pt x="4553234" y="667981"/>
                    <a:pt x="4544488" y="669228"/>
                  </a:cubicBezTo>
                  <a:cubicBezTo>
                    <a:pt x="4508262" y="676710"/>
                    <a:pt x="4473282" y="689179"/>
                    <a:pt x="4442052" y="714117"/>
                  </a:cubicBezTo>
                  <a:cubicBezTo>
                    <a:pt x="4437056" y="717857"/>
                    <a:pt x="4432058" y="721598"/>
                    <a:pt x="4432058" y="727833"/>
                  </a:cubicBezTo>
                  <a:cubicBezTo>
                    <a:pt x="4430808" y="745290"/>
                    <a:pt x="4422064" y="752771"/>
                    <a:pt x="4407074" y="752771"/>
                  </a:cubicBezTo>
                  <a:cubicBezTo>
                    <a:pt x="4398328" y="754018"/>
                    <a:pt x="4389584" y="755265"/>
                    <a:pt x="4387086" y="763993"/>
                  </a:cubicBezTo>
                  <a:cubicBezTo>
                    <a:pt x="4384588" y="773968"/>
                    <a:pt x="4395830" y="776462"/>
                    <a:pt x="4400828" y="780203"/>
                  </a:cubicBezTo>
                  <a:cubicBezTo>
                    <a:pt x="4434556" y="805141"/>
                    <a:pt x="4465788" y="828832"/>
                    <a:pt x="4504514" y="842548"/>
                  </a:cubicBezTo>
                  <a:cubicBezTo>
                    <a:pt x="4538242" y="856264"/>
                    <a:pt x="4541990" y="881202"/>
                    <a:pt x="4523252" y="911128"/>
                  </a:cubicBezTo>
                  <a:cubicBezTo>
                    <a:pt x="4510760" y="928585"/>
                    <a:pt x="4518254" y="944794"/>
                    <a:pt x="4528248" y="957263"/>
                  </a:cubicBezTo>
                  <a:cubicBezTo>
                    <a:pt x="4555732" y="990930"/>
                    <a:pt x="4558230" y="1030831"/>
                    <a:pt x="4563228" y="1070732"/>
                  </a:cubicBezTo>
                  <a:cubicBezTo>
                    <a:pt x="4566974" y="1096917"/>
                    <a:pt x="4555732" y="1119361"/>
                    <a:pt x="4539492" y="1136817"/>
                  </a:cubicBezTo>
                  <a:cubicBezTo>
                    <a:pt x="4520754" y="1155521"/>
                    <a:pt x="4518254" y="1172978"/>
                    <a:pt x="4533246" y="1195422"/>
                  </a:cubicBezTo>
                  <a:cubicBezTo>
                    <a:pt x="4558230" y="1236570"/>
                    <a:pt x="4556982" y="1237817"/>
                    <a:pt x="4522002" y="1272730"/>
                  </a:cubicBezTo>
                  <a:cubicBezTo>
                    <a:pt x="4490772" y="1305150"/>
                    <a:pt x="4479528" y="1362507"/>
                    <a:pt x="4498268" y="1401161"/>
                  </a:cubicBezTo>
                  <a:cubicBezTo>
                    <a:pt x="4504514" y="1413630"/>
                    <a:pt x="4514508" y="1416124"/>
                    <a:pt x="4525750" y="1412384"/>
                  </a:cubicBezTo>
                  <a:cubicBezTo>
                    <a:pt x="4544488" y="1404902"/>
                    <a:pt x="4563228" y="1408643"/>
                    <a:pt x="4581966" y="1407396"/>
                  </a:cubicBezTo>
                  <a:cubicBezTo>
                    <a:pt x="4603202" y="1404902"/>
                    <a:pt x="4618194" y="1413630"/>
                    <a:pt x="4628188" y="1431087"/>
                  </a:cubicBezTo>
                  <a:cubicBezTo>
                    <a:pt x="4639430" y="1451038"/>
                    <a:pt x="4651922" y="1457272"/>
                    <a:pt x="4674408" y="1448544"/>
                  </a:cubicBezTo>
                  <a:cubicBezTo>
                    <a:pt x="4685652" y="1444803"/>
                    <a:pt x="4704390" y="1441062"/>
                    <a:pt x="4705640" y="1459766"/>
                  </a:cubicBezTo>
                  <a:cubicBezTo>
                    <a:pt x="4708138" y="1474729"/>
                    <a:pt x="4694396" y="1487198"/>
                    <a:pt x="4680656" y="1484704"/>
                  </a:cubicBezTo>
                  <a:cubicBezTo>
                    <a:pt x="4624440" y="1475976"/>
                    <a:pt x="4616944" y="1528346"/>
                    <a:pt x="4589462" y="1555778"/>
                  </a:cubicBezTo>
                  <a:cubicBezTo>
                    <a:pt x="4566974" y="1578222"/>
                    <a:pt x="4564476" y="1611888"/>
                    <a:pt x="4566974" y="1643061"/>
                  </a:cubicBezTo>
                  <a:cubicBezTo>
                    <a:pt x="4568224" y="1666752"/>
                    <a:pt x="4594458" y="1671740"/>
                    <a:pt x="4611948" y="1681715"/>
                  </a:cubicBezTo>
                  <a:cubicBezTo>
                    <a:pt x="4623190" y="1689196"/>
                    <a:pt x="4638182" y="1690443"/>
                    <a:pt x="4654422" y="1696678"/>
                  </a:cubicBezTo>
                  <a:cubicBezTo>
                    <a:pt x="4636932" y="1671740"/>
                    <a:pt x="4643178" y="1653036"/>
                    <a:pt x="4661916" y="1636826"/>
                  </a:cubicBezTo>
                  <a:cubicBezTo>
                    <a:pt x="4668162" y="1631839"/>
                    <a:pt x="4675658" y="1630592"/>
                    <a:pt x="4681904" y="1636826"/>
                  </a:cubicBezTo>
                  <a:cubicBezTo>
                    <a:pt x="4688150" y="1641814"/>
                    <a:pt x="4688150" y="1648049"/>
                    <a:pt x="4684402" y="1654283"/>
                  </a:cubicBezTo>
                  <a:cubicBezTo>
                    <a:pt x="4674408" y="1672987"/>
                    <a:pt x="4670662" y="1692937"/>
                    <a:pt x="4681904" y="1714135"/>
                  </a:cubicBezTo>
                  <a:cubicBezTo>
                    <a:pt x="4685652" y="1724110"/>
                    <a:pt x="4686902" y="1737826"/>
                    <a:pt x="4674408" y="1746554"/>
                  </a:cubicBezTo>
                  <a:cubicBezTo>
                    <a:pt x="4661916" y="1755282"/>
                    <a:pt x="4650674" y="1747801"/>
                    <a:pt x="4641928" y="1739073"/>
                  </a:cubicBezTo>
                  <a:cubicBezTo>
                    <a:pt x="4626938" y="1721616"/>
                    <a:pt x="4609448" y="1715381"/>
                    <a:pt x="4586962" y="1717875"/>
                  </a:cubicBezTo>
                  <a:cubicBezTo>
                    <a:pt x="4580716" y="1717875"/>
                    <a:pt x="4571972" y="1715381"/>
                    <a:pt x="4568224" y="1711641"/>
                  </a:cubicBezTo>
                  <a:cubicBezTo>
                    <a:pt x="4551984" y="1694184"/>
                    <a:pt x="4534494" y="1699172"/>
                    <a:pt x="4513258" y="1704159"/>
                  </a:cubicBezTo>
                  <a:cubicBezTo>
                    <a:pt x="4482028" y="1714135"/>
                    <a:pt x="4450796" y="1720369"/>
                    <a:pt x="4453296" y="1767751"/>
                  </a:cubicBezTo>
                  <a:cubicBezTo>
                    <a:pt x="4454544" y="1788949"/>
                    <a:pt x="4443302" y="1816381"/>
                    <a:pt x="4410822" y="1817628"/>
                  </a:cubicBezTo>
                  <a:cubicBezTo>
                    <a:pt x="4395830" y="1822615"/>
                    <a:pt x="4380840" y="1820121"/>
                    <a:pt x="4367098" y="1810146"/>
                  </a:cubicBezTo>
                  <a:lnTo>
                    <a:pt x="4366296" y="1808607"/>
                  </a:lnTo>
                  <a:lnTo>
                    <a:pt x="4330314" y="1818043"/>
                  </a:lnTo>
                  <a:cubicBezTo>
                    <a:pt x="4288666" y="1830162"/>
                    <a:pt x="4252084" y="1848282"/>
                    <a:pt x="4239968" y="1900994"/>
                  </a:cubicBezTo>
                  <a:cubicBezTo>
                    <a:pt x="4237484" y="1908525"/>
                    <a:pt x="4231270" y="1913545"/>
                    <a:pt x="4221328" y="1912290"/>
                  </a:cubicBezTo>
                  <a:cubicBezTo>
                    <a:pt x="4211388" y="1911035"/>
                    <a:pt x="4205174" y="1903504"/>
                    <a:pt x="4202688" y="1895974"/>
                  </a:cubicBezTo>
                  <a:cubicBezTo>
                    <a:pt x="4200204" y="1885934"/>
                    <a:pt x="4201446" y="1875893"/>
                    <a:pt x="4198960" y="1865853"/>
                  </a:cubicBezTo>
                  <a:cubicBezTo>
                    <a:pt x="4197718" y="1859577"/>
                    <a:pt x="4195232" y="1850792"/>
                    <a:pt x="4186534" y="1848282"/>
                  </a:cubicBezTo>
                  <a:cubicBezTo>
                    <a:pt x="4176592" y="1847027"/>
                    <a:pt x="4172864" y="1853302"/>
                    <a:pt x="4167894" y="1859577"/>
                  </a:cubicBezTo>
                  <a:cubicBezTo>
                    <a:pt x="4146768" y="1888444"/>
                    <a:pt x="4143040" y="1887189"/>
                    <a:pt x="4128128" y="1857067"/>
                  </a:cubicBezTo>
                  <a:cubicBezTo>
                    <a:pt x="4113216" y="1826946"/>
                    <a:pt x="4094576" y="1823180"/>
                    <a:pt x="4069722" y="1843261"/>
                  </a:cubicBezTo>
                  <a:cubicBezTo>
                    <a:pt x="4063510" y="1847027"/>
                    <a:pt x="4058538" y="1850792"/>
                    <a:pt x="4051082" y="1853302"/>
                  </a:cubicBezTo>
                  <a:cubicBezTo>
                    <a:pt x="4002618" y="1868363"/>
                    <a:pt x="3998890" y="1872128"/>
                    <a:pt x="3995162" y="1931116"/>
                  </a:cubicBezTo>
                  <a:cubicBezTo>
                    <a:pt x="3986464" y="1911035"/>
                    <a:pt x="3974036" y="1900994"/>
                    <a:pt x="3957882" y="1909780"/>
                  </a:cubicBezTo>
                  <a:cubicBezTo>
                    <a:pt x="3930544" y="1927351"/>
                    <a:pt x="3906932" y="1918565"/>
                    <a:pt x="3884564" y="1902249"/>
                  </a:cubicBezTo>
                  <a:cubicBezTo>
                    <a:pt x="3867166" y="1892209"/>
                    <a:pt x="3859710" y="1888444"/>
                    <a:pt x="3837342" y="1903504"/>
                  </a:cubicBezTo>
                  <a:cubicBezTo>
                    <a:pt x="3811246" y="1919820"/>
                    <a:pt x="3808762" y="1924840"/>
                    <a:pt x="3822430" y="1947432"/>
                  </a:cubicBezTo>
                  <a:cubicBezTo>
                    <a:pt x="3826158" y="1953707"/>
                    <a:pt x="3819946" y="1959982"/>
                    <a:pt x="3812490" y="1959982"/>
                  </a:cubicBezTo>
                  <a:cubicBezTo>
                    <a:pt x="3802548" y="1959982"/>
                    <a:pt x="3798820" y="1953707"/>
                    <a:pt x="3798820" y="1943666"/>
                  </a:cubicBezTo>
                  <a:cubicBezTo>
                    <a:pt x="3798820" y="1926096"/>
                    <a:pt x="3797578" y="1909780"/>
                    <a:pt x="3788878" y="1892209"/>
                  </a:cubicBezTo>
                  <a:cubicBezTo>
                    <a:pt x="3780180" y="1875893"/>
                    <a:pt x="3768996" y="1867108"/>
                    <a:pt x="3752840" y="1863342"/>
                  </a:cubicBezTo>
                  <a:cubicBezTo>
                    <a:pt x="3740414" y="1860832"/>
                    <a:pt x="3730472" y="1857067"/>
                    <a:pt x="3720532" y="1864597"/>
                  </a:cubicBezTo>
                  <a:cubicBezTo>
                    <a:pt x="3708104" y="1874638"/>
                    <a:pt x="3720532" y="1882168"/>
                    <a:pt x="3723016" y="1889699"/>
                  </a:cubicBezTo>
                  <a:cubicBezTo>
                    <a:pt x="3726744" y="1895974"/>
                    <a:pt x="3726744" y="1904759"/>
                    <a:pt x="3720532" y="1907270"/>
                  </a:cubicBezTo>
                  <a:cubicBezTo>
                    <a:pt x="3709348" y="1912290"/>
                    <a:pt x="3709348" y="1902249"/>
                    <a:pt x="3706862" y="1894719"/>
                  </a:cubicBezTo>
                  <a:cubicBezTo>
                    <a:pt x="3698164" y="1872128"/>
                    <a:pt x="3682008" y="1875893"/>
                    <a:pt x="3673310" y="1889699"/>
                  </a:cubicBezTo>
                  <a:cubicBezTo>
                    <a:pt x="3658398" y="1913545"/>
                    <a:pt x="3645972" y="1904759"/>
                    <a:pt x="3631060" y="1893464"/>
                  </a:cubicBezTo>
                  <a:cubicBezTo>
                    <a:pt x="3623602" y="1888444"/>
                    <a:pt x="3617390" y="1882168"/>
                    <a:pt x="3612418" y="1874638"/>
                  </a:cubicBezTo>
                  <a:cubicBezTo>
                    <a:pt x="3597506" y="1854557"/>
                    <a:pt x="3583838" y="1844517"/>
                    <a:pt x="3562712" y="1867108"/>
                  </a:cubicBezTo>
                  <a:cubicBezTo>
                    <a:pt x="3554014" y="1877148"/>
                    <a:pt x="3540344" y="1873383"/>
                    <a:pt x="3527918" y="1873383"/>
                  </a:cubicBezTo>
                  <a:cubicBezTo>
                    <a:pt x="3544072" y="1859577"/>
                    <a:pt x="3567682" y="1854557"/>
                    <a:pt x="3582594" y="1838241"/>
                  </a:cubicBezTo>
                  <a:cubicBezTo>
                    <a:pt x="3590050" y="1829456"/>
                    <a:pt x="3602478" y="1833221"/>
                    <a:pt x="3609934" y="1844517"/>
                  </a:cubicBezTo>
                  <a:cubicBezTo>
                    <a:pt x="3622360" y="1863342"/>
                    <a:pt x="3637272" y="1859577"/>
                    <a:pt x="3655912" y="1853302"/>
                  </a:cubicBezTo>
                  <a:cubicBezTo>
                    <a:pt x="3693192" y="1840751"/>
                    <a:pt x="3732958" y="1833221"/>
                    <a:pt x="3771482" y="1849537"/>
                  </a:cubicBezTo>
                  <a:cubicBezTo>
                    <a:pt x="3785150" y="1855812"/>
                    <a:pt x="3798820" y="1854557"/>
                    <a:pt x="3811246" y="1844517"/>
                  </a:cubicBezTo>
                  <a:cubicBezTo>
                    <a:pt x="3833614" y="1825691"/>
                    <a:pt x="3858468" y="1829456"/>
                    <a:pt x="3877108" y="1853302"/>
                  </a:cubicBezTo>
                  <a:cubicBezTo>
                    <a:pt x="3884564" y="1862087"/>
                    <a:pt x="3889534" y="1875893"/>
                    <a:pt x="3904446" y="1872128"/>
                  </a:cubicBezTo>
                  <a:cubicBezTo>
                    <a:pt x="3919360" y="1868363"/>
                    <a:pt x="3921844" y="1852047"/>
                    <a:pt x="3921844" y="1842006"/>
                  </a:cubicBezTo>
                  <a:cubicBezTo>
                    <a:pt x="3920602" y="1796824"/>
                    <a:pt x="3957882" y="1793059"/>
                    <a:pt x="3983978" y="1776743"/>
                  </a:cubicBezTo>
                  <a:cubicBezTo>
                    <a:pt x="3992676" y="1771723"/>
                    <a:pt x="4002618" y="1774233"/>
                    <a:pt x="4007588" y="1783018"/>
                  </a:cubicBezTo>
                  <a:cubicBezTo>
                    <a:pt x="4021258" y="1805610"/>
                    <a:pt x="4039898" y="1806865"/>
                    <a:pt x="4062266" y="1800589"/>
                  </a:cubicBezTo>
                  <a:cubicBezTo>
                    <a:pt x="4068480" y="1799334"/>
                    <a:pt x="4077178" y="1799334"/>
                    <a:pt x="4082150" y="1801844"/>
                  </a:cubicBezTo>
                  <a:cubicBezTo>
                    <a:pt x="4119430" y="1818160"/>
                    <a:pt x="4146768" y="1814395"/>
                    <a:pt x="4162922" y="1771723"/>
                  </a:cubicBezTo>
                  <a:cubicBezTo>
                    <a:pt x="4166650" y="1760427"/>
                    <a:pt x="4176592" y="1757917"/>
                    <a:pt x="4187776" y="1764193"/>
                  </a:cubicBezTo>
                  <a:cubicBezTo>
                    <a:pt x="4197718" y="1769213"/>
                    <a:pt x="4210144" y="1774233"/>
                    <a:pt x="4205174" y="1788039"/>
                  </a:cubicBezTo>
                  <a:cubicBezTo>
                    <a:pt x="4195232" y="1815650"/>
                    <a:pt x="4220086" y="1838241"/>
                    <a:pt x="4215116" y="1864597"/>
                  </a:cubicBezTo>
                  <a:cubicBezTo>
                    <a:pt x="4213872" y="1869618"/>
                    <a:pt x="4217600" y="1874638"/>
                    <a:pt x="4223814" y="1877148"/>
                  </a:cubicBezTo>
                  <a:cubicBezTo>
                    <a:pt x="4231270" y="1878403"/>
                    <a:pt x="4232512" y="1873383"/>
                    <a:pt x="4236240" y="1868363"/>
                  </a:cubicBezTo>
                  <a:cubicBezTo>
                    <a:pt x="4252396" y="1853302"/>
                    <a:pt x="4253638" y="1830711"/>
                    <a:pt x="4264822" y="1813140"/>
                  </a:cubicBezTo>
                  <a:cubicBezTo>
                    <a:pt x="4282530" y="1785843"/>
                    <a:pt x="4303034" y="1773371"/>
                    <a:pt x="4330004" y="1774665"/>
                  </a:cubicBezTo>
                  <a:lnTo>
                    <a:pt x="4350844" y="1778827"/>
                  </a:lnTo>
                  <a:lnTo>
                    <a:pt x="4348828" y="1755595"/>
                  </a:lnTo>
                  <a:cubicBezTo>
                    <a:pt x="4347734" y="1748113"/>
                    <a:pt x="4345860" y="1740943"/>
                    <a:pt x="4342114" y="1734085"/>
                  </a:cubicBezTo>
                  <a:cubicBezTo>
                    <a:pt x="4325874" y="1699172"/>
                    <a:pt x="4302138" y="1694184"/>
                    <a:pt x="4280900" y="1725357"/>
                  </a:cubicBezTo>
                  <a:cubicBezTo>
                    <a:pt x="4267160" y="1744060"/>
                    <a:pt x="4255916" y="1750295"/>
                    <a:pt x="4237178" y="1734085"/>
                  </a:cubicBezTo>
                  <a:cubicBezTo>
                    <a:pt x="4228434" y="1726604"/>
                    <a:pt x="4215940" y="1726604"/>
                    <a:pt x="4205948" y="1726604"/>
                  </a:cubicBezTo>
                  <a:cubicBezTo>
                    <a:pt x="4180962" y="1729097"/>
                    <a:pt x="4154728" y="1735332"/>
                    <a:pt x="4132242" y="1717875"/>
                  </a:cubicBezTo>
                  <a:cubicBezTo>
                    <a:pt x="4130994" y="1716628"/>
                    <a:pt x="4127246" y="1715381"/>
                    <a:pt x="4125996" y="1716628"/>
                  </a:cubicBezTo>
                  <a:cubicBezTo>
                    <a:pt x="4081024" y="1747801"/>
                    <a:pt x="4041048" y="1695431"/>
                    <a:pt x="3996076" y="1707900"/>
                  </a:cubicBezTo>
                  <a:cubicBezTo>
                    <a:pt x="3957350" y="1717875"/>
                    <a:pt x="3918624" y="1687950"/>
                    <a:pt x="3881146" y="1704159"/>
                  </a:cubicBezTo>
                  <a:cubicBezTo>
                    <a:pt x="3848666" y="1663011"/>
                    <a:pt x="3839922" y="1610641"/>
                    <a:pt x="3822432" y="1562012"/>
                  </a:cubicBezTo>
                  <a:cubicBezTo>
                    <a:pt x="3816186" y="1543309"/>
                    <a:pt x="3829928" y="1518370"/>
                    <a:pt x="3843670" y="1499667"/>
                  </a:cubicBezTo>
                  <a:cubicBezTo>
                    <a:pt x="3871152" y="1464754"/>
                    <a:pt x="3873652" y="1419865"/>
                    <a:pt x="3898636" y="1382458"/>
                  </a:cubicBezTo>
                  <a:cubicBezTo>
                    <a:pt x="3906132" y="1369989"/>
                    <a:pt x="3881146" y="1335075"/>
                    <a:pt x="3866156" y="1335075"/>
                  </a:cubicBezTo>
                  <a:cubicBezTo>
                    <a:pt x="3852414" y="1335075"/>
                    <a:pt x="3851164" y="1341310"/>
                    <a:pt x="3856162" y="1355026"/>
                  </a:cubicBezTo>
                  <a:cubicBezTo>
                    <a:pt x="3871152" y="1393680"/>
                    <a:pt x="3858660" y="1427346"/>
                    <a:pt x="3823682" y="1444803"/>
                  </a:cubicBezTo>
                  <a:cubicBezTo>
                    <a:pt x="3814938" y="1451038"/>
                    <a:pt x="3804944" y="1454778"/>
                    <a:pt x="3796198" y="1447297"/>
                  </a:cubicBezTo>
                  <a:cubicBezTo>
                    <a:pt x="3786204" y="1438569"/>
                    <a:pt x="3779958" y="1426099"/>
                    <a:pt x="3784956" y="1414877"/>
                  </a:cubicBezTo>
                  <a:cubicBezTo>
                    <a:pt x="3793700" y="1398668"/>
                    <a:pt x="3797448" y="1373729"/>
                    <a:pt x="3827430" y="1383705"/>
                  </a:cubicBezTo>
                  <a:cubicBezTo>
                    <a:pt x="3841172" y="1388692"/>
                    <a:pt x="3841172" y="1379964"/>
                    <a:pt x="3838672" y="1368742"/>
                  </a:cubicBezTo>
                  <a:cubicBezTo>
                    <a:pt x="3832426" y="1340063"/>
                    <a:pt x="3807442" y="1340063"/>
                    <a:pt x="3784956" y="1335075"/>
                  </a:cubicBezTo>
                  <a:cubicBezTo>
                    <a:pt x="3774962" y="1332582"/>
                    <a:pt x="3758722" y="1336322"/>
                    <a:pt x="3758722" y="1322606"/>
                  </a:cubicBezTo>
                  <a:cubicBezTo>
                    <a:pt x="3759970" y="1307643"/>
                    <a:pt x="3776212" y="1307643"/>
                    <a:pt x="3788704" y="1307643"/>
                  </a:cubicBezTo>
                  <a:cubicBezTo>
                    <a:pt x="3816186" y="1307643"/>
                    <a:pt x="3843670" y="1307643"/>
                    <a:pt x="3872402" y="1320113"/>
                  </a:cubicBezTo>
                  <a:cubicBezTo>
                    <a:pt x="3943608" y="1350038"/>
                    <a:pt x="3991080" y="1325100"/>
                    <a:pt x="4019812" y="1250286"/>
                  </a:cubicBezTo>
                  <a:cubicBezTo>
                    <a:pt x="4022310" y="1242804"/>
                    <a:pt x="4022310" y="1232829"/>
                    <a:pt x="4031054" y="1231582"/>
                  </a:cubicBezTo>
                  <a:cubicBezTo>
                    <a:pt x="4042298" y="1230335"/>
                    <a:pt x="4037300" y="1242804"/>
                    <a:pt x="4041048" y="1249039"/>
                  </a:cubicBezTo>
                  <a:cubicBezTo>
                    <a:pt x="4062286" y="1281459"/>
                    <a:pt x="4081024" y="1313878"/>
                    <a:pt x="4073528" y="1355026"/>
                  </a:cubicBezTo>
                  <a:cubicBezTo>
                    <a:pt x="4072280" y="1366248"/>
                    <a:pt x="4081024" y="1376223"/>
                    <a:pt x="4092266" y="1372483"/>
                  </a:cubicBezTo>
                  <a:cubicBezTo>
                    <a:pt x="4108506" y="1367495"/>
                    <a:pt x="4128494" y="1371236"/>
                    <a:pt x="4137240" y="1355026"/>
                  </a:cubicBezTo>
                  <a:cubicBezTo>
                    <a:pt x="4143486" y="1342557"/>
                    <a:pt x="4130994" y="1332582"/>
                    <a:pt x="4121000" y="1328841"/>
                  </a:cubicBezTo>
                  <a:cubicBezTo>
                    <a:pt x="4089768" y="1320113"/>
                    <a:pt x="4101012" y="1307643"/>
                    <a:pt x="4118500" y="1295174"/>
                  </a:cubicBezTo>
                  <a:cubicBezTo>
                    <a:pt x="4129744" y="1287693"/>
                    <a:pt x="4143486" y="1281459"/>
                    <a:pt x="4137240" y="1264002"/>
                  </a:cubicBezTo>
                  <a:cubicBezTo>
                    <a:pt x="4130994" y="1246545"/>
                    <a:pt x="4119750" y="1234076"/>
                    <a:pt x="4098514" y="1235323"/>
                  </a:cubicBezTo>
                  <a:cubicBezTo>
                    <a:pt x="4078526" y="1235323"/>
                    <a:pt x="4083522" y="1232829"/>
                    <a:pt x="4084772" y="1211632"/>
                  </a:cubicBezTo>
                  <a:cubicBezTo>
                    <a:pt x="4086020" y="1163002"/>
                    <a:pt x="4140986" y="1138065"/>
                    <a:pt x="4129744" y="1086941"/>
                  </a:cubicBezTo>
                  <a:cubicBezTo>
                    <a:pt x="4127246" y="1069485"/>
                    <a:pt x="4152230" y="1063250"/>
                    <a:pt x="4168470" y="1063250"/>
                  </a:cubicBezTo>
                  <a:cubicBezTo>
                    <a:pt x="4200950" y="1063250"/>
                    <a:pt x="4230932" y="1054522"/>
                    <a:pt x="4258414" y="1037065"/>
                  </a:cubicBezTo>
                  <a:cubicBezTo>
                    <a:pt x="4277154" y="1025843"/>
                    <a:pt x="4289646" y="1037065"/>
                    <a:pt x="4300888" y="1049534"/>
                  </a:cubicBezTo>
                  <a:cubicBezTo>
                    <a:pt x="4320876" y="1070732"/>
                    <a:pt x="4340864" y="1085694"/>
                    <a:pt x="4364600" y="1054522"/>
                  </a:cubicBezTo>
                  <a:cubicBezTo>
                    <a:pt x="4365848" y="1053275"/>
                    <a:pt x="4368348" y="1050781"/>
                    <a:pt x="4369596" y="1050781"/>
                  </a:cubicBezTo>
                  <a:cubicBezTo>
                    <a:pt x="4419566" y="1048287"/>
                    <a:pt x="4409572" y="1015868"/>
                    <a:pt x="4404574" y="984695"/>
                  </a:cubicBezTo>
                  <a:cubicBezTo>
                    <a:pt x="4403326" y="969732"/>
                    <a:pt x="4400828" y="958510"/>
                    <a:pt x="4383338" y="956016"/>
                  </a:cubicBezTo>
                  <a:cubicBezTo>
                    <a:pt x="4380840" y="956016"/>
                    <a:pt x="4379590" y="954769"/>
                    <a:pt x="4377092" y="953522"/>
                  </a:cubicBezTo>
                  <a:cubicBezTo>
                    <a:pt x="4358354" y="944794"/>
                    <a:pt x="4358354" y="926091"/>
                    <a:pt x="4358354" y="908634"/>
                  </a:cubicBezTo>
                  <a:cubicBezTo>
                    <a:pt x="4358354" y="899906"/>
                    <a:pt x="4359602" y="893671"/>
                    <a:pt x="4369596" y="891177"/>
                  </a:cubicBezTo>
                  <a:cubicBezTo>
                    <a:pt x="4389584" y="886190"/>
                    <a:pt x="4390834" y="907387"/>
                    <a:pt x="4402076" y="917362"/>
                  </a:cubicBezTo>
                  <a:cubicBezTo>
                    <a:pt x="4412070" y="896165"/>
                    <a:pt x="4420816" y="877461"/>
                    <a:pt x="4432058" y="861251"/>
                  </a:cubicBezTo>
                  <a:cubicBezTo>
                    <a:pt x="4440802" y="846289"/>
                    <a:pt x="4414568" y="812622"/>
                    <a:pt x="4384588" y="805141"/>
                  </a:cubicBezTo>
                  <a:cubicBezTo>
                    <a:pt x="4329622" y="791425"/>
                    <a:pt x="4279652" y="763993"/>
                    <a:pt x="4229682" y="739055"/>
                  </a:cubicBezTo>
                  <a:cubicBezTo>
                    <a:pt x="4212194" y="729080"/>
                    <a:pt x="4199700" y="717857"/>
                    <a:pt x="4192206" y="699154"/>
                  </a:cubicBezTo>
                  <a:cubicBezTo>
                    <a:pt x="4185960" y="682944"/>
                    <a:pt x="4175966" y="669228"/>
                    <a:pt x="4165972" y="654265"/>
                  </a:cubicBezTo>
                  <a:cubicBezTo>
                    <a:pt x="4152230" y="636809"/>
                    <a:pt x="4144734" y="611870"/>
                    <a:pt x="4159726" y="589426"/>
                  </a:cubicBezTo>
                  <a:cubicBezTo>
                    <a:pt x="4174716" y="568229"/>
                    <a:pt x="4193454" y="553266"/>
                    <a:pt x="4223436" y="565735"/>
                  </a:cubicBezTo>
                  <a:cubicBezTo>
                    <a:pt x="4240926" y="571969"/>
                    <a:pt x="4255916" y="565735"/>
                    <a:pt x="4264660" y="548278"/>
                  </a:cubicBezTo>
                  <a:cubicBezTo>
                    <a:pt x="4272156" y="532069"/>
                    <a:pt x="4275904" y="515859"/>
                    <a:pt x="4297140" y="509624"/>
                  </a:cubicBezTo>
                  <a:cubicBezTo>
                    <a:pt x="4308384" y="505884"/>
                    <a:pt x="4300888" y="493414"/>
                    <a:pt x="4292144" y="490921"/>
                  </a:cubicBezTo>
                  <a:cubicBezTo>
                    <a:pt x="4259664" y="487180"/>
                    <a:pt x="4243424" y="469724"/>
                    <a:pt x="4254668" y="437304"/>
                  </a:cubicBezTo>
                  <a:cubicBezTo>
                    <a:pt x="4259664" y="425458"/>
                    <a:pt x="4272780" y="417665"/>
                    <a:pt x="4288083" y="415171"/>
                  </a:cubicBezTo>
                  <a:close/>
                  <a:moveTo>
                    <a:pt x="2084839" y="414244"/>
                  </a:moveTo>
                  <a:cubicBezTo>
                    <a:pt x="2078917" y="414711"/>
                    <a:pt x="2073618" y="418136"/>
                    <a:pt x="2069878" y="426854"/>
                  </a:cubicBezTo>
                  <a:cubicBezTo>
                    <a:pt x="2064892" y="439308"/>
                    <a:pt x="2063644" y="454253"/>
                    <a:pt x="2081098" y="461726"/>
                  </a:cubicBezTo>
                  <a:cubicBezTo>
                    <a:pt x="2087332" y="465462"/>
                    <a:pt x="2093566" y="465462"/>
                    <a:pt x="2099800" y="467952"/>
                  </a:cubicBezTo>
                  <a:cubicBezTo>
                    <a:pt x="2113514" y="472934"/>
                    <a:pt x="2122240" y="481652"/>
                    <a:pt x="2123488" y="496596"/>
                  </a:cubicBezTo>
                  <a:cubicBezTo>
                    <a:pt x="2123488" y="511541"/>
                    <a:pt x="2113514" y="517768"/>
                    <a:pt x="2102292" y="522750"/>
                  </a:cubicBezTo>
                  <a:cubicBezTo>
                    <a:pt x="2084838" y="530222"/>
                    <a:pt x="2068632" y="538940"/>
                    <a:pt x="2059904" y="557621"/>
                  </a:cubicBezTo>
                  <a:cubicBezTo>
                    <a:pt x="2053670" y="570075"/>
                    <a:pt x="2041204" y="571320"/>
                    <a:pt x="2028736" y="575056"/>
                  </a:cubicBezTo>
                  <a:cubicBezTo>
                    <a:pt x="2012530" y="581283"/>
                    <a:pt x="2007542" y="596228"/>
                    <a:pt x="2013776" y="609927"/>
                  </a:cubicBezTo>
                  <a:cubicBezTo>
                    <a:pt x="2020010" y="624872"/>
                    <a:pt x="2032476" y="613664"/>
                    <a:pt x="2041204" y="609927"/>
                  </a:cubicBezTo>
                  <a:cubicBezTo>
                    <a:pt x="2074866" y="596228"/>
                    <a:pt x="2108526" y="582529"/>
                    <a:pt x="2129720" y="550148"/>
                  </a:cubicBezTo>
                  <a:cubicBezTo>
                    <a:pt x="2140942" y="532713"/>
                    <a:pt x="2160888" y="530222"/>
                    <a:pt x="2180836" y="532713"/>
                  </a:cubicBezTo>
                  <a:cubicBezTo>
                    <a:pt x="2230704" y="540185"/>
                    <a:pt x="2230704" y="540185"/>
                    <a:pt x="2248158" y="492860"/>
                  </a:cubicBezTo>
                  <a:lnTo>
                    <a:pt x="2249110" y="493305"/>
                  </a:lnTo>
                  <a:lnTo>
                    <a:pt x="2243006" y="479854"/>
                  </a:lnTo>
                  <a:lnTo>
                    <a:pt x="2242376" y="479171"/>
                  </a:lnTo>
                  <a:lnTo>
                    <a:pt x="2196420" y="479317"/>
                  </a:lnTo>
                  <a:cubicBezTo>
                    <a:pt x="2180212" y="476670"/>
                    <a:pt x="2164004" y="472934"/>
                    <a:pt x="2147174" y="472934"/>
                  </a:cubicBezTo>
                  <a:cubicBezTo>
                    <a:pt x="2134708" y="472934"/>
                    <a:pt x="2127228" y="461726"/>
                    <a:pt x="2123488" y="448026"/>
                  </a:cubicBezTo>
                  <a:cubicBezTo>
                    <a:pt x="2119746" y="436817"/>
                    <a:pt x="2114760" y="426854"/>
                    <a:pt x="2103540" y="419382"/>
                  </a:cubicBezTo>
                  <a:cubicBezTo>
                    <a:pt x="2097306" y="416268"/>
                    <a:pt x="2090761" y="413777"/>
                    <a:pt x="2084839" y="414244"/>
                  </a:cubicBezTo>
                  <a:close/>
                  <a:moveTo>
                    <a:pt x="2012692" y="282969"/>
                  </a:moveTo>
                  <a:cubicBezTo>
                    <a:pt x="2020001" y="284527"/>
                    <a:pt x="2024666" y="291692"/>
                    <a:pt x="2026532" y="309137"/>
                  </a:cubicBezTo>
                  <a:cubicBezTo>
                    <a:pt x="2026532" y="316613"/>
                    <a:pt x="2029020" y="329074"/>
                    <a:pt x="2041462" y="321598"/>
                  </a:cubicBezTo>
                  <a:cubicBezTo>
                    <a:pt x="2053902" y="311629"/>
                    <a:pt x="2062612" y="317859"/>
                    <a:pt x="2073808" y="324090"/>
                  </a:cubicBezTo>
                  <a:cubicBezTo>
                    <a:pt x="2091226" y="334059"/>
                    <a:pt x="2108644" y="319105"/>
                    <a:pt x="2124816" y="322844"/>
                  </a:cubicBezTo>
                  <a:cubicBezTo>
                    <a:pt x="2149698" y="329074"/>
                    <a:pt x="2165872" y="336551"/>
                    <a:pt x="2180800" y="304152"/>
                  </a:cubicBezTo>
                  <a:cubicBezTo>
                    <a:pt x="2190754" y="282969"/>
                    <a:pt x="2243006" y="282969"/>
                    <a:pt x="2262912" y="299168"/>
                  </a:cubicBezTo>
                  <a:cubicBezTo>
                    <a:pt x="2270376" y="302906"/>
                    <a:pt x="2275352" y="309137"/>
                    <a:pt x="2284062" y="306644"/>
                  </a:cubicBezTo>
                  <a:cubicBezTo>
                    <a:pt x="2311432" y="296677"/>
                    <a:pt x="2327604" y="312875"/>
                    <a:pt x="2347510" y="329074"/>
                  </a:cubicBezTo>
                  <a:cubicBezTo>
                    <a:pt x="2361196" y="340289"/>
                    <a:pt x="2374880" y="352750"/>
                    <a:pt x="2388566" y="363966"/>
                  </a:cubicBezTo>
                  <a:cubicBezTo>
                    <a:pt x="2402250" y="373935"/>
                    <a:pt x="2419668" y="380165"/>
                    <a:pt x="2435840" y="363966"/>
                  </a:cubicBezTo>
                  <a:cubicBezTo>
                    <a:pt x="2449526" y="349012"/>
                    <a:pt x="2465700" y="346520"/>
                    <a:pt x="2485604" y="356488"/>
                  </a:cubicBezTo>
                  <a:cubicBezTo>
                    <a:pt x="2515464" y="367703"/>
                    <a:pt x="2549054" y="371443"/>
                    <a:pt x="2575180" y="393873"/>
                  </a:cubicBezTo>
                  <a:cubicBezTo>
                    <a:pt x="2583888" y="401349"/>
                    <a:pt x="2592598" y="407580"/>
                    <a:pt x="2592598" y="420041"/>
                  </a:cubicBezTo>
                  <a:cubicBezTo>
                    <a:pt x="2583888" y="448701"/>
                    <a:pt x="2575180" y="476115"/>
                    <a:pt x="2568960" y="504776"/>
                  </a:cubicBezTo>
                  <a:cubicBezTo>
                    <a:pt x="2563984" y="523467"/>
                    <a:pt x="2561494" y="543405"/>
                    <a:pt x="2583888" y="555866"/>
                  </a:cubicBezTo>
                  <a:cubicBezTo>
                    <a:pt x="2601306" y="565835"/>
                    <a:pt x="2611258" y="562096"/>
                    <a:pt x="2619968" y="545897"/>
                  </a:cubicBezTo>
                  <a:lnTo>
                    <a:pt x="2619968" y="573311"/>
                  </a:lnTo>
                  <a:lnTo>
                    <a:pt x="2615590" y="580534"/>
                  </a:lnTo>
                  <a:lnTo>
                    <a:pt x="2619872" y="576478"/>
                  </a:lnTo>
                  <a:cubicBezTo>
                    <a:pt x="2625414" y="586487"/>
                    <a:pt x="2627570" y="594436"/>
                    <a:pt x="2624798" y="598999"/>
                  </a:cubicBezTo>
                  <a:cubicBezTo>
                    <a:pt x="2622028" y="603562"/>
                    <a:pt x="2614330" y="604739"/>
                    <a:pt x="2600166" y="601206"/>
                  </a:cubicBezTo>
                  <a:cubicBezTo>
                    <a:pt x="2586616" y="598851"/>
                    <a:pt x="2571838" y="605917"/>
                    <a:pt x="2560752" y="594141"/>
                  </a:cubicBezTo>
                  <a:lnTo>
                    <a:pt x="2573330" y="593798"/>
                  </a:lnTo>
                  <a:lnTo>
                    <a:pt x="2560250" y="592003"/>
                  </a:lnTo>
                  <a:lnTo>
                    <a:pt x="2556720" y="592003"/>
                  </a:lnTo>
                  <a:lnTo>
                    <a:pt x="2547214" y="603545"/>
                  </a:lnTo>
                  <a:cubicBezTo>
                    <a:pt x="2542696" y="605568"/>
                    <a:pt x="2537396" y="606191"/>
                    <a:pt x="2532410" y="607437"/>
                  </a:cubicBezTo>
                  <a:lnTo>
                    <a:pt x="2523750" y="607563"/>
                  </a:lnTo>
                  <a:lnTo>
                    <a:pt x="2520066" y="613519"/>
                  </a:lnTo>
                  <a:cubicBezTo>
                    <a:pt x="2517296" y="615343"/>
                    <a:pt x="2514018" y="615772"/>
                    <a:pt x="2510522" y="615629"/>
                  </a:cubicBezTo>
                  <a:lnTo>
                    <a:pt x="2497284" y="614918"/>
                  </a:lnTo>
                  <a:lnTo>
                    <a:pt x="2492514" y="617400"/>
                  </a:lnTo>
                  <a:cubicBezTo>
                    <a:pt x="2476308" y="629854"/>
                    <a:pt x="2468826" y="648535"/>
                    <a:pt x="2458854" y="665970"/>
                  </a:cubicBezTo>
                  <a:cubicBezTo>
                    <a:pt x="2452620" y="679669"/>
                    <a:pt x="2443892" y="692123"/>
                    <a:pt x="2427686" y="697105"/>
                  </a:cubicBezTo>
                  <a:cubicBezTo>
                    <a:pt x="2408984" y="703332"/>
                    <a:pt x="2394024" y="704577"/>
                    <a:pt x="2386544" y="680915"/>
                  </a:cubicBezTo>
                  <a:cubicBezTo>
                    <a:pt x="2372830" y="644798"/>
                    <a:pt x="2336676" y="648535"/>
                    <a:pt x="2309248" y="642308"/>
                  </a:cubicBezTo>
                  <a:cubicBezTo>
                    <a:pt x="2284314" y="636081"/>
                    <a:pt x="2270600" y="659743"/>
                    <a:pt x="2261872" y="679669"/>
                  </a:cubicBezTo>
                  <a:cubicBezTo>
                    <a:pt x="2248158" y="705823"/>
                    <a:pt x="2234444" y="729485"/>
                    <a:pt x="2204524" y="739448"/>
                  </a:cubicBezTo>
                  <a:lnTo>
                    <a:pt x="2201610" y="739732"/>
                  </a:lnTo>
                  <a:lnTo>
                    <a:pt x="2170184" y="768803"/>
                  </a:lnTo>
                  <a:cubicBezTo>
                    <a:pt x="2162148" y="779147"/>
                    <a:pt x="2151328" y="782703"/>
                    <a:pt x="2139738" y="784158"/>
                  </a:cubicBezTo>
                  <a:lnTo>
                    <a:pt x="2108074" y="786637"/>
                  </a:lnTo>
                  <a:lnTo>
                    <a:pt x="2104786" y="788019"/>
                  </a:lnTo>
                  <a:cubicBezTo>
                    <a:pt x="2078606" y="789264"/>
                    <a:pt x="2058658" y="807945"/>
                    <a:pt x="2033724" y="812927"/>
                  </a:cubicBezTo>
                  <a:cubicBezTo>
                    <a:pt x="2016270" y="806700"/>
                    <a:pt x="1998816" y="802963"/>
                    <a:pt x="1981362" y="810436"/>
                  </a:cubicBezTo>
                  <a:cubicBezTo>
                    <a:pt x="1956428" y="812927"/>
                    <a:pt x="1940220" y="802963"/>
                    <a:pt x="1931492" y="779301"/>
                  </a:cubicBezTo>
                  <a:cubicBezTo>
                    <a:pt x="1925260" y="759375"/>
                    <a:pt x="1921520" y="738203"/>
                    <a:pt x="1929000" y="718277"/>
                  </a:cubicBezTo>
                  <a:cubicBezTo>
                    <a:pt x="1932740" y="711427"/>
                    <a:pt x="1934298" y="704577"/>
                    <a:pt x="1934766" y="697728"/>
                  </a:cubicBezTo>
                  <a:lnTo>
                    <a:pt x="1934114" y="680561"/>
                  </a:lnTo>
                  <a:lnTo>
                    <a:pt x="1913140" y="674762"/>
                  </a:lnTo>
                  <a:cubicBezTo>
                    <a:pt x="1884890" y="667630"/>
                    <a:pt x="1856818" y="665273"/>
                    <a:pt x="1831552" y="692620"/>
                  </a:cubicBezTo>
                  <a:cubicBezTo>
                    <a:pt x="1827808" y="696392"/>
                    <a:pt x="1815332" y="697649"/>
                    <a:pt x="1810342" y="693877"/>
                  </a:cubicBezTo>
                  <a:cubicBezTo>
                    <a:pt x="1790378" y="686333"/>
                    <a:pt x="1781644" y="692620"/>
                    <a:pt x="1775406" y="711480"/>
                  </a:cubicBezTo>
                  <a:cubicBezTo>
                    <a:pt x="1770414" y="729083"/>
                    <a:pt x="1757938" y="724053"/>
                    <a:pt x="1752948" y="712737"/>
                  </a:cubicBezTo>
                  <a:cubicBezTo>
                    <a:pt x="1739222" y="688848"/>
                    <a:pt x="1704286" y="682561"/>
                    <a:pt x="1705534" y="649870"/>
                  </a:cubicBezTo>
                  <a:cubicBezTo>
                    <a:pt x="1705534" y="644841"/>
                    <a:pt x="1698048" y="636039"/>
                    <a:pt x="1694306" y="639811"/>
                  </a:cubicBezTo>
                  <a:cubicBezTo>
                    <a:pt x="1673094" y="671245"/>
                    <a:pt x="1645646" y="641068"/>
                    <a:pt x="1621938" y="649870"/>
                  </a:cubicBezTo>
                  <a:cubicBezTo>
                    <a:pt x="1613516" y="651756"/>
                    <a:pt x="1602990" y="650813"/>
                    <a:pt x="1601936" y="658180"/>
                  </a:cubicBezTo>
                  <a:lnTo>
                    <a:pt x="1602340" y="659861"/>
                  </a:lnTo>
                  <a:lnTo>
                    <a:pt x="1603606" y="659743"/>
                  </a:lnTo>
                  <a:cubicBezTo>
                    <a:pt x="1609840" y="662234"/>
                    <a:pt x="1613580" y="667215"/>
                    <a:pt x="1614828" y="674688"/>
                  </a:cubicBezTo>
                  <a:cubicBezTo>
                    <a:pt x="1602360" y="731976"/>
                    <a:pt x="1652228" y="736958"/>
                    <a:pt x="1684644" y="754393"/>
                  </a:cubicBezTo>
                  <a:cubicBezTo>
                    <a:pt x="1733266" y="755638"/>
                    <a:pt x="1778148" y="780546"/>
                    <a:pt x="1826768" y="783037"/>
                  </a:cubicBezTo>
                  <a:cubicBezTo>
                    <a:pt x="1831756" y="783037"/>
                    <a:pt x="1839236" y="785528"/>
                    <a:pt x="1840482" y="790510"/>
                  </a:cubicBezTo>
                  <a:cubicBezTo>
                    <a:pt x="1854196" y="819154"/>
                    <a:pt x="1880378" y="820399"/>
                    <a:pt x="1907806" y="824135"/>
                  </a:cubicBezTo>
                  <a:cubicBezTo>
                    <a:pt x="1925260" y="829117"/>
                    <a:pt x="1942714" y="835344"/>
                    <a:pt x="1958920" y="845307"/>
                  </a:cubicBezTo>
                  <a:cubicBezTo>
                    <a:pt x="1992582" y="867724"/>
                    <a:pt x="2026244" y="888896"/>
                    <a:pt x="2066138" y="893877"/>
                  </a:cubicBezTo>
                  <a:cubicBezTo>
                    <a:pt x="2081098" y="896368"/>
                    <a:pt x="2096060" y="901350"/>
                    <a:pt x="2099800" y="917540"/>
                  </a:cubicBezTo>
                  <a:cubicBezTo>
                    <a:pt x="2103540" y="936221"/>
                    <a:pt x="2084838" y="939957"/>
                    <a:pt x="2074866" y="947429"/>
                  </a:cubicBezTo>
                  <a:cubicBezTo>
                    <a:pt x="2059904" y="959883"/>
                    <a:pt x="2041204" y="966110"/>
                    <a:pt x="2026244" y="977319"/>
                  </a:cubicBezTo>
                  <a:cubicBezTo>
                    <a:pt x="2024996" y="979809"/>
                    <a:pt x="2022504" y="981055"/>
                    <a:pt x="2021256" y="981055"/>
                  </a:cubicBezTo>
                  <a:cubicBezTo>
                    <a:pt x="1992582" y="976073"/>
                    <a:pt x="1965154" y="964865"/>
                    <a:pt x="1935234" y="968601"/>
                  </a:cubicBezTo>
                  <a:cubicBezTo>
                    <a:pt x="1924012" y="969846"/>
                    <a:pt x="1927752" y="952411"/>
                    <a:pt x="1935234" y="942448"/>
                  </a:cubicBezTo>
                  <a:cubicBezTo>
                    <a:pt x="1958920" y="912558"/>
                    <a:pt x="1950194" y="882669"/>
                    <a:pt x="1915286" y="873951"/>
                  </a:cubicBezTo>
                  <a:cubicBezTo>
                    <a:pt x="1897832" y="868969"/>
                    <a:pt x="1885364" y="860252"/>
                    <a:pt x="1869158" y="854025"/>
                  </a:cubicBezTo>
                  <a:cubicBezTo>
                    <a:pt x="1860430" y="851534"/>
                    <a:pt x="1849210" y="851534"/>
                    <a:pt x="1855444" y="866479"/>
                  </a:cubicBezTo>
                  <a:cubicBezTo>
                    <a:pt x="1862924" y="881423"/>
                    <a:pt x="1866664" y="903840"/>
                    <a:pt x="1882872" y="910068"/>
                  </a:cubicBezTo>
                  <a:cubicBezTo>
                    <a:pt x="1922766" y="923767"/>
                    <a:pt x="1915286" y="961129"/>
                    <a:pt x="1926506" y="989773"/>
                  </a:cubicBezTo>
                  <a:cubicBezTo>
                    <a:pt x="1935234" y="1012190"/>
                    <a:pt x="1922766" y="1029625"/>
                    <a:pt x="1897832" y="1030871"/>
                  </a:cubicBezTo>
                  <a:cubicBezTo>
                    <a:pt x="1864170" y="1030871"/>
                    <a:pt x="1849210" y="1043325"/>
                    <a:pt x="1842976" y="1079441"/>
                  </a:cubicBezTo>
                  <a:cubicBezTo>
                    <a:pt x="1835496" y="1131748"/>
                    <a:pt x="1820536" y="1185300"/>
                    <a:pt x="1808068" y="1236361"/>
                  </a:cubicBezTo>
                  <a:cubicBezTo>
                    <a:pt x="1798094" y="1274968"/>
                    <a:pt x="1764434" y="1291158"/>
                    <a:pt x="1732018" y="1302367"/>
                  </a:cubicBezTo>
                  <a:cubicBezTo>
                    <a:pt x="1699604" y="1313575"/>
                    <a:pt x="1665942" y="1321048"/>
                    <a:pt x="1632282" y="1328520"/>
                  </a:cubicBezTo>
                  <a:cubicBezTo>
                    <a:pt x="1607348" y="1334747"/>
                    <a:pt x="1588646" y="1326029"/>
                    <a:pt x="1572440" y="1304857"/>
                  </a:cubicBezTo>
                  <a:cubicBezTo>
                    <a:pt x="1540024" y="1261269"/>
                    <a:pt x="1511350" y="1215189"/>
                    <a:pt x="1501376" y="1160392"/>
                  </a:cubicBezTo>
                  <a:cubicBezTo>
                    <a:pt x="1498882" y="1150429"/>
                    <a:pt x="1497636" y="1150429"/>
                    <a:pt x="1480182" y="1144202"/>
                  </a:cubicBezTo>
                  <a:cubicBezTo>
                    <a:pt x="1488910" y="1150429"/>
                    <a:pt x="1498882" y="1155410"/>
                    <a:pt x="1502624" y="1167864"/>
                  </a:cubicBezTo>
                  <a:cubicBezTo>
                    <a:pt x="1507610" y="1180318"/>
                    <a:pt x="1503870" y="1191527"/>
                    <a:pt x="1496390" y="1201490"/>
                  </a:cubicBezTo>
                  <a:cubicBezTo>
                    <a:pt x="1490156" y="1208962"/>
                    <a:pt x="1486416" y="1218925"/>
                    <a:pt x="1491402" y="1228888"/>
                  </a:cubicBezTo>
                  <a:cubicBezTo>
                    <a:pt x="1502624" y="1255042"/>
                    <a:pt x="1486416" y="1282440"/>
                    <a:pt x="1497636" y="1309839"/>
                  </a:cubicBezTo>
                  <a:cubicBezTo>
                    <a:pt x="1503870" y="1326029"/>
                    <a:pt x="1485170" y="1337238"/>
                    <a:pt x="1468962" y="1337238"/>
                  </a:cubicBezTo>
                  <a:cubicBezTo>
                    <a:pt x="1457742" y="1338483"/>
                    <a:pt x="1447768" y="1338483"/>
                    <a:pt x="1440288" y="1349692"/>
                  </a:cubicBezTo>
                  <a:cubicBezTo>
                    <a:pt x="1430314" y="1364636"/>
                    <a:pt x="1419094" y="1377090"/>
                    <a:pt x="1446520" y="1384563"/>
                  </a:cubicBezTo>
                  <a:cubicBezTo>
                    <a:pt x="1460234" y="1388299"/>
                    <a:pt x="1467716" y="1398262"/>
                    <a:pt x="1463974" y="1411961"/>
                  </a:cubicBezTo>
                  <a:cubicBezTo>
                    <a:pt x="1456494" y="1434379"/>
                    <a:pt x="1485170" y="1461777"/>
                    <a:pt x="1449014" y="1476722"/>
                  </a:cubicBezTo>
                  <a:cubicBezTo>
                    <a:pt x="1461482" y="1485440"/>
                    <a:pt x="1482676" y="1481703"/>
                    <a:pt x="1478936" y="1501630"/>
                  </a:cubicBezTo>
                  <a:cubicBezTo>
                    <a:pt x="1476442" y="1517820"/>
                    <a:pt x="1466468" y="1526538"/>
                    <a:pt x="1452754" y="1532765"/>
                  </a:cubicBezTo>
                  <a:cubicBezTo>
                    <a:pt x="1434054" y="1540237"/>
                    <a:pt x="1415354" y="1536501"/>
                    <a:pt x="1396652" y="1540237"/>
                  </a:cubicBezTo>
                  <a:cubicBezTo>
                    <a:pt x="1386678" y="1542728"/>
                    <a:pt x="1371718" y="1542728"/>
                    <a:pt x="1374212" y="1558918"/>
                  </a:cubicBezTo>
                  <a:cubicBezTo>
                    <a:pt x="1377952" y="1573863"/>
                    <a:pt x="1389172" y="1571372"/>
                    <a:pt x="1401640" y="1567636"/>
                  </a:cubicBezTo>
                  <a:cubicBezTo>
                    <a:pt x="1412860" y="1562654"/>
                    <a:pt x="1426574" y="1562654"/>
                    <a:pt x="1430314" y="1577599"/>
                  </a:cubicBezTo>
                  <a:cubicBezTo>
                    <a:pt x="1434054" y="1591298"/>
                    <a:pt x="1424080" y="1602507"/>
                    <a:pt x="1411612" y="1604998"/>
                  </a:cubicBezTo>
                  <a:cubicBezTo>
                    <a:pt x="1382938" y="1608734"/>
                    <a:pt x="1360498" y="1622433"/>
                    <a:pt x="1340550" y="1642359"/>
                  </a:cubicBezTo>
                  <a:cubicBezTo>
                    <a:pt x="1324342" y="1658550"/>
                    <a:pt x="1309382" y="1641114"/>
                    <a:pt x="1289434" y="1631151"/>
                  </a:cubicBezTo>
                  <a:cubicBezTo>
                    <a:pt x="1296916" y="1656059"/>
                    <a:pt x="1304396" y="1667267"/>
                    <a:pt x="1328084" y="1659795"/>
                  </a:cubicBezTo>
                  <a:cubicBezTo>
                    <a:pt x="1334316" y="1658550"/>
                    <a:pt x="1340550" y="1656059"/>
                    <a:pt x="1348030" y="1656059"/>
                  </a:cubicBezTo>
                  <a:cubicBezTo>
                    <a:pt x="1356758" y="1657304"/>
                    <a:pt x="1366732" y="1659795"/>
                    <a:pt x="1369224" y="1667267"/>
                  </a:cubicBezTo>
                  <a:cubicBezTo>
                    <a:pt x="1382938" y="1695911"/>
                    <a:pt x="1353018" y="1707120"/>
                    <a:pt x="1343044" y="1725801"/>
                  </a:cubicBezTo>
                  <a:cubicBezTo>
                    <a:pt x="1336810" y="1739500"/>
                    <a:pt x="1323096" y="1741991"/>
                    <a:pt x="1309382" y="1732028"/>
                  </a:cubicBezTo>
                  <a:cubicBezTo>
                    <a:pt x="1304396" y="1727046"/>
                    <a:pt x="1300656" y="1722065"/>
                    <a:pt x="1294422" y="1718328"/>
                  </a:cubicBezTo>
                  <a:cubicBezTo>
                    <a:pt x="1262008" y="1697157"/>
                    <a:pt x="1224606" y="1707120"/>
                    <a:pt x="1212138" y="1744482"/>
                  </a:cubicBezTo>
                  <a:cubicBezTo>
                    <a:pt x="1203412" y="1768144"/>
                    <a:pt x="1187204" y="1769390"/>
                    <a:pt x="1167256" y="1760672"/>
                  </a:cubicBezTo>
                  <a:cubicBezTo>
                    <a:pt x="1134842" y="1746973"/>
                    <a:pt x="1133596" y="1748218"/>
                    <a:pt x="1107414" y="1750709"/>
                  </a:cubicBezTo>
                  <a:cubicBezTo>
                    <a:pt x="1107414" y="1761917"/>
                    <a:pt x="1117388" y="1765653"/>
                    <a:pt x="1122376" y="1771880"/>
                  </a:cubicBezTo>
                  <a:cubicBezTo>
                    <a:pt x="1143570" y="1799279"/>
                    <a:pt x="1147310" y="1834150"/>
                    <a:pt x="1129856" y="1862794"/>
                  </a:cubicBezTo>
                  <a:cubicBezTo>
                    <a:pt x="1118634" y="1880230"/>
                    <a:pt x="1124868" y="1891438"/>
                    <a:pt x="1133596" y="1905138"/>
                  </a:cubicBezTo>
                  <a:cubicBezTo>
                    <a:pt x="1142322" y="1918837"/>
                    <a:pt x="1153542" y="1925064"/>
                    <a:pt x="1169750" y="1920082"/>
                  </a:cubicBezTo>
                  <a:cubicBezTo>
                    <a:pt x="1175984" y="1918837"/>
                    <a:pt x="1179724" y="1916346"/>
                    <a:pt x="1185958" y="1916346"/>
                  </a:cubicBezTo>
                  <a:cubicBezTo>
                    <a:pt x="1200918" y="1913855"/>
                    <a:pt x="1212138" y="1918837"/>
                    <a:pt x="1219618" y="1932536"/>
                  </a:cubicBezTo>
                  <a:cubicBezTo>
                    <a:pt x="1225852" y="1942499"/>
                    <a:pt x="1222112" y="1952463"/>
                    <a:pt x="1215878" y="1962426"/>
                  </a:cubicBezTo>
                  <a:cubicBezTo>
                    <a:pt x="1209646" y="1971144"/>
                    <a:pt x="1197178" y="1979861"/>
                    <a:pt x="1200918" y="1991070"/>
                  </a:cubicBezTo>
                  <a:cubicBezTo>
                    <a:pt x="1207152" y="2023450"/>
                    <a:pt x="1192192" y="2032168"/>
                    <a:pt x="1163516" y="2034659"/>
                  </a:cubicBezTo>
                  <a:cubicBezTo>
                    <a:pt x="1141076" y="2037149"/>
                    <a:pt x="1128608" y="2053340"/>
                    <a:pt x="1114894" y="2070775"/>
                  </a:cubicBezTo>
                  <a:cubicBezTo>
                    <a:pt x="1106168" y="2081984"/>
                    <a:pt x="1106168" y="2089456"/>
                    <a:pt x="1118634" y="2098174"/>
                  </a:cubicBezTo>
                  <a:cubicBezTo>
                    <a:pt x="1137336" y="2109382"/>
                    <a:pt x="1143570" y="2128063"/>
                    <a:pt x="1147310" y="2147990"/>
                  </a:cubicBezTo>
                  <a:cubicBezTo>
                    <a:pt x="1151050" y="2166670"/>
                    <a:pt x="1158530" y="2180370"/>
                    <a:pt x="1183464" y="2189088"/>
                  </a:cubicBezTo>
                  <a:cubicBezTo>
                    <a:pt x="1151050" y="2130554"/>
                    <a:pt x="1184710" y="2085720"/>
                    <a:pt x="1199672" y="2037149"/>
                  </a:cubicBezTo>
                  <a:cubicBezTo>
                    <a:pt x="1202164" y="2024695"/>
                    <a:pt x="1207152" y="2008505"/>
                    <a:pt x="1224606" y="2012242"/>
                  </a:cubicBezTo>
                  <a:cubicBezTo>
                    <a:pt x="1240812" y="2017223"/>
                    <a:pt x="1237072" y="2033413"/>
                    <a:pt x="1232086" y="2045867"/>
                  </a:cubicBezTo>
                  <a:cubicBezTo>
                    <a:pt x="1223358" y="2075757"/>
                    <a:pt x="1235826" y="2100665"/>
                    <a:pt x="1248294" y="2124327"/>
                  </a:cubicBezTo>
                  <a:cubicBezTo>
                    <a:pt x="1275722" y="2181615"/>
                    <a:pt x="1270734" y="2202787"/>
                    <a:pt x="1220866" y="2238903"/>
                  </a:cubicBezTo>
                  <a:cubicBezTo>
                    <a:pt x="1197178" y="2253848"/>
                    <a:pt x="1189698" y="2275020"/>
                    <a:pt x="1197178" y="2301173"/>
                  </a:cubicBezTo>
                  <a:cubicBezTo>
                    <a:pt x="1207152" y="2333553"/>
                    <a:pt x="1214632" y="2365934"/>
                    <a:pt x="1213386" y="2398314"/>
                  </a:cubicBezTo>
                  <a:cubicBezTo>
                    <a:pt x="1213386" y="2410768"/>
                    <a:pt x="1217126" y="2423222"/>
                    <a:pt x="1223358" y="2433185"/>
                  </a:cubicBezTo>
                  <a:cubicBezTo>
                    <a:pt x="1238320" y="2454357"/>
                    <a:pt x="1248294" y="2476774"/>
                    <a:pt x="1248294" y="2502927"/>
                  </a:cubicBezTo>
                  <a:cubicBezTo>
                    <a:pt x="1248294" y="2515381"/>
                    <a:pt x="1254526" y="2527835"/>
                    <a:pt x="1265748" y="2534062"/>
                  </a:cubicBezTo>
                  <a:cubicBezTo>
                    <a:pt x="1290682" y="2550252"/>
                    <a:pt x="1314370" y="2572669"/>
                    <a:pt x="1345538" y="2581387"/>
                  </a:cubicBezTo>
                  <a:cubicBezTo>
                    <a:pt x="1356758" y="2587614"/>
                    <a:pt x="1369224" y="2593841"/>
                    <a:pt x="1375458" y="2605049"/>
                  </a:cubicBezTo>
                  <a:cubicBezTo>
                    <a:pt x="1397900" y="2641166"/>
                    <a:pt x="1434054" y="2661092"/>
                    <a:pt x="1470208" y="2681018"/>
                  </a:cubicBezTo>
                  <a:cubicBezTo>
                    <a:pt x="1496390" y="2695963"/>
                    <a:pt x="1503870" y="2717135"/>
                    <a:pt x="1503870" y="2744533"/>
                  </a:cubicBezTo>
                  <a:cubicBezTo>
                    <a:pt x="1501376" y="2773177"/>
                    <a:pt x="1480182" y="2781895"/>
                    <a:pt x="1457742" y="2788122"/>
                  </a:cubicBezTo>
                  <a:cubicBezTo>
                    <a:pt x="1444028" y="2791858"/>
                    <a:pt x="1429066" y="2795595"/>
                    <a:pt x="1419094" y="2805558"/>
                  </a:cubicBezTo>
                  <a:cubicBezTo>
                    <a:pt x="1411612" y="2813030"/>
                    <a:pt x="1401640" y="2822993"/>
                    <a:pt x="1409120" y="2831711"/>
                  </a:cubicBezTo>
                  <a:cubicBezTo>
                    <a:pt x="1432808" y="2860355"/>
                    <a:pt x="1412860" y="2888999"/>
                    <a:pt x="1409120" y="2916398"/>
                  </a:cubicBezTo>
                  <a:cubicBezTo>
                    <a:pt x="1407872" y="2928852"/>
                    <a:pt x="1397900" y="2943797"/>
                    <a:pt x="1419094" y="2947533"/>
                  </a:cubicBezTo>
                  <a:cubicBezTo>
                    <a:pt x="1440288" y="2952514"/>
                    <a:pt x="1444028" y="2936324"/>
                    <a:pt x="1445274" y="2918889"/>
                  </a:cubicBezTo>
                  <a:cubicBezTo>
                    <a:pt x="1446520" y="2881527"/>
                    <a:pt x="1467716" y="2860355"/>
                    <a:pt x="1501376" y="2862846"/>
                  </a:cubicBezTo>
                  <a:cubicBezTo>
                    <a:pt x="1520078" y="2865337"/>
                    <a:pt x="1532544" y="2872809"/>
                    <a:pt x="1522570" y="2892735"/>
                  </a:cubicBezTo>
                  <a:cubicBezTo>
                    <a:pt x="1515090" y="2905189"/>
                    <a:pt x="1517584" y="2912662"/>
                    <a:pt x="1530050" y="2918889"/>
                  </a:cubicBezTo>
                  <a:cubicBezTo>
                    <a:pt x="1531298" y="2920134"/>
                    <a:pt x="1535038" y="2921379"/>
                    <a:pt x="1535038" y="2922625"/>
                  </a:cubicBezTo>
                  <a:cubicBezTo>
                    <a:pt x="1540024" y="2957496"/>
                    <a:pt x="1569946" y="2982404"/>
                    <a:pt x="1568698" y="3018520"/>
                  </a:cubicBezTo>
                  <a:cubicBezTo>
                    <a:pt x="1568698" y="3025993"/>
                    <a:pt x="1568698" y="3032220"/>
                    <a:pt x="1568698" y="3038447"/>
                  </a:cubicBezTo>
                  <a:cubicBezTo>
                    <a:pt x="1577426" y="3077054"/>
                    <a:pt x="1576180" y="3077054"/>
                    <a:pt x="1538778" y="3070827"/>
                  </a:cubicBezTo>
                  <a:cubicBezTo>
                    <a:pt x="1482676" y="3062109"/>
                    <a:pt x="1426574" y="3044673"/>
                    <a:pt x="1367978" y="3055882"/>
                  </a:cubicBezTo>
                  <a:cubicBezTo>
                    <a:pt x="1358004" y="3057127"/>
                    <a:pt x="1349278" y="3052146"/>
                    <a:pt x="1343044" y="3042183"/>
                  </a:cubicBezTo>
                  <a:cubicBezTo>
                    <a:pt x="1339304" y="3035956"/>
                    <a:pt x="1333070" y="3025993"/>
                    <a:pt x="1323096" y="3033465"/>
                  </a:cubicBezTo>
                  <a:cubicBezTo>
                    <a:pt x="1314370" y="3038447"/>
                    <a:pt x="1311876" y="3047164"/>
                    <a:pt x="1313122" y="3055882"/>
                  </a:cubicBezTo>
                  <a:cubicBezTo>
                    <a:pt x="1313122" y="3065845"/>
                    <a:pt x="1318110" y="3075808"/>
                    <a:pt x="1318110" y="3084526"/>
                  </a:cubicBezTo>
                  <a:cubicBezTo>
                    <a:pt x="1319356" y="3114416"/>
                    <a:pt x="1303148" y="3126870"/>
                    <a:pt x="1275722" y="3116906"/>
                  </a:cubicBezTo>
                  <a:cubicBezTo>
                    <a:pt x="1250786" y="3105698"/>
                    <a:pt x="1220866" y="3100716"/>
                    <a:pt x="1195932" y="3087017"/>
                  </a:cubicBezTo>
                  <a:cubicBezTo>
                    <a:pt x="1172244" y="3075808"/>
                    <a:pt x="1156036" y="3079545"/>
                    <a:pt x="1144816" y="3103207"/>
                  </a:cubicBezTo>
                  <a:cubicBezTo>
                    <a:pt x="1134842" y="3123133"/>
                    <a:pt x="1123622" y="3140569"/>
                    <a:pt x="1108662" y="3155514"/>
                  </a:cubicBezTo>
                  <a:cubicBezTo>
                    <a:pt x="1101180" y="3161741"/>
                    <a:pt x="1096194" y="3171704"/>
                    <a:pt x="1094948" y="3181667"/>
                  </a:cubicBezTo>
                  <a:cubicBezTo>
                    <a:pt x="1089960" y="3221520"/>
                    <a:pt x="1073754" y="3253900"/>
                    <a:pt x="1028872" y="3270090"/>
                  </a:cubicBezTo>
                  <a:cubicBezTo>
                    <a:pt x="1045078" y="3286280"/>
                    <a:pt x="1060040" y="3280053"/>
                    <a:pt x="1073754" y="3275071"/>
                  </a:cubicBezTo>
                  <a:cubicBezTo>
                    <a:pt x="1088714" y="3267599"/>
                    <a:pt x="1104922" y="3267599"/>
                    <a:pt x="1121128" y="3275071"/>
                  </a:cubicBezTo>
                  <a:cubicBezTo>
                    <a:pt x="1142322" y="3287525"/>
                    <a:pt x="1167256" y="3285035"/>
                    <a:pt x="1187204" y="3273826"/>
                  </a:cubicBezTo>
                  <a:cubicBezTo>
                    <a:pt x="1209646" y="3260127"/>
                    <a:pt x="1230840" y="3255145"/>
                    <a:pt x="1260760" y="3270090"/>
                  </a:cubicBezTo>
                  <a:cubicBezTo>
                    <a:pt x="1254526" y="3247673"/>
                    <a:pt x="1242060" y="3241446"/>
                    <a:pt x="1229592" y="3236464"/>
                  </a:cubicBezTo>
                  <a:cubicBezTo>
                    <a:pt x="1199672" y="3224010"/>
                    <a:pt x="1189698" y="3197857"/>
                    <a:pt x="1185958" y="3170458"/>
                  </a:cubicBezTo>
                  <a:cubicBezTo>
                    <a:pt x="1179724" y="3135587"/>
                    <a:pt x="1209646" y="3110679"/>
                    <a:pt x="1245800" y="3118152"/>
                  </a:cubicBezTo>
                  <a:cubicBezTo>
                    <a:pt x="1269488" y="3123133"/>
                    <a:pt x="1289434" y="3135587"/>
                    <a:pt x="1315616" y="3133096"/>
                  </a:cubicBezTo>
                  <a:cubicBezTo>
                    <a:pt x="1334316" y="3130606"/>
                    <a:pt x="1336810" y="3146796"/>
                    <a:pt x="1326836" y="3162986"/>
                  </a:cubicBezTo>
                  <a:cubicBezTo>
                    <a:pt x="1304396" y="3201593"/>
                    <a:pt x="1309382" y="3233973"/>
                    <a:pt x="1341796" y="3262618"/>
                  </a:cubicBezTo>
                  <a:cubicBezTo>
                    <a:pt x="1367978" y="3286280"/>
                    <a:pt x="1385432" y="3321151"/>
                    <a:pt x="1426574" y="3324887"/>
                  </a:cubicBezTo>
                  <a:cubicBezTo>
                    <a:pt x="1439040" y="3326133"/>
                    <a:pt x="1444028" y="3341077"/>
                    <a:pt x="1447768" y="3352286"/>
                  </a:cubicBezTo>
                  <a:cubicBezTo>
                    <a:pt x="1458988" y="3383421"/>
                    <a:pt x="1473948" y="3409574"/>
                    <a:pt x="1500130" y="3431991"/>
                  </a:cubicBezTo>
                  <a:cubicBezTo>
                    <a:pt x="1526310" y="3454408"/>
                    <a:pt x="1521324" y="3490525"/>
                    <a:pt x="1526310" y="3520414"/>
                  </a:cubicBezTo>
                  <a:cubicBezTo>
                    <a:pt x="1532544" y="3549058"/>
                    <a:pt x="1535038" y="3552794"/>
                    <a:pt x="1561218" y="3540340"/>
                  </a:cubicBezTo>
                  <a:cubicBezTo>
                    <a:pt x="1588646" y="3527887"/>
                    <a:pt x="1602360" y="3530377"/>
                    <a:pt x="1614828" y="3557776"/>
                  </a:cubicBezTo>
                  <a:cubicBezTo>
                    <a:pt x="1637268" y="3602610"/>
                    <a:pt x="1664696" y="3646199"/>
                    <a:pt x="1658462" y="3698506"/>
                  </a:cubicBezTo>
                  <a:cubicBezTo>
                    <a:pt x="1655968" y="3712205"/>
                    <a:pt x="1664696" y="3722168"/>
                    <a:pt x="1674670" y="3730886"/>
                  </a:cubicBezTo>
                  <a:cubicBezTo>
                    <a:pt x="1693370" y="3745831"/>
                    <a:pt x="1698358" y="3763266"/>
                    <a:pt x="1689630" y="3785683"/>
                  </a:cubicBezTo>
                  <a:cubicBezTo>
                    <a:pt x="1682150" y="3809346"/>
                    <a:pt x="1680904" y="3833008"/>
                    <a:pt x="1689630" y="3856671"/>
                  </a:cubicBezTo>
                  <a:cubicBezTo>
                    <a:pt x="1692124" y="3861652"/>
                    <a:pt x="1694618" y="3866634"/>
                    <a:pt x="1693370" y="3869125"/>
                  </a:cubicBezTo>
                  <a:cubicBezTo>
                    <a:pt x="1668436" y="3920186"/>
                    <a:pt x="1703344" y="3970002"/>
                    <a:pt x="1693370" y="4019817"/>
                  </a:cubicBezTo>
                  <a:cubicBezTo>
                    <a:pt x="1690878" y="4036007"/>
                    <a:pt x="1697110" y="4043480"/>
                    <a:pt x="1712072" y="4049707"/>
                  </a:cubicBezTo>
                  <a:cubicBezTo>
                    <a:pt x="1725786" y="4055934"/>
                    <a:pt x="1739498" y="4065897"/>
                    <a:pt x="1753212" y="4050952"/>
                  </a:cubicBezTo>
                  <a:cubicBezTo>
                    <a:pt x="1770666" y="4033517"/>
                    <a:pt x="1781888" y="4038498"/>
                    <a:pt x="1788120" y="4059670"/>
                  </a:cubicBezTo>
                  <a:cubicBezTo>
                    <a:pt x="1791860" y="4073369"/>
                    <a:pt x="1798094" y="4083332"/>
                    <a:pt x="1811808" y="4085823"/>
                  </a:cubicBezTo>
                  <a:cubicBezTo>
                    <a:pt x="1839236" y="4092050"/>
                    <a:pt x="1862924" y="4102013"/>
                    <a:pt x="1884118" y="4121940"/>
                  </a:cubicBezTo>
                  <a:cubicBezTo>
                    <a:pt x="1899078" y="4135639"/>
                    <a:pt x="1917780" y="4120694"/>
                    <a:pt x="1922766" y="4093296"/>
                  </a:cubicBezTo>
                  <a:cubicBezTo>
                    <a:pt x="1931492" y="4037253"/>
                    <a:pt x="1945206" y="3982456"/>
                    <a:pt x="1943960" y="3925167"/>
                  </a:cubicBezTo>
                  <a:cubicBezTo>
                    <a:pt x="1942714" y="3903996"/>
                    <a:pt x="1955180" y="3885315"/>
                    <a:pt x="1970142" y="3870370"/>
                  </a:cubicBezTo>
                  <a:cubicBezTo>
                    <a:pt x="1985102" y="3855425"/>
                    <a:pt x="2002556" y="3857916"/>
                    <a:pt x="2006296" y="3876597"/>
                  </a:cubicBezTo>
                  <a:cubicBezTo>
                    <a:pt x="2013776" y="3912713"/>
                    <a:pt x="2039958" y="3950075"/>
                    <a:pt x="2003802" y="3987437"/>
                  </a:cubicBezTo>
                  <a:cubicBezTo>
                    <a:pt x="1987596" y="4006118"/>
                    <a:pt x="1993828" y="4028535"/>
                    <a:pt x="2013776" y="4043480"/>
                  </a:cubicBezTo>
                  <a:cubicBezTo>
                    <a:pt x="2056164" y="4077106"/>
                    <a:pt x="2081098" y="4125676"/>
                    <a:pt x="2113514" y="4168019"/>
                  </a:cubicBezTo>
                  <a:cubicBezTo>
                    <a:pt x="2124734" y="4180473"/>
                    <a:pt x="2135954" y="4191682"/>
                    <a:pt x="2149668" y="4200400"/>
                  </a:cubicBezTo>
                  <a:cubicBezTo>
                    <a:pt x="2172108" y="4214099"/>
                    <a:pt x="2183330" y="4232780"/>
                    <a:pt x="2169616" y="4258933"/>
                  </a:cubicBezTo>
                  <a:cubicBezTo>
                    <a:pt x="2157148" y="4280105"/>
                    <a:pt x="2164628" y="4297540"/>
                    <a:pt x="2184576" y="4308749"/>
                  </a:cubicBezTo>
                  <a:cubicBezTo>
                    <a:pt x="2214498" y="4323694"/>
                    <a:pt x="2231952" y="4339884"/>
                    <a:pt x="2214498" y="4376000"/>
                  </a:cubicBezTo>
                  <a:cubicBezTo>
                    <a:pt x="2204524" y="4394681"/>
                    <a:pt x="2229458" y="4413362"/>
                    <a:pt x="2218238" y="4437025"/>
                  </a:cubicBezTo>
                  <a:cubicBezTo>
                    <a:pt x="2235692" y="4430798"/>
                    <a:pt x="2250652" y="4427061"/>
                    <a:pt x="2265612" y="4432043"/>
                  </a:cubicBezTo>
                  <a:cubicBezTo>
                    <a:pt x="2280574" y="4438270"/>
                    <a:pt x="2290546" y="4449478"/>
                    <a:pt x="2298028" y="4463178"/>
                  </a:cubicBezTo>
                  <a:cubicBezTo>
                    <a:pt x="2308000" y="4479368"/>
                    <a:pt x="2308000" y="4493067"/>
                    <a:pt x="2299274" y="4509257"/>
                  </a:cubicBezTo>
                  <a:cubicBezTo>
                    <a:pt x="2276832" y="4550356"/>
                    <a:pt x="2278080" y="4550356"/>
                    <a:pt x="2309248" y="4583981"/>
                  </a:cubicBezTo>
                  <a:cubicBezTo>
                    <a:pt x="2316728" y="4592699"/>
                    <a:pt x="2324208" y="4602662"/>
                    <a:pt x="2316728" y="4612625"/>
                  </a:cubicBezTo>
                  <a:lnTo>
                    <a:pt x="2302092" y="4618320"/>
                  </a:lnTo>
                  <a:lnTo>
                    <a:pt x="2301660" y="4618229"/>
                  </a:lnTo>
                  <a:lnTo>
                    <a:pt x="2288054" y="4610134"/>
                  </a:lnTo>
                  <a:cubicBezTo>
                    <a:pt x="2281820" y="4605153"/>
                    <a:pt x="2275586" y="4600171"/>
                    <a:pt x="2266860" y="4610134"/>
                  </a:cubicBezTo>
                  <a:cubicBezTo>
                    <a:pt x="2270600" y="4620098"/>
                    <a:pt x="2280574" y="4613871"/>
                    <a:pt x="2286806" y="4615116"/>
                  </a:cubicBezTo>
                  <a:lnTo>
                    <a:pt x="2301660" y="4618229"/>
                  </a:lnTo>
                  <a:lnTo>
                    <a:pt x="2301922" y="4618385"/>
                  </a:lnTo>
                  <a:lnTo>
                    <a:pt x="2302092" y="4618320"/>
                  </a:lnTo>
                  <a:lnTo>
                    <a:pt x="2331376" y="4624457"/>
                  </a:lnTo>
                  <a:cubicBezTo>
                    <a:pt x="2345402" y="4629438"/>
                    <a:pt x="2357870" y="4638156"/>
                    <a:pt x="2366596" y="4656214"/>
                  </a:cubicBezTo>
                  <a:cubicBezTo>
                    <a:pt x="2375324" y="4673650"/>
                    <a:pt x="2391530" y="4671159"/>
                    <a:pt x="2401504" y="4653723"/>
                  </a:cubicBezTo>
                  <a:cubicBezTo>
                    <a:pt x="2408984" y="4640024"/>
                    <a:pt x="2413972" y="4627570"/>
                    <a:pt x="2418958" y="4613871"/>
                  </a:cubicBezTo>
                  <a:cubicBezTo>
                    <a:pt x="2437660" y="4571527"/>
                    <a:pt x="2478800" y="4556582"/>
                    <a:pt x="2542384" y="4570282"/>
                  </a:cubicBezTo>
                  <a:cubicBezTo>
                    <a:pt x="2563578" y="4575263"/>
                    <a:pt x="2577292" y="4577754"/>
                    <a:pt x="2588512" y="4554092"/>
                  </a:cubicBezTo>
                  <a:cubicBezTo>
                    <a:pt x="2597238" y="4534165"/>
                    <a:pt x="2620926" y="4539147"/>
                    <a:pt x="2644614" y="4562809"/>
                  </a:cubicBezTo>
                  <a:cubicBezTo>
                    <a:pt x="2635886" y="4526693"/>
                    <a:pt x="2650848" y="4481859"/>
                    <a:pt x="2687002" y="4456951"/>
                  </a:cubicBezTo>
                  <a:cubicBezTo>
                    <a:pt x="2715676" y="4438270"/>
                    <a:pt x="2745598" y="4420834"/>
                    <a:pt x="2781752" y="4423325"/>
                  </a:cubicBezTo>
                  <a:cubicBezTo>
                    <a:pt x="2806686" y="4425816"/>
                    <a:pt x="2827880" y="4418344"/>
                    <a:pt x="2845334" y="4400908"/>
                  </a:cubicBezTo>
                  <a:cubicBezTo>
                    <a:pt x="2859048" y="4388454"/>
                    <a:pt x="2872762" y="4380982"/>
                    <a:pt x="2892710" y="4389700"/>
                  </a:cubicBezTo>
                  <a:cubicBezTo>
                    <a:pt x="2901436" y="4393436"/>
                    <a:pt x="2910164" y="4392190"/>
                    <a:pt x="2917644" y="4385963"/>
                  </a:cubicBezTo>
                  <a:cubicBezTo>
                    <a:pt x="2937592" y="4369773"/>
                    <a:pt x="2943826" y="4382227"/>
                    <a:pt x="2950058" y="4398417"/>
                  </a:cubicBezTo>
                  <a:cubicBezTo>
                    <a:pt x="2957540" y="4422080"/>
                    <a:pt x="2970006" y="4418344"/>
                    <a:pt x="2987460" y="4408380"/>
                  </a:cubicBezTo>
                  <a:cubicBezTo>
                    <a:pt x="3028602" y="4382227"/>
                    <a:pt x="3070990" y="4367282"/>
                    <a:pt x="3119612" y="4390945"/>
                  </a:cubicBezTo>
                  <a:cubicBezTo>
                    <a:pt x="3138312" y="4398417"/>
                    <a:pt x="3158260" y="4388454"/>
                    <a:pt x="3178208" y="4394681"/>
                  </a:cubicBezTo>
                  <a:cubicBezTo>
                    <a:pt x="3204388" y="4403399"/>
                    <a:pt x="3208128" y="4373509"/>
                    <a:pt x="3221842" y="4362301"/>
                  </a:cubicBezTo>
                  <a:cubicBezTo>
                    <a:pt x="3243036" y="4343620"/>
                    <a:pt x="3261738" y="4324939"/>
                    <a:pt x="3277944" y="4298786"/>
                  </a:cubicBezTo>
                  <a:cubicBezTo>
                    <a:pt x="3289166" y="4278859"/>
                    <a:pt x="3349008" y="4273878"/>
                    <a:pt x="3368954" y="4290068"/>
                  </a:cubicBezTo>
                  <a:cubicBezTo>
                    <a:pt x="3387656" y="4305013"/>
                    <a:pt x="3395136" y="4298786"/>
                    <a:pt x="3405110" y="4282596"/>
                  </a:cubicBezTo>
                  <a:cubicBezTo>
                    <a:pt x="3411344" y="4273878"/>
                    <a:pt x="3417576" y="4266405"/>
                    <a:pt x="3425058" y="4261424"/>
                  </a:cubicBezTo>
                  <a:cubicBezTo>
                    <a:pt x="3436278" y="4253952"/>
                    <a:pt x="3437524" y="4247725"/>
                    <a:pt x="3435030" y="4234025"/>
                  </a:cubicBezTo>
                  <a:cubicBezTo>
                    <a:pt x="3425058" y="4191682"/>
                    <a:pt x="3451238" y="4169265"/>
                    <a:pt x="3492380" y="4184209"/>
                  </a:cubicBezTo>
                  <a:cubicBezTo>
                    <a:pt x="3508586" y="4189191"/>
                    <a:pt x="3522300" y="4187946"/>
                    <a:pt x="3537262" y="4180473"/>
                  </a:cubicBezTo>
                  <a:cubicBezTo>
                    <a:pt x="3565936" y="4165529"/>
                    <a:pt x="3589624" y="4146848"/>
                    <a:pt x="3613312" y="4123185"/>
                  </a:cubicBezTo>
                  <a:cubicBezTo>
                    <a:pt x="3625778" y="4110731"/>
                    <a:pt x="3636998" y="4097032"/>
                    <a:pt x="3654452" y="4090805"/>
                  </a:cubicBezTo>
                  <a:cubicBezTo>
                    <a:pt x="3680634" y="4079596"/>
                    <a:pt x="3695594" y="4087069"/>
                    <a:pt x="3706814" y="4113222"/>
                  </a:cubicBezTo>
                  <a:cubicBezTo>
                    <a:pt x="3726762" y="4158056"/>
                    <a:pt x="3737982" y="4206627"/>
                    <a:pt x="3736736" y="4261424"/>
                  </a:cubicBezTo>
                  <a:cubicBezTo>
                    <a:pt x="3754190" y="4240252"/>
                    <a:pt x="3772890" y="4227798"/>
                    <a:pt x="3797824" y="4227798"/>
                  </a:cubicBezTo>
                  <a:cubicBezTo>
                    <a:pt x="3812786" y="4227798"/>
                    <a:pt x="3824006" y="4232780"/>
                    <a:pt x="3831486" y="4245234"/>
                  </a:cubicBezTo>
                  <a:cubicBezTo>
                    <a:pt x="3838966" y="4258933"/>
                    <a:pt x="3837720" y="4271387"/>
                    <a:pt x="3826500" y="4281350"/>
                  </a:cubicBezTo>
                  <a:cubicBezTo>
                    <a:pt x="3804058" y="4303767"/>
                    <a:pt x="3797824" y="4332411"/>
                    <a:pt x="3791592" y="4362301"/>
                  </a:cubicBezTo>
                  <a:cubicBezTo>
                    <a:pt x="3790344" y="4376000"/>
                    <a:pt x="3787852" y="4390945"/>
                    <a:pt x="3771644" y="4392190"/>
                  </a:cubicBezTo>
                  <a:cubicBezTo>
                    <a:pt x="3756684" y="4393436"/>
                    <a:pt x="3754190" y="4378491"/>
                    <a:pt x="3749202" y="4367282"/>
                  </a:cubicBezTo>
                  <a:cubicBezTo>
                    <a:pt x="3742970" y="4353583"/>
                    <a:pt x="3737982" y="4338638"/>
                    <a:pt x="3729256" y="4326184"/>
                  </a:cubicBezTo>
                  <a:cubicBezTo>
                    <a:pt x="3719282" y="4309994"/>
                    <a:pt x="3700582" y="4309994"/>
                    <a:pt x="3696840" y="4326184"/>
                  </a:cubicBezTo>
                  <a:cubicBezTo>
                    <a:pt x="3689360" y="4361055"/>
                    <a:pt x="3666920" y="4366037"/>
                    <a:pt x="3639492" y="4369773"/>
                  </a:cubicBezTo>
                  <a:cubicBezTo>
                    <a:pt x="3630766" y="4371019"/>
                    <a:pt x="3623284" y="4376000"/>
                    <a:pt x="3613312" y="4377246"/>
                  </a:cubicBezTo>
                  <a:cubicBezTo>
                    <a:pt x="3588376" y="4383473"/>
                    <a:pt x="3577156" y="4394681"/>
                    <a:pt x="3590870" y="4422080"/>
                  </a:cubicBezTo>
                  <a:cubicBezTo>
                    <a:pt x="3594610" y="4428307"/>
                    <a:pt x="3594610" y="4434534"/>
                    <a:pt x="3594610" y="4440761"/>
                  </a:cubicBezTo>
                  <a:cubicBezTo>
                    <a:pt x="3589624" y="4480613"/>
                    <a:pt x="3605830" y="4504276"/>
                    <a:pt x="3640738" y="4526693"/>
                  </a:cubicBezTo>
                  <a:cubicBezTo>
                    <a:pt x="3670660" y="4546619"/>
                    <a:pt x="3688114" y="4583981"/>
                    <a:pt x="3696840" y="4620098"/>
                  </a:cubicBezTo>
                  <a:cubicBezTo>
                    <a:pt x="3700582" y="4638779"/>
                    <a:pt x="3705568" y="4638779"/>
                    <a:pt x="3721776" y="4635042"/>
                  </a:cubicBezTo>
                  <a:cubicBezTo>
                    <a:pt x="3756684" y="4623834"/>
                    <a:pt x="3771644" y="4630061"/>
                    <a:pt x="3791592" y="4659950"/>
                  </a:cubicBezTo>
                  <a:cubicBezTo>
                    <a:pt x="3796578" y="4667423"/>
                    <a:pt x="3799072" y="4676140"/>
                    <a:pt x="3804058" y="4683613"/>
                  </a:cubicBezTo>
                  <a:cubicBezTo>
                    <a:pt x="3824006" y="4713502"/>
                    <a:pt x="3848940" y="4713502"/>
                    <a:pt x="3870134" y="4683613"/>
                  </a:cubicBezTo>
                  <a:cubicBezTo>
                    <a:pt x="3890082" y="4654969"/>
                    <a:pt x="3902548" y="4620098"/>
                    <a:pt x="3905042" y="4585227"/>
                  </a:cubicBezTo>
                  <a:cubicBezTo>
                    <a:pt x="3910030" y="4545374"/>
                    <a:pt x="3927484" y="4514239"/>
                    <a:pt x="3948678" y="4484349"/>
                  </a:cubicBezTo>
                  <a:cubicBezTo>
                    <a:pt x="3959898" y="4470650"/>
                    <a:pt x="3967378" y="4456951"/>
                    <a:pt x="3968624" y="4439515"/>
                  </a:cubicBezTo>
                  <a:cubicBezTo>
                    <a:pt x="3969872" y="4414607"/>
                    <a:pt x="3983586" y="4394681"/>
                    <a:pt x="4002286" y="4382227"/>
                  </a:cubicBezTo>
                  <a:cubicBezTo>
                    <a:pt x="4027220" y="4363546"/>
                    <a:pt x="4054648" y="4349847"/>
                    <a:pt x="4075842" y="4326184"/>
                  </a:cubicBezTo>
                  <a:cubicBezTo>
                    <a:pt x="4083322" y="4317467"/>
                    <a:pt x="4095790" y="4318712"/>
                    <a:pt x="4107010" y="4322448"/>
                  </a:cubicBezTo>
                  <a:cubicBezTo>
                    <a:pt x="4119478" y="4326184"/>
                    <a:pt x="4131944" y="4329921"/>
                    <a:pt x="4145658" y="4328675"/>
                  </a:cubicBezTo>
                  <a:cubicBezTo>
                    <a:pt x="4169346" y="4328675"/>
                    <a:pt x="4186800" y="4336148"/>
                    <a:pt x="4189294" y="4363546"/>
                  </a:cubicBezTo>
                  <a:cubicBezTo>
                    <a:pt x="4189294" y="4376000"/>
                    <a:pt x="4198020" y="4378491"/>
                    <a:pt x="4207994" y="4383473"/>
                  </a:cubicBezTo>
                  <a:lnTo>
                    <a:pt x="4243196" y="4403035"/>
                  </a:lnTo>
                  <a:lnTo>
                    <a:pt x="4231438" y="4382794"/>
                  </a:lnTo>
                  <a:cubicBezTo>
                    <a:pt x="4232674" y="4341459"/>
                    <a:pt x="4220306" y="4300125"/>
                    <a:pt x="4224016" y="4258790"/>
                  </a:cubicBezTo>
                  <a:cubicBezTo>
                    <a:pt x="4225254" y="4246265"/>
                    <a:pt x="4226490" y="4237497"/>
                    <a:pt x="4235148" y="4228729"/>
                  </a:cubicBezTo>
                  <a:cubicBezTo>
                    <a:pt x="4273494" y="4192405"/>
                    <a:pt x="4310600" y="4153576"/>
                    <a:pt x="4362552" y="4137292"/>
                  </a:cubicBezTo>
                  <a:cubicBezTo>
                    <a:pt x="4369974" y="4137292"/>
                    <a:pt x="4377394" y="4137292"/>
                    <a:pt x="4384816" y="4137292"/>
                  </a:cubicBezTo>
                  <a:cubicBezTo>
                    <a:pt x="4446662" y="4137292"/>
                    <a:pt x="4452846" y="4142302"/>
                    <a:pt x="4460268" y="4204930"/>
                  </a:cubicBezTo>
                  <a:cubicBezTo>
                    <a:pt x="4462742" y="4231234"/>
                    <a:pt x="4481296" y="4234992"/>
                    <a:pt x="4497376" y="4241255"/>
                  </a:cubicBezTo>
                  <a:cubicBezTo>
                    <a:pt x="4533248" y="4255033"/>
                    <a:pt x="4543142" y="4268811"/>
                    <a:pt x="4528300" y="4302630"/>
                  </a:cubicBezTo>
                  <a:cubicBezTo>
                    <a:pt x="4520878" y="4320166"/>
                    <a:pt x="4522114" y="4330186"/>
                    <a:pt x="4535720" y="4343964"/>
                  </a:cubicBezTo>
                  <a:cubicBezTo>
                    <a:pt x="4544998" y="4352732"/>
                    <a:pt x="4547780" y="4362753"/>
                    <a:pt x="4547780" y="4373243"/>
                  </a:cubicBezTo>
                  <a:cubicBezTo>
                    <a:pt x="4547780" y="4383733"/>
                    <a:pt x="4544998" y="4394693"/>
                    <a:pt x="4543142" y="4405340"/>
                  </a:cubicBezTo>
                  <a:cubicBezTo>
                    <a:pt x="4541906" y="4412855"/>
                    <a:pt x="4532010" y="4425381"/>
                    <a:pt x="4523352" y="4419118"/>
                  </a:cubicBezTo>
                  <a:cubicBezTo>
                    <a:pt x="4504798" y="4401582"/>
                    <a:pt x="4501088" y="4416613"/>
                    <a:pt x="4496140" y="4430391"/>
                  </a:cubicBezTo>
                  <a:cubicBezTo>
                    <a:pt x="4480060" y="4462958"/>
                    <a:pt x="4451610" y="4474231"/>
                    <a:pt x="4418214" y="4475483"/>
                  </a:cubicBezTo>
                  <a:cubicBezTo>
                    <a:pt x="4386054" y="4476736"/>
                    <a:pt x="4353894" y="4475483"/>
                    <a:pt x="4322970" y="4475483"/>
                  </a:cubicBezTo>
                  <a:cubicBezTo>
                    <a:pt x="4311218" y="4461705"/>
                    <a:pt x="4300086" y="4447927"/>
                    <a:pt x="4287562" y="4435558"/>
                  </a:cubicBezTo>
                  <a:lnTo>
                    <a:pt x="4256466" y="4413192"/>
                  </a:lnTo>
                  <a:lnTo>
                    <a:pt x="4281550" y="4451969"/>
                  </a:lnTo>
                  <a:cubicBezTo>
                    <a:pt x="4284044" y="4463178"/>
                    <a:pt x="4296510" y="4465669"/>
                    <a:pt x="4301498" y="4474386"/>
                  </a:cubicBezTo>
                  <a:cubicBezTo>
                    <a:pt x="4299004" y="4496803"/>
                    <a:pt x="4282796" y="4500540"/>
                    <a:pt x="4265342" y="4500540"/>
                  </a:cubicBezTo>
                  <a:cubicBezTo>
                    <a:pt x="4261602" y="4500540"/>
                    <a:pt x="4257862" y="4499294"/>
                    <a:pt x="4255370" y="4498049"/>
                  </a:cubicBezTo>
                  <a:cubicBezTo>
                    <a:pt x="4240408" y="4486840"/>
                    <a:pt x="4236668" y="4469405"/>
                    <a:pt x="4227942" y="4454460"/>
                  </a:cubicBezTo>
                  <a:cubicBezTo>
                    <a:pt x="4205500" y="4422080"/>
                    <a:pt x="4171840" y="4403399"/>
                    <a:pt x="4139424" y="4382227"/>
                  </a:cubicBezTo>
                  <a:cubicBezTo>
                    <a:pt x="4133192" y="4377246"/>
                    <a:pt x="4126958" y="4378491"/>
                    <a:pt x="4119478" y="4379736"/>
                  </a:cubicBezTo>
                  <a:cubicBezTo>
                    <a:pt x="4088310" y="4384718"/>
                    <a:pt x="4043428" y="4430798"/>
                    <a:pt x="4034700" y="4461932"/>
                  </a:cubicBezTo>
                  <a:cubicBezTo>
                    <a:pt x="4027220" y="4498049"/>
                    <a:pt x="4016000" y="4532920"/>
                    <a:pt x="3971118" y="4537902"/>
                  </a:cubicBezTo>
                  <a:cubicBezTo>
                    <a:pt x="3953664" y="4540392"/>
                    <a:pt x="3948678" y="4554092"/>
                    <a:pt x="3946184" y="4569036"/>
                  </a:cubicBezTo>
                  <a:cubicBezTo>
                    <a:pt x="3943690" y="4586472"/>
                    <a:pt x="3941196" y="4605153"/>
                    <a:pt x="3946184" y="4621343"/>
                  </a:cubicBezTo>
                  <a:cubicBezTo>
                    <a:pt x="3953664" y="4645006"/>
                    <a:pt x="3957404" y="4663686"/>
                    <a:pt x="3932470" y="4681122"/>
                  </a:cubicBezTo>
                  <a:cubicBezTo>
                    <a:pt x="3917510" y="4692330"/>
                    <a:pt x="3933716" y="4698557"/>
                    <a:pt x="3943690" y="4703539"/>
                  </a:cubicBezTo>
                  <a:cubicBezTo>
                    <a:pt x="3963638" y="4709766"/>
                    <a:pt x="3981092" y="4718484"/>
                    <a:pt x="3974858" y="4744637"/>
                  </a:cubicBezTo>
                  <a:cubicBezTo>
                    <a:pt x="3971118" y="4753355"/>
                    <a:pt x="3964884" y="4758336"/>
                    <a:pt x="3956158" y="4760827"/>
                  </a:cubicBezTo>
                  <a:cubicBezTo>
                    <a:pt x="3929976" y="4779508"/>
                    <a:pt x="3903796" y="4795698"/>
                    <a:pt x="3868888" y="4770790"/>
                  </a:cubicBezTo>
                  <a:cubicBezTo>
                    <a:pt x="3856420" y="4762073"/>
                    <a:pt x="3846446" y="4777017"/>
                    <a:pt x="3845200" y="4789471"/>
                  </a:cubicBezTo>
                  <a:cubicBezTo>
                    <a:pt x="3836472" y="4828078"/>
                    <a:pt x="3801564" y="4820606"/>
                    <a:pt x="3776630" y="4831815"/>
                  </a:cubicBezTo>
                  <a:cubicBezTo>
                    <a:pt x="3767904" y="4835551"/>
                    <a:pt x="3762916" y="4826833"/>
                    <a:pt x="3760424" y="4819361"/>
                  </a:cubicBezTo>
                  <a:cubicBezTo>
                    <a:pt x="3752944" y="4783244"/>
                    <a:pt x="3724268" y="4759582"/>
                    <a:pt x="3709308" y="4727202"/>
                  </a:cubicBezTo>
                  <a:cubicBezTo>
                    <a:pt x="3700582" y="4704784"/>
                    <a:pt x="3660686" y="4698557"/>
                    <a:pt x="3640738" y="4717238"/>
                  </a:cubicBezTo>
                  <a:cubicBezTo>
                    <a:pt x="3627024" y="4728447"/>
                    <a:pt x="3614558" y="4740901"/>
                    <a:pt x="3594610" y="4742146"/>
                  </a:cubicBezTo>
                  <a:cubicBezTo>
                    <a:pt x="3572170" y="4745882"/>
                    <a:pt x="3564690" y="4793207"/>
                    <a:pt x="3578402" y="4809398"/>
                  </a:cubicBezTo>
                  <a:cubicBezTo>
                    <a:pt x="3583390" y="4814379"/>
                    <a:pt x="3587130" y="4819361"/>
                    <a:pt x="3595856" y="4830569"/>
                  </a:cubicBezTo>
                  <a:cubicBezTo>
                    <a:pt x="3573416" y="4824342"/>
                    <a:pt x="3560948" y="4830569"/>
                    <a:pt x="3545988" y="4840532"/>
                  </a:cubicBezTo>
                  <a:cubicBezTo>
                    <a:pt x="3521054" y="4859213"/>
                    <a:pt x="3486146" y="4839287"/>
                    <a:pt x="3484900" y="4808152"/>
                  </a:cubicBezTo>
                  <a:cubicBezTo>
                    <a:pt x="3484900" y="4806907"/>
                    <a:pt x="3486146" y="4804416"/>
                    <a:pt x="3486146" y="4801925"/>
                  </a:cubicBezTo>
                  <a:cubicBezTo>
                    <a:pt x="3484900" y="4795698"/>
                    <a:pt x="3481160" y="4789471"/>
                    <a:pt x="3476172" y="4789471"/>
                  </a:cubicBezTo>
                  <a:cubicBezTo>
                    <a:pt x="3436278" y="4795698"/>
                    <a:pt x="3445004" y="4722220"/>
                    <a:pt x="3396382" y="4740901"/>
                  </a:cubicBezTo>
                  <a:cubicBezTo>
                    <a:pt x="3388902" y="4743392"/>
                    <a:pt x="3380176" y="4742146"/>
                    <a:pt x="3377682" y="4749619"/>
                  </a:cubicBezTo>
                  <a:cubicBezTo>
                    <a:pt x="3363968" y="4796944"/>
                    <a:pt x="3320334" y="4796944"/>
                    <a:pt x="3285426" y="4805661"/>
                  </a:cubicBezTo>
                  <a:cubicBezTo>
                    <a:pt x="3248024" y="4814379"/>
                    <a:pt x="3230570" y="4839287"/>
                    <a:pt x="3243036" y="4875403"/>
                  </a:cubicBezTo>
                  <a:cubicBezTo>
                    <a:pt x="3246776" y="4886612"/>
                    <a:pt x="3261738" y="4897821"/>
                    <a:pt x="3246776" y="4910275"/>
                  </a:cubicBezTo>
                  <a:cubicBezTo>
                    <a:pt x="3231816" y="4920238"/>
                    <a:pt x="3218102" y="4922728"/>
                    <a:pt x="3203142" y="4912765"/>
                  </a:cubicBezTo>
                  <a:cubicBezTo>
                    <a:pt x="3195662" y="4909029"/>
                    <a:pt x="3188182" y="4906538"/>
                    <a:pt x="3179454" y="4912765"/>
                  </a:cubicBezTo>
                  <a:cubicBezTo>
                    <a:pt x="3149534" y="4930201"/>
                    <a:pt x="3119612" y="4916501"/>
                    <a:pt x="3117118" y="4882876"/>
                  </a:cubicBezTo>
                  <a:cubicBezTo>
                    <a:pt x="3115872" y="4860459"/>
                    <a:pt x="3123352" y="4838042"/>
                    <a:pt x="3118366" y="4814379"/>
                  </a:cubicBezTo>
                  <a:cubicBezTo>
                    <a:pt x="3117118" y="4806907"/>
                    <a:pt x="3123352" y="4793207"/>
                    <a:pt x="3129586" y="4788226"/>
                  </a:cubicBezTo>
                  <a:cubicBezTo>
                    <a:pt x="3164494" y="4762073"/>
                    <a:pt x="3178208" y="4720975"/>
                    <a:pt x="3204388" y="4689840"/>
                  </a:cubicBezTo>
                  <a:cubicBezTo>
                    <a:pt x="3209376" y="4682367"/>
                    <a:pt x="3219350" y="4676140"/>
                    <a:pt x="3213116" y="4666177"/>
                  </a:cubicBezTo>
                  <a:cubicBezTo>
                    <a:pt x="3206882" y="4657459"/>
                    <a:pt x="3195662" y="4659950"/>
                    <a:pt x="3188182" y="4663686"/>
                  </a:cubicBezTo>
                  <a:cubicBezTo>
                    <a:pt x="3160754" y="4677386"/>
                    <a:pt x="3133326" y="4678631"/>
                    <a:pt x="3103404" y="4679877"/>
                  </a:cubicBezTo>
                  <a:cubicBezTo>
                    <a:pt x="3083458" y="4681122"/>
                    <a:pt x="3057276" y="4698557"/>
                    <a:pt x="3033588" y="4708521"/>
                  </a:cubicBezTo>
                  <a:cubicBezTo>
                    <a:pt x="3018628" y="4714748"/>
                    <a:pt x="3016134" y="4733429"/>
                    <a:pt x="3034836" y="4739655"/>
                  </a:cubicBezTo>
                  <a:cubicBezTo>
                    <a:pt x="3047302" y="4743392"/>
                    <a:pt x="3052290" y="4753355"/>
                    <a:pt x="3059770" y="4759582"/>
                  </a:cubicBezTo>
                  <a:cubicBezTo>
                    <a:pt x="3062264" y="4763318"/>
                    <a:pt x="3064756" y="4768300"/>
                    <a:pt x="3066004" y="4770790"/>
                  </a:cubicBezTo>
                  <a:cubicBezTo>
                    <a:pt x="3034836" y="4777017"/>
                    <a:pt x="3047302" y="4811888"/>
                    <a:pt x="3029848" y="4824342"/>
                  </a:cubicBezTo>
                  <a:cubicBezTo>
                    <a:pt x="3018628" y="4833060"/>
                    <a:pt x="3017382" y="4834305"/>
                    <a:pt x="3028602" y="4841778"/>
                  </a:cubicBezTo>
                  <a:cubicBezTo>
                    <a:pt x="3042316" y="4851741"/>
                    <a:pt x="3034836" y="4864195"/>
                    <a:pt x="3028602" y="4875403"/>
                  </a:cubicBezTo>
                  <a:cubicBezTo>
                    <a:pt x="3022368" y="4886612"/>
                    <a:pt x="3014888" y="4885367"/>
                    <a:pt x="3004914" y="4877894"/>
                  </a:cubicBezTo>
                  <a:cubicBezTo>
                    <a:pt x="2993694" y="4870422"/>
                    <a:pt x="2982474" y="4891594"/>
                    <a:pt x="2971252" y="4881630"/>
                  </a:cubicBezTo>
                  <a:cubicBezTo>
                    <a:pt x="2957540" y="4871667"/>
                    <a:pt x="2942578" y="4860459"/>
                    <a:pt x="2943826" y="4839287"/>
                  </a:cubicBezTo>
                  <a:cubicBezTo>
                    <a:pt x="2945072" y="4828078"/>
                    <a:pt x="2947566" y="4816870"/>
                    <a:pt x="2940086" y="4806907"/>
                  </a:cubicBezTo>
                  <a:cubicBezTo>
                    <a:pt x="2936344" y="4800680"/>
                    <a:pt x="2930112" y="4793207"/>
                    <a:pt x="2921384" y="4796944"/>
                  </a:cubicBezTo>
                  <a:cubicBezTo>
                    <a:pt x="2911410" y="4800680"/>
                    <a:pt x="2908918" y="4809398"/>
                    <a:pt x="2913904" y="4818115"/>
                  </a:cubicBezTo>
                  <a:cubicBezTo>
                    <a:pt x="2927618" y="4843023"/>
                    <a:pt x="2932604" y="4867931"/>
                    <a:pt x="2918890" y="4895330"/>
                  </a:cubicBezTo>
                  <a:cubicBezTo>
                    <a:pt x="2913904" y="4906538"/>
                    <a:pt x="2911410" y="4917747"/>
                    <a:pt x="2901436" y="4925219"/>
                  </a:cubicBezTo>
                  <a:cubicBezTo>
                    <a:pt x="2890216" y="4930201"/>
                    <a:pt x="2882736" y="4936428"/>
                    <a:pt x="2887724" y="4950127"/>
                  </a:cubicBezTo>
                  <a:cubicBezTo>
                    <a:pt x="2888970" y="4957600"/>
                    <a:pt x="2887724" y="4963826"/>
                    <a:pt x="2881490" y="4967563"/>
                  </a:cubicBezTo>
                  <a:cubicBezTo>
                    <a:pt x="2875256" y="4971299"/>
                    <a:pt x="2871516" y="4967563"/>
                    <a:pt x="2867776" y="4963826"/>
                  </a:cubicBezTo>
                  <a:cubicBezTo>
                    <a:pt x="2859048" y="4957600"/>
                    <a:pt x="2857802" y="4950127"/>
                    <a:pt x="2859048" y="4940164"/>
                  </a:cubicBezTo>
                  <a:cubicBezTo>
                    <a:pt x="2860296" y="4930201"/>
                    <a:pt x="2883982" y="4925219"/>
                    <a:pt x="2870270" y="4918992"/>
                  </a:cubicBezTo>
                  <a:cubicBezTo>
                    <a:pt x="2857802" y="4912765"/>
                    <a:pt x="2837854" y="4906538"/>
                    <a:pt x="2822894" y="4918992"/>
                  </a:cubicBezTo>
                  <a:cubicBezTo>
                    <a:pt x="2810426" y="4928955"/>
                    <a:pt x="2795466" y="4951373"/>
                    <a:pt x="2783000" y="4932692"/>
                  </a:cubicBezTo>
                  <a:cubicBezTo>
                    <a:pt x="2773026" y="4916501"/>
                    <a:pt x="2792972" y="4899066"/>
                    <a:pt x="2809180" y="4889103"/>
                  </a:cubicBezTo>
                  <a:cubicBezTo>
                    <a:pt x="2845334" y="4865440"/>
                    <a:pt x="2856556" y="4811888"/>
                    <a:pt x="2830374" y="4777017"/>
                  </a:cubicBezTo>
                  <a:cubicBezTo>
                    <a:pt x="2822894" y="4768300"/>
                    <a:pt x="2814166" y="4765809"/>
                    <a:pt x="2804194" y="4768300"/>
                  </a:cubicBezTo>
                  <a:cubicBezTo>
                    <a:pt x="2789232" y="4770790"/>
                    <a:pt x="2785492" y="4783244"/>
                    <a:pt x="2785492" y="4795698"/>
                  </a:cubicBezTo>
                  <a:cubicBezTo>
                    <a:pt x="2785492" y="4816870"/>
                    <a:pt x="2770532" y="4826833"/>
                    <a:pt x="2754324" y="4831815"/>
                  </a:cubicBezTo>
                  <a:cubicBezTo>
                    <a:pt x="2738118" y="4836796"/>
                    <a:pt x="2725650" y="4831815"/>
                    <a:pt x="2715676" y="4819361"/>
                  </a:cubicBezTo>
                  <a:cubicBezTo>
                    <a:pt x="2703210" y="4805661"/>
                    <a:pt x="2703210" y="4804416"/>
                    <a:pt x="2721910" y="4769545"/>
                  </a:cubicBezTo>
                  <a:cubicBezTo>
                    <a:pt x="2699470" y="4775772"/>
                    <a:pt x="2677028" y="4769545"/>
                    <a:pt x="2655834" y="4765809"/>
                  </a:cubicBezTo>
                  <a:cubicBezTo>
                    <a:pt x="2628406" y="4759582"/>
                    <a:pt x="2629654" y="4740901"/>
                    <a:pt x="2650848" y="4723465"/>
                  </a:cubicBezTo>
                  <a:cubicBezTo>
                    <a:pt x="2632146" y="4718484"/>
                    <a:pt x="2617186" y="4727202"/>
                    <a:pt x="2602226" y="4730938"/>
                  </a:cubicBezTo>
                  <a:cubicBezTo>
                    <a:pt x="2597238" y="4733429"/>
                    <a:pt x="2587264" y="4739655"/>
                    <a:pt x="2591004" y="4748373"/>
                  </a:cubicBezTo>
                  <a:cubicBezTo>
                    <a:pt x="2594746" y="4758336"/>
                    <a:pt x="2608458" y="4770790"/>
                    <a:pt x="2594746" y="4779508"/>
                  </a:cubicBezTo>
                  <a:cubicBezTo>
                    <a:pt x="2582278" y="4785735"/>
                    <a:pt x="2562330" y="4788226"/>
                    <a:pt x="2548616" y="4781999"/>
                  </a:cubicBezTo>
                  <a:cubicBezTo>
                    <a:pt x="2521188" y="4770790"/>
                    <a:pt x="2492514" y="4781999"/>
                    <a:pt x="2465086" y="4774527"/>
                  </a:cubicBezTo>
                  <a:cubicBezTo>
                    <a:pt x="2447632" y="4770790"/>
                    <a:pt x="2427686" y="4775772"/>
                    <a:pt x="2415218" y="4796944"/>
                  </a:cubicBezTo>
                  <a:cubicBezTo>
                    <a:pt x="2402752" y="4820606"/>
                    <a:pt x="2334182" y="4811888"/>
                    <a:pt x="2322962" y="4788226"/>
                  </a:cubicBezTo>
                  <a:cubicBezTo>
                    <a:pt x="2321714" y="4785735"/>
                    <a:pt x="2319222" y="4779508"/>
                    <a:pt x="2320468" y="4779508"/>
                  </a:cubicBezTo>
                  <a:cubicBezTo>
                    <a:pt x="2346648" y="4755846"/>
                    <a:pt x="2324208" y="4730938"/>
                    <a:pt x="2321714" y="4707275"/>
                  </a:cubicBezTo>
                  <a:cubicBezTo>
                    <a:pt x="2320468" y="4671159"/>
                    <a:pt x="2303014" y="4654969"/>
                    <a:pt x="2266860" y="4648742"/>
                  </a:cubicBezTo>
                  <a:cubicBezTo>
                    <a:pt x="2245664" y="4643760"/>
                    <a:pt x="2221978" y="4626325"/>
                    <a:pt x="2202030" y="4652478"/>
                  </a:cubicBezTo>
                  <a:cubicBezTo>
                    <a:pt x="2198290" y="4657459"/>
                    <a:pt x="2185822" y="4654969"/>
                    <a:pt x="2184576" y="4643760"/>
                  </a:cubicBezTo>
                  <a:cubicBezTo>
                    <a:pt x="2183330" y="4635042"/>
                    <a:pt x="2180836" y="4623834"/>
                    <a:pt x="2193304" y="4618852"/>
                  </a:cubicBezTo>
                  <a:cubicBezTo>
                    <a:pt x="2198290" y="4617607"/>
                    <a:pt x="2204524" y="4622588"/>
                    <a:pt x="2208264" y="4615116"/>
                  </a:cubicBezTo>
                  <a:cubicBezTo>
                    <a:pt x="2207016" y="4605153"/>
                    <a:pt x="2198290" y="4600171"/>
                    <a:pt x="2192056" y="4595190"/>
                  </a:cubicBezTo>
                  <a:cubicBezTo>
                    <a:pt x="2185822" y="4587717"/>
                    <a:pt x="2177096" y="4582736"/>
                    <a:pt x="2174602" y="4576509"/>
                  </a:cubicBezTo>
                  <a:cubicBezTo>
                    <a:pt x="2164628" y="4539147"/>
                    <a:pt x="2155902" y="4505521"/>
                    <a:pt x="2112266" y="4495558"/>
                  </a:cubicBezTo>
                  <a:cubicBezTo>
                    <a:pt x="2106034" y="4493067"/>
                    <a:pt x="2106034" y="4480613"/>
                    <a:pt x="2106034" y="4471896"/>
                  </a:cubicBezTo>
                  <a:cubicBezTo>
                    <a:pt x="2108526" y="4443251"/>
                    <a:pt x="2078606" y="4423325"/>
                    <a:pt x="2053670" y="4435779"/>
                  </a:cubicBezTo>
                  <a:cubicBezTo>
                    <a:pt x="2024996" y="4451969"/>
                    <a:pt x="1992582" y="4461932"/>
                    <a:pt x="2007542" y="4510503"/>
                  </a:cubicBezTo>
                  <a:cubicBezTo>
                    <a:pt x="2013776" y="4527938"/>
                    <a:pt x="2002556" y="4555337"/>
                    <a:pt x="1975128" y="4564055"/>
                  </a:cubicBezTo>
                  <a:cubicBezTo>
                    <a:pt x="1955180" y="4570282"/>
                    <a:pt x="1948946" y="4586472"/>
                    <a:pt x="1940220" y="4601417"/>
                  </a:cubicBezTo>
                  <a:cubicBezTo>
                    <a:pt x="1925260" y="4622588"/>
                    <a:pt x="1910298" y="4620098"/>
                    <a:pt x="1892844" y="4606398"/>
                  </a:cubicBezTo>
                  <a:cubicBezTo>
                    <a:pt x="1876638" y="4591454"/>
                    <a:pt x="1859184" y="4580245"/>
                    <a:pt x="1881624" y="4556582"/>
                  </a:cubicBezTo>
                  <a:cubicBezTo>
                    <a:pt x="1904066" y="4534165"/>
                    <a:pt x="1920272" y="4509257"/>
                    <a:pt x="1955180" y="4499294"/>
                  </a:cubicBezTo>
                  <a:cubicBezTo>
                    <a:pt x="1978868" y="4493067"/>
                    <a:pt x="1973882" y="4456951"/>
                    <a:pt x="1990088" y="4440761"/>
                  </a:cubicBezTo>
                  <a:cubicBezTo>
                    <a:pt x="1993828" y="4437025"/>
                    <a:pt x="1988842" y="4429552"/>
                    <a:pt x="1982608" y="4427061"/>
                  </a:cubicBezTo>
                  <a:cubicBezTo>
                    <a:pt x="1975128" y="4423325"/>
                    <a:pt x="1971388" y="4428307"/>
                    <a:pt x="1966400" y="4434534"/>
                  </a:cubicBezTo>
                  <a:cubicBezTo>
                    <a:pt x="1930246" y="4476877"/>
                    <a:pt x="1890352" y="4516730"/>
                    <a:pt x="1833002" y="4532920"/>
                  </a:cubicBezTo>
                  <a:cubicBezTo>
                    <a:pt x="1830510" y="4532920"/>
                    <a:pt x="1826768" y="4534165"/>
                    <a:pt x="1826768" y="4534165"/>
                  </a:cubicBezTo>
                  <a:cubicBezTo>
                    <a:pt x="1796848" y="4506767"/>
                    <a:pt x="1764434" y="4520466"/>
                    <a:pt x="1730772" y="4527938"/>
                  </a:cubicBezTo>
                  <a:cubicBezTo>
                    <a:pt x="1713318" y="4530429"/>
                    <a:pt x="1699604" y="4516730"/>
                    <a:pt x="1717058" y="4495558"/>
                  </a:cubicBezTo>
                  <a:cubicBezTo>
                    <a:pt x="1723292" y="4486840"/>
                    <a:pt x="1727032" y="4479368"/>
                    <a:pt x="1737006" y="4474386"/>
                  </a:cubicBezTo>
                  <a:cubicBezTo>
                    <a:pt x="1745732" y="4469405"/>
                    <a:pt x="1749472" y="4460687"/>
                    <a:pt x="1744486" y="4451969"/>
                  </a:cubicBezTo>
                  <a:cubicBezTo>
                    <a:pt x="1725786" y="4422080"/>
                    <a:pt x="1722044" y="4382227"/>
                    <a:pt x="1684644" y="4363546"/>
                  </a:cubicBezTo>
                  <a:cubicBezTo>
                    <a:pt x="1673422" y="4358565"/>
                    <a:pt x="1674670" y="4352338"/>
                    <a:pt x="1682150" y="4347356"/>
                  </a:cubicBezTo>
                  <a:cubicBezTo>
                    <a:pt x="1709578" y="4329921"/>
                    <a:pt x="1717058" y="4280105"/>
                    <a:pt x="1764434" y="4297540"/>
                  </a:cubicBezTo>
                  <a:cubicBezTo>
                    <a:pt x="1766926" y="4297540"/>
                    <a:pt x="1771914" y="4295050"/>
                    <a:pt x="1773160" y="4292559"/>
                  </a:cubicBezTo>
                  <a:cubicBezTo>
                    <a:pt x="1781888" y="4263915"/>
                    <a:pt x="1803082" y="4239007"/>
                    <a:pt x="1810562" y="4210363"/>
                  </a:cubicBezTo>
                  <a:cubicBezTo>
                    <a:pt x="1815548" y="4195418"/>
                    <a:pt x="1795602" y="4196663"/>
                    <a:pt x="1788120" y="4202890"/>
                  </a:cubicBezTo>
                  <a:cubicBezTo>
                    <a:pt x="1750720" y="4236516"/>
                    <a:pt x="1709578" y="4209117"/>
                    <a:pt x="1669682" y="4211608"/>
                  </a:cubicBezTo>
                  <a:cubicBezTo>
                    <a:pt x="1668436" y="4211608"/>
                    <a:pt x="1665942" y="4209117"/>
                    <a:pt x="1664696" y="4207872"/>
                  </a:cubicBezTo>
                  <a:cubicBezTo>
                    <a:pt x="1662202" y="4165529"/>
                    <a:pt x="1631034" y="4176737"/>
                    <a:pt x="1604854" y="4171755"/>
                  </a:cubicBezTo>
                  <a:cubicBezTo>
                    <a:pt x="1578672" y="4165529"/>
                    <a:pt x="1573686" y="4140621"/>
                    <a:pt x="1568698" y="4116958"/>
                  </a:cubicBezTo>
                  <a:cubicBezTo>
                    <a:pt x="1567452" y="4108240"/>
                    <a:pt x="1569946" y="4099523"/>
                    <a:pt x="1568698" y="4090805"/>
                  </a:cubicBezTo>
                  <a:cubicBezTo>
                    <a:pt x="1564958" y="4077106"/>
                    <a:pt x="1557478" y="4067142"/>
                    <a:pt x="1547504" y="4083332"/>
                  </a:cubicBezTo>
                  <a:cubicBezTo>
                    <a:pt x="1532544" y="4106995"/>
                    <a:pt x="1512596" y="4114467"/>
                    <a:pt x="1487662" y="4116958"/>
                  </a:cubicBezTo>
                  <a:cubicBezTo>
                    <a:pt x="1471456" y="4119449"/>
                    <a:pt x="1458988" y="4126921"/>
                    <a:pt x="1446520" y="4135639"/>
                  </a:cubicBezTo>
                  <a:cubicBezTo>
                    <a:pt x="1439040" y="4143111"/>
                    <a:pt x="1427820" y="4150584"/>
                    <a:pt x="1417846" y="4141866"/>
                  </a:cubicBezTo>
                  <a:cubicBezTo>
                    <a:pt x="1407872" y="4134394"/>
                    <a:pt x="1406626" y="4124430"/>
                    <a:pt x="1409120" y="4111977"/>
                  </a:cubicBezTo>
                  <a:cubicBezTo>
                    <a:pt x="1419094" y="4068388"/>
                    <a:pt x="1417846" y="4068388"/>
                    <a:pt x="1371718" y="4058425"/>
                  </a:cubicBezTo>
                  <a:cubicBezTo>
                    <a:pt x="1350524" y="4054688"/>
                    <a:pt x="1318110" y="4057179"/>
                    <a:pt x="1329330" y="4016081"/>
                  </a:cubicBezTo>
                  <a:cubicBezTo>
                    <a:pt x="1331824" y="4006118"/>
                    <a:pt x="1320602" y="3999891"/>
                    <a:pt x="1308136" y="4006118"/>
                  </a:cubicBezTo>
                  <a:cubicBezTo>
                    <a:pt x="1280708" y="4021063"/>
                    <a:pt x="1262008" y="4014836"/>
                    <a:pt x="1258266" y="3982456"/>
                  </a:cubicBezTo>
                  <a:cubicBezTo>
                    <a:pt x="1255774" y="3970002"/>
                    <a:pt x="1250786" y="3967511"/>
                    <a:pt x="1239566" y="3970002"/>
                  </a:cubicBezTo>
                  <a:cubicBezTo>
                    <a:pt x="1228346" y="3973738"/>
                    <a:pt x="1217126" y="3973738"/>
                    <a:pt x="1207152" y="3977474"/>
                  </a:cubicBezTo>
                  <a:cubicBezTo>
                    <a:pt x="1200918" y="3978719"/>
                    <a:pt x="1193438" y="3981210"/>
                    <a:pt x="1189698" y="3973738"/>
                  </a:cubicBezTo>
                  <a:cubicBezTo>
                    <a:pt x="1187204" y="3967511"/>
                    <a:pt x="1193438" y="3963775"/>
                    <a:pt x="1195932" y="3960038"/>
                  </a:cubicBezTo>
                  <a:cubicBezTo>
                    <a:pt x="1217126" y="3926413"/>
                    <a:pt x="1217126" y="3922677"/>
                    <a:pt x="1183464" y="3905241"/>
                  </a:cubicBezTo>
                  <a:cubicBezTo>
                    <a:pt x="1159776" y="3892787"/>
                    <a:pt x="1149802" y="3874106"/>
                    <a:pt x="1146062" y="3849198"/>
                  </a:cubicBezTo>
                  <a:cubicBezTo>
                    <a:pt x="1143570" y="3839235"/>
                    <a:pt x="1141076" y="3830517"/>
                    <a:pt x="1128608" y="3830517"/>
                  </a:cubicBezTo>
                  <a:cubicBezTo>
                    <a:pt x="1116142" y="3830517"/>
                    <a:pt x="1112402" y="3840481"/>
                    <a:pt x="1112402" y="3851689"/>
                  </a:cubicBezTo>
                  <a:cubicBezTo>
                    <a:pt x="1112402" y="3862898"/>
                    <a:pt x="1107414" y="3871615"/>
                    <a:pt x="1094948" y="3876597"/>
                  </a:cubicBezTo>
                  <a:cubicBezTo>
                    <a:pt x="1081234" y="3881579"/>
                    <a:pt x="1079986" y="3867879"/>
                    <a:pt x="1075000" y="3860407"/>
                  </a:cubicBezTo>
                  <a:cubicBezTo>
                    <a:pt x="1068766" y="3849198"/>
                    <a:pt x="1061286" y="3846708"/>
                    <a:pt x="1052560" y="3854180"/>
                  </a:cubicBezTo>
                  <a:cubicBezTo>
                    <a:pt x="1032612" y="3867879"/>
                    <a:pt x="1022638" y="3854180"/>
                    <a:pt x="1021392" y="3840481"/>
                  </a:cubicBezTo>
                  <a:cubicBezTo>
                    <a:pt x="1020144" y="3815573"/>
                    <a:pt x="1003938" y="3803119"/>
                    <a:pt x="988976" y="3789419"/>
                  </a:cubicBezTo>
                  <a:cubicBezTo>
                    <a:pt x="969030" y="3769493"/>
                    <a:pt x="972770" y="3747076"/>
                    <a:pt x="998950" y="3738358"/>
                  </a:cubicBezTo>
                  <a:cubicBezTo>
                    <a:pt x="1002690" y="3735867"/>
                    <a:pt x="1008924" y="3738358"/>
                    <a:pt x="1012664" y="3735867"/>
                  </a:cubicBezTo>
                  <a:cubicBezTo>
                    <a:pt x="1025132" y="3732131"/>
                    <a:pt x="1050066" y="3734622"/>
                    <a:pt x="1047572" y="3720923"/>
                  </a:cubicBezTo>
                  <a:cubicBezTo>
                    <a:pt x="1046326" y="3704733"/>
                    <a:pt x="1022638" y="3704733"/>
                    <a:pt x="1006430" y="3703487"/>
                  </a:cubicBezTo>
                  <a:cubicBezTo>
                    <a:pt x="988976" y="3703487"/>
                    <a:pt x="974016" y="3708469"/>
                    <a:pt x="960302" y="3718432"/>
                  </a:cubicBezTo>
                  <a:cubicBezTo>
                    <a:pt x="945342" y="3730886"/>
                    <a:pt x="932874" y="3728395"/>
                    <a:pt x="917914" y="3718432"/>
                  </a:cubicBezTo>
                  <a:cubicBezTo>
                    <a:pt x="902954" y="3709714"/>
                    <a:pt x="891732" y="3692279"/>
                    <a:pt x="870538" y="3696015"/>
                  </a:cubicBezTo>
                  <a:cubicBezTo>
                    <a:pt x="863058" y="3696015"/>
                    <a:pt x="860564" y="3687297"/>
                    <a:pt x="861812" y="3679825"/>
                  </a:cubicBezTo>
                  <a:cubicBezTo>
                    <a:pt x="861812" y="3652426"/>
                    <a:pt x="855578" y="3622537"/>
                    <a:pt x="866798" y="3595138"/>
                  </a:cubicBezTo>
                  <a:cubicBezTo>
                    <a:pt x="873032" y="3581439"/>
                    <a:pt x="875526" y="3567739"/>
                    <a:pt x="874278" y="3552794"/>
                  </a:cubicBezTo>
                  <a:cubicBezTo>
                    <a:pt x="874278" y="3546567"/>
                    <a:pt x="873032" y="3536604"/>
                    <a:pt x="878020" y="3534114"/>
                  </a:cubicBezTo>
                  <a:cubicBezTo>
                    <a:pt x="909186" y="3509206"/>
                    <a:pt x="910434" y="3466862"/>
                    <a:pt x="932874" y="3436973"/>
                  </a:cubicBezTo>
                  <a:cubicBezTo>
                    <a:pt x="944094" y="3422028"/>
                    <a:pt x="960302" y="3412065"/>
                    <a:pt x="981496" y="3412065"/>
                  </a:cubicBezTo>
                  <a:cubicBezTo>
                    <a:pt x="996456" y="3413310"/>
                    <a:pt x="1005184" y="3407083"/>
                    <a:pt x="1012664" y="3393384"/>
                  </a:cubicBezTo>
                  <a:cubicBezTo>
                    <a:pt x="1018898" y="3378439"/>
                    <a:pt x="1011418" y="3370967"/>
                    <a:pt x="998950" y="3365985"/>
                  </a:cubicBezTo>
                  <a:cubicBezTo>
                    <a:pt x="991470" y="3361004"/>
                    <a:pt x="995210" y="3351041"/>
                    <a:pt x="991470" y="3344814"/>
                  </a:cubicBezTo>
                  <a:cubicBezTo>
                    <a:pt x="982744" y="3328623"/>
                    <a:pt x="980250" y="3306206"/>
                    <a:pt x="952822" y="3306206"/>
                  </a:cubicBezTo>
                  <a:cubicBezTo>
                    <a:pt x="937862" y="3306206"/>
                    <a:pt x="942848" y="3294998"/>
                    <a:pt x="950328" y="3288771"/>
                  </a:cubicBezTo>
                  <a:cubicBezTo>
                    <a:pt x="959056" y="3281298"/>
                    <a:pt x="967782" y="3273826"/>
                    <a:pt x="970276" y="3260127"/>
                  </a:cubicBezTo>
                  <a:cubicBezTo>
                    <a:pt x="972770" y="3247673"/>
                    <a:pt x="980250" y="3233973"/>
                    <a:pt x="954068" y="3238955"/>
                  </a:cubicBezTo>
                  <a:cubicBezTo>
                    <a:pt x="921654" y="3243937"/>
                    <a:pt x="929134" y="3211556"/>
                    <a:pt x="914174" y="3191630"/>
                  </a:cubicBezTo>
                  <a:cubicBezTo>
                    <a:pt x="914174" y="3202839"/>
                    <a:pt x="914174" y="3211556"/>
                    <a:pt x="914174" y="3220274"/>
                  </a:cubicBezTo>
                  <a:cubicBezTo>
                    <a:pt x="912928" y="3227746"/>
                    <a:pt x="916668" y="3240200"/>
                    <a:pt x="902954" y="3238955"/>
                  </a:cubicBezTo>
                  <a:cubicBezTo>
                    <a:pt x="891732" y="3238955"/>
                    <a:pt x="887992" y="3230237"/>
                    <a:pt x="887992" y="3220274"/>
                  </a:cubicBezTo>
                  <a:cubicBezTo>
                    <a:pt x="886746" y="3196612"/>
                    <a:pt x="885500" y="3174195"/>
                    <a:pt x="887992" y="3151777"/>
                  </a:cubicBezTo>
                  <a:cubicBezTo>
                    <a:pt x="890486" y="3120643"/>
                    <a:pt x="881760" y="3093244"/>
                    <a:pt x="880512" y="3063354"/>
                  </a:cubicBezTo>
                  <a:cubicBezTo>
                    <a:pt x="879266" y="3052146"/>
                    <a:pt x="878020" y="3039692"/>
                    <a:pt x="864306" y="3037201"/>
                  </a:cubicBezTo>
                  <a:cubicBezTo>
                    <a:pt x="849344" y="3034710"/>
                    <a:pt x="845604" y="3045919"/>
                    <a:pt x="841864" y="3055882"/>
                  </a:cubicBezTo>
                  <a:cubicBezTo>
                    <a:pt x="839370" y="3065845"/>
                    <a:pt x="836878" y="3073318"/>
                    <a:pt x="824410" y="3078299"/>
                  </a:cubicBezTo>
                  <a:cubicBezTo>
                    <a:pt x="821916" y="3050900"/>
                    <a:pt x="808202" y="3028483"/>
                    <a:pt x="806956" y="3001085"/>
                  </a:cubicBezTo>
                  <a:cubicBezTo>
                    <a:pt x="804462" y="2977422"/>
                    <a:pt x="793242" y="2952514"/>
                    <a:pt x="763322" y="2941306"/>
                  </a:cubicBezTo>
                  <a:cubicBezTo>
                    <a:pt x="744620" y="2936324"/>
                    <a:pt x="737140" y="2918889"/>
                    <a:pt x="745868" y="2900208"/>
                  </a:cubicBezTo>
                  <a:cubicBezTo>
                    <a:pt x="754594" y="2877791"/>
                    <a:pt x="768308" y="2888999"/>
                    <a:pt x="782022" y="2897717"/>
                  </a:cubicBezTo>
                  <a:cubicBezTo>
                    <a:pt x="800722" y="2906435"/>
                    <a:pt x="810696" y="2918889"/>
                    <a:pt x="816930" y="2940060"/>
                  </a:cubicBezTo>
                  <a:cubicBezTo>
                    <a:pt x="824410" y="2964968"/>
                    <a:pt x="850592" y="2973686"/>
                    <a:pt x="876772" y="2967459"/>
                  </a:cubicBezTo>
                  <a:cubicBezTo>
                    <a:pt x="889240" y="2964968"/>
                    <a:pt x="902954" y="2962477"/>
                    <a:pt x="907940" y="2976177"/>
                  </a:cubicBezTo>
                  <a:cubicBezTo>
                    <a:pt x="921654" y="3017275"/>
                    <a:pt x="960302" y="3022256"/>
                    <a:pt x="992716" y="3034710"/>
                  </a:cubicBezTo>
                  <a:cubicBezTo>
                    <a:pt x="1042586" y="3054637"/>
                    <a:pt x="1050066" y="3074563"/>
                    <a:pt x="1023884" y="3121888"/>
                  </a:cubicBezTo>
                  <a:cubicBezTo>
                    <a:pt x="1018898" y="3133096"/>
                    <a:pt x="1018898" y="3141814"/>
                    <a:pt x="1026378" y="3151777"/>
                  </a:cubicBezTo>
                  <a:cubicBezTo>
                    <a:pt x="1032612" y="3158004"/>
                    <a:pt x="1038846" y="3162986"/>
                    <a:pt x="1046326" y="3156759"/>
                  </a:cubicBezTo>
                  <a:cubicBezTo>
                    <a:pt x="1058792" y="3146796"/>
                    <a:pt x="1071260" y="3135587"/>
                    <a:pt x="1070014" y="3119397"/>
                  </a:cubicBezTo>
                  <a:cubicBezTo>
                    <a:pt x="1068766" y="3106943"/>
                    <a:pt x="1067520" y="3095735"/>
                    <a:pt x="1062532" y="3084526"/>
                  </a:cubicBezTo>
                  <a:cubicBezTo>
                    <a:pt x="1055052" y="3064600"/>
                    <a:pt x="1065026" y="3053391"/>
                    <a:pt x="1077494" y="3040937"/>
                  </a:cubicBezTo>
                  <a:cubicBezTo>
                    <a:pt x="1091208" y="3027238"/>
                    <a:pt x="1103674" y="3035956"/>
                    <a:pt x="1114894" y="3044673"/>
                  </a:cubicBezTo>
                  <a:cubicBezTo>
                    <a:pt x="1132348" y="3055882"/>
                    <a:pt x="1146062" y="3054637"/>
                    <a:pt x="1152296" y="3032220"/>
                  </a:cubicBezTo>
                  <a:cubicBezTo>
                    <a:pt x="1154790" y="3022256"/>
                    <a:pt x="1159776" y="3012293"/>
                    <a:pt x="1167256" y="3012293"/>
                  </a:cubicBezTo>
                  <a:cubicBezTo>
                    <a:pt x="1217126" y="3008557"/>
                    <a:pt x="1217126" y="2963723"/>
                    <a:pt x="1235826" y="2935079"/>
                  </a:cubicBezTo>
                  <a:cubicBezTo>
                    <a:pt x="1242060" y="2923870"/>
                    <a:pt x="1244554" y="2908925"/>
                    <a:pt x="1265748" y="2912662"/>
                  </a:cubicBezTo>
                  <a:cubicBezTo>
                    <a:pt x="1281954" y="2915152"/>
                    <a:pt x="1284448" y="2897717"/>
                    <a:pt x="1284448" y="2882772"/>
                  </a:cubicBezTo>
                  <a:cubicBezTo>
                    <a:pt x="1283202" y="2867827"/>
                    <a:pt x="1285694" y="2854128"/>
                    <a:pt x="1296916" y="2840429"/>
                  </a:cubicBezTo>
                  <a:cubicBezTo>
                    <a:pt x="1313122" y="2822993"/>
                    <a:pt x="1303148" y="2801822"/>
                    <a:pt x="1291928" y="2785631"/>
                  </a:cubicBezTo>
                  <a:cubicBezTo>
                    <a:pt x="1279462" y="2765705"/>
                    <a:pt x="1260760" y="2747024"/>
                    <a:pt x="1244554" y="2728343"/>
                  </a:cubicBezTo>
                  <a:cubicBezTo>
                    <a:pt x="1224606" y="2705926"/>
                    <a:pt x="1228346" y="2673546"/>
                    <a:pt x="1254526" y="2659847"/>
                  </a:cubicBezTo>
                  <a:cubicBezTo>
                    <a:pt x="1265748" y="2653620"/>
                    <a:pt x="1274474" y="2646147"/>
                    <a:pt x="1283202" y="2637429"/>
                  </a:cubicBezTo>
                  <a:cubicBezTo>
                    <a:pt x="1315616" y="2605049"/>
                    <a:pt x="1306888" y="2590105"/>
                    <a:pt x="1269488" y="2563951"/>
                  </a:cubicBezTo>
                  <a:cubicBezTo>
                    <a:pt x="1230840" y="2537798"/>
                    <a:pt x="1183464" y="2519117"/>
                    <a:pt x="1158530" y="2474283"/>
                  </a:cubicBezTo>
                  <a:cubicBezTo>
                    <a:pt x="1156036" y="2470547"/>
                    <a:pt x="1153542" y="2466810"/>
                    <a:pt x="1151050" y="2464320"/>
                  </a:cubicBezTo>
                  <a:cubicBezTo>
                    <a:pt x="1094948" y="2420731"/>
                    <a:pt x="1060040" y="2369670"/>
                    <a:pt x="1077494" y="2296191"/>
                  </a:cubicBezTo>
                  <a:cubicBezTo>
                    <a:pt x="1081234" y="2283738"/>
                    <a:pt x="1070014" y="2276265"/>
                    <a:pt x="1061286" y="2268793"/>
                  </a:cubicBezTo>
                  <a:cubicBezTo>
                    <a:pt x="1030118" y="2243885"/>
                    <a:pt x="1003938" y="2212750"/>
                    <a:pt x="980250" y="2180370"/>
                  </a:cubicBezTo>
                  <a:cubicBezTo>
                    <a:pt x="957808" y="2150480"/>
                    <a:pt x="934122" y="2120591"/>
                    <a:pt x="951576" y="2077002"/>
                  </a:cubicBezTo>
                  <a:cubicBezTo>
                    <a:pt x="961548" y="2054585"/>
                    <a:pt x="950328" y="2032168"/>
                    <a:pt x="934122" y="2017223"/>
                  </a:cubicBezTo>
                  <a:cubicBezTo>
                    <a:pt x="914174" y="1996051"/>
                    <a:pt x="904200" y="1971144"/>
                    <a:pt x="892980" y="1946236"/>
                  </a:cubicBezTo>
                  <a:cubicBezTo>
                    <a:pt x="879266" y="1917592"/>
                    <a:pt x="864306" y="1891438"/>
                    <a:pt x="824410" y="1891438"/>
                  </a:cubicBezTo>
                  <a:cubicBezTo>
                    <a:pt x="790748" y="1890193"/>
                    <a:pt x="760828" y="1869021"/>
                    <a:pt x="728414" y="1860303"/>
                  </a:cubicBezTo>
                  <a:cubicBezTo>
                    <a:pt x="695998" y="1854076"/>
                    <a:pt x="668570" y="1830414"/>
                    <a:pt x="633662" y="1826678"/>
                  </a:cubicBezTo>
                  <a:cubicBezTo>
                    <a:pt x="621196" y="1825432"/>
                    <a:pt x="609976" y="1816715"/>
                    <a:pt x="611222" y="1803015"/>
                  </a:cubicBezTo>
                  <a:cubicBezTo>
                    <a:pt x="612468" y="1785580"/>
                    <a:pt x="623690" y="1790561"/>
                    <a:pt x="636156" y="1791807"/>
                  </a:cubicBezTo>
                  <a:cubicBezTo>
                    <a:pt x="657350" y="1793052"/>
                    <a:pt x="688518" y="1737009"/>
                    <a:pt x="677298" y="1714592"/>
                  </a:cubicBezTo>
                  <a:cubicBezTo>
                    <a:pt x="659844" y="1682212"/>
                    <a:pt x="666078" y="1648586"/>
                    <a:pt x="671064" y="1616206"/>
                  </a:cubicBezTo>
                  <a:cubicBezTo>
                    <a:pt x="673558" y="1597525"/>
                    <a:pt x="686024" y="1586317"/>
                    <a:pt x="705972" y="1588807"/>
                  </a:cubicBezTo>
                  <a:cubicBezTo>
                    <a:pt x="734646" y="1593789"/>
                    <a:pt x="764568" y="1595034"/>
                    <a:pt x="791996" y="1607488"/>
                  </a:cubicBezTo>
                  <a:cubicBezTo>
                    <a:pt x="814436" y="1617451"/>
                    <a:pt x="838124" y="1629905"/>
                    <a:pt x="849344" y="1593789"/>
                  </a:cubicBezTo>
                  <a:cubicBezTo>
                    <a:pt x="851838" y="1587562"/>
                    <a:pt x="858072" y="1582580"/>
                    <a:pt x="865552" y="1583826"/>
                  </a:cubicBezTo>
                  <a:cubicBezTo>
                    <a:pt x="873032" y="1585071"/>
                    <a:pt x="873032" y="1592544"/>
                    <a:pt x="874278" y="1598771"/>
                  </a:cubicBezTo>
                  <a:cubicBezTo>
                    <a:pt x="876772" y="1608734"/>
                    <a:pt x="879266" y="1619942"/>
                    <a:pt x="890486" y="1619942"/>
                  </a:cubicBezTo>
                  <a:cubicBezTo>
                    <a:pt x="906694" y="1619942"/>
                    <a:pt x="915420" y="1604998"/>
                    <a:pt x="922900" y="1595034"/>
                  </a:cubicBezTo>
                  <a:cubicBezTo>
                    <a:pt x="930382" y="1586317"/>
                    <a:pt x="927888" y="1576353"/>
                    <a:pt x="921654" y="1567636"/>
                  </a:cubicBezTo>
                  <a:cubicBezTo>
                    <a:pt x="910434" y="1552691"/>
                    <a:pt x="892980" y="1546464"/>
                    <a:pt x="878020" y="1537746"/>
                  </a:cubicBezTo>
                  <a:cubicBezTo>
                    <a:pt x="850592" y="1524047"/>
                    <a:pt x="848098" y="1511593"/>
                    <a:pt x="866798" y="1487931"/>
                  </a:cubicBezTo>
                  <a:cubicBezTo>
                    <a:pt x="883006" y="1468004"/>
                    <a:pt x="904200" y="1463023"/>
                    <a:pt x="929134" y="1463023"/>
                  </a:cubicBezTo>
                  <a:cubicBezTo>
                    <a:pt x="965290" y="1464268"/>
                    <a:pt x="983990" y="1436869"/>
                    <a:pt x="971522" y="1404489"/>
                  </a:cubicBezTo>
                  <a:cubicBezTo>
                    <a:pt x="967782" y="1393280"/>
                    <a:pt x="960302" y="1385808"/>
                    <a:pt x="947836" y="1385808"/>
                  </a:cubicBezTo>
                  <a:cubicBezTo>
                    <a:pt x="935368" y="1384563"/>
                    <a:pt x="934122" y="1393280"/>
                    <a:pt x="934122" y="1403244"/>
                  </a:cubicBezTo>
                  <a:cubicBezTo>
                    <a:pt x="931628" y="1420679"/>
                    <a:pt x="922900" y="1418188"/>
                    <a:pt x="915420" y="1406980"/>
                  </a:cubicBezTo>
                  <a:cubicBezTo>
                    <a:pt x="902954" y="1383317"/>
                    <a:pt x="892980" y="1358410"/>
                    <a:pt x="883006" y="1332256"/>
                  </a:cubicBezTo>
                  <a:cubicBezTo>
                    <a:pt x="879266" y="1326029"/>
                    <a:pt x="884252" y="1321048"/>
                    <a:pt x="890486" y="1317311"/>
                  </a:cubicBezTo>
                  <a:cubicBezTo>
                    <a:pt x="904200" y="1308594"/>
                    <a:pt x="919160" y="1314821"/>
                    <a:pt x="932874" y="1311085"/>
                  </a:cubicBezTo>
                  <a:cubicBezTo>
                    <a:pt x="950328" y="1307348"/>
                    <a:pt x="954068" y="1316066"/>
                    <a:pt x="964042" y="1328520"/>
                  </a:cubicBezTo>
                  <a:cubicBezTo>
                    <a:pt x="977756" y="1344710"/>
                    <a:pt x="996456" y="1373354"/>
                    <a:pt x="1026378" y="1345955"/>
                  </a:cubicBezTo>
                  <a:cubicBezTo>
                    <a:pt x="1028872" y="1342219"/>
                    <a:pt x="1036352" y="1342219"/>
                    <a:pt x="1041338" y="1343465"/>
                  </a:cubicBezTo>
                  <a:cubicBezTo>
                    <a:pt x="1081234" y="1348446"/>
                    <a:pt x="1082480" y="1347201"/>
                    <a:pt x="1075000" y="1301121"/>
                  </a:cubicBezTo>
                  <a:cubicBezTo>
                    <a:pt x="1065026" y="1308594"/>
                    <a:pt x="1055052" y="1317311"/>
                    <a:pt x="1045078" y="1322293"/>
                  </a:cubicBezTo>
                  <a:cubicBezTo>
                    <a:pt x="1001444" y="1344710"/>
                    <a:pt x="956562" y="1317311"/>
                    <a:pt x="960302" y="1268741"/>
                  </a:cubicBezTo>
                  <a:cubicBezTo>
                    <a:pt x="960302" y="1250060"/>
                    <a:pt x="949082" y="1246324"/>
                    <a:pt x="931628" y="1245079"/>
                  </a:cubicBezTo>
                  <a:cubicBezTo>
                    <a:pt x="885500" y="1242588"/>
                    <a:pt x="850592" y="1185300"/>
                    <a:pt x="869292" y="1139220"/>
                  </a:cubicBezTo>
                  <a:cubicBezTo>
                    <a:pt x="871786" y="1134239"/>
                    <a:pt x="875526" y="1129257"/>
                    <a:pt x="883006" y="1129257"/>
                  </a:cubicBezTo>
                  <a:cubicBezTo>
                    <a:pt x="927888" y="1129257"/>
                    <a:pt x="961548" y="1115557"/>
                    <a:pt x="981496" y="1070723"/>
                  </a:cubicBezTo>
                  <a:cubicBezTo>
                    <a:pt x="988976" y="1053288"/>
                    <a:pt x="1012664" y="1054533"/>
                    <a:pt x="1030118" y="1049552"/>
                  </a:cubicBezTo>
                  <a:cubicBezTo>
                    <a:pt x="1037598" y="1047061"/>
                    <a:pt x="1040092" y="1055779"/>
                    <a:pt x="1037598" y="1064496"/>
                  </a:cubicBezTo>
                  <a:cubicBezTo>
                    <a:pt x="1036352" y="1069478"/>
                    <a:pt x="1031364" y="1076950"/>
                    <a:pt x="1042586" y="1079441"/>
                  </a:cubicBezTo>
                  <a:cubicBezTo>
                    <a:pt x="1051312" y="1080686"/>
                    <a:pt x="1057546" y="1074459"/>
                    <a:pt x="1058792" y="1065742"/>
                  </a:cubicBezTo>
                  <a:cubicBezTo>
                    <a:pt x="1061286" y="1038343"/>
                    <a:pt x="1076246" y="1038343"/>
                    <a:pt x="1097440" y="1045815"/>
                  </a:cubicBezTo>
                  <a:cubicBezTo>
                    <a:pt x="1103674" y="1048306"/>
                    <a:pt x="1112402" y="1049552"/>
                    <a:pt x="1117388" y="1047061"/>
                  </a:cubicBezTo>
                  <a:cubicBezTo>
                    <a:pt x="1144816" y="1032116"/>
                    <a:pt x="1166010" y="1038343"/>
                    <a:pt x="1185958" y="1062006"/>
                  </a:cubicBezTo>
                  <a:cubicBezTo>
                    <a:pt x="1190944" y="1070723"/>
                    <a:pt x="1203412" y="1069478"/>
                    <a:pt x="1212138" y="1062006"/>
                  </a:cubicBezTo>
                  <a:cubicBezTo>
                    <a:pt x="1219618" y="1055779"/>
                    <a:pt x="1233332" y="1049552"/>
                    <a:pt x="1228346" y="1037098"/>
                  </a:cubicBezTo>
                  <a:cubicBezTo>
                    <a:pt x="1212138" y="997245"/>
                    <a:pt x="1234580" y="993509"/>
                    <a:pt x="1264500" y="994754"/>
                  </a:cubicBezTo>
                  <a:cubicBezTo>
                    <a:pt x="1316862" y="994754"/>
                    <a:pt x="1334316" y="981055"/>
                    <a:pt x="1346784" y="929994"/>
                  </a:cubicBezTo>
                  <a:cubicBezTo>
                    <a:pt x="1359250" y="875196"/>
                    <a:pt x="1353018" y="824135"/>
                    <a:pt x="1330576" y="773074"/>
                  </a:cubicBezTo>
                  <a:cubicBezTo>
                    <a:pt x="1329330" y="769338"/>
                    <a:pt x="1324342" y="765602"/>
                    <a:pt x="1324342" y="761865"/>
                  </a:cubicBezTo>
                  <a:cubicBezTo>
                    <a:pt x="1334316" y="719522"/>
                    <a:pt x="1315616" y="693369"/>
                    <a:pt x="1281954" y="668461"/>
                  </a:cubicBezTo>
                  <a:cubicBezTo>
                    <a:pt x="1269488" y="658498"/>
                    <a:pt x="1255774" y="656007"/>
                    <a:pt x="1244554" y="648535"/>
                  </a:cubicBezTo>
                  <a:cubicBezTo>
                    <a:pt x="1182218" y="616154"/>
                    <a:pt x="1116142" y="591246"/>
                    <a:pt x="1060040" y="550148"/>
                  </a:cubicBezTo>
                  <a:cubicBezTo>
                    <a:pt x="1048818" y="542676"/>
                    <a:pt x="1050066" y="531467"/>
                    <a:pt x="1062532" y="526486"/>
                  </a:cubicBezTo>
                  <a:cubicBezTo>
                    <a:pt x="1068766" y="523995"/>
                    <a:pt x="1077494" y="523995"/>
                    <a:pt x="1086220" y="526486"/>
                  </a:cubicBezTo>
                  <a:cubicBezTo>
                    <a:pt x="1142322" y="535204"/>
                    <a:pt x="1183464" y="516523"/>
                    <a:pt x="1210892" y="465462"/>
                  </a:cubicBezTo>
                  <a:cubicBezTo>
                    <a:pt x="1224606" y="471689"/>
                    <a:pt x="1237072" y="482897"/>
                    <a:pt x="1253280" y="482897"/>
                  </a:cubicBezTo>
                  <a:cubicBezTo>
                    <a:pt x="1264500" y="482897"/>
                    <a:pt x="1280708" y="489124"/>
                    <a:pt x="1281954" y="472934"/>
                  </a:cubicBezTo>
                  <a:cubicBezTo>
                    <a:pt x="1283202" y="459235"/>
                    <a:pt x="1269488" y="457989"/>
                    <a:pt x="1258266" y="455498"/>
                  </a:cubicBezTo>
                  <a:cubicBezTo>
                    <a:pt x="1247046" y="453008"/>
                    <a:pt x="1234580" y="456744"/>
                    <a:pt x="1224606" y="445535"/>
                  </a:cubicBezTo>
                  <a:cubicBezTo>
                    <a:pt x="1233332" y="435572"/>
                    <a:pt x="1248294" y="441799"/>
                    <a:pt x="1258266" y="431836"/>
                  </a:cubicBezTo>
                  <a:cubicBezTo>
                    <a:pt x="1260760" y="429345"/>
                    <a:pt x="1262318" y="425609"/>
                    <a:pt x="1264344" y="422029"/>
                  </a:cubicBezTo>
                  <a:lnTo>
                    <a:pt x="1272056" y="414326"/>
                  </a:lnTo>
                  <a:lnTo>
                    <a:pt x="1270588" y="395898"/>
                  </a:lnTo>
                  <a:cubicBezTo>
                    <a:pt x="1273232" y="388888"/>
                    <a:pt x="1278830" y="383281"/>
                    <a:pt x="1286294" y="378919"/>
                  </a:cubicBezTo>
                  <a:cubicBezTo>
                    <a:pt x="1301224" y="368950"/>
                    <a:pt x="1312420" y="377673"/>
                    <a:pt x="1324862" y="387642"/>
                  </a:cubicBezTo>
                  <a:cubicBezTo>
                    <a:pt x="1352232" y="411318"/>
                    <a:pt x="1436830" y="415056"/>
                    <a:pt x="1469176" y="398857"/>
                  </a:cubicBezTo>
                  <a:cubicBezTo>
                    <a:pt x="1499036" y="383904"/>
                    <a:pt x="1526406" y="368950"/>
                    <a:pt x="1540090" y="335305"/>
                  </a:cubicBezTo>
                  <a:cubicBezTo>
                    <a:pt x="1546310" y="317859"/>
                    <a:pt x="1568704" y="321598"/>
                    <a:pt x="1583634" y="314121"/>
                  </a:cubicBezTo>
                  <a:cubicBezTo>
                    <a:pt x="1599808" y="305398"/>
                    <a:pt x="1613492" y="304152"/>
                    <a:pt x="1625934" y="321598"/>
                  </a:cubicBezTo>
                  <a:cubicBezTo>
                    <a:pt x="1632154" y="330320"/>
                    <a:pt x="1637130" y="325336"/>
                    <a:pt x="1643350" y="317859"/>
                  </a:cubicBezTo>
                  <a:cubicBezTo>
                    <a:pt x="1663256" y="289199"/>
                    <a:pt x="1668232" y="295430"/>
                    <a:pt x="1699334" y="309137"/>
                  </a:cubicBezTo>
                  <a:cubicBezTo>
                    <a:pt x="1740390" y="326582"/>
                    <a:pt x="1782690" y="360227"/>
                    <a:pt x="1832454" y="324090"/>
                  </a:cubicBezTo>
                  <a:cubicBezTo>
                    <a:pt x="1843650" y="316613"/>
                    <a:pt x="1858580" y="311629"/>
                    <a:pt x="1873508" y="314121"/>
                  </a:cubicBezTo>
                  <a:cubicBezTo>
                    <a:pt x="1880974" y="319105"/>
                    <a:pt x="1889682" y="322844"/>
                    <a:pt x="1897146" y="314121"/>
                  </a:cubicBezTo>
                  <a:cubicBezTo>
                    <a:pt x="1910832" y="300415"/>
                    <a:pt x="1924516" y="296677"/>
                    <a:pt x="1941934" y="306644"/>
                  </a:cubicBezTo>
                  <a:cubicBezTo>
                    <a:pt x="1960596" y="316613"/>
                    <a:pt x="1970548" y="295430"/>
                    <a:pt x="1982990" y="290445"/>
                  </a:cubicBezTo>
                  <a:cubicBezTo>
                    <a:pt x="1995431" y="285461"/>
                    <a:pt x="2005384" y="281411"/>
                    <a:pt x="2012692" y="282969"/>
                  </a:cubicBezTo>
                  <a:close/>
                  <a:moveTo>
                    <a:pt x="3828826" y="871"/>
                  </a:moveTo>
                  <a:cubicBezTo>
                    <a:pt x="3850986" y="4619"/>
                    <a:pt x="3869462" y="19613"/>
                    <a:pt x="3890044" y="28985"/>
                  </a:cubicBezTo>
                  <a:cubicBezTo>
                    <a:pt x="3984842" y="67720"/>
                    <a:pt x="4080888" y="107705"/>
                    <a:pt x="4171944" y="157686"/>
                  </a:cubicBezTo>
                  <a:cubicBezTo>
                    <a:pt x="4250526" y="197671"/>
                    <a:pt x="4322872" y="248901"/>
                    <a:pt x="4387734" y="308879"/>
                  </a:cubicBezTo>
                  <a:cubicBezTo>
                    <a:pt x="4398960" y="320124"/>
                    <a:pt x="4410186" y="330121"/>
                    <a:pt x="4421412" y="340117"/>
                  </a:cubicBezTo>
                  <a:cubicBezTo>
                    <a:pt x="4426402" y="355111"/>
                    <a:pt x="4428896" y="370107"/>
                    <a:pt x="4433886" y="385101"/>
                  </a:cubicBezTo>
                  <a:cubicBezTo>
                    <a:pt x="4435758" y="390724"/>
                    <a:pt x="4437004" y="396034"/>
                    <a:pt x="4436380" y="401032"/>
                  </a:cubicBezTo>
                  <a:cubicBezTo>
                    <a:pt x="4435758" y="406031"/>
                    <a:pt x="4433262" y="410717"/>
                    <a:pt x="4427650" y="415090"/>
                  </a:cubicBezTo>
                  <a:cubicBezTo>
                    <a:pt x="4416424" y="422587"/>
                    <a:pt x="4407692" y="417589"/>
                    <a:pt x="4396466" y="413840"/>
                  </a:cubicBezTo>
                  <a:cubicBezTo>
                    <a:pt x="4379002" y="405093"/>
                    <a:pt x="4366530" y="391348"/>
                    <a:pt x="4354056" y="377604"/>
                  </a:cubicBezTo>
                  <a:cubicBezTo>
                    <a:pt x="4341582" y="362609"/>
                    <a:pt x="4331604" y="360109"/>
                    <a:pt x="4316636" y="375105"/>
                  </a:cubicBezTo>
                  <a:cubicBezTo>
                    <a:pt x="4296678" y="396347"/>
                    <a:pt x="4271732" y="401345"/>
                    <a:pt x="4245538" y="382602"/>
                  </a:cubicBezTo>
                  <a:cubicBezTo>
                    <a:pt x="4226826" y="368857"/>
                    <a:pt x="4209364" y="372606"/>
                    <a:pt x="4191902" y="388849"/>
                  </a:cubicBezTo>
                  <a:cubicBezTo>
                    <a:pt x="4164460" y="413840"/>
                    <a:pt x="4137018" y="435082"/>
                    <a:pt x="4093360" y="425086"/>
                  </a:cubicBezTo>
                  <a:cubicBezTo>
                    <a:pt x="4059682" y="417589"/>
                    <a:pt x="4045962" y="440080"/>
                    <a:pt x="4057188" y="473818"/>
                  </a:cubicBezTo>
                  <a:cubicBezTo>
                    <a:pt x="4059682" y="480065"/>
                    <a:pt x="4063424" y="485063"/>
                    <a:pt x="4064672" y="491311"/>
                  </a:cubicBezTo>
                  <a:cubicBezTo>
                    <a:pt x="4067166" y="508804"/>
                    <a:pt x="4112072" y="517551"/>
                    <a:pt x="4075898" y="542542"/>
                  </a:cubicBezTo>
                  <a:cubicBezTo>
                    <a:pt x="4059682" y="553787"/>
                    <a:pt x="4060930" y="585025"/>
                    <a:pt x="4030994" y="578778"/>
                  </a:cubicBezTo>
                  <a:cubicBezTo>
                    <a:pt x="4024756" y="577529"/>
                    <a:pt x="4023510" y="583776"/>
                    <a:pt x="4023510" y="588774"/>
                  </a:cubicBezTo>
                  <a:cubicBezTo>
                    <a:pt x="4029746" y="620012"/>
                    <a:pt x="4003552" y="631258"/>
                    <a:pt x="3983594" y="646252"/>
                  </a:cubicBezTo>
                  <a:cubicBezTo>
                    <a:pt x="3968626" y="658748"/>
                    <a:pt x="3967380" y="668744"/>
                    <a:pt x="3982348" y="679990"/>
                  </a:cubicBezTo>
                  <a:cubicBezTo>
                    <a:pt x="3993574" y="689986"/>
                    <a:pt x="3996068" y="711228"/>
                    <a:pt x="4013530" y="711228"/>
                  </a:cubicBezTo>
                  <a:cubicBezTo>
                    <a:pt x="4039726" y="713727"/>
                    <a:pt x="4065920" y="716226"/>
                    <a:pt x="4090866" y="711228"/>
                  </a:cubicBezTo>
                  <a:cubicBezTo>
                    <a:pt x="4112072" y="707479"/>
                    <a:pt x="4115814" y="669993"/>
                    <a:pt x="4098350" y="653750"/>
                  </a:cubicBezTo>
                  <a:cubicBezTo>
                    <a:pt x="4089618" y="645003"/>
                    <a:pt x="4078392" y="637506"/>
                    <a:pt x="4085876" y="623761"/>
                  </a:cubicBezTo>
                  <a:cubicBezTo>
                    <a:pt x="4092114" y="612515"/>
                    <a:pt x="4099598" y="601269"/>
                    <a:pt x="4113318" y="601269"/>
                  </a:cubicBezTo>
                  <a:cubicBezTo>
                    <a:pt x="4128286" y="602519"/>
                    <a:pt x="4130782" y="617513"/>
                    <a:pt x="4134524" y="627509"/>
                  </a:cubicBezTo>
                  <a:cubicBezTo>
                    <a:pt x="4143254" y="651250"/>
                    <a:pt x="4143254" y="677490"/>
                    <a:pt x="4165706" y="696233"/>
                  </a:cubicBezTo>
                  <a:cubicBezTo>
                    <a:pt x="4174438" y="702481"/>
                    <a:pt x="4168202" y="716226"/>
                    <a:pt x="4160718" y="724973"/>
                  </a:cubicBezTo>
                  <a:cubicBezTo>
                    <a:pt x="4145750" y="743716"/>
                    <a:pt x="4132028" y="762458"/>
                    <a:pt x="4109576" y="774954"/>
                  </a:cubicBezTo>
                  <a:cubicBezTo>
                    <a:pt x="4074650" y="793697"/>
                    <a:pt x="4053446" y="857422"/>
                    <a:pt x="4070908" y="892409"/>
                  </a:cubicBezTo>
                  <a:cubicBezTo>
                    <a:pt x="4077146" y="906154"/>
                    <a:pt x="4072156" y="918649"/>
                    <a:pt x="4074650" y="929895"/>
                  </a:cubicBezTo>
                  <a:cubicBezTo>
                    <a:pt x="4078392" y="943640"/>
                    <a:pt x="4075898" y="956135"/>
                    <a:pt x="4059682" y="957385"/>
                  </a:cubicBezTo>
                  <a:cubicBezTo>
                    <a:pt x="4042220" y="959884"/>
                    <a:pt x="4033488" y="949887"/>
                    <a:pt x="4030994" y="932394"/>
                  </a:cubicBezTo>
                  <a:cubicBezTo>
                    <a:pt x="4028500" y="913651"/>
                    <a:pt x="4028500" y="894908"/>
                    <a:pt x="4021014" y="876165"/>
                  </a:cubicBezTo>
                  <a:cubicBezTo>
                    <a:pt x="4001058" y="823685"/>
                    <a:pt x="3961142" y="801194"/>
                    <a:pt x="3913744" y="808691"/>
                  </a:cubicBezTo>
                  <a:cubicBezTo>
                    <a:pt x="3868838" y="816188"/>
                    <a:pt x="3825182" y="827434"/>
                    <a:pt x="3779030" y="827434"/>
                  </a:cubicBezTo>
                  <a:cubicBezTo>
                    <a:pt x="3766556" y="827434"/>
                    <a:pt x="3767804" y="838679"/>
                    <a:pt x="3775288" y="846177"/>
                  </a:cubicBezTo>
                  <a:cubicBezTo>
                    <a:pt x="3784020" y="853674"/>
                    <a:pt x="3791504" y="861171"/>
                    <a:pt x="3792750" y="873666"/>
                  </a:cubicBezTo>
                  <a:cubicBezTo>
                    <a:pt x="3793998" y="878664"/>
                    <a:pt x="3796492" y="884912"/>
                    <a:pt x="3790256" y="888661"/>
                  </a:cubicBezTo>
                  <a:cubicBezTo>
                    <a:pt x="3775288" y="897407"/>
                    <a:pt x="3719158" y="891160"/>
                    <a:pt x="3705436" y="878664"/>
                  </a:cubicBezTo>
                  <a:cubicBezTo>
                    <a:pt x="3699200" y="872417"/>
                    <a:pt x="3690468" y="863670"/>
                    <a:pt x="3695458" y="854924"/>
                  </a:cubicBezTo>
                  <a:cubicBezTo>
                    <a:pt x="3712920" y="824935"/>
                    <a:pt x="3696706" y="799944"/>
                    <a:pt x="3676748" y="783700"/>
                  </a:cubicBezTo>
                  <a:cubicBezTo>
                    <a:pt x="3653048" y="764957"/>
                    <a:pt x="3623112" y="761209"/>
                    <a:pt x="3590680" y="769956"/>
                  </a:cubicBezTo>
                  <a:cubicBezTo>
                    <a:pt x="3576960" y="774954"/>
                    <a:pt x="3563240" y="779952"/>
                    <a:pt x="3547024" y="774954"/>
                  </a:cubicBezTo>
                  <a:cubicBezTo>
                    <a:pt x="3527066" y="768706"/>
                    <a:pt x="3524572" y="787449"/>
                    <a:pt x="3518334" y="798695"/>
                  </a:cubicBezTo>
                  <a:cubicBezTo>
                    <a:pt x="3512098" y="809941"/>
                    <a:pt x="3504614" y="821186"/>
                    <a:pt x="3492140" y="821186"/>
                  </a:cubicBezTo>
                  <a:cubicBezTo>
                    <a:pt x="3479668" y="821186"/>
                    <a:pt x="3475926" y="807441"/>
                    <a:pt x="3470936" y="798695"/>
                  </a:cubicBezTo>
                  <a:cubicBezTo>
                    <a:pt x="3443494" y="747464"/>
                    <a:pt x="3441000" y="747464"/>
                    <a:pt x="3394848" y="783700"/>
                  </a:cubicBezTo>
                  <a:cubicBezTo>
                    <a:pt x="3389858" y="786199"/>
                    <a:pt x="3387364" y="791197"/>
                    <a:pt x="3383622" y="791197"/>
                  </a:cubicBezTo>
                  <a:cubicBezTo>
                    <a:pt x="3346202" y="791197"/>
                    <a:pt x="3341212" y="817438"/>
                    <a:pt x="3342460" y="844927"/>
                  </a:cubicBezTo>
                  <a:cubicBezTo>
                    <a:pt x="3342460" y="874916"/>
                    <a:pt x="3307534" y="862421"/>
                    <a:pt x="3297554" y="883662"/>
                  </a:cubicBezTo>
                  <a:cubicBezTo>
                    <a:pt x="3317512" y="853674"/>
                    <a:pt x="3303792" y="827434"/>
                    <a:pt x="3296308" y="799944"/>
                  </a:cubicBezTo>
                  <a:cubicBezTo>
                    <a:pt x="3291318" y="782451"/>
                    <a:pt x="3285082" y="774954"/>
                    <a:pt x="3265124" y="774954"/>
                  </a:cubicBezTo>
                  <a:cubicBezTo>
                    <a:pt x="3237682" y="772455"/>
                    <a:pt x="3213982" y="754961"/>
                    <a:pt x="3182800" y="763708"/>
                  </a:cubicBezTo>
                  <a:cubicBezTo>
                    <a:pt x="3151616" y="772455"/>
                    <a:pt x="3135400" y="798695"/>
                    <a:pt x="3109206" y="812439"/>
                  </a:cubicBezTo>
                  <a:cubicBezTo>
                    <a:pt x="3099228" y="818687"/>
                    <a:pt x="3095486" y="833681"/>
                    <a:pt x="3079270" y="827434"/>
                  </a:cubicBezTo>
                  <a:cubicBezTo>
                    <a:pt x="3063054" y="819937"/>
                    <a:pt x="3055570" y="807441"/>
                    <a:pt x="3058064" y="791197"/>
                  </a:cubicBezTo>
                  <a:cubicBezTo>
                    <a:pt x="3061806" y="749963"/>
                    <a:pt x="3054322" y="711228"/>
                    <a:pt x="3044344" y="673742"/>
                  </a:cubicBezTo>
                  <a:cubicBezTo>
                    <a:pt x="3054322" y="664995"/>
                    <a:pt x="3063054" y="668744"/>
                    <a:pt x="3073032" y="674991"/>
                  </a:cubicBezTo>
                  <a:cubicBezTo>
                    <a:pt x="3081764" y="682489"/>
                    <a:pt x="3094238" y="686237"/>
                    <a:pt x="3105464" y="688736"/>
                  </a:cubicBezTo>
                  <a:cubicBezTo>
                    <a:pt x="3121680" y="691235"/>
                    <a:pt x="3131658" y="687487"/>
                    <a:pt x="3135400" y="671243"/>
                  </a:cubicBezTo>
                  <a:cubicBezTo>
                    <a:pt x="3137894" y="663746"/>
                    <a:pt x="3139142" y="656249"/>
                    <a:pt x="3141636" y="648751"/>
                  </a:cubicBezTo>
                  <a:cubicBezTo>
                    <a:pt x="3155358" y="615014"/>
                    <a:pt x="3162842" y="611266"/>
                    <a:pt x="3197768" y="627509"/>
                  </a:cubicBezTo>
                  <a:cubicBezTo>
                    <a:pt x="3194026" y="601269"/>
                    <a:pt x="3206498" y="592523"/>
                    <a:pt x="3230198" y="597521"/>
                  </a:cubicBezTo>
                  <a:cubicBezTo>
                    <a:pt x="3237682" y="598770"/>
                    <a:pt x="3246414" y="598770"/>
                    <a:pt x="3252650" y="596271"/>
                  </a:cubicBezTo>
                  <a:cubicBezTo>
                    <a:pt x="3282586" y="580027"/>
                    <a:pt x="3311276" y="572530"/>
                    <a:pt x="3347448" y="585025"/>
                  </a:cubicBezTo>
                  <a:cubicBezTo>
                    <a:pt x="3371148" y="593772"/>
                    <a:pt x="3397342" y="560035"/>
                    <a:pt x="3392354" y="533795"/>
                  </a:cubicBezTo>
                  <a:cubicBezTo>
                    <a:pt x="3379880" y="477566"/>
                    <a:pt x="3404826" y="428835"/>
                    <a:pt x="3427278" y="380103"/>
                  </a:cubicBezTo>
                  <a:cubicBezTo>
                    <a:pt x="3439752" y="350113"/>
                    <a:pt x="3472184" y="348865"/>
                    <a:pt x="3494636" y="373855"/>
                  </a:cubicBezTo>
                  <a:cubicBezTo>
                    <a:pt x="3513346" y="392598"/>
                    <a:pt x="3523324" y="393848"/>
                    <a:pt x="3544530" y="373855"/>
                  </a:cubicBezTo>
                  <a:cubicBezTo>
                    <a:pt x="3583196" y="337618"/>
                    <a:pt x="3620618" y="302631"/>
                    <a:pt x="3645564" y="256399"/>
                  </a:cubicBezTo>
                  <a:cubicBezTo>
                    <a:pt x="3654296" y="238905"/>
                    <a:pt x="3661780" y="223912"/>
                    <a:pt x="3661780" y="203918"/>
                  </a:cubicBezTo>
                  <a:cubicBezTo>
                    <a:pt x="3660532" y="182676"/>
                    <a:pt x="3671758" y="170181"/>
                    <a:pt x="3690468" y="163934"/>
                  </a:cubicBezTo>
                  <a:cubicBezTo>
                    <a:pt x="3716662" y="155187"/>
                    <a:pt x="3739116" y="141442"/>
                    <a:pt x="3760320" y="123949"/>
                  </a:cubicBezTo>
                  <a:cubicBezTo>
                    <a:pt x="3781524" y="108954"/>
                    <a:pt x="3811462" y="103956"/>
                    <a:pt x="3832666" y="86463"/>
                  </a:cubicBezTo>
                  <a:cubicBezTo>
                    <a:pt x="3840150" y="80215"/>
                    <a:pt x="3852624" y="76467"/>
                    <a:pt x="3855118" y="60223"/>
                  </a:cubicBezTo>
                  <a:cubicBezTo>
                    <a:pt x="3838902" y="63971"/>
                    <a:pt x="3825182" y="73968"/>
                    <a:pt x="3808966" y="76467"/>
                  </a:cubicBezTo>
                  <a:cubicBezTo>
                    <a:pt x="3787762" y="80215"/>
                    <a:pt x="3776536" y="71470"/>
                    <a:pt x="3780278" y="50227"/>
                  </a:cubicBezTo>
                  <a:cubicBezTo>
                    <a:pt x="3784020" y="32733"/>
                    <a:pt x="3789008" y="13990"/>
                    <a:pt x="3805224" y="1495"/>
                  </a:cubicBezTo>
                  <a:cubicBezTo>
                    <a:pt x="3813643" y="-379"/>
                    <a:pt x="3821439" y="-379"/>
                    <a:pt x="3828826" y="871"/>
                  </a:cubicBezTo>
                  <a:close/>
                </a:path>
              </a:pathLst>
            </a:custGeom>
            <a:solidFill>
              <a:schemeClr val="accent5">
                <a:alpha val="8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39" name="Google Shape;1639;p155"/>
            <p:cNvSpPr/>
            <p:nvPr/>
          </p:nvSpPr>
          <p:spPr>
            <a:xfrm>
              <a:off x="14851547" y="3228535"/>
              <a:ext cx="2584355" cy="2614471"/>
            </a:xfrm>
            <a:custGeom>
              <a:rect b="b" l="l" r="r" t="t"/>
              <a:pathLst>
                <a:path extrusionOk="0" h="6338112" w="6265104">
                  <a:moveTo>
                    <a:pt x="4422683" y="6301633"/>
                  </a:moveTo>
                  <a:lnTo>
                    <a:pt x="4405115" y="6302807"/>
                  </a:lnTo>
                  <a:lnTo>
                    <a:pt x="4408043" y="6303451"/>
                  </a:lnTo>
                  <a:cubicBezTo>
                    <a:pt x="4411749" y="6304077"/>
                    <a:pt x="4415767" y="6305017"/>
                    <a:pt x="4419319" y="6304547"/>
                  </a:cubicBezTo>
                  <a:close/>
                  <a:moveTo>
                    <a:pt x="4427909" y="6287163"/>
                  </a:moveTo>
                  <a:lnTo>
                    <a:pt x="4428061" y="6289443"/>
                  </a:lnTo>
                  <a:lnTo>
                    <a:pt x="4428123" y="6287483"/>
                  </a:lnTo>
                  <a:close/>
                  <a:moveTo>
                    <a:pt x="3360513" y="6201420"/>
                  </a:moveTo>
                  <a:cubicBezTo>
                    <a:pt x="3373125" y="6201714"/>
                    <a:pt x="3386052" y="6203481"/>
                    <a:pt x="3399295" y="6203481"/>
                  </a:cubicBezTo>
                  <a:cubicBezTo>
                    <a:pt x="3374071" y="6211725"/>
                    <a:pt x="3348847" y="6208191"/>
                    <a:pt x="3323623" y="6208191"/>
                  </a:cubicBezTo>
                  <a:cubicBezTo>
                    <a:pt x="3335605" y="6202303"/>
                    <a:pt x="3347901" y="6201125"/>
                    <a:pt x="3360513" y="6201420"/>
                  </a:cubicBezTo>
                  <a:close/>
                  <a:moveTo>
                    <a:pt x="3745493" y="6141461"/>
                  </a:moveTo>
                  <a:cubicBezTo>
                    <a:pt x="3700729" y="6165141"/>
                    <a:pt x="3670887" y="6206269"/>
                    <a:pt x="3626123" y="6228703"/>
                  </a:cubicBezTo>
                  <a:cubicBezTo>
                    <a:pt x="3565195" y="6258613"/>
                    <a:pt x="3501779" y="6261107"/>
                    <a:pt x="3438363" y="6237427"/>
                  </a:cubicBezTo>
                  <a:cubicBezTo>
                    <a:pt x="3422199" y="6231195"/>
                    <a:pt x="3415981" y="6214993"/>
                    <a:pt x="3406033" y="6201283"/>
                  </a:cubicBezTo>
                  <a:cubicBezTo>
                    <a:pt x="3520431" y="6180097"/>
                    <a:pt x="3633583" y="6166387"/>
                    <a:pt x="3745493" y="6141461"/>
                  </a:cubicBezTo>
                  <a:close/>
                  <a:moveTo>
                    <a:pt x="2129759" y="5956855"/>
                  </a:moveTo>
                  <a:lnTo>
                    <a:pt x="2134979" y="5970947"/>
                  </a:lnTo>
                  <a:cubicBezTo>
                    <a:pt x="2135917" y="5977831"/>
                    <a:pt x="2136541" y="5984715"/>
                    <a:pt x="2140291" y="5990347"/>
                  </a:cubicBezTo>
                  <a:cubicBezTo>
                    <a:pt x="2143415" y="5987845"/>
                    <a:pt x="2144353" y="5983465"/>
                    <a:pt x="2145759" y="5979397"/>
                  </a:cubicBezTo>
                  <a:lnTo>
                    <a:pt x="2154029" y="5970335"/>
                  </a:lnTo>
                  <a:close/>
                  <a:moveTo>
                    <a:pt x="4535327" y="5905175"/>
                  </a:moveTo>
                  <a:cubicBezTo>
                    <a:pt x="4525441" y="5932729"/>
                    <a:pt x="4527913" y="5959031"/>
                    <a:pt x="4537799" y="5987837"/>
                  </a:cubicBezTo>
                  <a:cubicBezTo>
                    <a:pt x="4543977" y="6005371"/>
                    <a:pt x="4536563" y="6025409"/>
                    <a:pt x="4527913" y="6042945"/>
                  </a:cubicBezTo>
                  <a:cubicBezTo>
                    <a:pt x="4505669" y="6085527"/>
                    <a:pt x="4510611" y="6100555"/>
                    <a:pt x="4547685" y="6126857"/>
                  </a:cubicBezTo>
                  <a:cubicBezTo>
                    <a:pt x="4574871" y="6146897"/>
                    <a:pt x="4602059" y="6168187"/>
                    <a:pt x="4608237" y="6204509"/>
                  </a:cubicBezTo>
                  <a:cubicBezTo>
                    <a:pt x="4592173" y="6234567"/>
                    <a:pt x="4569929" y="6259615"/>
                    <a:pt x="4548921" y="6284665"/>
                  </a:cubicBezTo>
                  <a:cubicBezTo>
                    <a:pt x="4499489" y="6343529"/>
                    <a:pt x="4445115" y="6303451"/>
                    <a:pt x="4394449" y="6307209"/>
                  </a:cubicBezTo>
                  <a:cubicBezTo>
                    <a:pt x="4380855" y="6308461"/>
                    <a:pt x="4361083" y="6309713"/>
                    <a:pt x="4351197" y="6290927"/>
                  </a:cubicBezTo>
                  <a:lnTo>
                    <a:pt x="4360353" y="6292943"/>
                  </a:lnTo>
                  <a:lnTo>
                    <a:pt x="4348579" y="6288141"/>
                  </a:lnTo>
                  <a:cubicBezTo>
                    <a:pt x="4327423" y="6293125"/>
                    <a:pt x="4310001" y="6268209"/>
                    <a:pt x="4288845" y="6280667"/>
                  </a:cubicBezTo>
                  <a:lnTo>
                    <a:pt x="4278291" y="6283751"/>
                  </a:lnTo>
                  <a:lnTo>
                    <a:pt x="4270345" y="6290561"/>
                  </a:lnTo>
                  <a:cubicBezTo>
                    <a:pt x="4265643" y="6293265"/>
                    <a:pt x="4260803" y="6294811"/>
                    <a:pt x="4255845" y="6295325"/>
                  </a:cubicBezTo>
                  <a:lnTo>
                    <a:pt x="4229015" y="6288195"/>
                  </a:lnTo>
                  <a:lnTo>
                    <a:pt x="4212753" y="6288843"/>
                  </a:lnTo>
                  <a:lnTo>
                    <a:pt x="4205685" y="6290075"/>
                  </a:lnTo>
                  <a:cubicBezTo>
                    <a:pt x="4184983" y="6299233"/>
                    <a:pt x="4171025" y="6320973"/>
                    <a:pt x="4152097" y="6331371"/>
                  </a:cubicBezTo>
                  <a:cubicBezTo>
                    <a:pt x="4119289" y="6349017"/>
                    <a:pt x="4100361" y="6327591"/>
                    <a:pt x="4078909" y="6317507"/>
                  </a:cubicBezTo>
                  <a:cubicBezTo>
                    <a:pt x="4059983" y="6308685"/>
                    <a:pt x="4063767" y="6284739"/>
                    <a:pt x="4075125" y="6267095"/>
                  </a:cubicBezTo>
                  <a:cubicBezTo>
                    <a:pt x="4085219" y="6250711"/>
                    <a:pt x="4083957" y="6229285"/>
                    <a:pt x="4095313" y="6212901"/>
                  </a:cubicBezTo>
                  <a:lnTo>
                    <a:pt x="4098531" y="6226861"/>
                  </a:lnTo>
                  <a:lnTo>
                    <a:pt x="4098441" y="6215885"/>
                  </a:lnTo>
                  <a:cubicBezTo>
                    <a:pt x="4117109" y="6187233"/>
                    <a:pt x="4113375" y="6161071"/>
                    <a:pt x="4089731" y="6136155"/>
                  </a:cubicBezTo>
                  <a:cubicBezTo>
                    <a:pt x="4069819" y="6116223"/>
                    <a:pt x="4063597" y="6083833"/>
                    <a:pt x="4032485" y="6076357"/>
                  </a:cubicBezTo>
                  <a:cubicBezTo>
                    <a:pt x="4058619" y="6070129"/>
                    <a:pt x="4084753" y="6063901"/>
                    <a:pt x="4110887" y="6057671"/>
                  </a:cubicBezTo>
                  <a:cubicBezTo>
                    <a:pt x="4134531" y="6082587"/>
                    <a:pt x="4163153" y="6102519"/>
                    <a:pt x="4183065" y="6131173"/>
                  </a:cubicBezTo>
                  <a:cubicBezTo>
                    <a:pt x="4200487" y="6154843"/>
                    <a:pt x="4225377" y="6151105"/>
                    <a:pt x="4244043" y="6128681"/>
                  </a:cubicBezTo>
                  <a:cubicBezTo>
                    <a:pt x="4257733" y="6113731"/>
                    <a:pt x="4271421" y="6100027"/>
                    <a:pt x="4286355" y="6086325"/>
                  </a:cubicBezTo>
                  <a:cubicBezTo>
                    <a:pt x="4310001" y="6062655"/>
                    <a:pt x="4337379" y="6046459"/>
                    <a:pt x="4372223" y="6075113"/>
                  </a:cubicBezTo>
                  <a:cubicBezTo>
                    <a:pt x="4357289" y="5997873"/>
                    <a:pt x="4357289" y="5997873"/>
                    <a:pt x="4379691" y="5997873"/>
                  </a:cubicBezTo>
                  <a:cubicBezTo>
                    <a:pt x="4374713" y="5986661"/>
                    <a:pt x="4359779" y="5987907"/>
                    <a:pt x="4354801" y="5976695"/>
                  </a:cubicBezTo>
                  <a:cubicBezTo>
                    <a:pt x="4409557" y="5954271"/>
                    <a:pt x="4465559" y="5933093"/>
                    <a:pt x="4520315" y="5910669"/>
                  </a:cubicBezTo>
                  <a:lnTo>
                    <a:pt x="4519355" y="5914177"/>
                  </a:lnTo>
                  <a:lnTo>
                    <a:pt x="4521733" y="5911437"/>
                  </a:lnTo>
                  <a:cubicBezTo>
                    <a:pt x="4521733" y="5908933"/>
                    <a:pt x="4521733" y="5907681"/>
                    <a:pt x="4521733" y="5906429"/>
                  </a:cubicBezTo>
                  <a:cubicBezTo>
                    <a:pt x="4525441" y="5905175"/>
                    <a:pt x="4530383" y="5905175"/>
                    <a:pt x="4535327" y="5905175"/>
                  </a:cubicBezTo>
                  <a:close/>
                  <a:moveTo>
                    <a:pt x="3272247" y="5666713"/>
                  </a:moveTo>
                  <a:cubicBezTo>
                    <a:pt x="3269445" y="5666635"/>
                    <a:pt x="3267187" y="5667373"/>
                    <a:pt x="3266175" y="5669923"/>
                  </a:cubicBezTo>
                  <a:lnTo>
                    <a:pt x="3266237" y="5670541"/>
                  </a:lnTo>
                  <a:lnTo>
                    <a:pt x="3272265" y="5666715"/>
                  </a:lnTo>
                  <a:close/>
                  <a:moveTo>
                    <a:pt x="3187395" y="5631743"/>
                  </a:moveTo>
                  <a:lnTo>
                    <a:pt x="3187343" y="5631767"/>
                  </a:lnTo>
                  <a:lnTo>
                    <a:pt x="3187329" y="5631823"/>
                  </a:lnTo>
                  <a:close/>
                  <a:moveTo>
                    <a:pt x="3088075" y="5573319"/>
                  </a:moveTo>
                  <a:lnTo>
                    <a:pt x="3086539" y="5573611"/>
                  </a:lnTo>
                  <a:lnTo>
                    <a:pt x="3088809" y="5574261"/>
                  </a:lnTo>
                  <a:close/>
                  <a:moveTo>
                    <a:pt x="5125303" y="5564481"/>
                  </a:moveTo>
                  <a:cubicBezTo>
                    <a:pt x="5126547" y="5573467"/>
                    <a:pt x="5126703" y="5581757"/>
                    <a:pt x="5125673" y="5589329"/>
                  </a:cubicBezTo>
                  <a:cubicBezTo>
                    <a:pt x="5122581" y="5612047"/>
                    <a:pt x="5108817" y="5628315"/>
                    <a:pt x="5081757" y="5637611"/>
                  </a:cubicBezTo>
                  <a:cubicBezTo>
                    <a:pt x="5074291" y="5638851"/>
                    <a:pt x="5069315" y="5642569"/>
                    <a:pt x="5066827" y="5648767"/>
                  </a:cubicBezTo>
                  <a:cubicBezTo>
                    <a:pt x="5056873" y="5673557"/>
                    <a:pt x="5041943" y="5685951"/>
                    <a:pt x="5014571" y="5683473"/>
                  </a:cubicBezTo>
                  <a:cubicBezTo>
                    <a:pt x="5003373" y="5682233"/>
                    <a:pt x="4994663" y="5688429"/>
                    <a:pt x="4994663" y="5699585"/>
                  </a:cubicBezTo>
                  <a:cubicBezTo>
                    <a:pt x="4994663" y="5725615"/>
                    <a:pt x="4988443" y="5734291"/>
                    <a:pt x="4958581" y="5733051"/>
                  </a:cubicBezTo>
                  <a:cubicBezTo>
                    <a:pt x="4931209" y="5731813"/>
                    <a:pt x="4902593" y="5747925"/>
                    <a:pt x="4875221" y="5757841"/>
                  </a:cubicBezTo>
                  <a:cubicBezTo>
                    <a:pt x="4760755" y="5797505"/>
                    <a:pt x="4650021" y="5848325"/>
                    <a:pt x="4538043" y="5892947"/>
                  </a:cubicBezTo>
                  <a:cubicBezTo>
                    <a:pt x="4571637" y="5865677"/>
                    <a:pt x="4575369" y="5816097"/>
                    <a:pt x="4612695" y="5791307"/>
                  </a:cubicBezTo>
                  <a:cubicBezTo>
                    <a:pt x="4616427" y="5788829"/>
                    <a:pt x="4617673" y="5781391"/>
                    <a:pt x="4616427" y="5776433"/>
                  </a:cubicBezTo>
                  <a:cubicBezTo>
                    <a:pt x="4611451" y="5721897"/>
                    <a:pt x="4643801" y="5693387"/>
                    <a:pt x="4688591" y="5673557"/>
                  </a:cubicBezTo>
                  <a:cubicBezTo>
                    <a:pt x="4706011" y="5664879"/>
                    <a:pt x="4725917" y="5656203"/>
                    <a:pt x="4743335" y="5645047"/>
                  </a:cubicBezTo>
                  <a:cubicBezTo>
                    <a:pt x="4760755" y="5633893"/>
                    <a:pt x="4776929" y="5633893"/>
                    <a:pt x="4795593" y="5642569"/>
                  </a:cubicBezTo>
                  <a:cubicBezTo>
                    <a:pt x="4830429" y="5658683"/>
                    <a:pt x="4868999" y="5650005"/>
                    <a:pt x="4906325" y="5653725"/>
                  </a:cubicBezTo>
                  <a:cubicBezTo>
                    <a:pt x="4916279" y="5654963"/>
                    <a:pt x="4915035" y="5642569"/>
                    <a:pt x="4910059" y="5636371"/>
                  </a:cubicBezTo>
                  <a:cubicBezTo>
                    <a:pt x="4898861" y="5623977"/>
                    <a:pt x="4905081" y="5615299"/>
                    <a:pt x="4915035" y="5606623"/>
                  </a:cubicBezTo>
                  <a:cubicBezTo>
                    <a:pt x="4922501" y="5600427"/>
                    <a:pt x="4928721" y="5594229"/>
                    <a:pt x="4937431" y="5599187"/>
                  </a:cubicBezTo>
                  <a:cubicBezTo>
                    <a:pt x="4949873" y="5606623"/>
                    <a:pt x="4949873" y="5619019"/>
                    <a:pt x="4946139" y="5628935"/>
                  </a:cubicBezTo>
                  <a:cubicBezTo>
                    <a:pt x="4937431" y="5654963"/>
                    <a:pt x="4964803" y="5678515"/>
                    <a:pt x="4948629" y="5704543"/>
                  </a:cubicBezTo>
                  <a:cubicBezTo>
                    <a:pt x="4947385" y="5705783"/>
                    <a:pt x="4951117" y="5711981"/>
                    <a:pt x="4953605" y="5711981"/>
                  </a:cubicBezTo>
                  <a:cubicBezTo>
                    <a:pt x="4961071" y="5714459"/>
                    <a:pt x="4964803" y="5707023"/>
                    <a:pt x="4969779" y="5703303"/>
                  </a:cubicBezTo>
                  <a:cubicBezTo>
                    <a:pt x="5017059" y="5661161"/>
                    <a:pt x="5069315" y="5621497"/>
                    <a:pt x="5112863" y="5574397"/>
                  </a:cubicBezTo>
                  <a:cubicBezTo>
                    <a:pt x="5115351" y="5570679"/>
                    <a:pt x="5121571" y="5566959"/>
                    <a:pt x="5125303" y="5564481"/>
                  </a:cubicBezTo>
                  <a:close/>
                  <a:moveTo>
                    <a:pt x="3689165" y="5490977"/>
                  </a:moveTo>
                  <a:cubicBezTo>
                    <a:pt x="3685117" y="5491599"/>
                    <a:pt x="3681069" y="5493467"/>
                    <a:pt x="3677333" y="5495957"/>
                  </a:cubicBezTo>
                  <a:lnTo>
                    <a:pt x="3676311" y="5496475"/>
                  </a:lnTo>
                  <a:lnTo>
                    <a:pt x="3684133" y="5494247"/>
                  </a:lnTo>
                  <a:lnTo>
                    <a:pt x="3695673" y="5492347"/>
                  </a:lnTo>
                  <a:close/>
                  <a:moveTo>
                    <a:pt x="2907665" y="5330071"/>
                  </a:moveTo>
                  <a:cubicBezTo>
                    <a:pt x="2914887" y="5330993"/>
                    <a:pt x="2922262" y="5334373"/>
                    <a:pt x="2929023" y="5336217"/>
                  </a:cubicBezTo>
                  <a:cubicBezTo>
                    <a:pt x="2942543" y="5338675"/>
                    <a:pt x="2948689" y="5350965"/>
                    <a:pt x="2945001" y="5363257"/>
                  </a:cubicBezTo>
                  <a:cubicBezTo>
                    <a:pt x="2936397" y="5381695"/>
                    <a:pt x="2929023" y="5365715"/>
                    <a:pt x="2921647" y="5360799"/>
                  </a:cubicBezTo>
                  <a:cubicBezTo>
                    <a:pt x="2906897" y="5350965"/>
                    <a:pt x="2892145" y="5352195"/>
                    <a:pt x="2889687" y="5370631"/>
                  </a:cubicBezTo>
                  <a:cubicBezTo>
                    <a:pt x="2885999" y="5389069"/>
                    <a:pt x="2871249" y="5400131"/>
                    <a:pt x="2862645" y="5414881"/>
                  </a:cubicBezTo>
                  <a:cubicBezTo>
                    <a:pt x="2856499" y="5384153"/>
                    <a:pt x="2871249" y="5360799"/>
                    <a:pt x="2887229" y="5338675"/>
                  </a:cubicBezTo>
                  <a:cubicBezTo>
                    <a:pt x="2893375" y="5330685"/>
                    <a:pt x="2900443" y="5329149"/>
                    <a:pt x="2907665" y="5330071"/>
                  </a:cubicBezTo>
                  <a:close/>
                  <a:moveTo>
                    <a:pt x="2517531" y="4896408"/>
                  </a:moveTo>
                  <a:cubicBezTo>
                    <a:pt x="2535285" y="4894077"/>
                    <a:pt x="2550503" y="4897574"/>
                    <a:pt x="2551771" y="4916223"/>
                  </a:cubicBezTo>
                  <a:cubicBezTo>
                    <a:pt x="2553039" y="4929044"/>
                    <a:pt x="2536553" y="4931375"/>
                    <a:pt x="2530213" y="4929044"/>
                  </a:cubicBezTo>
                  <a:cubicBezTo>
                    <a:pt x="2516263" y="4924381"/>
                    <a:pt x="2492169" y="4926713"/>
                    <a:pt x="2489631" y="4909229"/>
                  </a:cubicBezTo>
                  <a:cubicBezTo>
                    <a:pt x="2488363" y="4894077"/>
                    <a:pt x="2507385" y="4897574"/>
                    <a:pt x="2517531" y="4896408"/>
                  </a:cubicBezTo>
                  <a:close/>
                  <a:moveTo>
                    <a:pt x="4140792" y="4886714"/>
                  </a:moveTo>
                  <a:cubicBezTo>
                    <a:pt x="4145018" y="4886054"/>
                    <a:pt x="4149972" y="4887044"/>
                    <a:pt x="4154635" y="4887044"/>
                  </a:cubicBezTo>
                  <a:cubicBezTo>
                    <a:pt x="4161629" y="4885725"/>
                    <a:pt x="4168623" y="4889681"/>
                    <a:pt x="4165127" y="4900232"/>
                  </a:cubicBezTo>
                  <a:cubicBezTo>
                    <a:pt x="4162795" y="4910783"/>
                    <a:pt x="4155801" y="4914739"/>
                    <a:pt x="4146475" y="4913421"/>
                  </a:cubicBezTo>
                  <a:cubicBezTo>
                    <a:pt x="4137149" y="4912102"/>
                    <a:pt x="4131321" y="4908145"/>
                    <a:pt x="4131321" y="4896276"/>
                  </a:cubicBezTo>
                  <a:cubicBezTo>
                    <a:pt x="4133070" y="4889681"/>
                    <a:pt x="4136567" y="4887373"/>
                    <a:pt x="4140792" y="4886714"/>
                  </a:cubicBezTo>
                  <a:close/>
                  <a:moveTo>
                    <a:pt x="3102411" y="4877589"/>
                  </a:moveTo>
                  <a:cubicBezTo>
                    <a:pt x="3115425" y="4877589"/>
                    <a:pt x="3123235" y="4884054"/>
                    <a:pt x="3123235" y="4898276"/>
                  </a:cubicBezTo>
                  <a:cubicBezTo>
                    <a:pt x="3124537" y="4913792"/>
                    <a:pt x="3112823" y="4918963"/>
                    <a:pt x="3098505" y="4918963"/>
                  </a:cubicBezTo>
                  <a:cubicBezTo>
                    <a:pt x="3089395" y="4917670"/>
                    <a:pt x="3076379" y="4920256"/>
                    <a:pt x="3077681" y="4904741"/>
                  </a:cubicBezTo>
                  <a:cubicBezTo>
                    <a:pt x="3077681" y="4889226"/>
                    <a:pt x="3086791" y="4880175"/>
                    <a:pt x="3102411" y="4877589"/>
                  </a:cubicBezTo>
                  <a:close/>
                  <a:moveTo>
                    <a:pt x="3128597" y="4844620"/>
                  </a:moveTo>
                  <a:cubicBezTo>
                    <a:pt x="3136961" y="4845777"/>
                    <a:pt x="3145323" y="4848091"/>
                    <a:pt x="3146517" y="4858502"/>
                  </a:cubicBezTo>
                  <a:cubicBezTo>
                    <a:pt x="3146517" y="4864287"/>
                    <a:pt x="3142933" y="4865443"/>
                    <a:pt x="3138155" y="4865443"/>
                  </a:cubicBezTo>
                  <a:cubicBezTo>
                    <a:pt x="3132181" y="4861973"/>
                    <a:pt x="3120235" y="4861973"/>
                    <a:pt x="3120235" y="4851561"/>
                  </a:cubicBezTo>
                  <a:cubicBezTo>
                    <a:pt x="3120235" y="4846934"/>
                    <a:pt x="3125013" y="4844620"/>
                    <a:pt x="3128597" y="4844620"/>
                  </a:cubicBezTo>
                  <a:close/>
                  <a:moveTo>
                    <a:pt x="3808475" y="4829374"/>
                  </a:moveTo>
                  <a:cubicBezTo>
                    <a:pt x="3818621" y="4830610"/>
                    <a:pt x="3821157" y="4842973"/>
                    <a:pt x="3822425" y="4852864"/>
                  </a:cubicBezTo>
                  <a:cubicBezTo>
                    <a:pt x="3822425" y="4862755"/>
                    <a:pt x="3819889" y="4876355"/>
                    <a:pt x="3808475" y="4876355"/>
                  </a:cubicBezTo>
                  <a:cubicBezTo>
                    <a:pt x="3793257" y="4876355"/>
                    <a:pt x="3795793" y="4861519"/>
                    <a:pt x="3795793" y="4850392"/>
                  </a:cubicBezTo>
                  <a:cubicBezTo>
                    <a:pt x="3798329" y="4842973"/>
                    <a:pt x="3790721" y="4828137"/>
                    <a:pt x="3808475" y="4829374"/>
                  </a:cubicBezTo>
                  <a:close/>
                  <a:moveTo>
                    <a:pt x="3583775" y="4768833"/>
                  </a:moveTo>
                  <a:cubicBezTo>
                    <a:pt x="3590317" y="4767688"/>
                    <a:pt x="3590317" y="4772268"/>
                    <a:pt x="3591625" y="4776847"/>
                  </a:cubicBezTo>
                  <a:cubicBezTo>
                    <a:pt x="3589007" y="4784861"/>
                    <a:pt x="3583775" y="4791730"/>
                    <a:pt x="3574617" y="4792875"/>
                  </a:cubicBezTo>
                  <a:cubicBezTo>
                    <a:pt x="3569383" y="4794019"/>
                    <a:pt x="3565457" y="4788295"/>
                    <a:pt x="3566767" y="4784861"/>
                  </a:cubicBezTo>
                  <a:cubicBezTo>
                    <a:pt x="3568075" y="4775702"/>
                    <a:pt x="3574617" y="4769978"/>
                    <a:pt x="3583775" y="4768833"/>
                  </a:cubicBezTo>
                  <a:close/>
                  <a:moveTo>
                    <a:pt x="4795213" y="4755054"/>
                  </a:moveTo>
                  <a:lnTo>
                    <a:pt x="4816009" y="4779725"/>
                  </a:lnTo>
                  <a:lnTo>
                    <a:pt x="4815507" y="4778073"/>
                  </a:lnTo>
                  <a:cubicBezTo>
                    <a:pt x="4811207" y="4769745"/>
                    <a:pt x="4805641" y="4762819"/>
                    <a:pt x="4799025" y="4757215"/>
                  </a:cubicBezTo>
                  <a:close/>
                  <a:moveTo>
                    <a:pt x="3187043" y="4674275"/>
                  </a:moveTo>
                  <a:cubicBezTo>
                    <a:pt x="3187043" y="4696255"/>
                    <a:pt x="3189549" y="4715793"/>
                    <a:pt x="3217105" y="4693813"/>
                  </a:cubicBezTo>
                  <a:cubicBezTo>
                    <a:pt x="3224621" y="4687708"/>
                    <a:pt x="3233389" y="4686486"/>
                    <a:pt x="3240905" y="4693813"/>
                  </a:cubicBezTo>
                  <a:cubicBezTo>
                    <a:pt x="3245915" y="4698698"/>
                    <a:pt x="3247167" y="4703887"/>
                    <a:pt x="3247167" y="4709230"/>
                  </a:cubicBezTo>
                  <a:cubicBezTo>
                    <a:pt x="3247167" y="4714572"/>
                    <a:pt x="3245915" y="4720067"/>
                    <a:pt x="3245915" y="4725562"/>
                  </a:cubicBezTo>
                  <a:cubicBezTo>
                    <a:pt x="3245915" y="4736553"/>
                    <a:pt x="3235893" y="4736553"/>
                    <a:pt x="3227125" y="4736553"/>
                  </a:cubicBezTo>
                  <a:cubicBezTo>
                    <a:pt x="3223369" y="4736553"/>
                    <a:pt x="3218357" y="4738995"/>
                    <a:pt x="3217105" y="4736553"/>
                  </a:cubicBezTo>
                  <a:cubicBezTo>
                    <a:pt x="3178277" y="4706024"/>
                    <a:pt x="3151973" y="4743879"/>
                    <a:pt x="3120659" y="4753648"/>
                  </a:cubicBezTo>
                  <a:cubicBezTo>
                    <a:pt x="3110637" y="4756091"/>
                    <a:pt x="3096859" y="4771965"/>
                    <a:pt x="3089345" y="4754869"/>
                  </a:cubicBezTo>
                  <a:cubicBezTo>
                    <a:pt x="3081829" y="4740216"/>
                    <a:pt x="3085587" y="4724341"/>
                    <a:pt x="3104375" y="4715793"/>
                  </a:cubicBezTo>
                  <a:cubicBezTo>
                    <a:pt x="3133183" y="4702361"/>
                    <a:pt x="3159487" y="4688929"/>
                    <a:pt x="3187043" y="4674275"/>
                  </a:cubicBezTo>
                  <a:close/>
                  <a:moveTo>
                    <a:pt x="3334863" y="4660943"/>
                  </a:moveTo>
                  <a:cubicBezTo>
                    <a:pt x="3340065" y="4660476"/>
                    <a:pt x="3342903" y="4666694"/>
                    <a:pt x="3342273" y="4686589"/>
                  </a:cubicBezTo>
                  <a:cubicBezTo>
                    <a:pt x="3341011" y="4702753"/>
                    <a:pt x="3359929" y="4716431"/>
                    <a:pt x="3377585" y="4721405"/>
                  </a:cubicBezTo>
                  <a:cubicBezTo>
                    <a:pt x="3400287" y="4727622"/>
                    <a:pt x="3426771" y="4763681"/>
                    <a:pt x="3420465" y="4783576"/>
                  </a:cubicBezTo>
                  <a:cubicBezTo>
                    <a:pt x="3416683" y="4796010"/>
                    <a:pt x="3400287" y="4815905"/>
                    <a:pt x="3390197" y="4802227"/>
                  </a:cubicBezTo>
                  <a:cubicBezTo>
                    <a:pt x="3372541" y="4778602"/>
                    <a:pt x="3357407" y="4784819"/>
                    <a:pt x="3337227" y="4793523"/>
                  </a:cubicBezTo>
                  <a:cubicBezTo>
                    <a:pt x="3333445" y="4794767"/>
                    <a:pt x="3328399" y="4794767"/>
                    <a:pt x="3322093" y="4797253"/>
                  </a:cubicBezTo>
                  <a:cubicBezTo>
                    <a:pt x="3306959" y="4793523"/>
                    <a:pt x="3300653" y="4788550"/>
                    <a:pt x="3310743" y="4769898"/>
                  </a:cubicBezTo>
                  <a:cubicBezTo>
                    <a:pt x="3328399" y="4740056"/>
                    <a:pt x="3325877" y="4733839"/>
                    <a:pt x="3290565" y="4727622"/>
                  </a:cubicBezTo>
                  <a:cubicBezTo>
                    <a:pt x="3277953" y="4723891"/>
                    <a:pt x="3279213" y="4716431"/>
                    <a:pt x="3276691" y="4708970"/>
                  </a:cubicBezTo>
                  <a:cubicBezTo>
                    <a:pt x="3274169" y="4699023"/>
                    <a:pt x="3274169" y="4691562"/>
                    <a:pt x="3286781" y="4687832"/>
                  </a:cubicBezTo>
                  <a:cubicBezTo>
                    <a:pt x="3295609" y="4685345"/>
                    <a:pt x="3305699" y="4680372"/>
                    <a:pt x="3313265" y="4675398"/>
                  </a:cubicBezTo>
                  <a:cubicBezTo>
                    <a:pt x="3322093" y="4668559"/>
                    <a:pt x="3329660" y="4661409"/>
                    <a:pt x="3334863" y="4660943"/>
                  </a:cubicBezTo>
                  <a:close/>
                  <a:moveTo>
                    <a:pt x="3809541" y="4631516"/>
                  </a:moveTo>
                  <a:cubicBezTo>
                    <a:pt x="3826783" y="4636324"/>
                    <a:pt x="3822805" y="4649546"/>
                    <a:pt x="3833415" y="4667575"/>
                  </a:cubicBezTo>
                  <a:cubicBezTo>
                    <a:pt x="3821479" y="4661565"/>
                    <a:pt x="3818825" y="4661565"/>
                    <a:pt x="3818825" y="4659161"/>
                  </a:cubicBezTo>
                  <a:cubicBezTo>
                    <a:pt x="3818825" y="4647142"/>
                    <a:pt x="3796277" y="4647142"/>
                    <a:pt x="3801583" y="4632718"/>
                  </a:cubicBezTo>
                  <a:cubicBezTo>
                    <a:pt x="3801583" y="4632718"/>
                    <a:pt x="3806889" y="4630314"/>
                    <a:pt x="3809541" y="4631516"/>
                  </a:cubicBezTo>
                  <a:close/>
                  <a:moveTo>
                    <a:pt x="3747469" y="4630314"/>
                  </a:moveTo>
                  <a:cubicBezTo>
                    <a:pt x="3754065" y="4631623"/>
                    <a:pt x="3760659" y="4635547"/>
                    <a:pt x="3760659" y="4643397"/>
                  </a:cubicBezTo>
                  <a:cubicBezTo>
                    <a:pt x="3761977" y="4652555"/>
                    <a:pt x="3754065" y="4655172"/>
                    <a:pt x="3747469" y="4656480"/>
                  </a:cubicBezTo>
                  <a:cubicBezTo>
                    <a:pt x="3736919" y="4655172"/>
                    <a:pt x="3731643" y="4652555"/>
                    <a:pt x="3731643" y="4643397"/>
                  </a:cubicBezTo>
                  <a:cubicBezTo>
                    <a:pt x="3730325" y="4634239"/>
                    <a:pt x="3738237" y="4630314"/>
                    <a:pt x="3747469" y="4630314"/>
                  </a:cubicBezTo>
                  <a:close/>
                  <a:moveTo>
                    <a:pt x="3659968" y="4587655"/>
                  </a:moveTo>
                  <a:cubicBezTo>
                    <a:pt x="3664464" y="4588583"/>
                    <a:pt x="3669260" y="4591365"/>
                    <a:pt x="3673457" y="4591983"/>
                  </a:cubicBezTo>
                  <a:cubicBezTo>
                    <a:pt x="3687845" y="4596929"/>
                    <a:pt x="3699833" y="4604348"/>
                    <a:pt x="3707027" y="4622895"/>
                  </a:cubicBezTo>
                  <a:cubicBezTo>
                    <a:pt x="3690243" y="4627840"/>
                    <a:pt x="3675855" y="4629077"/>
                    <a:pt x="3662665" y="4622895"/>
                  </a:cubicBezTo>
                  <a:cubicBezTo>
                    <a:pt x="3650677" y="4617949"/>
                    <a:pt x="3642283" y="4606821"/>
                    <a:pt x="3648279" y="4594456"/>
                  </a:cubicBezTo>
                  <a:cubicBezTo>
                    <a:pt x="3651276" y="4587655"/>
                    <a:pt x="3655472" y="4586728"/>
                    <a:pt x="3659968" y="4587655"/>
                  </a:cubicBezTo>
                  <a:close/>
                  <a:moveTo>
                    <a:pt x="2328611" y="4539186"/>
                  </a:moveTo>
                  <a:cubicBezTo>
                    <a:pt x="2337843" y="4540331"/>
                    <a:pt x="2347075" y="4543765"/>
                    <a:pt x="2348393" y="4552924"/>
                  </a:cubicBezTo>
                  <a:cubicBezTo>
                    <a:pt x="2349713" y="4558648"/>
                    <a:pt x="2344437" y="4562083"/>
                    <a:pt x="2337843" y="4563227"/>
                  </a:cubicBezTo>
                  <a:cubicBezTo>
                    <a:pt x="2327291" y="4563227"/>
                    <a:pt x="2324653" y="4554069"/>
                    <a:pt x="2320697" y="4547200"/>
                  </a:cubicBezTo>
                  <a:cubicBezTo>
                    <a:pt x="2318059" y="4541476"/>
                    <a:pt x="2322017" y="4536896"/>
                    <a:pt x="2328611" y="4539186"/>
                  </a:cubicBezTo>
                  <a:close/>
                  <a:moveTo>
                    <a:pt x="2297964" y="4511735"/>
                  </a:moveTo>
                  <a:cubicBezTo>
                    <a:pt x="2301475" y="4512313"/>
                    <a:pt x="2304528" y="4514048"/>
                    <a:pt x="2305749" y="4518676"/>
                  </a:cubicBezTo>
                  <a:cubicBezTo>
                    <a:pt x="2305749" y="4525617"/>
                    <a:pt x="2299643" y="4529088"/>
                    <a:pt x="2292317" y="4530244"/>
                  </a:cubicBezTo>
                  <a:cubicBezTo>
                    <a:pt x="2284989" y="4530244"/>
                    <a:pt x="2277663" y="4530244"/>
                    <a:pt x="2273999" y="4522147"/>
                  </a:cubicBezTo>
                  <a:cubicBezTo>
                    <a:pt x="2273999" y="4514049"/>
                    <a:pt x="2280105" y="4511735"/>
                    <a:pt x="2287431" y="4511735"/>
                  </a:cubicBezTo>
                  <a:cubicBezTo>
                    <a:pt x="2290484" y="4511735"/>
                    <a:pt x="2294453" y="4511156"/>
                    <a:pt x="2297964" y="4511735"/>
                  </a:cubicBezTo>
                  <a:close/>
                  <a:moveTo>
                    <a:pt x="2136973" y="4485630"/>
                  </a:moveTo>
                  <a:cubicBezTo>
                    <a:pt x="2140046" y="4484401"/>
                    <a:pt x="2144041" y="4485630"/>
                    <a:pt x="2148343" y="4489315"/>
                  </a:cubicBezTo>
                  <a:cubicBezTo>
                    <a:pt x="2159405" y="4501599"/>
                    <a:pt x="2171697" y="4502827"/>
                    <a:pt x="2186449" y="4504055"/>
                  </a:cubicBezTo>
                  <a:cubicBezTo>
                    <a:pt x="2197511" y="4504977"/>
                    <a:pt x="2212723" y="4531463"/>
                    <a:pt x="2216525" y="4550348"/>
                  </a:cubicBezTo>
                  <a:cubicBezTo>
                    <a:pt x="2217793" y="4556644"/>
                    <a:pt x="2217793" y="4562094"/>
                    <a:pt x="2215949" y="4565472"/>
                  </a:cubicBezTo>
                  <a:cubicBezTo>
                    <a:pt x="2202427" y="4585126"/>
                    <a:pt x="2181531" y="4572842"/>
                    <a:pt x="2172927" y="4565472"/>
                  </a:cubicBezTo>
                  <a:cubicBezTo>
                    <a:pt x="2152031" y="4548276"/>
                    <a:pt x="2142197" y="4522481"/>
                    <a:pt x="2131133" y="4496685"/>
                  </a:cubicBezTo>
                  <a:cubicBezTo>
                    <a:pt x="2131748" y="4490543"/>
                    <a:pt x="2133900" y="4486858"/>
                    <a:pt x="2136973" y="4485630"/>
                  </a:cubicBezTo>
                  <a:close/>
                  <a:moveTo>
                    <a:pt x="2456007" y="4461243"/>
                  </a:moveTo>
                  <a:cubicBezTo>
                    <a:pt x="2473591" y="4459965"/>
                    <a:pt x="2474847" y="4470189"/>
                    <a:pt x="2474847" y="4484246"/>
                  </a:cubicBezTo>
                  <a:cubicBezTo>
                    <a:pt x="2474847" y="4495747"/>
                    <a:pt x="2476103" y="4509805"/>
                    <a:pt x="2461031" y="4513638"/>
                  </a:cubicBezTo>
                  <a:cubicBezTo>
                    <a:pt x="2447215" y="4508527"/>
                    <a:pt x="2433399" y="4504693"/>
                    <a:pt x="2435911" y="4486802"/>
                  </a:cubicBezTo>
                  <a:cubicBezTo>
                    <a:pt x="2435911" y="4474022"/>
                    <a:pt x="2439679" y="4462521"/>
                    <a:pt x="2456007" y="4461243"/>
                  </a:cubicBezTo>
                  <a:close/>
                  <a:moveTo>
                    <a:pt x="3913097" y="4421499"/>
                  </a:moveTo>
                  <a:cubicBezTo>
                    <a:pt x="3938611" y="4421499"/>
                    <a:pt x="3939887" y="4446170"/>
                    <a:pt x="3943715" y="4460972"/>
                  </a:cubicBezTo>
                  <a:cubicBezTo>
                    <a:pt x="3948817" y="4477008"/>
                    <a:pt x="3929681" y="4475775"/>
                    <a:pt x="3910547" y="4477008"/>
                  </a:cubicBezTo>
                  <a:cubicBezTo>
                    <a:pt x="3892687" y="4480709"/>
                    <a:pt x="3885031" y="4464673"/>
                    <a:pt x="3882481" y="4446170"/>
                  </a:cubicBezTo>
                  <a:cubicBezTo>
                    <a:pt x="3878653" y="4423966"/>
                    <a:pt x="3899065" y="4421499"/>
                    <a:pt x="3913097" y="4421499"/>
                  </a:cubicBezTo>
                  <a:close/>
                  <a:moveTo>
                    <a:pt x="2180735" y="4350061"/>
                  </a:moveTo>
                  <a:cubicBezTo>
                    <a:pt x="2188977" y="4351310"/>
                    <a:pt x="2195845" y="4355057"/>
                    <a:pt x="2195845" y="4362550"/>
                  </a:cubicBezTo>
                  <a:cubicBezTo>
                    <a:pt x="2195845" y="4370044"/>
                    <a:pt x="2190351" y="4373791"/>
                    <a:pt x="2183481" y="4375039"/>
                  </a:cubicBezTo>
                  <a:cubicBezTo>
                    <a:pt x="2173865" y="4376288"/>
                    <a:pt x="2169745" y="4371293"/>
                    <a:pt x="2169745" y="4363799"/>
                  </a:cubicBezTo>
                  <a:cubicBezTo>
                    <a:pt x="2169745" y="4356306"/>
                    <a:pt x="2172491" y="4350061"/>
                    <a:pt x="2180735" y="4350061"/>
                  </a:cubicBezTo>
                  <a:close/>
                  <a:moveTo>
                    <a:pt x="654561" y="4156435"/>
                  </a:moveTo>
                  <a:cubicBezTo>
                    <a:pt x="661065" y="4157440"/>
                    <a:pt x="668777" y="4160254"/>
                    <a:pt x="677813" y="4164755"/>
                  </a:cubicBezTo>
                  <a:cubicBezTo>
                    <a:pt x="701493" y="4176329"/>
                    <a:pt x="727667" y="4182759"/>
                    <a:pt x="745115" y="4205907"/>
                  </a:cubicBezTo>
                  <a:lnTo>
                    <a:pt x="744525" y="4205659"/>
                  </a:lnTo>
                  <a:lnTo>
                    <a:pt x="745725" y="4206246"/>
                  </a:lnTo>
                  <a:cubicBezTo>
                    <a:pt x="769419" y="4217440"/>
                    <a:pt x="791867" y="4234852"/>
                    <a:pt x="811819" y="4252263"/>
                  </a:cubicBezTo>
                  <a:cubicBezTo>
                    <a:pt x="844243" y="4285843"/>
                    <a:pt x="849231" y="4325642"/>
                    <a:pt x="845489" y="4369172"/>
                  </a:cubicBezTo>
                  <a:cubicBezTo>
                    <a:pt x="841749" y="4396533"/>
                    <a:pt x="857961" y="4415189"/>
                    <a:pt x="877913" y="4431357"/>
                  </a:cubicBezTo>
                  <a:cubicBezTo>
                    <a:pt x="901607" y="4450013"/>
                    <a:pt x="905349" y="4476130"/>
                    <a:pt x="885397" y="4498517"/>
                  </a:cubicBezTo>
                  <a:cubicBezTo>
                    <a:pt x="859207" y="4527122"/>
                    <a:pt x="839255" y="4556971"/>
                    <a:pt x="804337" y="4576871"/>
                  </a:cubicBezTo>
                  <a:cubicBezTo>
                    <a:pt x="770665" y="4594282"/>
                    <a:pt x="753207" y="4624131"/>
                    <a:pt x="801843" y="4650249"/>
                  </a:cubicBezTo>
                  <a:cubicBezTo>
                    <a:pt x="813067" y="4656468"/>
                    <a:pt x="820549" y="4665174"/>
                    <a:pt x="826783" y="4677611"/>
                  </a:cubicBezTo>
                  <a:cubicBezTo>
                    <a:pt x="830525" y="4685073"/>
                    <a:pt x="836761" y="4692536"/>
                    <a:pt x="845489" y="4692536"/>
                  </a:cubicBezTo>
                  <a:cubicBezTo>
                    <a:pt x="906597" y="4693779"/>
                    <a:pt x="947749" y="4737309"/>
                    <a:pt x="998879" y="4759696"/>
                  </a:cubicBezTo>
                  <a:cubicBezTo>
                    <a:pt x="1018833" y="4768402"/>
                    <a:pt x="1048761" y="4773377"/>
                    <a:pt x="1052503" y="4795763"/>
                  </a:cubicBezTo>
                  <a:cubicBezTo>
                    <a:pt x="1058739" y="4836805"/>
                    <a:pt x="1086173" y="4865411"/>
                    <a:pt x="1108621" y="4895260"/>
                  </a:cubicBezTo>
                  <a:cubicBezTo>
                    <a:pt x="1112363" y="4898991"/>
                    <a:pt x="1112363" y="4903966"/>
                    <a:pt x="1114857" y="4906453"/>
                  </a:cubicBezTo>
                  <a:cubicBezTo>
                    <a:pt x="1130445" y="4920756"/>
                    <a:pt x="1141045" y="4935058"/>
                    <a:pt x="1142447" y="4949361"/>
                  </a:cubicBezTo>
                  <a:cubicBezTo>
                    <a:pt x="1143851" y="4963663"/>
                    <a:pt x="1136057" y="4977966"/>
                    <a:pt x="1114857" y="4992269"/>
                  </a:cubicBezTo>
                  <a:cubicBezTo>
                    <a:pt x="1107373" y="4982319"/>
                    <a:pt x="1096151" y="4977344"/>
                    <a:pt x="1078691" y="4988538"/>
                  </a:cubicBezTo>
                  <a:cubicBezTo>
                    <a:pt x="1063727" y="4997244"/>
                    <a:pt x="1050009" y="4987294"/>
                    <a:pt x="1040033" y="4972369"/>
                  </a:cubicBezTo>
                  <a:cubicBezTo>
                    <a:pt x="1031303" y="4956201"/>
                    <a:pt x="1005115" y="4945008"/>
                    <a:pt x="1026315" y="4920134"/>
                  </a:cubicBezTo>
                  <a:cubicBezTo>
                    <a:pt x="1031303" y="4913915"/>
                    <a:pt x="1042527" y="4908940"/>
                    <a:pt x="1040033" y="4896503"/>
                  </a:cubicBezTo>
                  <a:cubicBezTo>
                    <a:pt x="1025067" y="4892772"/>
                    <a:pt x="1023821" y="4906453"/>
                    <a:pt x="1020079" y="4912672"/>
                  </a:cubicBezTo>
                  <a:cubicBezTo>
                    <a:pt x="1015091" y="4921377"/>
                    <a:pt x="1008855" y="4927596"/>
                    <a:pt x="998879" y="4921377"/>
                  </a:cubicBezTo>
                  <a:cubicBezTo>
                    <a:pt x="991397" y="4917646"/>
                    <a:pt x="990149" y="4910184"/>
                    <a:pt x="996385" y="4902722"/>
                  </a:cubicBezTo>
                  <a:cubicBezTo>
                    <a:pt x="997631" y="4901478"/>
                    <a:pt x="998879" y="4900234"/>
                    <a:pt x="998879" y="4900234"/>
                  </a:cubicBezTo>
                  <a:cubicBezTo>
                    <a:pt x="975185" y="4872873"/>
                    <a:pt x="993891" y="4831831"/>
                    <a:pt x="967703" y="4806957"/>
                  </a:cubicBezTo>
                  <a:cubicBezTo>
                    <a:pt x="961467" y="4800738"/>
                    <a:pt x="957725" y="4797007"/>
                    <a:pt x="957725" y="4788301"/>
                  </a:cubicBezTo>
                  <a:cubicBezTo>
                    <a:pt x="956479" y="4780839"/>
                    <a:pt x="958973" y="4769645"/>
                    <a:pt x="946503" y="4768402"/>
                  </a:cubicBezTo>
                  <a:cubicBezTo>
                    <a:pt x="936525" y="4767158"/>
                    <a:pt x="931537" y="4777108"/>
                    <a:pt x="929043" y="4784570"/>
                  </a:cubicBezTo>
                  <a:cubicBezTo>
                    <a:pt x="924055" y="4793276"/>
                    <a:pt x="921561" y="4800738"/>
                    <a:pt x="912831" y="4805713"/>
                  </a:cubicBezTo>
                  <a:cubicBezTo>
                    <a:pt x="895373" y="4814419"/>
                    <a:pt x="894125" y="4825612"/>
                    <a:pt x="907843" y="4839293"/>
                  </a:cubicBezTo>
                  <a:cubicBezTo>
                    <a:pt x="920313" y="4852974"/>
                    <a:pt x="920313" y="4864167"/>
                    <a:pt x="902855" y="4872873"/>
                  </a:cubicBezTo>
                  <a:cubicBezTo>
                    <a:pt x="889137" y="4880335"/>
                    <a:pt x="889137" y="4896503"/>
                    <a:pt x="880407" y="4907697"/>
                  </a:cubicBezTo>
                  <a:cubicBezTo>
                    <a:pt x="870431" y="4900234"/>
                    <a:pt x="860455" y="4892772"/>
                    <a:pt x="851725" y="4885310"/>
                  </a:cubicBezTo>
                  <a:cubicBezTo>
                    <a:pt x="834267" y="4880335"/>
                    <a:pt x="824289" y="4867898"/>
                    <a:pt x="818055" y="4852974"/>
                  </a:cubicBezTo>
                  <a:cubicBezTo>
                    <a:pt x="813067" y="4836805"/>
                    <a:pt x="800595" y="4826856"/>
                    <a:pt x="791867" y="4813175"/>
                  </a:cubicBezTo>
                  <a:lnTo>
                    <a:pt x="781107" y="4797904"/>
                  </a:lnTo>
                  <a:lnTo>
                    <a:pt x="789077" y="4815849"/>
                  </a:lnTo>
                  <a:cubicBezTo>
                    <a:pt x="771979" y="4804135"/>
                    <a:pt x="762211" y="4787215"/>
                    <a:pt x="757325" y="4767692"/>
                  </a:cubicBezTo>
                  <a:lnTo>
                    <a:pt x="767107" y="4778035"/>
                  </a:lnTo>
                  <a:lnTo>
                    <a:pt x="759443" y="4767158"/>
                  </a:lnTo>
                  <a:cubicBezTo>
                    <a:pt x="729513" y="4722385"/>
                    <a:pt x="700831" y="4678855"/>
                    <a:pt x="673395" y="4635325"/>
                  </a:cubicBezTo>
                  <a:lnTo>
                    <a:pt x="671749" y="4632262"/>
                  </a:lnTo>
                  <a:lnTo>
                    <a:pt x="671719" y="4632844"/>
                  </a:lnTo>
                  <a:cubicBezTo>
                    <a:pt x="655567" y="4629101"/>
                    <a:pt x="651839" y="4629101"/>
                    <a:pt x="640659" y="4649061"/>
                  </a:cubicBezTo>
                  <a:cubicBezTo>
                    <a:pt x="620779" y="4677752"/>
                    <a:pt x="612083" y="4713928"/>
                    <a:pt x="589721" y="4741372"/>
                  </a:cubicBezTo>
                  <a:cubicBezTo>
                    <a:pt x="573569" y="4761331"/>
                    <a:pt x="562387" y="4777548"/>
                    <a:pt x="577297" y="4803744"/>
                  </a:cubicBezTo>
                  <a:cubicBezTo>
                    <a:pt x="584751" y="4816218"/>
                    <a:pt x="579781" y="4842415"/>
                    <a:pt x="608357" y="4827445"/>
                  </a:cubicBezTo>
                  <a:cubicBezTo>
                    <a:pt x="613325" y="4826198"/>
                    <a:pt x="625749" y="4834930"/>
                    <a:pt x="618295" y="4847405"/>
                  </a:cubicBezTo>
                  <a:cubicBezTo>
                    <a:pt x="594689" y="4882333"/>
                    <a:pt x="608357" y="4925994"/>
                    <a:pt x="592205" y="4963417"/>
                  </a:cubicBezTo>
                  <a:cubicBezTo>
                    <a:pt x="588477" y="4970902"/>
                    <a:pt x="589721" y="4983376"/>
                    <a:pt x="587235" y="4992108"/>
                  </a:cubicBezTo>
                  <a:cubicBezTo>
                    <a:pt x="582265" y="5012068"/>
                    <a:pt x="584751" y="5027037"/>
                    <a:pt x="608357" y="5032027"/>
                  </a:cubicBezTo>
                  <a:cubicBezTo>
                    <a:pt x="617053" y="5034522"/>
                    <a:pt x="625749" y="5042006"/>
                    <a:pt x="633203" y="5046996"/>
                  </a:cubicBezTo>
                  <a:cubicBezTo>
                    <a:pt x="643143" y="5053233"/>
                    <a:pt x="660537" y="5056976"/>
                    <a:pt x="653083" y="5071945"/>
                  </a:cubicBezTo>
                  <a:cubicBezTo>
                    <a:pt x="646871" y="5084420"/>
                    <a:pt x="630719" y="5085667"/>
                    <a:pt x="617053" y="5080677"/>
                  </a:cubicBezTo>
                  <a:cubicBezTo>
                    <a:pt x="600901" y="5075687"/>
                    <a:pt x="584751" y="5073193"/>
                    <a:pt x="569841" y="5078182"/>
                  </a:cubicBezTo>
                  <a:cubicBezTo>
                    <a:pt x="564873" y="5079430"/>
                    <a:pt x="562387" y="5085667"/>
                    <a:pt x="558661" y="5090657"/>
                  </a:cubicBezTo>
                  <a:cubicBezTo>
                    <a:pt x="470451" y="5073193"/>
                    <a:pt x="384725" y="5050738"/>
                    <a:pt x="305211" y="5010820"/>
                  </a:cubicBezTo>
                  <a:cubicBezTo>
                    <a:pt x="261729" y="4987119"/>
                    <a:pt x="251789" y="4963417"/>
                    <a:pt x="260485" y="4912272"/>
                  </a:cubicBezTo>
                  <a:cubicBezTo>
                    <a:pt x="266697" y="4872354"/>
                    <a:pt x="265455" y="4829940"/>
                    <a:pt x="282849" y="4791270"/>
                  </a:cubicBezTo>
                  <a:cubicBezTo>
                    <a:pt x="291545" y="4770063"/>
                    <a:pt x="287819" y="4747609"/>
                    <a:pt x="282849" y="4726402"/>
                  </a:cubicBezTo>
                  <a:cubicBezTo>
                    <a:pt x="275395" y="4702701"/>
                    <a:pt x="281607" y="4681494"/>
                    <a:pt x="287819" y="4659040"/>
                  </a:cubicBezTo>
                  <a:cubicBezTo>
                    <a:pt x="303969" y="4612885"/>
                    <a:pt x="325091" y="4569224"/>
                    <a:pt x="336271" y="4521821"/>
                  </a:cubicBezTo>
                  <a:cubicBezTo>
                    <a:pt x="342483" y="4494377"/>
                    <a:pt x="361119" y="4470676"/>
                    <a:pt x="374785" y="4445727"/>
                  </a:cubicBezTo>
                  <a:cubicBezTo>
                    <a:pt x="404603" y="4385849"/>
                    <a:pt x="419513" y="4319735"/>
                    <a:pt x="441875" y="4258610"/>
                  </a:cubicBezTo>
                  <a:cubicBezTo>
                    <a:pt x="444361" y="4252373"/>
                    <a:pt x="449329" y="4246135"/>
                    <a:pt x="453057" y="4241146"/>
                  </a:cubicBezTo>
                  <a:cubicBezTo>
                    <a:pt x="467965" y="4232413"/>
                    <a:pt x="485359" y="4229918"/>
                    <a:pt x="502753" y="4231166"/>
                  </a:cubicBezTo>
                  <a:cubicBezTo>
                    <a:pt x="523873" y="4232413"/>
                    <a:pt x="542509" y="4226176"/>
                    <a:pt x="563629" y="4223681"/>
                  </a:cubicBezTo>
                  <a:cubicBezTo>
                    <a:pt x="566115" y="4224929"/>
                    <a:pt x="569841" y="4226176"/>
                    <a:pt x="572327" y="4228671"/>
                  </a:cubicBezTo>
                  <a:lnTo>
                    <a:pt x="572327" y="4234908"/>
                  </a:lnTo>
                  <a:lnTo>
                    <a:pt x="567571" y="4241155"/>
                  </a:lnTo>
                  <a:lnTo>
                    <a:pt x="573629" y="4238583"/>
                  </a:lnTo>
                  <a:cubicBezTo>
                    <a:pt x="597323" y="4233608"/>
                    <a:pt x="621017" y="4228633"/>
                    <a:pt x="626007" y="4200028"/>
                  </a:cubicBezTo>
                  <a:lnTo>
                    <a:pt x="627569" y="4195288"/>
                  </a:lnTo>
                  <a:lnTo>
                    <a:pt x="625467" y="4199477"/>
                  </a:lnTo>
                  <a:cubicBezTo>
                    <a:pt x="626402" y="4166683"/>
                    <a:pt x="635048" y="4153421"/>
                    <a:pt x="654561" y="4156435"/>
                  </a:cubicBezTo>
                  <a:close/>
                  <a:moveTo>
                    <a:pt x="3102131" y="4094353"/>
                  </a:moveTo>
                  <a:cubicBezTo>
                    <a:pt x="3114813" y="4091797"/>
                    <a:pt x="3124957" y="4105854"/>
                    <a:pt x="3127493" y="4118634"/>
                  </a:cubicBezTo>
                  <a:cubicBezTo>
                    <a:pt x="3130029" y="4135247"/>
                    <a:pt x="3114813" y="4140359"/>
                    <a:pt x="3102131" y="4142914"/>
                  </a:cubicBezTo>
                  <a:cubicBezTo>
                    <a:pt x="3089451" y="4145470"/>
                    <a:pt x="3083111" y="4136525"/>
                    <a:pt x="3081843" y="4123746"/>
                  </a:cubicBezTo>
                  <a:cubicBezTo>
                    <a:pt x="3083111" y="4110966"/>
                    <a:pt x="3089451" y="4095631"/>
                    <a:pt x="3102131" y="4094353"/>
                  </a:cubicBezTo>
                  <a:close/>
                  <a:moveTo>
                    <a:pt x="835191" y="3996733"/>
                  </a:moveTo>
                  <a:cubicBezTo>
                    <a:pt x="849527" y="3992886"/>
                    <a:pt x="843553" y="4008272"/>
                    <a:pt x="845943" y="4015966"/>
                  </a:cubicBezTo>
                  <a:cubicBezTo>
                    <a:pt x="842359" y="4037763"/>
                    <a:pt x="835191" y="4060842"/>
                    <a:pt x="817273" y="4064689"/>
                  </a:cubicBezTo>
                  <a:cubicBezTo>
                    <a:pt x="800547" y="4068535"/>
                    <a:pt x="798159" y="4042891"/>
                    <a:pt x="796963" y="4028787"/>
                  </a:cubicBezTo>
                  <a:cubicBezTo>
                    <a:pt x="795769" y="4003144"/>
                    <a:pt x="817273" y="3999297"/>
                    <a:pt x="835191" y="3996733"/>
                  </a:cubicBezTo>
                  <a:close/>
                  <a:moveTo>
                    <a:pt x="2743921" y="3966629"/>
                  </a:moveTo>
                  <a:cubicBezTo>
                    <a:pt x="2756935" y="3965408"/>
                    <a:pt x="2764743" y="3975177"/>
                    <a:pt x="2766045" y="3987389"/>
                  </a:cubicBezTo>
                  <a:cubicBezTo>
                    <a:pt x="2767347" y="4002042"/>
                    <a:pt x="2756935" y="4015475"/>
                    <a:pt x="2743921" y="4016696"/>
                  </a:cubicBezTo>
                  <a:cubicBezTo>
                    <a:pt x="2729605" y="4019138"/>
                    <a:pt x="2728303" y="3999600"/>
                    <a:pt x="2719193" y="3992273"/>
                  </a:cubicBezTo>
                  <a:cubicBezTo>
                    <a:pt x="2721795" y="3977620"/>
                    <a:pt x="2730905" y="3967851"/>
                    <a:pt x="2743921" y="3966629"/>
                  </a:cubicBezTo>
                  <a:close/>
                  <a:moveTo>
                    <a:pt x="1439777" y="3886804"/>
                  </a:moveTo>
                  <a:cubicBezTo>
                    <a:pt x="1451413" y="3890627"/>
                    <a:pt x="1451413" y="3902095"/>
                    <a:pt x="1453999" y="3912289"/>
                  </a:cubicBezTo>
                  <a:cubicBezTo>
                    <a:pt x="1448827" y="3926305"/>
                    <a:pt x="1446241" y="3942870"/>
                    <a:pt x="1435897" y="3954338"/>
                  </a:cubicBezTo>
                  <a:cubicBezTo>
                    <a:pt x="1422967" y="3969629"/>
                    <a:pt x="1412623" y="3953064"/>
                    <a:pt x="1403573" y="3945419"/>
                  </a:cubicBezTo>
                  <a:cubicBezTo>
                    <a:pt x="1389349" y="3931402"/>
                    <a:pt x="1397107" y="3916111"/>
                    <a:pt x="1406159" y="3903369"/>
                  </a:cubicBezTo>
                  <a:cubicBezTo>
                    <a:pt x="1413917" y="3893175"/>
                    <a:pt x="1422967" y="3882981"/>
                    <a:pt x="1439777" y="3886804"/>
                  </a:cubicBezTo>
                  <a:close/>
                  <a:moveTo>
                    <a:pt x="4801530" y="3809893"/>
                  </a:moveTo>
                  <a:cubicBezTo>
                    <a:pt x="4806218" y="3808817"/>
                    <a:pt x="4810907" y="3809125"/>
                    <a:pt x="4815283" y="3812198"/>
                  </a:cubicBezTo>
                  <a:cubicBezTo>
                    <a:pt x="4825285" y="3818344"/>
                    <a:pt x="4820283" y="3826948"/>
                    <a:pt x="4817783" y="3835552"/>
                  </a:cubicBezTo>
                  <a:cubicBezTo>
                    <a:pt x="4816533" y="3841698"/>
                    <a:pt x="4814031" y="3850302"/>
                    <a:pt x="4816533" y="3855219"/>
                  </a:cubicBezTo>
                  <a:cubicBezTo>
                    <a:pt x="4822159" y="3862594"/>
                    <a:pt x="4825597" y="3868970"/>
                    <a:pt x="4827101" y="3874539"/>
                  </a:cubicBezTo>
                  <a:cubicBezTo>
                    <a:pt x="4831613" y="3891248"/>
                    <a:pt x="4818721" y="3900697"/>
                    <a:pt x="4795279" y="3908072"/>
                  </a:cubicBezTo>
                  <a:cubicBezTo>
                    <a:pt x="4780275" y="3912989"/>
                    <a:pt x="4765273" y="3925281"/>
                    <a:pt x="4764023" y="3940030"/>
                  </a:cubicBezTo>
                  <a:cubicBezTo>
                    <a:pt x="4760271" y="3978134"/>
                    <a:pt x="4736517" y="3986738"/>
                    <a:pt x="4704011" y="3986738"/>
                  </a:cubicBezTo>
                  <a:cubicBezTo>
                    <a:pt x="4694009" y="3986738"/>
                    <a:pt x="4685257" y="3990426"/>
                    <a:pt x="4682757" y="3991655"/>
                  </a:cubicBezTo>
                  <a:cubicBezTo>
                    <a:pt x="4662753" y="3989197"/>
                    <a:pt x="4646499" y="3987968"/>
                    <a:pt x="4632747" y="3984280"/>
                  </a:cubicBezTo>
                  <a:cubicBezTo>
                    <a:pt x="4611493" y="3979364"/>
                    <a:pt x="4603991" y="3964614"/>
                    <a:pt x="4613993" y="3943718"/>
                  </a:cubicBezTo>
                  <a:cubicBezTo>
                    <a:pt x="4633997" y="3904385"/>
                    <a:pt x="4664003" y="3873656"/>
                    <a:pt x="4705261" y="3856448"/>
                  </a:cubicBezTo>
                  <a:cubicBezTo>
                    <a:pt x="4734017" y="3844156"/>
                    <a:pt x="4762771" y="3834323"/>
                    <a:pt x="4787777" y="3815886"/>
                  </a:cubicBezTo>
                  <a:cubicBezTo>
                    <a:pt x="4792153" y="3813427"/>
                    <a:pt x="4796841" y="3810969"/>
                    <a:pt x="4801530" y="3809893"/>
                  </a:cubicBezTo>
                  <a:close/>
                  <a:moveTo>
                    <a:pt x="4880205" y="3702876"/>
                  </a:moveTo>
                  <a:cubicBezTo>
                    <a:pt x="4885845" y="3702261"/>
                    <a:pt x="4889291" y="3704106"/>
                    <a:pt x="4890857" y="3707797"/>
                  </a:cubicBezTo>
                  <a:cubicBezTo>
                    <a:pt x="4892425" y="3711487"/>
                    <a:pt x="4892111" y="3717023"/>
                    <a:pt x="4890231" y="3723790"/>
                  </a:cubicBezTo>
                  <a:cubicBezTo>
                    <a:pt x="4887725" y="3734862"/>
                    <a:pt x="4886471" y="3749625"/>
                    <a:pt x="4875191" y="3759467"/>
                  </a:cubicBezTo>
                  <a:cubicBezTo>
                    <a:pt x="4867671" y="3766849"/>
                    <a:pt x="4862657" y="3782842"/>
                    <a:pt x="4847617" y="3773000"/>
                  </a:cubicBezTo>
                  <a:cubicBezTo>
                    <a:pt x="4833831" y="3763158"/>
                    <a:pt x="4823805" y="3753316"/>
                    <a:pt x="4831325" y="3733632"/>
                  </a:cubicBezTo>
                  <a:cubicBezTo>
                    <a:pt x="4840097" y="3710257"/>
                    <a:pt x="4860151" y="3706566"/>
                    <a:pt x="4880205" y="3702876"/>
                  </a:cubicBezTo>
                  <a:close/>
                  <a:moveTo>
                    <a:pt x="4970259" y="3657683"/>
                  </a:moveTo>
                  <a:cubicBezTo>
                    <a:pt x="4980811" y="3658924"/>
                    <a:pt x="4987405" y="3665128"/>
                    <a:pt x="4986085" y="3675055"/>
                  </a:cubicBezTo>
                  <a:cubicBezTo>
                    <a:pt x="4984767" y="3683742"/>
                    <a:pt x="4982129" y="3694909"/>
                    <a:pt x="4970259" y="3693669"/>
                  </a:cubicBezTo>
                  <a:cubicBezTo>
                    <a:pt x="4959709" y="3692428"/>
                    <a:pt x="4959709" y="3681260"/>
                    <a:pt x="4955751" y="3675055"/>
                  </a:cubicBezTo>
                  <a:cubicBezTo>
                    <a:pt x="4957071" y="3666369"/>
                    <a:pt x="4959709" y="3657683"/>
                    <a:pt x="4970259" y="3657683"/>
                  </a:cubicBezTo>
                  <a:close/>
                  <a:moveTo>
                    <a:pt x="2649125" y="3472119"/>
                  </a:moveTo>
                  <a:cubicBezTo>
                    <a:pt x="2657917" y="3470851"/>
                    <a:pt x="2662941" y="3478460"/>
                    <a:pt x="2661685" y="3487337"/>
                  </a:cubicBezTo>
                  <a:cubicBezTo>
                    <a:pt x="2661685" y="3501286"/>
                    <a:pt x="2649125" y="3502554"/>
                    <a:pt x="2637821" y="3502554"/>
                  </a:cubicBezTo>
                  <a:cubicBezTo>
                    <a:pt x="2629029" y="3502554"/>
                    <a:pt x="2620237" y="3502554"/>
                    <a:pt x="2621493" y="3491141"/>
                  </a:cubicBezTo>
                  <a:cubicBezTo>
                    <a:pt x="2622749" y="3474656"/>
                    <a:pt x="2637821" y="3474656"/>
                    <a:pt x="2649125" y="3472119"/>
                  </a:cubicBezTo>
                  <a:close/>
                  <a:moveTo>
                    <a:pt x="1559382" y="3464568"/>
                  </a:moveTo>
                  <a:cubicBezTo>
                    <a:pt x="1568395" y="3464140"/>
                    <a:pt x="1575252" y="3464529"/>
                    <a:pt x="1577717" y="3466086"/>
                  </a:cubicBezTo>
                  <a:cubicBezTo>
                    <a:pt x="1585113" y="3471069"/>
                    <a:pt x="1591275" y="3475739"/>
                    <a:pt x="1593277" y="3481189"/>
                  </a:cubicBezTo>
                  <a:cubicBezTo>
                    <a:pt x="1595281" y="3486638"/>
                    <a:pt x="1593123" y="3492866"/>
                    <a:pt x="1583879" y="3500962"/>
                  </a:cubicBezTo>
                  <a:cubicBezTo>
                    <a:pt x="1578949" y="3507190"/>
                    <a:pt x="1575251" y="3513418"/>
                    <a:pt x="1571553" y="3520891"/>
                  </a:cubicBezTo>
                  <a:cubicBezTo>
                    <a:pt x="1560461" y="3542066"/>
                    <a:pt x="1546903" y="3552031"/>
                    <a:pt x="1523483" y="3532101"/>
                  </a:cubicBezTo>
                  <a:cubicBezTo>
                    <a:pt x="1517321" y="3527119"/>
                    <a:pt x="1504995" y="3528365"/>
                    <a:pt x="1496367" y="3523382"/>
                  </a:cubicBezTo>
                  <a:cubicBezTo>
                    <a:pt x="1486507" y="3517155"/>
                    <a:pt x="1472949" y="3512172"/>
                    <a:pt x="1471717" y="3494734"/>
                  </a:cubicBezTo>
                  <a:cubicBezTo>
                    <a:pt x="1474181" y="3490998"/>
                    <a:pt x="1476647" y="3484770"/>
                    <a:pt x="1480343" y="3481033"/>
                  </a:cubicBezTo>
                  <a:cubicBezTo>
                    <a:pt x="1485890" y="3474494"/>
                    <a:pt x="1532342" y="3465852"/>
                    <a:pt x="1559382" y="3464568"/>
                  </a:cubicBezTo>
                  <a:close/>
                  <a:moveTo>
                    <a:pt x="5100693" y="3357851"/>
                  </a:moveTo>
                  <a:cubicBezTo>
                    <a:pt x="5114643" y="3359050"/>
                    <a:pt x="5124787" y="3379432"/>
                    <a:pt x="5122251" y="3393820"/>
                  </a:cubicBezTo>
                  <a:cubicBezTo>
                    <a:pt x="5120983" y="3404610"/>
                    <a:pt x="5117179" y="3420196"/>
                    <a:pt x="5100693" y="3415401"/>
                  </a:cubicBezTo>
                  <a:cubicBezTo>
                    <a:pt x="5089279" y="3413003"/>
                    <a:pt x="5076597" y="3407008"/>
                    <a:pt x="5081669" y="3393820"/>
                  </a:cubicBezTo>
                  <a:cubicBezTo>
                    <a:pt x="5089279" y="3379432"/>
                    <a:pt x="5077865" y="3355453"/>
                    <a:pt x="5100693" y="3357851"/>
                  </a:cubicBezTo>
                  <a:close/>
                  <a:moveTo>
                    <a:pt x="4911331" y="3318288"/>
                  </a:moveTo>
                  <a:cubicBezTo>
                    <a:pt x="4920949" y="3316986"/>
                    <a:pt x="4926959" y="3323494"/>
                    <a:pt x="4925757" y="3335208"/>
                  </a:cubicBezTo>
                  <a:cubicBezTo>
                    <a:pt x="4918543" y="3345620"/>
                    <a:pt x="4926959" y="3365143"/>
                    <a:pt x="4906523" y="3365143"/>
                  </a:cubicBezTo>
                  <a:cubicBezTo>
                    <a:pt x="4894501" y="3365143"/>
                    <a:pt x="4889693" y="3359937"/>
                    <a:pt x="4890895" y="3346921"/>
                  </a:cubicBezTo>
                  <a:cubicBezTo>
                    <a:pt x="4890895" y="3331303"/>
                    <a:pt x="4898107" y="3320891"/>
                    <a:pt x="4911331" y="3318288"/>
                  </a:cubicBezTo>
                  <a:close/>
                  <a:moveTo>
                    <a:pt x="2165451" y="3298652"/>
                  </a:moveTo>
                  <a:cubicBezTo>
                    <a:pt x="2172418" y="3298592"/>
                    <a:pt x="2176793" y="3310538"/>
                    <a:pt x="2183243" y="3312449"/>
                  </a:cubicBezTo>
                  <a:cubicBezTo>
                    <a:pt x="2190611" y="3314998"/>
                    <a:pt x="2197981" y="3320095"/>
                    <a:pt x="2204123" y="3321369"/>
                  </a:cubicBezTo>
                  <a:cubicBezTo>
                    <a:pt x="2232375" y="3323918"/>
                    <a:pt x="2245887" y="3340483"/>
                    <a:pt x="2250799" y="3368516"/>
                  </a:cubicBezTo>
                  <a:cubicBezTo>
                    <a:pt x="2236059" y="3363419"/>
                    <a:pt x="2221319" y="3362144"/>
                    <a:pt x="2206581" y="3368516"/>
                  </a:cubicBezTo>
                  <a:cubicBezTo>
                    <a:pt x="2183243" y="3376161"/>
                    <a:pt x="2169731" y="3353225"/>
                    <a:pt x="2154991" y="3341757"/>
                  </a:cubicBezTo>
                  <a:cubicBezTo>
                    <a:pt x="2147621" y="3336660"/>
                    <a:pt x="2147621" y="3314998"/>
                    <a:pt x="2157447" y="3303530"/>
                  </a:cubicBezTo>
                  <a:cubicBezTo>
                    <a:pt x="2160518" y="3300026"/>
                    <a:pt x="2163128" y="3298672"/>
                    <a:pt x="2165451" y="3298652"/>
                  </a:cubicBezTo>
                  <a:close/>
                  <a:moveTo>
                    <a:pt x="4985470" y="3294792"/>
                  </a:moveTo>
                  <a:cubicBezTo>
                    <a:pt x="4997004" y="3294641"/>
                    <a:pt x="5008691" y="3296149"/>
                    <a:pt x="5020379" y="3302783"/>
                  </a:cubicBezTo>
                  <a:cubicBezTo>
                    <a:pt x="4997003" y="3318464"/>
                    <a:pt x="4978551" y="3337763"/>
                    <a:pt x="4950255" y="3320876"/>
                  </a:cubicBezTo>
                  <a:cubicBezTo>
                    <a:pt x="4944103" y="3317258"/>
                    <a:pt x="4939181" y="3313639"/>
                    <a:pt x="4940413" y="3306402"/>
                  </a:cubicBezTo>
                  <a:cubicBezTo>
                    <a:pt x="4941643" y="3300371"/>
                    <a:pt x="4946563" y="3296752"/>
                    <a:pt x="4951485" y="3296752"/>
                  </a:cubicBezTo>
                  <a:cubicBezTo>
                    <a:pt x="4962557" y="3296752"/>
                    <a:pt x="4973936" y="3294943"/>
                    <a:pt x="4985470" y="3294792"/>
                  </a:cubicBezTo>
                  <a:close/>
                  <a:moveTo>
                    <a:pt x="3523329" y="3289515"/>
                  </a:moveTo>
                  <a:cubicBezTo>
                    <a:pt x="3533927" y="3289515"/>
                    <a:pt x="3536281" y="3299284"/>
                    <a:pt x="3538637" y="3306611"/>
                  </a:cubicBezTo>
                  <a:cubicBezTo>
                    <a:pt x="3540403" y="3310275"/>
                    <a:pt x="3540697" y="3313328"/>
                    <a:pt x="3539519" y="3315770"/>
                  </a:cubicBezTo>
                  <a:cubicBezTo>
                    <a:pt x="3538343" y="3318212"/>
                    <a:pt x="3535693" y="3320044"/>
                    <a:pt x="3531571" y="3321265"/>
                  </a:cubicBezTo>
                  <a:cubicBezTo>
                    <a:pt x="3522151" y="3318823"/>
                    <a:pt x="3513907" y="3313938"/>
                    <a:pt x="3512731" y="3302948"/>
                  </a:cubicBezTo>
                  <a:cubicBezTo>
                    <a:pt x="3510375" y="3295621"/>
                    <a:pt x="3516263" y="3290736"/>
                    <a:pt x="3523329" y="3289515"/>
                  </a:cubicBezTo>
                  <a:close/>
                  <a:moveTo>
                    <a:pt x="3463121" y="3227366"/>
                  </a:moveTo>
                  <a:cubicBezTo>
                    <a:pt x="3478339" y="3231159"/>
                    <a:pt x="3474535" y="3242539"/>
                    <a:pt x="3469463" y="3251389"/>
                  </a:cubicBezTo>
                  <a:cubicBezTo>
                    <a:pt x="3455513" y="3274147"/>
                    <a:pt x="3460585" y="3288055"/>
                    <a:pt x="3485947" y="3296906"/>
                  </a:cubicBezTo>
                  <a:cubicBezTo>
                    <a:pt x="3489751" y="3298170"/>
                    <a:pt x="3494191" y="3300699"/>
                    <a:pt x="3496727" y="3304334"/>
                  </a:cubicBezTo>
                  <a:cubicBezTo>
                    <a:pt x="3499263" y="3307969"/>
                    <a:pt x="3499897" y="3312710"/>
                    <a:pt x="3496093" y="3318400"/>
                  </a:cubicBezTo>
                  <a:cubicBezTo>
                    <a:pt x="3488485" y="3328515"/>
                    <a:pt x="3483411" y="3318400"/>
                    <a:pt x="3477071" y="3313342"/>
                  </a:cubicBezTo>
                  <a:cubicBezTo>
                    <a:pt x="3469463" y="3308285"/>
                    <a:pt x="3464389" y="3295641"/>
                    <a:pt x="3452977" y="3304492"/>
                  </a:cubicBezTo>
                  <a:cubicBezTo>
                    <a:pt x="3444101" y="3312078"/>
                    <a:pt x="3445369" y="3323457"/>
                    <a:pt x="3447905" y="3332308"/>
                  </a:cubicBezTo>
                  <a:cubicBezTo>
                    <a:pt x="3450441" y="3343687"/>
                    <a:pt x="3459317" y="3360123"/>
                    <a:pt x="3441563" y="3362652"/>
                  </a:cubicBezTo>
                  <a:cubicBezTo>
                    <a:pt x="3427615" y="3365181"/>
                    <a:pt x="3427615" y="3347480"/>
                    <a:pt x="3423811" y="3337365"/>
                  </a:cubicBezTo>
                  <a:cubicBezTo>
                    <a:pt x="3417469" y="3318400"/>
                    <a:pt x="3411129" y="3298170"/>
                    <a:pt x="3406057" y="3284262"/>
                  </a:cubicBezTo>
                  <a:cubicBezTo>
                    <a:pt x="3406057" y="3265297"/>
                    <a:pt x="3451709" y="3223573"/>
                    <a:pt x="3463121" y="3227366"/>
                  </a:cubicBezTo>
                  <a:close/>
                  <a:moveTo>
                    <a:pt x="1582633" y="3134580"/>
                  </a:moveTo>
                  <a:cubicBezTo>
                    <a:pt x="1589490" y="3132290"/>
                    <a:pt x="1598739" y="3132595"/>
                    <a:pt x="1607669" y="3135038"/>
                  </a:cubicBezTo>
                  <a:cubicBezTo>
                    <a:pt x="1619151" y="3136259"/>
                    <a:pt x="1640837" y="3130153"/>
                    <a:pt x="1637011" y="3155797"/>
                  </a:cubicBezTo>
                  <a:cubicBezTo>
                    <a:pt x="1633183" y="3172893"/>
                    <a:pt x="1629357" y="3194874"/>
                    <a:pt x="1607669" y="3192432"/>
                  </a:cubicBezTo>
                  <a:cubicBezTo>
                    <a:pt x="1585981" y="3188768"/>
                    <a:pt x="1573225" y="3168009"/>
                    <a:pt x="1571949" y="3149692"/>
                  </a:cubicBezTo>
                  <a:cubicBezTo>
                    <a:pt x="1571311" y="3141754"/>
                    <a:pt x="1575776" y="3136870"/>
                    <a:pt x="1582633" y="3134580"/>
                  </a:cubicBezTo>
                  <a:close/>
                  <a:moveTo>
                    <a:pt x="5134403" y="3130153"/>
                  </a:moveTo>
                  <a:cubicBezTo>
                    <a:pt x="5142645" y="3130153"/>
                    <a:pt x="5145393" y="3135937"/>
                    <a:pt x="5146767" y="3141722"/>
                  </a:cubicBezTo>
                  <a:cubicBezTo>
                    <a:pt x="5146767" y="3146349"/>
                    <a:pt x="5145393" y="3150976"/>
                    <a:pt x="5139897" y="3149820"/>
                  </a:cubicBezTo>
                  <a:cubicBezTo>
                    <a:pt x="5133029" y="3149820"/>
                    <a:pt x="5128907" y="3145192"/>
                    <a:pt x="5127533" y="3139408"/>
                  </a:cubicBezTo>
                  <a:cubicBezTo>
                    <a:pt x="5126161" y="3134781"/>
                    <a:pt x="5127533" y="3131310"/>
                    <a:pt x="5134403" y="3130153"/>
                  </a:cubicBezTo>
                  <a:close/>
                  <a:moveTo>
                    <a:pt x="3621547" y="2951234"/>
                  </a:moveTo>
                  <a:cubicBezTo>
                    <a:pt x="3642307" y="2958488"/>
                    <a:pt x="3661845" y="2948817"/>
                    <a:pt x="3681383" y="2952443"/>
                  </a:cubicBezTo>
                  <a:cubicBezTo>
                    <a:pt x="3694817" y="2954861"/>
                    <a:pt x="3718019" y="2958488"/>
                    <a:pt x="3714355" y="2976621"/>
                  </a:cubicBezTo>
                  <a:cubicBezTo>
                    <a:pt x="3711913" y="2995962"/>
                    <a:pt x="3685047" y="2993545"/>
                    <a:pt x="3672835" y="3008051"/>
                  </a:cubicBezTo>
                  <a:cubicBezTo>
                    <a:pt x="3667951" y="3003215"/>
                    <a:pt x="3661845" y="3000798"/>
                    <a:pt x="3659403" y="2997171"/>
                  </a:cubicBezTo>
                  <a:cubicBezTo>
                    <a:pt x="3652077" y="2980247"/>
                    <a:pt x="3638643" y="2974203"/>
                    <a:pt x="3621547" y="2974203"/>
                  </a:cubicBezTo>
                  <a:cubicBezTo>
                    <a:pt x="3614221" y="2974203"/>
                    <a:pt x="3609335" y="2968159"/>
                    <a:pt x="3610557" y="2960905"/>
                  </a:cubicBezTo>
                  <a:cubicBezTo>
                    <a:pt x="3612999" y="2954861"/>
                    <a:pt x="3617883" y="2948817"/>
                    <a:pt x="3621547" y="2951234"/>
                  </a:cubicBezTo>
                  <a:close/>
                  <a:moveTo>
                    <a:pt x="58263" y="2930321"/>
                  </a:moveTo>
                  <a:lnTo>
                    <a:pt x="59487" y="2944423"/>
                  </a:lnTo>
                  <a:lnTo>
                    <a:pt x="61099" y="2950756"/>
                  </a:lnTo>
                  <a:close/>
                  <a:moveTo>
                    <a:pt x="5155447" y="2882878"/>
                  </a:moveTo>
                  <a:cubicBezTo>
                    <a:pt x="5157759" y="2895242"/>
                    <a:pt x="5153133" y="2904857"/>
                    <a:pt x="5143877" y="2907605"/>
                  </a:cubicBezTo>
                  <a:cubicBezTo>
                    <a:pt x="5141563" y="2908979"/>
                    <a:pt x="5136937" y="2904857"/>
                    <a:pt x="5136937" y="2902110"/>
                  </a:cubicBezTo>
                  <a:cubicBezTo>
                    <a:pt x="5138093" y="2889747"/>
                    <a:pt x="5143877" y="2882878"/>
                    <a:pt x="5155447" y="2882878"/>
                  </a:cubicBezTo>
                  <a:close/>
                  <a:moveTo>
                    <a:pt x="56799" y="2875427"/>
                  </a:moveTo>
                  <a:lnTo>
                    <a:pt x="55681" y="2900528"/>
                  </a:lnTo>
                  <a:lnTo>
                    <a:pt x="57627" y="2922981"/>
                  </a:lnTo>
                  <a:close/>
                  <a:moveTo>
                    <a:pt x="3461939" y="2844412"/>
                  </a:moveTo>
                  <a:cubicBezTo>
                    <a:pt x="3487327" y="2845642"/>
                    <a:pt x="3496999" y="2865326"/>
                    <a:pt x="3496999" y="2886240"/>
                  </a:cubicBezTo>
                  <a:cubicBezTo>
                    <a:pt x="3498209" y="2904694"/>
                    <a:pt x="3488537" y="2925609"/>
                    <a:pt x="3467985" y="2925609"/>
                  </a:cubicBezTo>
                  <a:cubicBezTo>
                    <a:pt x="3438969" y="2924378"/>
                    <a:pt x="3452269" y="2894852"/>
                    <a:pt x="3442597" y="2880089"/>
                  </a:cubicBezTo>
                  <a:cubicBezTo>
                    <a:pt x="3451059" y="2867787"/>
                    <a:pt x="3438969" y="2844412"/>
                    <a:pt x="3461939" y="2844412"/>
                  </a:cubicBezTo>
                  <a:close/>
                  <a:moveTo>
                    <a:pt x="3197816" y="2681049"/>
                  </a:moveTo>
                  <a:cubicBezTo>
                    <a:pt x="3202030" y="2679032"/>
                    <a:pt x="3206712" y="2679032"/>
                    <a:pt x="3212331" y="2683998"/>
                  </a:cubicBezTo>
                  <a:cubicBezTo>
                    <a:pt x="3219821" y="2691447"/>
                    <a:pt x="3213579" y="2700137"/>
                    <a:pt x="3212331" y="2708828"/>
                  </a:cubicBezTo>
                  <a:cubicBezTo>
                    <a:pt x="3207337" y="2737382"/>
                    <a:pt x="3193603" y="2758487"/>
                    <a:pt x="3164887" y="2769660"/>
                  </a:cubicBezTo>
                  <a:cubicBezTo>
                    <a:pt x="3146161" y="2777109"/>
                    <a:pt x="3133675" y="2790766"/>
                    <a:pt x="3144911" y="2814354"/>
                  </a:cubicBezTo>
                  <a:cubicBezTo>
                    <a:pt x="3149905" y="2823044"/>
                    <a:pt x="3146161" y="2830493"/>
                    <a:pt x="3142415" y="2839183"/>
                  </a:cubicBezTo>
                  <a:cubicBezTo>
                    <a:pt x="3138669" y="2851598"/>
                    <a:pt x="3141167" y="2865254"/>
                    <a:pt x="3151155" y="2867737"/>
                  </a:cubicBezTo>
                  <a:cubicBezTo>
                    <a:pt x="3174875" y="2876428"/>
                    <a:pt x="3181117" y="2891326"/>
                    <a:pt x="3179869" y="2914914"/>
                  </a:cubicBezTo>
                  <a:cubicBezTo>
                    <a:pt x="3179869" y="2926087"/>
                    <a:pt x="3184863" y="2944709"/>
                    <a:pt x="3199845" y="2944709"/>
                  </a:cubicBezTo>
                  <a:cubicBezTo>
                    <a:pt x="3213579" y="2945951"/>
                    <a:pt x="3217325" y="2932294"/>
                    <a:pt x="3221069" y="2919880"/>
                  </a:cubicBezTo>
                  <a:cubicBezTo>
                    <a:pt x="3231057" y="2896291"/>
                    <a:pt x="3257275" y="2878911"/>
                    <a:pt x="3246039" y="2852840"/>
                  </a:cubicBezTo>
                  <a:cubicBezTo>
                    <a:pt x="3247287" y="2835459"/>
                    <a:pt x="3252281" y="2823044"/>
                    <a:pt x="3246039" y="2809388"/>
                  </a:cubicBezTo>
                  <a:cubicBezTo>
                    <a:pt x="3238549" y="2795731"/>
                    <a:pt x="3244791" y="2789524"/>
                    <a:pt x="3257275" y="2785800"/>
                  </a:cubicBezTo>
                  <a:cubicBezTo>
                    <a:pt x="3273507" y="2782075"/>
                    <a:pt x="3272257" y="2793248"/>
                    <a:pt x="3273507" y="2803180"/>
                  </a:cubicBezTo>
                  <a:cubicBezTo>
                    <a:pt x="3277251" y="2834217"/>
                    <a:pt x="3279749" y="2864013"/>
                    <a:pt x="3285991" y="2893808"/>
                  </a:cubicBezTo>
                  <a:cubicBezTo>
                    <a:pt x="3293483" y="2926087"/>
                    <a:pt x="3309713" y="2932294"/>
                    <a:pt x="3337179" y="2917397"/>
                  </a:cubicBezTo>
                  <a:cubicBezTo>
                    <a:pt x="3340925" y="2914914"/>
                    <a:pt x="3344671" y="2913672"/>
                    <a:pt x="3349665" y="2911189"/>
                  </a:cubicBezTo>
                  <a:cubicBezTo>
                    <a:pt x="3359653" y="2953400"/>
                    <a:pt x="3422077" y="2916155"/>
                    <a:pt x="3429567" y="2965814"/>
                  </a:cubicBezTo>
                  <a:cubicBezTo>
                    <a:pt x="3432065" y="2980712"/>
                    <a:pt x="3452041" y="2975746"/>
                    <a:pt x="3458283" y="2963331"/>
                  </a:cubicBezTo>
                  <a:cubicBezTo>
                    <a:pt x="3477011" y="2934777"/>
                    <a:pt x="3498235" y="2944709"/>
                    <a:pt x="3520707" y="2954641"/>
                  </a:cubicBezTo>
                  <a:cubicBezTo>
                    <a:pt x="3525701" y="2957124"/>
                    <a:pt x="3530695" y="2959607"/>
                    <a:pt x="3535689" y="2960848"/>
                  </a:cubicBezTo>
                  <a:cubicBezTo>
                    <a:pt x="3556291" y="2965194"/>
                    <a:pt x="3567527" y="2969539"/>
                    <a:pt x="3570335" y="2976988"/>
                  </a:cubicBezTo>
                  <a:cubicBezTo>
                    <a:pt x="3573145" y="2984437"/>
                    <a:pt x="3567527" y="2994989"/>
                    <a:pt x="3554417" y="3011749"/>
                  </a:cubicBezTo>
                  <a:cubicBezTo>
                    <a:pt x="3538187" y="3035337"/>
                    <a:pt x="3515713" y="3046511"/>
                    <a:pt x="3490745" y="3057684"/>
                  </a:cubicBezTo>
                  <a:cubicBezTo>
                    <a:pt x="3474513" y="3063891"/>
                    <a:pt x="3463277" y="3053960"/>
                    <a:pt x="3453289" y="3042786"/>
                  </a:cubicBezTo>
                  <a:cubicBezTo>
                    <a:pt x="3449543" y="3037820"/>
                    <a:pt x="3442053" y="3027888"/>
                    <a:pt x="3440805" y="3030371"/>
                  </a:cubicBezTo>
                  <a:cubicBezTo>
                    <a:pt x="3428319" y="3055201"/>
                    <a:pt x="3399605" y="3053960"/>
                    <a:pt x="3380877" y="3068857"/>
                  </a:cubicBezTo>
                  <a:cubicBezTo>
                    <a:pt x="3374635" y="3073823"/>
                    <a:pt x="3370889" y="3089963"/>
                    <a:pt x="3385871" y="3092445"/>
                  </a:cubicBezTo>
                  <a:cubicBezTo>
                    <a:pt x="3417083" y="3096170"/>
                    <a:pt x="3427071" y="3122241"/>
                    <a:pt x="3423325" y="3143346"/>
                  </a:cubicBezTo>
                  <a:cubicBezTo>
                    <a:pt x="3417083" y="3170659"/>
                    <a:pt x="3392113" y="3188040"/>
                    <a:pt x="3364647" y="3188040"/>
                  </a:cubicBezTo>
                  <a:cubicBezTo>
                    <a:pt x="3342173" y="3188040"/>
                    <a:pt x="3335931" y="3186798"/>
                    <a:pt x="3334683" y="3214111"/>
                  </a:cubicBezTo>
                  <a:cubicBezTo>
                    <a:pt x="3333433" y="3237699"/>
                    <a:pt x="3318453" y="3262528"/>
                    <a:pt x="3283495" y="3273702"/>
                  </a:cubicBezTo>
                  <a:cubicBezTo>
                    <a:pt x="3249785" y="3286117"/>
                    <a:pt x="3213579" y="3299773"/>
                    <a:pt x="3183615" y="3324603"/>
                  </a:cubicBezTo>
                  <a:cubicBezTo>
                    <a:pt x="3172379" y="3334534"/>
                    <a:pt x="3159893" y="3343225"/>
                    <a:pt x="3146161" y="3330810"/>
                  </a:cubicBezTo>
                  <a:cubicBezTo>
                    <a:pt x="3132427" y="3318395"/>
                    <a:pt x="3136173" y="3303497"/>
                    <a:pt x="3144911" y="3291083"/>
                  </a:cubicBezTo>
                  <a:cubicBezTo>
                    <a:pt x="3162391" y="3268736"/>
                    <a:pt x="3151155" y="3258804"/>
                    <a:pt x="3131179" y="3248872"/>
                  </a:cubicBezTo>
                  <a:cubicBezTo>
                    <a:pt x="3107457" y="3238940"/>
                    <a:pt x="3087481" y="3224043"/>
                    <a:pt x="3060015" y="3224043"/>
                  </a:cubicBezTo>
                  <a:cubicBezTo>
                    <a:pt x="3022559" y="3221560"/>
                    <a:pt x="3001335" y="3186798"/>
                    <a:pt x="2967625" y="3175625"/>
                  </a:cubicBezTo>
                  <a:cubicBezTo>
                    <a:pt x="2961383" y="3174383"/>
                    <a:pt x="2965129" y="3168176"/>
                    <a:pt x="2967625" y="3161968"/>
                  </a:cubicBezTo>
                  <a:cubicBezTo>
                    <a:pt x="2990099" y="3119758"/>
                    <a:pt x="2985105" y="3107343"/>
                    <a:pt x="2938911" y="3091204"/>
                  </a:cubicBezTo>
                  <a:cubicBezTo>
                    <a:pt x="2915189" y="3083755"/>
                    <a:pt x="2892717" y="3071340"/>
                    <a:pt x="2870243" y="3061408"/>
                  </a:cubicBezTo>
                  <a:cubicBezTo>
                    <a:pt x="2830291" y="3047752"/>
                    <a:pt x="2829043" y="3031613"/>
                    <a:pt x="2854013" y="2996851"/>
                  </a:cubicBezTo>
                  <a:cubicBezTo>
                    <a:pt x="2859007" y="2990644"/>
                    <a:pt x="2861503" y="2984437"/>
                    <a:pt x="2870243" y="2980712"/>
                  </a:cubicBezTo>
                  <a:cubicBezTo>
                    <a:pt x="2952643" y="2947192"/>
                    <a:pt x="2975117" y="2864013"/>
                    <a:pt x="3022559" y="2798214"/>
                  </a:cubicBezTo>
                  <a:cubicBezTo>
                    <a:pt x="3045033" y="2767177"/>
                    <a:pt x="3066257" y="2734899"/>
                    <a:pt x="3087481" y="2702620"/>
                  </a:cubicBezTo>
                  <a:cubicBezTo>
                    <a:pt x="3099965" y="2685240"/>
                    <a:pt x="3123687" y="2685240"/>
                    <a:pt x="3136173" y="2695171"/>
                  </a:cubicBezTo>
                  <a:cubicBezTo>
                    <a:pt x="3157397" y="2711311"/>
                    <a:pt x="3169881" y="2701379"/>
                    <a:pt x="3186111" y="2690206"/>
                  </a:cubicBezTo>
                  <a:cubicBezTo>
                    <a:pt x="3189857" y="2687102"/>
                    <a:pt x="3193602" y="2683067"/>
                    <a:pt x="3197816" y="2681049"/>
                  </a:cubicBezTo>
                  <a:close/>
                  <a:moveTo>
                    <a:pt x="1421433" y="2632226"/>
                  </a:moveTo>
                  <a:cubicBezTo>
                    <a:pt x="1436689" y="2628479"/>
                    <a:pt x="1454124" y="2633475"/>
                    <a:pt x="1470937" y="2647837"/>
                  </a:cubicBezTo>
                  <a:cubicBezTo>
                    <a:pt x="1489617" y="2662824"/>
                    <a:pt x="1508297" y="2677811"/>
                    <a:pt x="1528223" y="2691548"/>
                  </a:cubicBezTo>
                  <a:cubicBezTo>
                    <a:pt x="1535073" y="2695919"/>
                    <a:pt x="1537563" y="2701227"/>
                    <a:pt x="1538187" y="2706847"/>
                  </a:cubicBezTo>
                  <a:cubicBezTo>
                    <a:pt x="1538809" y="2712467"/>
                    <a:pt x="1537563" y="2718399"/>
                    <a:pt x="1536941" y="2724019"/>
                  </a:cubicBezTo>
                  <a:cubicBezTo>
                    <a:pt x="1533205" y="2760237"/>
                    <a:pt x="1514525" y="2796454"/>
                    <a:pt x="1536941" y="2831423"/>
                  </a:cubicBezTo>
                  <a:cubicBezTo>
                    <a:pt x="1536941" y="2832672"/>
                    <a:pt x="1536941" y="2835169"/>
                    <a:pt x="1536941" y="2835169"/>
                  </a:cubicBezTo>
                  <a:cubicBezTo>
                    <a:pt x="1500825" y="2886373"/>
                    <a:pt x="1535695" y="2945071"/>
                    <a:pt x="1519505" y="2998772"/>
                  </a:cubicBezTo>
                  <a:cubicBezTo>
                    <a:pt x="1513279" y="3020003"/>
                    <a:pt x="1499579" y="3018754"/>
                    <a:pt x="1484635" y="3012510"/>
                  </a:cubicBezTo>
                  <a:cubicBezTo>
                    <a:pt x="1462219" y="3000021"/>
                    <a:pt x="1443539" y="2995026"/>
                    <a:pt x="1421121" y="3016257"/>
                  </a:cubicBezTo>
                  <a:cubicBezTo>
                    <a:pt x="1406177" y="3029994"/>
                    <a:pt x="1385007" y="3027497"/>
                    <a:pt x="1371307" y="3011261"/>
                  </a:cubicBezTo>
                  <a:cubicBezTo>
                    <a:pt x="1348891" y="2982537"/>
                    <a:pt x="1322737" y="2962555"/>
                    <a:pt x="1287867" y="2955062"/>
                  </a:cubicBezTo>
                  <a:cubicBezTo>
                    <a:pt x="1282885" y="2955062"/>
                    <a:pt x="1276659" y="2951315"/>
                    <a:pt x="1274169" y="2947568"/>
                  </a:cubicBezTo>
                  <a:cubicBezTo>
                    <a:pt x="1254243" y="2911351"/>
                    <a:pt x="1225599" y="2907604"/>
                    <a:pt x="1189483" y="2933831"/>
                  </a:cubicBezTo>
                  <a:cubicBezTo>
                    <a:pt x="1191975" y="2912600"/>
                    <a:pt x="1200691" y="2902609"/>
                    <a:pt x="1208163" y="2892618"/>
                  </a:cubicBezTo>
                  <a:cubicBezTo>
                    <a:pt x="1221863" y="2876382"/>
                    <a:pt x="1233071" y="2868889"/>
                    <a:pt x="1249261" y="2892618"/>
                  </a:cubicBezTo>
                  <a:cubicBezTo>
                    <a:pt x="1267941" y="2920093"/>
                    <a:pt x="1281641" y="2916346"/>
                    <a:pt x="1295339" y="2883876"/>
                  </a:cubicBezTo>
                  <a:cubicBezTo>
                    <a:pt x="1311529" y="2850156"/>
                    <a:pt x="1321493" y="2843911"/>
                    <a:pt x="1346399" y="2858898"/>
                  </a:cubicBezTo>
                  <a:cubicBezTo>
                    <a:pt x="1350135" y="2861396"/>
                    <a:pt x="1356363" y="2865142"/>
                    <a:pt x="1357609" y="2870138"/>
                  </a:cubicBezTo>
                  <a:cubicBezTo>
                    <a:pt x="1360099" y="2883876"/>
                    <a:pt x="1358853" y="2902609"/>
                    <a:pt x="1380025" y="2896364"/>
                  </a:cubicBezTo>
                  <a:cubicBezTo>
                    <a:pt x="1399951" y="2888871"/>
                    <a:pt x="1424857" y="2881378"/>
                    <a:pt x="1424857" y="2853902"/>
                  </a:cubicBezTo>
                  <a:cubicBezTo>
                    <a:pt x="1423613" y="2831423"/>
                    <a:pt x="1432331" y="2817685"/>
                    <a:pt x="1451011" y="2805196"/>
                  </a:cubicBezTo>
                  <a:cubicBezTo>
                    <a:pt x="1470937" y="2793956"/>
                    <a:pt x="1468445" y="2780219"/>
                    <a:pt x="1447275" y="2768979"/>
                  </a:cubicBezTo>
                  <a:cubicBezTo>
                    <a:pt x="1426103" y="2757739"/>
                    <a:pt x="1407423" y="2746499"/>
                    <a:pt x="1380025" y="2761485"/>
                  </a:cubicBezTo>
                  <a:cubicBezTo>
                    <a:pt x="1365081" y="2770228"/>
                    <a:pt x="1346399" y="2763983"/>
                    <a:pt x="1328965" y="2752743"/>
                  </a:cubicBezTo>
                  <a:cubicBezTo>
                    <a:pt x="1276659" y="2721521"/>
                    <a:pt x="1272923" y="2722770"/>
                    <a:pt x="1228089" y="2765232"/>
                  </a:cubicBezTo>
                  <a:cubicBezTo>
                    <a:pt x="1224353" y="2768979"/>
                    <a:pt x="1218127" y="2773974"/>
                    <a:pt x="1214391" y="2772725"/>
                  </a:cubicBezTo>
                  <a:cubicBezTo>
                    <a:pt x="1174539" y="2763983"/>
                    <a:pt x="1163331" y="2795205"/>
                    <a:pt x="1147141" y="2820183"/>
                  </a:cubicBezTo>
                  <a:cubicBezTo>
                    <a:pt x="1144651" y="2825178"/>
                    <a:pt x="1138423" y="2827676"/>
                    <a:pt x="1134687" y="2830174"/>
                  </a:cubicBezTo>
                  <a:cubicBezTo>
                    <a:pt x="1103553" y="2772725"/>
                    <a:pt x="1130951" y="2721521"/>
                    <a:pt x="1198201" y="2717775"/>
                  </a:cubicBezTo>
                  <a:cubicBezTo>
                    <a:pt x="1210655" y="2717775"/>
                    <a:pt x="1219373" y="2715277"/>
                    <a:pt x="1224353" y="2704037"/>
                  </a:cubicBezTo>
                  <a:cubicBezTo>
                    <a:pt x="1239299" y="2669068"/>
                    <a:pt x="1269187" y="2674064"/>
                    <a:pt x="1294095" y="2684055"/>
                  </a:cubicBezTo>
                  <a:cubicBezTo>
                    <a:pt x="1315265" y="2691548"/>
                    <a:pt x="1335191" y="2691548"/>
                    <a:pt x="1356363" y="2691548"/>
                  </a:cubicBezTo>
                  <a:cubicBezTo>
                    <a:pt x="1371307" y="2691548"/>
                    <a:pt x="1380025" y="2684055"/>
                    <a:pt x="1385007" y="2669068"/>
                  </a:cubicBezTo>
                  <a:cubicBezTo>
                    <a:pt x="1393101" y="2648461"/>
                    <a:pt x="1406177" y="2635973"/>
                    <a:pt x="1421433" y="2632226"/>
                  </a:cubicBezTo>
                  <a:close/>
                  <a:moveTo>
                    <a:pt x="4630467" y="2488513"/>
                  </a:moveTo>
                  <a:cubicBezTo>
                    <a:pt x="4646703" y="2494924"/>
                    <a:pt x="4646703" y="2510309"/>
                    <a:pt x="4646703" y="2524412"/>
                  </a:cubicBezTo>
                  <a:cubicBezTo>
                    <a:pt x="4645453" y="2524412"/>
                    <a:pt x="4644205" y="2523130"/>
                    <a:pt x="4644205" y="2523130"/>
                  </a:cubicBezTo>
                  <a:cubicBezTo>
                    <a:pt x="4635463" y="2514155"/>
                    <a:pt x="4620477" y="2509027"/>
                    <a:pt x="4622975" y="2493642"/>
                  </a:cubicBezTo>
                  <a:cubicBezTo>
                    <a:pt x="4624223" y="2491078"/>
                    <a:pt x="4629219" y="2487231"/>
                    <a:pt x="4630467" y="2488513"/>
                  </a:cubicBezTo>
                  <a:close/>
                  <a:moveTo>
                    <a:pt x="1218227" y="2455530"/>
                  </a:moveTo>
                  <a:cubicBezTo>
                    <a:pt x="1226077" y="2454262"/>
                    <a:pt x="1228693" y="2460603"/>
                    <a:pt x="1228693" y="2465675"/>
                  </a:cubicBezTo>
                  <a:cubicBezTo>
                    <a:pt x="1228693" y="2475820"/>
                    <a:pt x="1223461" y="2483429"/>
                    <a:pt x="1214301" y="2485965"/>
                  </a:cubicBezTo>
                  <a:cubicBezTo>
                    <a:pt x="1206451" y="2485965"/>
                    <a:pt x="1202527" y="2482161"/>
                    <a:pt x="1202527" y="2475820"/>
                  </a:cubicBezTo>
                  <a:cubicBezTo>
                    <a:pt x="1202527" y="2465675"/>
                    <a:pt x="1210377" y="2459335"/>
                    <a:pt x="1218227" y="2455530"/>
                  </a:cubicBezTo>
                  <a:close/>
                  <a:moveTo>
                    <a:pt x="1288462" y="2402666"/>
                  </a:moveTo>
                  <a:cubicBezTo>
                    <a:pt x="1310123" y="2399004"/>
                    <a:pt x="1316196" y="2410860"/>
                    <a:pt x="1320865" y="2447123"/>
                  </a:cubicBezTo>
                  <a:cubicBezTo>
                    <a:pt x="1322111" y="2457041"/>
                    <a:pt x="1325849" y="2469438"/>
                    <a:pt x="1335813" y="2469438"/>
                  </a:cubicBezTo>
                  <a:cubicBezTo>
                    <a:pt x="1348269" y="2469438"/>
                    <a:pt x="1343287" y="2459520"/>
                    <a:pt x="1342041" y="2454561"/>
                  </a:cubicBezTo>
                  <a:cubicBezTo>
                    <a:pt x="1339549" y="2444643"/>
                    <a:pt x="1337059" y="2437205"/>
                    <a:pt x="1348269" y="2434725"/>
                  </a:cubicBezTo>
                  <a:cubicBezTo>
                    <a:pt x="1359479" y="2432246"/>
                    <a:pt x="1368197" y="2437205"/>
                    <a:pt x="1370689" y="2448363"/>
                  </a:cubicBezTo>
                  <a:cubicBezTo>
                    <a:pt x="1371935" y="2454561"/>
                    <a:pt x="1371935" y="2459520"/>
                    <a:pt x="1371935" y="2464479"/>
                  </a:cubicBezTo>
                  <a:cubicBezTo>
                    <a:pt x="1368197" y="2501672"/>
                    <a:pt x="1373181" y="2533906"/>
                    <a:pt x="1400583" y="2561180"/>
                  </a:cubicBezTo>
                  <a:cubicBezTo>
                    <a:pt x="1404319" y="2564280"/>
                    <a:pt x="1408057" y="2568929"/>
                    <a:pt x="1409769" y="2574198"/>
                  </a:cubicBezTo>
                  <a:cubicBezTo>
                    <a:pt x="1411481" y="2579467"/>
                    <a:pt x="1411171" y="2585356"/>
                    <a:pt x="1406811" y="2590934"/>
                  </a:cubicBezTo>
                  <a:cubicBezTo>
                    <a:pt x="1405565" y="2593414"/>
                    <a:pt x="1399337" y="2595893"/>
                    <a:pt x="1396845" y="2594654"/>
                  </a:cubicBezTo>
                  <a:cubicBezTo>
                    <a:pt x="1385635" y="2592174"/>
                    <a:pt x="1384391" y="2581016"/>
                    <a:pt x="1379407" y="2572338"/>
                  </a:cubicBezTo>
                  <a:cubicBezTo>
                    <a:pt x="1375671" y="2566139"/>
                    <a:pt x="1374425" y="2557461"/>
                    <a:pt x="1371935" y="2551262"/>
                  </a:cubicBezTo>
                  <a:cubicBezTo>
                    <a:pt x="1356987" y="2519029"/>
                    <a:pt x="1348269" y="2516549"/>
                    <a:pt x="1322111" y="2538865"/>
                  </a:cubicBezTo>
                  <a:cubicBezTo>
                    <a:pt x="1313393" y="2546303"/>
                    <a:pt x="1305919" y="2557461"/>
                    <a:pt x="1293463" y="2547543"/>
                  </a:cubicBezTo>
                  <a:cubicBezTo>
                    <a:pt x="1282253" y="2540104"/>
                    <a:pt x="1283499" y="2526467"/>
                    <a:pt x="1288481" y="2515309"/>
                  </a:cubicBezTo>
                  <a:cubicBezTo>
                    <a:pt x="1303427" y="2488035"/>
                    <a:pt x="1302183" y="2473158"/>
                    <a:pt x="1266061" y="2471918"/>
                  </a:cubicBezTo>
                  <a:cubicBezTo>
                    <a:pt x="1247377" y="2470678"/>
                    <a:pt x="1238659" y="2450842"/>
                    <a:pt x="1234921" y="2433485"/>
                  </a:cubicBezTo>
                  <a:cubicBezTo>
                    <a:pt x="1229939" y="2413649"/>
                    <a:pt x="1249869" y="2417369"/>
                    <a:pt x="1261079" y="2411170"/>
                  </a:cubicBezTo>
                  <a:cubicBezTo>
                    <a:pt x="1272289" y="2406831"/>
                    <a:pt x="1281242" y="2403886"/>
                    <a:pt x="1288462" y="2402666"/>
                  </a:cubicBezTo>
                  <a:close/>
                  <a:moveTo>
                    <a:pt x="3164488" y="2398598"/>
                  </a:moveTo>
                  <a:cubicBezTo>
                    <a:pt x="3170170" y="2401222"/>
                    <a:pt x="3174588" y="2406778"/>
                    <a:pt x="3177113" y="2416040"/>
                  </a:cubicBezTo>
                  <a:cubicBezTo>
                    <a:pt x="3178375" y="2420980"/>
                    <a:pt x="3183425" y="2427154"/>
                    <a:pt x="3187211" y="2427154"/>
                  </a:cubicBezTo>
                  <a:cubicBezTo>
                    <a:pt x="3209935" y="2424684"/>
                    <a:pt x="3212461" y="2438267"/>
                    <a:pt x="3208673" y="2454321"/>
                  </a:cubicBezTo>
                  <a:cubicBezTo>
                    <a:pt x="3204885" y="2474078"/>
                    <a:pt x="3196049" y="2492601"/>
                    <a:pt x="3174587" y="2498775"/>
                  </a:cubicBezTo>
                  <a:cubicBezTo>
                    <a:pt x="3156913" y="2502480"/>
                    <a:pt x="3144289" y="2490131"/>
                    <a:pt x="3136715" y="2476548"/>
                  </a:cubicBezTo>
                  <a:cubicBezTo>
                    <a:pt x="3129139" y="2464199"/>
                    <a:pt x="3120303" y="2450616"/>
                    <a:pt x="3122827" y="2434563"/>
                  </a:cubicBezTo>
                  <a:cubicBezTo>
                    <a:pt x="3120303" y="2417275"/>
                    <a:pt x="3125353" y="2402457"/>
                    <a:pt x="3144289" y="2398752"/>
                  </a:cubicBezTo>
                  <a:cubicBezTo>
                    <a:pt x="3151864" y="2396282"/>
                    <a:pt x="3158807" y="2395974"/>
                    <a:pt x="3164488" y="2398598"/>
                  </a:cubicBezTo>
                  <a:close/>
                  <a:moveTo>
                    <a:pt x="3232605" y="2353584"/>
                  </a:moveTo>
                  <a:cubicBezTo>
                    <a:pt x="3246037" y="2349852"/>
                    <a:pt x="3246037" y="2369759"/>
                    <a:pt x="3248481" y="2379712"/>
                  </a:cubicBezTo>
                  <a:cubicBezTo>
                    <a:pt x="3250923" y="2399619"/>
                    <a:pt x="3235047" y="2407084"/>
                    <a:pt x="3217951" y="2414550"/>
                  </a:cubicBezTo>
                  <a:cubicBezTo>
                    <a:pt x="3209403" y="2409573"/>
                    <a:pt x="3197191" y="2399619"/>
                    <a:pt x="3200855" y="2389666"/>
                  </a:cubicBezTo>
                  <a:cubicBezTo>
                    <a:pt x="3204519" y="2373491"/>
                    <a:pt x="3217951" y="2357317"/>
                    <a:pt x="3232605" y="2353584"/>
                  </a:cubicBezTo>
                  <a:close/>
                  <a:moveTo>
                    <a:pt x="1078175" y="2206981"/>
                  </a:moveTo>
                  <a:cubicBezTo>
                    <a:pt x="1085343" y="2206981"/>
                    <a:pt x="1091317" y="2209479"/>
                    <a:pt x="1091317" y="2216973"/>
                  </a:cubicBezTo>
                  <a:cubicBezTo>
                    <a:pt x="1091317" y="2224466"/>
                    <a:pt x="1087733" y="2231959"/>
                    <a:pt x="1078175" y="2231959"/>
                  </a:cubicBezTo>
                  <a:cubicBezTo>
                    <a:pt x="1072203" y="2233208"/>
                    <a:pt x="1066229" y="2231959"/>
                    <a:pt x="1065035" y="2223217"/>
                  </a:cubicBezTo>
                  <a:cubicBezTo>
                    <a:pt x="1066229" y="2214475"/>
                    <a:pt x="1071007" y="2208230"/>
                    <a:pt x="1078175" y="2206981"/>
                  </a:cubicBezTo>
                  <a:close/>
                  <a:moveTo>
                    <a:pt x="3216453" y="2081790"/>
                  </a:moveTo>
                  <a:cubicBezTo>
                    <a:pt x="3225195" y="2080596"/>
                    <a:pt x="3228943" y="2087763"/>
                    <a:pt x="3226445" y="2094930"/>
                  </a:cubicBezTo>
                  <a:cubicBezTo>
                    <a:pt x="3226445" y="2103292"/>
                    <a:pt x="3217703" y="2105681"/>
                    <a:pt x="3210209" y="2106875"/>
                  </a:cubicBezTo>
                  <a:cubicBezTo>
                    <a:pt x="3202717" y="2106875"/>
                    <a:pt x="3202717" y="2102097"/>
                    <a:pt x="3202717" y="2096125"/>
                  </a:cubicBezTo>
                  <a:cubicBezTo>
                    <a:pt x="3202717" y="2086568"/>
                    <a:pt x="3208961" y="2082985"/>
                    <a:pt x="3216453" y="2081790"/>
                  </a:cubicBezTo>
                  <a:close/>
                  <a:moveTo>
                    <a:pt x="4209193" y="1871782"/>
                  </a:moveTo>
                  <a:cubicBezTo>
                    <a:pt x="4222053" y="1878221"/>
                    <a:pt x="4223339" y="1889812"/>
                    <a:pt x="4229769" y="1901403"/>
                  </a:cubicBezTo>
                  <a:cubicBezTo>
                    <a:pt x="4233627" y="1908487"/>
                    <a:pt x="4236201" y="1915570"/>
                    <a:pt x="4235879" y="1922171"/>
                  </a:cubicBezTo>
                  <a:cubicBezTo>
                    <a:pt x="4235557" y="1928771"/>
                    <a:pt x="4232341" y="1934888"/>
                    <a:pt x="4224625" y="1940040"/>
                  </a:cubicBezTo>
                  <a:cubicBezTo>
                    <a:pt x="4209193" y="1950343"/>
                    <a:pt x="4193761" y="1952919"/>
                    <a:pt x="4180899" y="1933601"/>
                  </a:cubicBezTo>
                  <a:cubicBezTo>
                    <a:pt x="4222053" y="1933601"/>
                    <a:pt x="4222053" y="1933601"/>
                    <a:pt x="4211765" y="1896252"/>
                  </a:cubicBezTo>
                  <a:cubicBezTo>
                    <a:pt x="4209193" y="1888524"/>
                    <a:pt x="4209193" y="1880797"/>
                    <a:pt x="4209193" y="1871782"/>
                  </a:cubicBezTo>
                  <a:close/>
                  <a:moveTo>
                    <a:pt x="2375209" y="1867534"/>
                  </a:moveTo>
                  <a:cubicBezTo>
                    <a:pt x="2383123" y="1868783"/>
                    <a:pt x="2392355" y="1870032"/>
                    <a:pt x="2393673" y="1880023"/>
                  </a:cubicBezTo>
                  <a:cubicBezTo>
                    <a:pt x="2393673" y="1888766"/>
                    <a:pt x="2387079" y="1890015"/>
                    <a:pt x="2379165" y="1892512"/>
                  </a:cubicBezTo>
                  <a:cubicBezTo>
                    <a:pt x="2371253" y="1891263"/>
                    <a:pt x="2364659" y="1886268"/>
                    <a:pt x="2363339" y="1878774"/>
                  </a:cubicBezTo>
                  <a:cubicBezTo>
                    <a:pt x="2362021" y="1870032"/>
                    <a:pt x="2367295" y="1866285"/>
                    <a:pt x="2375209" y="1867534"/>
                  </a:cubicBezTo>
                  <a:close/>
                  <a:moveTo>
                    <a:pt x="4122678" y="1866047"/>
                  </a:moveTo>
                  <a:cubicBezTo>
                    <a:pt x="4128631" y="1866206"/>
                    <a:pt x="4133211" y="1870984"/>
                    <a:pt x="4133211" y="1881178"/>
                  </a:cubicBezTo>
                  <a:cubicBezTo>
                    <a:pt x="4134431" y="1910486"/>
                    <a:pt x="4150307" y="1920680"/>
                    <a:pt x="4168625" y="1933422"/>
                  </a:cubicBezTo>
                  <a:cubicBezTo>
                    <a:pt x="4130769" y="1947439"/>
                    <a:pt x="4120999" y="1941067"/>
                    <a:pt x="4122221" y="1900292"/>
                  </a:cubicBezTo>
                  <a:cubicBezTo>
                    <a:pt x="4122221" y="1886275"/>
                    <a:pt x="4116115" y="1881178"/>
                    <a:pt x="4103903" y="1878630"/>
                  </a:cubicBezTo>
                  <a:cubicBezTo>
                    <a:pt x="4109398" y="1870347"/>
                    <a:pt x="4116725" y="1865888"/>
                    <a:pt x="4122678" y="1866047"/>
                  </a:cubicBezTo>
                  <a:close/>
                  <a:moveTo>
                    <a:pt x="860564" y="1858386"/>
                  </a:moveTo>
                  <a:cubicBezTo>
                    <a:pt x="863603" y="1858386"/>
                    <a:pt x="866802" y="1859622"/>
                    <a:pt x="870001" y="1860241"/>
                  </a:cubicBezTo>
                  <a:cubicBezTo>
                    <a:pt x="890475" y="1862714"/>
                    <a:pt x="912231" y="1867660"/>
                    <a:pt x="930145" y="1880024"/>
                  </a:cubicBezTo>
                  <a:cubicBezTo>
                    <a:pt x="935265" y="1882497"/>
                    <a:pt x="942943" y="1886206"/>
                    <a:pt x="940383" y="1893625"/>
                  </a:cubicBezTo>
                  <a:cubicBezTo>
                    <a:pt x="940383" y="1901044"/>
                    <a:pt x="932705" y="1903517"/>
                    <a:pt x="925027" y="1903517"/>
                  </a:cubicBezTo>
                  <a:cubicBezTo>
                    <a:pt x="899433" y="1903517"/>
                    <a:pt x="875119" y="1899807"/>
                    <a:pt x="857205" y="1878788"/>
                  </a:cubicBezTo>
                  <a:cubicBezTo>
                    <a:pt x="853365" y="1873842"/>
                    <a:pt x="850807" y="1870133"/>
                    <a:pt x="852085" y="1863950"/>
                  </a:cubicBezTo>
                  <a:cubicBezTo>
                    <a:pt x="854645" y="1859622"/>
                    <a:pt x="857525" y="1858386"/>
                    <a:pt x="860564" y="1858386"/>
                  </a:cubicBezTo>
                  <a:close/>
                  <a:moveTo>
                    <a:pt x="2390397" y="1427930"/>
                  </a:moveTo>
                  <a:cubicBezTo>
                    <a:pt x="2407821" y="1426683"/>
                    <a:pt x="2421513" y="1441640"/>
                    <a:pt x="2417779" y="1457843"/>
                  </a:cubicBezTo>
                  <a:cubicBezTo>
                    <a:pt x="2406577" y="1512684"/>
                    <a:pt x="2405333" y="1570018"/>
                    <a:pt x="2394131" y="1624860"/>
                  </a:cubicBezTo>
                  <a:cubicBezTo>
                    <a:pt x="2391641" y="1633584"/>
                    <a:pt x="2390397" y="1642309"/>
                    <a:pt x="2384173" y="1646048"/>
                  </a:cubicBezTo>
                  <a:cubicBezTo>
                    <a:pt x="2353057" y="1675962"/>
                    <a:pt x="2351811" y="1709614"/>
                    <a:pt x="2360525" y="1748252"/>
                  </a:cubicBezTo>
                  <a:cubicBezTo>
                    <a:pt x="2369237" y="1789383"/>
                    <a:pt x="2359279" y="1830514"/>
                    <a:pt x="2351811" y="1871645"/>
                  </a:cubicBezTo>
                  <a:cubicBezTo>
                    <a:pt x="2349323" y="1892834"/>
                    <a:pt x="2346833" y="1915269"/>
                    <a:pt x="2343099" y="1936458"/>
                  </a:cubicBezTo>
                  <a:cubicBezTo>
                    <a:pt x="2343099" y="1943936"/>
                    <a:pt x="2345589" y="1950168"/>
                    <a:pt x="2353057" y="1952661"/>
                  </a:cubicBezTo>
                  <a:cubicBezTo>
                    <a:pt x="2359279" y="1955154"/>
                    <a:pt x="2366747" y="1952661"/>
                    <a:pt x="2370481" y="1946429"/>
                  </a:cubicBezTo>
                  <a:cubicBezTo>
                    <a:pt x="2382929" y="1928979"/>
                    <a:pt x="2390397" y="1905298"/>
                    <a:pt x="2420269" y="1905298"/>
                  </a:cubicBezTo>
                  <a:cubicBezTo>
                    <a:pt x="2430225" y="1904051"/>
                    <a:pt x="2426491" y="1890341"/>
                    <a:pt x="2419023" y="1884109"/>
                  </a:cubicBezTo>
                  <a:cubicBezTo>
                    <a:pt x="2400353" y="1870399"/>
                    <a:pt x="2415289" y="1865413"/>
                    <a:pt x="2426491" y="1864167"/>
                  </a:cubicBezTo>
                  <a:cubicBezTo>
                    <a:pt x="2442673" y="1859181"/>
                    <a:pt x="2461343" y="1859181"/>
                    <a:pt x="2476279" y="1870399"/>
                  </a:cubicBezTo>
                  <a:cubicBezTo>
                    <a:pt x="2484991" y="1875384"/>
                    <a:pt x="2492459" y="1881616"/>
                    <a:pt x="2502417" y="1881616"/>
                  </a:cubicBezTo>
                  <a:cubicBezTo>
                    <a:pt x="2521087" y="1881616"/>
                    <a:pt x="2528555" y="1887848"/>
                    <a:pt x="2517353" y="1909037"/>
                  </a:cubicBezTo>
                  <a:cubicBezTo>
                    <a:pt x="2506151" y="1928979"/>
                    <a:pt x="2519841" y="1962632"/>
                    <a:pt x="2539757" y="1973849"/>
                  </a:cubicBezTo>
                  <a:cubicBezTo>
                    <a:pt x="2554693" y="1982574"/>
                    <a:pt x="2568383" y="1983821"/>
                    <a:pt x="2572117" y="1962632"/>
                  </a:cubicBezTo>
                  <a:cubicBezTo>
                    <a:pt x="2573363" y="1951414"/>
                    <a:pt x="2579585" y="1945182"/>
                    <a:pt x="2585809" y="1936458"/>
                  </a:cubicBezTo>
                  <a:cubicBezTo>
                    <a:pt x="2595767" y="1919008"/>
                    <a:pt x="2601989" y="1915269"/>
                    <a:pt x="2625639" y="1927733"/>
                  </a:cubicBezTo>
                  <a:cubicBezTo>
                    <a:pt x="2650531" y="1938950"/>
                    <a:pt x="2666713" y="1950168"/>
                    <a:pt x="2677915" y="1976342"/>
                  </a:cubicBezTo>
                  <a:cubicBezTo>
                    <a:pt x="2691605" y="2002516"/>
                    <a:pt x="2721477" y="1996285"/>
                    <a:pt x="2743881" y="1991299"/>
                  </a:cubicBezTo>
                  <a:cubicBezTo>
                    <a:pt x="2763797" y="1987560"/>
                    <a:pt x="2766285" y="1970110"/>
                    <a:pt x="2760063" y="1951414"/>
                  </a:cubicBezTo>
                  <a:cubicBezTo>
                    <a:pt x="2756329" y="1942690"/>
                    <a:pt x="2763797" y="1938950"/>
                    <a:pt x="2771265" y="1935211"/>
                  </a:cubicBezTo>
                  <a:cubicBezTo>
                    <a:pt x="2801137" y="1919008"/>
                    <a:pt x="2803625" y="1906544"/>
                    <a:pt x="2778733" y="1882863"/>
                  </a:cubicBezTo>
                  <a:cubicBezTo>
                    <a:pt x="2770019" y="1874138"/>
                    <a:pt x="2753839" y="1870399"/>
                    <a:pt x="2762551" y="1855442"/>
                  </a:cubicBezTo>
                  <a:cubicBezTo>
                    <a:pt x="2770019" y="1840485"/>
                    <a:pt x="2784955" y="1844225"/>
                    <a:pt x="2799891" y="1842978"/>
                  </a:cubicBezTo>
                  <a:cubicBezTo>
                    <a:pt x="2837231" y="1839239"/>
                    <a:pt x="2872083" y="1846717"/>
                    <a:pt x="2906933" y="1854196"/>
                  </a:cubicBezTo>
                  <a:cubicBezTo>
                    <a:pt x="2919379" y="1856688"/>
                    <a:pt x="2933071" y="1846717"/>
                    <a:pt x="2926847" y="1834253"/>
                  </a:cubicBezTo>
                  <a:cubicBezTo>
                    <a:pt x="2911911" y="1803094"/>
                    <a:pt x="2935561" y="1785644"/>
                    <a:pt x="2949251" y="1764455"/>
                  </a:cubicBezTo>
                  <a:cubicBezTo>
                    <a:pt x="2955475" y="1758223"/>
                    <a:pt x="2962943" y="1751992"/>
                    <a:pt x="2965433" y="1744513"/>
                  </a:cubicBezTo>
                  <a:cubicBezTo>
                    <a:pt x="2971655" y="1734542"/>
                    <a:pt x="2967921" y="1715846"/>
                    <a:pt x="2987837" y="1727064"/>
                  </a:cubicBezTo>
                  <a:cubicBezTo>
                    <a:pt x="3001527" y="1734542"/>
                    <a:pt x="3006507" y="1748252"/>
                    <a:pt x="2995305" y="1763209"/>
                  </a:cubicBezTo>
                  <a:cubicBezTo>
                    <a:pt x="2985347" y="1778166"/>
                    <a:pt x="2987837" y="1791876"/>
                    <a:pt x="2994059" y="1806833"/>
                  </a:cubicBezTo>
                  <a:cubicBezTo>
                    <a:pt x="3002773" y="1830514"/>
                    <a:pt x="3018953" y="1836746"/>
                    <a:pt x="3038867" y="1820543"/>
                  </a:cubicBezTo>
                  <a:cubicBezTo>
                    <a:pt x="3066251" y="1798108"/>
                    <a:pt x="3101101" y="1800601"/>
                    <a:pt x="3133463" y="1799354"/>
                  </a:cubicBezTo>
                  <a:cubicBezTo>
                    <a:pt x="3165823" y="1798108"/>
                    <a:pt x="3196941" y="1799354"/>
                    <a:pt x="3219345" y="1831761"/>
                  </a:cubicBezTo>
                  <a:cubicBezTo>
                    <a:pt x="3226813" y="1844225"/>
                    <a:pt x="3247971" y="1830514"/>
                    <a:pt x="3261663" y="1824282"/>
                  </a:cubicBezTo>
                  <a:cubicBezTo>
                    <a:pt x="3279089" y="1814311"/>
                    <a:pt x="3291535" y="1809326"/>
                    <a:pt x="3300247" y="1836746"/>
                  </a:cubicBezTo>
                  <a:cubicBezTo>
                    <a:pt x="3307715" y="1864167"/>
                    <a:pt x="3336343" y="1862920"/>
                    <a:pt x="3357503" y="1862920"/>
                  </a:cubicBezTo>
                  <a:cubicBezTo>
                    <a:pt x="3374927" y="1862920"/>
                    <a:pt x="3393597" y="1855442"/>
                    <a:pt x="3411023" y="1847964"/>
                  </a:cubicBezTo>
                  <a:cubicBezTo>
                    <a:pt x="3424715" y="1841732"/>
                    <a:pt x="3437161" y="1840485"/>
                    <a:pt x="3450853" y="1849210"/>
                  </a:cubicBezTo>
                  <a:cubicBezTo>
                    <a:pt x="3470767" y="1860428"/>
                    <a:pt x="3485703" y="1851703"/>
                    <a:pt x="3488193" y="1833007"/>
                  </a:cubicBezTo>
                  <a:cubicBezTo>
                    <a:pt x="3493171" y="1803094"/>
                    <a:pt x="3513085" y="1806833"/>
                    <a:pt x="3533001" y="1810572"/>
                  </a:cubicBezTo>
                  <a:cubicBezTo>
                    <a:pt x="3577809" y="1819297"/>
                    <a:pt x="3600213" y="1852949"/>
                    <a:pt x="3622617" y="1885356"/>
                  </a:cubicBezTo>
                  <a:cubicBezTo>
                    <a:pt x="3632573" y="1897820"/>
                    <a:pt x="3637553" y="1906544"/>
                    <a:pt x="3656223" y="1909037"/>
                  </a:cubicBezTo>
                  <a:cubicBezTo>
                    <a:pt x="3687339" y="1912776"/>
                    <a:pt x="3748327" y="1977589"/>
                    <a:pt x="3754551" y="2008748"/>
                  </a:cubicBezTo>
                  <a:cubicBezTo>
                    <a:pt x="3755795" y="2016227"/>
                    <a:pt x="3754551" y="2026198"/>
                    <a:pt x="3765753" y="2024952"/>
                  </a:cubicBezTo>
                  <a:cubicBezTo>
                    <a:pt x="3775711" y="2022459"/>
                    <a:pt x="3770731" y="2014980"/>
                    <a:pt x="3769487" y="2008748"/>
                  </a:cubicBezTo>
                  <a:cubicBezTo>
                    <a:pt x="3766997" y="2001270"/>
                    <a:pt x="3768243" y="1993792"/>
                    <a:pt x="3776955" y="1990053"/>
                  </a:cubicBezTo>
                  <a:cubicBezTo>
                    <a:pt x="3785667" y="1986313"/>
                    <a:pt x="3791891" y="1992545"/>
                    <a:pt x="3798115" y="1996285"/>
                  </a:cubicBezTo>
                  <a:cubicBezTo>
                    <a:pt x="3810251" y="2003764"/>
                    <a:pt x="3818185" y="2018954"/>
                    <a:pt x="3831371" y="2025030"/>
                  </a:cubicBezTo>
                  <a:lnTo>
                    <a:pt x="3842331" y="2026761"/>
                  </a:lnTo>
                  <a:lnTo>
                    <a:pt x="3847407" y="2020669"/>
                  </a:lnTo>
                  <a:cubicBezTo>
                    <a:pt x="3862363" y="2014437"/>
                    <a:pt x="3879813" y="2014437"/>
                    <a:pt x="3892275" y="2000726"/>
                  </a:cubicBezTo>
                  <a:cubicBezTo>
                    <a:pt x="3903493" y="1989509"/>
                    <a:pt x="3917203" y="1994494"/>
                    <a:pt x="3927173" y="2004465"/>
                  </a:cubicBezTo>
                  <a:cubicBezTo>
                    <a:pt x="3937143" y="2014437"/>
                    <a:pt x="3944621" y="2024408"/>
                    <a:pt x="3955839" y="2031886"/>
                  </a:cubicBezTo>
                  <a:cubicBezTo>
                    <a:pt x="3964563" y="2039365"/>
                    <a:pt x="3973287" y="2043104"/>
                    <a:pt x="3982011" y="2034379"/>
                  </a:cubicBezTo>
                  <a:cubicBezTo>
                    <a:pt x="3996967" y="2021915"/>
                    <a:pt x="4010677" y="2014437"/>
                    <a:pt x="4029371" y="2029394"/>
                  </a:cubicBezTo>
                  <a:cubicBezTo>
                    <a:pt x="4029371" y="2029394"/>
                    <a:pt x="4030619" y="2029394"/>
                    <a:pt x="4030619" y="2026901"/>
                  </a:cubicBezTo>
                  <a:cubicBezTo>
                    <a:pt x="4029371" y="1996987"/>
                    <a:pt x="4050559" y="1999480"/>
                    <a:pt x="4069255" y="2001973"/>
                  </a:cubicBezTo>
                  <a:cubicBezTo>
                    <a:pt x="4097921" y="2006958"/>
                    <a:pt x="4119107" y="2029394"/>
                    <a:pt x="4125339" y="2060554"/>
                  </a:cubicBezTo>
                  <a:cubicBezTo>
                    <a:pt x="4126585" y="2069279"/>
                    <a:pt x="4124093" y="2078004"/>
                    <a:pt x="4129079" y="2086728"/>
                  </a:cubicBezTo>
                  <a:cubicBezTo>
                    <a:pt x="4126585" y="2074264"/>
                    <a:pt x="4120355" y="2056815"/>
                    <a:pt x="4135311" y="2053075"/>
                  </a:cubicBezTo>
                  <a:cubicBezTo>
                    <a:pt x="4154005" y="2045597"/>
                    <a:pt x="4167715" y="2018176"/>
                    <a:pt x="4193887" y="2034379"/>
                  </a:cubicBezTo>
                  <a:cubicBezTo>
                    <a:pt x="4222553" y="2051829"/>
                    <a:pt x="4251219" y="2063047"/>
                    <a:pt x="4286117" y="2048090"/>
                  </a:cubicBezTo>
                  <a:cubicBezTo>
                    <a:pt x="4296087" y="2044351"/>
                    <a:pt x="4307305" y="2049336"/>
                    <a:pt x="4312289" y="2065540"/>
                  </a:cubicBezTo>
                  <a:cubicBezTo>
                    <a:pt x="4309797" y="2029394"/>
                    <a:pt x="4319767" y="2009451"/>
                    <a:pt x="4348433" y="1998233"/>
                  </a:cubicBezTo>
                  <a:cubicBezTo>
                    <a:pt x="4362143" y="1993248"/>
                    <a:pt x="4375853" y="1989509"/>
                    <a:pt x="4388315" y="1982030"/>
                  </a:cubicBezTo>
                  <a:cubicBezTo>
                    <a:pt x="4414489" y="1964580"/>
                    <a:pt x="4433183" y="1965827"/>
                    <a:pt x="4451879" y="1994494"/>
                  </a:cubicBezTo>
                  <a:cubicBezTo>
                    <a:pt x="4464341" y="2011944"/>
                    <a:pt x="4470573" y="2018176"/>
                    <a:pt x="4488023" y="1998233"/>
                  </a:cubicBezTo>
                  <a:cubicBezTo>
                    <a:pt x="4504225" y="1982030"/>
                    <a:pt x="4519181" y="1988262"/>
                    <a:pt x="4526659" y="2010698"/>
                  </a:cubicBezTo>
                  <a:cubicBezTo>
                    <a:pt x="4529151" y="2018176"/>
                    <a:pt x="4529151" y="2025654"/>
                    <a:pt x="4532891" y="2034379"/>
                  </a:cubicBezTo>
                  <a:cubicBezTo>
                    <a:pt x="4539121" y="2049336"/>
                    <a:pt x="4546599" y="2049336"/>
                    <a:pt x="4555325" y="2035626"/>
                  </a:cubicBezTo>
                  <a:cubicBezTo>
                    <a:pt x="4560309" y="2029394"/>
                    <a:pt x="4564049" y="2021915"/>
                    <a:pt x="4567787" y="2015683"/>
                  </a:cubicBezTo>
                  <a:cubicBezTo>
                    <a:pt x="4590221" y="1965827"/>
                    <a:pt x="4637583" y="1960841"/>
                    <a:pt x="4682451" y="1949623"/>
                  </a:cubicBezTo>
                  <a:cubicBezTo>
                    <a:pt x="4686189" y="1949623"/>
                    <a:pt x="4689929" y="1952116"/>
                    <a:pt x="4694913" y="1954609"/>
                  </a:cubicBezTo>
                  <a:cubicBezTo>
                    <a:pt x="4704885" y="1965827"/>
                    <a:pt x="4722333" y="1957102"/>
                    <a:pt x="4733549" y="1968320"/>
                  </a:cubicBezTo>
                  <a:cubicBezTo>
                    <a:pt x="4767201" y="1992001"/>
                    <a:pt x="4795867" y="2026901"/>
                    <a:pt x="4844473" y="2021915"/>
                  </a:cubicBezTo>
                  <a:cubicBezTo>
                    <a:pt x="4854443" y="2020669"/>
                    <a:pt x="4863169" y="2030640"/>
                    <a:pt x="4864415" y="2040611"/>
                  </a:cubicBezTo>
                  <a:cubicBezTo>
                    <a:pt x="4875631" y="2079250"/>
                    <a:pt x="4908037" y="2080496"/>
                    <a:pt x="4936701" y="2089221"/>
                  </a:cubicBezTo>
                  <a:cubicBezTo>
                    <a:pt x="4954151" y="2094207"/>
                    <a:pt x="5002757" y="2061800"/>
                    <a:pt x="5002757" y="2041858"/>
                  </a:cubicBezTo>
                  <a:cubicBezTo>
                    <a:pt x="5004003" y="2013190"/>
                    <a:pt x="5027685" y="1992001"/>
                    <a:pt x="5018959" y="1962088"/>
                  </a:cubicBezTo>
                  <a:cubicBezTo>
                    <a:pt x="5015221" y="1950870"/>
                    <a:pt x="5026437" y="1947131"/>
                    <a:pt x="5036409" y="1948377"/>
                  </a:cubicBezTo>
                  <a:cubicBezTo>
                    <a:pt x="5045133" y="1949623"/>
                    <a:pt x="5057595" y="1944638"/>
                    <a:pt x="5060089" y="1958348"/>
                  </a:cubicBezTo>
                  <a:cubicBezTo>
                    <a:pt x="5068813" y="2008205"/>
                    <a:pt x="5102463" y="2053075"/>
                    <a:pt x="5085015" y="2107917"/>
                  </a:cubicBezTo>
                  <a:cubicBezTo>
                    <a:pt x="5082523" y="2115396"/>
                    <a:pt x="5090001" y="2121628"/>
                    <a:pt x="5097479" y="2125367"/>
                  </a:cubicBezTo>
                  <a:cubicBezTo>
                    <a:pt x="5127391" y="2149049"/>
                    <a:pt x="5164781" y="2155281"/>
                    <a:pt x="5199679" y="2164006"/>
                  </a:cubicBezTo>
                  <a:cubicBezTo>
                    <a:pt x="5218373" y="2168991"/>
                    <a:pt x="5242053" y="2159020"/>
                    <a:pt x="5249531" y="2135338"/>
                  </a:cubicBezTo>
                  <a:cubicBezTo>
                    <a:pt x="5257009" y="2114149"/>
                    <a:pt x="5266981" y="2097946"/>
                    <a:pt x="5291907" y="2102932"/>
                  </a:cubicBezTo>
                  <a:cubicBezTo>
                    <a:pt x="5314341" y="2107917"/>
                    <a:pt x="5328051" y="2139078"/>
                    <a:pt x="5325557" y="2161513"/>
                  </a:cubicBezTo>
                  <a:cubicBezTo>
                    <a:pt x="5314341" y="2230066"/>
                    <a:pt x="5258255" y="2261226"/>
                    <a:pt x="5212141" y="2298618"/>
                  </a:cubicBezTo>
                  <a:cubicBezTo>
                    <a:pt x="5183477" y="2322300"/>
                    <a:pt x="5151071" y="2342242"/>
                    <a:pt x="5114927" y="2353460"/>
                  </a:cubicBezTo>
                  <a:cubicBezTo>
                    <a:pt x="5099971" y="2357199"/>
                    <a:pt x="5088755" y="2369663"/>
                    <a:pt x="5078783" y="2380881"/>
                  </a:cubicBezTo>
                  <a:cubicBezTo>
                    <a:pt x="5071305" y="2388359"/>
                    <a:pt x="5067567" y="2404563"/>
                    <a:pt x="5073799" y="2407056"/>
                  </a:cubicBezTo>
                  <a:cubicBezTo>
                    <a:pt x="5106203" y="2420766"/>
                    <a:pt x="5112435" y="2461898"/>
                    <a:pt x="5154811" y="2466883"/>
                  </a:cubicBezTo>
                  <a:cubicBezTo>
                    <a:pt x="5200925" y="2471869"/>
                    <a:pt x="5244547" y="2494304"/>
                    <a:pt x="5285675" y="2517986"/>
                  </a:cubicBezTo>
                  <a:cubicBezTo>
                    <a:pt x="5319327" y="2537929"/>
                    <a:pt x="5329297" y="2567842"/>
                    <a:pt x="5319327" y="2606481"/>
                  </a:cubicBezTo>
                  <a:cubicBezTo>
                    <a:pt x="5306863" y="2651352"/>
                    <a:pt x="5319327" y="2689991"/>
                    <a:pt x="5338021" y="2728629"/>
                  </a:cubicBezTo>
                  <a:cubicBezTo>
                    <a:pt x="5377903" y="2808399"/>
                    <a:pt x="5414047" y="2890662"/>
                    <a:pt x="5433989" y="2977911"/>
                  </a:cubicBezTo>
                  <a:cubicBezTo>
                    <a:pt x="5435235" y="2991622"/>
                    <a:pt x="5429003" y="3001593"/>
                    <a:pt x="5427757" y="3014057"/>
                  </a:cubicBezTo>
                  <a:cubicBezTo>
                    <a:pt x="5425265" y="3071392"/>
                    <a:pt x="5433989" y="3127480"/>
                    <a:pt x="5437727" y="3183569"/>
                  </a:cubicBezTo>
                  <a:cubicBezTo>
                    <a:pt x="5441467" y="3245889"/>
                    <a:pt x="5456423" y="3308210"/>
                    <a:pt x="5465147" y="3368037"/>
                  </a:cubicBezTo>
                  <a:cubicBezTo>
                    <a:pt x="5470133" y="3404183"/>
                    <a:pt x="5463901" y="3441576"/>
                    <a:pt x="5473871" y="3477721"/>
                  </a:cubicBezTo>
                  <a:cubicBezTo>
                    <a:pt x="5475117" y="3481461"/>
                    <a:pt x="5478857" y="3485200"/>
                    <a:pt x="5481349" y="3488939"/>
                  </a:cubicBezTo>
                  <a:cubicBezTo>
                    <a:pt x="5481349" y="3503896"/>
                    <a:pt x="5478857" y="3518853"/>
                    <a:pt x="5486335" y="3533810"/>
                  </a:cubicBezTo>
                  <a:cubicBezTo>
                    <a:pt x="5500045" y="3558738"/>
                    <a:pt x="5513755" y="3582420"/>
                    <a:pt x="5501291" y="3611087"/>
                  </a:cubicBezTo>
                  <a:cubicBezTo>
                    <a:pt x="5498799" y="3616073"/>
                    <a:pt x="5498799" y="3624798"/>
                    <a:pt x="5501291" y="3627291"/>
                  </a:cubicBezTo>
                  <a:cubicBezTo>
                    <a:pt x="5511573" y="3638197"/>
                    <a:pt x="5516481" y="3648557"/>
                    <a:pt x="5517901" y="3658548"/>
                  </a:cubicBezTo>
                  <a:cubicBezTo>
                    <a:pt x="5522167" y="3688520"/>
                    <a:pt x="5495059" y="3715162"/>
                    <a:pt x="5487581" y="3743207"/>
                  </a:cubicBezTo>
                  <a:cubicBezTo>
                    <a:pt x="5478857" y="3775613"/>
                    <a:pt x="5468887" y="3809266"/>
                    <a:pt x="5467639" y="3845412"/>
                  </a:cubicBezTo>
                  <a:cubicBezTo>
                    <a:pt x="5466393" y="3880312"/>
                    <a:pt x="5448945" y="3896515"/>
                    <a:pt x="5412801" y="3900254"/>
                  </a:cubicBezTo>
                  <a:cubicBezTo>
                    <a:pt x="5391613" y="3902747"/>
                    <a:pt x="5376657" y="3913965"/>
                    <a:pt x="5369179" y="3935154"/>
                  </a:cubicBezTo>
                  <a:cubicBezTo>
                    <a:pt x="5359209" y="3961328"/>
                    <a:pt x="5361701" y="3989996"/>
                    <a:pt x="5361701" y="4017417"/>
                  </a:cubicBezTo>
                  <a:cubicBezTo>
                    <a:pt x="5361701" y="4024895"/>
                    <a:pt x="5364195" y="4032373"/>
                    <a:pt x="5372919" y="4034866"/>
                  </a:cubicBezTo>
                  <a:cubicBezTo>
                    <a:pt x="5380397" y="4037359"/>
                    <a:pt x="5386629" y="4031127"/>
                    <a:pt x="5389121" y="4024895"/>
                  </a:cubicBezTo>
                  <a:cubicBezTo>
                    <a:pt x="5400337" y="4007445"/>
                    <a:pt x="5421525" y="3992488"/>
                    <a:pt x="5409063" y="3965067"/>
                  </a:cubicBezTo>
                  <a:cubicBezTo>
                    <a:pt x="5402831" y="3950111"/>
                    <a:pt x="5409063" y="3932661"/>
                    <a:pt x="5427757" y="3928922"/>
                  </a:cubicBezTo>
                  <a:cubicBezTo>
                    <a:pt x="5450191" y="3923936"/>
                    <a:pt x="5450191" y="3942632"/>
                    <a:pt x="5453931" y="3955096"/>
                  </a:cubicBezTo>
                  <a:cubicBezTo>
                    <a:pt x="5466393" y="3996228"/>
                    <a:pt x="5456423" y="4037359"/>
                    <a:pt x="5450191" y="4078491"/>
                  </a:cubicBezTo>
                  <a:cubicBezTo>
                    <a:pt x="5445205" y="4108404"/>
                    <a:pt x="5420279" y="4119622"/>
                    <a:pt x="5386629" y="4110897"/>
                  </a:cubicBezTo>
                  <a:cubicBezTo>
                    <a:pt x="5370425" y="4107158"/>
                    <a:pt x="5344253" y="4112144"/>
                    <a:pt x="5346745" y="4080983"/>
                  </a:cubicBezTo>
                  <a:cubicBezTo>
                    <a:pt x="5347991" y="4068519"/>
                    <a:pt x="5334283" y="4069766"/>
                    <a:pt x="5326805" y="4073505"/>
                  </a:cubicBezTo>
                  <a:cubicBezTo>
                    <a:pt x="5315587" y="4078491"/>
                    <a:pt x="5305617" y="4085969"/>
                    <a:pt x="5304371" y="4095940"/>
                  </a:cubicBezTo>
                  <a:cubicBezTo>
                    <a:pt x="5298139" y="4134579"/>
                    <a:pt x="5265733" y="4144550"/>
                    <a:pt x="5237069" y="4140811"/>
                  </a:cubicBezTo>
                  <a:cubicBezTo>
                    <a:pt x="5180983" y="4137072"/>
                    <a:pt x="5164781" y="4175710"/>
                    <a:pt x="5153565" y="4215596"/>
                  </a:cubicBezTo>
                  <a:cubicBezTo>
                    <a:pt x="5141101" y="4252988"/>
                    <a:pt x="5133623" y="4289134"/>
                    <a:pt x="5102463" y="4315308"/>
                  </a:cubicBezTo>
                  <a:cubicBezTo>
                    <a:pt x="5082523" y="4334004"/>
                    <a:pt x="5092493" y="4363918"/>
                    <a:pt x="5085015" y="4387600"/>
                  </a:cubicBezTo>
                  <a:cubicBezTo>
                    <a:pt x="5077537" y="4410035"/>
                    <a:pt x="5068813" y="4428732"/>
                    <a:pt x="5043887" y="4433717"/>
                  </a:cubicBezTo>
                  <a:cubicBezTo>
                    <a:pt x="5007743" y="4441196"/>
                    <a:pt x="4992787" y="4467370"/>
                    <a:pt x="4984063" y="4499777"/>
                  </a:cubicBezTo>
                  <a:cubicBezTo>
                    <a:pt x="4975339" y="4539662"/>
                    <a:pt x="4947919" y="4562097"/>
                    <a:pt x="4914267" y="4574561"/>
                  </a:cubicBezTo>
                  <a:cubicBezTo>
                    <a:pt x="4893081" y="4583286"/>
                    <a:pt x="4871893" y="4589518"/>
                    <a:pt x="4854443" y="4603229"/>
                  </a:cubicBezTo>
                  <a:cubicBezTo>
                    <a:pt x="4818301" y="4631896"/>
                    <a:pt x="4764709" y="4625664"/>
                    <a:pt x="4729811" y="4654332"/>
                  </a:cubicBezTo>
                  <a:cubicBezTo>
                    <a:pt x="4706131" y="4673028"/>
                    <a:pt x="4692421" y="4670535"/>
                    <a:pt x="4673725" y="4653085"/>
                  </a:cubicBezTo>
                  <a:lnTo>
                    <a:pt x="4669591" y="4652074"/>
                  </a:lnTo>
                  <a:lnTo>
                    <a:pt x="4675641" y="4655739"/>
                  </a:lnTo>
                  <a:cubicBezTo>
                    <a:pt x="4676907" y="4679405"/>
                    <a:pt x="4694617" y="4690615"/>
                    <a:pt x="4712329" y="4701826"/>
                  </a:cubicBezTo>
                  <a:lnTo>
                    <a:pt x="4729687" y="4709247"/>
                  </a:lnTo>
                  <a:lnTo>
                    <a:pt x="4759637" y="4716433"/>
                  </a:lnTo>
                  <a:cubicBezTo>
                    <a:pt x="4772091" y="4722659"/>
                    <a:pt x="4788283" y="4718924"/>
                    <a:pt x="4792019" y="4736357"/>
                  </a:cubicBezTo>
                  <a:cubicBezTo>
                    <a:pt x="4825647" y="4782431"/>
                    <a:pt x="4875465" y="4807336"/>
                    <a:pt x="4920301" y="4838467"/>
                  </a:cubicBezTo>
                  <a:cubicBezTo>
                    <a:pt x="4961401" y="4868353"/>
                    <a:pt x="4996275" y="4863372"/>
                    <a:pt x="5036129" y="4849675"/>
                  </a:cubicBezTo>
                  <a:lnTo>
                    <a:pt x="5040571" y="4849675"/>
                  </a:lnTo>
                  <a:lnTo>
                    <a:pt x="5042941" y="4848279"/>
                  </a:lnTo>
                  <a:cubicBezTo>
                    <a:pt x="5065357" y="4830849"/>
                    <a:pt x="5094001" y="4834584"/>
                    <a:pt x="5118907" y="4833339"/>
                  </a:cubicBezTo>
                  <a:cubicBezTo>
                    <a:pt x="5169967" y="4832094"/>
                    <a:pt x="5222271" y="4813419"/>
                    <a:pt x="5272085" y="4845789"/>
                  </a:cubicBezTo>
                  <a:cubicBezTo>
                    <a:pt x="5287029" y="4854505"/>
                    <a:pt x="5310691" y="4847034"/>
                    <a:pt x="5329371" y="4855750"/>
                  </a:cubicBezTo>
                  <a:cubicBezTo>
                    <a:pt x="5349297" y="4865710"/>
                    <a:pt x="5366731" y="4878160"/>
                    <a:pt x="5370467" y="4903060"/>
                  </a:cubicBezTo>
                  <a:cubicBezTo>
                    <a:pt x="5374203" y="4929205"/>
                    <a:pt x="5397865" y="4945391"/>
                    <a:pt x="5402847" y="4974026"/>
                  </a:cubicBezTo>
                  <a:cubicBezTo>
                    <a:pt x="5407517" y="5003906"/>
                    <a:pt x="5407517" y="5033008"/>
                    <a:pt x="5403197" y="5060729"/>
                  </a:cubicBezTo>
                  <a:cubicBezTo>
                    <a:pt x="5390237" y="5143893"/>
                    <a:pt x="5338399" y="5214625"/>
                    <a:pt x="5257141" y="5256643"/>
                  </a:cubicBezTo>
                  <a:cubicBezTo>
                    <a:pt x="5202345" y="5285279"/>
                    <a:pt x="5146305" y="5308935"/>
                    <a:pt x="5084037" y="5313915"/>
                  </a:cubicBezTo>
                  <a:cubicBezTo>
                    <a:pt x="5040451" y="5317649"/>
                    <a:pt x="5003091" y="5338815"/>
                    <a:pt x="4963239" y="5354999"/>
                  </a:cubicBezTo>
                  <a:cubicBezTo>
                    <a:pt x="4944559" y="5363715"/>
                    <a:pt x="4928369" y="5379901"/>
                    <a:pt x="4918407" y="5398575"/>
                  </a:cubicBezTo>
                  <a:cubicBezTo>
                    <a:pt x="4903463" y="5427211"/>
                    <a:pt x="4879801" y="5452111"/>
                    <a:pt x="4866103" y="5481991"/>
                  </a:cubicBezTo>
                  <a:cubicBezTo>
                    <a:pt x="4853649" y="5505647"/>
                    <a:pt x="4828741" y="5518097"/>
                    <a:pt x="4808817" y="5536773"/>
                  </a:cubicBezTo>
                  <a:lnTo>
                    <a:pt x="4793757" y="5550867"/>
                  </a:lnTo>
                  <a:lnTo>
                    <a:pt x="4778159" y="5595201"/>
                  </a:lnTo>
                  <a:cubicBezTo>
                    <a:pt x="4766019" y="5635477"/>
                    <a:pt x="4718865" y="5656083"/>
                    <a:pt x="4678715" y="5648589"/>
                  </a:cubicBezTo>
                  <a:lnTo>
                    <a:pt x="4657833" y="5638701"/>
                  </a:lnTo>
                  <a:lnTo>
                    <a:pt x="4653149" y="5638863"/>
                  </a:lnTo>
                  <a:cubicBezTo>
                    <a:pt x="4649413" y="5637619"/>
                    <a:pt x="4646921" y="5636373"/>
                    <a:pt x="4643185" y="5633883"/>
                  </a:cubicBezTo>
                  <a:cubicBezTo>
                    <a:pt x="4635713" y="5626413"/>
                    <a:pt x="4625751" y="5620189"/>
                    <a:pt x="4635713" y="5608983"/>
                  </a:cubicBezTo>
                  <a:cubicBezTo>
                    <a:pt x="4678055" y="5606493"/>
                    <a:pt x="4706699" y="5584083"/>
                    <a:pt x="4731605" y="5550467"/>
                  </a:cubicBezTo>
                  <a:cubicBezTo>
                    <a:pt x="4750285" y="5525567"/>
                    <a:pt x="4777683" y="5513117"/>
                    <a:pt x="4802589" y="5496931"/>
                  </a:cubicBezTo>
                  <a:cubicBezTo>
                    <a:pt x="4822515" y="5483237"/>
                    <a:pt x="4839951" y="5468297"/>
                    <a:pt x="4849913" y="5447131"/>
                  </a:cubicBezTo>
                  <a:cubicBezTo>
                    <a:pt x="4898481" y="5346285"/>
                    <a:pt x="4980675" y="5292749"/>
                    <a:pt x="5087773" y="5274073"/>
                  </a:cubicBezTo>
                  <a:cubicBezTo>
                    <a:pt x="5102717" y="5271583"/>
                    <a:pt x="5117663" y="5265359"/>
                    <a:pt x="5132607" y="5264113"/>
                  </a:cubicBezTo>
                  <a:cubicBezTo>
                    <a:pt x="5183665" y="5262869"/>
                    <a:pt x="5223517" y="5231743"/>
                    <a:pt x="5267103" y="5213069"/>
                  </a:cubicBezTo>
                  <a:cubicBezTo>
                    <a:pt x="5294501" y="5199373"/>
                    <a:pt x="5311935" y="5169493"/>
                    <a:pt x="5329371" y="5145837"/>
                  </a:cubicBezTo>
                  <a:cubicBezTo>
                    <a:pt x="5349297" y="5117203"/>
                    <a:pt x="5360505" y="5082342"/>
                    <a:pt x="5371713" y="5049972"/>
                  </a:cubicBezTo>
                  <a:cubicBezTo>
                    <a:pt x="5381675" y="5021337"/>
                    <a:pt x="5365485" y="4987721"/>
                    <a:pt x="5353033" y="4957841"/>
                  </a:cubicBezTo>
                  <a:cubicBezTo>
                    <a:pt x="5345561" y="4940411"/>
                    <a:pt x="5325635" y="4946636"/>
                    <a:pt x="5311935" y="4954106"/>
                  </a:cubicBezTo>
                  <a:cubicBezTo>
                    <a:pt x="5290765" y="4964066"/>
                    <a:pt x="5267103" y="4972781"/>
                    <a:pt x="5243441" y="4976516"/>
                  </a:cubicBezTo>
                  <a:cubicBezTo>
                    <a:pt x="5212309" y="4979006"/>
                    <a:pt x="5203591" y="4970291"/>
                    <a:pt x="5207327" y="4939166"/>
                  </a:cubicBezTo>
                  <a:cubicBezTo>
                    <a:pt x="5208573" y="4927960"/>
                    <a:pt x="5212309" y="4916755"/>
                    <a:pt x="5214799" y="4906795"/>
                  </a:cubicBezTo>
                  <a:cubicBezTo>
                    <a:pt x="5218535" y="4879405"/>
                    <a:pt x="5211063" y="4865710"/>
                    <a:pt x="5184911" y="4868200"/>
                  </a:cubicBezTo>
                  <a:cubicBezTo>
                    <a:pt x="5145059" y="4871935"/>
                    <a:pt x="5103963" y="4869445"/>
                    <a:pt x="5067849" y="4886875"/>
                  </a:cubicBezTo>
                  <a:cubicBezTo>
                    <a:pt x="5051659" y="4896835"/>
                    <a:pt x="5032979" y="4899325"/>
                    <a:pt x="5014299" y="4896835"/>
                  </a:cubicBezTo>
                  <a:cubicBezTo>
                    <a:pt x="4981919" y="4891855"/>
                    <a:pt x="4955767" y="4910530"/>
                    <a:pt x="4925879" y="4921735"/>
                  </a:cubicBezTo>
                  <a:cubicBezTo>
                    <a:pt x="4913425" y="4926715"/>
                    <a:pt x="4900971" y="4934185"/>
                    <a:pt x="4887273" y="4939166"/>
                  </a:cubicBezTo>
                  <a:cubicBezTo>
                    <a:pt x="4790137" y="4965311"/>
                    <a:pt x="4725379" y="5031297"/>
                    <a:pt x="4680547" y="5119693"/>
                  </a:cubicBezTo>
                  <a:cubicBezTo>
                    <a:pt x="4670583" y="5140857"/>
                    <a:pt x="4674319" y="5164513"/>
                    <a:pt x="4674319" y="5186923"/>
                  </a:cubicBezTo>
                  <a:cubicBezTo>
                    <a:pt x="4669337" y="5264113"/>
                    <a:pt x="4633223" y="5326365"/>
                    <a:pt x="4573447" y="5371185"/>
                  </a:cubicBezTo>
                  <a:cubicBezTo>
                    <a:pt x="4538577" y="5397331"/>
                    <a:pt x="4496235" y="5413515"/>
                    <a:pt x="4455139" y="5430945"/>
                  </a:cubicBezTo>
                  <a:cubicBezTo>
                    <a:pt x="4447667" y="5434681"/>
                    <a:pt x="4437703" y="5438415"/>
                    <a:pt x="4428987" y="5443395"/>
                  </a:cubicBezTo>
                  <a:cubicBezTo>
                    <a:pt x="4397853" y="5463317"/>
                    <a:pt x="4400343" y="5472031"/>
                    <a:pt x="4424005" y="5499421"/>
                  </a:cubicBezTo>
                  <a:cubicBezTo>
                    <a:pt x="4452647" y="5531793"/>
                    <a:pt x="4490009" y="5542997"/>
                    <a:pt x="4528613" y="5550467"/>
                  </a:cubicBezTo>
                  <a:cubicBezTo>
                    <a:pt x="4558503" y="5556693"/>
                    <a:pt x="4584655" y="5567897"/>
                    <a:pt x="4612053" y="5581593"/>
                  </a:cubicBezTo>
                  <a:cubicBezTo>
                    <a:pt x="4624505" y="5586573"/>
                    <a:pt x="4635713" y="5595287"/>
                    <a:pt x="4631977" y="5611473"/>
                  </a:cubicBezTo>
                  <a:cubicBezTo>
                    <a:pt x="4619525" y="5628903"/>
                    <a:pt x="4602089" y="5627659"/>
                    <a:pt x="4584655" y="5622679"/>
                  </a:cubicBezTo>
                  <a:cubicBezTo>
                    <a:pt x="4565975" y="5616453"/>
                    <a:pt x="4549785" y="5618943"/>
                    <a:pt x="4533595" y="5627659"/>
                  </a:cubicBezTo>
                  <a:cubicBezTo>
                    <a:pt x="4503707" y="5643843"/>
                    <a:pt x="4471329" y="5650069"/>
                    <a:pt x="4440195" y="5661273"/>
                  </a:cubicBezTo>
                  <a:cubicBezTo>
                    <a:pt x="4428987" y="5665009"/>
                    <a:pt x="4414043" y="5667499"/>
                    <a:pt x="4401589" y="5665009"/>
                  </a:cubicBezTo>
                  <a:cubicBezTo>
                    <a:pt x="4345549" y="5655049"/>
                    <a:pt x="4289507" y="5665009"/>
                    <a:pt x="4233467" y="5660029"/>
                  </a:cubicBezTo>
                  <a:cubicBezTo>
                    <a:pt x="4167463" y="5652559"/>
                    <a:pt x="4121387" y="5689909"/>
                    <a:pt x="4081535" y="5732239"/>
                  </a:cubicBezTo>
                  <a:cubicBezTo>
                    <a:pt x="4042929" y="5773325"/>
                    <a:pt x="3998097" y="5793245"/>
                    <a:pt x="3944547" y="5790755"/>
                  </a:cubicBezTo>
                  <a:cubicBezTo>
                    <a:pt x="3898469" y="5788265"/>
                    <a:pt x="3853637" y="5799471"/>
                    <a:pt x="3807559" y="5799471"/>
                  </a:cubicBezTo>
                  <a:cubicBezTo>
                    <a:pt x="3776425" y="5800715"/>
                    <a:pt x="3741555" y="5810675"/>
                    <a:pt x="3722875" y="5848025"/>
                  </a:cubicBezTo>
                  <a:cubicBezTo>
                    <a:pt x="3707931" y="5877907"/>
                    <a:pt x="3686761" y="5905297"/>
                    <a:pt x="3671817" y="5935177"/>
                  </a:cubicBezTo>
                  <a:cubicBezTo>
                    <a:pt x="3641929" y="5996183"/>
                    <a:pt x="3587133" y="6018593"/>
                    <a:pt x="3529847" y="6041003"/>
                  </a:cubicBezTo>
                  <a:cubicBezTo>
                    <a:pt x="3509921" y="6049719"/>
                    <a:pt x="3487505" y="6054699"/>
                    <a:pt x="3467579" y="6062169"/>
                  </a:cubicBezTo>
                  <a:cubicBezTo>
                    <a:pt x="3457617" y="6065903"/>
                    <a:pt x="3445163" y="6069639"/>
                    <a:pt x="3435201" y="6063413"/>
                  </a:cubicBezTo>
                  <a:cubicBezTo>
                    <a:pt x="3382897" y="6038513"/>
                    <a:pt x="3340555" y="6065903"/>
                    <a:pt x="3299459" y="6090803"/>
                  </a:cubicBezTo>
                  <a:cubicBezTo>
                    <a:pt x="3275797" y="6105743"/>
                    <a:pt x="3249645" y="6118193"/>
                    <a:pt x="3223493" y="6129399"/>
                  </a:cubicBezTo>
                  <a:cubicBezTo>
                    <a:pt x="3203567" y="6138113"/>
                    <a:pt x="3184887" y="6138113"/>
                    <a:pt x="3171187" y="6116949"/>
                  </a:cubicBezTo>
                  <a:cubicBezTo>
                    <a:pt x="3162471" y="6123173"/>
                    <a:pt x="3157489" y="6133133"/>
                    <a:pt x="3151263" y="6140603"/>
                  </a:cubicBezTo>
                  <a:cubicBezTo>
                    <a:pt x="3136317" y="6154299"/>
                    <a:pt x="3121373" y="6158035"/>
                    <a:pt x="3112657" y="6135623"/>
                  </a:cubicBezTo>
                  <a:cubicBezTo>
                    <a:pt x="3106429" y="6121929"/>
                    <a:pt x="3097713" y="6116949"/>
                    <a:pt x="3085259" y="6116949"/>
                  </a:cubicBezTo>
                  <a:cubicBezTo>
                    <a:pt x="3057861" y="6114459"/>
                    <a:pt x="3041671" y="6102009"/>
                    <a:pt x="3037935" y="6074619"/>
                  </a:cubicBezTo>
                  <a:cubicBezTo>
                    <a:pt x="3036691" y="6068393"/>
                    <a:pt x="3035445" y="6059679"/>
                    <a:pt x="3027973" y="6059679"/>
                  </a:cubicBezTo>
                  <a:cubicBezTo>
                    <a:pt x="3019255" y="6058433"/>
                    <a:pt x="3015519" y="6065903"/>
                    <a:pt x="3014275" y="6072129"/>
                  </a:cubicBezTo>
                  <a:cubicBezTo>
                    <a:pt x="3009293" y="6108233"/>
                    <a:pt x="2975669" y="6120683"/>
                    <a:pt x="2956989" y="6146829"/>
                  </a:cubicBezTo>
                  <a:cubicBezTo>
                    <a:pt x="2949517" y="6159279"/>
                    <a:pt x="2932081" y="6161769"/>
                    <a:pt x="2920873" y="6149319"/>
                  </a:cubicBezTo>
                  <a:cubicBezTo>
                    <a:pt x="2900947" y="6129399"/>
                    <a:pt x="2886003" y="6136869"/>
                    <a:pt x="2869815" y="6151809"/>
                  </a:cubicBezTo>
                  <a:cubicBezTo>
                    <a:pt x="2849889" y="6169239"/>
                    <a:pt x="2829963" y="6184179"/>
                    <a:pt x="2801321" y="6172975"/>
                  </a:cubicBezTo>
                  <a:cubicBezTo>
                    <a:pt x="2777659" y="6159279"/>
                    <a:pt x="2750261" y="6164259"/>
                    <a:pt x="2725355" y="6161769"/>
                  </a:cubicBezTo>
                  <a:cubicBezTo>
                    <a:pt x="2681767" y="6158035"/>
                    <a:pt x="2640671" y="6151809"/>
                    <a:pt x="2597083" y="6145583"/>
                  </a:cubicBezTo>
                  <a:lnTo>
                    <a:pt x="2561527" y="6138613"/>
                  </a:lnTo>
                  <a:lnTo>
                    <a:pt x="2591501" y="6149309"/>
                  </a:lnTo>
                  <a:cubicBezTo>
                    <a:pt x="2507759" y="6156819"/>
                    <a:pt x="2440265" y="6195619"/>
                    <a:pt x="2382769" y="6255699"/>
                  </a:cubicBezTo>
                  <a:cubicBezTo>
                    <a:pt x="2357771" y="6281985"/>
                    <a:pt x="2327775" y="6302011"/>
                    <a:pt x="2294027" y="6315779"/>
                  </a:cubicBezTo>
                  <a:cubicBezTo>
                    <a:pt x="2270279" y="6327043"/>
                    <a:pt x="2252781" y="6314527"/>
                    <a:pt x="2242783" y="6295753"/>
                  </a:cubicBezTo>
                  <a:cubicBezTo>
                    <a:pt x="2235283" y="6280733"/>
                    <a:pt x="2222785" y="6269467"/>
                    <a:pt x="2214035" y="6255699"/>
                  </a:cubicBezTo>
                  <a:cubicBezTo>
                    <a:pt x="2209035" y="6218149"/>
                    <a:pt x="2176539" y="6195619"/>
                    <a:pt x="2164039" y="6161825"/>
                  </a:cubicBezTo>
                  <a:cubicBezTo>
                    <a:pt x="2149041" y="6123023"/>
                    <a:pt x="2134043" y="6084223"/>
                    <a:pt x="2122793" y="6045421"/>
                  </a:cubicBezTo>
                  <a:cubicBezTo>
                    <a:pt x="2114043" y="6015381"/>
                    <a:pt x="2095295" y="5994103"/>
                    <a:pt x="2074047" y="5972825"/>
                  </a:cubicBezTo>
                  <a:cubicBezTo>
                    <a:pt x="2060299" y="5960309"/>
                    <a:pt x="2047801" y="5974077"/>
                    <a:pt x="2036551" y="5969069"/>
                  </a:cubicBezTo>
                  <a:cubicBezTo>
                    <a:pt x="2016553" y="5964063"/>
                    <a:pt x="2005303" y="5952799"/>
                    <a:pt x="2009053" y="5931521"/>
                  </a:cubicBezTo>
                  <a:cubicBezTo>
                    <a:pt x="2002805" y="5921507"/>
                    <a:pt x="1990305" y="5922759"/>
                    <a:pt x="1981557" y="5917751"/>
                  </a:cubicBezTo>
                  <a:cubicBezTo>
                    <a:pt x="1960307" y="5910241"/>
                    <a:pt x="1955309" y="5896473"/>
                    <a:pt x="1969057" y="5877699"/>
                  </a:cubicBezTo>
                  <a:lnTo>
                    <a:pt x="1970251" y="5878203"/>
                  </a:lnTo>
                  <a:lnTo>
                    <a:pt x="1889417" y="5835575"/>
                  </a:lnTo>
                  <a:cubicBezTo>
                    <a:pt x="1860151" y="5822503"/>
                    <a:pt x="1830573" y="5810053"/>
                    <a:pt x="1802553" y="5794491"/>
                  </a:cubicBezTo>
                  <a:lnTo>
                    <a:pt x="1796961" y="5789767"/>
                  </a:lnTo>
                  <a:lnTo>
                    <a:pt x="1767667" y="5806593"/>
                  </a:lnTo>
                  <a:cubicBezTo>
                    <a:pt x="1737857" y="5829045"/>
                    <a:pt x="1714245" y="5860073"/>
                    <a:pt x="1679299" y="5875001"/>
                  </a:cubicBezTo>
                  <a:lnTo>
                    <a:pt x="1677149" y="5875285"/>
                  </a:lnTo>
                  <a:lnTo>
                    <a:pt x="1680169" y="5875951"/>
                  </a:lnTo>
                  <a:cubicBezTo>
                    <a:pt x="1671315" y="5899829"/>
                    <a:pt x="1646021" y="5879721"/>
                    <a:pt x="1633373" y="5896059"/>
                  </a:cubicBezTo>
                  <a:cubicBezTo>
                    <a:pt x="1632107" y="5898571"/>
                    <a:pt x="1629579" y="5901085"/>
                    <a:pt x="1627049" y="5903599"/>
                  </a:cubicBezTo>
                  <a:cubicBezTo>
                    <a:pt x="1616931" y="5908625"/>
                    <a:pt x="1610607" y="5914909"/>
                    <a:pt x="1596695" y="5903599"/>
                  </a:cubicBezTo>
                  <a:cubicBezTo>
                    <a:pt x="1548635" y="5864639"/>
                    <a:pt x="1532193" y="5803061"/>
                    <a:pt x="1556223" y="5735197"/>
                  </a:cubicBezTo>
                  <a:cubicBezTo>
                    <a:pt x="1562547" y="5719489"/>
                    <a:pt x="1566657" y="5703151"/>
                    <a:pt x="1569187" y="5686499"/>
                  </a:cubicBezTo>
                  <a:lnTo>
                    <a:pt x="1572539" y="5637737"/>
                  </a:lnTo>
                  <a:lnTo>
                    <a:pt x="1572257" y="5637365"/>
                  </a:lnTo>
                  <a:lnTo>
                    <a:pt x="1560545" y="5625795"/>
                  </a:lnTo>
                  <a:lnTo>
                    <a:pt x="1539785" y="5610227"/>
                  </a:lnTo>
                  <a:cubicBezTo>
                    <a:pt x="1538541" y="5606493"/>
                    <a:pt x="1536049" y="5601513"/>
                    <a:pt x="1533559" y="5599023"/>
                  </a:cubicBezTo>
                  <a:cubicBezTo>
                    <a:pt x="1493707" y="5564163"/>
                    <a:pt x="1514879" y="5526811"/>
                    <a:pt x="1528577" y="5490707"/>
                  </a:cubicBezTo>
                  <a:cubicBezTo>
                    <a:pt x="1539785" y="5459581"/>
                    <a:pt x="1568429" y="5452111"/>
                    <a:pt x="1597071" y="5447131"/>
                  </a:cubicBezTo>
                  <a:cubicBezTo>
                    <a:pt x="1659339" y="5435925"/>
                    <a:pt x="1722851" y="5420985"/>
                    <a:pt x="1785119" y="5448377"/>
                  </a:cubicBezTo>
                  <a:cubicBezTo>
                    <a:pt x="1846141" y="5434681"/>
                    <a:pt x="1903427" y="5465807"/>
                    <a:pt x="1961957" y="5459581"/>
                  </a:cubicBezTo>
                  <a:cubicBezTo>
                    <a:pt x="1995581" y="5457091"/>
                    <a:pt x="2027961" y="5469541"/>
                    <a:pt x="2060339" y="5475767"/>
                  </a:cubicBezTo>
                  <a:cubicBezTo>
                    <a:pt x="2069057" y="5477011"/>
                    <a:pt x="2079019" y="5483237"/>
                    <a:pt x="2088983" y="5479501"/>
                  </a:cubicBezTo>
                  <a:cubicBezTo>
                    <a:pt x="2138797" y="5457091"/>
                    <a:pt x="2188611" y="5480747"/>
                    <a:pt x="2238425" y="5479501"/>
                  </a:cubicBezTo>
                  <a:cubicBezTo>
                    <a:pt x="2311899" y="5477011"/>
                    <a:pt x="2379149" y="5506891"/>
                    <a:pt x="2451379" y="5508137"/>
                  </a:cubicBezTo>
                  <a:cubicBezTo>
                    <a:pt x="2478775" y="5508137"/>
                    <a:pt x="2506173" y="5503157"/>
                    <a:pt x="2533571" y="5503157"/>
                  </a:cubicBezTo>
                  <a:cubicBezTo>
                    <a:pt x="2570931" y="5501911"/>
                    <a:pt x="2608291" y="5500667"/>
                    <a:pt x="2645651" y="5500667"/>
                  </a:cubicBezTo>
                  <a:cubicBezTo>
                    <a:pt x="2669313" y="5500667"/>
                    <a:pt x="2683013" y="5516851"/>
                    <a:pt x="2699201" y="5530547"/>
                  </a:cubicBezTo>
                  <a:lnTo>
                    <a:pt x="2705575" y="5535725"/>
                  </a:lnTo>
                  <a:lnTo>
                    <a:pt x="2717415" y="5535611"/>
                  </a:lnTo>
                  <a:cubicBezTo>
                    <a:pt x="2736623" y="5539231"/>
                    <a:pt x="2753203" y="5552305"/>
                    <a:pt x="2771885" y="5556975"/>
                  </a:cubicBezTo>
                  <a:cubicBezTo>
                    <a:pt x="2819213" y="5568181"/>
                    <a:pt x="2865295" y="5555729"/>
                    <a:pt x="2911377" y="5558219"/>
                  </a:cubicBezTo>
                  <a:cubicBezTo>
                    <a:pt x="2992331" y="5561955"/>
                    <a:pt x="3073285" y="5551993"/>
                    <a:pt x="3154241" y="5549503"/>
                  </a:cubicBezTo>
                  <a:cubicBezTo>
                    <a:pt x="3171677" y="5549503"/>
                    <a:pt x="3185377" y="5545767"/>
                    <a:pt x="3189113" y="5528333"/>
                  </a:cubicBezTo>
                  <a:cubicBezTo>
                    <a:pt x="3195341" y="5505919"/>
                    <a:pt x="3211531" y="5503429"/>
                    <a:pt x="3230213" y="5503429"/>
                  </a:cubicBezTo>
                  <a:cubicBezTo>
                    <a:pt x="3328605" y="5504675"/>
                    <a:pt x="3424505" y="5505919"/>
                    <a:pt x="3522897" y="5504675"/>
                  </a:cubicBezTo>
                  <a:cubicBezTo>
                    <a:pt x="3573961" y="5504675"/>
                    <a:pt x="3623779" y="5502183"/>
                    <a:pt x="3673597" y="5487241"/>
                  </a:cubicBezTo>
                  <a:cubicBezTo>
                    <a:pt x="3682315" y="5484751"/>
                    <a:pt x="3692279" y="5483505"/>
                    <a:pt x="3699751" y="5483505"/>
                  </a:cubicBezTo>
                  <a:cubicBezTo>
                    <a:pt x="3776971" y="5485995"/>
                    <a:pt x="3786933" y="5451129"/>
                    <a:pt x="3770743" y="5386375"/>
                  </a:cubicBezTo>
                  <a:cubicBezTo>
                    <a:pt x="3762025" y="5350263"/>
                    <a:pt x="3765761" y="5340301"/>
                    <a:pt x="3800633" y="5322869"/>
                  </a:cubicBezTo>
                  <a:cubicBezTo>
                    <a:pt x="3809353" y="5319133"/>
                    <a:pt x="3819315" y="5311661"/>
                    <a:pt x="3823053" y="5304189"/>
                  </a:cubicBezTo>
                  <a:cubicBezTo>
                    <a:pt x="3840799" y="5273369"/>
                    <a:pt x="3859949" y="5244651"/>
                    <a:pt x="3891007" y="5229591"/>
                  </a:cubicBezTo>
                  <a:lnTo>
                    <a:pt x="3923305" y="5220401"/>
                  </a:lnTo>
                  <a:lnTo>
                    <a:pt x="3926007" y="5212421"/>
                  </a:lnTo>
                  <a:cubicBezTo>
                    <a:pt x="3927253" y="5209151"/>
                    <a:pt x="3928809" y="5206351"/>
                    <a:pt x="3931299" y="5205105"/>
                  </a:cubicBezTo>
                  <a:cubicBezTo>
                    <a:pt x="3983599" y="5171485"/>
                    <a:pt x="4003521" y="5111716"/>
                    <a:pt x="4049595" y="5071870"/>
                  </a:cubicBezTo>
                  <a:cubicBezTo>
                    <a:pt x="4089441" y="5037004"/>
                    <a:pt x="4130533" y="5004629"/>
                    <a:pt x="4172871" y="4971009"/>
                  </a:cubicBezTo>
                  <a:lnTo>
                    <a:pt x="4172621" y="4972113"/>
                  </a:lnTo>
                  <a:lnTo>
                    <a:pt x="4176763" y="4967973"/>
                  </a:lnTo>
                  <a:cubicBezTo>
                    <a:pt x="4187971" y="4945559"/>
                    <a:pt x="4207899" y="4948049"/>
                    <a:pt x="4226581" y="4948049"/>
                  </a:cubicBezTo>
                  <a:cubicBezTo>
                    <a:pt x="4251489" y="4948049"/>
                    <a:pt x="4275153" y="4945559"/>
                    <a:pt x="4282627" y="4915673"/>
                  </a:cubicBezTo>
                  <a:cubicBezTo>
                    <a:pt x="4287609" y="4910692"/>
                    <a:pt x="4291345" y="4906956"/>
                    <a:pt x="4296327" y="4901975"/>
                  </a:cubicBezTo>
                  <a:lnTo>
                    <a:pt x="4296489" y="4901498"/>
                  </a:lnTo>
                  <a:lnTo>
                    <a:pt x="4289535" y="4876468"/>
                  </a:lnTo>
                  <a:cubicBezTo>
                    <a:pt x="4282865" y="4870684"/>
                    <a:pt x="4272939" y="4867558"/>
                    <a:pt x="4262391" y="4865057"/>
                  </a:cubicBezTo>
                  <a:cubicBezTo>
                    <a:pt x="4254947" y="4863806"/>
                    <a:pt x="4241297" y="4865057"/>
                    <a:pt x="4242539" y="4851301"/>
                  </a:cubicBezTo>
                  <a:cubicBezTo>
                    <a:pt x="4243779" y="4840047"/>
                    <a:pt x="4245019" y="4827542"/>
                    <a:pt x="4258669" y="4825041"/>
                  </a:cubicBezTo>
                  <a:cubicBezTo>
                    <a:pt x="4281005" y="4820039"/>
                    <a:pt x="4273559" y="4808785"/>
                    <a:pt x="4268597" y="4792528"/>
                  </a:cubicBezTo>
                  <a:cubicBezTo>
                    <a:pt x="4259911" y="4763767"/>
                    <a:pt x="4261151" y="4735006"/>
                    <a:pt x="4268597" y="4706245"/>
                  </a:cubicBezTo>
                  <a:cubicBezTo>
                    <a:pt x="4272319" y="4694990"/>
                    <a:pt x="4276041" y="4688738"/>
                    <a:pt x="4288449" y="4684986"/>
                  </a:cubicBezTo>
                  <a:cubicBezTo>
                    <a:pt x="4334361" y="4673732"/>
                    <a:pt x="4351733" y="4654975"/>
                    <a:pt x="4356697" y="4609957"/>
                  </a:cubicBezTo>
                  <a:cubicBezTo>
                    <a:pt x="4359179" y="4577445"/>
                    <a:pt x="4429907" y="4514920"/>
                    <a:pt x="4458447" y="4524924"/>
                  </a:cubicBezTo>
                  <a:cubicBezTo>
                    <a:pt x="4483265" y="4532427"/>
                    <a:pt x="4504359" y="4553685"/>
                    <a:pt x="4526695" y="4568691"/>
                  </a:cubicBezTo>
                  <a:cubicBezTo>
                    <a:pt x="4542205" y="4578695"/>
                    <a:pt x="4552131" y="4592763"/>
                    <a:pt x="4560663" y="4607769"/>
                  </a:cubicBezTo>
                  <a:lnTo>
                    <a:pt x="4584639" y="4649650"/>
                  </a:lnTo>
                  <a:lnTo>
                    <a:pt x="4586519" y="4651680"/>
                  </a:lnTo>
                  <a:lnTo>
                    <a:pt x="4592323" y="4653116"/>
                  </a:lnTo>
                  <a:lnTo>
                    <a:pt x="4604637" y="4649978"/>
                  </a:lnTo>
                  <a:cubicBezTo>
                    <a:pt x="4611121" y="4646086"/>
                    <a:pt x="4616815" y="4640793"/>
                    <a:pt x="4622507" y="4635810"/>
                  </a:cubicBezTo>
                  <a:lnTo>
                    <a:pt x="4642749" y="4635810"/>
                  </a:lnTo>
                  <a:lnTo>
                    <a:pt x="4643981" y="4636557"/>
                  </a:lnTo>
                  <a:lnTo>
                    <a:pt x="4638829" y="4629403"/>
                  </a:lnTo>
                  <a:cubicBezTo>
                    <a:pt x="4640075" y="4625664"/>
                    <a:pt x="4641321" y="4624418"/>
                    <a:pt x="4643813" y="4621925"/>
                  </a:cubicBezTo>
                  <a:cubicBezTo>
                    <a:pt x="4669987" y="4613200"/>
                    <a:pt x="4696159" y="4618186"/>
                    <a:pt x="4722333" y="4618186"/>
                  </a:cubicBezTo>
                  <a:cubicBezTo>
                    <a:pt x="4760969" y="4616939"/>
                    <a:pt x="4792127" y="4608214"/>
                    <a:pt x="4810823" y="4570822"/>
                  </a:cubicBezTo>
                  <a:cubicBezTo>
                    <a:pt x="4814561" y="4563344"/>
                    <a:pt x="4820793" y="4557112"/>
                    <a:pt x="4829517" y="4554619"/>
                  </a:cubicBezTo>
                  <a:cubicBezTo>
                    <a:pt x="4856937" y="4549633"/>
                    <a:pt x="4865661" y="4533430"/>
                    <a:pt x="4851951" y="4509748"/>
                  </a:cubicBezTo>
                  <a:cubicBezTo>
                    <a:pt x="4838241" y="4486066"/>
                    <a:pt x="4833257" y="4464877"/>
                    <a:pt x="4841981" y="4438703"/>
                  </a:cubicBezTo>
                  <a:cubicBezTo>
                    <a:pt x="4848213" y="4420007"/>
                    <a:pt x="4838241" y="4406296"/>
                    <a:pt x="4819547" y="4402557"/>
                  </a:cubicBezTo>
                  <a:cubicBezTo>
                    <a:pt x="4788389" y="4393832"/>
                    <a:pt x="4772187" y="4373890"/>
                    <a:pt x="4768447" y="4341483"/>
                  </a:cubicBezTo>
                  <a:cubicBezTo>
                    <a:pt x="4763461" y="4306583"/>
                    <a:pt x="4752245" y="4300351"/>
                    <a:pt x="4717347" y="4297859"/>
                  </a:cubicBezTo>
                  <a:cubicBezTo>
                    <a:pt x="4703637" y="4296612"/>
                    <a:pt x="4689929" y="4299105"/>
                    <a:pt x="4679957" y="4289134"/>
                  </a:cubicBezTo>
                  <a:cubicBezTo>
                    <a:pt x="4682451" y="4271684"/>
                    <a:pt x="4697407" y="4274177"/>
                    <a:pt x="4707377" y="4274177"/>
                  </a:cubicBezTo>
                  <a:cubicBezTo>
                    <a:pt x="4742275" y="4274177"/>
                    <a:pt x="4775925" y="4267945"/>
                    <a:pt x="4809575" y="4264206"/>
                  </a:cubicBezTo>
                  <a:cubicBezTo>
                    <a:pt x="4814561" y="4262959"/>
                    <a:pt x="4820793" y="4260466"/>
                    <a:pt x="4825779" y="4262959"/>
                  </a:cubicBezTo>
                  <a:cubicBezTo>
                    <a:pt x="4884355" y="4282902"/>
                    <a:pt x="4937949" y="4248002"/>
                    <a:pt x="4994033" y="4245509"/>
                  </a:cubicBezTo>
                  <a:cubicBezTo>
                    <a:pt x="5016467" y="4245509"/>
                    <a:pt x="5037655" y="4231799"/>
                    <a:pt x="5056349" y="4218088"/>
                  </a:cubicBezTo>
                  <a:cubicBezTo>
                    <a:pt x="5093739" y="4189421"/>
                    <a:pt x="5086261" y="4112144"/>
                    <a:pt x="5041393" y="4088462"/>
                  </a:cubicBezTo>
                  <a:cubicBezTo>
                    <a:pt x="4997773" y="4064780"/>
                    <a:pt x="4950411" y="4047330"/>
                    <a:pt x="4899311" y="4047330"/>
                  </a:cubicBezTo>
                  <a:cubicBezTo>
                    <a:pt x="4873139" y="4046084"/>
                    <a:pt x="4845719" y="4047330"/>
                    <a:pt x="4818301" y="4046084"/>
                  </a:cubicBezTo>
                  <a:cubicBezTo>
                    <a:pt x="4802097" y="4044838"/>
                    <a:pt x="4785895" y="4044838"/>
                    <a:pt x="4778417" y="4027388"/>
                  </a:cubicBezTo>
                  <a:cubicBezTo>
                    <a:pt x="4785895" y="4012431"/>
                    <a:pt x="4800851" y="4016170"/>
                    <a:pt x="4813315" y="4016170"/>
                  </a:cubicBezTo>
                  <a:cubicBezTo>
                    <a:pt x="4833257" y="4016170"/>
                    <a:pt x="4844473" y="4009938"/>
                    <a:pt x="4843227" y="3986256"/>
                  </a:cubicBezTo>
                  <a:cubicBezTo>
                    <a:pt x="4840735" y="3961328"/>
                    <a:pt x="4853197" y="3942632"/>
                    <a:pt x="4876877" y="3931414"/>
                  </a:cubicBezTo>
                  <a:cubicBezTo>
                    <a:pt x="4893081" y="3923936"/>
                    <a:pt x="4898065" y="3910225"/>
                    <a:pt x="4894327" y="3892776"/>
                  </a:cubicBezTo>
                  <a:cubicBezTo>
                    <a:pt x="4889341" y="3871587"/>
                    <a:pt x="4894327" y="3847905"/>
                    <a:pt x="4889341" y="3826716"/>
                  </a:cubicBezTo>
                  <a:cubicBezTo>
                    <a:pt x="4886849" y="3817991"/>
                    <a:pt x="4889341" y="3805527"/>
                    <a:pt x="4896819" y="3799295"/>
                  </a:cubicBezTo>
                  <a:cubicBezTo>
                    <a:pt x="4931717" y="3773120"/>
                    <a:pt x="4942933" y="3725757"/>
                    <a:pt x="4977831" y="3697089"/>
                  </a:cubicBezTo>
                  <a:cubicBezTo>
                    <a:pt x="4997773" y="3682133"/>
                    <a:pt x="5001511" y="3657204"/>
                    <a:pt x="5004003" y="3634769"/>
                  </a:cubicBezTo>
                  <a:cubicBezTo>
                    <a:pt x="5007743" y="3597377"/>
                    <a:pt x="5028931" y="3567463"/>
                    <a:pt x="5045133" y="3535056"/>
                  </a:cubicBezTo>
                  <a:cubicBezTo>
                    <a:pt x="5053857" y="3521346"/>
                    <a:pt x="5065073" y="3516360"/>
                    <a:pt x="5078783" y="3525085"/>
                  </a:cubicBezTo>
                  <a:cubicBezTo>
                    <a:pt x="5096233" y="3535056"/>
                    <a:pt x="5106203" y="3528824"/>
                    <a:pt x="5117419" y="3513867"/>
                  </a:cubicBezTo>
                  <a:cubicBezTo>
                    <a:pt x="5128637" y="3500157"/>
                    <a:pt x="5142347" y="3486446"/>
                    <a:pt x="5148579" y="3467750"/>
                  </a:cubicBezTo>
                  <a:cubicBezTo>
                    <a:pt x="5163535" y="3422879"/>
                    <a:pt x="5192201" y="3389226"/>
                    <a:pt x="5232083" y="3364298"/>
                  </a:cubicBezTo>
                  <a:cubicBezTo>
                    <a:pt x="5248285" y="3353081"/>
                    <a:pt x="5253271" y="3339370"/>
                    <a:pt x="5250777" y="3319428"/>
                  </a:cubicBezTo>
                  <a:cubicBezTo>
                    <a:pt x="5249531" y="3282035"/>
                    <a:pt x="5245793" y="3243397"/>
                    <a:pt x="5254517" y="3204758"/>
                  </a:cubicBezTo>
                  <a:cubicBezTo>
                    <a:pt x="5259503" y="3186062"/>
                    <a:pt x="5249531" y="3166119"/>
                    <a:pt x="5250777" y="3146177"/>
                  </a:cubicBezTo>
                  <a:cubicBezTo>
                    <a:pt x="5250777" y="3133713"/>
                    <a:pt x="5237069" y="3134959"/>
                    <a:pt x="5228343" y="3131220"/>
                  </a:cubicBezTo>
                  <a:cubicBezTo>
                    <a:pt x="5210895" y="3126234"/>
                    <a:pt x="5188461" y="3122494"/>
                    <a:pt x="5188461" y="3098813"/>
                  </a:cubicBezTo>
                  <a:cubicBezTo>
                    <a:pt x="5187215" y="3077624"/>
                    <a:pt x="5198433" y="3061420"/>
                    <a:pt x="5219619" y="3052696"/>
                  </a:cubicBezTo>
                  <a:cubicBezTo>
                    <a:pt x="5225851" y="3050203"/>
                    <a:pt x="5237069" y="3050203"/>
                    <a:pt x="5234575" y="3038985"/>
                  </a:cubicBezTo>
                  <a:cubicBezTo>
                    <a:pt x="5229591" y="3027767"/>
                    <a:pt x="5220865" y="3021535"/>
                    <a:pt x="5209649" y="3017796"/>
                  </a:cubicBezTo>
                  <a:cubicBezTo>
                    <a:pt x="5198433" y="3016550"/>
                    <a:pt x="5199679" y="3029014"/>
                    <a:pt x="5197185" y="3035246"/>
                  </a:cubicBezTo>
                  <a:cubicBezTo>
                    <a:pt x="5188461" y="3061420"/>
                    <a:pt x="5179737" y="3063913"/>
                    <a:pt x="5159795" y="3045217"/>
                  </a:cubicBezTo>
                  <a:cubicBezTo>
                    <a:pt x="5149825" y="3036492"/>
                    <a:pt x="5139853" y="3030260"/>
                    <a:pt x="5129883" y="3022782"/>
                  </a:cubicBezTo>
                  <a:cubicBezTo>
                    <a:pt x="5111189" y="3009071"/>
                    <a:pt x="5102463" y="2969186"/>
                    <a:pt x="5112435" y="2947997"/>
                  </a:cubicBezTo>
                  <a:cubicBezTo>
                    <a:pt x="5118667" y="2936780"/>
                    <a:pt x="5126145" y="2938026"/>
                    <a:pt x="5132375" y="2945504"/>
                  </a:cubicBezTo>
                  <a:cubicBezTo>
                    <a:pt x="5156057" y="2974172"/>
                    <a:pt x="5178491" y="2976665"/>
                    <a:pt x="5203417" y="2947997"/>
                  </a:cubicBezTo>
                  <a:cubicBezTo>
                    <a:pt x="5209649" y="2940519"/>
                    <a:pt x="5219619" y="2945504"/>
                    <a:pt x="5228343" y="2939272"/>
                  </a:cubicBezTo>
                  <a:cubicBezTo>
                    <a:pt x="5222113" y="2928055"/>
                    <a:pt x="5212141" y="2930547"/>
                    <a:pt x="5202171" y="2929301"/>
                  </a:cubicBezTo>
                  <a:cubicBezTo>
                    <a:pt x="5167273" y="2923069"/>
                    <a:pt x="5157303" y="2904373"/>
                    <a:pt x="5175999" y="2870720"/>
                  </a:cubicBezTo>
                  <a:cubicBezTo>
                    <a:pt x="5183477" y="2855763"/>
                    <a:pt x="5194693" y="2842052"/>
                    <a:pt x="5199679" y="2824603"/>
                  </a:cubicBezTo>
                  <a:cubicBezTo>
                    <a:pt x="5202171" y="2815878"/>
                    <a:pt x="5208403" y="2805907"/>
                    <a:pt x="5205911" y="2799675"/>
                  </a:cubicBezTo>
                  <a:cubicBezTo>
                    <a:pt x="5197185" y="2769761"/>
                    <a:pt x="5193447" y="2739847"/>
                    <a:pt x="5205911" y="2708687"/>
                  </a:cubicBezTo>
                  <a:cubicBezTo>
                    <a:pt x="5208403" y="2701208"/>
                    <a:pt x="5199679" y="2693730"/>
                    <a:pt x="5190955" y="2689991"/>
                  </a:cubicBezTo>
                  <a:cubicBezTo>
                    <a:pt x="5183477" y="2687498"/>
                    <a:pt x="5177245" y="2691237"/>
                    <a:pt x="5171013" y="2696223"/>
                  </a:cubicBezTo>
                  <a:cubicBezTo>
                    <a:pt x="5137361" y="2726136"/>
                    <a:pt x="5126145" y="2722397"/>
                    <a:pt x="5106203" y="2682512"/>
                  </a:cubicBezTo>
                  <a:cubicBezTo>
                    <a:pt x="5099971" y="2670048"/>
                    <a:pt x="5091247" y="2661323"/>
                    <a:pt x="5076291" y="2660077"/>
                  </a:cubicBezTo>
                  <a:cubicBezTo>
                    <a:pt x="5061335" y="2658830"/>
                    <a:pt x="5051365" y="2651352"/>
                    <a:pt x="5053857" y="2633902"/>
                  </a:cubicBezTo>
                  <a:cubicBezTo>
                    <a:pt x="5055103" y="2617699"/>
                    <a:pt x="5065073" y="2608974"/>
                    <a:pt x="5081277" y="2606481"/>
                  </a:cubicBezTo>
                  <a:cubicBezTo>
                    <a:pt x="5132375" y="2599003"/>
                    <a:pt x="5134869" y="2596510"/>
                    <a:pt x="5136115" y="2542914"/>
                  </a:cubicBezTo>
                  <a:cubicBezTo>
                    <a:pt x="5119913" y="2541668"/>
                    <a:pt x="5112435" y="2556625"/>
                    <a:pt x="5102463" y="2564103"/>
                  </a:cubicBezTo>
                  <a:cubicBezTo>
                    <a:pt x="5088755" y="2575321"/>
                    <a:pt x="5072551" y="2581553"/>
                    <a:pt x="5057595" y="2571582"/>
                  </a:cubicBezTo>
                  <a:cubicBezTo>
                    <a:pt x="5041393" y="2561610"/>
                    <a:pt x="5047625" y="2549146"/>
                    <a:pt x="5055103" y="2536682"/>
                  </a:cubicBezTo>
                  <a:cubicBezTo>
                    <a:pt x="5058843" y="2530450"/>
                    <a:pt x="5057595" y="2524218"/>
                    <a:pt x="5051365" y="2519232"/>
                  </a:cubicBezTo>
                  <a:cubicBezTo>
                    <a:pt x="5002757" y="2483087"/>
                    <a:pt x="5025191" y="2434477"/>
                    <a:pt x="5030177" y="2389606"/>
                  </a:cubicBezTo>
                  <a:cubicBezTo>
                    <a:pt x="5031423" y="2387113"/>
                    <a:pt x="5032669" y="2384620"/>
                    <a:pt x="5033915" y="2383374"/>
                  </a:cubicBezTo>
                  <a:cubicBezTo>
                    <a:pt x="5048871" y="2359692"/>
                    <a:pt x="5018959" y="2342242"/>
                    <a:pt x="5023945" y="2317314"/>
                  </a:cubicBezTo>
                  <a:cubicBezTo>
                    <a:pt x="5028931" y="2296125"/>
                    <a:pt x="5040147" y="2273690"/>
                    <a:pt x="5012729" y="2256240"/>
                  </a:cubicBezTo>
                  <a:cubicBezTo>
                    <a:pt x="5000265" y="2248762"/>
                    <a:pt x="5004003" y="2232558"/>
                    <a:pt x="5010235" y="2220094"/>
                  </a:cubicBezTo>
                  <a:cubicBezTo>
                    <a:pt x="5015221" y="2211369"/>
                    <a:pt x="5021453" y="2203891"/>
                    <a:pt x="5023945" y="2193920"/>
                  </a:cubicBezTo>
                  <a:cubicBezTo>
                    <a:pt x="5033915" y="2160267"/>
                    <a:pt x="5035163" y="2131599"/>
                    <a:pt x="4985309" y="2134092"/>
                  </a:cubicBezTo>
                  <a:cubicBezTo>
                    <a:pt x="4946673" y="2136585"/>
                    <a:pt x="4908037" y="2132846"/>
                    <a:pt x="4873139" y="2155281"/>
                  </a:cubicBezTo>
                  <a:cubicBezTo>
                    <a:pt x="4865661" y="2159020"/>
                    <a:pt x="4856937" y="2161513"/>
                    <a:pt x="4846965" y="2159020"/>
                  </a:cubicBezTo>
                  <a:cubicBezTo>
                    <a:pt x="4828271" y="2155281"/>
                    <a:pt x="4814561" y="2162759"/>
                    <a:pt x="4800851" y="2177716"/>
                  </a:cubicBezTo>
                  <a:cubicBezTo>
                    <a:pt x="4783403" y="2196412"/>
                    <a:pt x="4773433" y="2192673"/>
                    <a:pt x="4764709" y="2168991"/>
                  </a:cubicBezTo>
                  <a:cubicBezTo>
                    <a:pt x="4759723" y="2155281"/>
                    <a:pt x="4763461" y="2135338"/>
                    <a:pt x="4741027" y="2134092"/>
                  </a:cubicBezTo>
                  <a:cubicBezTo>
                    <a:pt x="4718593" y="2131599"/>
                    <a:pt x="4692421" y="2151542"/>
                    <a:pt x="4686189" y="2172731"/>
                  </a:cubicBezTo>
                  <a:cubicBezTo>
                    <a:pt x="4683697" y="2178963"/>
                    <a:pt x="4683697" y="2185195"/>
                    <a:pt x="4682451" y="2192673"/>
                  </a:cubicBezTo>
                  <a:cubicBezTo>
                    <a:pt x="4676219" y="2223833"/>
                    <a:pt x="4668741" y="2231312"/>
                    <a:pt x="4637583" y="2231312"/>
                  </a:cubicBezTo>
                  <a:cubicBezTo>
                    <a:pt x="4631351" y="2231312"/>
                    <a:pt x="4625119" y="2230066"/>
                    <a:pt x="4620133" y="2231312"/>
                  </a:cubicBezTo>
                  <a:cubicBezTo>
                    <a:pt x="4574019" y="2259979"/>
                    <a:pt x="4537875" y="2223833"/>
                    <a:pt x="4497993" y="2212616"/>
                  </a:cubicBezTo>
                  <a:cubicBezTo>
                    <a:pt x="4491761" y="2210123"/>
                    <a:pt x="4488023" y="2206384"/>
                    <a:pt x="4484283" y="2202645"/>
                  </a:cubicBezTo>
                  <a:cubicBezTo>
                    <a:pt x="4474313" y="2196412"/>
                    <a:pt x="4484283" y="2176470"/>
                    <a:pt x="4468081" y="2177716"/>
                  </a:cubicBezTo>
                  <a:cubicBezTo>
                    <a:pt x="4450633" y="2180209"/>
                    <a:pt x="4433183" y="2185195"/>
                    <a:pt x="4416981" y="2191427"/>
                  </a:cubicBezTo>
                  <a:cubicBezTo>
                    <a:pt x="4402025" y="2195166"/>
                    <a:pt x="4407011" y="2205137"/>
                    <a:pt x="4413243" y="2213862"/>
                  </a:cubicBezTo>
                  <a:cubicBezTo>
                    <a:pt x="4419475" y="2225080"/>
                    <a:pt x="4425705" y="2236298"/>
                    <a:pt x="4416981" y="2247515"/>
                  </a:cubicBezTo>
                  <a:cubicBezTo>
                    <a:pt x="4408257" y="2261226"/>
                    <a:pt x="4394547" y="2261226"/>
                    <a:pt x="4380837" y="2258733"/>
                  </a:cubicBezTo>
                  <a:cubicBezTo>
                    <a:pt x="4367129" y="2256240"/>
                    <a:pt x="4353419" y="2252501"/>
                    <a:pt x="4339709" y="2248762"/>
                  </a:cubicBezTo>
                  <a:cubicBezTo>
                    <a:pt x="4330985" y="2246269"/>
                    <a:pt x="4323507" y="2241283"/>
                    <a:pt x="4317275" y="2243776"/>
                  </a:cubicBezTo>
                  <a:cubicBezTo>
                    <a:pt x="4286117" y="2259979"/>
                    <a:pt x="4252465" y="2250008"/>
                    <a:pt x="4221307" y="2254994"/>
                  </a:cubicBezTo>
                  <a:cubicBezTo>
                    <a:pt x="4196381" y="2257487"/>
                    <a:pt x="4186409" y="2248762"/>
                    <a:pt x="4178931" y="2227573"/>
                  </a:cubicBezTo>
                  <a:cubicBezTo>
                    <a:pt x="4176439" y="2221341"/>
                    <a:pt x="4176439" y="2213862"/>
                    <a:pt x="4173947" y="2206384"/>
                  </a:cubicBezTo>
                  <a:cubicBezTo>
                    <a:pt x="4167715" y="2186441"/>
                    <a:pt x="4158991" y="2180209"/>
                    <a:pt x="4137803" y="2191427"/>
                  </a:cubicBezTo>
                  <a:cubicBezTo>
                    <a:pt x="4110383" y="2203891"/>
                    <a:pt x="4087949" y="2212616"/>
                    <a:pt x="4095427" y="2252501"/>
                  </a:cubicBezTo>
                  <a:cubicBezTo>
                    <a:pt x="4100413" y="2277429"/>
                    <a:pt x="4069255" y="2278675"/>
                    <a:pt x="4051805" y="2281168"/>
                  </a:cubicBezTo>
                  <a:cubicBezTo>
                    <a:pt x="4026879" y="2284908"/>
                    <a:pt x="4024387" y="2264965"/>
                    <a:pt x="4025633" y="2246269"/>
                  </a:cubicBezTo>
                  <a:cubicBezTo>
                    <a:pt x="3944621" y="2264965"/>
                    <a:pt x="3950853" y="2328532"/>
                    <a:pt x="3972041" y="2393345"/>
                  </a:cubicBezTo>
                  <a:cubicBezTo>
                    <a:pt x="3980765" y="2415780"/>
                    <a:pt x="3989489" y="2436969"/>
                    <a:pt x="3983257" y="2461898"/>
                  </a:cubicBezTo>
                  <a:cubicBezTo>
                    <a:pt x="3978273" y="2481840"/>
                    <a:pt x="3982011" y="2501783"/>
                    <a:pt x="3982011" y="2521725"/>
                  </a:cubicBezTo>
                  <a:cubicBezTo>
                    <a:pt x="3980765" y="2555378"/>
                    <a:pt x="3972041" y="2585292"/>
                    <a:pt x="3927173" y="2595263"/>
                  </a:cubicBezTo>
                  <a:cubicBezTo>
                    <a:pt x="3947115" y="2606481"/>
                    <a:pt x="3967055" y="2608974"/>
                    <a:pt x="3980765" y="2620192"/>
                  </a:cubicBezTo>
                  <a:cubicBezTo>
                    <a:pt x="4013169" y="2647613"/>
                    <a:pt x="4009431" y="2681266"/>
                    <a:pt x="3970795" y="2702455"/>
                  </a:cubicBezTo>
                  <a:cubicBezTo>
                    <a:pt x="3958331" y="2708687"/>
                    <a:pt x="3943375" y="2709933"/>
                    <a:pt x="3929665" y="2726136"/>
                  </a:cubicBezTo>
                  <a:cubicBezTo>
                    <a:pt x="3954593" y="2719904"/>
                    <a:pt x="3974533" y="2721151"/>
                    <a:pt x="3988243" y="2741093"/>
                  </a:cubicBezTo>
                  <a:cubicBezTo>
                    <a:pt x="3999461" y="2759789"/>
                    <a:pt x="4003199" y="2779732"/>
                    <a:pt x="3995721" y="2800921"/>
                  </a:cubicBezTo>
                  <a:cubicBezTo>
                    <a:pt x="3983257" y="2835820"/>
                    <a:pt x="3947115" y="2848284"/>
                    <a:pt x="3920941" y="2820863"/>
                  </a:cubicBezTo>
                  <a:cubicBezTo>
                    <a:pt x="3904739" y="2804660"/>
                    <a:pt x="3888537" y="2795935"/>
                    <a:pt x="3868595" y="2790950"/>
                  </a:cubicBezTo>
                  <a:cubicBezTo>
                    <a:pt x="3853639" y="2787210"/>
                    <a:pt x="3839929" y="2777239"/>
                    <a:pt x="3827467" y="2769761"/>
                  </a:cubicBezTo>
                  <a:cubicBezTo>
                    <a:pt x="3813757" y="2762282"/>
                    <a:pt x="3800047" y="2758543"/>
                    <a:pt x="3783845" y="2766021"/>
                  </a:cubicBezTo>
                  <a:cubicBezTo>
                    <a:pt x="3760165" y="2775993"/>
                    <a:pt x="3746455" y="2763529"/>
                    <a:pt x="3743961" y="2742340"/>
                  </a:cubicBezTo>
                  <a:cubicBezTo>
                    <a:pt x="3741469" y="2718658"/>
                    <a:pt x="3736483" y="2696223"/>
                    <a:pt x="3733991" y="2673787"/>
                  </a:cubicBezTo>
                  <a:cubicBezTo>
                    <a:pt x="3732745" y="2657584"/>
                    <a:pt x="3735237" y="2642627"/>
                    <a:pt x="3745209" y="2628916"/>
                  </a:cubicBezTo>
                  <a:cubicBezTo>
                    <a:pt x="3756425" y="2613960"/>
                    <a:pt x="3765149" y="2597756"/>
                    <a:pt x="3772627" y="2580307"/>
                  </a:cubicBezTo>
                  <a:cubicBezTo>
                    <a:pt x="3780105" y="2559118"/>
                    <a:pt x="3795061" y="2551639"/>
                    <a:pt x="3817495" y="2565350"/>
                  </a:cubicBezTo>
                  <a:cubicBezTo>
                    <a:pt x="3823727" y="2569089"/>
                    <a:pt x="3829959" y="2581553"/>
                    <a:pt x="3838683" y="2571582"/>
                  </a:cubicBezTo>
                  <a:cubicBezTo>
                    <a:pt x="3846161" y="2561610"/>
                    <a:pt x="3854885" y="2550393"/>
                    <a:pt x="3849901" y="2535436"/>
                  </a:cubicBezTo>
                  <a:cubicBezTo>
                    <a:pt x="3836191" y="2496797"/>
                    <a:pt x="3781351" y="2456912"/>
                    <a:pt x="3740223" y="2458158"/>
                  </a:cubicBezTo>
                  <a:cubicBezTo>
                    <a:pt x="3720281" y="2458158"/>
                    <a:pt x="3705325" y="2451926"/>
                    <a:pt x="3697847" y="2433230"/>
                  </a:cubicBezTo>
                  <a:cubicBezTo>
                    <a:pt x="3682891" y="2398331"/>
                    <a:pt x="3666689" y="2363431"/>
                    <a:pt x="3649241" y="2328532"/>
                  </a:cubicBezTo>
                  <a:cubicBezTo>
                    <a:pt x="3644255" y="2318561"/>
                    <a:pt x="3641763" y="2307343"/>
                    <a:pt x="3646747" y="2296125"/>
                  </a:cubicBezTo>
                  <a:cubicBezTo>
                    <a:pt x="3656719" y="2267458"/>
                    <a:pt x="3662951" y="2237544"/>
                    <a:pt x="3671675" y="2207630"/>
                  </a:cubicBezTo>
                  <a:cubicBezTo>
                    <a:pt x="3677907" y="2188934"/>
                    <a:pt x="3687877" y="2175224"/>
                    <a:pt x="3710311" y="2187688"/>
                  </a:cubicBezTo>
                  <a:cubicBezTo>
                    <a:pt x="3721527" y="2193920"/>
                    <a:pt x="3727759" y="2191427"/>
                    <a:pt x="3730253" y="2178963"/>
                  </a:cubicBezTo>
                  <a:cubicBezTo>
                    <a:pt x="3732745" y="2165252"/>
                    <a:pt x="3740223" y="2159020"/>
                    <a:pt x="3753933" y="2165252"/>
                  </a:cubicBezTo>
                  <a:cubicBezTo>
                    <a:pt x="3811263" y="2187688"/>
                    <a:pt x="3874827" y="2201398"/>
                    <a:pt x="3929665" y="2236298"/>
                  </a:cubicBezTo>
                  <a:cubicBezTo>
                    <a:pt x="3943375" y="2196412"/>
                    <a:pt x="3932159" y="2157774"/>
                    <a:pt x="3899753" y="2126614"/>
                  </a:cubicBezTo>
                  <a:cubicBezTo>
                    <a:pt x="3891029" y="2119135"/>
                    <a:pt x="3882305" y="2109164"/>
                    <a:pt x="3878565" y="2099193"/>
                  </a:cubicBezTo>
                  <a:cubicBezTo>
                    <a:pt x="3862363" y="2060554"/>
                    <a:pt x="3831205" y="2055568"/>
                    <a:pt x="3796307" y="2059307"/>
                  </a:cubicBezTo>
                  <a:cubicBezTo>
                    <a:pt x="3756425" y="2065540"/>
                    <a:pt x="3711557" y="2054322"/>
                    <a:pt x="3676659" y="2085482"/>
                  </a:cubicBezTo>
                  <a:cubicBezTo>
                    <a:pt x="3667935" y="2094207"/>
                    <a:pt x="3656719" y="2091714"/>
                    <a:pt x="3646747" y="2084236"/>
                  </a:cubicBezTo>
                  <a:cubicBezTo>
                    <a:pt x="3636777" y="2075511"/>
                    <a:pt x="3629299" y="2065540"/>
                    <a:pt x="3634285" y="2051829"/>
                  </a:cubicBezTo>
                  <a:cubicBezTo>
                    <a:pt x="3646747" y="2023162"/>
                    <a:pt x="3631791" y="2015683"/>
                    <a:pt x="3608111" y="2015683"/>
                  </a:cubicBezTo>
                  <a:cubicBezTo>
                    <a:pt x="3589417" y="2015683"/>
                    <a:pt x="3573215" y="2000726"/>
                    <a:pt x="3553273" y="2001973"/>
                  </a:cubicBezTo>
                  <a:cubicBezTo>
                    <a:pt x="3550781" y="2019422"/>
                    <a:pt x="3564491" y="2028147"/>
                    <a:pt x="3568229" y="2040611"/>
                  </a:cubicBezTo>
                  <a:cubicBezTo>
                    <a:pt x="3571969" y="2056815"/>
                    <a:pt x="3568229" y="2071772"/>
                    <a:pt x="3553273" y="2080496"/>
                  </a:cubicBezTo>
                  <a:cubicBezTo>
                    <a:pt x="3544861" y="2086106"/>
                    <a:pt x="3535045" y="2094519"/>
                    <a:pt x="3524881" y="2089962"/>
                  </a:cubicBezTo>
                  <a:lnTo>
                    <a:pt x="3514665" y="2080523"/>
                  </a:lnTo>
                  <a:lnTo>
                    <a:pt x="3494415" y="2082286"/>
                  </a:lnTo>
                  <a:cubicBezTo>
                    <a:pt x="3484769" y="2081974"/>
                    <a:pt x="3475123" y="2081662"/>
                    <a:pt x="3465789" y="2084778"/>
                  </a:cubicBezTo>
                  <a:cubicBezTo>
                    <a:pt x="3452097" y="2087271"/>
                    <a:pt x="3445873" y="2078546"/>
                    <a:pt x="3443385" y="2066082"/>
                  </a:cubicBezTo>
                  <a:cubicBezTo>
                    <a:pt x="3440895" y="2053619"/>
                    <a:pt x="3440895" y="2041155"/>
                    <a:pt x="3427203" y="2031183"/>
                  </a:cubicBezTo>
                  <a:cubicBezTo>
                    <a:pt x="3420981" y="2058604"/>
                    <a:pt x="3417247" y="2086025"/>
                    <a:pt x="3378661" y="2072314"/>
                  </a:cubicBezTo>
                  <a:cubicBezTo>
                    <a:pt x="3369949" y="2069822"/>
                    <a:pt x="3368705" y="2082286"/>
                    <a:pt x="3368705" y="2089764"/>
                  </a:cubicBezTo>
                  <a:cubicBezTo>
                    <a:pt x="3368705" y="2104721"/>
                    <a:pt x="3376173" y="2117185"/>
                    <a:pt x="3384885" y="2128402"/>
                  </a:cubicBezTo>
                  <a:cubicBezTo>
                    <a:pt x="3392353" y="2138373"/>
                    <a:pt x="3397331" y="2149591"/>
                    <a:pt x="3397331" y="2163301"/>
                  </a:cubicBezTo>
                  <a:cubicBezTo>
                    <a:pt x="3397331" y="2177011"/>
                    <a:pt x="3392353" y="2188229"/>
                    <a:pt x="3378661" y="2193214"/>
                  </a:cubicBezTo>
                  <a:cubicBezTo>
                    <a:pt x="3363725" y="2199446"/>
                    <a:pt x="3355013" y="2190722"/>
                    <a:pt x="3348789" y="2179504"/>
                  </a:cubicBezTo>
                  <a:cubicBezTo>
                    <a:pt x="3345055" y="2174519"/>
                    <a:pt x="3345055" y="2168287"/>
                    <a:pt x="3338833" y="2164547"/>
                  </a:cubicBezTo>
                  <a:cubicBezTo>
                    <a:pt x="3322651" y="2184490"/>
                    <a:pt x="3300247" y="2194461"/>
                    <a:pt x="3280333" y="2210664"/>
                  </a:cubicBezTo>
                  <a:cubicBezTo>
                    <a:pt x="3270375" y="2218142"/>
                    <a:pt x="3257929" y="2221882"/>
                    <a:pt x="3246727" y="2214403"/>
                  </a:cubicBezTo>
                  <a:cubicBezTo>
                    <a:pt x="3233035" y="2206925"/>
                    <a:pt x="3230547" y="2193214"/>
                    <a:pt x="3231791" y="2179504"/>
                  </a:cubicBezTo>
                  <a:cubicBezTo>
                    <a:pt x="3235525" y="2157069"/>
                    <a:pt x="3250461" y="2140866"/>
                    <a:pt x="3262907" y="2122170"/>
                  </a:cubicBezTo>
                  <a:cubicBezTo>
                    <a:pt x="3272865" y="2108460"/>
                    <a:pt x="3279089" y="2097242"/>
                    <a:pt x="3270375" y="2079793"/>
                  </a:cubicBezTo>
                  <a:cubicBezTo>
                    <a:pt x="3261663" y="2061097"/>
                    <a:pt x="3271621" y="2043647"/>
                    <a:pt x="3279089" y="2027444"/>
                  </a:cubicBezTo>
                  <a:cubicBezTo>
                    <a:pt x="3282823" y="2017473"/>
                    <a:pt x="3286557" y="2006256"/>
                    <a:pt x="3272865" y="2001270"/>
                  </a:cubicBezTo>
                  <a:cubicBezTo>
                    <a:pt x="3256685" y="1996285"/>
                    <a:pt x="3259173" y="2011241"/>
                    <a:pt x="3257929" y="2019966"/>
                  </a:cubicBezTo>
                  <a:cubicBezTo>
                    <a:pt x="3255439" y="2041155"/>
                    <a:pt x="3244237" y="2052372"/>
                    <a:pt x="3221833" y="2047387"/>
                  </a:cubicBezTo>
                  <a:cubicBezTo>
                    <a:pt x="3211877" y="2043647"/>
                    <a:pt x="3200675" y="2047387"/>
                    <a:pt x="3189473" y="2049879"/>
                  </a:cubicBezTo>
                  <a:cubicBezTo>
                    <a:pt x="3168313" y="2057358"/>
                    <a:pt x="3148399" y="2048633"/>
                    <a:pt x="3130973" y="2036169"/>
                  </a:cubicBezTo>
                  <a:cubicBezTo>
                    <a:pt x="3122261" y="2028691"/>
                    <a:pt x="3118527" y="2013734"/>
                    <a:pt x="3102345" y="2024952"/>
                  </a:cubicBezTo>
                  <a:cubicBezTo>
                    <a:pt x="3088655" y="2037415"/>
                    <a:pt x="3066251" y="2047387"/>
                    <a:pt x="3074963" y="2069822"/>
                  </a:cubicBezTo>
                  <a:cubicBezTo>
                    <a:pt x="3084921" y="2098489"/>
                    <a:pt x="3072473" y="2114692"/>
                    <a:pt x="3056293" y="2134634"/>
                  </a:cubicBezTo>
                  <a:cubicBezTo>
                    <a:pt x="3038867" y="2155823"/>
                    <a:pt x="3021443" y="2177011"/>
                    <a:pt x="3005261" y="2198200"/>
                  </a:cubicBezTo>
                  <a:cubicBezTo>
                    <a:pt x="2991571" y="2216896"/>
                    <a:pt x="2974145" y="2229360"/>
                    <a:pt x="2952985" y="2236838"/>
                  </a:cubicBezTo>
                  <a:cubicBezTo>
                    <a:pt x="2994059" y="2241824"/>
                    <a:pt x="3011485" y="2267998"/>
                    <a:pt x="2991571" y="2300404"/>
                  </a:cubicBezTo>
                  <a:cubicBezTo>
                    <a:pt x="2984103" y="2312868"/>
                    <a:pt x="2990325" y="2317854"/>
                    <a:pt x="2997793" y="2324086"/>
                  </a:cubicBezTo>
                  <a:cubicBezTo>
                    <a:pt x="3012729" y="2339042"/>
                    <a:pt x="3022687" y="2356492"/>
                    <a:pt x="3023931" y="2378927"/>
                  </a:cubicBezTo>
                  <a:cubicBezTo>
                    <a:pt x="3025177" y="2401362"/>
                    <a:pt x="3041357" y="2413826"/>
                    <a:pt x="3058783" y="2422551"/>
                  </a:cubicBezTo>
                  <a:cubicBezTo>
                    <a:pt x="3082431" y="2435015"/>
                    <a:pt x="3108569" y="2444986"/>
                    <a:pt x="3108569" y="2478638"/>
                  </a:cubicBezTo>
                  <a:cubicBezTo>
                    <a:pt x="3108569" y="2484870"/>
                    <a:pt x="3113547" y="2486117"/>
                    <a:pt x="3119771" y="2489856"/>
                  </a:cubicBezTo>
                  <a:cubicBezTo>
                    <a:pt x="3157111" y="2509798"/>
                    <a:pt x="3167069" y="2553422"/>
                    <a:pt x="3138441" y="2587074"/>
                  </a:cubicBezTo>
                  <a:cubicBezTo>
                    <a:pt x="3124749" y="2602031"/>
                    <a:pt x="3117281" y="2618234"/>
                    <a:pt x="3112303" y="2635684"/>
                  </a:cubicBezTo>
                  <a:cubicBezTo>
                    <a:pt x="3103591" y="2664351"/>
                    <a:pt x="3086165" y="2688032"/>
                    <a:pt x="3063761" y="2706728"/>
                  </a:cubicBezTo>
                  <a:cubicBezTo>
                    <a:pt x="3053803" y="2715453"/>
                    <a:pt x="3042601" y="2724178"/>
                    <a:pt x="3036379" y="2737888"/>
                  </a:cubicBezTo>
                  <a:cubicBezTo>
                    <a:pt x="3031399" y="2746613"/>
                    <a:pt x="3025177" y="2751598"/>
                    <a:pt x="3015219" y="2752845"/>
                  </a:cubicBezTo>
                  <a:cubicBezTo>
                    <a:pt x="2961699" y="2759077"/>
                    <a:pt x="2918135" y="2821396"/>
                    <a:pt x="2929337" y="2873745"/>
                  </a:cubicBezTo>
                  <a:cubicBezTo>
                    <a:pt x="2939295" y="2928586"/>
                    <a:pt x="2935561" y="2936064"/>
                    <a:pt x="2882039" y="2958499"/>
                  </a:cubicBezTo>
                  <a:cubicBezTo>
                    <a:pt x="2870837" y="2963485"/>
                    <a:pt x="2860881" y="2973456"/>
                    <a:pt x="2853413" y="2983427"/>
                  </a:cubicBezTo>
                  <a:cubicBezTo>
                    <a:pt x="2812339" y="3043254"/>
                    <a:pt x="2748861" y="3050732"/>
                    <a:pt x="2684137" y="3051979"/>
                  </a:cubicBezTo>
                  <a:cubicBezTo>
                    <a:pt x="2669201" y="3051979"/>
                    <a:pt x="2659245" y="3042008"/>
                    <a:pt x="2653021" y="3029544"/>
                  </a:cubicBezTo>
                  <a:cubicBezTo>
                    <a:pt x="2625639" y="2982181"/>
                    <a:pt x="2608213" y="2931079"/>
                    <a:pt x="2593277" y="2879977"/>
                  </a:cubicBezTo>
                  <a:cubicBezTo>
                    <a:pt x="2585809" y="2852556"/>
                    <a:pt x="2585809" y="2823889"/>
                    <a:pt x="2582075" y="2795222"/>
                  </a:cubicBezTo>
                  <a:cubicBezTo>
                    <a:pt x="2574607" y="2752845"/>
                    <a:pt x="2550959" y="2716699"/>
                    <a:pt x="2537267" y="2676815"/>
                  </a:cubicBezTo>
                  <a:cubicBezTo>
                    <a:pt x="2533533" y="2665597"/>
                    <a:pt x="2527309" y="2656872"/>
                    <a:pt x="2519841" y="2649394"/>
                  </a:cubicBezTo>
                  <a:cubicBezTo>
                    <a:pt x="2507395" y="2636930"/>
                    <a:pt x="2497437" y="2631945"/>
                    <a:pt x="2483747" y="2646901"/>
                  </a:cubicBezTo>
                  <a:cubicBezTo>
                    <a:pt x="2468811" y="2664351"/>
                    <a:pt x="2445161" y="2668090"/>
                    <a:pt x="2424003" y="2673076"/>
                  </a:cubicBezTo>
                  <a:cubicBezTo>
                    <a:pt x="2380439" y="2684293"/>
                    <a:pt x="2375461" y="2693018"/>
                    <a:pt x="2380439" y="2736642"/>
                  </a:cubicBezTo>
                  <a:cubicBezTo>
                    <a:pt x="2386663" y="2786497"/>
                    <a:pt x="2366747" y="2803947"/>
                    <a:pt x="2311981" y="2811425"/>
                  </a:cubicBezTo>
                  <a:cubicBezTo>
                    <a:pt x="2305759" y="2812671"/>
                    <a:pt x="2300779" y="2810179"/>
                    <a:pt x="2295801" y="2808932"/>
                  </a:cubicBezTo>
                  <a:cubicBezTo>
                    <a:pt x="2282109" y="2807686"/>
                    <a:pt x="2269663" y="2811425"/>
                    <a:pt x="2267173" y="2825135"/>
                  </a:cubicBezTo>
                  <a:cubicBezTo>
                    <a:pt x="2264685" y="2838846"/>
                    <a:pt x="2278375" y="2843831"/>
                    <a:pt x="2287089" y="2847570"/>
                  </a:cubicBezTo>
                  <a:cubicBezTo>
                    <a:pt x="2311981" y="2855049"/>
                    <a:pt x="2339365" y="2857542"/>
                    <a:pt x="2364259" y="2863774"/>
                  </a:cubicBezTo>
                  <a:cubicBezTo>
                    <a:pt x="2401599" y="2872498"/>
                    <a:pt x="2411555" y="2897426"/>
                    <a:pt x="2390397" y="2928586"/>
                  </a:cubicBezTo>
                  <a:cubicBezTo>
                    <a:pt x="2381683" y="2941050"/>
                    <a:pt x="2370481" y="2948528"/>
                    <a:pt x="2358035" y="2957253"/>
                  </a:cubicBezTo>
                  <a:cubicBezTo>
                    <a:pt x="2326919" y="2979688"/>
                    <a:pt x="2326919" y="3007109"/>
                    <a:pt x="2356791" y="3030790"/>
                  </a:cubicBezTo>
                  <a:cubicBezTo>
                    <a:pt x="2375461" y="3046993"/>
                    <a:pt x="2394131" y="3064443"/>
                    <a:pt x="2414045" y="3079399"/>
                  </a:cubicBezTo>
                  <a:cubicBezTo>
                    <a:pt x="2427737" y="3089371"/>
                    <a:pt x="2433959" y="3105574"/>
                    <a:pt x="2435205" y="3121777"/>
                  </a:cubicBezTo>
                  <a:cubicBezTo>
                    <a:pt x="2438939" y="3141719"/>
                    <a:pt x="2445161" y="3157922"/>
                    <a:pt x="2466321" y="3165400"/>
                  </a:cubicBezTo>
                  <a:cubicBezTo>
                    <a:pt x="2489969" y="3175372"/>
                    <a:pt x="2489969" y="3200299"/>
                    <a:pt x="2489969" y="3222735"/>
                  </a:cubicBezTo>
                  <a:cubicBezTo>
                    <a:pt x="2491215" y="3241430"/>
                    <a:pt x="2488725" y="3258880"/>
                    <a:pt x="2492459" y="3278822"/>
                  </a:cubicBezTo>
                  <a:cubicBezTo>
                    <a:pt x="2494949" y="3287547"/>
                    <a:pt x="2494949" y="3297518"/>
                    <a:pt x="2487481" y="3303750"/>
                  </a:cubicBezTo>
                  <a:cubicBezTo>
                    <a:pt x="2461343" y="3328678"/>
                    <a:pt x="2476279" y="3351113"/>
                    <a:pt x="2488725" y="3374794"/>
                  </a:cubicBezTo>
                  <a:cubicBezTo>
                    <a:pt x="2512373" y="3413433"/>
                    <a:pt x="2533533" y="3453317"/>
                    <a:pt x="2569629" y="3481984"/>
                  </a:cubicBezTo>
                  <a:cubicBezTo>
                    <a:pt x="2579585" y="3490709"/>
                    <a:pt x="2587053" y="3503173"/>
                    <a:pt x="2583319" y="3516883"/>
                  </a:cubicBezTo>
                  <a:cubicBezTo>
                    <a:pt x="2578341" y="3539318"/>
                    <a:pt x="2588299" y="3554275"/>
                    <a:pt x="2600745" y="3571724"/>
                  </a:cubicBezTo>
                  <a:cubicBezTo>
                    <a:pt x="2606969" y="3580449"/>
                    <a:pt x="2613191" y="3586681"/>
                    <a:pt x="2624393" y="3577956"/>
                  </a:cubicBezTo>
                  <a:cubicBezTo>
                    <a:pt x="2629373" y="3574217"/>
                    <a:pt x="2635595" y="3572971"/>
                    <a:pt x="2643063" y="3575463"/>
                  </a:cubicBezTo>
                  <a:cubicBezTo>
                    <a:pt x="2685383" y="3586681"/>
                    <a:pt x="2710275" y="3569232"/>
                    <a:pt x="2720233" y="3528101"/>
                  </a:cubicBezTo>
                  <a:cubicBezTo>
                    <a:pt x="2732679" y="3480738"/>
                    <a:pt x="2738903" y="3433375"/>
                    <a:pt x="2732679" y="3384766"/>
                  </a:cubicBezTo>
                  <a:cubicBezTo>
                    <a:pt x="2728945" y="3362330"/>
                    <a:pt x="2747615" y="3351113"/>
                    <a:pt x="2763797" y="3342388"/>
                  </a:cubicBezTo>
                  <a:cubicBezTo>
                    <a:pt x="2779977" y="3333663"/>
                    <a:pt x="2789935" y="3344881"/>
                    <a:pt x="2799891" y="3354852"/>
                  </a:cubicBezTo>
                  <a:cubicBezTo>
                    <a:pt x="2823541" y="3374794"/>
                    <a:pt x="2847189" y="3389751"/>
                    <a:pt x="2845945" y="3428389"/>
                  </a:cubicBezTo>
                  <a:cubicBezTo>
                    <a:pt x="2844699" y="3457056"/>
                    <a:pt x="2906933" y="3476999"/>
                    <a:pt x="2934315" y="3458303"/>
                  </a:cubicBezTo>
                  <a:cubicBezTo>
                    <a:pt x="2960453" y="3438360"/>
                    <a:pt x="2994059" y="3435868"/>
                    <a:pt x="3021443" y="3420911"/>
                  </a:cubicBezTo>
                  <a:cubicBezTo>
                    <a:pt x="3028911" y="3417172"/>
                    <a:pt x="3036379" y="3415925"/>
                    <a:pt x="3043847" y="3419665"/>
                  </a:cubicBezTo>
                  <a:cubicBezTo>
                    <a:pt x="3066251" y="3428389"/>
                    <a:pt x="3087409" y="3424650"/>
                    <a:pt x="3106079" y="3410940"/>
                  </a:cubicBezTo>
                  <a:cubicBezTo>
                    <a:pt x="3109813" y="3408447"/>
                    <a:pt x="3114793" y="3404708"/>
                    <a:pt x="3118527" y="3405954"/>
                  </a:cubicBezTo>
                  <a:cubicBezTo>
                    <a:pt x="3157111" y="3417172"/>
                    <a:pt x="3198185" y="3412186"/>
                    <a:pt x="3236769" y="3422157"/>
                  </a:cubicBezTo>
                  <a:cubicBezTo>
                    <a:pt x="3249217" y="3425896"/>
                    <a:pt x="3260419" y="3433375"/>
                    <a:pt x="3275355" y="3429636"/>
                  </a:cubicBezTo>
                  <a:cubicBezTo>
                    <a:pt x="3300247" y="3425896"/>
                    <a:pt x="3311449" y="3439607"/>
                    <a:pt x="3300247" y="3463288"/>
                  </a:cubicBezTo>
                  <a:cubicBezTo>
                    <a:pt x="3294025" y="3478245"/>
                    <a:pt x="3287801" y="3490709"/>
                    <a:pt x="3292779" y="3506912"/>
                  </a:cubicBezTo>
                  <a:cubicBezTo>
                    <a:pt x="3301493" y="3536825"/>
                    <a:pt x="3321407" y="3545550"/>
                    <a:pt x="3348789" y="3530593"/>
                  </a:cubicBezTo>
                  <a:cubicBezTo>
                    <a:pt x="3372439" y="3518130"/>
                    <a:pt x="3397331" y="3504419"/>
                    <a:pt x="3408533" y="3476999"/>
                  </a:cubicBezTo>
                  <a:cubicBezTo>
                    <a:pt x="3411023" y="3469520"/>
                    <a:pt x="3418491" y="3463288"/>
                    <a:pt x="3427203" y="3464535"/>
                  </a:cubicBezTo>
                  <a:cubicBezTo>
                    <a:pt x="3462055" y="3469520"/>
                    <a:pt x="3499395" y="3463288"/>
                    <a:pt x="3529267" y="3490709"/>
                  </a:cubicBezTo>
                  <a:cubicBezTo>
                    <a:pt x="3535489" y="3495694"/>
                    <a:pt x="3541713" y="3503173"/>
                    <a:pt x="3549181" y="3501926"/>
                  </a:cubicBezTo>
                  <a:cubicBezTo>
                    <a:pt x="3582787" y="3496941"/>
                    <a:pt x="3601457" y="3519376"/>
                    <a:pt x="3618883" y="3541811"/>
                  </a:cubicBezTo>
                  <a:cubicBezTo>
                    <a:pt x="3626351" y="3550536"/>
                    <a:pt x="3636307" y="3558014"/>
                    <a:pt x="3646265" y="3559260"/>
                  </a:cubicBezTo>
                  <a:cubicBezTo>
                    <a:pt x="3684227" y="3563623"/>
                    <a:pt x="3721257" y="3571725"/>
                    <a:pt x="3758129" y="3580605"/>
                  </a:cubicBezTo>
                  <a:lnTo>
                    <a:pt x="3824933" y="3596274"/>
                  </a:lnTo>
                  <a:lnTo>
                    <a:pt x="3809437" y="3587175"/>
                  </a:lnTo>
                  <a:cubicBezTo>
                    <a:pt x="3790737" y="3580789"/>
                    <a:pt x="3770793" y="3577674"/>
                    <a:pt x="3750223" y="3576428"/>
                  </a:cubicBezTo>
                  <a:cubicBezTo>
                    <a:pt x="3715319" y="3576428"/>
                    <a:pt x="3690387" y="3546522"/>
                    <a:pt x="3656729" y="3540292"/>
                  </a:cubicBezTo>
                  <a:cubicBezTo>
                    <a:pt x="3648003" y="3537800"/>
                    <a:pt x="3650497" y="3527831"/>
                    <a:pt x="3651743" y="3519109"/>
                  </a:cubicBezTo>
                  <a:cubicBezTo>
                    <a:pt x="3654237" y="3506648"/>
                    <a:pt x="3646757" y="3497926"/>
                    <a:pt x="3633045" y="3497926"/>
                  </a:cubicBezTo>
                  <a:cubicBezTo>
                    <a:pt x="3610605" y="3497926"/>
                    <a:pt x="3609359" y="3484219"/>
                    <a:pt x="3609359" y="3466774"/>
                  </a:cubicBezTo>
                  <a:cubicBezTo>
                    <a:pt x="3609359" y="3392010"/>
                    <a:pt x="3648003" y="3349644"/>
                    <a:pt x="3730279" y="3318493"/>
                  </a:cubicBezTo>
                  <a:cubicBezTo>
                    <a:pt x="3767677" y="3303540"/>
                    <a:pt x="3801335" y="3274880"/>
                    <a:pt x="3821279" y="3237499"/>
                  </a:cubicBezTo>
                  <a:cubicBezTo>
                    <a:pt x="3831253" y="3220054"/>
                    <a:pt x="3846211" y="3218808"/>
                    <a:pt x="3862417" y="3212577"/>
                  </a:cubicBezTo>
                  <a:cubicBezTo>
                    <a:pt x="3904801" y="3196378"/>
                    <a:pt x="3938459" y="3196378"/>
                    <a:pt x="3974611" y="3227530"/>
                  </a:cubicBezTo>
                  <a:cubicBezTo>
                    <a:pt x="3983337" y="3236252"/>
                    <a:pt x="4015749" y="3226284"/>
                    <a:pt x="4029461" y="3211331"/>
                  </a:cubicBezTo>
                  <a:cubicBezTo>
                    <a:pt x="4044419" y="3196378"/>
                    <a:pt x="4050653" y="3175195"/>
                    <a:pt x="4045667" y="3154012"/>
                  </a:cubicBezTo>
                  <a:cubicBezTo>
                    <a:pt x="4043173" y="3137813"/>
                    <a:pt x="4029461" y="3139060"/>
                    <a:pt x="4019489" y="3142798"/>
                  </a:cubicBezTo>
                  <a:cubicBezTo>
                    <a:pt x="3984583" y="3154012"/>
                    <a:pt x="3950925" y="3137813"/>
                    <a:pt x="3913527" y="3144044"/>
                  </a:cubicBezTo>
                  <a:cubicBezTo>
                    <a:pt x="3886103" y="3149028"/>
                    <a:pt x="3863663" y="3115384"/>
                    <a:pt x="3842471" y="3095447"/>
                  </a:cubicBezTo>
                  <a:cubicBezTo>
                    <a:pt x="3825019" y="3078002"/>
                    <a:pt x="3808813" y="3060558"/>
                    <a:pt x="3785129" y="3055573"/>
                  </a:cubicBezTo>
                  <a:cubicBezTo>
                    <a:pt x="3762689" y="3050589"/>
                    <a:pt x="3753963" y="3035636"/>
                    <a:pt x="3750223" y="3015699"/>
                  </a:cubicBezTo>
                  <a:cubicBezTo>
                    <a:pt x="3746485" y="2998254"/>
                    <a:pt x="3746485" y="2979563"/>
                    <a:pt x="3741497" y="2960872"/>
                  </a:cubicBezTo>
                  <a:cubicBezTo>
                    <a:pt x="3734019" y="2930967"/>
                    <a:pt x="3736511" y="2907292"/>
                    <a:pt x="3770169" y="2894831"/>
                  </a:cubicBezTo>
                  <a:cubicBezTo>
                    <a:pt x="3786375" y="2888601"/>
                    <a:pt x="3782635" y="2874894"/>
                    <a:pt x="3777649" y="2861187"/>
                  </a:cubicBezTo>
                  <a:cubicBezTo>
                    <a:pt x="3771417" y="2847481"/>
                    <a:pt x="3770169" y="2831282"/>
                    <a:pt x="3786375" y="2823805"/>
                  </a:cubicBezTo>
                  <a:cubicBezTo>
                    <a:pt x="3801335" y="2816329"/>
                    <a:pt x="3820033" y="2803868"/>
                    <a:pt x="3837485" y="2817575"/>
                  </a:cubicBezTo>
                  <a:cubicBezTo>
                    <a:pt x="3847459" y="2826298"/>
                    <a:pt x="3869897" y="2835020"/>
                    <a:pt x="3852445" y="2856203"/>
                  </a:cubicBezTo>
                  <a:cubicBezTo>
                    <a:pt x="3849951" y="2859941"/>
                    <a:pt x="3848705" y="2864926"/>
                    <a:pt x="3853691" y="2867418"/>
                  </a:cubicBezTo>
                  <a:cubicBezTo>
                    <a:pt x="3859925" y="2869910"/>
                    <a:pt x="3866157" y="2868664"/>
                    <a:pt x="3866157" y="2862433"/>
                  </a:cubicBezTo>
                  <a:cubicBezTo>
                    <a:pt x="3871143" y="2833774"/>
                    <a:pt x="3892335" y="2843742"/>
                    <a:pt x="3907295" y="2844989"/>
                  </a:cubicBezTo>
                  <a:cubicBezTo>
                    <a:pt x="3923501" y="2847481"/>
                    <a:pt x="3935967" y="2854957"/>
                    <a:pt x="3932227" y="2877386"/>
                  </a:cubicBezTo>
                  <a:cubicBezTo>
                    <a:pt x="3929733" y="2893585"/>
                    <a:pt x="3940953" y="2903554"/>
                    <a:pt x="3958405" y="2903554"/>
                  </a:cubicBezTo>
                  <a:cubicBezTo>
                    <a:pt x="3962145" y="2903554"/>
                    <a:pt x="3964637" y="2903554"/>
                    <a:pt x="3968377" y="2903554"/>
                  </a:cubicBezTo>
                  <a:cubicBezTo>
                    <a:pt x="3988323" y="2902307"/>
                    <a:pt x="3998295" y="2913522"/>
                    <a:pt x="4005775" y="2930967"/>
                  </a:cubicBezTo>
                  <a:cubicBezTo>
                    <a:pt x="4013255" y="2949658"/>
                    <a:pt x="3989569" y="2945920"/>
                    <a:pt x="3980843" y="2960872"/>
                  </a:cubicBezTo>
                  <a:cubicBezTo>
                    <a:pt x="4036941" y="2960872"/>
                    <a:pt x="4070599" y="3000746"/>
                    <a:pt x="4110489" y="3025668"/>
                  </a:cubicBezTo>
                  <a:cubicBezTo>
                    <a:pt x="4125449" y="3034390"/>
                    <a:pt x="4134175" y="3034390"/>
                    <a:pt x="4147887" y="3024422"/>
                  </a:cubicBezTo>
                  <a:cubicBezTo>
                    <a:pt x="4170325" y="3005731"/>
                    <a:pt x="4197751" y="2992024"/>
                    <a:pt x="4211463" y="2963365"/>
                  </a:cubicBezTo>
                  <a:cubicBezTo>
                    <a:pt x="4217697" y="2950904"/>
                    <a:pt x="4221437" y="2939689"/>
                    <a:pt x="4205231" y="2929721"/>
                  </a:cubicBezTo>
                  <a:cubicBezTo>
                    <a:pt x="4176559" y="2911030"/>
                    <a:pt x="4170325" y="2886109"/>
                    <a:pt x="4182791" y="2854957"/>
                  </a:cubicBezTo>
                  <a:cubicBezTo>
                    <a:pt x="4191517" y="2832528"/>
                    <a:pt x="4216449" y="2807607"/>
                    <a:pt x="4174065" y="2790162"/>
                  </a:cubicBezTo>
                  <a:cubicBezTo>
                    <a:pt x="4152873" y="2782685"/>
                    <a:pt x="4135421" y="2756518"/>
                    <a:pt x="4105503" y="2767733"/>
                  </a:cubicBezTo>
                  <a:cubicBezTo>
                    <a:pt x="4090543" y="2773963"/>
                    <a:pt x="4081817" y="2766487"/>
                    <a:pt x="4074339" y="2756518"/>
                  </a:cubicBezTo>
                  <a:cubicBezTo>
                    <a:pt x="4056885" y="2725366"/>
                    <a:pt x="4029461" y="2701691"/>
                    <a:pt x="4030707" y="2660571"/>
                  </a:cubicBezTo>
                  <a:cubicBezTo>
                    <a:pt x="4030707" y="2640634"/>
                    <a:pt x="4009515" y="2619451"/>
                    <a:pt x="4030707" y="2598268"/>
                  </a:cubicBezTo>
                  <a:cubicBezTo>
                    <a:pt x="4030707" y="2598268"/>
                    <a:pt x="4026967" y="2588299"/>
                    <a:pt x="4021981" y="2585807"/>
                  </a:cubicBezTo>
                  <a:cubicBezTo>
                    <a:pt x="3999543" y="2569609"/>
                    <a:pt x="3997049" y="2548425"/>
                    <a:pt x="3999543" y="2523504"/>
                  </a:cubicBezTo>
                  <a:cubicBezTo>
                    <a:pt x="4002035" y="2503567"/>
                    <a:pt x="3994557" y="2484876"/>
                    <a:pt x="4029461" y="2479892"/>
                  </a:cubicBezTo>
                  <a:cubicBezTo>
                    <a:pt x="4050653" y="2477400"/>
                    <a:pt x="4075585" y="2454971"/>
                    <a:pt x="4098023" y="2437526"/>
                  </a:cubicBezTo>
                  <a:cubicBezTo>
                    <a:pt x="4105503" y="2432542"/>
                    <a:pt x="4111735" y="2426311"/>
                    <a:pt x="4121709" y="2428803"/>
                  </a:cubicBezTo>
                  <a:cubicBezTo>
                    <a:pt x="4130435" y="2431296"/>
                    <a:pt x="4144147" y="2440018"/>
                    <a:pt x="4142901" y="2423819"/>
                  </a:cubicBezTo>
                  <a:cubicBezTo>
                    <a:pt x="4142901" y="2410112"/>
                    <a:pt x="4137915" y="2391421"/>
                    <a:pt x="4119215" y="2387683"/>
                  </a:cubicBezTo>
                  <a:cubicBezTo>
                    <a:pt x="4112983" y="2387683"/>
                    <a:pt x="4105503" y="2390175"/>
                    <a:pt x="4099269" y="2390175"/>
                  </a:cubicBezTo>
                  <a:cubicBezTo>
                    <a:pt x="4091791" y="2388929"/>
                    <a:pt x="4084311" y="2385191"/>
                    <a:pt x="4081817" y="2376469"/>
                  </a:cubicBezTo>
                  <a:cubicBezTo>
                    <a:pt x="4080571" y="2368992"/>
                    <a:pt x="4086805" y="2366500"/>
                    <a:pt x="4091791" y="2361516"/>
                  </a:cubicBezTo>
                  <a:cubicBezTo>
                    <a:pt x="4131681" y="2327872"/>
                    <a:pt x="4161599" y="2334103"/>
                    <a:pt x="4182791" y="2383945"/>
                  </a:cubicBezTo>
                  <a:cubicBezTo>
                    <a:pt x="4195257" y="2412605"/>
                    <a:pt x="4205231" y="2416343"/>
                    <a:pt x="4226423" y="2393914"/>
                  </a:cubicBezTo>
                  <a:cubicBezTo>
                    <a:pt x="4245121" y="2373977"/>
                    <a:pt x="4262573" y="2387683"/>
                    <a:pt x="4278779" y="2387683"/>
                  </a:cubicBezTo>
                  <a:cubicBezTo>
                    <a:pt x="4299971" y="2388929"/>
                    <a:pt x="4319917" y="2396406"/>
                    <a:pt x="4341109" y="2393914"/>
                  </a:cubicBezTo>
                  <a:cubicBezTo>
                    <a:pt x="4359807" y="2392668"/>
                    <a:pt x="4368533" y="2407620"/>
                    <a:pt x="4377261" y="2418835"/>
                  </a:cubicBezTo>
                  <a:cubicBezTo>
                    <a:pt x="4388479" y="2435034"/>
                    <a:pt x="4368533" y="2436280"/>
                    <a:pt x="4363547" y="2443756"/>
                  </a:cubicBezTo>
                  <a:cubicBezTo>
                    <a:pt x="4356069" y="2454971"/>
                    <a:pt x="4354821" y="2466185"/>
                    <a:pt x="4358561" y="2477400"/>
                  </a:cubicBezTo>
                  <a:cubicBezTo>
                    <a:pt x="4362301" y="2491107"/>
                    <a:pt x="4372273" y="2483630"/>
                    <a:pt x="4380999" y="2482384"/>
                  </a:cubicBezTo>
                  <a:cubicBezTo>
                    <a:pt x="4393465" y="2482384"/>
                    <a:pt x="4395959" y="2488614"/>
                    <a:pt x="4388479" y="2498583"/>
                  </a:cubicBezTo>
                  <a:cubicBezTo>
                    <a:pt x="4380999" y="2509798"/>
                    <a:pt x="4380999" y="2523504"/>
                    <a:pt x="4389727" y="2528488"/>
                  </a:cubicBezTo>
                  <a:cubicBezTo>
                    <a:pt x="4419645" y="2540949"/>
                    <a:pt x="4409671" y="2568362"/>
                    <a:pt x="4418397" y="2587053"/>
                  </a:cubicBezTo>
                  <a:cubicBezTo>
                    <a:pt x="4437097" y="2621943"/>
                    <a:pt x="4440837" y="2661817"/>
                    <a:pt x="4462029" y="2694215"/>
                  </a:cubicBezTo>
                  <a:cubicBezTo>
                    <a:pt x="4468261" y="2705429"/>
                    <a:pt x="4478235" y="2710414"/>
                    <a:pt x="4490701" y="2712906"/>
                  </a:cubicBezTo>
                  <a:cubicBezTo>
                    <a:pt x="4505659" y="2716644"/>
                    <a:pt x="4515631" y="2725366"/>
                    <a:pt x="4515631" y="2742811"/>
                  </a:cubicBezTo>
                  <a:cubicBezTo>
                    <a:pt x="4515631" y="2766487"/>
                    <a:pt x="4472001" y="2821313"/>
                    <a:pt x="4448315" y="2823805"/>
                  </a:cubicBezTo>
                  <a:cubicBezTo>
                    <a:pt x="4425877" y="2827544"/>
                    <a:pt x="4413411" y="2864926"/>
                    <a:pt x="4430863" y="2886109"/>
                  </a:cubicBezTo>
                  <a:cubicBezTo>
                    <a:pt x="4435849" y="2893585"/>
                    <a:pt x="4443329" y="2897323"/>
                    <a:pt x="4450809" y="2903554"/>
                  </a:cubicBezTo>
                  <a:cubicBezTo>
                    <a:pt x="4473247" y="2920998"/>
                    <a:pt x="4496933" y="2937197"/>
                    <a:pt x="4469507" y="2969595"/>
                  </a:cubicBezTo>
                  <a:cubicBezTo>
                    <a:pt x="4468261" y="2972087"/>
                    <a:pt x="4467015" y="2975825"/>
                    <a:pt x="4467015" y="2978317"/>
                  </a:cubicBezTo>
                  <a:cubicBezTo>
                    <a:pt x="4467015" y="2989532"/>
                    <a:pt x="4476987" y="3005731"/>
                    <a:pt x="4457043" y="3008223"/>
                  </a:cubicBezTo>
                  <a:cubicBezTo>
                    <a:pt x="4439589" y="3008223"/>
                    <a:pt x="4418397" y="3018191"/>
                    <a:pt x="4402191" y="2999500"/>
                  </a:cubicBezTo>
                  <a:cubicBezTo>
                    <a:pt x="4394713" y="2990778"/>
                    <a:pt x="4387233" y="2978317"/>
                    <a:pt x="4372273" y="2985794"/>
                  </a:cubicBezTo>
                  <a:cubicBezTo>
                    <a:pt x="4366041" y="2989532"/>
                    <a:pt x="4362301" y="2997008"/>
                    <a:pt x="4364795" y="3001993"/>
                  </a:cubicBezTo>
                  <a:cubicBezTo>
                    <a:pt x="4369781" y="3011961"/>
                    <a:pt x="4368533" y="3031898"/>
                    <a:pt x="4389727" y="3020683"/>
                  </a:cubicBezTo>
                  <a:cubicBezTo>
                    <a:pt x="4398453" y="3018191"/>
                    <a:pt x="4400945" y="3030652"/>
                    <a:pt x="4402191" y="3036882"/>
                  </a:cubicBezTo>
                  <a:cubicBezTo>
                    <a:pt x="4403439" y="3046851"/>
                    <a:pt x="4395959" y="3056819"/>
                    <a:pt x="4388479" y="3056819"/>
                  </a:cubicBezTo>
                  <a:cubicBezTo>
                    <a:pt x="4376013" y="3055573"/>
                    <a:pt x="4367287" y="3064296"/>
                    <a:pt x="4356069" y="3066788"/>
                  </a:cubicBezTo>
                  <a:cubicBezTo>
                    <a:pt x="4348589" y="3060558"/>
                    <a:pt x="4353575" y="3053081"/>
                    <a:pt x="4353575" y="3046851"/>
                  </a:cubicBezTo>
                  <a:cubicBezTo>
                    <a:pt x="4353575" y="3036882"/>
                    <a:pt x="4346095" y="3031898"/>
                    <a:pt x="4336123" y="3029406"/>
                  </a:cubicBezTo>
                  <a:cubicBezTo>
                    <a:pt x="4324903" y="3028160"/>
                    <a:pt x="4318671" y="3034390"/>
                    <a:pt x="4318671" y="3045605"/>
                  </a:cubicBezTo>
                  <a:cubicBezTo>
                    <a:pt x="4318671" y="3063050"/>
                    <a:pt x="4309945" y="3070526"/>
                    <a:pt x="4291245" y="3069280"/>
                  </a:cubicBezTo>
                  <a:cubicBezTo>
                    <a:pt x="4281273" y="3068034"/>
                    <a:pt x="4276287" y="3075510"/>
                    <a:pt x="4273793" y="3084233"/>
                  </a:cubicBezTo>
                  <a:cubicBezTo>
                    <a:pt x="4271299" y="3096693"/>
                    <a:pt x="4280025" y="3099185"/>
                    <a:pt x="4288753" y="3101678"/>
                  </a:cubicBezTo>
                  <a:cubicBezTo>
                    <a:pt x="4308697" y="3104170"/>
                    <a:pt x="4324903" y="3131583"/>
                    <a:pt x="4348589" y="3104170"/>
                  </a:cubicBezTo>
                  <a:cubicBezTo>
                    <a:pt x="4353575" y="3099185"/>
                    <a:pt x="4359807" y="3115384"/>
                    <a:pt x="4364795" y="3121615"/>
                  </a:cubicBezTo>
                  <a:cubicBezTo>
                    <a:pt x="4371027" y="3132829"/>
                    <a:pt x="4378507" y="3145290"/>
                    <a:pt x="4392219" y="3139060"/>
                  </a:cubicBezTo>
                  <a:cubicBezTo>
                    <a:pt x="4405931" y="3134075"/>
                    <a:pt x="4413411" y="3122861"/>
                    <a:pt x="4405931" y="3106662"/>
                  </a:cubicBezTo>
                  <a:cubicBezTo>
                    <a:pt x="4403439" y="3100432"/>
                    <a:pt x="4402191" y="3092955"/>
                    <a:pt x="4409671" y="3090463"/>
                  </a:cubicBezTo>
                  <a:cubicBezTo>
                    <a:pt x="4418397" y="3086725"/>
                    <a:pt x="4422137" y="3094201"/>
                    <a:pt x="4425877" y="3099185"/>
                  </a:cubicBezTo>
                  <a:cubicBezTo>
                    <a:pt x="4432111" y="3111646"/>
                    <a:pt x="4440837" y="3124107"/>
                    <a:pt x="4455795" y="3119122"/>
                  </a:cubicBezTo>
                  <a:cubicBezTo>
                    <a:pt x="4472001" y="3115384"/>
                    <a:pt x="4479481" y="3097939"/>
                    <a:pt x="4484467" y="3085479"/>
                  </a:cubicBezTo>
                  <a:cubicBezTo>
                    <a:pt x="4490701" y="3070526"/>
                    <a:pt x="4479481" y="3059311"/>
                    <a:pt x="4462029" y="3059311"/>
                  </a:cubicBezTo>
                  <a:cubicBezTo>
                    <a:pt x="4454549" y="3059311"/>
                    <a:pt x="4447069" y="3061804"/>
                    <a:pt x="4439589" y="3060558"/>
                  </a:cubicBezTo>
                  <a:cubicBezTo>
                    <a:pt x="4430863" y="3060558"/>
                    <a:pt x="4424631" y="3055573"/>
                    <a:pt x="4424631" y="3045605"/>
                  </a:cubicBezTo>
                  <a:cubicBezTo>
                    <a:pt x="4424631" y="3035636"/>
                    <a:pt x="4433357" y="3031898"/>
                    <a:pt x="4439589" y="3033144"/>
                  </a:cubicBezTo>
                  <a:cubicBezTo>
                    <a:pt x="4473247" y="3039374"/>
                    <a:pt x="4486961" y="3014453"/>
                    <a:pt x="4499427" y="2993270"/>
                  </a:cubicBezTo>
                  <a:cubicBezTo>
                    <a:pt x="4510645" y="2975825"/>
                    <a:pt x="4521865" y="2972087"/>
                    <a:pt x="4536823" y="2983302"/>
                  </a:cubicBezTo>
                  <a:cubicBezTo>
                    <a:pt x="4559263" y="2999500"/>
                    <a:pt x="4580455" y="2999500"/>
                    <a:pt x="4604139" y="2988286"/>
                  </a:cubicBezTo>
                  <a:cubicBezTo>
                    <a:pt x="4610373" y="2985794"/>
                    <a:pt x="4616605" y="2982056"/>
                    <a:pt x="4620345" y="2984548"/>
                  </a:cubicBezTo>
                  <a:cubicBezTo>
                    <a:pt x="4642785" y="2997008"/>
                    <a:pt x="4658991" y="2990778"/>
                    <a:pt x="4668963" y="2965857"/>
                  </a:cubicBezTo>
                  <a:cubicBezTo>
                    <a:pt x="4678935" y="2937197"/>
                    <a:pt x="4678935" y="2909784"/>
                    <a:pt x="4651511" y="2892339"/>
                  </a:cubicBezTo>
                  <a:cubicBezTo>
                    <a:pt x="4626579" y="2877386"/>
                    <a:pt x="4624085" y="2847481"/>
                    <a:pt x="4601647" y="2832528"/>
                  </a:cubicBezTo>
                  <a:cubicBezTo>
                    <a:pt x="4594167" y="2827544"/>
                    <a:pt x="4601647" y="2817575"/>
                    <a:pt x="4605387" y="2811345"/>
                  </a:cubicBezTo>
                  <a:cubicBezTo>
                    <a:pt x="4609127" y="2805115"/>
                    <a:pt x="4616605" y="2805115"/>
                    <a:pt x="4622839" y="2803868"/>
                  </a:cubicBezTo>
                  <a:cubicBezTo>
                    <a:pt x="4682675" y="2786424"/>
                    <a:pt x="4682675" y="2781439"/>
                    <a:pt x="4644031" y="2729105"/>
                  </a:cubicBezTo>
                  <a:cubicBezTo>
                    <a:pt x="4630319" y="2711660"/>
                    <a:pt x="4616605" y="2690477"/>
                    <a:pt x="4636551" y="2664309"/>
                  </a:cubicBezTo>
                  <a:cubicBezTo>
                    <a:pt x="4647771" y="2650603"/>
                    <a:pt x="4646525" y="2630666"/>
                    <a:pt x="4636551" y="2618205"/>
                  </a:cubicBezTo>
                  <a:cubicBezTo>
                    <a:pt x="4610373" y="2584561"/>
                    <a:pt x="4617853" y="2555902"/>
                    <a:pt x="4641537" y="2525996"/>
                  </a:cubicBezTo>
                  <a:cubicBezTo>
                    <a:pt x="4655251" y="2527242"/>
                    <a:pt x="4660237" y="2534719"/>
                    <a:pt x="4661483" y="2548425"/>
                  </a:cubicBezTo>
                  <a:cubicBezTo>
                    <a:pt x="4662729" y="2569609"/>
                    <a:pt x="4681429" y="2582069"/>
                    <a:pt x="4692649" y="2598268"/>
                  </a:cubicBezTo>
                  <a:cubicBezTo>
                    <a:pt x="4700127" y="2609483"/>
                    <a:pt x="4711347" y="2605744"/>
                    <a:pt x="4723813" y="2598268"/>
                  </a:cubicBezTo>
                  <a:cubicBezTo>
                    <a:pt x="4745005" y="2583315"/>
                    <a:pt x="4768691" y="2567116"/>
                    <a:pt x="4794869" y="2593284"/>
                  </a:cubicBezTo>
                  <a:cubicBezTo>
                    <a:pt x="4804841" y="2603252"/>
                    <a:pt x="4813567" y="2593284"/>
                    <a:pt x="4819801" y="2588299"/>
                  </a:cubicBezTo>
                  <a:cubicBezTo>
                    <a:pt x="4829773" y="2580823"/>
                    <a:pt x="4838499" y="2572101"/>
                    <a:pt x="4850965" y="2572101"/>
                  </a:cubicBezTo>
                  <a:cubicBezTo>
                    <a:pt x="4859691" y="2570855"/>
                    <a:pt x="4868417" y="2563378"/>
                    <a:pt x="4875897" y="2573347"/>
                  </a:cubicBezTo>
                  <a:cubicBezTo>
                    <a:pt x="4882129" y="2582069"/>
                    <a:pt x="4877143" y="2589546"/>
                    <a:pt x="4870911" y="2598268"/>
                  </a:cubicBezTo>
                  <a:cubicBezTo>
                    <a:pt x="4863431" y="2606990"/>
                    <a:pt x="4857199" y="2620697"/>
                    <a:pt x="4870911" y="2629420"/>
                  </a:cubicBezTo>
                  <a:cubicBezTo>
                    <a:pt x="4897089" y="2645618"/>
                    <a:pt x="4889609" y="2668048"/>
                    <a:pt x="4878391" y="2685492"/>
                  </a:cubicBezTo>
                  <a:cubicBezTo>
                    <a:pt x="4857199" y="2714152"/>
                    <a:pt x="4872157" y="2750288"/>
                    <a:pt x="4855951" y="2780193"/>
                  </a:cubicBezTo>
                  <a:cubicBezTo>
                    <a:pt x="4848471" y="2792654"/>
                    <a:pt x="4873403" y="2806361"/>
                    <a:pt x="4875897" y="2826298"/>
                  </a:cubicBezTo>
                  <a:cubicBezTo>
                    <a:pt x="4877143" y="2849973"/>
                    <a:pt x="4884623" y="2869910"/>
                    <a:pt x="4907061" y="2888601"/>
                  </a:cubicBezTo>
                  <a:cubicBezTo>
                    <a:pt x="4925761" y="2904800"/>
                    <a:pt x="4931993" y="2939689"/>
                    <a:pt x="4949445" y="2963365"/>
                  </a:cubicBezTo>
                  <a:cubicBezTo>
                    <a:pt x="4954433" y="2970841"/>
                    <a:pt x="4941967" y="2993270"/>
                    <a:pt x="4935733" y="3008223"/>
                  </a:cubicBezTo>
                  <a:cubicBezTo>
                    <a:pt x="4928253" y="3025668"/>
                    <a:pt x="4919527" y="3043113"/>
                    <a:pt x="4909555" y="3060558"/>
                  </a:cubicBezTo>
                  <a:cubicBezTo>
                    <a:pt x="4894595" y="3086725"/>
                    <a:pt x="4894595" y="3111646"/>
                    <a:pt x="4914541" y="3134075"/>
                  </a:cubicBezTo>
                  <a:cubicBezTo>
                    <a:pt x="4919527" y="3139060"/>
                    <a:pt x="4925761" y="3142798"/>
                    <a:pt x="4922021" y="3150274"/>
                  </a:cubicBezTo>
                  <a:cubicBezTo>
                    <a:pt x="4917035" y="3156504"/>
                    <a:pt x="4909555" y="3155258"/>
                    <a:pt x="4903321" y="3152766"/>
                  </a:cubicBezTo>
                  <a:cubicBezTo>
                    <a:pt x="4893349" y="3149028"/>
                    <a:pt x="4882129" y="3142798"/>
                    <a:pt x="4875897" y="3154012"/>
                  </a:cubicBezTo>
                  <a:cubicBezTo>
                    <a:pt x="4868417" y="3165227"/>
                    <a:pt x="4882129" y="3172703"/>
                    <a:pt x="4889609" y="3180180"/>
                  </a:cubicBezTo>
                  <a:cubicBezTo>
                    <a:pt x="4892103" y="3183918"/>
                    <a:pt x="4897089" y="3187656"/>
                    <a:pt x="4899583" y="3192640"/>
                  </a:cubicBezTo>
                  <a:cubicBezTo>
                    <a:pt x="4908309" y="3205101"/>
                    <a:pt x="4938227" y="3216315"/>
                    <a:pt x="4919527" y="3232514"/>
                  </a:cubicBezTo>
                  <a:cubicBezTo>
                    <a:pt x="4904569" y="3246221"/>
                    <a:pt x="4880883" y="3264912"/>
                    <a:pt x="4853459" y="3244975"/>
                  </a:cubicBezTo>
                  <a:cubicBezTo>
                    <a:pt x="4833513" y="3231268"/>
                    <a:pt x="4811075" y="3226284"/>
                    <a:pt x="4789883" y="3241237"/>
                  </a:cubicBezTo>
                  <a:cubicBezTo>
                    <a:pt x="4764951" y="3258682"/>
                    <a:pt x="4764951" y="3286095"/>
                    <a:pt x="4768691" y="3313508"/>
                  </a:cubicBezTo>
                  <a:cubicBezTo>
                    <a:pt x="4769937" y="3320985"/>
                    <a:pt x="4772429" y="3329707"/>
                    <a:pt x="4781157" y="3332199"/>
                  </a:cubicBezTo>
                  <a:cubicBezTo>
                    <a:pt x="4812321" y="3339676"/>
                    <a:pt x="4829773" y="3372073"/>
                    <a:pt x="4864677" y="3372073"/>
                  </a:cubicBezTo>
                  <a:cubicBezTo>
                    <a:pt x="4875897" y="3372073"/>
                    <a:pt x="4880883" y="3379550"/>
                    <a:pt x="4883377" y="3388272"/>
                  </a:cubicBezTo>
                  <a:cubicBezTo>
                    <a:pt x="4893349" y="3418178"/>
                    <a:pt x="4899583" y="3448083"/>
                    <a:pt x="4884623" y="3476743"/>
                  </a:cubicBezTo>
                  <a:cubicBezTo>
                    <a:pt x="4878391" y="3489203"/>
                    <a:pt x="4875897" y="3501664"/>
                    <a:pt x="4885869" y="3510386"/>
                  </a:cubicBezTo>
                  <a:cubicBezTo>
                    <a:pt x="4907061" y="3526585"/>
                    <a:pt x="4899583" y="3549014"/>
                    <a:pt x="4897089" y="3567705"/>
                  </a:cubicBezTo>
                  <a:cubicBezTo>
                    <a:pt x="4890857" y="3597611"/>
                    <a:pt x="4880883" y="3627516"/>
                    <a:pt x="4872157" y="3656176"/>
                  </a:cubicBezTo>
                  <a:cubicBezTo>
                    <a:pt x="4858445" y="3697296"/>
                    <a:pt x="4818553" y="3698542"/>
                    <a:pt x="4786143" y="3707264"/>
                  </a:cubicBezTo>
                  <a:cubicBezTo>
                    <a:pt x="4754977" y="3717233"/>
                    <a:pt x="4723813" y="3718479"/>
                    <a:pt x="4695141" y="3737170"/>
                  </a:cubicBezTo>
                  <a:cubicBezTo>
                    <a:pt x="4661483" y="3760845"/>
                    <a:pt x="4637797" y="3754615"/>
                    <a:pt x="4611619" y="3723463"/>
                  </a:cubicBezTo>
                  <a:cubicBezTo>
                    <a:pt x="4602893" y="3713495"/>
                    <a:pt x="4597907" y="3712249"/>
                    <a:pt x="4585441" y="3722217"/>
                  </a:cubicBezTo>
                  <a:cubicBezTo>
                    <a:pt x="4555523" y="3745892"/>
                    <a:pt x="4519371" y="3757107"/>
                    <a:pt x="4480727" y="3759599"/>
                  </a:cubicBezTo>
                  <a:cubicBezTo>
                    <a:pt x="4474495" y="3759599"/>
                    <a:pt x="4468261" y="3757107"/>
                    <a:pt x="4464521" y="3755861"/>
                  </a:cubicBezTo>
                  <a:cubicBezTo>
                    <a:pt x="4439589" y="3740908"/>
                    <a:pt x="4414657" y="3739662"/>
                    <a:pt x="4388479" y="3753369"/>
                  </a:cubicBezTo>
                  <a:cubicBezTo>
                    <a:pt x="4377261" y="3759599"/>
                    <a:pt x="4368533" y="3749631"/>
                    <a:pt x="4356069" y="3749631"/>
                  </a:cubicBezTo>
                  <a:cubicBezTo>
                    <a:pt x="4342355" y="3739662"/>
                    <a:pt x="4329889" y="3733432"/>
                    <a:pt x="4309945" y="3744646"/>
                  </a:cubicBezTo>
                  <a:cubicBezTo>
                    <a:pt x="4291245" y="3755861"/>
                    <a:pt x="4255095" y="3732186"/>
                    <a:pt x="4248861" y="3701034"/>
                  </a:cubicBezTo>
                  <a:cubicBezTo>
                    <a:pt x="4241381" y="3672375"/>
                    <a:pt x="4222683" y="3657422"/>
                    <a:pt x="4200243" y="3642469"/>
                  </a:cubicBezTo>
                  <a:cubicBezTo>
                    <a:pt x="4179051" y="3627516"/>
                    <a:pt x="4166585" y="3634993"/>
                    <a:pt x="4166585" y="3658668"/>
                  </a:cubicBezTo>
                  <a:cubicBezTo>
                    <a:pt x="4166585" y="3697296"/>
                    <a:pt x="4146641" y="3703526"/>
                    <a:pt x="4111735" y="3712249"/>
                  </a:cubicBezTo>
                  <a:cubicBezTo>
                    <a:pt x="4050653" y="3727201"/>
                    <a:pt x="4007023" y="3707264"/>
                    <a:pt x="3967131" y="3666144"/>
                  </a:cubicBezTo>
                  <a:cubicBezTo>
                    <a:pt x="3952173" y="3651192"/>
                    <a:pt x="3934719" y="3641223"/>
                    <a:pt x="3913527" y="3643715"/>
                  </a:cubicBezTo>
                  <a:lnTo>
                    <a:pt x="3911191" y="3640554"/>
                  </a:lnTo>
                  <a:lnTo>
                    <a:pt x="3864393" y="3641834"/>
                  </a:lnTo>
                  <a:cubicBezTo>
                    <a:pt x="3845723" y="3644016"/>
                    <a:pt x="3827363" y="3647755"/>
                    <a:pt x="3809317" y="3652740"/>
                  </a:cubicBezTo>
                  <a:cubicBezTo>
                    <a:pt x="3800603" y="3655233"/>
                    <a:pt x="3790647" y="3650247"/>
                    <a:pt x="3785667" y="3644015"/>
                  </a:cubicBezTo>
                  <a:cubicBezTo>
                    <a:pt x="3766997" y="3620334"/>
                    <a:pt x="3745839" y="3624073"/>
                    <a:pt x="3723435" y="3634044"/>
                  </a:cubicBezTo>
                  <a:cubicBezTo>
                    <a:pt x="3698541" y="3646508"/>
                    <a:pt x="3676137" y="3644015"/>
                    <a:pt x="3652489" y="3630305"/>
                  </a:cubicBezTo>
                  <a:cubicBezTo>
                    <a:pt x="3630085" y="3617841"/>
                    <a:pt x="3602701" y="3617841"/>
                    <a:pt x="3580297" y="3606623"/>
                  </a:cubicBezTo>
                  <a:cubicBezTo>
                    <a:pt x="3564117" y="3599145"/>
                    <a:pt x="3552915" y="3610362"/>
                    <a:pt x="3549181" y="3626566"/>
                  </a:cubicBezTo>
                  <a:cubicBezTo>
                    <a:pt x="3542957" y="3644015"/>
                    <a:pt x="3542957" y="3662711"/>
                    <a:pt x="3550425" y="3681407"/>
                  </a:cubicBezTo>
                  <a:cubicBezTo>
                    <a:pt x="3556649" y="3698856"/>
                    <a:pt x="3549181" y="3708827"/>
                    <a:pt x="3533001" y="3712567"/>
                  </a:cubicBezTo>
                  <a:cubicBezTo>
                    <a:pt x="3509351" y="3720045"/>
                    <a:pt x="3484459" y="3723784"/>
                    <a:pt x="3462055" y="3711320"/>
                  </a:cubicBezTo>
                  <a:cubicBezTo>
                    <a:pt x="3444629" y="3701349"/>
                    <a:pt x="3430937" y="3703842"/>
                    <a:pt x="3419735" y="3721291"/>
                  </a:cubicBezTo>
                  <a:cubicBezTo>
                    <a:pt x="3403555" y="3742480"/>
                    <a:pt x="3389863" y="3739987"/>
                    <a:pt x="3371193" y="3721291"/>
                  </a:cubicBezTo>
                  <a:cubicBezTo>
                    <a:pt x="3342567" y="3692624"/>
                    <a:pt x="3301493" y="3681407"/>
                    <a:pt x="3266641" y="3660218"/>
                  </a:cubicBezTo>
                  <a:cubicBezTo>
                    <a:pt x="3250461" y="3649001"/>
                    <a:pt x="3235525" y="3672682"/>
                    <a:pt x="3219345" y="3680160"/>
                  </a:cubicBezTo>
                  <a:cubicBezTo>
                    <a:pt x="3208143" y="3685146"/>
                    <a:pt x="3216855" y="3697610"/>
                    <a:pt x="3220589" y="3707581"/>
                  </a:cubicBezTo>
                  <a:cubicBezTo>
                    <a:pt x="3220589" y="3708827"/>
                    <a:pt x="3223079" y="3710074"/>
                    <a:pt x="3223079" y="3712567"/>
                  </a:cubicBezTo>
                  <a:cubicBezTo>
                    <a:pt x="3220589" y="3759930"/>
                    <a:pt x="3257929" y="3769901"/>
                    <a:pt x="3290291" y="3786104"/>
                  </a:cubicBezTo>
                  <a:cubicBezTo>
                    <a:pt x="3297759" y="3791089"/>
                    <a:pt x="3306471" y="3793582"/>
                    <a:pt x="3313939" y="3798568"/>
                  </a:cubicBezTo>
                  <a:cubicBezTo>
                    <a:pt x="3332609" y="3812278"/>
                    <a:pt x="3330119" y="3827235"/>
                    <a:pt x="3310205" y="3838452"/>
                  </a:cubicBezTo>
                  <a:cubicBezTo>
                    <a:pt x="3274109" y="3858395"/>
                    <a:pt x="3251705" y="3853409"/>
                    <a:pt x="3223079" y="3821003"/>
                  </a:cubicBezTo>
                  <a:cubicBezTo>
                    <a:pt x="3218099" y="3814771"/>
                    <a:pt x="3213121" y="3808539"/>
                    <a:pt x="3206897" y="3811032"/>
                  </a:cubicBezTo>
                  <a:cubicBezTo>
                    <a:pt x="3178271" y="3817264"/>
                    <a:pt x="3150887" y="3806046"/>
                    <a:pt x="3122261" y="3803553"/>
                  </a:cubicBezTo>
                  <a:cubicBezTo>
                    <a:pt x="3107325" y="3802307"/>
                    <a:pt x="3099857" y="3808539"/>
                    <a:pt x="3094877" y="3822249"/>
                  </a:cubicBezTo>
                  <a:cubicBezTo>
                    <a:pt x="3087409" y="3844684"/>
                    <a:pt x="3072473" y="3853409"/>
                    <a:pt x="3050069" y="3852163"/>
                  </a:cubicBezTo>
                  <a:cubicBezTo>
                    <a:pt x="3036379" y="3850916"/>
                    <a:pt x="3027665" y="3855902"/>
                    <a:pt x="3018953" y="3865873"/>
                  </a:cubicBezTo>
                  <a:cubicBezTo>
                    <a:pt x="2985347" y="3903265"/>
                    <a:pt x="2956719" y="3909497"/>
                    <a:pt x="2911911" y="3887062"/>
                  </a:cubicBezTo>
                  <a:cubicBezTo>
                    <a:pt x="2904443" y="3883322"/>
                    <a:pt x="2899465" y="3875844"/>
                    <a:pt x="2890753" y="3875844"/>
                  </a:cubicBezTo>
                  <a:cubicBezTo>
                    <a:pt x="2879551" y="3893294"/>
                    <a:pt x="2880795" y="3925700"/>
                    <a:pt x="2850923" y="3919468"/>
                  </a:cubicBezTo>
                  <a:cubicBezTo>
                    <a:pt x="2822295" y="3911989"/>
                    <a:pt x="2828519" y="3887062"/>
                    <a:pt x="2835987" y="3865873"/>
                  </a:cubicBezTo>
                  <a:cubicBezTo>
                    <a:pt x="2828519" y="3859641"/>
                    <a:pt x="2822295" y="3865873"/>
                    <a:pt x="2816073" y="3865873"/>
                  </a:cubicBezTo>
                  <a:cubicBezTo>
                    <a:pt x="2763797" y="3872105"/>
                    <a:pt x="2763797" y="3872105"/>
                    <a:pt x="2756329" y="3824742"/>
                  </a:cubicBezTo>
                  <a:cubicBezTo>
                    <a:pt x="2745127" y="3822249"/>
                    <a:pt x="2742637" y="3832220"/>
                    <a:pt x="2736413" y="3838452"/>
                  </a:cubicBezTo>
                  <a:cubicBezTo>
                    <a:pt x="2730191" y="3844684"/>
                    <a:pt x="2722723" y="3855902"/>
                    <a:pt x="2716499" y="3853409"/>
                  </a:cubicBezTo>
                  <a:cubicBezTo>
                    <a:pt x="2689117" y="3843438"/>
                    <a:pt x="2660489" y="3857148"/>
                    <a:pt x="2635595" y="3852163"/>
                  </a:cubicBezTo>
                  <a:cubicBezTo>
                    <a:pt x="2599501" y="3845931"/>
                    <a:pt x="2582075" y="3794829"/>
                    <a:pt x="2599501" y="3759930"/>
                  </a:cubicBezTo>
                  <a:cubicBezTo>
                    <a:pt x="2613191" y="3733755"/>
                    <a:pt x="2601989" y="3700103"/>
                    <a:pt x="2575851" y="3686392"/>
                  </a:cubicBezTo>
                  <a:cubicBezTo>
                    <a:pt x="2563405" y="3680160"/>
                    <a:pt x="2562161" y="3688885"/>
                    <a:pt x="2558427" y="3697610"/>
                  </a:cubicBezTo>
                  <a:cubicBezTo>
                    <a:pt x="2544735" y="3726277"/>
                    <a:pt x="2539757" y="3728770"/>
                    <a:pt x="2516107" y="3708827"/>
                  </a:cubicBezTo>
                  <a:cubicBezTo>
                    <a:pt x="2499927" y="3695117"/>
                    <a:pt x="2478767" y="3690132"/>
                    <a:pt x="2468811" y="3668943"/>
                  </a:cubicBezTo>
                  <a:cubicBezTo>
                    <a:pt x="2458853" y="3645261"/>
                    <a:pt x="2462587" y="3634044"/>
                    <a:pt x="2486235" y="3626566"/>
                  </a:cubicBezTo>
                  <a:cubicBezTo>
                    <a:pt x="2523575" y="3612855"/>
                    <a:pt x="2524821" y="3609116"/>
                    <a:pt x="2494949" y="3581695"/>
                  </a:cubicBezTo>
                  <a:cubicBezTo>
                    <a:pt x="2481257" y="3566739"/>
                    <a:pt x="2468811" y="3554275"/>
                    <a:pt x="2447651" y="3558014"/>
                  </a:cubicBezTo>
                  <a:cubicBezTo>
                    <a:pt x="2435205" y="3560507"/>
                    <a:pt x="2428981" y="3551782"/>
                    <a:pt x="2426491" y="3541811"/>
                  </a:cubicBezTo>
                  <a:cubicBezTo>
                    <a:pt x="2417779" y="3505666"/>
                    <a:pt x="2401599" y="3472013"/>
                    <a:pt x="2396619" y="3433375"/>
                  </a:cubicBezTo>
                  <a:cubicBezTo>
                    <a:pt x="2391641" y="3395983"/>
                    <a:pt x="2363013" y="3363577"/>
                    <a:pt x="2348077" y="3327431"/>
                  </a:cubicBezTo>
                  <a:cubicBezTo>
                    <a:pt x="2346833" y="3322446"/>
                    <a:pt x="2343099" y="3319953"/>
                    <a:pt x="2338121" y="3319953"/>
                  </a:cubicBezTo>
                  <a:cubicBezTo>
                    <a:pt x="2283355" y="3322446"/>
                    <a:pt x="2264685" y="3272590"/>
                    <a:pt x="2241035" y="3240184"/>
                  </a:cubicBezTo>
                  <a:cubicBezTo>
                    <a:pt x="2221121" y="3214010"/>
                    <a:pt x="2198717" y="3189082"/>
                    <a:pt x="2178803" y="3161661"/>
                  </a:cubicBezTo>
                  <a:cubicBezTo>
                    <a:pt x="2156399" y="3129255"/>
                    <a:pt x="2147685" y="3093110"/>
                    <a:pt x="2135239" y="3056964"/>
                  </a:cubicBezTo>
                  <a:cubicBezTo>
                    <a:pt x="2131505" y="3044500"/>
                    <a:pt x="2133995" y="3029544"/>
                    <a:pt x="2127771" y="3015833"/>
                  </a:cubicBezTo>
                  <a:cubicBezTo>
                    <a:pt x="2120303" y="2998384"/>
                    <a:pt x="2122793" y="2982181"/>
                    <a:pt x="2136483" y="2967224"/>
                  </a:cubicBezTo>
                  <a:cubicBezTo>
                    <a:pt x="2145197" y="2958499"/>
                    <a:pt x="2151419" y="2948528"/>
                    <a:pt x="2155153" y="2937311"/>
                  </a:cubicBezTo>
                  <a:cubicBezTo>
                    <a:pt x="2158887" y="2927340"/>
                    <a:pt x="2157643" y="2922354"/>
                    <a:pt x="2145197" y="2919861"/>
                  </a:cubicBezTo>
                  <a:cubicBezTo>
                    <a:pt x="2105367" y="2914876"/>
                    <a:pt x="2080473" y="2881223"/>
                    <a:pt x="2086697" y="2841338"/>
                  </a:cubicBezTo>
                  <a:cubicBezTo>
                    <a:pt x="2086697" y="2831367"/>
                    <a:pt x="2090431" y="2820150"/>
                    <a:pt x="2086697" y="2812671"/>
                  </a:cubicBezTo>
                  <a:cubicBezTo>
                    <a:pt x="2048113" y="2755337"/>
                    <a:pt x="2084207" y="2690525"/>
                    <a:pt x="2066783" y="2631945"/>
                  </a:cubicBezTo>
                  <a:cubicBezTo>
                    <a:pt x="2060559" y="2612002"/>
                    <a:pt x="2077985" y="2594553"/>
                    <a:pt x="2099143" y="2588321"/>
                  </a:cubicBezTo>
                  <a:cubicBezTo>
                    <a:pt x="2121547" y="2582089"/>
                    <a:pt x="2121547" y="2603278"/>
                    <a:pt x="2129015" y="2615741"/>
                  </a:cubicBezTo>
                  <a:cubicBezTo>
                    <a:pt x="2137729" y="2630698"/>
                    <a:pt x="2141463" y="2646901"/>
                    <a:pt x="2137729" y="2665597"/>
                  </a:cubicBezTo>
                  <a:cubicBezTo>
                    <a:pt x="2133995" y="2693018"/>
                    <a:pt x="2151419" y="2712960"/>
                    <a:pt x="2172579" y="2727917"/>
                  </a:cubicBezTo>
                  <a:cubicBezTo>
                    <a:pt x="2182537" y="2736642"/>
                    <a:pt x="2194983" y="2736642"/>
                    <a:pt x="2201207" y="2721685"/>
                  </a:cubicBezTo>
                  <a:cubicBezTo>
                    <a:pt x="2209919" y="2701743"/>
                    <a:pt x="2222365" y="2706728"/>
                    <a:pt x="2236057" y="2712960"/>
                  </a:cubicBezTo>
                  <a:cubicBezTo>
                    <a:pt x="2243525" y="2715453"/>
                    <a:pt x="2248503" y="2721685"/>
                    <a:pt x="2257217" y="2720438"/>
                  </a:cubicBezTo>
                  <a:cubicBezTo>
                    <a:pt x="2278375" y="2715453"/>
                    <a:pt x="2309493" y="2720438"/>
                    <a:pt x="2314471" y="2698003"/>
                  </a:cubicBezTo>
                  <a:cubicBezTo>
                    <a:pt x="2319451" y="2683047"/>
                    <a:pt x="2285843" y="2680554"/>
                    <a:pt x="2272153" y="2669336"/>
                  </a:cubicBezTo>
                  <a:cubicBezTo>
                    <a:pt x="2269663" y="2665597"/>
                    <a:pt x="2264685" y="2665597"/>
                    <a:pt x="2260951" y="2664351"/>
                  </a:cubicBezTo>
                  <a:cubicBezTo>
                    <a:pt x="2248503" y="2660612"/>
                    <a:pt x="2234813" y="2658119"/>
                    <a:pt x="2232323" y="2644408"/>
                  </a:cubicBezTo>
                  <a:cubicBezTo>
                    <a:pt x="2229833" y="2631945"/>
                    <a:pt x="2244769" y="2628205"/>
                    <a:pt x="2253483" y="2621973"/>
                  </a:cubicBezTo>
                  <a:cubicBezTo>
                    <a:pt x="2287089" y="2593306"/>
                    <a:pt x="2288333" y="2577103"/>
                    <a:pt x="2257217" y="2548436"/>
                  </a:cubicBezTo>
                  <a:cubicBezTo>
                    <a:pt x="2244769" y="2538465"/>
                    <a:pt x="2238547" y="2529740"/>
                    <a:pt x="2244769" y="2516030"/>
                  </a:cubicBezTo>
                  <a:cubicBezTo>
                    <a:pt x="2249749" y="2506059"/>
                    <a:pt x="2248503" y="2497334"/>
                    <a:pt x="2239791" y="2492349"/>
                  </a:cubicBezTo>
                  <a:cubicBezTo>
                    <a:pt x="2212409" y="2477392"/>
                    <a:pt x="2226099" y="2464928"/>
                    <a:pt x="2239791" y="2448725"/>
                  </a:cubicBezTo>
                  <a:cubicBezTo>
                    <a:pt x="2270907" y="2411333"/>
                    <a:pt x="2304513" y="2373941"/>
                    <a:pt x="2328163" y="2329071"/>
                  </a:cubicBezTo>
                  <a:cubicBezTo>
                    <a:pt x="2330653" y="2322839"/>
                    <a:pt x="2331897" y="2320347"/>
                    <a:pt x="2339365" y="2320347"/>
                  </a:cubicBezTo>
                  <a:cubicBezTo>
                    <a:pt x="2376705" y="2325332"/>
                    <a:pt x="2364259" y="2304143"/>
                    <a:pt x="2355545" y="2287940"/>
                  </a:cubicBezTo>
                  <a:cubicBezTo>
                    <a:pt x="2348077" y="2272984"/>
                    <a:pt x="2343099" y="2258027"/>
                    <a:pt x="2339365" y="2241824"/>
                  </a:cubicBezTo>
                  <a:cubicBezTo>
                    <a:pt x="2331897" y="2190722"/>
                    <a:pt x="2274641" y="2172026"/>
                    <a:pt x="2227345" y="2201939"/>
                  </a:cubicBezTo>
                  <a:cubicBezTo>
                    <a:pt x="2188759" y="2226867"/>
                    <a:pt x="2153909" y="2258027"/>
                    <a:pt x="2110345" y="2277969"/>
                  </a:cubicBezTo>
                  <a:cubicBezTo>
                    <a:pt x="2074251" y="2285448"/>
                    <a:pt x="2063049" y="2256781"/>
                    <a:pt x="2049357" y="2234345"/>
                  </a:cubicBezTo>
                  <a:cubicBezTo>
                    <a:pt x="2035665" y="2213157"/>
                    <a:pt x="2048113" y="2198200"/>
                    <a:pt x="2063049" y="2181997"/>
                  </a:cubicBezTo>
                  <a:cubicBezTo>
                    <a:pt x="2076739" y="2168287"/>
                    <a:pt x="2079229" y="2150837"/>
                    <a:pt x="2070517" y="2130895"/>
                  </a:cubicBezTo>
                  <a:cubicBezTo>
                    <a:pt x="2058069" y="2103474"/>
                    <a:pt x="2036911" y="2079793"/>
                    <a:pt x="2048113" y="2044894"/>
                  </a:cubicBezTo>
                  <a:cubicBezTo>
                    <a:pt x="2050601" y="2033676"/>
                    <a:pt x="2036911" y="2022459"/>
                    <a:pt x="2026953" y="2012488"/>
                  </a:cubicBezTo>
                  <a:cubicBezTo>
                    <a:pt x="2023219" y="2008748"/>
                    <a:pt x="2015751" y="2003763"/>
                    <a:pt x="2023219" y="1996285"/>
                  </a:cubicBezTo>
                  <a:cubicBezTo>
                    <a:pt x="2028197" y="1991299"/>
                    <a:pt x="2033177" y="1995038"/>
                    <a:pt x="2038155" y="1997531"/>
                  </a:cubicBezTo>
                  <a:cubicBezTo>
                    <a:pt x="2065537" y="2008748"/>
                    <a:pt x="2071761" y="2005009"/>
                    <a:pt x="2068027" y="1977589"/>
                  </a:cubicBezTo>
                  <a:cubicBezTo>
                    <a:pt x="2064293" y="1945182"/>
                    <a:pt x="2089187" y="1926487"/>
                    <a:pt x="2101633" y="1901559"/>
                  </a:cubicBezTo>
                  <a:cubicBezTo>
                    <a:pt x="2117813" y="1867906"/>
                    <a:pt x="2125281" y="1835500"/>
                    <a:pt x="2126527" y="1796862"/>
                  </a:cubicBezTo>
                  <a:cubicBezTo>
                    <a:pt x="2126527" y="1755731"/>
                    <a:pt x="2107857" y="1717093"/>
                    <a:pt x="2121547" y="1674715"/>
                  </a:cubicBezTo>
                  <a:cubicBezTo>
                    <a:pt x="2126527" y="1657266"/>
                    <a:pt x="2131505" y="1643555"/>
                    <a:pt x="2142707" y="1633584"/>
                  </a:cubicBezTo>
                  <a:cubicBezTo>
                    <a:pt x="2160133" y="1618628"/>
                    <a:pt x="2176313" y="1604917"/>
                    <a:pt x="2178803" y="1578743"/>
                  </a:cubicBezTo>
                  <a:cubicBezTo>
                    <a:pt x="2180047" y="1556308"/>
                    <a:pt x="2203695" y="1562540"/>
                    <a:pt x="2218631" y="1566279"/>
                  </a:cubicBezTo>
                  <a:cubicBezTo>
                    <a:pt x="2237301" y="1572511"/>
                    <a:pt x="2246015" y="1566279"/>
                    <a:pt x="2259705" y="1552569"/>
                  </a:cubicBezTo>
                  <a:cubicBezTo>
                    <a:pt x="2283355" y="1528887"/>
                    <a:pt x="2305759" y="1500220"/>
                    <a:pt x="2343099" y="1492742"/>
                  </a:cubicBezTo>
                  <a:cubicBezTo>
                    <a:pt x="2359279" y="1490249"/>
                    <a:pt x="2371727" y="1484017"/>
                    <a:pt x="2364259" y="1461582"/>
                  </a:cubicBezTo>
                  <a:cubicBezTo>
                    <a:pt x="2356791" y="1440393"/>
                    <a:pt x="2375461" y="1430422"/>
                    <a:pt x="2390397" y="1427930"/>
                  </a:cubicBezTo>
                  <a:close/>
                  <a:moveTo>
                    <a:pt x="1185889" y="1426677"/>
                  </a:moveTo>
                  <a:cubicBezTo>
                    <a:pt x="1196301" y="1426677"/>
                    <a:pt x="1199879" y="1431203"/>
                    <a:pt x="1200693" y="1437668"/>
                  </a:cubicBezTo>
                  <a:cubicBezTo>
                    <a:pt x="1201507" y="1444132"/>
                    <a:pt x="1199555" y="1452537"/>
                    <a:pt x="1198903" y="1460295"/>
                  </a:cubicBezTo>
                  <a:cubicBezTo>
                    <a:pt x="1198903" y="1471931"/>
                    <a:pt x="1206713" y="1491326"/>
                    <a:pt x="1183287" y="1490033"/>
                  </a:cubicBezTo>
                  <a:cubicBezTo>
                    <a:pt x="1167669" y="1490033"/>
                    <a:pt x="1158559" y="1477103"/>
                    <a:pt x="1161161" y="1461588"/>
                  </a:cubicBezTo>
                  <a:cubicBezTo>
                    <a:pt x="1163765" y="1446072"/>
                    <a:pt x="1170271" y="1426677"/>
                    <a:pt x="1185889" y="1426677"/>
                  </a:cubicBezTo>
                  <a:close/>
                  <a:moveTo>
                    <a:pt x="5581785" y="1344256"/>
                  </a:moveTo>
                  <a:cubicBezTo>
                    <a:pt x="5613143" y="1373676"/>
                    <a:pt x="5641993" y="1405547"/>
                    <a:pt x="5663317" y="1442322"/>
                  </a:cubicBezTo>
                  <a:lnTo>
                    <a:pt x="5658661" y="1445966"/>
                  </a:lnTo>
                  <a:lnTo>
                    <a:pt x="5665859" y="1446906"/>
                  </a:lnTo>
                  <a:lnTo>
                    <a:pt x="5675577" y="1454206"/>
                  </a:lnTo>
                  <a:lnTo>
                    <a:pt x="5675545" y="1454156"/>
                  </a:lnTo>
                  <a:cubicBezTo>
                    <a:pt x="5723841" y="1484969"/>
                    <a:pt x="5762229" y="1521945"/>
                    <a:pt x="5760991" y="1584805"/>
                  </a:cubicBezTo>
                  <a:lnTo>
                    <a:pt x="5759863" y="1583079"/>
                  </a:lnTo>
                  <a:lnTo>
                    <a:pt x="5761621" y="1586407"/>
                  </a:lnTo>
                  <a:cubicBezTo>
                    <a:pt x="5800173" y="1648685"/>
                    <a:pt x="5836239" y="1710962"/>
                    <a:pt x="5874793" y="1771994"/>
                  </a:cubicBezTo>
                  <a:cubicBezTo>
                    <a:pt x="5888473" y="1794414"/>
                    <a:pt x="5904641" y="1816834"/>
                    <a:pt x="5919563" y="1836763"/>
                  </a:cubicBezTo>
                  <a:cubicBezTo>
                    <a:pt x="5978015" y="1909005"/>
                    <a:pt x="6004133" y="1998684"/>
                    <a:pt x="6038955" y="2082136"/>
                  </a:cubicBezTo>
                  <a:cubicBezTo>
                    <a:pt x="6083727" y="2191745"/>
                    <a:pt x="6130985" y="2301353"/>
                    <a:pt x="6169539" y="2413453"/>
                  </a:cubicBezTo>
                  <a:cubicBezTo>
                    <a:pt x="6195655" y="2490677"/>
                    <a:pt x="6226747" y="2567901"/>
                    <a:pt x="6239183" y="2650107"/>
                  </a:cubicBezTo>
                  <a:cubicBezTo>
                    <a:pt x="6242913" y="2677510"/>
                    <a:pt x="6237939" y="2703666"/>
                    <a:pt x="6232965" y="2731068"/>
                  </a:cubicBezTo>
                  <a:cubicBezTo>
                    <a:pt x="6230477" y="2747260"/>
                    <a:pt x="6231721" y="2760961"/>
                    <a:pt x="6245401" y="2773417"/>
                  </a:cubicBezTo>
                  <a:cubicBezTo>
                    <a:pt x="6261569" y="2784627"/>
                    <a:pt x="6267787" y="2803310"/>
                    <a:pt x="6264055" y="2823239"/>
                  </a:cubicBezTo>
                  <a:cubicBezTo>
                    <a:pt x="6246645" y="2960250"/>
                    <a:pt x="6252863" y="3100997"/>
                    <a:pt x="6224259" y="3238007"/>
                  </a:cubicBezTo>
                  <a:cubicBezTo>
                    <a:pt x="6210579" y="3254200"/>
                    <a:pt x="6219285" y="3274128"/>
                    <a:pt x="6218041" y="3291566"/>
                  </a:cubicBezTo>
                  <a:cubicBezTo>
                    <a:pt x="6215553" y="3317723"/>
                    <a:pt x="6205605" y="3330178"/>
                    <a:pt x="6179487" y="3321459"/>
                  </a:cubicBezTo>
                  <a:cubicBezTo>
                    <a:pt x="6168295" y="3317723"/>
                    <a:pt x="6159589" y="3317723"/>
                    <a:pt x="6153371" y="3326442"/>
                  </a:cubicBezTo>
                  <a:cubicBezTo>
                    <a:pt x="6132229" y="3355089"/>
                    <a:pt x="6103625" y="3382491"/>
                    <a:pt x="6106111" y="3422349"/>
                  </a:cubicBezTo>
                  <a:cubicBezTo>
                    <a:pt x="6109843" y="3472171"/>
                    <a:pt x="6078751" y="3512029"/>
                    <a:pt x="6072533" y="3559360"/>
                  </a:cubicBezTo>
                  <a:cubicBezTo>
                    <a:pt x="6068803" y="3581779"/>
                    <a:pt x="6047661" y="3590498"/>
                    <a:pt x="6022787" y="3588007"/>
                  </a:cubicBezTo>
                  <a:cubicBezTo>
                    <a:pt x="6000401" y="3586762"/>
                    <a:pt x="5991695" y="3573061"/>
                    <a:pt x="5987965" y="3554377"/>
                  </a:cubicBezTo>
                  <a:cubicBezTo>
                    <a:pt x="5978015" y="3510783"/>
                    <a:pt x="5951899" y="3474662"/>
                    <a:pt x="5943193" y="3429822"/>
                  </a:cubicBezTo>
                  <a:cubicBezTo>
                    <a:pt x="5938219" y="3401175"/>
                    <a:pt x="5904641" y="3386228"/>
                    <a:pt x="5878523" y="3372527"/>
                  </a:cubicBezTo>
                  <a:cubicBezTo>
                    <a:pt x="5830021" y="3348861"/>
                    <a:pt x="5796443" y="3315232"/>
                    <a:pt x="5795199" y="3257936"/>
                  </a:cubicBezTo>
                  <a:cubicBezTo>
                    <a:pt x="5795199" y="3254200"/>
                    <a:pt x="5793955" y="3247972"/>
                    <a:pt x="5790225" y="3245481"/>
                  </a:cubicBezTo>
                  <a:cubicBezTo>
                    <a:pt x="5760377" y="3218079"/>
                    <a:pt x="5754159" y="3178221"/>
                    <a:pt x="5737991" y="3143346"/>
                  </a:cubicBezTo>
                  <a:cubicBezTo>
                    <a:pt x="5696951" y="3054911"/>
                    <a:pt x="5711873" y="2970214"/>
                    <a:pt x="5741721" y="2885517"/>
                  </a:cubicBezTo>
                  <a:cubicBezTo>
                    <a:pt x="5747939" y="2865588"/>
                    <a:pt x="5751671" y="2846904"/>
                    <a:pt x="5747939" y="2826976"/>
                  </a:cubicBezTo>
                  <a:cubicBezTo>
                    <a:pt x="5736747" y="2762207"/>
                    <a:pt x="5720579" y="2697438"/>
                    <a:pt x="5696951" y="2635161"/>
                  </a:cubicBezTo>
                  <a:cubicBezTo>
                    <a:pt x="5664615" y="2556691"/>
                    <a:pt x="5636011" y="2474485"/>
                    <a:pt x="5626061" y="2388542"/>
                  </a:cubicBezTo>
                  <a:cubicBezTo>
                    <a:pt x="5621087" y="2351175"/>
                    <a:pt x="5631037" y="2312563"/>
                    <a:pt x="5633523" y="2273951"/>
                  </a:cubicBezTo>
                  <a:cubicBezTo>
                    <a:pt x="5633523" y="2267723"/>
                    <a:pt x="5637255" y="2261496"/>
                    <a:pt x="5636011" y="2255268"/>
                  </a:cubicBezTo>
                  <a:cubicBezTo>
                    <a:pt x="5628549" y="2176798"/>
                    <a:pt x="5650935" y="2102065"/>
                    <a:pt x="5684513" y="2033560"/>
                  </a:cubicBezTo>
                  <a:cubicBezTo>
                    <a:pt x="5705655" y="1987474"/>
                    <a:pt x="5683269" y="1952599"/>
                    <a:pt x="5668347" y="1915232"/>
                  </a:cubicBezTo>
                  <a:cubicBezTo>
                    <a:pt x="5655909" y="1886585"/>
                    <a:pt x="5644717" y="1859183"/>
                    <a:pt x="5640985" y="1828044"/>
                  </a:cubicBezTo>
                  <a:cubicBezTo>
                    <a:pt x="5638499" y="1804379"/>
                    <a:pt x="5638499" y="1785695"/>
                    <a:pt x="5663371" y="1773240"/>
                  </a:cubicBezTo>
                  <a:cubicBezTo>
                    <a:pt x="5670833" y="1769503"/>
                    <a:pt x="5680783" y="1762030"/>
                    <a:pt x="5680783" y="1750820"/>
                  </a:cubicBezTo>
                  <a:cubicBezTo>
                    <a:pt x="5679539" y="1738364"/>
                    <a:pt x="5668347" y="1735873"/>
                    <a:pt x="5657153" y="1730891"/>
                  </a:cubicBezTo>
                  <a:cubicBezTo>
                    <a:pt x="5638499" y="1723418"/>
                    <a:pt x="5619843" y="1713453"/>
                    <a:pt x="5601189" y="1705980"/>
                  </a:cubicBezTo>
                  <a:cubicBezTo>
                    <a:pt x="5589997" y="1702244"/>
                    <a:pt x="5583777" y="1696016"/>
                    <a:pt x="5585021" y="1684806"/>
                  </a:cubicBezTo>
                  <a:cubicBezTo>
                    <a:pt x="5585021" y="1630001"/>
                    <a:pt x="5587509" y="1573952"/>
                    <a:pt x="5561393" y="1522884"/>
                  </a:cubicBezTo>
                  <a:cubicBezTo>
                    <a:pt x="5560149" y="1519147"/>
                    <a:pt x="5563879" y="1512920"/>
                    <a:pt x="5563879" y="1507938"/>
                  </a:cubicBezTo>
                  <a:cubicBezTo>
                    <a:pt x="5565123" y="1505446"/>
                    <a:pt x="5566367" y="1504201"/>
                    <a:pt x="5566367" y="1502955"/>
                  </a:cubicBezTo>
                  <a:lnTo>
                    <a:pt x="5576161" y="1497873"/>
                  </a:lnTo>
                  <a:lnTo>
                    <a:pt x="5560461" y="1502386"/>
                  </a:lnTo>
                  <a:cubicBezTo>
                    <a:pt x="5571751" y="1459483"/>
                    <a:pt x="5549173" y="1416579"/>
                    <a:pt x="5566733" y="1374902"/>
                  </a:cubicBezTo>
                  <a:cubicBezTo>
                    <a:pt x="5571751" y="1363869"/>
                    <a:pt x="5571751" y="1351611"/>
                    <a:pt x="5581785" y="1344256"/>
                  </a:cubicBezTo>
                  <a:close/>
                  <a:moveTo>
                    <a:pt x="1098369" y="1318499"/>
                  </a:moveTo>
                  <a:cubicBezTo>
                    <a:pt x="1103103" y="1318343"/>
                    <a:pt x="1107837" y="1319909"/>
                    <a:pt x="1112255" y="1323043"/>
                  </a:cubicBezTo>
                  <a:cubicBezTo>
                    <a:pt x="1119829" y="1329309"/>
                    <a:pt x="1127403" y="1336829"/>
                    <a:pt x="1134979" y="1341842"/>
                  </a:cubicBezTo>
                  <a:cubicBezTo>
                    <a:pt x="1140659" y="1346542"/>
                    <a:pt x="1153441" y="1347012"/>
                    <a:pt x="1156281" y="1354356"/>
                  </a:cubicBezTo>
                  <a:cubicBezTo>
                    <a:pt x="1157227" y="1356803"/>
                    <a:pt x="1157071" y="1360015"/>
                    <a:pt x="1155177" y="1364401"/>
                  </a:cubicBezTo>
                  <a:cubicBezTo>
                    <a:pt x="1148865" y="1376935"/>
                    <a:pt x="1136241" y="1386961"/>
                    <a:pt x="1121093" y="1385708"/>
                  </a:cubicBezTo>
                  <a:cubicBezTo>
                    <a:pt x="1093319" y="1383201"/>
                    <a:pt x="1083221" y="1364401"/>
                    <a:pt x="1075647" y="1343095"/>
                  </a:cubicBezTo>
                  <a:cubicBezTo>
                    <a:pt x="1070597" y="1334322"/>
                    <a:pt x="1078171" y="1329309"/>
                    <a:pt x="1084483" y="1324296"/>
                  </a:cubicBezTo>
                  <a:cubicBezTo>
                    <a:pt x="1088901" y="1320536"/>
                    <a:pt x="1093635" y="1318656"/>
                    <a:pt x="1098369" y="1318499"/>
                  </a:cubicBezTo>
                  <a:close/>
                  <a:moveTo>
                    <a:pt x="2121807" y="1141736"/>
                  </a:moveTo>
                  <a:cubicBezTo>
                    <a:pt x="2130581" y="1145514"/>
                    <a:pt x="2145619" y="1135440"/>
                    <a:pt x="2150633" y="1153069"/>
                  </a:cubicBezTo>
                  <a:cubicBezTo>
                    <a:pt x="2151885" y="1159365"/>
                    <a:pt x="2149379" y="1168180"/>
                    <a:pt x="2145619" y="1166921"/>
                  </a:cubicBezTo>
                  <a:cubicBezTo>
                    <a:pt x="2121807" y="1154329"/>
                    <a:pt x="2113035" y="1194624"/>
                    <a:pt x="2091729" y="1180772"/>
                  </a:cubicBezTo>
                  <a:cubicBezTo>
                    <a:pt x="2082957" y="1175735"/>
                    <a:pt x="2081703" y="1165662"/>
                    <a:pt x="2082957" y="1158106"/>
                  </a:cubicBezTo>
                  <a:cubicBezTo>
                    <a:pt x="2086715" y="1135440"/>
                    <a:pt x="2106769" y="1144255"/>
                    <a:pt x="2121807" y="1141736"/>
                  </a:cubicBezTo>
                  <a:close/>
                  <a:moveTo>
                    <a:pt x="5183537" y="995592"/>
                  </a:moveTo>
                  <a:cubicBezTo>
                    <a:pt x="5187324" y="1000749"/>
                    <a:pt x="5182197" y="1019270"/>
                    <a:pt x="5189655" y="1025834"/>
                  </a:cubicBezTo>
                  <a:cubicBezTo>
                    <a:pt x="5213275" y="1008330"/>
                    <a:pt x="5233165" y="1022083"/>
                    <a:pt x="5253055" y="1037087"/>
                  </a:cubicBezTo>
                  <a:cubicBezTo>
                    <a:pt x="5260513" y="1042088"/>
                    <a:pt x="5267973" y="1049590"/>
                    <a:pt x="5275431" y="1049590"/>
                  </a:cubicBezTo>
                  <a:cubicBezTo>
                    <a:pt x="5315211" y="1048340"/>
                    <a:pt x="5313969" y="1075847"/>
                    <a:pt x="5312725" y="1103354"/>
                  </a:cubicBezTo>
                  <a:cubicBezTo>
                    <a:pt x="5311483" y="1137112"/>
                    <a:pt x="5313969" y="1170871"/>
                    <a:pt x="5301537" y="1203379"/>
                  </a:cubicBezTo>
                  <a:cubicBezTo>
                    <a:pt x="5290349" y="1233387"/>
                    <a:pt x="5311483" y="1265895"/>
                    <a:pt x="5338831" y="1270897"/>
                  </a:cubicBezTo>
                  <a:cubicBezTo>
                    <a:pt x="5369599" y="1277461"/>
                    <a:pt x="5382185" y="1287542"/>
                    <a:pt x="5379737" y="1309578"/>
                  </a:cubicBezTo>
                  <a:cubicBezTo>
                    <a:pt x="5378923" y="1316924"/>
                    <a:pt x="5376435" y="1325598"/>
                    <a:pt x="5372395" y="1335913"/>
                  </a:cubicBezTo>
                  <a:cubicBezTo>
                    <a:pt x="5362451" y="1363420"/>
                    <a:pt x="5352505" y="1392178"/>
                    <a:pt x="5338831" y="1420935"/>
                  </a:cubicBezTo>
                  <a:cubicBezTo>
                    <a:pt x="5331373" y="1440940"/>
                    <a:pt x="5331373" y="1458445"/>
                    <a:pt x="5337587" y="1478450"/>
                  </a:cubicBezTo>
                  <a:cubicBezTo>
                    <a:pt x="5351263" y="1518460"/>
                    <a:pt x="5341317" y="1537215"/>
                    <a:pt x="5301537" y="1552218"/>
                  </a:cubicBezTo>
                  <a:cubicBezTo>
                    <a:pt x="5271701" y="1564722"/>
                    <a:pt x="5239381" y="1575975"/>
                    <a:pt x="5256785" y="1620986"/>
                  </a:cubicBezTo>
                  <a:cubicBezTo>
                    <a:pt x="5261757" y="1632239"/>
                    <a:pt x="5253055" y="1639741"/>
                    <a:pt x="5243109" y="1634740"/>
                  </a:cubicBezTo>
                  <a:cubicBezTo>
                    <a:pt x="5219491" y="1625987"/>
                    <a:pt x="5194627" y="1624737"/>
                    <a:pt x="5173495" y="1607233"/>
                  </a:cubicBezTo>
                  <a:cubicBezTo>
                    <a:pt x="5144903" y="1584727"/>
                    <a:pt x="5115067" y="1565972"/>
                    <a:pt x="5086475" y="1542216"/>
                  </a:cubicBezTo>
                  <a:cubicBezTo>
                    <a:pt x="5042965" y="1505957"/>
                    <a:pt x="5037993" y="1458445"/>
                    <a:pt x="5023075" y="1412183"/>
                  </a:cubicBezTo>
                  <a:cubicBezTo>
                    <a:pt x="5018103" y="1400930"/>
                    <a:pt x="5018103" y="1388427"/>
                    <a:pt x="5015617" y="1377174"/>
                  </a:cubicBezTo>
                  <a:lnTo>
                    <a:pt x="5014165" y="1375436"/>
                  </a:lnTo>
                  <a:lnTo>
                    <a:pt x="4991525" y="1386828"/>
                  </a:lnTo>
                  <a:cubicBezTo>
                    <a:pt x="4984045" y="1388920"/>
                    <a:pt x="4977635" y="1386023"/>
                    <a:pt x="4974583" y="1368636"/>
                  </a:cubicBezTo>
                  <a:cubicBezTo>
                    <a:pt x="4972139" y="1358333"/>
                    <a:pt x="4961149" y="1341590"/>
                    <a:pt x="4977025" y="1332575"/>
                  </a:cubicBezTo>
                  <a:cubicBezTo>
                    <a:pt x="4984961" y="1327424"/>
                    <a:pt x="4989847" y="1330643"/>
                    <a:pt x="4994121" y="1335473"/>
                  </a:cubicBezTo>
                  <a:lnTo>
                    <a:pt x="5006373" y="1346927"/>
                  </a:lnTo>
                  <a:lnTo>
                    <a:pt x="4994173" y="1319659"/>
                  </a:lnTo>
                  <a:cubicBezTo>
                    <a:pt x="4987025" y="1311220"/>
                    <a:pt x="4977701" y="1304655"/>
                    <a:pt x="4967135" y="1299654"/>
                  </a:cubicBezTo>
                  <a:cubicBezTo>
                    <a:pt x="4952217" y="1292152"/>
                    <a:pt x="4938543" y="1283400"/>
                    <a:pt x="4926111" y="1272147"/>
                  </a:cubicBezTo>
                  <a:cubicBezTo>
                    <a:pt x="4906221" y="1250892"/>
                    <a:pt x="4908707" y="1229636"/>
                    <a:pt x="4928597" y="1210881"/>
                  </a:cubicBezTo>
                  <a:cubicBezTo>
                    <a:pt x="4942273" y="1199629"/>
                    <a:pt x="4950975" y="1185875"/>
                    <a:pt x="4955947" y="1168370"/>
                  </a:cubicBezTo>
                  <a:cubicBezTo>
                    <a:pt x="4962163" y="1148365"/>
                    <a:pt x="4972107" y="1132111"/>
                    <a:pt x="4990755" y="1123359"/>
                  </a:cubicBezTo>
                  <a:cubicBezTo>
                    <a:pt x="5008159" y="1115857"/>
                    <a:pt x="5018103" y="1102104"/>
                    <a:pt x="4994483" y="1087100"/>
                  </a:cubicBezTo>
                  <a:cubicBezTo>
                    <a:pt x="4982053" y="1079598"/>
                    <a:pt x="4979567" y="1067095"/>
                    <a:pt x="4988269" y="1055842"/>
                  </a:cubicBezTo>
                  <a:cubicBezTo>
                    <a:pt x="4998213" y="1039588"/>
                    <a:pt x="5004429" y="1017082"/>
                    <a:pt x="5028049" y="1015831"/>
                  </a:cubicBezTo>
                  <a:cubicBezTo>
                    <a:pt x="5045453" y="1014581"/>
                    <a:pt x="5050425" y="1032086"/>
                    <a:pt x="5047939" y="1047089"/>
                  </a:cubicBezTo>
                  <a:cubicBezTo>
                    <a:pt x="5042965" y="1079598"/>
                    <a:pt x="5062855" y="1089600"/>
                    <a:pt x="5086475" y="1089600"/>
                  </a:cubicBezTo>
                  <a:cubicBezTo>
                    <a:pt x="5111339" y="1090851"/>
                    <a:pt x="5117553" y="1073346"/>
                    <a:pt x="5122527" y="1050840"/>
                  </a:cubicBezTo>
                  <a:cubicBezTo>
                    <a:pt x="5127499" y="1022083"/>
                    <a:pt x="5154847" y="1008330"/>
                    <a:pt x="5175981" y="995826"/>
                  </a:cubicBezTo>
                  <a:cubicBezTo>
                    <a:pt x="5180021" y="993638"/>
                    <a:pt x="5182274" y="993872"/>
                    <a:pt x="5183537" y="995592"/>
                  </a:cubicBezTo>
                  <a:close/>
                  <a:moveTo>
                    <a:pt x="5249862" y="921683"/>
                  </a:moveTo>
                  <a:cubicBezTo>
                    <a:pt x="5255811" y="923387"/>
                    <a:pt x="5261135" y="927417"/>
                    <a:pt x="5265519" y="931756"/>
                  </a:cubicBezTo>
                  <a:cubicBezTo>
                    <a:pt x="5316875" y="982585"/>
                    <a:pt x="5374493" y="1022257"/>
                    <a:pt x="5432111" y="1064408"/>
                  </a:cubicBezTo>
                  <a:cubicBezTo>
                    <a:pt x="5453405" y="1078045"/>
                    <a:pt x="5465931" y="1099121"/>
                    <a:pt x="5475953" y="1121436"/>
                  </a:cubicBezTo>
                  <a:cubicBezTo>
                    <a:pt x="5508519" y="1187143"/>
                    <a:pt x="5551107" y="1247890"/>
                    <a:pt x="5569895" y="1321035"/>
                  </a:cubicBezTo>
                  <a:cubicBezTo>
                    <a:pt x="5532319" y="1285082"/>
                    <a:pt x="5504761" y="1240451"/>
                    <a:pt x="5469689" y="1203259"/>
                  </a:cubicBezTo>
                  <a:cubicBezTo>
                    <a:pt x="5420839" y="1152430"/>
                    <a:pt x="5393281" y="1084244"/>
                    <a:pt x="5336915" y="1037134"/>
                  </a:cubicBezTo>
                  <a:cubicBezTo>
                    <a:pt x="5308107" y="996222"/>
                    <a:pt x="5266771" y="966469"/>
                    <a:pt x="5230447" y="931756"/>
                  </a:cubicBezTo>
                  <a:cubicBezTo>
                    <a:pt x="5230447" y="930516"/>
                    <a:pt x="5230447" y="928037"/>
                    <a:pt x="5230447" y="925557"/>
                  </a:cubicBezTo>
                  <a:cubicBezTo>
                    <a:pt x="5237336" y="920598"/>
                    <a:pt x="5243912" y="919978"/>
                    <a:pt x="5249862" y="921683"/>
                  </a:cubicBezTo>
                  <a:close/>
                  <a:moveTo>
                    <a:pt x="5170025" y="877174"/>
                  </a:moveTo>
                  <a:cubicBezTo>
                    <a:pt x="5187917" y="892856"/>
                    <a:pt x="5208365" y="904919"/>
                    <a:pt x="5223699" y="923013"/>
                  </a:cubicBezTo>
                  <a:cubicBezTo>
                    <a:pt x="5189195" y="925426"/>
                    <a:pt x="5175137" y="906125"/>
                    <a:pt x="5170025" y="877174"/>
                  </a:cubicBezTo>
                  <a:close/>
                  <a:moveTo>
                    <a:pt x="1762951" y="794749"/>
                  </a:moveTo>
                  <a:cubicBezTo>
                    <a:pt x="1769057" y="794749"/>
                    <a:pt x="1772721" y="795848"/>
                    <a:pt x="1772721" y="802441"/>
                  </a:cubicBezTo>
                  <a:cubicBezTo>
                    <a:pt x="1771499" y="806837"/>
                    <a:pt x="1766615" y="810134"/>
                    <a:pt x="1760509" y="809035"/>
                  </a:cubicBezTo>
                  <a:cubicBezTo>
                    <a:pt x="1755625" y="807936"/>
                    <a:pt x="1751961" y="805738"/>
                    <a:pt x="1753183" y="800244"/>
                  </a:cubicBezTo>
                  <a:cubicBezTo>
                    <a:pt x="1753183" y="794749"/>
                    <a:pt x="1758067" y="794749"/>
                    <a:pt x="1762951" y="794749"/>
                  </a:cubicBezTo>
                  <a:close/>
                  <a:moveTo>
                    <a:pt x="2276557" y="742087"/>
                  </a:moveTo>
                  <a:cubicBezTo>
                    <a:pt x="2278618" y="743068"/>
                    <a:pt x="2280335" y="745031"/>
                    <a:pt x="2281021" y="747648"/>
                  </a:cubicBezTo>
                  <a:cubicBezTo>
                    <a:pt x="2283769" y="756806"/>
                    <a:pt x="2279649" y="764655"/>
                    <a:pt x="2267285" y="765964"/>
                  </a:cubicBezTo>
                  <a:cubicBezTo>
                    <a:pt x="2264537" y="758114"/>
                    <a:pt x="2257669" y="748956"/>
                    <a:pt x="2270031" y="742414"/>
                  </a:cubicBezTo>
                  <a:cubicBezTo>
                    <a:pt x="2272092" y="741106"/>
                    <a:pt x="2274497" y="741106"/>
                    <a:pt x="2276557" y="742087"/>
                  </a:cubicBezTo>
                  <a:close/>
                  <a:moveTo>
                    <a:pt x="2653277" y="690339"/>
                  </a:moveTo>
                  <a:cubicBezTo>
                    <a:pt x="2664361" y="690339"/>
                    <a:pt x="2675445" y="690339"/>
                    <a:pt x="2686531" y="690339"/>
                  </a:cubicBezTo>
                  <a:cubicBezTo>
                    <a:pt x="2686531" y="699082"/>
                    <a:pt x="2701079" y="701923"/>
                    <a:pt x="2702639" y="708698"/>
                  </a:cubicBezTo>
                  <a:cubicBezTo>
                    <a:pt x="2703159" y="710957"/>
                    <a:pt x="2702235" y="713652"/>
                    <a:pt x="2698847" y="717149"/>
                  </a:cubicBezTo>
                  <a:cubicBezTo>
                    <a:pt x="2688995" y="727640"/>
                    <a:pt x="2672983" y="724144"/>
                    <a:pt x="2659435" y="718315"/>
                  </a:cubicBezTo>
                  <a:cubicBezTo>
                    <a:pt x="2642191" y="712487"/>
                    <a:pt x="2647117" y="701996"/>
                    <a:pt x="2653277" y="690339"/>
                  </a:cubicBezTo>
                  <a:close/>
                  <a:moveTo>
                    <a:pt x="2978427" y="676973"/>
                  </a:moveTo>
                  <a:lnTo>
                    <a:pt x="2970291" y="678881"/>
                  </a:lnTo>
                  <a:lnTo>
                    <a:pt x="2988343" y="682418"/>
                  </a:lnTo>
                  <a:lnTo>
                    <a:pt x="2990861" y="683674"/>
                  </a:lnTo>
                  <a:lnTo>
                    <a:pt x="2988897" y="681420"/>
                  </a:lnTo>
                  <a:cubicBezTo>
                    <a:pt x="2985855" y="679012"/>
                    <a:pt x="2982463" y="677342"/>
                    <a:pt x="2978427" y="676973"/>
                  </a:cubicBezTo>
                  <a:close/>
                  <a:moveTo>
                    <a:pt x="1192477" y="662295"/>
                  </a:moveTo>
                  <a:cubicBezTo>
                    <a:pt x="1216281" y="669685"/>
                    <a:pt x="1237577" y="683233"/>
                    <a:pt x="1263885" y="684465"/>
                  </a:cubicBezTo>
                  <a:cubicBezTo>
                    <a:pt x="1267017" y="684465"/>
                    <a:pt x="1268897" y="686621"/>
                    <a:pt x="1270149" y="689700"/>
                  </a:cubicBezTo>
                  <a:lnTo>
                    <a:pt x="1271439" y="695248"/>
                  </a:lnTo>
                  <a:lnTo>
                    <a:pt x="1290389" y="677573"/>
                  </a:lnTo>
                  <a:cubicBezTo>
                    <a:pt x="1294137" y="675098"/>
                    <a:pt x="1297883" y="673860"/>
                    <a:pt x="1302879" y="677573"/>
                  </a:cubicBezTo>
                  <a:cubicBezTo>
                    <a:pt x="1325359" y="692425"/>
                    <a:pt x="1339097" y="713464"/>
                    <a:pt x="1341595" y="739455"/>
                  </a:cubicBezTo>
                  <a:cubicBezTo>
                    <a:pt x="1342843" y="749356"/>
                    <a:pt x="1349089" y="756781"/>
                    <a:pt x="1352835" y="765445"/>
                  </a:cubicBezTo>
                  <a:cubicBezTo>
                    <a:pt x="1359079" y="776584"/>
                    <a:pt x="1363763" y="788032"/>
                    <a:pt x="1365635" y="799944"/>
                  </a:cubicBezTo>
                  <a:cubicBezTo>
                    <a:pt x="1367509" y="811856"/>
                    <a:pt x="1366573" y="824232"/>
                    <a:pt x="1361577" y="837227"/>
                  </a:cubicBezTo>
                  <a:cubicBezTo>
                    <a:pt x="1349089" y="865693"/>
                    <a:pt x="1341595" y="892921"/>
                    <a:pt x="1356581" y="925099"/>
                  </a:cubicBezTo>
                  <a:cubicBezTo>
                    <a:pt x="1367821" y="947377"/>
                    <a:pt x="1344093" y="937475"/>
                    <a:pt x="1335351" y="939951"/>
                  </a:cubicBezTo>
                  <a:lnTo>
                    <a:pt x="1329621" y="938558"/>
                  </a:lnTo>
                  <a:lnTo>
                    <a:pt x="1336863" y="943946"/>
                  </a:lnTo>
                  <a:cubicBezTo>
                    <a:pt x="1362459" y="964504"/>
                    <a:pt x="1374633" y="987554"/>
                    <a:pt x="1377755" y="1012161"/>
                  </a:cubicBezTo>
                  <a:cubicBezTo>
                    <a:pt x="1380877" y="1036768"/>
                    <a:pt x="1374945" y="1062933"/>
                    <a:pt x="1364333" y="1089721"/>
                  </a:cubicBezTo>
                  <a:cubicBezTo>
                    <a:pt x="1334367" y="1142051"/>
                    <a:pt x="1281925" y="1153264"/>
                    <a:pt x="1228237" y="1161986"/>
                  </a:cubicBezTo>
                  <a:cubicBezTo>
                    <a:pt x="1190779" y="1166969"/>
                    <a:pt x="1160813" y="1180675"/>
                    <a:pt x="1140835" y="1215561"/>
                  </a:cubicBezTo>
                  <a:cubicBezTo>
                    <a:pt x="1122107" y="1247956"/>
                    <a:pt x="1089643" y="1271629"/>
                    <a:pt x="1078405" y="1307761"/>
                  </a:cubicBezTo>
                  <a:cubicBezTo>
                    <a:pt x="1077157" y="1312745"/>
                    <a:pt x="1070915" y="1318975"/>
                    <a:pt x="1067169" y="1318975"/>
                  </a:cubicBezTo>
                  <a:cubicBezTo>
                    <a:pt x="1002241" y="1336418"/>
                    <a:pt x="999745" y="1404945"/>
                    <a:pt x="966033" y="1446061"/>
                  </a:cubicBezTo>
                  <a:cubicBezTo>
                    <a:pt x="966033" y="1489669"/>
                    <a:pt x="933569" y="1523309"/>
                    <a:pt x="932321" y="1566917"/>
                  </a:cubicBezTo>
                  <a:cubicBezTo>
                    <a:pt x="931073" y="1591836"/>
                    <a:pt x="917337" y="1616755"/>
                    <a:pt x="909847" y="1640428"/>
                  </a:cubicBezTo>
                  <a:cubicBezTo>
                    <a:pt x="902355" y="1667839"/>
                    <a:pt x="889869" y="1696495"/>
                    <a:pt x="856157" y="1706463"/>
                  </a:cubicBezTo>
                  <a:cubicBezTo>
                    <a:pt x="836179" y="1712693"/>
                    <a:pt x="833683" y="1741349"/>
                    <a:pt x="813705" y="1750071"/>
                  </a:cubicBezTo>
                  <a:lnTo>
                    <a:pt x="808679" y="1756090"/>
                  </a:lnTo>
                  <a:lnTo>
                    <a:pt x="814753" y="1772784"/>
                  </a:lnTo>
                  <a:cubicBezTo>
                    <a:pt x="817669" y="1790348"/>
                    <a:pt x="812535" y="1808788"/>
                    <a:pt x="817203" y="1826526"/>
                  </a:cubicBezTo>
                  <a:cubicBezTo>
                    <a:pt x="834631" y="1881299"/>
                    <a:pt x="866997" y="1927358"/>
                    <a:pt x="904343" y="1970928"/>
                  </a:cubicBezTo>
                  <a:cubicBezTo>
                    <a:pt x="929239" y="1999559"/>
                    <a:pt x="945423" y="2020721"/>
                    <a:pt x="986501" y="2007028"/>
                  </a:cubicBezTo>
                  <a:cubicBezTo>
                    <a:pt x="1001441" y="2003293"/>
                    <a:pt x="1010155" y="2018231"/>
                    <a:pt x="1008909" y="2033170"/>
                  </a:cubicBezTo>
                  <a:cubicBezTo>
                    <a:pt x="1007665" y="2043128"/>
                    <a:pt x="1012643" y="2051842"/>
                    <a:pt x="1015133" y="2061801"/>
                  </a:cubicBezTo>
                  <a:cubicBezTo>
                    <a:pt x="1018867" y="2070515"/>
                    <a:pt x="1027581" y="2075494"/>
                    <a:pt x="1036295" y="2074249"/>
                  </a:cubicBezTo>
                  <a:cubicBezTo>
                    <a:pt x="1046255" y="2073004"/>
                    <a:pt x="1046255" y="2064291"/>
                    <a:pt x="1046255" y="2055577"/>
                  </a:cubicBezTo>
                  <a:cubicBezTo>
                    <a:pt x="1045009" y="2028190"/>
                    <a:pt x="1059947" y="2030680"/>
                    <a:pt x="1072397" y="2044373"/>
                  </a:cubicBezTo>
                  <a:cubicBezTo>
                    <a:pt x="1084845" y="2060556"/>
                    <a:pt x="1101027" y="2059311"/>
                    <a:pt x="1117211" y="2059311"/>
                  </a:cubicBezTo>
                  <a:cubicBezTo>
                    <a:pt x="1128415" y="2059311"/>
                    <a:pt x="1138373" y="2065535"/>
                    <a:pt x="1142107" y="2075494"/>
                  </a:cubicBezTo>
                  <a:cubicBezTo>
                    <a:pt x="1148331" y="2086698"/>
                    <a:pt x="1139619" y="2094167"/>
                    <a:pt x="1132149" y="2101636"/>
                  </a:cubicBezTo>
                  <a:cubicBezTo>
                    <a:pt x="1125925" y="2107860"/>
                    <a:pt x="1118455" y="2115329"/>
                    <a:pt x="1110987" y="2121553"/>
                  </a:cubicBezTo>
                  <a:cubicBezTo>
                    <a:pt x="1098539" y="2134002"/>
                    <a:pt x="1089825" y="2170102"/>
                    <a:pt x="1068661" y="2129022"/>
                  </a:cubicBezTo>
                  <a:cubicBezTo>
                    <a:pt x="1063683" y="2121553"/>
                    <a:pt x="1052479" y="2125288"/>
                    <a:pt x="1045009" y="2130267"/>
                  </a:cubicBezTo>
                  <a:cubicBezTo>
                    <a:pt x="1027581" y="2143960"/>
                    <a:pt x="1018867" y="2131512"/>
                    <a:pt x="1015133" y="2119064"/>
                  </a:cubicBezTo>
                  <a:cubicBezTo>
                    <a:pt x="1010155" y="2105370"/>
                    <a:pt x="1011399" y="2079229"/>
                    <a:pt x="990237" y="2082963"/>
                  </a:cubicBezTo>
                  <a:cubicBezTo>
                    <a:pt x="967829" y="2086698"/>
                    <a:pt x="944177" y="2099146"/>
                    <a:pt x="934219" y="2124043"/>
                  </a:cubicBezTo>
                  <a:cubicBezTo>
                    <a:pt x="923015" y="2156409"/>
                    <a:pt x="940443" y="2190019"/>
                    <a:pt x="975299" y="2197489"/>
                  </a:cubicBezTo>
                  <a:cubicBezTo>
                    <a:pt x="980277" y="2198733"/>
                    <a:pt x="985257" y="2197489"/>
                    <a:pt x="991481" y="2198733"/>
                  </a:cubicBezTo>
                  <a:cubicBezTo>
                    <a:pt x="1001441" y="2198733"/>
                    <a:pt x="1010155" y="2199978"/>
                    <a:pt x="1011399" y="2211182"/>
                  </a:cubicBezTo>
                  <a:cubicBezTo>
                    <a:pt x="1012643" y="2224875"/>
                    <a:pt x="1001441" y="2223630"/>
                    <a:pt x="993971" y="2224875"/>
                  </a:cubicBezTo>
                  <a:cubicBezTo>
                    <a:pt x="980277" y="2226120"/>
                    <a:pt x="977789" y="2236079"/>
                    <a:pt x="981523" y="2246037"/>
                  </a:cubicBezTo>
                  <a:cubicBezTo>
                    <a:pt x="985257" y="2254751"/>
                    <a:pt x="991481" y="2265955"/>
                    <a:pt x="1003929" y="2255996"/>
                  </a:cubicBezTo>
                  <a:cubicBezTo>
                    <a:pt x="1023847" y="2238568"/>
                    <a:pt x="1042521" y="2238568"/>
                    <a:pt x="1062437" y="2257241"/>
                  </a:cubicBezTo>
                  <a:cubicBezTo>
                    <a:pt x="1083599" y="2278403"/>
                    <a:pt x="1066173" y="2293341"/>
                    <a:pt x="1049989" y="2307035"/>
                  </a:cubicBezTo>
                  <a:cubicBezTo>
                    <a:pt x="1063683" y="2315748"/>
                    <a:pt x="1069907" y="2305790"/>
                    <a:pt x="1077375" y="2304545"/>
                  </a:cubicBezTo>
                  <a:cubicBezTo>
                    <a:pt x="1093559" y="2303300"/>
                    <a:pt x="1103517" y="2310769"/>
                    <a:pt x="1109741" y="2324462"/>
                  </a:cubicBezTo>
                  <a:cubicBezTo>
                    <a:pt x="1114721" y="2336911"/>
                    <a:pt x="1108497" y="2345625"/>
                    <a:pt x="1098539" y="2351849"/>
                  </a:cubicBezTo>
                  <a:cubicBezTo>
                    <a:pt x="1094803" y="2355583"/>
                    <a:pt x="1089825" y="2358073"/>
                    <a:pt x="1084845" y="2361808"/>
                  </a:cubicBezTo>
                  <a:cubicBezTo>
                    <a:pt x="1071151" y="2371766"/>
                    <a:pt x="1061193" y="2385460"/>
                    <a:pt x="1067417" y="2402887"/>
                  </a:cubicBezTo>
                  <a:cubicBezTo>
                    <a:pt x="1073641" y="2420315"/>
                    <a:pt x="1088579" y="2422805"/>
                    <a:pt x="1104763" y="2422805"/>
                  </a:cubicBezTo>
                  <a:cubicBezTo>
                    <a:pt x="1120945" y="2421560"/>
                    <a:pt x="1139619" y="2420315"/>
                    <a:pt x="1144597" y="2442722"/>
                  </a:cubicBezTo>
                  <a:cubicBezTo>
                    <a:pt x="1149577" y="2463884"/>
                    <a:pt x="1124679" y="2471354"/>
                    <a:pt x="1125925" y="2488781"/>
                  </a:cubicBezTo>
                  <a:cubicBezTo>
                    <a:pt x="1127169" y="2511188"/>
                    <a:pt x="1118455" y="2519902"/>
                    <a:pt x="1096049" y="2524882"/>
                  </a:cubicBezTo>
                  <a:cubicBezTo>
                    <a:pt x="1066173" y="2528616"/>
                    <a:pt x="1063683" y="2559737"/>
                    <a:pt x="1048745" y="2578410"/>
                  </a:cubicBezTo>
                  <a:cubicBezTo>
                    <a:pt x="1042521" y="2587124"/>
                    <a:pt x="1058703" y="2597082"/>
                    <a:pt x="1066173" y="2604551"/>
                  </a:cubicBezTo>
                  <a:cubicBezTo>
                    <a:pt x="1101027" y="2640652"/>
                    <a:pt x="1101027" y="2641897"/>
                    <a:pt x="1074887" y="2682976"/>
                  </a:cubicBezTo>
                  <a:cubicBezTo>
                    <a:pt x="1062437" y="2700404"/>
                    <a:pt x="1053723" y="2719077"/>
                    <a:pt x="1063683" y="2740239"/>
                  </a:cubicBezTo>
                  <a:cubicBezTo>
                    <a:pt x="1066173" y="2746463"/>
                    <a:pt x="1064927" y="2753932"/>
                    <a:pt x="1062437" y="2758912"/>
                  </a:cubicBezTo>
                  <a:cubicBezTo>
                    <a:pt x="1049989" y="2788788"/>
                    <a:pt x="1043765" y="2816174"/>
                    <a:pt x="1068661" y="2844806"/>
                  </a:cubicBezTo>
                  <a:cubicBezTo>
                    <a:pt x="1079865" y="2859744"/>
                    <a:pt x="1066173" y="2873437"/>
                    <a:pt x="1056213" y="2884641"/>
                  </a:cubicBezTo>
                  <a:cubicBezTo>
                    <a:pt x="1046255" y="2894599"/>
                    <a:pt x="1042521" y="2905803"/>
                    <a:pt x="1049989" y="2918251"/>
                  </a:cubicBezTo>
                  <a:cubicBezTo>
                    <a:pt x="1057459" y="2929455"/>
                    <a:pt x="1068661" y="2934434"/>
                    <a:pt x="1082355" y="2929455"/>
                  </a:cubicBezTo>
                  <a:cubicBezTo>
                    <a:pt x="1096049" y="2926965"/>
                    <a:pt x="1098539" y="2914517"/>
                    <a:pt x="1098539" y="2900824"/>
                  </a:cubicBezTo>
                  <a:cubicBezTo>
                    <a:pt x="1099783" y="2870947"/>
                    <a:pt x="1089825" y="2837337"/>
                    <a:pt x="1132149" y="2824888"/>
                  </a:cubicBezTo>
                  <a:cubicBezTo>
                    <a:pt x="1139619" y="2858499"/>
                    <a:pt x="1132149" y="2893355"/>
                    <a:pt x="1155801" y="2924476"/>
                  </a:cubicBezTo>
                  <a:cubicBezTo>
                    <a:pt x="1158913" y="2928210"/>
                    <a:pt x="1159925" y="2932489"/>
                    <a:pt x="1159381" y="2936846"/>
                  </a:cubicBezTo>
                  <a:cubicBezTo>
                    <a:pt x="1157747" y="2949917"/>
                    <a:pt x="1142107" y="2963688"/>
                    <a:pt x="1127169" y="2965555"/>
                  </a:cubicBezTo>
                  <a:cubicBezTo>
                    <a:pt x="1107253" y="2966800"/>
                    <a:pt x="1087335" y="2971780"/>
                    <a:pt x="1068661" y="2971780"/>
                  </a:cubicBezTo>
                  <a:cubicBezTo>
                    <a:pt x="1047499" y="2969290"/>
                    <a:pt x="1026337" y="2974269"/>
                    <a:pt x="1017623" y="2948128"/>
                  </a:cubicBezTo>
                  <a:cubicBezTo>
                    <a:pt x="1011399" y="2934434"/>
                    <a:pt x="997705" y="2936924"/>
                    <a:pt x="985257" y="2941903"/>
                  </a:cubicBezTo>
                  <a:cubicBezTo>
                    <a:pt x="966585" y="2949372"/>
                    <a:pt x="946667" y="2950617"/>
                    <a:pt x="926749" y="2954352"/>
                  </a:cubicBezTo>
                  <a:cubicBezTo>
                    <a:pt x="891893" y="2959331"/>
                    <a:pt x="858283" y="2970535"/>
                    <a:pt x="824671" y="2954352"/>
                  </a:cubicBezTo>
                  <a:cubicBezTo>
                    <a:pt x="798531" y="2992942"/>
                    <a:pt x="762429" y="2973024"/>
                    <a:pt x="728819" y="2971780"/>
                  </a:cubicBezTo>
                  <a:cubicBezTo>
                    <a:pt x="710147" y="2971780"/>
                    <a:pt x="698943" y="2975514"/>
                    <a:pt x="692719" y="2953107"/>
                  </a:cubicBezTo>
                  <a:cubicBezTo>
                    <a:pt x="687739" y="2939414"/>
                    <a:pt x="675291" y="2934434"/>
                    <a:pt x="661597" y="2948128"/>
                  </a:cubicBezTo>
                  <a:cubicBezTo>
                    <a:pt x="644169" y="2965555"/>
                    <a:pt x="624251" y="2980493"/>
                    <a:pt x="605579" y="2999166"/>
                  </a:cubicBezTo>
                  <a:cubicBezTo>
                    <a:pt x="595621" y="3007880"/>
                    <a:pt x="584417" y="3014104"/>
                    <a:pt x="569479" y="3019083"/>
                  </a:cubicBezTo>
                  <a:cubicBezTo>
                    <a:pt x="543337" y="3024063"/>
                    <a:pt x="529643" y="3045225"/>
                    <a:pt x="518439" y="3070122"/>
                  </a:cubicBezTo>
                  <a:cubicBezTo>
                    <a:pt x="509725" y="3086305"/>
                    <a:pt x="501011" y="3099998"/>
                    <a:pt x="478605" y="3096264"/>
                  </a:cubicBezTo>
                  <a:cubicBezTo>
                    <a:pt x="463667" y="3093774"/>
                    <a:pt x="454953" y="3102488"/>
                    <a:pt x="452463" y="3116181"/>
                  </a:cubicBezTo>
                  <a:cubicBezTo>
                    <a:pt x="448729" y="3148547"/>
                    <a:pt x="426321" y="3173444"/>
                    <a:pt x="412627" y="3200830"/>
                  </a:cubicBezTo>
                  <a:cubicBezTo>
                    <a:pt x="387731" y="3246889"/>
                    <a:pt x="370303" y="3294193"/>
                    <a:pt x="366569" y="3346477"/>
                  </a:cubicBezTo>
                  <a:cubicBezTo>
                    <a:pt x="365323" y="3360170"/>
                    <a:pt x="362835" y="3372618"/>
                    <a:pt x="359099" y="3385067"/>
                  </a:cubicBezTo>
                  <a:cubicBezTo>
                    <a:pt x="349141" y="3416188"/>
                    <a:pt x="361589" y="3437350"/>
                    <a:pt x="392711" y="3446064"/>
                  </a:cubicBezTo>
                  <a:cubicBezTo>
                    <a:pt x="436279" y="3457267"/>
                    <a:pt x="436279" y="3457267"/>
                    <a:pt x="421341" y="3500837"/>
                  </a:cubicBezTo>
                  <a:cubicBezTo>
                    <a:pt x="421341" y="3504571"/>
                    <a:pt x="418853" y="3509551"/>
                    <a:pt x="421341" y="3513285"/>
                  </a:cubicBezTo>
                  <a:cubicBezTo>
                    <a:pt x="426321" y="3534448"/>
                    <a:pt x="431301" y="3555610"/>
                    <a:pt x="416363" y="3573038"/>
                  </a:cubicBezTo>
                  <a:cubicBezTo>
                    <a:pt x="386487" y="3609138"/>
                    <a:pt x="352875" y="3641504"/>
                    <a:pt x="305571" y="3655197"/>
                  </a:cubicBezTo>
                  <a:cubicBezTo>
                    <a:pt x="301837" y="3656442"/>
                    <a:pt x="296857" y="3652707"/>
                    <a:pt x="293123" y="3651463"/>
                  </a:cubicBezTo>
                  <a:cubicBezTo>
                    <a:pt x="291877" y="3643994"/>
                    <a:pt x="289389" y="3637769"/>
                    <a:pt x="286899" y="3631545"/>
                  </a:cubicBezTo>
                  <a:cubicBezTo>
                    <a:pt x="329223" y="3601669"/>
                    <a:pt x="352875" y="3533203"/>
                    <a:pt x="337937" y="3479675"/>
                  </a:cubicBezTo>
                  <a:cubicBezTo>
                    <a:pt x="326733" y="3443574"/>
                    <a:pt x="311795" y="3409963"/>
                    <a:pt x="309305" y="3368884"/>
                  </a:cubicBezTo>
                  <a:cubicBezTo>
                    <a:pt x="308061" y="3341497"/>
                    <a:pt x="274449" y="3331539"/>
                    <a:pt x="253287" y="3315356"/>
                  </a:cubicBezTo>
                  <a:cubicBezTo>
                    <a:pt x="243329" y="3309131"/>
                    <a:pt x="228391" y="3310376"/>
                    <a:pt x="223411" y="3296683"/>
                  </a:cubicBezTo>
                  <a:cubicBezTo>
                    <a:pt x="222167" y="3266807"/>
                    <a:pt x="227145" y="3236931"/>
                    <a:pt x="220921" y="3208299"/>
                  </a:cubicBezTo>
                  <a:cubicBezTo>
                    <a:pt x="212207" y="3173444"/>
                    <a:pt x="201005" y="3139833"/>
                    <a:pt x="199759" y="3104978"/>
                  </a:cubicBezTo>
                  <a:lnTo>
                    <a:pt x="197123" y="3096102"/>
                  </a:lnTo>
                  <a:lnTo>
                    <a:pt x="192559" y="3088947"/>
                  </a:lnTo>
                  <a:cubicBezTo>
                    <a:pt x="178373" y="3075679"/>
                    <a:pt x="157213" y="3074511"/>
                    <a:pt x="139539" y="3067029"/>
                  </a:cubicBezTo>
                  <a:cubicBezTo>
                    <a:pt x="113493" y="3054560"/>
                    <a:pt x="82487" y="3053313"/>
                    <a:pt x="60163" y="3032116"/>
                  </a:cubicBezTo>
                  <a:lnTo>
                    <a:pt x="60565" y="3030330"/>
                  </a:lnTo>
                  <a:lnTo>
                    <a:pt x="53145" y="3035492"/>
                  </a:lnTo>
                  <a:cubicBezTo>
                    <a:pt x="8761" y="3015497"/>
                    <a:pt x="-6455" y="2988005"/>
                    <a:pt x="2421" y="2945516"/>
                  </a:cubicBezTo>
                  <a:cubicBezTo>
                    <a:pt x="10031" y="2903027"/>
                    <a:pt x="7493" y="2859289"/>
                    <a:pt x="26515" y="2819300"/>
                  </a:cubicBezTo>
                  <a:cubicBezTo>
                    <a:pt x="31587" y="2809302"/>
                    <a:pt x="35393" y="2793057"/>
                    <a:pt x="30319" y="2781810"/>
                  </a:cubicBezTo>
                  <a:cubicBezTo>
                    <a:pt x="12567" y="2728074"/>
                    <a:pt x="34125" y="2683086"/>
                    <a:pt x="51877" y="2635599"/>
                  </a:cubicBezTo>
                  <a:cubicBezTo>
                    <a:pt x="69631" y="2666840"/>
                    <a:pt x="55681" y="2698082"/>
                    <a:pt x="59487" y="2730573"/>
                  </a:cubicBezTo>
                  <a:lnTo>
                    <a:pt x="59487" y="2776728"/>
                  </a:lnTo>
                  <a:lnTo>
                    <a:pt x="62643" y="2730369"/>
                  </a:lnTo>
                  <a:cubicBezTo>
                    <a:pt x="77527" y="2717900"/>
                    <a:pt x="91169" y="2729122"/>
                    <a:pt x="104811" y="2732863"/>
                  </a:cubicBezTo>
                  <a:cubicBezTo>
                    <a:pt x="145739" y="2742838"/>
                    <a:pt x="166823" y="2726629"/>
                    <a:pt x="170545" y="2684235"/>
                  </a:cubicBezTo>
                  <a:cubicBezTo>
                    <a:pt x="174265" y="2631865"/>
                    <a:pt x="148221" y="2591965"/>
                    <a:pt x="120935" y="2552065"/>
                  </a:cubicBezTo>
                  <a:cubicBezTo>
                    <a:pt x="111013" y="2539596"/>
                    <a:pt x="94889" y="2529621"/>
                    <a:pt x="106051" y="2509670"/>
                  </a:cubicBezTo>
                  <a:cubicBezTo>
                    <a:pt x="143259" y="2437351"/>
                    <a:pt x="165583" y="2358797"/>
                    <a:pt x="194109" y="2281490"/>
                  </a:cubicBezTo>
                  <a:cubicBezTo>
                    <a:pt x="216433" y="2222887"/>
                    <a:pt x="242479" y="2165530"/>
                    <a:pt x="261083" y="2105679"/>
                  </a:cubicBezTo>
                  <a:cubicBezTo>
                    <a:pt x="267283" y="2084482"/>
                    <a:pt x="278445" y="2068273"/>
                    <a:pt x="299529" y="2059545"/>
                  </a:cubicBezTo>
                  <a:cubicBezTo>
                    <a:pt x="315653" y="2054557"/>
                    <a:pt x="314413" y="2033360"/>
                    <a:pt x="329295" y="2025879"/>
                  </a:cubicBezTo>
                  <a:cubicBezTo>
                    <a:pt x="344799" y="2020268"/>
                    <a:pt x="356891" y="2024632"/>
                    <a:pt x="368209" y="2031646"/>
                  </a:cubicBezTo>
                  <a:lnTo>
                    <a:pt x="397161" y="2049953"/>
                  </a:lnTo>
                  <a:lnTo>
                    <a:pt x="403447" y="2038927"/>
                  </a:lnTo>
                  <a:cubicBezTo>
                    <a:pt x="407649" y="2034414"/>
                    <a:pt x="412627" y="2030680"/>
                    <a:pt x="417607" y="2026945"/>
                  </a:cubicBezTo>
                  <a:lnTo>
                    <a:pt x="425719" y="2019456"/>
                  </a:lnTo>
                  <a:lnTo>
                    <a:pt x="469095" y="1943192"/>
                  </a:lnTo>
                  <a:cubicBezTo>
                    <a:pt x="466597" y="1934470"/>
                    <a:pt x="467847" y="1926995"/>
                    <a:pt x="472841" y="1919519"/>
                  </a:cubicBezTo>
                  <a:cubicBezTo>
                    <a:pt x="515293" y="1831057"/>
                    <a:pt x="549005" y="1737611"/>
                    <a:pt x="591457" y="1649150"/>
                  </a:cubicBezTo>
                  <a:cubicBezTo>
                    <a:pt x="595203" y="1640428"/>
                    <a:pt x="601445" y="1631706"/>
                    <a:pt x="608937" y="1625477"/>
                  </a:cubicBezTo>
                  <a:cubicBezTo>
                    <a:pt x="642649" y="1525801"/>
                    <a:pt x="707575" y="1439831"/>
                    <a:pt x="741287" y="1341402"/>
                  </a:cubicBezTo>
                  <a:cubicBezTo>
                    <a:pt x="773751" y="1299039"/>
                    <a:pt x="807463" y="1256677"/>
                    <a:pt x="839925" y="1214315"/>
                  </a:cubicBezTo>
                  <a:cubicBezTo>
                    <a:pt x="837429" y="1208086"/>
                    <a:pt x="839925" y="1201856"/>
                    <a:pt x="843671" y="1196872"/>
                  </a:cubicBezTo>
                  <a:cubicBezTo>
                    <a:pt x="908597" y="1108410"/>
                    <a:pt x="953547" y="1007489"/>
                    <a:pt x="1022219" y="922765"/>
                  </a:cubicBezTo>
                  <a:cubicBezTo>
                    <a:pt x="1029711" y="914043"/>
                    <a:pt x="1037203" y="904698"/>
                    <a:pt x="1045631" y="896133"/>
                  </a:cubicBezTo>
                  <a:lnTo>
                    <a:pt x="1073125" y="875334"/>
                  </a:lnTo>
                  <a:lnTo>
                    <a:pt x="1070583" y="874356"/>
                  </a:lnTo>
                  <a:lnTo>
                    <a:pt x="1070583" y="868637"/>
                  </a:lnTo>
                  <a:lnTo>
                    <a:pt x="1050051" y="855725"/>
                  </a:lnTo>
                  <a:cubicBezTo>
                    <a:pt x="1034077" y="842966"/>
                    <a:pt x="1039951" y="833498"/>
                    <a:pt x="1063439" y="803937"/>
                  </a:cubicBezTo>
                  <a:cubicBezTo>
                    <a:pt x="1094759" y="764524"/>
                    <a:pt x="1122321" y="723878"/>
                    <a:pt x="1148629" y="682002"/>
                  </a:cubicBezTo>
                  <a:cubicBezTo>
                    <a:pt x="1159905" y="662295"/>
                    <a:pt x="1176191" y="657368"/>
                    <a:pt x="1192477" y="662295"/>
                  </a:cubicBezTo>
                  <a:close/>
                  <a:moveTo>
                    <a:pt x="1581457" y="602936"/>
                  </a:moveTo>
                  <a:cubicBezTo>
                    <a:pt x="1591684" y="603090"/>
                    <a:pt x="1601758" y="604941"/>
                    <a:pt x="1610917" y="612959"/>
                  </a:cubicBezTo>
                  <a:cubicBezTo>
                    <a:pt x="1617023" y="619127"/>
                    <a:pt x="1624349" y="624061"/>
                    <a:pt x="1621907" y="635163"/>
                  </a:cubicBezTo>
                  <a:cubicBezTo>
                    <a:pt x="1618243" y="646264"/>
                    <a:pt x="1610917" y="649965"/>
                    <a:pt x="1599927" y="648731"/>
                  </a:cubicBezTo>
                  <a:cubicBezTo>
                    <a:pt x="1576725" y="647498"/>
                    <a:pt x="1548639" y="656133"/>
                    <a:pt x="1537647" y="622828"/>
                  </a:cubicBezTo>
                  <a:cubicBezTo>
                    <a:pt x="1542533" y="616660"/>
                    <a:pt x="1547417" y="610492"/>
                    <a:pt x="1551081" y="603091"/>
                  </a:cubicBezTo>
                  <a:cubicBezTo>
                    <a:pt x="1560850" y="604324"/>
                    <a:pt x="1571230" y="602782"/>
                    <a:pt x="1581457" y="602936"/>
                  </a:cubicBezTo>
                  <a:close/>
                  <a:moveTo>
                    <a:pt x="4870549" y="596925"/>
                  </a:moveTo>
                  <a:cubicBezTo>
                    <a:pt x="4886005" y="601921"/>
                    <a:pt x="4897595" y="614410"/>
                    <a:pt x="4910475" y="624401"/>
                  </a:cubicBezTo>
                  <a:cubicBezTo>
                    <a:pt x="4897595" y="645632"/>
                    <a:pt x="4849943" y="650627"/>
                    <a:pt x="4835775" y="633143"/>
                  </a:cubicBezTo>
                  <a:cubicBezTo>
                    <a:pt x="4829335" y="625650"/>
                    <a:pt x="4835775" y="621903"/>
                    <a:pt x="4839639" y="616907"/>
                  </a:cubicBezTo>
                  <a:cubicBezTo>
                    <a:pt x="4847367" y="606916"/>
                    <a:pt x="4858957" y="601921"/>
                    <a:pt x="4870549" y="596925"/>
                  </a:cubicBezTo>
                  <a:close/>
                  <a:moveTo>
                    <a:pt x="2408189" y="558456"/>
                  </a:moveTo>
                  <a:cubicBezTo>
                    <a:pt x="2430433" y="558456"/>
                    <a:pt x="2453913" y="568405"/>
                    <a:pt x="2456383" y="597009"/>
                  </a:cubicBezTo>
                  <a:cubicBezTo>
                    <a:pt x="2458855" y="618150"/>
                    <a:pt x="2468741" y="624369"/>
                    <a:pt x="2489749" y="623125"/>
                  </a:cubicBezTo>
                  <a:cubicBezTo>
                    <a:pt x="2516937" y="619394"/>
                    <a:pt x="2542887" y="626856"/>
                    <a:pt x="2568839" y="634318"/>
                  </a:cubicBezTo>
                  <a:cubicBezTo>
                    <a:pt x="2575017" y="636805"/>
                    <a:pt x="2575017" y="643023"/>
                    <a:pt x="2575017" y="647998"/>
                  </a:cubicBezTo>
                  <a:cubicBezTo>
                    <a:pt x="2575017" y="700230"/>
                    <a:pt x="2561425" y="710179"/>
                    <a:pt x="2510757" y="697743"/>
                  </a:cubicBezTo>
                  <a:cubicBezTo>
                    <a:pt x="2487277" y="691525"/>
                    <a:pt x="2466269" y="692768"/>
                    <a:pt x="2456383" y="720128"/>
                  </a:cubicBezTo>
                  <a:cubicBezTo>
                    <a:pt x="2450205" y="736295"/>
                    <a:pt x="2434139" y="742514"/>
                    <a:pt x="2420547" y="751219"/>
                  </a:cubicBezTo>
                  <a:cubicBezTo>
                    <a:pt x="2405717" y="759924"/>
                    <a:pt x="2388417" y="766143"/>
                    <a:pt x="2372351" y="772361"/>
                  </a:cubicBezTo>
                  <a:cubicBezTo>
                    <a:pt x="2359993" y="777336"/>
                    <a:pt x="2347635" y="793503"/>
                    <a:pt x="2334043" y="781066"/>
                  </a:cubicBezTo>
                  <a:cubicBezTo>
                    <a:pt x="2317977" y="768630"/>
                    <a:pt x="2334043" y="753706"/>
                    <a:pt x="2334043" y="738783"/>
                  </a:cubicBezTo>
                  <a:cubicBezTo>
                    <a:pt x="2334043" y="721372"/>
                    <a:pt x="2348871" y="720128"/>
                    <a:pt x="2362465" y="720128"/>
                  </a:cubicBezTo>
                  <a:cubicBezTo>
                    <a:pt x="2364937" y="720128"/>
                    <a:pt x="2368643" y="720128"/>
                    <a:pt x="2368643" y="718885"/>
                  </a:cubicBezTo>
                  <a:cubicBezTo>
                    <a:pt x="2384709" y="690281"/>
                    <a:pt x="2413131" y="675357"/>
                    <a:pt x="2440319" y="661678"/>
                  </a:cubicBezTo>
                  <a:cubicBezTo>
                    <a:pt x="2453913" y="654216"/>
                    <a:pt x="2436611" y="630587"/>
                    <a:pt x="2414367" y="628099"/>
                  </a:cubicBezTo>
                  <a:cubicBezTo>
                    <a:pt x="2399539" y="626856"/>
                    <a:pt x="2385945" y="625612"/>
                    <a:pt x="2385945" y="605714"/>
                  </a:cubicBezTo>
                  <a:cubicBezTo>
                    <a:pt x="2384709" y="585816"/>
                    <a:pt x="2381001" y="559700"/>
                    <a:pt x="2408189" y="558456"/>
                  </a:cubicBezTo>
                  <a:close/>
                  <a:moveTo>
                    <a:pt x="1898394" y="426971"/>
                  </a:moveTo>
                  <a:cubicBezTo>
                    <a:pt x="1910541" y="426351"/>
                    <a:pt x="1923000" y="430380"/>
                    <a:pt x="1935459" y="437197"/>
                  </a:cubicBezTo>
                  <a:cubicBezTo>
                    <a:pt x="1954147" y="447113"/>
                    <a:pt x="1971589" y="454550"/>
                    <a:pt x="1989031" y="434718"/>
                  </a:cubicBezTo>
                  <a:cubicBezTo>
                    <a:pt x="1991523" y="431000"/>
                    <a:pt x="2002735" y="428521"/>
                    <a:pt x="2003981" y="428521"/>
                  </a:cubicBezTo>
                  <a:cubicBezTo>
                    <a:pt x="2017687" y="458269"/>
                    <a:pt x="2052571" y="442155"/>
                    <a:pt x="2071259" y="458269"/>
                  </a:cubicBezTo>
                  <a:cubicBezTo>
                    <a:pt x="2089947" y="474382"/>
                    <a:pt x="2108635" y="478100"/>
                    <a:pt x="2124831" y="455790"/>
                  </a:cubicBezTo>
                  <a:cubicBezTo>
                    <a:pt x="2134799" y="442155"/>
                    <a:pt x="2148503" y="439676"/>
                    <a:pt x="2160963" y="450832"/>
                  </a:cubicBezTo>
                  <a:cubicBezTo>
                    <a:pt x="2170929" y="460748"/>
                    <a:pt x="2187125" y="457029"/>
                    <a:pt x="2195847" y="466945"/>
                  </a:cubicBezTo>
                  <a:cubicBezTo>
                    <a:pt x="2177159" y="476861"/>
                    <a:pt x="2158471" y="485537"/>
                    <a:pt x="2141029" y="495453"/>
                  </a:cubicBezTo>
                  <a:cubicBezTo>
                    <a:pt x="2118603" y="505369"/>
                    <a:pt x="2096177" y="509088"/>
                    <a:pt x="2074997" y="492974"/>
                  </a:cubicBezTo>
                  <a:cubicBezTo>
                    <a:pt x="2063783" y="484298"/>
                    <a:pt x="2052571" y="476861"/>
                    <a:pt x="2036375" y="484298"/>
                  </a:cubicBezTo>
                  <a:cubicBezTo>
                    <a:pt x="2025161" y="489256"/>
                    <a:pt x="2021425" y="479340"/>
                    <a:pt x="2016441" y="471903"/>
                  </a:cubicBezTo>
                  <a:cubicBezTo>
                    <a:pt x="2010211" y="461987"/>
                    <a:pt x="2003981" y="453311"/>
                    <a:pt x="1990277" y="455790"/>
                  </a:cubicBezTo>
                  <a:cubicBezTo>
                    <a:pt x="1977819" y="458269"/>
                    <a:pt x="1969097" y="465705"/>
                    <a:pt x="1974081" y="481819"/>
                  </a:cubicBezTo>
                  <a:cubicBezTo>
                    <a:pt x="1976573" y="489256"/>
                    <a:pt x="1967851" y="491735"/>
                    <a:pt x="1960377" y="492974"/>
                  </a:cubicBezTo>
                  <a:cubicBezTo>
                    <a:pt x="1952901" y="494214"/>
                    <a:pt x="1942933" y="492974"/>
                    <a:pt x="1941689" y="484298"/>
                  </a:cubicBezTo>
                  <a:cubicBezTo>
                    <a:pt x="1936705" y="461987"/>
                    <a:pt x="1926737" y="468184"/>
                    <a:pt x="1909295" y="473142"/>
                  </a:cubicBezTo>
                  <a:cubicBezTo>
                    <a:pt x="1881887" y="481819"/>
                    <a:pt x="1868181" y="496693"/>
                    <a:pt x="1851985" y="519003"/>
                  </a:cubicBezTo>
                  <a:cubicBezTo>
                    <a:pt x="1822085" y="558667"/>
                    <a:pt x="1773495" y="579738"/>
                    <a:pt x="1721169" y="569823"/>
                  </a:cubicBezTo>
                  <a:cubicBezTo>
                    <a:pt x="1688775" y="563625"/>
                    <a:pt x="1657629" y="566104"/>
                    <a:pt x="1627727" y="538835"/>
                  </a:cubicBezTo>
                  <a:cubicBezTo>
                    <a:pt x="1606547" y="517764"/>
                    <a:pt x="1601565" y="556188"/>
                    <a:pt x="1594089" y="573541"/>
                  </a:cubicBezTo>
                  <a:cubicBezTo>
                    <a:pt x="1591597" y="579738"/>
                    <a:pt x="1587859" y="583457"/>
                    <a:pt x="1581631" y="584696"/>
                  </a:cubicBezTo>
                  <a:cubicBezTo>
                    <a:pt x="1581631" y="515285"/>
                    <a:pt x="1581631" y="517764"/>
                    <a:pt x="1655137" y="522722"/>
                  </a:cubicBezTo>
                  <a:cubicBezTo>
                    <a:pt x="1685037" y="523961"/>
                    <a:pt x="1716185" y="521482"/>
                    <a:pt x="1742349" y="495453"/>
                  </a:cubicBezTo>
                  <a:cubicBezTo>
                    <a:pt x="1757299" y="479340"/>
                    <a:pt x="1779725" y="468184"/>
                    <a:pt x="1795921" y="448353"/>
                  </a:cubicBezTo>
                  <a:cubicBezTo>
                    <a:pt x="1803397" y="438437"/>
                    <a:pt x="1813363" y="444634"/>
                    <a:pt x="1822085" y="448353"/>
                  </a:cubicBezTo>
                  <a:cubicBezTo>
                    <a:pt x="1835789" y="455790"/>
                    <a:pt x="1851985" y="458269"/>
                    <a:pt x="1863199" y="444634"/>
                  </a:cubicBezTo>
                  <a:cubicBezTo>
                    <a:pt x="1874411" y="432859"/>
                    <a:pt x="1886247" y="427591"/>
                    <a:pt x="1898394" y="426971"/>
                  </a:cubicBezTo>
                  <a:close/>
                  <a:moveTo>
                    <a:pt x="2860767" y="383857"/>
                  </a:moveTo>
                  <a:cubicBezTo>
                    <a:pt x="2865839" y="382613"/>
                    <a:pt x="2910225" y="421183"/>
                    <a:pt x="2908957" y="426160"/>
                  </a:cubicBezTo>
                  <a:cubicBezTo>
                    <a:pt x="2905151" y="441090"/>
                    <a:pt x="2893739" y="446067"/>
                    <a:pt x="2873449" y="447311"/>
                  </a:cubicBezTo>
                  <a:cubicBezTo>
                    <a:pt x="2845549" y="446067"/>
                    <a:pt x="2859499" y="416206"/>
                    <a:pt x="2851891" y="400032"/>
                  </a:cubicBezTo>
                  <a:cubicBezTo>
                    <a:pt x="2849355" y="395055"/>
                    <a:pt x="2853159" y="387590"/>
                    <a:pt x="2860767" y="383857"/>
                  </a:cubicBezTo>
                  <a:close/>
                  <a:moveTo>
                    <a:pt x="2771345" y="382615"/>
                  </a:moveTo>
                  <a:cubicBezTo>
                    <a:pt x="2778839" y="382615"/>
                    <a:pt x="2783835" y="384905"/>
                    <a:pt x="2782585" y="392919"/>
                  </a:cubicBezTo>
                  <a:cubicBezTo>
                    <a:pt x="2781337" y="399788"/>
                    <a:pt x="2776341" y="405512"/>
                    <a:pt x="2768847" y="408946"/>
                  </a:cubicBezTo>
                  <a:cubicBezTo>
                    <a:pt x="2760105" y="407802"/>
                    <a:pt x="2757607" y="402077"/>
                    <a:pt x="2757607" y="396353"/>
                  </a:cubicBezTo>
                  <a:cubicBezTo>
                    <a:pt x="2757607" y="388339"/>
                    <a:pt x="2761353" y="382615"/>
                    <a:pt x="2771345" y="382615"/>
                  </a:cubicBezTo>
                  <a:close/>
                  <a:moveTo>
                    <a:pt x="1298933" y="371147"/>
                  </a:moveTo>
                  <a:cubicBezTo>
                    <a:pt x="1306085" y="372211"/>
                    <a:pt x="1313779" y="374973"/>
                    <a:pt x="1322113" y="379752"/>
                  </a:cubicBezTo>
                  <a:cubicBezTo>
                    <a:pt x="1296469" y="386920"/>
                    <a:pt x="1278517" y="414395"/>
                    <a:pt x="1246463" y="398866"/>
                  </a:cubicBezTo>
                  <a:cubicBezTo>
                    <a:pt x="1260887" y="380051"/>
                    <a:pt x="1277476" y="367956"/>
                    <a:pt x="1298933" y="371147"/>
                  </a:cubicBezTo>
                  <a:close/>
                  <a:moveTo>
                    <a:pt x="3466238" y="122"/>
                  </a:moveTo>
                  <a:cubicBezTo>
                    <a:pt x="3475886" y="-659"/>
                    <a:pt x="3486467" y="2466"/>
                    <a:pt x="3497671" y="4966"/>
                  </a:cubicBezTo>
                  <a:cubicBezTo>
                    <a:pt x="3551199" y="16218"/>
                    <a:pt x="3605973" y="21219"/>
                    <a:pt x="3660745" y="26220"/>
                  </a:cubicBezTo>
                  <a:cubicBezTo>
                    <a:pt x="3703071" y="29970"/>
                    <a:pt x="3746641" y="34971"/>
                    <a:pt x="3787721" y="46223"/>
                  </a:cubicBezTo>
                  <a:cubicBezTo>
                    <a:pt x="3841249" y="59975"/>
                    <a:pt x="3899757" y="62476"/>
                    <a:pt x="3950797" y="81229"/>
                  </a:cubicBezTo>
                  <a:cubicBezTo>
                    <a:pt x="4010549" y="104984"/>
                    <a:pt x="4076527" y="101232"/>
                    <a:pt x="4132545" y="131237"/>
                  </a:cubicBezTo>
                  <a:cubicBezTo>
                    <a:pt x="4148727" y="138738"/>
                    <a:pt x="4166155" y="143739"/>
                    <a:pt x="4178605" y="156241"/>
                  </a:cubicBezTo>
                  <a:cubicBezTo>
                    <a:pt x="4182339" y="159991"/>
                    <a:pt x="4188563" y="163743"/>
                    <a:pt x="4192297" y="163743"/>
                  </a:cubicBezTo>
                  <a:cubicBezTo>
                    <a:pt x="4264499" y="162492"/>
                    <a:pt x="4325497" y="202499"/>
                    <a:pt x="4393963" y="212500"/>
                  </a:cubicBezTo>
                  <a:cubicBezTo>
                    <a:pt x="4415125" y="216251"/>
                    <a:pt x="4436289" y="211250"/>
                    <a:pt x="4459941" y="221253"/>
                  </a:cubicBezTo>
                  <a:cubicBezTo>
                    <a:pt x="4502265" y="241256"/>
                    <a:pt x="4544591" y="256258"/>
                    <a:pt x="4564509" y="303766"/>
                  </a:cubicBezTo>
                  <a:cubicBezTo>
                    <a:pt x="4566997" y="311267"/>
                    <a:pt x="4571977" y="320019"/>
                    <a:pt x="4578201" y="321269"/>
                  </a:cubicBezTo>
                  <a:cubicBezTo>
                    <a:pt x="4608077" y="330020"/>
                    <a:pt x="4619281" y="358775"/>
                    <a:pt x="4640445" y="376278"/>
                  </a:cubicBezTo>
                  <a:cubicBezTo>
                    <a:pt x="4672811" y="400032"/>
                    <a:pt x="4686503" y="436287"/>
                    <a:pt x="4712645" y="463792"/>
                  </a:cubicBezTo>
                  <a:cubicBezTo>
                    <a:pt x="4667831" y="441288"/>
                    <a:pt x="4632975" y="407533"/>
                    <a:pt x="4591895" y="380028"/>
                  </a:cubicBezTo>
                  <a:cubicBezTo>
                    <a:pt x="4492307" y="312517"/>
                    <a:pt x="4384005" y="263760"/>
                    <a:pt x="4273213" y="218751"/>
                  </a:cubicBezTo>
                  <a:cubicBezTo>
                    <a:pt x="4225909" y="199998"/>
                    <a:pt x="4182339" y="171243"/>
                    <a:pt x="4131299" y="157491"/>
                  </a:cubicBezTo>
                  <a:lnTo>
                    <a:pt x="4125853" y="155849"/>
                  </a:lnTo>
                  <a:lnTo>
                    <a:pt x="4117481" y="179673"/>
                  </a:lnTo>
                  <a:cubicBezTo>
                    <a:pt x="4112491" y="193343"/>
                    <a:pt x="4096269" y="210740"/>
                    <a:pt x="4112491" y="220683"/>
                  </a:cubicBezTo>
                  <a:cubicBezTo>
                    <a:pt x="4126217" y="229382"/>
                    <a:pt x="4146183" y="218197"/>
                    <a:pt x="4159909" y="207013"/>
                  </a:cubicBezTo>
                  <a:cubicBezTo>
                    <a:pt x="4168643" y="200798"/>
                    <a:pt x="4174883" y="189614"/>
                    <a:pt x="4184865" y="203284"/>
                  </a:cubicBezTo>
                  <a:cubicBezTo>
                    <a:pt x="4190479" y="210119"/>
                    <a:pt x="4191415" y="216022"/>
                    <a:pt x="4189545" y="220839"/>
                  </a:cubicBezTo>
                  <a:cubicBezTo>
                    <a:pt x="4187673" y="225654"/>
                    <a:pt x="4182993" y="229382"/>
                    <a:pt x="4177377" y="231868"/>
                  </a:cubicBezTo>
                  <a:cubicBezTo>
                    <a:pt x="4147429" y="245538"/>
                    <a:pt x="4129961" y="276606"/>
                    <a:pt x="4092525" y="276606"/>
                  </a:cubicBezTo>
                  <a:cubicBezTo>
                    <a:pt x="4078799" y="276606"/>
                    <a:pt x="4071311" y="305189"/>
                    <a:pt x="4048851" y="310160"/>
                  </a:cubicBezTo>
                  <a:cubicBezTo>
                    <a:pt x="4040117" y="311403"/>
                    <a:pt x="4031381" y="317616"/>
                    <a:pt x="4022647" y="320102"/>
                  </a:cubicBezTo>
                  <a:cubicBezTo>
                    <a:pt x="4000185" y="325073"/>
                    <a:pt x="3987707" y="332530"/>
                    <a:pt x="3991451" y="359870"/>
                  </a:cubicBezTo>
                  <a:cubicBezTo>
                    <a:pt x="3995193" y="389695"/>
                    <a:pt x="3972733" y="413307"/>
                    <a:pt x="3957759" y="436919"/>
                  </a:cubicBezTo>
                  <a:cubicBezTo>
                    <a:pt x="3937793" y="469230"/>
                    <a:pt x="3912837" y="497813"/>
                    <a:pt x="3880393" y="518940"/>
                  </a:cubicBezTo>
                  <a:cubicBezTo>
                    <a:pt x="3874153" y="523911"/>
                    <a:pt x="3869163" y="527639"/>
                    <a:pt x="3865419" y="532610"/>
                  </a:cubicBezTo>
                  <a:cubicBezTo>
                    <a:pt x="3844205" y="559950"/>
                    <a:pt x="3837967" y="559950"/>
                    <a:pt x="3814257" y="532610"/>
                  </a:cubicBezTo>
                  <a:cubicBezTo>
                    <a:pt x="3786805" y="504027"/>
                    <a:pt x="3761849" y="507755"/>
                    <a:pt x="3748123" y="545037"/>
                  </a:cubicBezTo>
                  <a:cubicBezTo>
                    <a:pt x="3736893" y="576105"/>
                    <a:pt x="3726909" y="604688"/>
                    <a:pt x="3716927" y="635757"/>
                  </a:cubicBezTo>
                  <a:cubicBezTo>
                    <a:pt x="3713183" y="648184"/>
                    <a:pt x="3713183" y="661854"/>
                    <a:pt x="3719423" y="674282"/>
                  </a:cubicBezTo>
                  <a:cubicBezTo>
                    <a:pt x="3728157" y="694165"/>
                    <a:pt x="3726909" y="710321"/>
                    <a:pt x="3710687" y="723991"/>
                  </a:cubicBezTo>
                  <a:cubicBezTo>
                    <a:pt x="3691969" y="738904"/>
                    <a:pt x="3673253" y="756302"/>
                    <a:pt x="3647047" y="738904"/>
                  </a:cubicBezTo>
                  <a:cubicBezTo>
                    <a:pt x="3635817" y="731447"/>
                    <a:pt x="3623339" y="726476"/>
                    <a:pt x="3609613" y="736418"/>
                  </a:cubicBezTo>
                  <a:cubicBezTo>
                    <a:pt x="3588399" y="751331"/>
                    <a:pt x="3564691" y="760030"/>
                    <a:pt x="3535991" y="752574"/>
                  </a:cubicBezTo>
                  <a:cubicBezTo>
                    <a:pt x="3521017" y="748846"/>
                    <a:pt x="3524759" y="761273"/>
                    <a:pt x="3527255" y="769972"/>
                  </a:cubicBezTo>
                  <a:cubicBezTo>
                    <a:pt x="3530999" y="777429"/>
                    <a:pt x="3532247" y="786128"/>
                    <a:pt x="3523513" y="789856"/>
                  </a:cubicBezTo>
                  <a:cubicBezTo>
                    <a:pt x="3516025" y="794827"/>
                    <a:pt x="3512281" y="787370"/>
                    <a:pt x="3507291" y="782400"/>
                  </a:cubicBezTo>
                  <a:cubicBezTo>
                    <a:pt x="3489821" y="761273"/>
                    <a:pt x="3481085" y="772458"/>
                    <a:pt x="3473599" y="791099"/>
                  </a:cubicBezTo>
                  <a:cubicBezTo>
                    <a:pt x="3471103" y="797312"/>
                    <a:pt x="3468607" y="803526"/>
                    <a:pt x="3467359" y="810982"/>
                  </a:cubicBezTo>
                  <a:cubicBezTo>
                    <a:pt x="3458001" y="843604"/>
                    <a:pt x="3441623" y="854556"/>
                    <a:pt x="3417699" y="844886"/>
                  </a:cubicBezTo>
                  <a:lnTo>
                    <a:pt x="3395581" y="831089"/>
                  </a:lnTo>
                  <a:lnTo>
                    <a:pt x="3394609" y="831970"/>
                  </a:lnTo>
                  <a:cubicBezTo>
                    <a:pt x="3387121" y="828241"/>
                    <a:pt x="3378387" y="824513"/>
                    <a:pt x="3368403" y="825756"/>
                  </a:cubicBezTo>
                  <a:cubicBezTo>
                    <a:pt x="3363413" y="823270"/>
                    <a:pt x="3359669" y="820784"/>
                    <a:pt x="3354677" y="818298"/>
                  </a:cubicBezTo>
                  <a:lnTo>
                    <a:pt x="3352567" y="816009"/>
                  </a:lnTo>
                  <a:lnTo>
                    <a:pt x="3354007" y="820766"/>
                  </a:lnTo>
                  <a:cubicBezTo>
                    <a:pt x="3351513" y="856870"/>
                    <a:pt x="3350267" y="891729"/>
                    <a:pt x="3335303" y="925344"/>
                  </a:cubicBezTo>
                  <a:cubicBezTo>
                    <a:pt x="3329069" y="936549"/>
                    <a:pt x="3325329" y="952733"/>
                    <a:pt x="3312859" y="956468"/>
                  </a:cubicBezTo>
                  <a:cubicBezTo>
                    <a:pt x="3245525" y="976388"/>
                    <a:pt x="3183177" y="1011247"/>
                    <a:pt x="3102127" y="987593"/>
                  </a:cubicBezTo>
                  <a:cubicBezTo>
                    <a:pt x="3032299" y="966428"/>
                    <a:pt x="2963717" y="932814"/>
                    <a:pt x="2888901" y="922854"/>
                  </a:cubicBezTo>
                  <a:cubicBezTo>
                    <a:pt x="2847751" y="916629"/>
                    <a:pt x="2812837" y="936549"/>
                    <a:pt x="2774183" y="929079"/>
                  </a:cubicBezTo>
                  <a:cubicBezTo>
                    <a:pt x="2769195" y="926589"/>
                    <a:pt x="2764207" y="931569"/>
                    <a:pt x="2759219" y="934059"/>
                  </a:cubicBezTo>
                  <a:cubicBezTo>
                    <a:pt x="2733033" y="947753"/>
                    <a:pt x="2709341" y="1011247"/>
                    <a:pt x="2721811" y="1036147"/>
                  </a:cubicBezTo>
                  <a:cubicBezTo>
                    <a:pt x="2735527" y="1062291"/>
                    <a:pt x="2744257" y="1087191"/>
                    <a:pt x="2733033" y="1117070"/>
                  </a:cubicBezTo>
                  <a:cubicBezTo>
                    <a:pt x="2730539" y="1125785"/>
                    <a:pt x="2730539" y="1138235"/>
                    <a:pt x="2739269" y="1144460"/>
                  </a:cubicBezTo>
                  <a:cubicBezTo>
                    <a:pt x="2782911" y="1180564"/>
                    <a:pt x="2782911" y="1197994"/>
                    <a:pt x="2743009" y="1236588"/>
                  </a:cubicBezTo>
                  <a:cubicBezTo>
                    <a:pt x="2705601" y="1271448"/>
                    <a:pt x="2661959" y="1301327"/>
                    <a:pt x="2637019" y="1346146"/>
                  </a:cubicBezTo>
                  <a:cubicBezTo>
                    <a:pt x="2630785" y="1358596"/>
                    <a:pt x="2618315" y="1366066"/>
                    <a:pt x="2605847" y="1371046"/>
                  </a:cubicBezTo>
                  <a:cubicBezTo>
                    <a:pt x="2595871" y="1374781"/>
                    <a:pt x="2585895" y="1377271"/>
                    <a:pt x="2580907" y="1389721"/>
                  </a:cubicBezTo>
                  <a:cubicBezTo>
                    <a:pt x="2588389" y="1397191"/>
                    <a:pt x="2594623" y="1390966"/>
                    <a:pt x="2600859" y="1389721"/>
                  </a:cubicBezTo>
                  <a:cubicBezTo>
                    <a:pt x="2624551" y="1383496"/>
                    <a:pt x="2637019" y="1392211"/>
                    <a:pt x="2630785" y="1415865"/>
                  </a:cubicBezTo>
                  <a:cubicBezTo>
                    <a:pt x="2619563" y="1451970"/>
                    <a:pt x="2639513" y="1479359"/>
                    <a:pt x="2651983" y="1509239"/>
                  </a:cubicBezTo>
                  <a:cubicBezTo>
                    <a:pt x="2658217" y="1522933"/>
                    <a:pt x="2671933" y="1524178"/>
                    <a:pt x="2685651" y="1519198"/>
                  </a:cubicBezTo>
                  <a:cubicBezTo>
                    <a:pt x="2700613" y="1514219"/>
                    <a:pt x="2716823" y="1514219"/>
                    <a:pt x="2731787" y="1516709"/>
                  </a:cubicBezTo>
                  <a:cubicBezTo>
                    <a:pt x="2741763" y="1519198"/>
                    <a:pt x="2751737" y="1519198"/>
                    <a:pt x="2760467" y="1514219"/>
                  </a:cubicBezTo>
                  <a:cubicBezTo>
                    <a:pt x="2780417" y="1503014"/>
                    <a:pt x="2815331" y="1433295"/>
                    <a:pt x="2810343" y="1412130"/>
                  </a:cubicBezTo>
                  <a:cubicBezTo>
                    <a:pt x="2802863" y="1363576"/>
                    <a:pt x="2826553" y="1318757"/>
                    <a:pt x="2870197" y="1297592"/>
                  </a:cubicBezTo>
                  <a:cubicBezTo>
                    <a:pt x="2886407" y="1291367"/>
                    <a:pt x="2887653" y="1277673"/>
                    <a:pt x="2890147" y="1263978"/>
                  </a:cubicBezTo>
                  <a:cubicBezTo>
                    <a:pt x="2895135" y="1242813"/>
                    <a:pt x="2895135" y="1216669"/>
                    <a:pt x="2925061" y="1210444"/>
                  </a:cubicBezTo>
                  <a:cubicBezTo>
                    <a:pt x="2959975" y="1215424"/>
                    <a:pt x="2994891" y="1226629"/>
                    <a:pt x="3027311" y="1240323"/>
                  </a:cubicBezTo>
                  <a:cubicBezTo>
                    <a:pt x="3062225" y="1255263"/>
                    <a:pt x="3093399" y="1278918"/>
                    <a:pt x="3130807" y="1286388"/>
                  </a:cubicBezTo>
                  <a:cubicBezTo>
                    <a:pt x="3137041" y="1286388"/>
                    <a:pt x="3140781" y="1291367"/>
                    <a:pt x="3138287" y="1298837"/>
                  </a:cubicBezTo>
                  <a:cubicBezTo>
                    <a:pt x="3132053" y="1320002"/>
                    <a:pt x="3144523" y="1333697"/>
                    <a:pt x="3156991" y="1348636"/>
                  </a:cubicBezTo>
                  <a:cubicBezTo>
                    <a:pt x="3163227" y="1356106"/>
                    <a:pt x="3165721" y="1364821"/>
                    <a:pt x="3159485" y="1372291"/>
                  </a:cubicBezTo>
                  <a:cubicBezTo>
                    <a:pt x="3153251" y="1379761"/>
                    <a:pt x="3144523" y="1384741"/>
                    <a:pt x="3133301" y="1377271"/>
                  </a:cubicBezTo>
                  <a:cubicBezTo>
                    <a:pt x="3107115" y="1358596"/>
                    <a:pt x="3099633" y="1387231"/>
                    <a:pt x="3085917" y="1397191"/>
                  </a:cubicBezTo>
                  <a:cubicBezTo>
                    <a:pt x="3072201" y="1408395"/>
                    <a:pt x="3075941" y="1420845"/>
                    <a:pt x="3088411" y="1430805"/>
                  </a:cubicBezTo>
                  <a:cubicBezTo>
                    <a:pt x="3095891" y="1438275"/>
                    <a:pt x="3098385" y="1448235"/>
                    <a:pt x="3089657" y="1453215"/>
                  </a:cubicBezTo>
                  <a:cubicBezTo>
                    <a:pt x="3059731" y="1469399"/>
                    <a:pt x="3079681" y="1499279"/>
                    <a:pt x="3072201" y="1520443"/>
                  </a:cubicBezTo>
                  <a:cubicBezTo>
                    <a:pt x="3072201" y="1524178"/>
                    <a:pt x="3077187" y="1532893"/>
                    <a:pt x="3079681" y="1534138"/>
                  </a:cubicBezTo>
                  <a:cubicBezTo>
                    <a:pt x="3114595" y="1537873"/>
                    <a:pt x="3147017" y="1567753"/>
                    <a:pt x="3183177" y="1547833"/>
                  </a:cubicBezTo>
                  <a:cubicBezTo>
                    <a:pt x="3205623" y="1536628"/>
                    <a:pt x="3220585" y="1547833"/>
                    <a:pt x="3226821" y="1561528"/>
                  </a:cubicBezTo>
                  <a:cubicBezTo>
                    <a:pt x="3238043" y="1587672"/>
                    <a:pt x="3261735" y="1597632"/>
                    <a:pt x="3280439" y="1613817"/>
                  </a:cubicBezTo>
                  <a:cubicBezTo>
                    <a:pt x="3301637" y="1632491"/>
                    <a:pt x="3319093" y="1618797"/>
                    <a:pt x="3330315" y="1596387"/>
                  </a:cubicBezTo>
                  <a:cubicBezTo>
                    <a:pt x="3344033" y="1605102"/>
                    <a:pt x="3334057" y="1615062"/>
                    <a:pt x="3334057" y="1622532"/>
                  </a:cubicBezTo>
                  <a:cubicBezTo>
                    <a:pt x="3335303" y="1638716"/>
                    <a:pt x="3341539" y="1649921"/>
                    <a:pt x="3358995" y="1652411"/>
                  </a:cubicBezTo>
                  <a:cubicBezTo>
                    <a:pt x="3375205" y="1654901"/>
                    <a:pt x="3388921" y="1654901"/>
                    <a:pt x="3383935" y="1679801"/>
                  </a:cubicBezTo>
                  <a:cubicBezTo>
                    <a:pt x="3382687" y="1687271"/>
                    <a:pt x="3392663" y="1686026"/>
                    <a:pt x="3398897" y="1683536"/>
                  </a:cubicBezTo>
                  <a:cubicBezTo>
                    <a:pt x="3418849" y="1673576"/>
                    <a:pt x="3422589" y="1647431"/>
                    <a:pt x="3403885" y="1633736"/>
                  </a:cubicBezTo>
                  <a:cubicBezTo>
                    <a:pt x="3391415" y="1626267"/>
                    <a:pt x="3391415" y="1616307"/>
                    <a:pt x="3397651" y="1608837"/>
                  </a:cubicBezTo>
                  <a:cubicBezTo>
                    <a:pt x="3407625" y="1597632"/>
                    <a:pt x="3408873" y="1577712"/>
                    <a:pt x="3428823" y="1580202"/>
                  </a:cubicBezTo>
                  <a:cubicBezTo>
                    <a:pt x="3441293" y="1580202"/>
                    <a:pt x="3451269" y="1585182"/>
                    <a:pt x="3453763" y="1601367"/>
                  </a:cubicBezTo>
                  <a:cubicBezTo>
                    <a:pt x="3462491" y="1638716"/>
                    <a:pt x="3499899" y="1647431"/>
                    <a:pt x="3528579" y="1621287"/>
                  </a:cubicBezTo>
                  <a:cubicBezTo>
                    <a:pt x="3534813" y="1616307"/>
                    <a:pt x="3542295" y="1610082"/>
                    <a:pt x="3549777" y="1606347"/>
                  </a:cubicBezTo>
                  <a:cubicBezTo>
                    <a:pt x="3568481" y="1596387"/>
                    <a:pt x="3575963" y="1605102"/>
                    <a:pt x="3572221" y="1622532"/>
                  </a:cubicBezTo>
                  <a:cubicBezTo>
                    <a:pt x="3564739" y="1647431"/>
                    <a:pt x="3562247" y="1674821"/>
                    <a:pt x="3583443" y="1688516"/>
                  </a:cubicBezTo>
                  <a:cubicBezTo>
                    <a:pt x="3604641" y="1703455"/>
                    <a:pt x="3629581" y="1686026"/>
                    <a:pt x="3649531" y="1673576"/>
                  </a:cubicBezTo>
                  <a:cubicBezTo>
                    <a:pt x="3668235" y="1661126"/>
                    <a:pt x="3685693" y="1674821"/>
                    <a:pt x="3703149" y="1677311"/>
                  </a:cubicBezTo>
                  <a:cubicBezTo>
                    <a:pt x="3715619" y="1677311"/>
                    <a:pt x="3729335" y="1684781"/>
                    <a:pt x="3740557" y="1672331"/>
                  </a:cubicBezTo>
                  <a:cubicBezTo>
                    <a:pt x="3750533" y="1659881"/>
                    <a:pt x="3740557" y="1647431"/>
                    <a:pt x="3738063" y="1634981"/>
                  </a:cubicBezTo>
                  <a:cubicBezTo>
                    <a:pt x="3735571" y="1631247"/>
                    <a:pt x="3731829" y="1626267"/>
                    <a:pt x="3729335" y="1621287"/>
                  </a:cubicBezTo>
                  <a:cubicBezTo>
                    <a:pt x="3724347" y="1612572"/>
                    <a:pt x="3724347" y="1603857"/>
                    <a:pt x="3733077" y="1597632"/>
                  </a:cubicBezTo>
                  <a:cubicBezTo>
                    <a:pt x="3741805" y="1591407"/>
                    <a:pt x="3749287" y="1596387"/>
                    <a:pt x="3756767" y="1602612"/>
                  </a:cubicBezTo>
                  <a:cubicBezTo>
                    <a:pt x="3790435" y="1632491"/>
                    <a:pt x="3790435" y="1631247"/>
                    <a:pt x="3815373" y="1595142"/>
                  </a:cubicBezTo>
                  <a:cubicBezTo>
                    <a:pt x="3820361" y="1588917"/>
                    <a:pt x="3827843" y="1564018"/>
                    <a:pt x="3840313" y="1591407"/>
                  </a:cubicBezTo>
                  <a:cubicBezTo>
                    <a:pt x="3844053" y="1601367"/>
                    <a:pt x="3854029" y="1601367"/>
                    <a:pt x="3862757" y="1597632"/>
                  </a:cubicBezTo>
                  <a:cubicBezTo>
                    <a:pt x="3876473" y="1591407"/>
                    <a:pt x="3890191" y="1585182"/>
                    <a:pt x="3890191" y="1567753"/>
                  </a:cubicBezTo>
                  <a:cubicBezTo>
                    <a:pt x="3890191" y="1552813"/>
                    <a:pt x="3892685" y="1539118"/>
                    <a:pt x="3905153" y="1530403"/>
                  </a:cubicBezTo>
                  <a:cubicBezTo>
                    <a:pt x="3921363" y="1517953"/>
                    <a:pt x="3925105" y="1504259"/>
                    <a:pt x="3915129" y="1488074"/>
                  </a:cubicBezTo>
                  <a:cubicBezTo>
                    <a:pt x="3906401" y="1471889"/>
                    <a:pt x="3912635" y="1460684"/>
                    <a:pt x="3927599" y="1458195"/>
                  </a:cubicBezTo>
                  <a:cubicBezTo>
                    <a:pt x="3946303" y="1454460"/>
                    <a:pt x="3953783" y="1438275"/>
                    <a:pt x="3969995" y="1429560"/>
                  </a:cubicBezTo>
                  <a:cubicBezTo>
                    <a:pt x="3972487" y="1440765"/>
                    <a:pt x="3969995" y="1451970"/>
                    <a:pt x="3974981" y="1461929"/>
                  </a:cubicBezTo>
                  <a:cubicBezTo>
                    <a:pt x="3988699" y="1483094"/>
                    <a:pt x="3992439" y="1503014"/>
                    <a:pt x="3967501" y="1520443"/>
                  </a:cubicBezTo>
                  <a:cubicBezTo>
                    <a:pt x="3953783" y="1530403"/>
                    <a:pt x="3951291" y="1546588"/>
                    <a:pt x="3961265" y="1559038"/>
                  </a:cubicBezTo>
                  <a:cubicBezTo>
                    <a:pt x="3971241" y="1572733"/>
                    <a:pt x="3984957" y="1568998"/>
                    <a:pt x="3998673" y="1560283"/>
                  </a:cubicBezTo>
                  <a:cubicBezTo>
                    <a:pt x="4011143" y="1550323"/>
                    <a:pt x="4027353" y="1546588"/>
                    <a:pt x="4043563" y="1544098"/>
                  </a:cubicBezTo>
                  <a:cubicBezTo>
                    <a:pt x="4048551" y="1547833"/>
                    <a:pt x="4046057" y="1552813"/>
                    <a:pt x="4044811" y="1556548"/>
                  </a:cubicBezTo>
                  <a:cubicBezTo>
                    <a:pt x="4026107" y="1593897"/>
                    <a:pt x="4026107" y="1596387"/>
                    <a:pt x="4063515" y="1615062"/>
                  </a:cubicBezTo>
                  <a:cubicBezTo>
                    <a:pt x="4074737" y="1621287"/>
                    <a:pt x="4097181" y="1621287"/>
                    <a:pt x="4087207" y="1642451"/>
                  </a:cubicBezTo>
                  <a:cubicBezTo>
                    <a:pt x="4077231" y="1663616"/>
                    <a:pt x="4063515" y="1683536"/>
                    <a:pt x="4034835" y="1678556"/>
                  </a:cubicBezTo>
                  <a:cubicBezTo>
                    <a:pt x="4022365" y="1677311"/>
                    <a:pt x="4011143" y="1658636"/>
                    <a:pt x="3999921" y="1674821"/>
                  </a:cubicBezTo>
                  <a:cubicBezTo>
                    <a:pt x="3991191" y="1689761"/>
                    <a:pt x="4003661" y="1703455"/>
                    <a:pt x="4004909" y="1715905"/>
                  </a:cubicBezTo>
                  <a:cubicBezTo>
                    <a:pt x="4007403" y="1745785"/>
                    <a:pt x="4024859" y="1774419"/>
                    <a:pt x="4007403" y="1806788"/>
                  </a:cubicBezTo>
                  <a:cubicBezTo>
                    <a:pt x="3986205" y="1846628"/>
                    <a:pt x="4011143" y="1877752"/>
                    <a:pt x="4056033" y="1877752"/>
                  </a:cubicBezTo>
                  <a:cubicBezTo>
                    <a:pt x="4067255" y="1877752"/>
                    <a:pt x="4077231" y="1877752"/>
                    <a:pt x="4089699" y="1877752"/>
                  </a:cubicBezTo>
                  <a:cubicBezTo>
                    <a:pt x="4092817" y="1883355"/>
                    <a:pt x="4092505" y="1887712"/>
                    <a:pt x="4090479" y="1891292"/>
                  </a:cubicBezTo>
                  <a:cubicBezTo>
                    <a:pt x="4088453" y="1894871"/>
                    <a:pt x="4084711" y="1897672"/>
                    <a:pt x="4080971" y="1900162"/>
                  </a:cubicBezTo>
                  <a:cubicBezTo>
                    <a:pt x="4038575" y="1930041"/>
                    <a:pt x="3993685" y="1949961"/>
                    <a:pt x="3940067" y="1931286"/>
                  </a:cubicBezTo>
                  <a:cubicBezTo>
                    <a:pt x="3916375" y="1922571"/>
                    <a:pt x="3891437" y="1926306"/>
                    <a:pt x="3867745" y="1918837"/>
                  </a:cubicBezTo>
                  <a:cubicBezTo>
                    <a:pt x="3855275" y="1915102"/>
                    <a:pt x="3845301" y="1925061"/>
                    <a:pt x="3837819" y="1933776"/>
                  </a:cubicBezTo>
                  <a:cubicBezTo>
                    <a:pt x="3821609" y="1953696"/>
                    <a:pt x="3802905" y="1956186"/>
                    <a:pt x="3781707" y="1942491"/>
                  </a:cubicBezTo>
                  <a:cubicBezTo>
                    <a:pt x="3769237" y="1935021"/>
                    <a:pt x="3755521" y="1933776"/>
                    <a:pt x="3740557" y="1931286"/>
                  </a:cubicBezTo>
                  <a:cubicBezTo>
                    <a:pt x="3673223" y="1923816"/>
                    <a:pt x="3625839" y="1885222"/>
                    <a:pt x="3592173" y="1827953"/>
                  </a:cubicBezTo>
                  <a:cubicBezTo>
                    <a:pt x="3564739" y="1778154"/>
                    <a:pt x="3521097" y="1752009"/>
                    <a:pt x="3464985" y="1749519"/>
                  </a:cubicBezTo>
                  <a:cubicBezTo>
                    <a:pt x="3448775" y="1748275"/>
                    <a:pt x="3436305" y="1752009"/>
                    <a:pt x="3428823" y="1768194"/>
                  </a:cubicBezTo>
                  <a:cubicBezTo>
                    <a:pt x="3421343" y="1785624"/>
                    <a:pt x="3411367" y="1801809"/>
                    <a:pt x="3387675" y="1795584"/>
                  </a:cubicBezTo>
                  <a:cubicBezTo>
                    <a:pt x="3361489" y="1789359"/>
                    <a:pt x="3331563" y="1755744"/>
                    <a:pt x="3336551" y="1734580"/>
                  </a:cubicBezTo>
                  <a:cubicBezTo>
                    <a:pt x="3347773" y="1689761"/>
                    <a:pt x="3324081" y="1671086"/>
                    <a:pt x="3290413" y="1648676"/>
                  </a:cubicBezTo>
                  <a:cubicBezTo>
                    <a:pt x="3228067" y="1607592"/>
                    <a:pt x="3155745" y="1595142"/>
                    <a:pt x="3088411" y="1571488"/>
                  </a:cubicBezTo>
                  <a:cubicBezTo>
                    <a:pt x="3058483" y="1561528"/>
                    <a:pt x="3031051" y="1550323"/>
                    <a:pt x="3009853" y="1526668"/>
                  </a:cubicBezTo>
                  <a:cubicBezTo>
                    <a:pt x="2994891" y="1507994"/>
                    <a:pt x="2973693" y="1496789"/>
                    <a:pt x="2948753" y="1500524"/>
                  </a:cubicBezTo>
                  <a:cubicBezTo>
                    <a:pt x="2928803" y="1503014"/>
                    <a:pt x="2910099" y="1494299"/>
                    <a:pt x="2891395" y="1488074"/>
                  </a:cubicBezTo>
                  <a:cubicBezTo>
                    <a:pt x="2857727" y="1471889"/>
                    <a:pt x="2837777" y="1474379"/>
                    <a:pt x="2821567" y="1505504"/>
                  </a:cubicBezTo>
                  <a:cubicBezTo>
                    <a:pt x="2801615" y="1546588"/>
                    <a:pt x="2756725" y="1564018"/>
                    <a:pt x="2734281" y="1602612"/>
                  </a:cubicBezTo>
                  <a:cubicBezTo>
                    <a:pt x="2724305" y="1621287"/>
                    <a:pt x="2703107" y="1617552"/>
                    <a:pt x="2689391" y="1602612"/>
                  </a:cubicBezTo>
                  <a:cubicBezTo>
                    <a:pt x="2653229" y="1562773"/>
                    <a:pt x="2607093" y="1547833"/>
                    <a:pt x="2555969" y="1544098"/>
                  </a:cubicBezTo>
                  <a:cubicBezTo>
                    <a:pt x="2526043" y="1542853"/>
                    <a:pt x="2513573" y="1519198"/>
                    <a:pt x="2491129" y="1509239"/>
                  </a:cubicBezTo>
                  <a:cubicBezTo>
                    <a:pt x="2464943" y="1499279"/>
                    <a:pt x="2461201" y="1478114"/>
                    <a:pt x="2458707" y="1450725"/>
                  </a:cubicBezTo>
                  <a:cubicBezTo>
                    <a:pt x="2456213" y="1424580"/>
                    <a:pt x="2428781" y="1409640"/>
                    <a:pt x="2408831" y="1393456"/>
                  </a:cubicBezTo>
                  <a:cubicBezTo>
                    <a:pt x="2378903" y="1367311"/>
                    <a:pt x="2365187" y="1338677"/>
                    <a:pt x="2371423" y="1301327"/>
                  </a:cubicBezTo>
                  <a:cubicBezTo>
                    <a:pt x="2373917" y="1286388"/>
                    <a:pt x="2370175" y="1273938"/>
                    <a:pt x="2358953" y="1262733"/>
                  </a:cubicBezTo>
                  <a:cubicBezTo>
                    <a:pt x="2356459" y="1260243"/>
                    <a:pt x="2353965" y="1256508"/>
                    <a:pt x="2351471" y="1252773"/>
                  </a:cubicBezTo>
                  <a:cubicBezTo>
                    <a:pt x="2339001" y="1236588"/>
                    <a:pt x="2326533" y="1219159"/>
                    <a:pt x="2304087" y="1222894"/>
                  </a:cubicBezTo>
                  <a:cubicBezTo>
                    <a:pt x="2281643" y="1225384"/>
                    <a:pt x="2281643" y="1247793"/>
                    <a:pt x="2275409" y="1262733"/>
                  </a:cubicBezTo>
                  <a:cubicBezTo>
                    <a:pt x="2271667" y="1272693"/>
                    <a:pt x="2269173" y="1282653"/>
                    <a:pt x="2262939" y="1288877"/>
                  </a:cubicBezTo>
                  <a:cubicBezTo>
                    <a:pt x="2221789" y="1327472"/>
                    <a:pt x="2196851" y="1381006"/>
                    <a:pt x="2146973" y="1409640"/>
                  </a:cubicBezTo>
                  <a:cubicBezTo>
                    <a:pt x="2112059" y="1445745"/>
                    <a:pt x="2075899" y="1476869"/>
                    <a:pt x="2023527" y="1488074"/>
                  </a:cubicBezTo>
                  <a:cubicBezTo>
                    <a:pt x="1999835" y="1494299"/>
                    <a:pt x="1992353" y="1520443"/>
                    <a:pt x="1979885" y="1539118"/>
                  </a:cubicBezTo>
                  <a:cubicBezTo>
                    <a:pt x="1966169" y="1561528"/>
                    <a:pt x="1952451" y="1585182"/>
                    <a:pt x="1947465" y="1611327"/>
                  </a:cubicBezTo>
                  <a:cubicBezTo>
                    <a:pt x="1943723" y="1630002"/>
                    <a:pt x="1933747" y="1643696"/>
                    <a:pt x="1913797" y="1647431"/>
                  </a:cubicBezTo>
                  <a:cubicBezTo>
                    <a:pt x="1890105" y="1652411"/>
                    <a:pt x="1883871" y="1667351"/>
                    <a:pt x="1883871" y="1688516"/>
                  </a:cubicBezTo>
                  <a:cubicBezTo>
                    <a:pt x="1883871" y="1710925"/>
                    <a:pt x="1892599" y="1730845"/>
                    <a:pt x="1917537" y="1734580"/>
                  </a:cubicBezTo>
                  <a:cubicBezTo>
                    <a:pt x="1948711" y="1738315"/>
                    <a:pt x="1966169" y="1760724"/>
                    <a:pt x="1983625" y="1784379"/>
                  </a:cubicBezTo>
                  <a:cubicBezTo>
                    <a:pt x="1993601" y="1799319"/>
                    <a:pt x="1994847" y="1816748"/>
                    <a:pt x="1979885" y="1829198"/>
                  </a:cubicBezTo>
                  <a:cubicBezTo>
                    <a:pt x="1958687" y="1847873"/>
                    <a:pt x="1933747" y="1862813"/>
                    <a:pt x="1902575" y="1857833"/>
                  </a:cubicBezTo>
                  <a:cubicBezTo>
                    <a:pt x="1882623" y="1854098"/>
                    <a:pt x="1863919" y="1852853"/>
                    <a:pt x="1845215" y="1865302"/>
                  </a:cubicBezTo>
                  <a:cubicBezTo>
                    <a:pt x="1838981" y="1869037"/>
                    <a:pt x="1831499" y="1867792"/>
                    <a:pt x="1822771" y="1867792"/>
                  </a:cubicBezTo>
                  <a:cubicBezTo>
                    <a:pt x="1796585" y="1866547"/>
                    <a:pt x="1784115" y="1883977"/>
                    <a:pt x="1790351" y="1908877"/>
                  </a:cubicBezTo>
                  <a:cubicBezTo>
                    <a:pt x="1800325" y="1947471"/>
                    <a:pt x="1796585" y="1957431"/>
                    <a:pt x="1757929" y="1983575"/>
                  </a:cubicBezTo>
                  <a:cubicBezTo>
                    <a:pt x="1721769" y="2010965"/>
                    <a:pt x="1694337" y="2014700"/>
                    <a:pt x="1668151" y="1992290"/>
                  </a:cubicBezTo>
                  <a:cubicBezTo>
                    <a:pt x="1636977" y="1966146"/>
                    <a:pt x="1595829" y="1961166"/>
                    <a:pt x="1562161" y="1940001"/>
                  </a:cubicBezTo>
                  <a:cubicBezTo>
                    <a:pt x="1552185" y="1933776"/>
                    <a:pt x="1543457" y="1940001"/>
                    <a:pt x="1535975" y="1947471"/>
                  </a:cubicBezTo>
                  <a:cubicBezTo>
                    <a:pt x="1532235" y="1952451"/>
                    <a:pt x="1529741" y="1957431"/>
                    <a:pt x="1534729" y="1962411"/>
                  </a:cubicBezTo>
                  <a:cubicBezTo>
                    <a:pt x="1540963" y="1969881"/>
                    <a:pt x="1549691" y="1972371"/>
                    <a:pt x="1558421" y="1968636"/>
                  </a:cubicBezTo>
                  <a:cubicBezTo>
                    <a:pt x="1584605" y="1959921"/>
                    <a:pt x="1604557" y="1969881"/>
                    <a:pt x="1623261" y="1988555"/>
                  </a:cubicBezTo>
                  <a:cubicBezTo>
                    <a:pt x="1634483" y="2001005"/>
                    <a:pt x="1650693" y="2001005"/>
                    <a:pt x="1665657" y="2002250"/>
                  </a:cubicBezTo>
                  <a:cubicBezTo>
                    <a:pt x="1705559" y="2005985"/>
                    <a:pt x="1716781" y="2028395"/>
                    <a:pt x="1699323" y="2063254"/>
                  </a:cubicBezTo>
                  <a:cubicBezTo>
                    <a:pt x="1685607" y="2089399"/>
                    <a:pt x="1674385" y="2113053"/>
                    <a:pt x="1635731" y="2106828"/>
                  </a:cubicBezTo>
                  <a:cubicBezTo>
                    <a:pt x="1613285" y="2104338"/>
                    <a:pt x="1595829" y="2124258"/>
                    <a:pt x="1585853" y="2145423"/>
                  </a:cubicBezTo>
                  <a:cubicBezTo>
                    <a:pt x="1575877" y="2165342"/>
                    <a:pt x="1594581" y="2176547"/>
                    <a:pt x="1605803" y="2188997"/>
                  </a:cubicBezTo>
                  <a:cubicBezTo>
                    <a:pt x="1619519" y="2206427"/>
                    <a:pt x="1629495" y="2225101"/>
                    <a:pt x="1645705" y="2241286"/>
                  </a:cubicBezTo>
                  <a:cubicBezTo>
                    <a:pt x="1664409" y="2258716"/>
                    <a:pt x="1679373" y="2263696"/>
                    <a:pt x="1700571" y="2246266"/>
                  </a:cubicBezTo>
                  <a:cubicBezTo>
                    <a:pt x="1713041" y="2235061"/>
                    <a:pt x="1729251" y="2231326"/>
                    <a:pt x="1747955" y="2233816"/>
                  </a:cubicBezTo>
                  <a:cubicBezTo>
                    <a:pt x="1766659" y="2238796"/>
                    <a:pt x="1771647" y="2248756"/>
                    <a:pt x="1764165" y="2267430"/>
                  </a:cubicBezTo>
                  <a:cubicBezTo>
                    <a:pt x="1744213" y="2318475"/>
                    <a:pt x="1696829" y="2333414"/>
                    <a:pt x="1648199" y="2304780"/>
                  </a:cubicBezTo>
                  <a:cubicBezTo>
                    <a:pt x="1644459" y="2303535"/>
                    <a:pt x="1640717" y="2298555"/>
                    <a:pt x="1634483" y="2299800"/>
                  </a:cubicBezTo>
                  <a:cubicBezTo>
                    <a:pt x="1633237" y="2301045"/>
                    <a:pt x="1633237" y="2302290"/>
                    <a:pt x="1633237" y="2303535"/>
                  </a:cubicBezTo>
                  <a:cubicBezTo>
                    <a:pt x="1634483" y="2320965"/>
                    <a:pt x="1663163" y="2332169"/>
                    <a:pt x="1650693" y="2352089"/>
                  </a:cubicBezTo>
                  <a:cubicBezTo>
                    <a:pt x="1636977" y="2373254"/>
                    <a:pt x="1618273" y="2389438"/>
                    <a:pt x="1595829" y="2398153"/>
                  </a:cubicBezTo>
                  <a:cubicBezTo>
                    <a:pt x="1584605" y="2404378"/>
                    <a:pt x="1573383" y="2409358"/>
                    <a:pt x="1572137" y="2423053"/>
                  </a:cubicBezTo>
                  <a:cubicBezTo>
                    <a:pt x="1569643" y="2435503"/>
                    <a:pt x="1560913" y="2437993"/>
                    <a:pt x="1550939" y="2441727"/>
                  </a:cubicBezTo>
                  <a:cubicBezTo>
                    <a:pt x="1544703" y="2444217"/>
                    <a:pt x="1538469" y="2447952"/>
                    <a:pt x="1539715" y="2455422"/>
                  </a:cubicBezTo>
                  <a:cubicBezTo>
                    <a:pt x="1542209" y="2464137"/>
                    <a:pt x="1549691" y="2469117"/>
                    <a:pt x="1557173" y="2467872"/>
                  </a:cubicBezTo>
                  <a:cubicBezTo>
                    <a:pt x="1585853" y="2462892"/>
                    <a:pt x="1604557" y="2474097"/>
                    <a:pt x="1622013" y="2495262"/>
                  </a:cubicBezTo>
                  <a:cubicBezTo>
                    <a:pt x="1631989" y="2508956"/>
                    <a:pt x="1651941" y="2498996"/>
                    <a:pt x="1666903" y="2498996"/>
                  </a:cubicBezTo>
                  <a:cubicBezTo>
                    <a:pt x="1680619" y="2498996"/>
                    <a:pt x="1698077" y="2492772"/>
                    <a:pt x="1704311" y="2511446"/>
                  </a:cubicBezTo>
                  <a:cubicBezTo>
                    <a:pt x="1709299" y="2528876"/>
                    <a:pt x="1693089" y="2536346"/>
                    <a:pt x="1681867" y="2542571"/>
                  </a:cubicBezTo>
                  <a:cubicBezTo>
                    <a:pt x="1665657" y="2551286"/>
                    <a:pt x="1663163" y="2563735"/>
                    <a:pt x="1659421" y="2579920"/>
                  </a:cubicBezTo>
                  <a:cubicBezTo>
                    <a:pt x="1653187" y="2614779"/>
                    <a:pt x="1650693" y="2652129"/>
                    <a:pt x="1640717" y="2685743"/>
                  </a:cubicBezTo>
                  <a:cubicBezTo>
                    <a:pt x="1636977" y="2696948"/>
                    <a:pt x="1639471" y="2704418"/>
                    <a:pt x="1646953" y="2711888"/>
                  </a:cubicBezTo>
                  <a:cubicBezTo>
                    <a:pt x="1656927" y="2720603"/>
                    <a:pt x="1669397" y="2728072"/>
                    <a:pt x="1668151" y="2744257"/>
                  </a:cubicBezTo>
                  <a:cubicBezTo>
                    <a:pt x="1609545" y="2734297"/>
                    <a:pt x="1567149" y="2689478"/>
                    <a:pt x="1562161" y="2635944"/>
                  </a:cubicBezTo>
                  <a:cubicBezTo>
                    <a:pt x="1560913" y="2628474"/>
                    <a:pt x="1560913" y="2619759"/>
                    <a:pt x="1554679" y="2614779"/>
                  </a:cubicBezTo>
                  <a:cubicBezTo>
                    <a:pt x="1534729" y="2596105"/>
                    <a:pt x="1527247" y="2572450"/>
                    <a:pt x="1528493" y="2546306"/>
                  </a:cubicBezTo>
                  <a:cubicBezTo>
                    <a:pt x="1530987" y="2518916"/>
                    <a:pt x="1522259" y="2492772"/>
                    <a:pt x="1514777" y="2465382"/>
                  </a:cubicBezTo>
                  <a:cubicBezTo>
                    <a:pt x="1502307" y="2425543"/>
                    <a:pt x="1511037" y="2404378"/>
                    <a:pt x="1547197" y="2384458"/>
                  </a:cubicBezTo>
                  <a:cubicBezTo>
                    <a:pt x="1582111" y="2364539"/>
                    <a:pt x="1590841" y="2328434"/>
                    <a:pt x="1569643" y="2292330"/>
                  </a:cubicBezTo>
                  <a:cubicBezTo>
                    <a:pt x="1550939" y="2261206"/>
                    <a:pt x="1532235" y="2230081"/>
                    <a:pt x="1552185" y="2192732"/>
                  </a:cubicBezTo>
                  <a:cubicBezTo>
                    <a:pt x="1555927" y="2186507"/>
                    <a:pt x="1555927" y="2177792"/>
                    <a:pt x="1548445" y="2175302"/>
                  </a:cubicBezTo>
                  <a:cubicBezTo>
                    <a:pt x="1538469" y="2169077"/>
                    <a:pt x="1535975" y="2180282"/>
                    <a:pt x="1533481" y="2186507"/>
                  </a:cubicBezTo>
                  <a:cubicBezTo>
                    <a:pt x="1521011" y="2223856"/>
                    <a:pt x="1509789" y="2261206"/>
                    <a:pt x="1497321" y="2298555"/>
                  </a:cubicBezTo>
                  <a:cubicBezTo>
                    <a:pt x="1493579" y="2312250"/>
                    <a:pt x="1504801" y="2317230"/>
                    <a:pt x="1512283" y="2324699"/>
                  </a:cubicBezTo>
                  <a:cubicBezTo>
                    <a:pt x="1521011" y="2332169"/>
                    <a:pt x="1524753" y="2342129"/>
                    <a:pt x="1513531" y="2353334"/>
                  </a:cubicBezTo>
                  <a:cubicBezTo>
                    <a:pt x="1502307" y="2362049"/>
                    <a:pt x="1496073" y="2357069"/>
                    <a:pt x="1487345" y="2349599"/>
                  </a:cubicBezTo>
                  <a:cubicBezTo>
                    <a:pt x="1474875" y="2337149"/>
                    <a:pt x="1461159" y="2324699"/>
                    <a:pt x="1462405" y="2303535"/>
                  </a:cubicBezTo>
                  <a:cubicBezTo>
                    <a:pt x="1462405" y="2283615"/>
                    <a:pt x="1453677" y="2264941"/>
                    <a:pt x="1429985" y="2258716"/>
                  </a:cubicBezTo>
                  <a:cubicBezTo>
                    <a:pt x="1417517" y="2253736"/>
                    <a:pt x="1411281" y="2245021"/>
                    <a:pt x="1422503" y="2232571"/>
                  </a:cubicBezTo>
                  <a:cubicBezTo>
                    <a:pt x="1443701" y="2208917"/>
                    <a:pt x="1459913" y="2177792"/>
                    <a:pt x="1499815" y="2181527"/>
                  </a:cubicBezTo>
                  <a:cubicBezTo>
                    <a:pt x="1512283" y="2182772"/>
                    <a:pt x="1525999" y="2176547"/>
                    <a:pt x="1517271" y="2162852"/>
                  </a:cubicBezTo>
                  <a:cubicBezTo>
                    <a:pt x="1506049" y="2141688"/>
                    <a:pt x="1516025" y="2130483"/>
                    <a:pt x="1529741" y="2118033"/>
                  </a:cubicBezTo>
                  <a:cubicBezTo>
                    <a:pt x="1538469" y="2110563"/>
                    <a:pt x="1547197" y="2101848"/>
                    <a:pt x="1537223" y="2090644"/>
                  </a:cubicBezTo>
                  <a:cubicBezTo>
                    <a:pt x="1528493" y="2081929"/>
                    <a:pt x="1519765" y="2075704"/>
                    <a:pt x="1506049" y="2081929"/>
                  </a:cubicBezTo>
                  <a:cubicBezTo>
                    <a:pt x="1472381" y="2093134"/>
                    <a:pt x="1441209" y="2074459"/>
                    <a:pt x="1432479" y="2040844"/>
                  </a:cubicBezTo>
                  <a:cubicBezTo>
                    <a:pt x="1429985" y="2030885"/>
                    <a:pt x="1436221" y="2027150"/>
                    <a:pt x="1441209" y="2020925"/>
                  </a:cubicBezTo>
                  <a:cubicBezTo>
                    <a:pt x="1466147" y="1992290"/>
                    <a:pt x="1461159" y="1944981"/>
                    <a:pt x="1429985" y="1926306"/>
                  </a:cubicBezTo>
                  <a:cubicBezTo>
                    <a:pt x="1418763" y="1920082"/>
                    <a:pt x="1413775" y="1915102"/>
                    <a:pt x="1417517" y="1902652"/>
                  </a:cubicBezTo>
                  <a:cubicBezTo>
                    <a:pt x="1422503" y="1892692"/>
                    <a:pt x="1431233" y="1891447"/>
                    <a:pt x="1442455" y="1895182"/>
                  </a:cubicBezTo>
                  <a:cubicBezTo>
                    <a:pt x="1461159" y="1900162"/>
                    <a:pt x="1481109" y="1898917"/>
                    <a:pt x="1497321" y="1911367"/>
                  </a:cubicBezTo>
                  <a:cubicBezTo>
                    <a:pt x="1512283" y="1922571"/>
                    <a:pt x="1527247" y="1918837"/>
                    <a:pt x="1528493" y="1898917"/>
                  </a:cubicBezTo>
                  <a:cubicBezTo>
                    <a:pt x="1528493" y="1881487"/>
                    <a:pt x="1529741" y="1862813"/>
                    <a:pt x="1549691" y="1860323"/>
                  </a:cubicBezTo>
                  <a:cubicBezTo>
                    <a:pt x="1578371" y="1855343"/>
                    <a:pt x="1609545" y="1846628"/>
                    <a:pt x="1630743" y="1874017"/>
                  </a:cubicBezTo>
                  <a:cubicBezTo>
                    <a:pt x="1650693" y="1898917"/>
                    <a:pt x="1658175" y="1888957"/>
                    <a:pt x="1668151" y="1867792"/>
                  </a:cubicBezTo>
                  <a:cubicBezTo>
                    <a:pt x="1670645" y="1861568"/>
                    <a:pt x="1674385" y="1856588"/>
                    <a:pt x="1678125" y="1851608"/>
                  </a:cubicBezTo>
                  <a:cubicBezTo>
                    <a:pt x="1684361" y="1844138"/>
                    <a:pt x="1699323" y="1842893"/>
                    <a:pt x="1690595" y="1829198"/>
                  </a:cubicBezTo>
                  <a:cubicBezTo>
                    <a:pt x="1683113" y="1817993"/>
                    <a:pt x="1670645" y="1817993"/>
                    <a:pt x="1656927" y="1822973"/>
                  </a:cubicBezTo>
                  <a:cubicBezTo>
                    <a:pt x="1630743" y="1834178"/>
                    <a:pt x="1612039" y="1824218"/>
                    <a:pt x="1604557" y="1796829"/>
                  </a:cubicBezTo>
                  <a:cubicBezTo>
                    <a:pt x="1600815" y="1788114"/>
                    <a:pt x="1602063" y="1779399"/>
                    <a:pt x="1612039" y="1775664"/>
                  </a:cubicBezTo>
                  <a:cubicBezTo>
                    <a:pt x="1620767" y="1770684"/>
                    <a:pt x="1625755" y="1775664"/>
                    <a:pt x="1629495" y="1783134"/>
                  </a:cubicBezTo>
                  <a:cubicBezTo>
                    <a:pt x="1643211" y="1806788"/>
                    <a:pt x="1655681" y="1803054"/>
                    <a:pt x="1669397" y="1783134"/>
                  </a:cubicBezTo>
                  <a:cubicBezTo>
                    <a:pt x="1680619" y="1765704"/>
                    <a:pt x="1698077" y="1758234"/>
                    <a:pt x="1719275" y="1758234"/>
                  </a:cubicBezTo>
                  <a:cubicBezTo>
                    <a:pt x="1725509" y="1758234"/>
                    <a:pt x="1731745" y="1756989"/>
                    <a:pt x="1736731" y="1753254"/>
                  </a:cubicBezTo>
                  <a:cubicBezTo>
                    <a:pt x="1745461" y="1749519"/>
                    <a:pt x="1752943" y="1742050"/>
                    <a:pt x="1747955" y="1732090"/>
                  </a:cubicBezTo>
                  <a:cubicBezTo>
                    <a:pt x="1742967" y="1723375"/>
                    <a:pt x="1732991" y="1725865"/>
                    <a:pt x="1725509" y="1732090"/>
                  </a:cubicBezTo>
                  <a:cubicBezTo>
                    <a:pt x="1718027" y="1737070"/>
                    <a:pt x="1711793" y="1752009"/>
                    <a:pt x="1701817" y="1738315"/>
                  </a:cubicBezTo>
                  <a:cubicBezTo>
                    <a:pt x="1693089" y="1729600"/>
                    <a:pt x="1681867" y="1718395"/>
                    <a:pt x="1684361" y="1704700"/>
                  </a:cubicBezTo>
                  <a:cubicBezTo>
                    <a:pt x="1685607" y="1692250"/>
                    <a:pt x="1699323" y="1694740"/>
                    <a:pt x="1706805" y="1692250"/>
                  </a:cubicBezTo>
                  <a:cubicBezTo>
                    <a:pt x="1723015" y="1686026"/>
                    <a:pt x="1737979" y="1686026"/>
                    <a:pt x="1752943" y="1687271"/>
                  </a:cubicBezTo>
                  <a:cubicBezTo>
                    <a:pt x="1766659" y="1687271"/>
                    <a:pt x="1780375" y="1683536"/>
                    <a:pt x="1789103" y="1673576"/>
                  </a:cubicBezTo>
                  <a:cubicBezTo>
                    <a:pt x="1794091" y="1667351"/>
                    <a:pt x="1800325" y="1659881"/>
                    <a:pt x="1796585" y="1652411"/>
                  </a:cubicBezTo>
                  <a:cubicBezTo>
                    <a:pt x="1792843" y="1644941"/>
                    <a:pt x="1784115" y="1647431"/>
                    <a:pt x="1777881" y="1647431"/>
                  </a:cubicBezTo>
                  <a:cubicBezTo>
                    <a:pt x="1770399" y="1646186"/>
                    <a:pt x="1757929" y="1651166"/>
                    <a:pt x="1755435" y="1638716"/>
                  </a:cubicBezTo>
                  <a:cubicBezTo>
                    <a:pt x="1752943" y="1626267"/>
                    <a:pt x="1766659" y="1627512"/>
                    <a:pt x="1772893" y="1625022"/>
                  </a:cubicBezTo>
                  <a:cubicBezTo>
                    <a:pt x="1785363" y="1617552"/>
                    <a:pt x="1790351" y="1611327"/>
                    <a:pt x="1780375" y="1598877"/>
                  </a:cubicBezTo>
                  <a:cubicBezTo>
                    <a:pt x="1779127" y="1596387"/>
                    <a:pt x="1776633" y="1595142"/>
                    <a:pt x="1776633" y="1593897"/>
                  </a:cubicBezTo>
                  <a:cubicBezTo>
                    <a:pt x="1785363" y="1564018"/>
                    <a:pt x="1777881" y="1544098"/>
                    <a:pt x="1744213" y="1540363"/>
                  </a:cubicBezTo>
                  <a:cubicBezTo>
                    <a:pt x="1741719" y="1540363"/>
                    <a:pt x="1736731" y="1534138"/>
                    <a:pt x="1736731" y="1530403"/>
                  </a:cubicBezTo>
                  <a:cubicBezTo>
                    <a:pt x="1734237" y="1520443"/>
                    <a:pt x="1774139" y="1484339"/>
                    <a:pt x="1782869" y="1486829"/>
                  </a:cubicBezTo>
                  <a:cubicBezTo>
                    <a:pt x="1794091" y="1489319"/>
                    <a:pt x="1804067" y="1488074"/>
                    <a:pt x="1812795" y="1479359"/>
                  </a:cubicBezTo>
                  <a:cubicBezTo>
                    <a:pt x="1824017" y="1465664"/>
                    <a:pt x="1812795" y="1459440"/>
                    <a:pt x="1806561" y="1451970"/>
                  </a:cubicBezTo>
                  <a:cubicBezTo>
                    <a:pt x="1797831" y="1442010"/>
                    <a:pt x="1804067" y="1434540"/>
                    <a:pt x="1807807" y="1427070"/>
                  </a:cubicBezTo>
                  <a:cubicBezTo>
                    <a:pt x="1811549" y="1418355"/>
                    <a:pt x="1816535" y="1408395"/>
                    <a:pt x="1810301" y="1399681"/>
                  </a:cubicBezTo>
                  <a:cubicBezTo>
                    <a:pt x="1797831" y="1379761"/>
                    <a:pt x="1800325" y="1364821"/>
                    <a:pt x="1817783" y="1347391"/>
                  </a:cubicBezTo>
                  <a:cubicBezTo>
                    <a:pt x="1833993" y="1332452"/>
                    <a:pt x="1821523" y="1318757"/>
                    <a:pt x="1806561" y="1312532"/>
                  </a:cubicBezTo>
                  <a:cubicBezTo>
                    <a:pt x="1797831" y="1311287"/>
                    <a:pt x="1784115" y="1318757"/>
                    <a:pt x="1782869" y="1303817"/>
                  </a:cubicBezTo>
                  <a:cubicBezTo>
                    <a:pt x="1781621" y="1295102"/>
                    <a:pt x="1790351" y="1291367"/>
                    <a:pt x="1797831" y="1291367"/>
                  </a:cubicBezTo>
                  <a:cubicBezTo>
                    <a:pt x="1811549" y="1290122"/>
                    <a:pt x="1831499" y="1287632"/>
                    <a:pt x="1830253" y="1303817"/>
                  </a:cubicBezTo>
                  <a:cubicBezTo>
                    <a:pt x="1827759" y="1338677"/>
                    <a:pt x="1852697" y="1362331"/>
                    <a:pt x="1861425" y="1393456"/>
                  </a:cubicBezTo>
                  <a:cubicBezTo>
                    <a:pt x="1868907" y="1425825"/>
                    <a:pt x="1903821" y="1443255"/>
                    <a:pt x="1917537" y="1474379"/>
                  </a:cubicBezTo>
                  <a:cubicBezTo>
                    <a:pt x="1921279" y="1479359"/>
                    <a:pt x="1933747" y="1484339"/>
                    <a:pt x="1941229" y="1481849"/>
                  </a:cubicBezTo>
                  <a:cubicBezTo>
                    <a:pt x="1998589" y="1461929"/>
                    <a:pt x="2062183" y="1463174"/>
                    <a:pt x="2108319" y="1417110"/>
                  </a:cubicBezTo>
                  <a:cubicBezTo>
                    <a:pt x="2110813" y="1414620"/>
                    <a:pt x="2118295" y="1413375"/>
                    <a:pt x="2118295" y="1409640"/>
                  </a:cubicBezTo>
                  <a:cubicBezTo>
                    <a:pt x="2123281" y="1373536"/>
                    <a:pt x="2136999" y="1338677"/>
                    <a:pt x="2145727" y="1303817"/>
                  </a:cubicBezTo>
                  <a:cubicBezTo>
                    <a:pt x="2149467" y="1288877"/>
                    <a:pt x="2141985" y="1270203"/>
                    <a:pt x="2154455" y="1254018"/>
                  </a:cubicBezTo>
                  <a:cubicBezTo>
                    <a:pt x="2158197" y="1247793"/>
                    <a:pt x="2163183" y="1240323"/>
                    <a:pt x="2160691" y="1232853"/>
                  </a:cubicBezTo>
                  <a:cubicBezTo>
                    <a:pt x="2155703" y="1189279"/>
                    <a:pt x="2180641" y="1181809"/>
                    <a:pt x="2215555" y="1178074"/>
                  </a:cubicBezTo>
                  <a:cubicBezTo>
                    <a:pt x="2245481" y="1175584"/>
                    <a:pt x="2255457" y="1148195"/>
                    <a:pt x="2235507" y="1123295"/>
                  </a:cubicBezTo>
                  <a:cubicBezTo>
                    <a:pt x="2229271" y="1115825"/>
                    <a:pt x="2221789" y="1112091"/>
                    <a:pt x="2225531" y="1100886"/>
                  </a:cubicBezTo>
                  <a:cubicBezTo>
                    <a:pt x="2231765" y="1085946"/>
                    <a:pt x="2229271" y="1078476"/>
                    <a:pt x="2209321" y="1080966"/>
                  </a:cubicBezTo>
                  <a:cubicBezTo>
                    <a:pt x="2196851" y="1083456"/>
                    <a:pt x="2193111" y="1069761"/>
                    <a:pt x="2188123" y="1061046"/>
                  </a:cubicBezTo>
                  <a:cubicBezTo>
                    <a:pt x="2183135" y="1052332"/>
                    <a:pt x="2180641" y="1042372"/>
                    <a:pt x="2174407" y="1034902"/>
                  </a:cubicBezTo>
                  <a:cubicBezTo>
                    <a:pt x="2169419" y="1024942"/>
                    <a:pt x="2153209" y="1016227"/>
                    <a:pt x="2164431" y="1005022"/>
                  </a:cubicBezTo>
                  <a:cubicBezTo>
                    <a:pt x="2174407" y="995063"/>
                    <a:pt x="2193111" y="995063"/>
                    <a:pt x="2201839" y="1003777"/>
                  </a:cubicBezTo>
                  <a:cubicBezTo>
                    <a:pt x="2218049" y="1017472"/>
                    <a:pt x="2234259" y="1021207"/>
                    <a:pt x="2252963" y="1024942"/>
                  </a:cubicBezTo>
                  <a:cubicBezTo>
                    <a:pt x="2285383" y="1029922"/>
                    <a:pt x="2272915" y="1064781"/>
                    <a:pt x="2290371" y="1080966"/>
                  </a:cubicBezTo>
                  <a:cubicBezTo>
                    <a:pt x="2296607" y="1087191"/>
                    <a:pt x="2277901" y="1092171"/>
                    <a:pt x="2271667" y="1099641"/>
                  </a:cubicBezTo>
                  <a:cubicBezTo>
                    <a:pt x="2266679" y="1105866"/>
                    <a:pt x="2252963" y="1108356"/>
                    <a:pt x="2259197" y="1118315"/>
                  </a:cubicBezTo>
                  <a:cubicBezTo>
                    <a:pt x="2265433" y="1130765"/>
                    <a:pt x="2274161" y="1123295"/>
                    <a:pt x="2281643" y="1118315"/>
                  </a:cubicBezTo>
                  <a:cubicBezTo>
                    <a:pt x="2296607" y="1110846"/>
                    <a:pt x="2310323" y="1103376"/>
                    <a:pt x="2321545" y="1125785"/>
                  </a:cubicBezTo>
                  <a:cubicBezTo>
                    <a:pt x="2325285" y="1132010"/>
                    <a:pt x="2336507" y="1139480"/>
                    <a:pt x="2343989" y="1130765"/>
                  </a:cubicBezTo>
                  <a:cubicBezTo>
                    <a:pt x="2361447" y="1110846"/>
                    <a:pt x="2388879" y="1104621"/>
                    <a:pt x="2408831" y="1089681"/>
                  </a:cubicBezTo>
                  <a:cubicBezTo>
                    <a:pt x="2423793" y="1078476"/>
                    <a:pt x="2421299" y="1073496"/>
                    <a:pt x="2408831" y="1066026"/>
                  </a:cubicBezTo>
                  <a:cubicBezTo>
                    <a:pt x="2407583" y="1064781"/>
                    <a:pt x="2406337" y="1064781"/>
                    <a:pt x="2405089" y="1064781"/>
                  </a:cubicBezTo>
                  <a:cubicBezTo>
                    <a:pt x="2348977" y="1057311"/>
                    <a:pt x="2304087" y="1024942"/>
                    <a:pt x="2256705" y="1000042"/>
                  </a:cubicBezTo>
                  <a:cubicBezTo>
                    <a:pt x="2239247" y="990083"/>
                    <a:pt x="2220543" y="985103"/>
                    <a:pt x="2199345" y="986348"/>
                  </a:cubicBezTo>
                  <a:cubicBezTo>
                    <a:pt x="2191863" y="986348"/>
                    <a:pt x="2179395" y="983858"/>
                    <a:pt x="2178147" y="980123"/>
                  </a:cubicBezTo>
                  <a:cubicBezTo>
                    <a:pt x="2164431" y="944018"/>
                    <a:pt x="2132011" y="952733"/>
                    <a:pt x="2107071" y="942773"/>
                  </a:cubicBezTo>
                  <a:cubicBezTo>
                    <a:pt x="2073405" y="929079"/>
                    <a:pt x="2039737" y="925344"/>
                    <a:pt x="2004823" y="920364"/>
                  </a:cubicBezTo>
                  <a:lnTo>
                    <a:pt x="2003113" y="918481"/>
                  </a:lnTo>
                  <a:lnTo>
                    <a:pt x="2003519" y="919879"/>
                  </a:lnTo>
                  <a:cubicBezTo>
                    <a:pt x="1983131" y="909831"/>
                    <a:pt x="1962743" y="899783"/>
                    <a:pt x="1942355" y="888478"/>
                  </a:cubicBezTo>
                  <a:cubicBezTo>
                    <a:pt x="1916869" y="875918"/>
                    <a:pt x="1928337" y="853310"/>
                    <a:pt x="1929613" y="833213"/>
                  </a:cubicBezTo>
                  <a:lnTo>
                    <a:pt x="1934079" y="842020"/>
                  </a:lnTo>
                  <a:lnTo>
                    <a:pt x="1932501" y="834460"/>
                  </a:lnTo>
                  <a:cubicBezTo>
                    <a:pt x="1932501" y="829480"/>
                    <a:pt x="1931253" y="824501"/>
                    <a:pt x="1926267" y="820766"/>
                  </a:cubicBezTo>
                  <a:cubicBezTo>
                    <a:pt x="1907563" y="803336"/>
                    <a:pt x="1925019" y="798356"/>
                    <a:pt x="1936241" y="795866"/>
                  </a:cubicBezTo>
                  <a:cubicBezTo>
                    <a:pt x="1963675" y="788396"/>
                    <a:pt x="1991107" y="800846"/>
                    <a:pt x="2017293" y="785906"/>
                  </a:cubicBezTo>
                  <a:cubicBezTo>
                    <a:pt x="2026021" y="782171"/>
                    <a:pt x="2032255" y="793376"/>
                    <a:pt x="2035997" y="802091"/>
                  </a:cubicBezTo>
                  <a:cubicBezTo>
                    <a:pt x="2042231" y="817031"/>
                    <a:pt x="2050959" y="828235"/>
                    <a:pt x="2062183" y="839440"/>
                  </a:cubicBezTo>
                  <a:cubicBezTo>
                    <a:pt x="2075899" y="853135"/>
                    <a:pt x="2087121" y="864340"/>
                    <a:pt x="2103331" y="840685"/>
                  </a:cubicBezTo>
                  <a:cubicBezTo>
                    <a:pt x="2108319" y="834460"/>
                    <a:pt x="2117047" y="834460"/>
                    <a:pt x="2124529" y="836950"/>
                  </a:cubicBezTo>
                  <a:cubicBezTo>
                    <a:pt x="2139493" y="838195"/>
                    <a:pt x="2153209" y="834460"/>
                    <a:pt x="2164431" y="826990"/>
                  </a:cubicBezTo>
                  <a:cubicBezTo>
                    <a:pt x="2199345" y="805826"/>
                    <a:pt x="2231765" y="810806"/>
                    <a:pt x="2262939" y="834460"/>
                  </a:cubicBezTo>
                  <a:cubicBezTo>
                    <a:pt x="2271667" y="848155"/>
                    <a:pt x="2271667" y="860605"/>
                    <a:pt x="2262939" y="874300"/>
                  </a:cubicBezTo>
                  <a:lnTo>
                    <a:pt x="2260591" y="877329"/>
                  </a:lnTo>
                  <a:lnTo>
                    <a:pt x="2255517" y="901285"/>
                  </a:lnTo>
                  <a:cubicBezTo>
                    <a:pt x="2256413" y="911153"/>
                    <a:pt x="2259399" y="921022"/>
                    <a:pt x="2261789" y="930890"/>
                  </a:cubicBezTo>
                  <a:lnTo>
                    <a:pt x="2261061" y="930058"/>
                  </a:lnTo>
                  <a:lnTo>
                    <a:pt x="2262939" y="934059"/>
                  </a:lnTo>
                  <a:cubicBezTo>
                    <a:pt x="2269173" y="957713"/>
                    <a:pt x="2286631" y="962693"/>
                    <a:pt x="2309075" y="960203"/>
                  </a:cubicBezTo>
                  <a:lnTo>
                    <a:pt x="2310063" y="960333"/>
                  </a:lnTo>
                  <a:lnTo>
                    <a:pt x="2307019" y="958758"/>
                  </a:lnTo>
                  <a:cubicBezTo>
                    <a:pt x="2324775" y="948613"/>
                    <a:pt x="2341261" y="951149"/>
                    <a:pt x="2355211" y="965099"/>
                  </a:cubicBezTo>
                  <a:lnTo>
                    <a:pt x="2353319" y="966016"/>
                  </a:lnTo>
                  <a:lnTo>
                    <a:pt x="2356459" y="966428"/>
                  </a:lnTo>
                  <a:cubicBezTo>
                    <a:pt x="2378903" y="956468"/>
                    <a:pt x="2398855" y="934059"/>
                    <a:pt x="2428781" y="940284"/>
                  </a:cubicBezTo>
                  <a:cubicBezTo>
                    <a:pt x="2453719" y="929079"/>
                    <a:pt x="2486141" y="929079"/>
                    <a:pt x="2503597" y="901689"/>
                  </a:cubicBezTo>
                  <a:cubicBezTo>
                    <a:pt x="2508585" y="892974"/>
                    <a:pt x="2519807" y="896709"/>
                    <a:pt x="2527289" y="894219"/>
                  </a:cubicBezTo>
                  <a:cubicBezTo>
                    <a:pt x="2552227" y="876790"/>
                    <a:pt x="2569685" y="854380"/>
                    <a:pt x="2582155" y="825745"/>
                  </a:cubicBezTo>
                  <a:cubicBezTo>
                    <a:pt x="2600859" y="787151"/>
                    <a:pt x="2619563" y="783416"/>
                    <a:pt x="2660711" y="797111"/>
                  </a:cubicBezTo>
                  <a:cubicBezTo>
                    <a:pt x="2689391" y="807071"/>
                    <a:pt x="2719317" y="807071"/>
                    <a:pt x="2723059" y="848155"/>
                  </a:cubicBezTo>
                  <a:cubicBezTo>
                    <a:pt x="2723059" y="859360"/>
                    <a:pt x="2760467" y="845665"/>
                    <a:pt x="2772935" y="826990"/>
                  </a:cubicBezTo>
                  <a:cubicBezTo>
                    <a:pt x="2785405" y="808316"/>
                    <a:pt x="2789145" y="780926"/>
                    <a:pt x="2811591" y="768476"/>
                  </a:cubicBezTo>
                  <a:cubicBezTo>
                    <a:pt x="2822813" y="758517"/>
                    <a:pt x="2840271" y="767232"/>
                    <a:pt x="2851493" y="756027"/>
                  </a:cubicBezTo>
                  <a:cubicBezTo>
                    <a:pt x="2860221" y="753537"/>
                    <a:pt x="2871443" y="758517"/>
                    <a:pt x="2877679" y="748557"/>
                  </a:cubicBezTo>
                  <a:cubicBezTo>
                    <a:pt x="2880173" y="746067"/>
                    <a:pt x="2882665" y="746067"/>
                    <a:pt x="2886407" y="746067"/>
                  </a:cubicBezTo>
                  <a:cubicBezTo>
                    <a:pt x="2897629" y="746067"/>
                    <a:pt x="2910099" y="746067"/>
                    <a:pt x="2921321" y="748557"/>
                  </a:cubicBezTo>
                  <a:cubicBezTo>
                    <a:pt x="2942519" y="752292"/>
                    <a:pt x="2943765" y="743577"/>
                    <a:pt x="2938779" y="727392"/>
                  </a:cubicBezTo>
                  <a:lnTo>
                    <a:pt x="2939309" y="717309"/>
                  </a:lnTo>
                  <a:lnTo>
                    <a:pt x="2936955" y="721718"/>
                  </a:lnTo>
                  <a:cubicBezTo>
                    <a:pt x="2935083" y="723292"/>
                    <a:pt x="2932275" y="724146"/>
                    <a:pt x="2927909" y="723835"/>
                  </a:cubicBezTo>
                  <a:cubicBezTo>
                    <a:pt x="2911687" y="722592"/>
                    <a:pt x="2897959" y="715135"/>
                    <a:pt x="2889225" y="701462"/>
                  </a:cubicBezTo>
                  <a:cubicBezTo>
                    <a:pt x="2882985" y="691519"/>
                    <a:pt x="2881737" y="679090"/>
                    <a:pt x="2882985" y="669146"/>
                  </a:cubicBezTo>
                  <a:cubicBezTo>
                    <a:pt x="2890473" y="636830"/>
                    <a:pt x="2896711" y="603271"/>
                    <a:pt x="2917925" y="574684"/>
                  </a:cubicBezTo>
                  <a:cubicBezTo>
                    <a:pt x="2931651" y="558525"/>
                    <a:pt x="2925413" y="542368"/>
                    <a:pt x="2916677" y="526209"/>
                  </a:cubicBezTo>
                  <a:cubicBezTo>
                    <a:pt x="2901703" y="500108"/>
                    <a:pt x="2907943" y="486435"/>
                    <a:pt x="2937891" y="476492"/>
                  </a:cubicBezTo>
                  <a:cubicBezTo>
                    <a:pt x="2945379" y="474006"/>
                    <a:pt x="2952865" y="472763"/>
                    <a:pt x="2959105" y="467791"/>
                  </a:cubicBezTo>
                  <a:cubicBezTo>
                    <a:pt x="2976575" y="457848"/>
                    <a:pt x="2975327" y="441690"/>
                    <a:pt x="2956609" y="430504"/>
                  </a:cubicBezTo>
                  <a:cubicBezTo>
                    <a:pt x="2930405" y="416831"/>
                    <a:pt x="2911687" y="393216"/>
                    <a:pt x="2890473" y="373329"/>
                  </a:cubicBezTo>
                  <a:cubicBezTo>
                    <a:pt x="2875499" y="358414"/>
                    <a:pt x="2873003" y="341012"/>
                    <a:pt x="2882985" y="324854"/>
                  </a:cubicBezTo>
                  <a:cubicBezTo>
                    <a:pt x="2895463" y="311182"/>
                    <a:pt x="2914181" y="314911"/>
                    <a:pt x="2929157" y="323612"/>
                  </a:cubicBezTo>
                  <a:cubicBezTo>
                    <a:pt x="2959105" y="339770"/>
                    <a:pt x="2982815" y="365871"/>
                    <a:pt x="3021499" y="358414"/>
                  </a:cubicBezTo>
                  <a:cubicBezTo>
                    <a:pt x="3032729" y="357171"/>
                    <a:pt x="3035225" y="369600"/>
                    <a:pt x="3037721" y="379543"/>
                  </a:cubicBezTo>
                  <a:cubicBezTo>
                    <a:pt x="3046455" y="421803"/>
                    <a:pt x="3062677" y="428018"/>
                    <a:pt x="3095121" y="401916"/>
                  </a:cubicBezTo>
                  <a:cubicBezTo>
                    <a:pt x="3106353" y="391973"/>
                    <a:pt x="3117583" y="393216"/>
                    <a:pt x="3118831" y="405645"/>
                  </a:cubicBezTo>
                  <a:cubicBezTo>
                    <a:pt x="3123823" y="441690"/>
                    <a:pt x="3153771" y="441690"/>
                    <a:pt x="3176233" y="449147"/>
                  </a:cubicBezTo>
                  <a:cubicBezTo>
                    <a:pt x="3192455" y="452876"/>
                    <a:pt x="3199943" y="459091"/>
                    <a:pt x="3206181" y="474006"/>
                  </a:cubicBezTo>
                  <a:cubicBezTo>
                    <a:pt x="3223651" y="518752"/>
                    <a:pt x="3242369" y="562254"/>
                    <a:pt x="3286045" y="590842"/>
                  </a:cubicBezTo>
                  <a:cubicBezTo>
                    <a:pt x="3299771" y="600785"/>
                    <a:pt x="3309755" y="611971"/>
                    <a:pt x="3327225" y="603271"/>
                  </a:cubicBezTo>
                  <a:cubicBezTo>
                    <a:pt x="3334711" y="599542"/>
                    <a:pt x="3343447" y="600785"/>
                    <a:pt x="3349685" y="605757"/>
                  </a:cubicBezTo>
                  <a:cubicBezTo>
                    <a:pt x="3363411" y="613836"/>
                    <a:pt x="3369339" y="613836"/>
                    <a:pt x="3371211" y="609641"/>
                  </a:cubicBezTo>
                  <a:lnTo>
                    <a:pt x="3369499" y="596654"/>
                  </a:lnTo>
                  <a:lnTo>
                    <a:pt x="3361293" y="589776"/>
                  </a:lnTo>
                  <a:cubicBezTo>
                    <a:pt x="3337585" y="564921"/>
                    <a:pt x="3307637" y="542552"/>
                    <a:pt x="3281433" y="517697"/>
                  </a:cubicBezTo>
                  <a:cubicBezTo>
                    <a:pt x="3257723" y="494085"/>
                    <a:pt x="3236509" y="469230"/>
                    <a:pt x="3236509" y="433191"/>
                  </a:cubicBezTo>
                  <a:cubicBezTo>
                    <a:pt x="3236509" y="419521"/>
                    <a:pt x="3226527" y="412064"/>
                    <a:pt x="3216545" y="404608"/>
                  </a:cubicBezTo>
                  <a:cubicBezTo>
                    <a:pt x="3169127" y="367326"/>
                    <a:pt x="3114223" y="344957"/>
                    <a:pt x="3061813" y="317616"/>
                  </a:cubicBezTo>
                  <a:cubicBezTo>
                    <a:pt x="3053079" y="313888"/>
                    <a:pt x="3043095" y="312646"/>
                    <a:pt x="3039351" y="303946"/>
                  </a:cubicBezTo>
                  <a:cubicBezTo>
                    <a:pt x="3015643" y="259208"/>
                    <a:pt x="2966977" y="249266"/>
                    <a:pt x="2928295" y="228140"/>
                  </a:cubicBezTo>
                  <a:cubicBezTo>
                    <a:pt x="2872141" y="198313"/>
                    <a:pt x="2813493" y="174701"/>
                    <a:pt x="2773563" y="124992"/>
                  </a:cubicBezTo>
                  <a:cubicBezTo>
                    <a:pt x="2764829" y="113807"/>
                    <a:pt x="2748607" y="113807"/>
                    <a:pt x="2741119" y="102622"/>
                  </a:cubicBezTo>
                  <a:cubicBezTo>
                    <a:pt x="2807255" y="90195"/>
                    <a:pt x="2874637" y="88952"/>
                    <a:pt x="2942021" y="82739"/>
                  </a:cubicBezTo>
                  <a:lnTo>
                    <a:pt x="2973287" y="79823"/>
                  </a:lnTo>
                  <a:lnTo>
                    <a:pt x="3075199" y="57319"/>
                  </a:lnTo>
                  <a:cubicBezTo>
                    <a:pt x="3117057" y="48411"/>
                    <a:pt x="3159071" y="40597"/>
                    <a:pt x="3201395" y="36222"/>
                  </a:cubicBezTo>
                  <a:cubicBezTo>
                    <a:pt x="3271107" y="28720"/>
                    <a:pt x="3342063" y="29970"/>
                    <a:pt x="3413021" y="26220"/>
                  </a:cubicBezTo>
                  <a:cubicBezTo>
                    <a:pt x="3422979" y="26220"/>
                    <a:pt x="3434183" y="28720"/>
                    <a:pt x="3440407" y="18718"/>
                  </a:cubicBezTo>
                  <a:cubicBezTo>
                    <a:pt x="3447876" y="5592"/>
                    <a:pt x="3456590" y="904"/>
                    <a:pt x="3466238" y="122"/>
                  </a:cubicBezTo>
                  <a:close/>
                </a:path>
              </a:pathLst>
            </a:custGeom>
            <a:solidFill>
              <a:schemeClr val="accent5"/>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40" name="Google Shape;1640;p155"/>
            <p:cNvSpPr/>
            <p:nvPr/>
          </p:nvSpPr>
          <p:spPr>
            <a:xfrm>
              <a:off x="17011780" y="3613377"/>
              <a:ext cx="45351" cy="45351"/>
            </a:xfrm>
            <a:custGeom>
              <a:rect b="b" l="l" r="r" t="t"/>
              <a:pathLst>
                <a:path extrusionOk="0" h="108624" w="108626">
                  <a:moveTo>
                    <a:pt x="0" y="0"/>
                  </a:moveTo>
                  <a:cubicBezTo>
                    <a:pt x="48562" y="25558"/>
                    <a:pt x="84345" y="61341"/>
                    <a:pt x="108626" y="108624"/>
                  </a:cubicBezTo>
                  <a:lnTo>
                    <a:pt x="75623" y="80010"/>
                  </a:lnTo>
                  <a:lnTo>
                    <a:pt x="69838" y="93976"/>
                  </a:lnTo>
                  <a:cubicBezTo>
                    <a:pt x="65702" y="98112"/>
                    <a:pt x="59987" y="100671"/>
                    <a:pt x="53674" y="100671"/>
                  </a:cubicBezTo>
                  <a:cubicBezTo>
                    <a:pt x="41049" y="100671"/>
                    <a:pt x="30814" y="90436"/>
                    <a:pt x="30814" y="77811"/>
                  </a:cubicBezTo>
                  <a:cubicBezTo>
                    <a:pt x="30814" y="71499"/>
                    <a:pt x="33373" y="65784"/>
                    <a:pt x="37510" y="61647"/>
                  </a:cubicBezTo>
                  <a:lnTo>
                    <a:pt x="49329" y="56751"/>
                  </a:lnTo>
                  <a:close/>
                </a:path>
              </a:pathLst>
            </a:custGeom>
            <a:solidFill>
              <a:schemeClr val="accent5">
                <a:alpha val="4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grpSp>
      <p:grpSp>
        <p:nvGrpSpPr>
          <p:cNvPr id="1641" name="Google Shape;1641;p155"/>
          <p:cNvGrpSpPr/>
          <p:nvPr/>
        </p:nvGrpSpPr>
        <p:grpSpPr>
          <a:xfrm>
            <a:off x="2979778" y="3634026"/>
            <a:ext cx="969392" cy="980427"/>
            <a:chOff x="12551479" y="6548511"/>
            <a:chExt cx="2584355" cy="2614471"/>
          </a:xfrm>
        </p:grpSpPr>
        <p:sp>
          <p:nvSpPr>
            <p:cNvPr id="1642" name="Google Shape;1642;p155"/>
            <p:cNvSpPr/>
            <p:nvPr/>
          </p:nvSpPr>
          <p:spPr>
            <a:xfrm>
              <a:off x="12673422" y="6590470"/>
              <a:ext cx="2445329" cy="2246725"/>
            </a:xfrm>
            <a:custGeom>
              <a:rect b="b" l="l" r="r" t="t"/>
              <a:pathLst>
                <a:path extrusionOk="0" h="5446607" w="5928070">
                  <a:moveTo>
                    <a:pt x="5252296" y="1400731"/>
                  </a:moveTo>
                  <a:cubicBezTo>
                    <a:pt x="5257438" y="1399485"/>
                    <a:pt x="5263048" y="1400108"/>
                    <a:pt x="5268658" y="1404468"/>
                  </a:cubicBezTo>
                  <a:cubicBezTo>
                    <a:pt x="5289848" y="1451807"/>
                    <a:pt x="5299820" y="1501639"/>
                    <a:pt x="5294834" y="1552716"/>
                  </a:cubicBezTo>
                  <a:cubicBezTo>
                    <a:pt x="5293588" y="1576386"/>
                    <a:pt x="5302314" y="1591336"/>
                    <a:pt x="5325998" y="1600056"/>
                  </a:cubicBezTo>
                  <a:cubicBezTo>
                    <a:pt x="5342202" y="1605039"/>
                    <a:pt x="5358408" y="1615005"/>
                    <a:pt x="5373366" y="1623726"/>
                  </a:cubicBezTo>
                  <a:cubicBezTo>
                    <a:pt x="5392064" y="1636184"/>
                    <a:pt x="5397050" y="1653625"/>
                    <a:pt x="5378352" y="1667328"/>
                  </a:cubicBezTo>
                  <a:cubicBezTo>
                    <a:pt x="5335970" y="1697227"/>
                    <a:pt x="5352174" y="1735847"/>
                    <a:pt x="5363394" y="1771975"/>
                  </a:cubicBezTo>
                  <a:cubicBezTo>
                    <a:pt x="5373366" y="1799382"/>
                    <a:pt x="5385830" y="1825543"/>
                    <a:pt x="5397050" y="1850459"/>
                  </a:cubicBezTo>
                  <a:cubicBezTo>
                    <a:pt x="5405776" y="1871638"/>
                    <a:pt x="5407022" y="1892816"/>
                    <a:pt x="5399542" y="1915240"/>
                  </a:cubicBezTo>
                  <a:cubicBezTo>
                    <a:pt x="5393310" y="1928944"/>
                    <a:pt x="5389570" y="1945139"/>
                    <a:pt x="5383338" y="1957597"/>
                  </a:cubicBezTo>
                  <a:cubicBezTo>
                    <a:pt x="5343450" y="2038573"/>
                    <a:pt x="5349682" y="2124532"/>
                    <a:pt x="5340956" y="2210491"/>
                  </a:cubicBezTo>
                  <a:cubicBezTo>
                    <a:pt x="5332230" y="2293959"/>
                    <a:pt x="5353422" y="2371198"/>
                    <a:pt x="5380844" y="2450928"/>
                  </a:cubicBezTo>
                  <a:cubicBezTo>
                    <a:pt x="5409516" y="2535641"/>
                    <a:pt x="5448158" y="2619109"/>
                    <a:pt x="5458130" y="2710051"/>
                  </a:cubicBezTo>
                  <a:cubicBezTo>
                    <a:pt x="5460622" y="2736213"/>
                    <a:pt x="5460622" y="2762374"/>
                    <a:pt x="5450650" y="2787290"/>
                  </a:cubicBezTo>
                  <a:cubicBezTo>
                    <a:pt x="5428212" y="2844596"/>
                    <a:pt x="5418240" y="2905640"/>
                    <a:pt x="5428212" y="2965438"/>
                  </a:cubicBezTo>
                  <a:cubicBezTo>
                    <a:pt x="5438186" y="3021498"/>
                    <a:pt x="5454390" y="3076313"/>
                    <a:pt x="5490540" y="3122407"/>
                  </a:cubicBezTo>
                  <a:cubicBezTo>
                    <a:pt x="5496772" y="3132373"/>
                    <a:pt x="5503004" y="3141093"/>
                    <a:pt x="5505498" y="3152306"/>
                  </a:cubicBezTo>
                  <a:cubicBezTo>
                    <a:pt x="5511730" y="3205874"/>
                    <a:pt x="5542894" y="3239511"/>
                    <a:pt x="5589016" y="3263180"/>
                  </a:cubicBezTo>
                  <a:cubicBezTo>
                    <a:pt x="5628904" y="3283113"/>
                    <a:pt x="5657574" y="3311766"/>
                    <a:pt x="5666300" y="3359106"/>
                  </a:cubicBezTo>
                  <a:cubicBezTo>
                    <a:pt x="5671286" y="3391496"/>
                    <a:pt x="5693724" y="3421395"/>
                    <a:pt x="5703696" y="3453786"/>
                  </a:cubicBezTo>
                  <a:cubicBezTo>
                    <a:pt x="5707436" y="3467489"/>
                    <a:pt x="5719900" y="3473718"/>
                    <a:pt x="5734858" y="3473718"/>
                  </a:cubicBezTo>
                  <a:cubicBezTo>
                    <a:pt x="5751064" y="3472473"/>
                    <a:pt x="5764776" y="3463752"/>
                    <a:pt x="5767268" y="3448803"/>
                  </a:cubicBezTo>
                  <a:cubicBezTo>
                    <a:pt x="5774748" y="3405200"/>
                    <a:pt x="5800924" y="3366581"/>
                    <a:pt x="5799678" y="3319241"/>
                  </a:cubicBezTo>
                  <a:cubicBezTo>
                    <a:pt x="5799678" y="3279376"/>
                    <a:pt x="5824608" y="3250723"/>
                    <a:pt x="5847046" y="3220824"/>
                  </a:cubicBezTo>
                  <a:cubicBezTo>
                    <a:pt x="5854526" y="3209612"/>
                    <a:pt x="5866990" y="3205874"/>
                    <a:pt x="5879456" y="3207120"/>
                  </a:cubicBezTo>
                  <a:cubicBezTo>
                    <a:pt x="5905634" y="3212103"/>
                    <a:pt x="5911866" y="3197154"/>
                    <a:pt x="5913112" y="3174730"/>
                  </a:cubicBezTo>
                  <a:cubicBezTo>
                    <a:pt x="5914358" y="3161026"/>
                    <a:pt x="5905634" y="3141093"/>
                    <a:pt x="5928070" y="3133619"/>
                  </a:cubicBezTo>
                  <a:cubicBezTo>
                    <a:pt x="5925578" y="3274393"/>
                    <a:pt x="5911866" y="3412675"/>
                    <a:pt x="5885688" y="3549711"/>
                  </a:cubicBezTo>
                  <a:cubicBezTo>
                    <a:pt x="5854526" y="3717892"/>
                    <a:pt x="5817130" y="3884829"/>
                    <a:pt x="5782226" y="4053010"/>
                  </a:cubicBezTo>
                  <a:cubicBezTo>
                    <a:pt x="5778488" y="4070451"/>
                    <a:pt x="5773502" y="4089138"/>
                    <a:pt x="5766022" y="4106579"/>
                  </a:cubicBezTo>
                  <a:cubicBezTo>
                    <a:pt x="5716160" y="4227420"/>
                    <a:pt x="5678766" y="4354490"/>
                    <a:pt x="5627658" y="4475331"/>
                  </a:cubicBezTo>
                  <a:cubicBezTo>
                    <a:pt x="5577796" y="4593681"/>
                    <a:pt x="5519210" y="4709539"/>
                    <a:pt x="5454390" y="4820414"/>
                  </a:cubicBezTo>
                  <a:cubicBezTo>
                    <a:pt x="5434446" y="4854050"/>
                    <a:pt x="5405776" y="4882703"/>
                    <a:pt x="5378352" y="4911356"/>
                  </a:cubicBezTo>
                  <a:cubicBezTo>
                    <a:pt x="5363394" y="4895161"/>
                    <a:pt x="5357160" y="4872737"/>
                    <a:pt x="5343450" y="4855296"/>
                  </a:cubicBezTo>
                  <a:cubicBezTo>
                    <a:pt x="5324752" y="4827889"/>
                    <a:pt x="5301068" y="4815431"/>
                    <a:pt x="5266164" y="4819168"/>
                  </a:cubicBezTo>
                  <a:cubicBezTo>
                    <a:pt x="5217550" y="4824151"/>
                    <a:pt x="5170182" y="4827889"/>
                    <a:pt x="5121568" y="4827889"/>
                  </a:cubicBezTo>
                  <a:cubicBezTo>
                    <a:pt x="5082924" y="4827889"/>
                    <a:pt x="5075446" y="4820414"/>
                    <a:pt x="5071706" y="4783040"/>
                  </a:cubicBezTo>
                  <a:cubicBezTo>
                    <a:pt x="5071706" y="4780549"/>
                    <a:pt x="5070460" y="4779303"/>
                    <a:pt x="5070460" y="4776811"/>
                  </a:cubicBezTo>
                  <a:cubicBezTo>
                    <a:pt x="5067966" y="4765599"/>
                    <a:pt x="5067966" y="4750650"/>
                    <a:pt x="5061734" y="4741929"/>
                  </a:cubicBezTo>
                  <a:cubicBezTo>
                    <a:pt x="5051762" y="4728226"/>
                    <a:pt x="5040542" y="4745667"/>
                    <a:pt x="5030570" y="4746913"/>
                  </a:cubicBezTo>
                  <a:cubicBezTo>
                    <a:pt x="4999408" y="4748158"/>
                    <a:pt x="4970738" y="4746913"/>
                    <a:pt x="4944560" y="4729472"/>
                  </a:cubicBezTo>
                  <a:cubicBezTo>
                    <a:pt x="4924616" y="4715768"/>
                    <a:pt x="4903424" y="4712031"/>
                    <a:pt x="4883480" y="4725734"/>
                  </a:cubicBezTo>
                  <a:cubicBezTo>
                    <a:pt x="4859796" y="4738192"/>
                    <a:pt x="4837358" y="4720751"/>
                    <a:pt x="4812428" y="4730717"/>
                  </a:cubicBezTo>
                  <a:cubicBezTo>
                    <a:pt x="4791238" y="4739438"/>
                    <a:pt x="4763814" y="4739438"/>
                    <a:pt x="4740130" y="4741929"/>
                  </a:cubicBezTo>
                  <a:cubicBezTo>
                    <a:pt x="4730158" y="4714522"/>
                    <a:pt x="4708966" y="4707047"/>
                    <a:pt x="4681542" y="4700818"/>
                  </a:cubicBezTo>
                  <a:cubicBezTo>
                    <a:pt x="4650380" y="4694590"/>
                    <a:pt x="4621710" y="4673411"/>
                    <a:pt x="4586806" y="4682132"/>
                  </a:cubicBezTo>
                  <a:cubicBezTo>
                    <a:pt x="4583066" y="4694590"/>
                    <a:pt x="4593040" y="4698327"/>
                    <a:pt x="4600518" y="4700818"/>
                  </a:cubicBezTo>
                  <a:cubicBezTo>
                    <a:pt x="4637914" y="4720751"/>
                    <a:pt x="4675310" y="4736946"/>
                    <a:pt x="4718938" y="4735701"/>
                  </a:cubicBezTo>
                  <a:cubicBezTo>
                    <a:pt x="4725172" y="4734455"/>
                    <a:pt x="4732650" y="4734455"/>
                    <a:pt x="4737636" y="4739438"/>
                  </a:cubicBezTo>
                  <a:cubicBezTo>
                    <a:pt x="4740130" y="4741929"/>
                    <a:pt x="4740130" y="4744421"/>
                    <a:pt x="4738882" y="4748158"/>
                  </a:cubicBezTo>
                  <a:cubicBezTo>
                    <a:pt x="4701486" y="4773074"/>
                    <a:pt x="4667830" y="4775566"/>
                    <a:pt x="4627942" y="4749404"/>
                  </a:cubicBezTo>
                  <a:cubicBezTo>
                    <a:pt x="4589300" y="4721997"/>
                    <a:pt x="4544424" y="4702064"/>
                    <a:pt x="4510768" y="4665936"/>
                  </a:cubicBezTo>
                  <a:cubicBezTo>
                    <a:pt x="4500796" y="4657216"/>
                    <a:pt x="4489578" y="4649741"/>
                    <a:pt x="4492070" y="4633546"/>
                  </a:cubicBezTo>
                  <a:cubicBezTo>
                    <a:pt x="4533206" y="4618597"/>
                    <a:pt x="4576834" y="4631054"/>
                    <a:pt x="4619216" y="4626071"/>
                  </a:cubicBezTo>
                  <a:cubicBezTo>
                    <a:pt x="4684036" y="4619842"/>
                    <a:pt x="4751348" y="4617351"/>
                    <a:pt x="4814922" y="4637283"/>
                  </a:cubicBezTo>
                  <a:cubicBezTo>
                    <a:pt x="4824894" y="4639775"/>
                    <a:pt x="4834866" y="4638529"/>
                    <a:pt x="4844838" y="4636038"/>
                  </a:cubicBezTo>
                  <a:cubicBezTo>
                    <a:pt x="4857304" y="4631054"/>
                    <a:pt x="4863536" y="4619842"/>
                    <a:pt x="4864782" y="4607385"/>
                  </a:cubicBezTo>
                  <a:cubicBezTo>
                    <a:pt x="4866028" y="4593681"/>
                    <a:pt x="4857304" y="4587452"/>
                    <a:pt x="4846084" y="4583715"/>
                  </a:cubicBezTo>
                  <a:cubicBezTo>
                    <a:pt x="4827386" y="4577486"/>
                    <a:pt x="4807442" y="4573748"/>
                    <a:pt x="4788744" y="4565028"/>
                  </a:cubicBezTo>
                  <a:cubicBezTo>
                    <a:pt x="4778772" y="4560045"/>
                    <a:pt x="4771292" y="4565028"/>
                    <a:pt x="4777526" y="4577486"/>
                  </a:cubicBezTo>
                  <a:cubicBezTo>
                    <a:pt x="4783758" y="4592435"/>
                    <a:pt x="4791238" y="4604893"/>
                    <a:pt x="4773786" y="4614859"/>
                  </a:cubicBezTo>
                  <a:cubicBezTo>
                    <a:pt x="4760074" y="4623580"/>
                    <a:pt x="4747608" y="4616105"/>
                    <a:pt x="4738882" y="4606139"/>
                  </a:cubicBezTo>
                  <a:cubicBezTo>
                    <a:pt x="4726418" y="4593681"/>
                    <a:pt x="4710212" y="4577486"/>
                    <a:pt x="4725172" y="4561290"/>
                  </a:cubicBezTo>
                  <a:cubicBezTo>
                    <a:pt x="4746362" y="4536375"/>
                    <a:pt x="4738882" y="4522671"/>
                    <a:pt x="4713952" y="4508967"/>
                  </a:cubicBezTo>
                  <a:cubicBezTo>
                    <a:pt x="4706474" y="4503984"/>
                    <a:pt x="4700240" y="4497755"/>
                    <a:pt x="4702734" y="4487789"/>
                  </a:cubicBezTo>
                  <a:cubicBezTo>
                    <a:pt x="4705226" y="4476577"/>
                    <a:pt x="4715198" y="4471594"/>
                    <a:pt x="4725172" y="4471594"/>
                  </a:cubicBezTo>
                  <a:cubicBezTo>
                    <a:pt x="4753842" y="4471594"/>
                    <a:pt x="4781264" y="4464119"/>
                    <a:pt x="4808688" y="4456644"/>
                  </a:cubicBezTo>
                  <a:cubicBezTo>
                    <a:pt x="4821154" y="4452907"/>
                    <a:pt x="4833618" y="4455399"/>
                    <a:pt x="4841098" y="4466611"/>
                  </a:cubicBezTo>
                  <a:cubicBezTo>
                    <a:pt x="4848578" y="4476577"/>
                    <a:pt x="4857304" y="4480314"/>
                    <a:pt x="4866028" y="4470348"/>
                  </a:cubicBezTo>
                  <a:cubicBezTo>
                    <a:pt x="4876000" y="4459136"/>
                    <a:pt x="4871014" y="4450416"/>
                    <a:pt x="4859796" y="4442941"/>
                  </a:cubicBezTo>
                  <a:cubicBezTo>
                    <a:pt x="4843592" y="4432974"/>
                    <a:pt x="4834866" y="4419271"/>
                    <a:pt x="4834866" y="4399338"/>
                  </a:cubicBezTo>
                  <a:cubicBezTo>
                    <a:pt x="4836112" y="4379406"/>
                    <a:pt x="4841098" y="4363210"/>
                    <a:pt x="4862290" y="4355736"/>
                  </a:cubicBezTo>
                  <a:cubicBezTo>
                    <a:pt x="4877248" y="4349507"/>
                    <a:pt x="4888466" y="4335803"/>
                    <a:pt x="4908410" y="4330820"/>
                  </a:cubicBezTo>
                  <a:cubicBezTo>
                    <a:pt x="4878494" y="4323345"/>
                    <a:pt x="4867276" y="4303413"/>
                    <a:pt x="4853564" y="4285972"/>
                  </a:cubicBezTo>
                  <a:cubicBezTo>
                    <a:pt x="4847330" y="4277251"/>
                    <a:pt x="4844838" y="4268531"/>
                    <a:pt x="4838606" y="4261056"/>
                  </a:cubicBezTo>
                  <a:cubicBezTo>
                    <a:pt x="4813674" y="4233649"/>
                    <a:pt x="4817414" y="4218699"/>
                    <a:pt x="4849824" y="4203750"/>
                  </a:cubicBezTo>
                  <a:cubicBezTo>
                    <a:pt x="4858550" y="4200013"/>
                    <a:pt x="4867276" y="4196275"/>
                    <a:pt x="4877248" y="4193784"/>
                  </a:cubicBezTo>
                  <a:cubicBezTo>
                    <a:pt x="4895946" y="4188800"/>
                    <a:pt x="4914644" y="4190046"/>
                    <a:pt x="4920876" y="4209979"/>
                  </a:cubicBezTo>
                  <a:cubicBezTo>
                    <a:pt x="4928356" y="4229911"/>
                    <a:pt x="4934588" y="4251090"/>
                    <a:pt x="4904672" y="4262302"/>
                  </a:cubicBezTo>
                  <a:cubicBezTo>
                    <a:pt x="4902178" y="4263548"/>
                    <a:pt x="4910904" y="4268531"/>
                    <a:pt x="4913396" y="4272268"/>
                  </a:cubicBezTo>
                  <a:cubicBezTo>
                    <a:pt x="4917136" y="4278497"/>
                    <a:pt x="4919630" y="4288463"/>
                    <a:pt x="4930848" y="4283480"/>
                  </a:cubicBezTo>
                  <a:cubicBezTo>
                    <a:pt x="4938328" y="4279743"/>
                    <a:pt x="4938328" y="4271022"/>
                    <a:pt x="4939574" y="4263548"/>
                  </a:cubicBezTo>
                  <a:cubicBezTo>
                    <a:pt x="4940820" y="4227420"/>
                    <a:pt x="4948300" y="4221191"/>
                    <a:pt x="4983202" y="4216208"/>
                  </a:cubicBezTo>
                  <a:cubicBezTo>
                    <a:pt x="4995668" y="4214962"/>
                    <a:pt x="5013120" y="4219945"/>
                    <a:pt x="5013120" y="4200013"/>
                  </a:cubicBezTo>
                  <a:cubicBezTo>
                    <a:pt x="5013120" y="4182572"/>
                    <a:pt x="4999408" y="4173851"/>
                    <a:pt x="4981956" y="4173851"/>
                  </a:cubicBezTo>
                  <a:cubicBezTo>
                    <a:pt x="4966998" y="4172605"/>
                    <a:pt x="4952040" y="4173851"/>
                    <a:pt x="4938328" y="4167622"/>
                  </a:cubicBezTo>
                  <a:cubicBezTo>
                    <a:pt x="4922122" y="4160147"/>
                    <a:pt x="4912150" y="4148935"/>
                    <a:pt x="4910904" y="4130248"/>
                  </a:cubicBezTo>
                  <a:cubicBezTo>
                    <a:pt x="4908410" y="4111562"/>
                    <a:pt x="4919630" y="4101595"/>
                    <a:pt x="4934588" y="4095366"/>
                  </a:cubicBezTo>
                  <a:cubicBezTo>
                    <a:pt x="4957026" y="4085400"/>
                    <a:pt x="4975724" y="4070451"/>
                    <a:pt x="4993174" y="4053010"/>
                  </a:cubicBezTo>
                  <a:cubicBezTo>
                    <a:pt x="5004394" y="4043043"/>
                    <a:pt x="5013120" y="4025602"/>
                    <a:pt x="5031816" y="4034323"/>
                  </a:cubicBezTo>
                  <a:cubicBezTo>
                    <a:pt x="5050514" y="4043043"/>
                    <a:pt x="5051762" y="4061730"/>
                    <a:pt x="5049268" y="4079171"/>
                  </a:cubicBezTo>
                  <a:cubicBezTo>
                    <a:pt x="5046776" y="4101595"/>
                    <a:pt x="5049268" y="4120282"/>
                    <a:pt x="5065474" y="4136477"/>
                  </a:cubicBezTo>
                  <a:cubicBezTo>
                    <a:pt x="5084172" y="4155164"/>
                    <a:pt x="5095390" y="4155164"/>
                    <a:pt x="5109102" y="4135232"/>
                  </a:cubicBezTo>
                  <a:cubicBezTo>
                    <a:pt x="5161456" y="4055501"/>
                    <a:pt x="5192620" y="3970788"/>
                    <a:pt x="5173922" y="3873617"/>
                  </a:cubicBezTo>
                  <a:cubicBezTo>
                    <a:pt x="5162702" y="3820048"/>
                    <a:pt x="5177660" y="3773953"/>
                    <a:pt x="5205084" y="3729104"/>
                  </a:cubicBezTo>
                  <a:cubicBezTo>
                    <a:pt x="5225028" y="3696714"/>
                    <a:pt x="5221290" y="3656849"/>
                    <a:pt x="5230014" y="3621967"/>
                  </a:cubicBezTo>
                  <a:cubicBezTo>
                    <a:pt x="5232508" y="3616984"/>
                    <a:pt x="5230014" y="3613246"/>
                    <a:pt x="5232508" y="3609509"/>
                  </a:cubicBezTo>
                  <a:cubicBezTo>
                    <a:pt x="5249960" y="3558432"/>
                    <a:pt x="5241234" y="3512338"/>
                    <a:pt x="5220042" y="3464998"/>
                  </a:cubicBezTo>
                  <a:cubicBezTo>
                    <a:pt x="5217550" y="3451294"/>
                    <a:pt x="5215056" y="3437591"/>
                    <a:pt x="5208824" y="3425133"/>
                  </a:cubicBezTo>
                  <a:cubicBezTo>
                    <a:pt x="5192620" y="3391496"/>
                    <a:pt x="5212564" y="3360352"/>
                    <a:pt x="5218796" y="3329207"/>
                  </a:cubicBezTo>
                  <a:cubicBezTo>
                    <a:pt x="5220042" y="3317995"/>
                    <a:pt x="5235002" y="3322978"/>
                    <a:pt x="5243726" y="3327961"/>
                  </a:cubicBezTo>
                  <a:cubicBezTo>
                    <a:pt x="5252452" y="3332944"/>
                    <a:pt x="5249960" y="3345402"/>
                    <a:pt x="5257438" y="3352877"/>
                  </a:cubicBezTo>
                  <a:cubicBezTo>
                    <a:pt x="5269904" y="3346648"/>
                    <a:pt x="5276136" y="3336682"/>
                    <a:pt x="5272396" y="3325470"/>
                  </a:cubicBezTo>
                  <a:cubicBezTo>
                    <a:pt x="5266164" y="3304291"/>
                    <a:pt x="5263672" y="3279376"/>
                    <a:pt x="5253698" y="3259443"/>
                  </a:cubicBezTo>
                  <a:cubicBezTo>
                    <a:pt x="5233754" y="3222070"/>
                    <a:pt x="5221290" y="3185942"/>
                    <a:pt x="5226276" y="3144831"/>
                  </a:cubicBezTo>
                  <a:cubicBezTo>
                    <a:pt x="5225028" y="3141093"/>
                    <a:pt x="5223782" y="3139848"/>
                    <a:pt x="5221290" y="3139848"/>
                  </a:cubicBezTo>
                  <a:cubicBezTo>
                    <a:pt x="5208824" y="3141093"/>
                    <a:pt x="5195112" y="3153551"/>
                    <a:pt x="5185140" y="3136110"/>
                  </a:cubicBezTo>
                  <a:cubicBezTo>
                    <a:pt x="5177660" y="3123652"/>
                    <a:pt x="5185140" y="3111195"/>
                    <a:pt x="5192620" y="3099982"/>
                  </a:cubicBezTo>
                  <a:cubicBezTo>
                    <a:pt x="5215056" y="3070084"/>
                    <a:pt x="5216304" y="3042676"/>
                    <a:pt x="5197606" y="3007794"/>
                  </a:cubicBezTo>
                  <a:cubicBezTo>
                    <a:pt x="5180154" y="2975404"/>
                    <a:pt x="5191372" y="2949242"/>
                    <a:pt x="5223782" y="2930556"/>
                  </a:cubicBezTo>
                  <a:cubicBezTo>
                    <a:pt x="5232508" y="2925572"/>
                    <a:pt x="5241234" y="2918098"/>
                    <a:pt x="5243726" y="2901903"/>
                  </a:cubicBezTo>
                  <a:cubicBezTo>
                    <a:pt x="5218796" y="2906886"/>
                    <a:pt x="5198852" y="2896919"/>
                    <a:pt x="5183894" y="2878233"/>
                  </a:cubicBezTo>
                  <a:cubicBezTo>
                    <a:pt x="5165196" y="2859546"/>
                    <a:pt x="5150238" y="2842105"/>
                    <a:pt x="5173922" y="2817189"/>
                  </a:cubicBezTo>
                  <a:cubicBezTo>
                    <a:pt x="5178908" y="2812206"/>
                    <a:pt x="5178908" y="2802240"/>
                    <a:pt x="5177660" y="2794765"/>
                  </a:cubicBezTo>
                  <a:cubicBezTo>
                    <a:pt x="5173922" y="2774832"/>
                    <a:pt x="5178908" y="2759883"/>
                    <a:pt x="5197606" y="2747425"/>
                  </a:cubicBezTo>
                  <a:cubicBezTo>
                    <a:pt x="5211318" y="2736213"/>
                    <a:pt x="5211318" y="2722509"/>
                    <a:pt x="5203838" y="2705068"/>
                  </a:cubicBezTo>
                  <a:cubicBezTo>
                    <a:pt x="5181400" y="2662712"/>
                    <a:pt x="5182646" y="2661466"/>
                    <a:pt x="5132786" y="2666449"/>
                  </a:cubicBezTo>
                  <a:cubicBezTo>
                    <a:pt x="5119074" y="2667695"/>
                    <a:pt x="5107856" y="2666449"/>
                    <a:pt x="5099130" y="2656483"/>
                  </a:cubicBezTo>
                  <a:cubicBezTo>
                    <a:pt x="5085418" y="2640287"/>
                    <a:pt x="5070460" y="2622846"/>
                    <a:pt x="5055502" y="2606651"/>
                  </a:cubicBezTo>
                  <a:cubicBezTo>
                    <a:pt x="5051762" y="2601668"/>
                    <a:pt x="5048022" y="2594193"/>
                    <a:pt x="5049268" y="2587964"/>
                  </a:cubicBezTo>
                  <a:cubicBezTo>
                    <a:pt x="5061734" y="2558066"/>
                    <a:pt x="5049268" y="2530658"/>
                    <a:pt x="5036804" y="2504497"/>
                  </a:cubicBezTo>
                  <a:cubicBezTo>
                    <a:pt x="5030570" y="2489547"/>
                    <a:pt x="5033064" y="2474598"/>
                    <a:pt x="5034310" y="2458403"/>
                  </a:cubicBezTo>
                  <a:cubicBezTo>
                    <a:pt x="5038050" y="2423521"/>
                    <a:pt x="5025584" y="2403588"/>
                    <a:pt x="4991928" y="2396113"/>
                  </a:cubicBezTo>
                  <a:cubicBezTo>
                    <a:pt x="4965750" y="2389884"/>
                    <a:pt x="4958272" y="2374935"/>
                    <a:pt x="4948300" y="2350019"/>
                  </a:cubicBezTo>
                  <a:cubicBezTo>
                    <a:pt x="4932094" y="2312646"/>
                    <a:pt x="4944560" y="2283993"/>
                    <a:pt x="4963258" y="2256585"/>
                  </a:cubicBezTo>
                  <a:cubicBezTo>
                    <a:pt x="4959518" y="2250356"/>
                    <a:pt x="4958272" y="2249111"/>
                    <a:pt x="4955778" y="2249111"/>
                  </a:cubicBezTo>
                  <a:cubicBezTo>
                    <a:pt x="4942066" y="2247865"/>
                    <a:pt x="4924616" y="2247865"/>
                    <a:pt x="4920876" y="2231670"/>
                  </a:cubicBezTo>
                  <a:cubicBezTo>
                    <a:pt x="4917136" y="2212983"/>
                    <a:pt x="4933342" y="2206754"/>
                    <a:pt x="4943314" y="2198033"/>
                  </a:cubicBezTo>
                  <a:cubicBezTo>
                    <a:pt x="4986942" y="2161906"/>
                    <a:pt x="5023092" y="2119549"/>
                    <a:pt x="5046776" y="2067226"/>
                  </a:cubicBezTo>
                  <a:cubicBezTo>
                    <a:pt x="5065474" y="2024869"/>
                    <a:pt x="5033064" y="1980021"/>
                    <a:pt x="4986942" y="1983758"/>
                  </a:cubicBezTo>
                  <a:cubicBezTo>
                    <a:pt x="4973230" y="1985004"/>
                    <a:pt x="4959518" y="1987496"/>
                    <a:pt x="4949546" y="1977529"/>
                  </a:cubicBezTo>
                  <a:cubicBezTo>
                    <a:pt x="4943314" y="1970055"/>
                    <a:pt x="4947054" y="1962580"/>
                    <a:pt x="4952040" y="1956351"/>
                  </a:cubicBezTo>
                  <a:cubicBezTo>
                    <a:pt x="4962012" y="1941402"/>
                    <a:pt x="4975724" y="1933927"/>
                    <a:pt x="4990682" y="1940156"/>
                  </a:cubicBezTo>
                  <a:cubicBezTo>
                    <a:pt x="5021844" y="1953859"/>
                    <a:pt x="5038050" y="1936418"/>
                    <a:pt x="5054254" y="1915240"/>
                  </a:cubicBezTo>
                  <a:cubicBezTo>
                    <a:pt x="5072952" y="1890324"/>
                    <a:pt x="5087910" y="1862917"/>
                    <a:pt x="5109102" y="1840493"/>
                  </a:cubicBezTo>
                  <a:cubicBezTo>
                    <a:pt x="5122814" y="1824298"/>
                    <a:pt x="5136526" y="1809348"/>
                    <a:pt x="5157716" y="1803119"/>
                  </a:cubicBezTo>
                  <a:cubicBezTo>
                    <a:pt x="5165196" y="1800628"/>
                    <a:pt x="5175168" y="1799382"/>
                    <a:pt x="5173922" y="1789416"/>
                  </a:cubicBezTo>
                  <a:cubicBezTo>
                    <a:pt x="5173922" y="1778204"/>
                    <a:pt x="5162702" y="1776958"/>
                    <a:pt x="5153976" y="1775712"/>
                  </a:cubicBezTo>
                  <a:cubicBezTo>
                    <a:pt x="5134032" y="1774466"/>
                    <a:pt x="5114088" y="1773220"/>
                    <a:pt x="5095390" y="1765746"/>
                  </a:cubicBezTo>
                  <a:cubicBezTo>
                    <a:pt x="5080432" y="1760762"/>
                    <a:pt x="5069212" y="1765746"/>
                    <a:pt x="5069212" y="1784432"/>
                  </a:cubicBezTo>
                  <a:cubicBezTo>
                    <a:pt x="5067966" y="1790661"/>
                    <a:pt x="5069212" y="1796890"/>
                    <a:pt x="5065474" y="1803119"/>
                  </a:cubicBezTo>
                  <a:cubicBezTo>
                    <a:pt x="5055502" y="1821806"/>
                    <a:pt x="5044282" y="1839247"/>
                    <a:pt x="5020598" y="1836755"/>
                  </a:cubicBezTo>
                  <a:cubicBezTo>
                    <a:pt x="4995668" y="1834264"/>
                    <a:pt x="4995668" y="1813086"/>
                    <a:pt x="4993174" y="1794399"/>
                  </a:cubicBezTo>
                  <a:cubicBezTo>
                    <a:pt x="4993174" y="1788170"/>
                    <a:pt x="4991928" y="1780695"/>
                    <a:pt x="4993174" y="1774466"/>
                  </a:cubicBezTo>
                  <a:cubicBezTo>
                    <a:pt x="5010626" y="1728372"/>
                    <a:pt x="4981956" y="1692244"/>
                    <a:pt x="4969490" y="1652379"/>
                  </a:cubicBezTo>
                  <a:cubicBezTo>
                    <a:pt x="4963258" y="1632446"/>
                    <a:pt x="4942066" y="1624972"/>
                    <a:pt x="4925862" y="1615005"/>
                  </a:cubicBezTo>
                  <a:cubicBezTo>
                    <a:pt x="4914644" y="1608777"/>
                    <a:pt x="4899686" y="1603793"/>
                    <a:pt x="4900932" y="1587598"/>
                  </a:cubicBezTo>
                  <a:cubicBezTo>
                    <a:pt x="4903424" y="1568911"/>
                    <a:pt x="4915890" y="1560191"/>
                    <a:pt x="4929602" y="1552716"/>
                  </a:cubicBezTo>
                  <a:cubicBezTo>
                    <a:pt x="4949546" y="1542750"/>
                    <a:pt x="4970738" y="1547733"/>
                    <a:pt x="4990682" y="1546487"/>
                  </a:cubicBezTo>
                  <a:cubicBezTo>
                    <a:pt x="4993174" y="1532784"/>
                    <a:pt x="4984448" y="1526555"/>
                    <a:pt x="4979462" y="1519080"/>
                  </a:cubicBezTo>
                  <a:cubicBezTo>
                    <a:pt x="4965750" y="1491673"/>
                    <a:pt x="4973230" y="1482952"/>
                    <a:pt x="4998160" y="1468003"/>
                  </a:cubicBezTo>
                  <a:cubicBezTo>
                    <a:pt x="5051762" y="1435612"/>
                    <a:pt x="5111594" y="1444333"/>
                    <a:pt x="5167688" y="1433121"/>
                  </a:cubicBezTo>
                  <a:cubicBezTo>
                    <a:pt x="5192620" y="1428138"/>
                    <a:pt x="5216304" y="1424400"/>
                    <a:pt x="5238740" y="1408205"/>
                  </a:cubicBezTo>
                  <a:cubicBezTo>
                    <a:pt x="5242480" y="1405091"/>
                    <a:pt x="5247154" y="1401976"/>
                    <a:pt x="5252296" y="1400731"/>
                  </a:cubicBezTo>
                  <a:close/>
                  <a:moveTo>
                    <a:pt x="1171976" y="928601"/>
                  </a:moveTo>
                  <a:lnTo>
                    <a:pt x="1169990" y="928758"/>
                  </a:lnTo>
                  <a:lnTo>
                    <a:pt x="1172974" y="928924"/>
                  </a:lnTo>
                  <a:close/>
                  <a:moveTo>
                    <a:pt x="1108716" y="907601"/>
                  </a:moveTo>
                  <a:lnTo>
                    <a:pt x="1105880" y="908956"/>
                  </a:lnTo>
                  <a:lnTo>
                    <a:pt x="1108754" y="909274"/>
                  </a:lnTo>
                  <a:lnTo>
                    <a:pt x="1116228" y="913561"/>
                  </a:lnTo>
                  <a:lnTo>
                    <a:pt x="1116132" y="913446"/>
                  </a:lnTo>
                  <a:cubicBezTo>
                    <a:pt x="1113146" y="910413"/>
                    <a:pt x="1110710" y="908543"/>
                    <a:pt x="1108716" y="907601"/>
                  </a:cubicBezTo>
                  <a:close/>
                  <a:moveTo>
                    <a:pt x="4447666" y="390148"/>
                  </a:moveTo>
                  <a:cubicBezTo>
                    <a:pt x="4490014" y="423757"/>
                    <a:pt x="4531120" y="457367"/>
                    <a:pt x="4573468" y="490976"/>
                  </a:cubicBezTo>
                  <a:cubicBezTo>
                    <a:pt x="4572224" y="504669"/>
                    <a:pt x="4542330" y="509648"/>
                    <a:pt x="4554786" y="522096"/>
                  </a:cubicBezTo>
                  <a:cubicBezTo>
                    <a:pt x="4569732" y="538279"/>
                    <a:pt x="4593398" y="529565"/>
                    <a:pt x="4612082" y="518362"/>
                  </a:cubicBezTo>
                  <a:cubicBezTo>
                    <a:pt x="4629520" y="527075"/>
                    <a:pt x="4640730" y="542013"/>
                    <a:pt x="4653186" y="555706"/>
                  </a:cubicBezTo>
                  <a:cubicBezTo>
                    <a:pt x="4651940" y="574378"/>
                    <a:pt x="4638238" y="571888"/>
                    <a:pt x="4627028" y="570643"/>
                  </a:cubicBezTo>
                  <a:cubicBezTo>
                    <a:pt x="4578452" y="568154"/>
                    <a:pt x="4531120" y="560685"/>
                    <a:pt x="4483788" y="580602"/>
                  </a:cubicBezTo>
                  <a:cubicBezTo>
                    <a:pt x="4463858" y="589315"/>
                    <a:pt x="4445174" y="574378"/>
                    <a:pt x="4440192" y="551971"/>
                  </a:cubicBezTo>
                  <a:cubicBezTo>
                    <a:pt x="4433964" y="527075"/>
                    <a:pt x="4420262" y="510893"/>
                    <a:pt x="4395352" y="504669"/>
                  </a:cubicBezTo>
                  <a:cubicBezTo>
                    <a:pt x="4382896" y="502179"/>
                    <a:pt x="4374176" y="492221"/>
                    <a:pt x="4364212" y="485997"/>
                  </a:cubicBezTo>
                  <a:cubicBezTo>
                    <a:pt x="4348020" y="476039"/>
                    <a:pt x="4330582" y="469815"/>
                    <a:pt x="4310652" y="478528"/>
                  </a:cubicBezTo>
                  <a:cubicBezTo>
                    <a:pt x="4299442" y="482263"/>
                    <a:pt x="4293214" y="490976"/>
                    <a:pt x="4293214" y="503424"/>
                  </a:cubicBezTo>
                  <a:cubicBezTo>
                    <a:pt x="4291968" y="514627"/>
                    <a:pt x="4298196" y="522096"/>
                    <a:pt x="4308160" y="527075"/>
                  </a:cubicBezTo>
                  <a:cubicBezTo>
                    <a:pt x="4313144" y="529565"/>
                    <a:pt x="4320616" y="532055"/>
                    <a:pt x="4325598" y="534544"/>
                  </a:cubicBezTo>
                  <a:cubicBezTo>
                    <a:pt x="4338054" y="543258"/>
                    <a:pt x="4343036" y="554461"/>
                    <a:pt x="4330582" y="564419"/>
                  </a:cubicBezTo>
                  <a:cubicBezTo>
                    <a:pt x="4316880" y="575622"/>
                    <a:pt x="4306916" y="590560"/>
                    <a:pt x="4298196" y="605498"/>
                  </a:cubicBezTo>
                  <a:cubicBezTo>
                    <a:pt x="4286986" y="622925"/>
                    <a:pt x="4269548" y="626659"/>
                    <a:pt x="4252110" y="622925"/>
                  </a:cubicBezTo>
                  <a:cubicBezTo>
                    <a:pt x="4229690" y="617946"/>
                    <a:pt x="4212252" y="622925"/>
                    <a:pt x="4199796" y="641597"/>
                  </a:cubicBezTo>
                  <a:cubicBezTo>
                    <a:pt x="4187340" y="661513"/>
                    <a:pt x="4194814" y="678941"/>
                    <a:pt x="4203532" y="697612"/>
                  </a:cubicBezTo>
                  <a:cubicBezTo>
                    <a:pt x="4237162" y="777279"/>
                    <a:pt x="4305670" y="810889"/>
                    <a:pt x="4381650" y="834540"/>
                  </a:cubicBezTo>
                  <a:cubicBezTo>
                    <a:pt x="4410298" y="842009"/>
                    <a:pt x="4436456" y="851967"/>
                    <a:pt x="4456384" y="874373"/>
                  </a:cubicBezTo>
                  <a:cubicBezTo>
                    <a:pt x="4470086" y="890556"/>
                    <a:pt x="4475068" y="905494"/>
                    <a:pt x="4462612" y="925410"/>
                  </a:cubicBezTo>
                  <a:cubicBezTo>
                    <a:pt x="4455138" y="934124"/>
                    <a:pt x="4451402" y="944082"/>
                    <a:pt x="4446420" y="954041"/>
                  </a:cubicBezTo>
                  <a:cubicBezTo>
                    <a:pt x="4440192" y="966489"/>
                    <a:pt x="4431472" y="972713"/>
                    <a:pt x="4417772" y="961509"/>
                  </a:cubicBezTo>
                  <a:cubicBezTo>
                    <a:pt x="4412790" y="957775"/>
                    <a:pt x="4407806" y="950306"/>
                    <a:pt x="4401580" y="957775"/>
                  </a:cubicBezTo>
                  <a:cubicBezTo>
                    <a:pt x="4395352" y="963999"/>
                    <a:pt x="4396596" y="972713"/>
                    <a:pt x="4399088" y="978937"/>
                  </a:cubicBezTo>
                  <a:cubicBezTo>
                    <a:pt x="4402824" y="987650"/>
                    <a:pt x="4410298" y="993874"/>
                    <a:pt x="4417772" y="997609"/>
                  </a:cubicBezTo>
                  <a:cubicBezTo>
                    <a:pt x="4433964" y="1005077"/>
                    <a:pt x="4441438" y="1016280"/>
                    <a:pt x="4441438" y="1033708"/>
                  </a:cubicBezTo>
                  <a:cubicBezTo>
                    <a:pt x="4441438" y="1052380"/>
                    <a:pt x="4457630" y="1077275"/>
                    <a:pt x="4440192" y="1089723"/>
                  </a:cubicBezTo>
                  <a:cubicBezTo>
                    <a:pt x="4420262" y="1105906"/>
                    <a:pt x="4394106" y="1118354"/>
                    <a:pt x="4369194" y="1128312"/>
                  </a:cubicBezTo>
                  <a:cubicBezTo>
                    <a:pt x="4353002" y="1133291"/>
                    <a:pt x="4340546" y="1118354"/>
                    <a:pt x="4329336" y="1108395"/>
                  </a:cubicBezTo>
                  <a:cubicBezTo>
                    <a:pt x="4314388" y="1093458"/>
                    <a:pt x="4298196" y="1089723"/>
                    <a:pt x="4278266" y="1100927"/>
                  </a:cubicBezTo>
                  <a:cubicBezTo>
                    <a:pt x="4255846" y="1113375"/>
                    <a:pt x="4229690" y="1119599"/>
                    <a:pt x="4203532" y="1120843"/>
                  </a:cubicBezTo>
                  <a:cubicBezTo>
                    <a:pt x="4182358" y="1122088"/>
                    <a:pt x="4168656" y="1129557"/>
                    <a:pt x="4169902" y="1153208"/>
                  </a:cubicBezTo>
                  <a:cubicBezTo>
                    <a:pt x="4171148" y="1169390"/>
                    <a:pt x="4162428" y="1183083"/>
                    <a:pt x="4152464" y="1195531"/>
                  </a:cubicBezTo>
                  <a:cubicBezTo>
                    <a:pt x="4133780" y="1214203"/>
                    <a:pt x="4133780" y="1239099"/>
                    <a:pt x="4126306" y="1261505"/>
                  </a:cubicBezTo>
                  <a:cubicBezTo>
                    <a:pt x="4122570" y="1273953"/>
                    <a:pt x="4130044" y="1273953"/>
                    <a:pt x="4137516" y="1276443"/>
                  </a:cubicBezTo>
                  <a:cubicBezTo>
                    <a:pt x="4178620" y="1293870"/>
                    <a:pt x="4184848" y="1315031"/>
                    <a:pt x="4157446" y="1347396"/>
                  </a:cubicBezTo>
                  <a:cubicBezTo>
                    <a:pt x="4146236" y="1359844"/>
                    <a:pt x="4148726" y="1366068"/>
                    <a:pt x="4159938" y="1373537"/>
                  </a:cubicBezTo>
                  <a:cubicBezTo>
                    <a:pt x="4169902" y="1382250"/>
                    <a:pt x="4179866" y="1394698"/>
                    <a:pt x="4171148" y="1408391"/>
                  </a:cubicBezTo>
                  <a:cubicBezTo>
                    <a:pt x="4157446" y="1425818"/>
                    <a:pt x="4137516" y="1428308"/>
                    <a:pt x="4116342" y="1427063"/>
                  </a:cubicBezTo>
                  <a:cubicBezTo>
                    <a:pt x="4101396" y="1424574"/>
                    <a:pt x="4096412" y="1410881"/>
                    <a:pt x="4095168" y="1397188"/>
                  </a:cubicBezTo>
                  <a:cubicBezTo>
                    <a:pt x="4088940" y="1338683"/>
                    <a:pt x="4087694" y="1336193"/>
                    <a:pt x="4061536" y="1301339"/>
                  </a:cubicBezTo>
                  <a:cubicBezTo>
                    <a:pt x="4052818" y="1310052"/>
                    <a:pt x="4050326" y="1320011"/>
                    <a:pt x="4044098" y="1328724"/>
                  </a:cubicBezTo>
                  <a:cubicBezTo>
                    <a:pt x="4011714" y="1384740"/>
                    <a:pt x="3969364" y="1400922"/>
                    <a:pt x="3909576" y="1378516"/>
                  </a:cubicBezTo>
                  <a:cubicBezTo>
                    <a:pt x="3875946" y="1367313"/>
                    <a:pt x="3844806" y="1359844"/>
                    <a:pt x="3806194" y="1368558"/>
                  </a:cubicBezTo>
                  <a:cubicBezTo>
                    <a:pt x="3822386" y="1377271"/>
                    <a:pt x="3837332" y="1377271"/>
                    <a:pt x="3849788" y="1383495"/>
                  </a:cubicBezTo>
                  <a:cubicBezTo>
                    <a:pt x="3867226" y="1390964"/>
                    <a:pt x="3875946" y="1403412"/>
                    <a:pt x="3877192" y="1422084"/>
                  </a:cubicBezTo>
                  <a:cubicBezTo>
                    <a:pt x="3877192" y="1442001"/>
                    <a:pt x="3860998" y="1438266"/>
                    <a:pt x="3848544" y="1440756"/>
                  </a:cubicBezTo>
                  <a:cubicBezTo>
                    <a:pt x="3834842" y="1444490"/>
                    <a:pt x="3828614" y="1454449"/>
                    <a:pt x="3827368" y="1468141"/>
                  </a:cubicBezTo>
                  <a:cubicBezTo>
                    <a:pt x="3826122" y="1474365"/>
                    <a:pt x="3828614" y="1481834"/>
                    <a:pt x="3834842" y="1484324"/>
                  </a:cubicBezTo>
                  <a:cubicBezTo>
                    <a:pt x="3848544" y="1489303"/>
                    <a:pt x="3859754" y="1481834"/>
                    <a:pt x="3867226" y="1473121"/>
                  </a:cubicBezTo>
                  <a:cubicBezTo>
                    <a:pt x="3883420" y="1454449"/>
                    <a:pt x="3888402" y="1432042"/>
                    <a:pt x="3880928" y="1408391"/>
                  </a:cubicBezTo>
                  <a:cubicBezTo>
                    <a:pt x="3877192" y="1397188"/>
                    <a:pt x="3874700" y="1385985"/>
                    <a:pt x="3888402" y="1379761"/>
                  </a:cubicBezTo>
                  <a:cubicBezTo>
                    <a:pt x="3899612" y="1374782"/>
                    <a:pt x="3909576" y="1379761"/>
                    <a:pt x="3918296" y="1388474"/>
                  </a:cubicBezTo>
                  <a:cubicBezTo>
                    <a:pt x="3933242" y="1403412"/>
                    <a:pt x="3941962" y="1420839"/>
                    <a:pt x="3930752" y="1444490"/>
                  </a:cubicBezTo>
                  <a:cubicBezTo>
                    <a:pt x="3912068" y="1484324"/>
                    <a:pt x="3899612" y="1526647"/>
                    <a:pt x="3875946" y="1563991"/>
                  </a:cubicBezTo>
                  <a:cubicBezTo>
                    <a:pt x="3859754" y="1591376"/>
                    <a:pt x="3858508" y="1620007"/>
                    <a:pt x="3874700" y="1648637"/>
                  </a:cubicBezTo>
                  <a:cubicBezTo>
                    <a:pt x="3893384" y="1682246"/>
                    <a:pt x="3893384" y="1720835"/>
                    <a:pt x="3917050" y="1751955"/>
                  </a:cubicBezTo>
                  <a:cubicBezTo>
                    <a:pt x="3918296" y="1756934"/>
                    <a:pt x="3919540" y="1761913"/>
                    <a:pt x="3920786" y="1766892"/>
                  </a:cubicBezTo>
                  <a:cubicBezTo>
                    <a:pt x="3920786" y="1774361"/>
                    <a:pt x="3920786" y="1779340"/>
                    <a:pt x="3923278" y="1786809"/>
                  </a:cubicBezTo>
                  <a:cubicBezTo>
                    <a:pt x="3933242" y="1825398"/>
                    <a:pt x="3929506" y="1830377"/>
                    <a:pt x="3889648" y="1834111"/>
                  </a:cubicBezTo>
                  <a:cubicBezTo>
                    <a:pt x="3883420" y="1832867"/>
                    <a:pt x="3879682" y="1832867"/>
                    <a:pt x="3874700" y="1830377"/>
                  </a:cubicBezTo>
                  <a:cubicBezTo>
                    <a:pt x="3852280" y="1822908"/>
                    <a:pt x="3832350" y="1812950"/>
                    <a:pt x="3831104" y="1785564"/>
                  </a:cubicBezTo>
                  <a:cubicBezTo>
                    <a:pt x="3828614" y="1763158"/>
                    <a:pt x="3816158" y="1773116"/>
                    <a:pt x="3804948" y="1776851"/>
                  </a:cubicBezTo>
                  <a:cubicBezTo>
                    <a:pt x="3801212" y="1779340"/>
                    <a:pt x="3796228" y="1779340"/>
                    <a:pt x="3792492" y="1780585"/>
                  </a:cubicBezTo>
                  <a:cubicBezTo>
                    <a:pt x="3782528" y="1781830"/>
                    <a:pt x="3771318" y="1780585"/>
                    <a:pt x="3762598" y="1780585"/>
                  </a:cubicBezTo>
                  <a:cubicBezTo>
                    <a:pt x="3711530" y="1783075"/>
                    <a:pt x="3692846" y="1755689"/>
                    <a:pt x="3704056" y="1703408"/>
                  </a:cubicBezTo>
                  <a:cubicBezTo>
                    <a:pt x="3710284" y="1668554"/>
                    <a:pt x="3706548" y="1637434"/>
                    <a:pt x="3697828" y="1606314"/>
                  </a:cubicBezTo>
                  <a:cubicBezTo>
                    <a:pt x="3687864" y="1567725"/>
                    <a:pt x="3695338" y="1556522"/>
                    <a:pt x="3736442" y="1561501"/>
                  </a:cubicBezTo>
                  <a:cubicBezTo>
                    <a:pt x="3741424" y="1561501"/>
                    <a:pt x="3745160" y="1562746"/>
                    <a:pt x="3750142" y="1561501"/>
                  </a:cubicBezTo>
                  <a:cubicBezTo>
                    <a:pt x="3763844" y="1560256"/>
                    <a:pt x="3773808" y="1550298"/>
                    <a:pt x="3777546" y="1537850"/>
                  </a:cubicBezTo>
                  <a:cubicBezTo>
                    <a:pt x="3782528" y="1522912"/>
                    <a:pt x="3768826" y="1519178"/>
                    <a:pt x="3760108" y="1514199"/>
                  </a:cubicBezTo>
                  <a:cubicBezTo>
                    <a:pt x="3726476" y="1494282"/>
                    <a:pt x="3725230" y="1490548"/>
                    <a:pt x="3733950" y="1454449"/>
                  </a:cubicBezTo>
                  <a:cubicBezTo>
                    <a:pt x="3721494" y="1450714"/>
                    <a:pt x="3712776" y="1459428"/>
                    <a:pt x="3704056" y="1463162"/>
                  </a:cubicBezTo>
                  <a:cubicBezTo>
                    <a:pt x="3689110" y="1469386"/>
                    <a:pt x="3674162" y="1473121"/>
                    <a:pt x="3661706" y="1459428"/>
                  </a:cubicBezTo>
                  <a:cubicBezTo>
                    <a:pt x="3650496" y="1445735"/>
                    <a:pt x="3651742" y="1430797"/>
                    <a:pt x="3660460" y="1415860"/>
                  </a:cubicBezTo>
                  <a:cubicBezTo>
                    <a:pt x="3681636" y="1382250"/>
                    <a:pt x="3681636" y="1382250"/>
                    <a:pt x="3666688" y="1343662"/>
                  </a:cubicBezTo>
                  <a:cubicBezTo>
                    <a:pt x="3641778" y="1353620"/>
                    <a:pt x="3620602" y="1363579"/>
                    <a:pt x="3631812" y="1397188"/>
                  </a:cubicBezTo>
                  <a:cubicBezTo>
                    <a:pt x="3634304" y="1407146"/>
                    <a:pt x="3628076" y="1414615"/>
                    <a:pt x="3623094" y="1422084"/>
                  </a:cubicBezTo>
                  <a:cubicBezTo>
                    <a:pt x="3610638" y="1434532"/>
                    <a:pt x="3604410" y="1448225"/>
                    <a:pt x="3600674" y="1465652"/>
                  </a:cubicBezTo>
                  <a:cubicBezTo>
                    <a:pt x="3593200" y="1494282"/>
                    <a:pt x="3573270" y="1504240"/>
                    <a:pt x="3543376" y="1493037"/>
                  </a:cubicBezTo>
                  <a:cubicBezTo>
                    <a:pt x="3533412" y="1489303"/>
                    <a:pt x="3530920" y="1493037"/>
                    <a:pt x="3524694" y="1499261"/>
                  </a:cubicBezTo>
                  <a:cubicBezTo>
                    <a:pt x="3494800" y="1534116"/>
                    <a:pt x="3494800" y="1534116"/>
                    <a:pt x="3456186" y="1506730"/>
                  </a:cubicBezTo>
                  <a:cubicBezTo>
                    <a:pt x="3453696" y="1505485"/>
                    <a:pt x="3451204" y="1504240"/>
                    <a:pt x="3446222" y="1505485"/>
                  </a:cubicBezTo>
                  <a:cubicBezTo>
                    <a:pt x="3441240" y="1517933"/>
                    <a:pt x="3451204" y="1527892"/>
                    <a:pt x="3453696" y="1539095"/>
                  </a:cubicBezTo>
                  <a:cubicBezTo>
                    <a:pt x="3459924" y="1567725"/>
                    <a:pt x="3446222" y="1585152"/>
                    <a:pt x="3420064" y="1580173"/>
                  </a:cubicBezTo>
                  <a:cubicBezTo>
                    <a:pt x="3385188" y="1572704"/>
                    <a:pt x="3354050" y="1577683"/>
                    <a:pt x="3320418" y="1590131"/>
                  </a:cubicBezTo>
                  <a:cubicBezTo>
                    <a:pt x="3285542" y="1605069"/>
                    <a:pt x="3265614" y="1585152"/>
                    <a:pt x="3264368" y="1541584"/>
                  </a:cubicBezTo>
                  <a:cubicBezTo>
                    <a:pt x="3264368" y="1531626"/>
                    <a:pt x="3273086" y="1517933"/>
                    <a:pt x="3259386" y="1511709"/>
                  </a:cubicBezTo>
                  <a:cubicBezTo>
                    <a:pt x="3250666" y="1507975"/>
                    <a:pt x="3243192" y="1519178"/>
                    <a:pt x="3235720" y="1525402"/>
                  </a:cubicBezTo>
                  <a:cubicBezTo>
                    <a:pt x="3205826" y="1547808"/>
                    <a:pt x="3169704" y="1540340"/>
                    <a:pt x="3152266" y="1505485"/>
                  </a:cubicBezTo>
                  <a:cubicBezTo>
                    <a:pt x="3146038" y="1494282"/>
                    <a:pt x="3142302" y="1478100"/>
                    <a:pt x="3126108" y="1488058"/>
                  </a:cubicBezTo>
                  <a:cubicBezTo>
                    <a:pt x="3112408" y="1496772"/>
                    <a:pt x="3108670" y="1509220"/>
                    <a:pt x="3121126" y="1526647"/>
                  </a:cubicBezTo>
                  <a:cubicBezTo>
                    <a:pt x="3136074" y="1545319"/>
                    <a:pt x="3129846" y="1567725"/>
                    <a:pt x="3111162" y="1580173"/>
                  </a:cubicBezTo>
                  <a:cubicBezTo>
                    <a:pt x="3104934" y="1583907"/>
                    <a:pt x="3094970" y="1588887"/>
                    <a:pt x="3093724" y="1583907"/>
                  </a:cubicBezTo>
                  <a:cubicBezTo>
                    <a:pt x="3080022" y="1555277"/>
                    <a:pt x="3031444" y="1555277"/>
                    <a:pt x="3031444" y="1514199"/>
                  </a:cubicBezTo>
                  <a:cubicBezTo>
                    <a:pt x="2987850" y="1539095"/>
                    <a:pt x="2962938" y="1505485"/>
                    <a:pt x="2940518" y="1479345"/>
                  </a:cubicBezTo>
                  <a:cubicBezTo>
                    <a:pt x="2919342" y="1456938"/>
                    <a:pt x="2903150" y="1446980"/>
                    <a:pt x="2870766" y="1454449"/>
                  </a:cubicBezTo>
                  <a:cubicBezTo>
                    <a:pt x="2843362" y="1461917"/>
                    <a:pt x="2814714" y="1446980"/>
                    <a:pt x="2788558" y="1437021"/>
                  </a:cubicBezTo>
                  <a:cubicBezTo>
                    <a:pt x="2767382" y="1430797"/>
                    <a:pt x="2761154" y="1383495"/>
                    <a:pt x="2776102" y="1357355"/>
                  </a:cubicBezTo>
                  <a:cubicBezTo>
                    <a:pt x="2783574" y="1346151"/>
                    <a:pt x="2787312" y="1338683"/>
                    <a:pt x="2783574" y="1324990"/>
                  </a:cubicBezTo>
                  <a:cubicBezTo>
                    <a:pt x="2771120" y="1290136"/>
                    <a:pt x="2796030" y="1256526"/>
                    <a:pt x="2832152" y="1260260"/>
                  </a:cubicBezTo>
                  <a:cubicBezTo>
                    <a:pt x="2857064" y="1262750"/>
                    <a:pt x="2853328" y="1257771"/>
                    <a:pt x="2848344" y="1237854"/>
                  </a:cubicBezTo>
                  <a:cubicBezTo>
                    <a:pt x="2834644" y="1169390"/>
                    <a:pt x="2769874" y="1168146"/>
                    <a:pt x="2723788" y="1142005"/>
                  </a:cubicBezTo>
                  <a:cubicBezTo>
                    <a:pt x="2695140" y="1124578"/>
                    <a:pt x="2659018" y="1123333"/>
                    <a:pt x="2629124" y="1108395"/>
                  </a:cubicBezTo>
                  <a:cubicBezTo>
                    <a:pt x="2605458" y="1079765"/>
                    <a:pt x="2583038" y="1051135"/>
                    <a:pt x="2544424" y="1044911"/>
                  </a:cubicBezTo>
                  <a:cubicBezTo>
                    <a:pt x="2534460" y="1042421"/>
                    <a:pt x="2524496" y="1039932"/>
                    <a:pt x="2515776" y="1034952"/>
                  </a:cubicBezTo>
                  <a:cubicBezTo>
                    <a:pt x="2489618" y="1023749"/>
                    <a:pt x="2463462" y="1015036"/>
                    <a:pt x="2439796" y="1039932"/>
                  </a:cubicBezTo>
                  <a:cubicBezTo>
                    <a:pt x="2431076" y="993874"/>
                    <a:pt x="2412394" y="942838"/>
                    <a:pt x="2417376" y="899269"/>
                  </a:cubicBezTo>
                  <a:cubicBezTo>
                    <a:pt x="2422358" y="846988"/>
                    <a:pt x="2443532" y="818358"/>
                    <a:pt x="2504566" y="810889"/>
                  </a:cubicBezTo>
                  <a:cubicBezTo>
                    <a:pt x="2585528" y="799686"/>
                    <a:pt x="2655280" y="820847"/>
                    <a:pt x="2727524" y="846988"/>
                  </a:cubicBezTo>
                  <a:cubicBezTo>
                    <a:pt x="2784820" y="868149"/>
                    <a:pt x="2844608" y="893045"/>
                    <a:pt x="2910624" y="879353"/>
                  </a:cubicBezTo>
                  <a:cubicBezTo>
                    <a:pt x="2944254" y="871884"/>
                    <a:pt x="2975394" y="858191"/>
                    <a:pt x="3005288" y="844498"/>
                  </a:cubicBezTo>
                  <a:cubicBezTo>
                    <a:pt x="3037672" y="829561"/>
                    <a:pt x="3040164" y="793462"/>
                    <a:pt x="3045146" y="762342"/>
                  </a:cubicBezTo>
                  <a:cubicBezTo>
                    <a:pt x="3047638" y="746159"/>
                    <a:pt x="3047638" y="731222"/>
                    <a:pt x="3056356" y="717529"/>
                  </a:cubicBezTo>
                  <a:cubicBezTo>
                    <a:pt x="3063830" y="711305"/>
                    <a:pt x="3068812" y="715040"/>
                    <a:pt x="3075040" y="718774"/>
                  </a:cubicBezTo>
                  <a:cubicBezTo>
                    <a:pt x="3094970" y="747404"/>
                    <a:pt x="3091232" y="781014"/>
                    <a:pt x="3094970" y="813378"/>
                  </a:cubicBezTo>
                  <a:cubicBezTo>
                    <a:pt x="3096214" y="820847"/>
                    <a:pt x="3094970" y="829561"/>
                    <a:pt x="3094970" y="837030"/>
                  </a:cubicBezTo>
                  <a:cubicBezTo>
                    <a:pt x="3096214" y="846988"/>
                    <a:pt x="3097460" y="856946"/>
                    <a:pt x="3107424" y="861925"/>
                  </a:cubicBezTo>
                  <a:cubicBezTo>
                    <a:pt x="3118636" y="868149"/>
                    <a:pt x="3124862" y="858191"/>
                    <a:pt x="3133582" y="853212"/>
                  </a:cubicBezTo>
                  <a:cubicBezTo>
                    <a:pt x="3160984" y="833295"/>
                    <a:pt x="3184650" y="804665"/>
                    <a:pt x="3222018" y="802175"/>
                  </a:cubicBezTo>
                  <a:cubicBezTo>
                    <a:pt x="3256894" y="797196"/>
                    <a:pt x="3289280" y="807154"/>
                    <a:pt x="3314190" y="823337"/>
                  </a:cubicBezTo>
                  <a:cubicBezTo>
                    <a:pt x="3340348" y="840764"/>
                    <a:pt x="3345330" y="875618"/>
                    <a:pt x="3341594" y="909228"/>
                  </a:cubicBezTo>
                  <a:cubicBezTo>
                    <a:pt x="3357786" y="905494"/>
                    <a:pt x="3360276" y="894290"/>
                    <a:pt x="3362768" y="880597"/>
                  </a:cubicBezTo>
                  <a:cubicBezTo>
                    <a:pt x="3365260" y="855702"/>
                    <a:pt x="3375224" y="837030"/>
                    <a:pt x="3402626" y="830806"/>
                  </a:cubicBezTo>
                  <a:cubicBezTo>
                    <a:pt x="3416328" y="828316"/>
                    <a:pt x="3423802" y="817113"/>
                    <a:pt x="3436258" y="809644"/>
                  </a:cubicBezTo>
                  <a:cubicBezTo>
                    <a:pt x="3463660" y="794707"/>
                    <a:pt x="3481098" y="799686"/>
                    <a:pt x="3496044" y="824582"/>
                  </a:cubicBezTo>
                  <a:cubicBezTo>
                    <a:pt x="3499782" y="829561"/>
                    <a:pt x="3501028" y="834540"/>
                    <a:pt x="3504764" y="839519"/>
                  </a:cubicBezTo>
                  <a:cubicBezTo>
                    <a:pt x="3518466" y="861925"/>
                    <a:pt x="3523448" y="861925"/>
                    <a:pt x="3538394" y="840764"/>
                  </a:cubicBezTo>
                  <a:cubicBezTo>
                    <a:pt x="3574516" y="788483"/>
                    <a:pt x="3696582" y="795951"/>
                    <a:pt x="3728968" y="850722"/>
                  </a:cubicBezTo>
                  <a:cubicBezTo>
                    <a:pt x="3737686" y="865660"/>
                    <a:pt x="3737686" y="880597"/>
                    <a:pt x="3733950" y="896780"/>
                  </a:cubicBezTo>
                  <a:cubicBezTo>
                    <a:pt x="3730214" y="915452"/>
                    <a:pt x="3742668" y="924166"/>
                    <a:pt x="3757616" y="927900"/>
                  </a:cubicBezTo>
                  <a:cubicBezTo>
                    <a:pt x="3773808" y="932879"/>
                    <a:pt x="3791246" y="931634"/>
                    <a:pt x="3804948" y="921676"/>
                  </a:cubicBezTo>
                  <a:cubicBezTo>
                    <a:pt x="3812422" y="916697"/>
                    <a:pt x="3802456" y="909228"/>
                    <a:pt x="3798720" y="901759"/>
                  </a:cubicBezTo>
                  <a:cubicBezTo>
                    <a:pt x="3787510" y="879353"/>
                    <a:pt x="3791246" y="869394"/>
                    <a:pt x="3816158" y="866905"/>
                  </a:cubicBezTo>
                  <a:cubicBezTo>
                    <a:pt x="3831104" y="864415"/>
                    <a:pt x="3844806" y="866905"/>
                    <a:pt x="3859754" y="865660"/>
                  </a:cubicBezTo>
                  <a:cubicBezTo>
                    <a:pt x="3872208" y="865660"/>
                    <a:pt x="3884664" y="868149"/>
                    <a:pt x="3894630" y="860681"/>
                  </a:cubicBezTo>
                  <a:cubicBezTo>
                    <a:pt x="3922032" y="843254"/>
                    <a:pt x="3949434" y="849478"/>
                    <a:pt x="3978082" y="851967"/>
                  </a:cubicBezTo>
                  <a:cubicBezTo>
                    <a:pt x="4004240" y="854457"/>
                    <a:pt x="4022924" y="865660"/>
                    <a:pt x="4034134" y="886821"/>
                  </a:cubicBezTo>
                  <a:cubicBezTo>
                    <a:pt x="4050326" y="911718"/>
                    <a:pt x="4067764" y="936614"/>
                    <a:pt x="4066518" y="967733"/>
                  </a:cubicBezTo>
                  <a:cubicBezTo>
                    <a:pt x="4066518" y="978937"/>
                    <a:pt x="4067764" y="993874"/>
                    <a:pt x="4082712" y="991385"/>
                  </a:cubicBezTo>
                  <a:cubicBezTo>
                    <a:pt x="4096412" y="990140"/>
                    <a:pt x="4092676" y="975202"/>
                    <a:pt x="4092676" y="966489"/>
                  </a:cubicBezTo>
                  <a:cubicBezTo>
                    <a:pt x="4092676" y="960265"/>
                    <a:pt x="4091430" y="954041"/>
                    <a:pt x="4088940" y="946572"/>
                  </a:cubicBezTo>
                  <a:cubicBezTo>
                    <a:pt x="4073992" y="890556"/>
                    <a:pt x="4090184" y="844498"/>
                    <a:pt x="4140008" y="809644"/>
                  </a:cubicBezTo>
                  <a:cubicBezTo>
                    <a:pt x="4152464" y="802175"/>
                    <a:pt x="4163674" y="790972"/>
                    <a:pt x="4172392" y="778524"/>
                  </a:cubicBezTo>
                  <a:cubicBezTo>
                    <a:pt x="4176130" y="774790"/>
                    <a:pt x="4179866" y="769811"/>
                    <a:pt x="4181112" y="764831"/>
                  </a:cubicBezTo>
                  <a:cubicBezTo>
                    <a:pt x="4183604" y="758607"/>
                    <a:pt x="4151218" y="672717"/>
                    <a:pt x="4144990" y="667737"/>
                  </a:cubicBezTo>
                  <a:cubicBezTo>
                    <a:pt x="4140008" y="664003"/>
                    <a:pt x="4135026" y="664003"/>
                    <a:pt x="4130044" y="667737"/>
                  </a:cubicBezTo>
                  <a:cubicBezTo>
                    <a:pt x="4125062" y="672717"/>
                    <a:pt x="4122570" y="678941"/>
                    <a:pt x="4125062" y="686409"/>
                  </a:cubicBezTo>
                  <a:cubicBezTo>
                    <a:pt x="4127552" y="693878"/>
                    <a:pt x="4133780" y="697612"/>
                    <a:pt x="4137516" y="705081"/>
                  </a:cubicBezTo>
                  <a:cubicBezTo>
                    <a:pt x="4153710" y="737446"/>
                    <a:pt x="4135026" y="769811"/>
                    <a:pt x="4098904" y="768566"/>
                  </a:cubicBezTo>
                  <a:cubicBezTo>
                    <a:pt x="4087694" y="768566"/>
                    <a:pt x="4075238" y="768566"/>
                    <a:pt x="4062782" y="768566"/>
                  </a:cubicBezTo>
                  <a:cubicBezTo>
                    <a:pt x="4034134" y="771055"/>
                    <a:pt x="4004240" y="751139"/>
                    <a:pt x="3995522" y="722508"/>
                  </a:cubicBezTo>
                  <a:cubicBezTo>
                    <a:pt x="3989294" y="707571"/>
                    <a:pt x="3996766" y="697612"/>
                    <a:pt x="4007976" y="687654"/>
                  </a:cubicBezTo>
                  <a:cubicBezTo>
                    <a:pt x="4024170" y="673961"/>
                    <a:pt x="4041608" y="660269"/>
                    <a:pt x="4044098" y="635373"/>
                  </a:cubicBezTo>
                  <a:cubicBezTo>
                    <a:pt x="4045344" y="624169"/>
                    <a:pt x="4055308" y="621680"/>
                    <a:pt x="4065274" y="617946"/>
                  </a:cubicBezTo>
                  <a:cubicBezTo>
                    <a:pt x="4096412" y="601763"/>
                    <a:pt x="4103886" y="578112"/>
                    <a:pt x="4086448" y="546992"/>
                  </a:cubicBezTo>
                  <a:cubicBezTo>
                    <a:pt x="4082712" y="542013"/>
                    <a:pt x="4080220" y="535789"/>
                    <a:pt x="4077730" y="529565"/>
                  </a:cubicBezTo>
                  <a:cubicBezTo>
                    <a:pt x="4061536" y="489732"/>
                    <a:pt x="4076484" y="463591"/>
                    <a:pt x="4120078" y="468570"/>
                  </a:cubicBezTo>
                  <a:cubicBezTo>
                    <a:pt x="4157446" y="472304"/>
                    <a:pt x="4186094" y="457367"/>
                    <a:pt x="4212252" y="433716"/>
                  </a:cubicBezTo>
                  <a:cubicBezTo>
                    <a:pt x="4230936" y="416289"/>
                    <a:pt x="4252110" y="411309"/>
                    <a:pt x="4275776" y="425002"/>
                  </a:cubicBezTo>
                  <a:cubicBezTo>
                    <a:pt x="4298196" y="437450"/>
                    <a:pt x="4319370" y="434961"/>
                    <a:pt x="4339300" y="418778"/>
                  </a:cubicBezTo>
                  <a:cubicBezTo>
                    <a:pt x="4355492" y="403841"/>
                    <a:pt x="4370440" y="407575"/>
                    <a:pt x="4385386" y="421268"/>
                  </a:cubicBezTo>
                  <a:cubicBezTo>
                    <a:pt x="4396596" y="432471"/>
                    <a:pt x="4406562" y="443674"/>
                    <a:pt x="4420262" y="451143"/>
                  </a:cubicBezTo>
                  <a:cubicBezTo>
                    <a:pt x="4430228" y="456122"/>
                    <a:pt x="4440192" y="461101"/>
                    <a:pt x="4448910" y="452388"/>
                  </a:cubicBezTo>
                  <a:cubicBezTo>
                    <a:pt x="4457630" y="446164"/>
                    <a:pt x="4451402" y="437450"/>
                    <a:pt x="4450156" y="428737"/>
                  </a:cubicBezTo>
                  <a:cubicBezTo>
                    <a:pt x="4446420" y="416289"/>
                    <a:pt x="4440192" y="403841"/>
                    <a:pt x="4447666" y="390148"/>
                  </a:cubicBezTo>
                  <a:close/>
                  <a:moveTo>
                    <a:pt x="2451078" y="0"/>
                  </a:moveTo>
                  <a:cubicBezTo>
                    <a:pt x="2464770" y="1243"/>
                    <a:pt x="2477214" y="0"/>
                    <a:pt x="2487172" y="11190"/>
                  </a:cubicBezTo>
                  <a:cubicBezTo>
                    <a:pt x="2539444" y="78329"/>
                    <a:pt x="2615362" y="105682"/>
                    <a:pt x="2687546" y="139251"/>
                  </a:cubicBezTo>
                  <a:cubicBezTo>
                    <a:pt x="2711194" y="150441"/>
                    <a:pt x="2733596" y="160388"/>
                    <a:pt x="2746042" y="187740"/>
                  </a:cubicBezTo>
                  <a:cubicBezTo>
                    <a:pt x="2758486" y="215093"/>
                    <a:pt x="2793334" y="217580"/>
                    <a:pt x="2816982" y="228770"/>
                  </a:cubicBezTo>
                  <a:cubicBezTo>
                    <a:pt x="2860542" y="249906"/>
                    <a:pt x="2899122" y="276016"/>
                    <a:pt x="2938950" y="299639"/>
                  </a:cubicBezTo>
                  <a:cubicBezTo>
                    <a:pt x="2946416" y="304612"/>
                    <a:pt x="2953884" y="310829"/>
                    <a:pt x="2953884" y="320775"/>
                  </a:cubicBezTo>
                  <a:cubicBezTo>
                    <a:pt x="2946416" y="379211"/>
                    <a:pt x="2993710" y="405321"/>
                    <a:pt x="3027314" y="436404"/>
                  </a:cubicBezTo>
                  <a:cubicBezTo>
                    <a:pt x="3043492" y="452567"/>
                    <a:pt x="3059672" y="466243"/>
                    <a:pt x="3073362" y="482406"/>
                  </a:cubicBezTo>
                  <a:cubicBezTo>
                    <a:pt x="3079586" y="488623"/>
                    <a:pt x="3087052" y="494840"/>
                    <a:pt x="3082074" y="504786"/>
                  </a:cubicBezTo>
                  <a:cubicBezTo>
                    <a:pt x="3075852" y="515976"/>
                    <a:pt x="3065894" y="509759"/>
                    <a:pt x="3058428" y="511003"/>
                  </a:cubicBezTo>
                  <a:cubicBezTo>
                    <a:pt x="2980020" y="512246"/>
                    <a:pt x="2941438" y="460027"/>
                    <a:pt x="2915302" y="397861"/>
                  </a:cubicBezTo>
                  <a:cubicBezTo>
                    <a:pt x="2902856" y="370508"/>
                    <a:pt x="2889166" y="349371"/>
                    <a:pt x="2859296" y="344398"/>
                  </a:cubicBezTo>
                  <a:cubicBezTo>
                    <a:pt x="2854318" y="343155"/>
                    <a:pt x="2850584" y="341912"/>
                    <a:pt x="2846852" y="338182"/>
                  </a:cubicBezTo>
                  <a:cubicBezTo>
                    <a:pt x="2824448" y="317045"/>
                    <a:pt x="2803292" y="302125"/>
                    <a:pt x="2768444" y="315802"/>
                  </a:cubicBezTo>
                  <a:cubicBezTo>
                    <a:pt x="2754754" y="322019"/>
                    <a:pt x="2742308" y="303369"/>
                    <a:pt x="2738574" y="287206"/>
                  </a:cubicBezTo>
                  <a:cubicBezTo>
                    <a:pt x="2732350" y="267313"/>
                    <a:pt x="2722394" y="258609"/>
                    <a:pt x="2701236" y="259853"/>
                  </a:cubicBezTo>
                  <a:cubicBezTo>
                    <a:pt x="2681324" y="259853"/>
                    <a:pt x="2667634" y="249906"/>
                    <a:pt x="2652698" y="238716"/>
                  </a:cubicBezTo>
                  <a:cubicBezTo>
                    <a:pt x="2645232" y="232500"/>
                    <a:pt x="2635274" y="227527"/>
                    <a:pt x="2624074" y="223797"/>
                  </a:cubicBezTo>
                  <a:cubicBezTo>
                    <a:pt x="2615362" y="221310"/>
                    <a:pt x="2606650" y="218823"/>
                    <a:pt x="2600426" y="227527"/>
                  </a:cubicBezTo>
                  <a:cubicBezTo>
                    <a:pt x="2592960" y="236230"/>
                    <a:pt x="2594204" y="246176"/>
                    <a:pt x="2600426" y="254880"/>
                  </a:cubicBezTo>
                  <a:cubicBezTo>
                    <a:pt x="2615362" y="279746"/>
                    <a:pt x="2637764" y="297152"/>
                    <a:pt x="2660166" y="313315"/>
                  </a:cubicBezTo>
                  <a:cubicBezTo>
                    <a:pt x="2693770" y="338182"/>
                    <a:pt x="2692524" y="360561"/>
                    <a:pt x="2653944" y="375481"/>
                  </a:cubicBezTo>
                  <a:cubicBezTo>
                    <a:pt x="2627808" y="385428"/>
                    <a:pt x="2619096" y="397861"/>
                    <a:pt x="2632786" y="423971"/>
                  </a:cubicBezTo>
                  <a:cubicBezTo>
                    <a:pt x="2640254" y="440134"/>
                    <a:pt x="2646476" y="458784"/>
                    <a:pt x="2625318" y="471217"/>
                  </a:cubicBezTo>
                  <a:cubicBezTo>
                    <a:pt x="2597938" y="447594"/>
                    <a:pt x="2570558" y="426457"/>
                    <a:pt x="2533220" y="417754"/>
                  </a:cubicBezTo>
                  <a:cubicBezTo>
                    <a:pt x="2508328" y="411538"/>
                    <a:pt x="2485926" y="405321"/>
                    <a:pt x="2462280" y="423971"/>
                  </a:cubicBezTo>
                  <a:cubicBezTo>
                    <a:pt x="2446100" y="436404"/>
                    <a:pt x="2427432" y="428944"/>
                    <a:pt x="2413742" y="416511"/>
                  </a:cubicBezTo>
                  <a:cubicBezTo>
                    <a:pt x="2400052" y="405321"/>
                    <a:pt x="2382628" y="395374"/>
                    <a:pt x="2370182" y="382941"/>
                  </a:cubicBezTo>
                  <a:cubicBezTo>
                    <a:pt x="2355248" y="368021"/>
                    <a:pt x="2339068" y="359318"/>
                    <a:pt x="2316666" y="361805"/>
                  </a:cubicBezTo>
                  <a:cubicBezTo>
                    <a:pt x="2307954" y="363048"/>
                    <a:pt x="2300486" y="360561"/>
                    <a:pt x="2293018" y="355588"/>
                  </a:cubicBezTo>
                  <a:cubicBezTo>
                    <a:pt x="2260660" y="338182"/>
                    <a:pt x="2232036" y="343155"/>
                    <a:pt x="2209632" y="371751"/>
                  </a:cubicBezTo>
                  <a:cubicBezTo>
                    <a:pt x="2200920" y="381698"/>
                    <a:pt x="2193454" y="389158"/>
                    <a:pt x="2179764" y="385428"/>
                  </a:cubicBezTo>
                  <a:cubicBezTo>
                    <a:pt x="2144916" y="377968"/>
                    <a:pt x="2110068" y="384184"/>
                    <a:pt x="2075220" y="377968"/>
                  </a:cubicBezTo>
                  <a:cubicBezTo>
                    <a:pt x="2064018" y="375481"/>
                    <a:pt x="2054062" y="374238"/>
                    <a:pt x="2051572" y="361805"/>
                  </a:cubicBezTo>
                  <a:cubicBezTo>
                    <a:pt x="2044106" y="335695"/>
                    <a:pt x="2027926" y="343155"/>
                    <a:pt x="2010502" y="351858"/>
                  </a:cubicBezTo>
                  <a:cubicBezTo>
                    <a:pt x="1976898" y="370508"/>
                    <a:pt x="1938318" y="364291"/>
                    <a:pt x="1902224" y="370508"/>
                  </a:cubicBezTo>
                  <a:cubicBezTo>
                    <a:pt x="1893512" y="365535"/>
                    <a:pt x="1883556" y="364291"/>
                    <a:pt x="1874844" y="359318"/>
                  </a:cubicBezTo>
                  <a:cubicBezTo>
                    <a:pt x="1859910" y="349371"/>
                    <a:pt x="1846220" y="350615"/>
                    <a:pt x="1833774" y="363048"/>
                  </a:cubicBezTo>
                  <a:cubicBezTo>
                    <a:pt x="1826306" y="370508"/>
                    <a:pt x="1816350" y="377968"/>
                    <a:pt x="1803904" y="374238"/>
                  </a:cubicBezTo>
                  <a:cubicBezTo>
                    <a:pt x="1779012" y="364291"/>
                    <a:pt x="1754122" y="358075"/>
                    <a:pt x="1730474" y="349371"/>
                  </a:cubicBezTo>
                  <a:cubicBezTo>
                    <a:pt x="1714296" y="343155"/>
                    <a:pt x="1701850" y="336938"/>
                    <a:pt x="1686914" y="345642"/>
                  </a:cubicBezTo>
                  <a:cubicBezTo>
                    <a:pt x="1673224" y="354345"/>
                    <a:pt x="1658290" y="349371"/>
                    <a:pt x="1645844" y="341912"/>
                  </a:cubicBezTo>
                  <a:cubicBezTo>
                    <a:pt x="1622198" y="330722"/>
                    <a:pt x="1599796" y="328235"/>
                    <a:pt x="1578638" y="346885"/>
                  </a:cubicBezTo>
                  <a:cubicBezTo>
                    <a:pt x="1564948" y="358075"/>
                    <a:pt x="1550012" y="360561"/>
                    <a:pt x="1535078" y="354345"/>
                  </a:cubicBezTo>
                  <a:cubicBezTo>
                    <a:pt x="1517654" y="349371"/>
                    <a:pt x="1507698" y="356831"/>
                    <a:pt x="1494008" y="368021"/>
                  </a:cubicBezTo>
                  <a:cubicBezTo>
                    <a:pt x="1461648" y="396618"/>
                    <a:pt x="1429290" y="426457"/>
                    <a:pt x="1380752" y="427701"/>
                  </a:cubicBezTo>
                  <a:cubicBezTo>
                    <a:pt x="1367062" y="427701"/>
                    <a:pt x="1353372" y="423971"/>
                    <a:pt x="1338436" y="422727"/>
                  </a:cubicBezTo>
                  <a:cubicBezTo>
                    <a:pt x="1303588" y="418997"/>
                    <a:pt x="1298610" y="423971"/>
                    <a:pt x="1298610" y="458784"/>
                  </a:cubicBezTo>
                  <a:cubicBezTo>
                    <a:pt x="1298610" y="466243"/>
                    <a:pt x="1298610" y="473703"/>
                    <a:pt x="1294876" y="481163"/>
                  </a:cubicBezTo>
                  <a:cubicBezTo>
                    <a:pt x="1288654" y="493596"/>
                    <a:pt x="1273718" y="494840"/>
                    <a:pt x="1263762" y="501056"/>
                  </a:cubicBezTo>
                  <a:cubicBezTo>
                    <a:pt x="1256294" y="507273"/>
                    <a:pt x="1251316" y="514733"/>
                    <a:pt x="1246338" y="523436"/>
                  </a:cubicBezTo>
                  <a:cubicBezTo>
                    <a:pt x="1218958" y="585602"/>
                    <a:pt x="1164196" y="588088"/>
                    <a:pt x="1105702" y="586845"/>
                  </a:cubicBezTo>
                  <a:cubicBezTo>
                    <a:pt x="1138060" y="611711"/>
                    <a:pt x="1165442" y="636578"/>
                    <a:pt x="1204022" y="651497"/>
                  </a:cubicBezTo>
                  <a:cubicBezTo>
                    <a:pt x="1258784" y="671390"/>
                    <a:pt x="1313544" y="699987"/>
                    <a:pt x="1358350" y="741016"/>
                  </a:cubicBezTo>
                  <a:cubicBezTo>
                    <a:pt x="1367062" y="748476"/>
                    <a:pt x="1368306" y="757179"/>
                    <a:pt x="1367062" y="767126"/>
                  </a:cubicBezTo>
                  <a:cubicBezTo>
                    <a:pt x="1363328" y="790749"/>
                    <a:pt x="1370794" y="811885"/>
                    <a:pt x="1378262" y="834265"/>
                  </a:cubicBezTo>
                  <a:cubicBezTo>
                    <a:pt x="1395686" y="886484"/>
                    <a:pt x="1401910" y="941190"/>
                    <a:pt x="1383240" y="995896"/>
                  </a:cubicBezTo>
                  <a:cubicBezTo>
                    <a:pt x="1367062" y="1043142"/>
                    <a:pt x="1335948" y="1059305"/>
                    <a:pt x="1297366" y="1043142"/>
                  </a:cubicBezTo>
                  <a:lnTo>
                    <a:pt x="1291790" y="1036062"/>
                  </a:lnTo>
                  <a:lnTo>
                    <a:pt x="1297028" y="1049508"/>
                  </a:lnTo>
                  <a:cubicBezTo>
                    <a:pt x="1277092" y="1058233"/>
                    <a:pt x="1263386" y="1066957"/>
                    <a:pt x="1265878" y="1094377"/>
                  </a:cubicBezTo>
                  <a:cubicBezTo>
                    <a:pt x="1267124" y="1124289"/>
                    <a:pt x="1230992" y="1139246"/>
                    <a:pt x="1207320" y="1119304"/>
                  </a:cubicBezTo>
                  <a:cubicBezTo>
                    <a:pt x="1176170" y="1091884"/>
                    <a:pt x="1141284" y="1118058"/>
                    <a:pt x="1108890" y="1108087"/>
                  </a:cubicBezTo>
                  <a:cubicBezTo>
                    <a:pt x="1105152" y="1106840"/>
                    <a:pt x="1101414" y="1114319"/>
                    <a:pt x="1098922" y="1119304"/>
                  </a:cubicBezTo>
                  <a:cubicBezTo>
                    <a:pt x="1086464" y="1140492"/>
                    <a:pt x="1076496" y="1152956"/>
                    <a:pt x="1056560" y="1123043"/>
                  </a:cubicBezTo>
                  <a:cubicBezTo>
                    <a:pt x="1046592" y="1108087"/>
                    <a:pt x="1027904" y="1120550"/>
                    <a:pt x="1020428" y="1131768"/>
                  </a:cubicBezTo>
                  <a:cubicBezTo>
                    <a:pt x="999246" y="1170404"/>
                    <a:pt x="965606" y="1190346"/>
                    <a:pt x="921998" y="1195332"/>
                  </a:cubicBezTo>
                  <a:cubicBezTo>
                    <a:pt x="918260" y="1196578"/>
                    <a:pt x="914522" y="1197824"/>
                    <a:pt x="910786" y="1201563"/>
                  </a:cubicBezTo>
                  <a:cubicBezTo>
                    <a:pt x="894588" y="1223998"/>
                    <a:pt x="919506" y="1288808"/>
                    <a:pt x="948164" y="1291301"/>
                  </a:cubicBezTo>
                  <a:cubicBezTo>
                    <a:pt x="979312" y="1292547"/>
                    <a:pt x="998002" y="1298779"/>
                    <a:pt x="999246" y="1337416"/>
                  </a:cubicBezTo>
                  <a:cubicBezTo>
                    <a:pt x="1000492" y="1372314"/>
                    <a:pt x="1045346" y="1386024"/>
                    <a:pt x="1077742" y="1366082"/>
                  </a:cubicBezTo>
                  <a:cubicBezTo>
                    <a:pt x="1087708" y="1359850"/>
                    <a:pt x="1096430" y="1342401"/>
                    <a:pt x="1111382" y="1354865"/>
                  </a:cubicBezTo>
                  <a:cubicBezTo>
                    <a:pt x="1122596" y="1363589"/>
                    <a:pt x="1120104" y="1379792"/>
                    <a:pt x="1116366" y="1392255"/>
                  </a:cubicBezTo>
                  <a:cubicBezTo>
                    <a:pt x="1111382" y="1408458"/>
                    <a:pt x="1098922" y="1413443"/>
                    <a:pt x="1082726" y="1410951"/>
                  </a:cubicBezTo>
                  <a:cubicBezTo>
                    <a:pt x="1081480" y="1410951"/>
                    <a:pt x="1080234" y="1409704"/>
                    <a:pt x="1078988" y="1409704"/>
                  </a:cubicBezTo>
                  <a:cubicBezTo>
                    <a:pt x="1039118" y="1420922"/>
                    <a:pt x="1006722" y="1414690"/>
                    <a:pt x="978066" y="1379792"/>
                  </a:cubicBezTo>
                  <a:cubicBezTo>
                    <a:pt x="968098" y="1367328"/>
                    <a:pt x="945672" y="1371067"/>
                    <a:pt x="931966" y="1381038"/>
                  </a:cubicBezTo>
                  <a:cubicBezTo>
                    <a:pt x="918260" y="1392255"/>
                    <a:pt x="933212" y="1403473"/>
                    <a:pt x="935704" y="1414690"/>
                  </a:cubicBezTo>
                  <a:cubicBezTo>
                    <a:pt x="940688" y="1427153"/>
                    <a:pt x="940688" y="1440863"/>
                    <a:pt x="954394" y="1450834"/>
                  </a:cubicBezTo>
                  <a:cubicBezTo>
                    <a:pt x="963114" y="1438371"/>
                    <a:pt x="975574" y="1428400"/>
                    <a:pt x="991772" y="1437124"/>
                  </a:cubicBezTo>
                  <a:cubicBezTo>
                    <a:pt x="1009214" y="1445849"/>
                    <a:pt x="1012952" y="1462051"/>
                    <a:pt x="1012952" y="1479500"/>
                  </a:cubicBezTo>
                  <a:cubicBezTo>
                    <a:pt x="1011706" y="1499442"/>
                    <a:pt x="1004230" y="1514398"/>
                    <a:pt x="984296" y="1523123"/>
                  </a:cubicBezTo>
                  <a:cubicBezTo>
                    <a:pt x="974328" y="1526862"/>
                    <a:pt x="961868" y="1526862"/>
                    <a:pt x="951902" y="1526862"/>
                  </a:cubicBezTo>
                  <a:cubicBezTo>
                    <a:pt x="935704" y="1528108"/>
                    <a:pt x="920752" y="1531847"/>
                    <a:pt x="909540" y="1544311"/>
                  </a:cubicBezTo>
                  <a:cubicBezTo>
                    <a:pt x="893342" y="1561760"/>
                    <a:pt x="895834" y="1574223"/>
                    <a:pt x="915768" y="1586687"/>
                  </a:cubicBezTo>
                  <a:cubicBezTo>
                    <a:pt x="928228" y="1594165"/>
                    <a:pt x="943180" y="1600396"/>
                    <a:pt x="954394" y="1612860"/>
                  </a:cubicBezTo>
                  <a:cubicBezTo>
                    <a:pt x="963114" y="1622831"/>
                    <a:pt x="968098" y="1635294"/>
                    <a:pt x="961868" y="1649004"/>
                  </a:cubicBezTo>
                  <a:cubicBezTo>
                    <a:pt x="955638" y="1663960"/>
                    <a:pt x="944426" y="1677670"/>
                    <a:pt x="926982" y="1681409"/>
                  </a:cubicBezTo>
                  <a:cubicBezTo>
                    <a:pt x="907048" y="1686395"/>
                    <a:pt x="904556" y="1663960"/>
                    <a:pt x="890850" y="1653990"/>
                  </a:cubicBezTo>
                  <a:cubicBezTo>
                    <a:pt x="873406" y="1687641"/>
                    <a:pt x="845996" y="1682656"/>
                    <a:pt x="817340" y="1670192"/>
                  </a:cubicBezTo>
                  <a:cubicBezTo>
                    <a:pt x="794912" y="1660221"/>
                    <a:pt x="771240" y="1657729"/>
                    <a:pt x="747566" y="1653990"/>
                  </a:cubicBezTo>
                  <a:cubicBezTo>
                    <a:pt x="726386" y="1650251"/>
                    <a:pt x="713926" y="1660221"/>
                    <a:pt x="710188" y="1681409"/>
                  </a:cubicBezTo>
                  <a:cubicBezTo>
                    <a:pt x="705204" y="1705090"/>
                    <a:pt x="703958" y="1728771"/>
                    <a:pt x="711434" y="1753698"/>
                  </a:cubicBezTo>
                  <a:cubicBezTo>
                    <a:pt x="726386" y="1803552"/>
                    <a:pt x="707696" y="1842189"/>
                    <a:pt x="659104" y="1859638"/>
                  </a:cubicBezTo>
                  <a:cubicBezTo>
                    <a:pt x="656612" y="1867116"/>
                    <a:pt x="661596" y="1870855"/>
                    <a:pt x="666580" y="1872102"/>
                  </a:cubicBezTo>
                  <a:cubicBezTo>
                    <a:pt x="737598" y="1892043"/>
                    <a:pt x="802388" y="1929434"/>
                    <a:pt x="875898" y="1940651"/>
                  </a:cubicBezTo>
                  <a:cubicBezTo>
                    <a:pt x="904556" y="1945636"/>
                    <a:pt x="918260" y="1970563"/>
                    <a:pt x="929474" y="1994244"/>
                  </a:cubicBezTo>
                  <a:cubicBezTo>
                    <a:pt x="941934" y="2022910"/>
                    <a:pt x="955638" y="2050330"/>
                    <a:pt x="976820" y="2074011"/>
                  </a:cubicBezTo>
                  <a:cubicBezTo>
                    <a:pt x="991772" y="2090213"/>
                    <a:pt x="998002" y="2111401"/>
                    <a:pt x="991772" y="2132589"/>
                  </a:cubicBezTo>
                  <a:cubicBezTo>
                    <a:pt x="979312" y="2167487"/>
                    <a:pt x="993018" y="2197400"/>
                    <a:pt x="1012952" y="2223573"/>
                  </a:cubicBezTo>
                  <a:cubicBezTo>
                    <a:pt x="1035380" y="2254732"/>
                    <a:pt x="1060298" y="2285891"/>
                    <a:pt x="1090200" y="2309572"/>
                  </a:cubicBezTo>
                  <a:cubicBezTo>
                    <a:pt x="1111382" y="2327021"/>
                    <a:pt x="1117612" y="2345716"/>
                    <a:pt x="1113874" y="2374382"/>
                  </a:cubicBezTo>
                  <a:cubicBezTo>
                    <a:pt x="1107644" y="2422990"/>
                    <a:pt x="1135054" y="2461627"/>
                    <a:pt x="1166204" y="2496525"/>
                  </a:cubicBezTo>
                  <a:cubicBezTo>
                    <a:pt x="1211058" y="2546379"/>
                    <a:pt x="1262140" y="2588755"/>
                    <a:pt x="1320700" y="2622406"/>
                  </a:cubicBezTo>
                  <a:cubicBezTo>
                    <a:pt x="1346866" y="2638609"/>
                    <a:pt x="1349358" y="2666029"/>
                    <a:pt x="1328176" y="2689709"/>
                  </a:cubicBezTo>
                  <a:cubicBezTo>
                    <a:pt x="1318208" y="2703419"/>
                    <a:pt x="1305750" y="2713390"/>
                    <a:pt x="1292044" y="2723361"/>
                  </a:cubicBezTo>
                  <a:cubicBezTo>
                    <a:pt x="1268370" y="2740810"/>
                    <a:pt x="1267124" y="2760752"/>
                    <a:pt x="1285814" y="2781940"/>
                  </a:cubicBezTo>
                  <a:cubicBezTo>
                    <a:pt x="1298274" y="2795649"/>
                    <a:pt x="1308240" y="2811852"/>
                    <a:pt x="1320700" y="2825562"/>
                  </a:cubicBezTo>
                  <a:cubicBezTo>
                    <a:pt x="1343128" y="2851735"/>
                    <a:pt x="1350602" y="2879155"/>
                    <a:pt x="1330668" y="2910314"/>
                  </a:cubicBezTo>
                  <a:cubicBezTo>
                    <a:pt x="1324438" y="2919038"/>
                    <a:pt x="1324438" y="2931502"/>
                    <a:pt x="1323192" y="2942719"/>
                  </a:cubicBezTo>
                  <a:cubicBezTo>
                    <a:pt x="1321946" y="2955183"/>
                    <a:pt x="1319454" y="2968893"/>
                    <a:pt x="1306994" y="2972632"/>
                  </a:cubicBezTo>
                  <a:cubicBezTo>
                    <a:pt x="1273354" y="2982603"/>
                    <a:pt x="1264632" y="3010022"/>
                    <a:pt x="1255912" y="3036196"/>
                  </a:cubicBezTo>
                  <a:cubicBezTo>
                    <a:pt x="1249682" y="3052398"/>
                    <a:pt x="1240960" y="3062369"/>
                    <a:pt x="1224762" y="3067354"/>
                  </a:cubicBezTo>
                  <a:cubicBezTo>
                    <a:pt x="1208566" y="3072340"/>
                    <a:pt x="1197352" y="3081064"/>
                    <a:pt x="1189876" y="3096021"/>
                  </a:cubicBezTo>
                  <a:cubicBezTo>
                    <a:pt x="1178662" y="3114716"/>
                    <a:pt x="1163712" y="3117209"/>
                    <a:pt x="1143776" y="3108484"/>
                  </a:cubicBezTo>
                  <a:cubicBezTo>
                    <a:pt x="1113874" y="3096021"/>
                    <a:pt x="1098922" y="3108484"/>
                    <a:pt x="1103906" y="3142136"/>
                  </a:cubicBezTo>
                  <a:cubicBezTo>
                    <a:pt x="1106398" y="3165816"/>
                    <a:pt x="1113874" y="3189497"/>
                    <a:pt x="1095184" y="3208192"/>
                  </a:cubicBezTo>
                  <a:cubicBezTo>
                    <a:pt x="1085218" y="3218163"/>
                    <a:pt x="1075250" y="3226888"/>
                    <a:pt x="1060298" y="3218163"/>
                  </a:cubicBezTo>
                  <a:cubicBezTo>
                    <a:pt x="1046592" y="3209439"/>
                    <a:pt x="1041610" y="3196975"/>
                    <a:pt x="1046592" y="3180773"/>
                  </a:cubicBezTo>
                  <a:cubicBezTo>
                    <a:pt x="1049084" y="3174541"/>
                    <a:pt x="1054068" y="3169555"/>
                    <a:pt x="1055314" y="3163324"/>
                  </a:cubicBezTo>
                  <a:cubicBezTo>
                    <a:pt x="1065282" y="3139643"/>
                    <a:pt x="1060298" y="3119701"/>
                    <a:pt x="1037872" y="3105991"/>
                  </a:cubicBezTo>
                  <a:cubicBezTo>
                    <a:pt x="1022920" y="3098513"/>
                    <a:pt x="1007968" y="3092282"/>
                    <a:pt x="991772" y="3088542"/>
                  </a:cubicBezTo>
                  <a:cubicBezTo>
                    <a:pt x="970590" y="3082311"/>
                    <a:pt x="953148" y="3072340"/>
                    <a:pt x="941934" y="3052398"/>
                  </a:cubicBezTo>
                  <a:cubicBezTo>
                    <a:pt x="934458" y="3037442"/>
                    <a:pt x="921998" y="3032457"/>
                    <a:pt x="904556" y="3032457"/>
                  </a:cubicBezTo>
                  <a:cubicBezTo>
                    <a:pt x="872160" y="3034949"/>
                    <a:pt x="845996" y="3023732"/>
                    <a:pt x="836028" y="2988834"/>
                  </a:cubicBezTo>
                  <a:cubicBezTo>
                    <a:pt x="834782" y="2982603"/>
                    <a:pt x="831044" y="2976371"/>
                    <a:pt x="826060" y="2972632"/>
                  </a:cubicBezTo>
                  <a:cubicBezTo>
                    <a:pt x="816094" y="2965154"/>
                    <a:pt x="806126" y="2956429"/>
                    <a:pt x="793666" y="2957675"/>
                  </a:cubicBezTo>
                  <a:cubicBezTo>
                    <a:pt x="789928" y="2957675"/>
                    <a:pt x="786190" y="2962661"/>
                    <a:pt x="786190" y="2967646"/>
                  </a:cubicBezTo>
                  <a:cubicBezTo>
                    <a:pt x="784944" y="2982603"/>
                    <a:pt x="797404" y="2987588"/>
                    <a:pt x="806126" y="2993820"/>
                  </a:cubicBezTo>
                  <a:cubicBezTo>
                    <a:pt x="831044" y="3008776"/>
                    <a:pt x="843504" y="3032457"/>
                    <a:pt x="847242" y="3059876"/>
                  </a:cubicBezTo>
                  <a:cubicBezTo>
                    <a:pt x="849734" y="3078572"/>
                    <a:pt x="854718" y="3097267"/>
                    <a:pt x="860948" y="3115962"/>
                  </a:cubicBezTo>
                  <a:cubicBezTo>
                    <a:pt x="864686" y="3114716"/>
                    <a:pt x="865932" y="3110977"/>
                    <a:pt x="865932" y="3108484"/>
                  </a:cubicBezTo>
                  <a:cubicBezTo>
                    <a:pt x="872160" y="3096021"/>
                    <a:pt x="879636" y="3084803"/>
                    <a:pt x="897080" y="3087296"/>
                  </a:cubicBezTo>
                  <a:cubicBezTo>
                    <a:pt x="913276" y="3091035"/>
                    <a:pt x="917014" y="3104745"/>
                    <a:pt x="919506" y="3119701"/>
                  </a:cubicBezTo>
                  <a:cubicBezTo>
                    <a:pt x="924490" y="3152107"/>
                    <a:pt x="928228" y="3183265"/>
                    <a:pt x="928228" y="3214424"/>
                  </a:cubicBezTo>
                  <a:cubicBezTo>
                    <a:pt x="926982" y="3235612"/>
                    <a:pt x="925736" y="3256800"/>
                    <a:pt x="930720" y="3279235"/>
                  </a:cubicBezTo>
                  <a:cubicBezTo>
                    <a:pt x="941934" y="3269264"/>
                    <a:pt x="933212" y="3249322"/>
                    <a:pt x="950656" y="3244337"/>
                  </a:cubicBezTo>
                  <a:cubicBezTo>
                    <a:pt x="964360" y="3263032"/>
                    <a:pt x="969344" y="3287959"/>
                    <a:pt x="1002984" y="3290452"/>
                  </a:cubicBezTo>
                  <a:cubicBezTo>
                    <a:pt x="1016690" y="3292944"/>
                    <a:pt x="1012952" y="3316625"/>
                    <a:pt x="1005476" y="3327842"/>
                  </a:cubicBezTo>
                  <a:cubicBezTo>
                    <a:pt x="996756" y="3344045"/>
                    <a:pt x="990526" y="3352769"/>
                    <a:pt x="1010460" y="3366479"/>
                  </a:cubicBezTo>
                  <a:cubicBezTo>
                    <a:pt x="1031642" y="3381436"/>
                    <a:pt x="1035380" y="3411348"/>
                    <a:pt x="1051576" y="3433782"/>
                  </a:cubicBezTo>
                  <a:cubicBezTo>
                    <a:pt x="1061544" y="3447492"/>
                    <a:pt x="1042854" y="3472419"/>
                    <a:pt x="1020428" y="3474912"/>
                  </a:cubicBezTo>
                  <a:cubicBezTo>
                    <a:pt x="980558" y="3481144"/>
                    <a:pt x="960622" y="3504825"/>
                    <a:pt x="951902" y="3540969"/>
                  </a:cubicBezTo>
                  <a:cubicBezTo>
                    <a:pt x="950656" y="3547201"/>
                    <a:pt x="948164" y="3554679"/>
                    <a:pt x="944426" y="3559664"/>
                  </a:cubicBezTo>
                  <a:cubicBezTo>
                    <a:pt x="902064" y="3603286"/>
                    <a:pt x="907048" y="3660619"/>
                    <a:pt x="900818" y="3712966"/>
                  </a:cubicBezTo>
                  <a:cubicBezTo>
                    <a:pt x="898326" y="3730415"/>
                    <a:pt x="903310" y="3744124"/>
                    <a:pt x="923244" y="3747863"/>
                  </a:cubicBezTo>
                  <a:cubicBezTo>
                    <a:pt x="930720" y="3749110"/>
                    <a:pt x="936950" y="3754095"/>
                    <a:pt x="943180" y="3760327"/>
                  </a:cubicBezTo>
                  <a:cubicBezTo>
                    <a:pt x="959376" y="3774037"/>
                    <a:pt x="975574" y="3775284"/>
                    <a:pt x="994264" y="3765312"/>
                  </a:cubicBezTo>
                  <a:cubicBezTo>
                    <a:pt x="1019182" y="3751603"/>
                    <a:pt x="1044100" y="3747863"/>
                    <a:pt x="1070266" y="3760327"/>
                  </a:cubicBezTo>
                  <a:cubicBezTo>
                    <a:pt x="1078988" y="3762820"/>
                    <a:pt x="1086464" y="3769052"/>
                    <a:pt x="1086464" y="3779023"/>
                  </a:cubicBezTo>
                  <a:cubicBezTo>
                    <a:pt x="1086464" y="3790241"/>
                    <a:pt x="1077742" y="3792733"/>
                    <a:pt x="1069020" y="3795226"/>
                  </a:cubicBezTo>
                  <a:cubicBezTo>
                    <a:pt x="1051576" y="3802704"/>
                    <a:pt x="1027904" y="3797719"/>
                    <a:pt x="1020428" y="3818907"/>
                  </a:cubicBezTo>
                  <a:cubicBezTo>
                    <a:pt x="1012952" y="3841341"/>
                    <a:pt x="1040364" y="3847573"/>
                    <a:pt x="1049084" y="3863775"/>
                  </a:cubicBezTo>
                  <a:cubicBezTo>
                    <a:pt x="1052822" y="3870007"/>
                    <a:pt x="1056560" y="3876239"/>
                    <a:pt x="1059052" y="3883717"/>
                  </a:cubicBezTo>
                  <a:cubicBezTo>
                    <a:pt x="1061544" y="3897427"/>
                    <a:pt x="1070266" y="3899920"/>
                    <a:pt x="1085218" y="3903659"/>
                  </a:cubicBezTo>
                  <a:cubicBezTo>
                    <a:pt x="1110136" y="3907398"/>
                    <a:pt x="1135054" y="3926093"/>
                    <a:pt x="1150006" y="3884963"/>
                  </a:cubicBezTo>
                  <a:cubicBezTo>
                    <a:pt x="1154990" y="3873746"/>
                    <a:pt x="1177416" y="3882471"/>
                    <a:pt x="1181154" y="3896181"/>
                  </a:cubicBezTo>
                  <a:cubicBezTo>
                    <a:pt x="1189876" y="3928586"/>
                    <a:pt x="1209812" y="3948527"/>
                    <a:pt x="1235976" y="3965976"/>
                  </a:cubicBezTo>
                  <a:cubicBezTo>
                    <a:pt x="1257158" y="3980933"/>
                    <a:pt x="1247190" y="4002121"/>
                    <a:pt x="1238468" y="4019570"/>
                  </a:cubicBezTo>
                  <a:cubicBezTo>
                    <a:pt x="1249682" y="4027048"/>
                    <a:pt x="1258404" y="4020816"/>
                    <a:pt x="1268370" y="4019570"/>
                  </a:cubicBezTo>
                  <a:cubicBezTo>
                    <a:pt x="1282076" y="4018323"/>
                    <a:pt x="1292044" y="4022062"/>
                    <a:pt x="1295782" y="4035772"/>
                  </a:cubicBezTo>
                  <a:cubicBezTo>
                    <a:pt x="1302012" y="4058207"/>
                    <a:pt x="1314470" y="4063192"/>
                    <a:pt x="1335652" y="4055714"/>
                  </a:cubicBezTo>
                  <a:cubicBezTo>
                    <a:pt x="1353094" y="4049482"/>
                    <a:pt x="1365554" y="4056960"/>
                    <a:pt x="1368046" y="4074409"/>
                  </a:cubicBezTo>
                  <a:cubicBezTo>
                    <a:pt x="1368046" y="4099336"/>
                    <a:pt x="1384244" y="4103075"/>
                    <a:pt x="1401686" y="4106814"/>
                  </a:cubicBezTo>
                  <a:cubicBezTo>
                    <a:pt x="1454016" y="4116785"/>
                    <a:pt x="1454016" y="4116785"/>
                    <a:pt x="1450278" y="4167886"/>
                  </a:cubicBezTo>
                  <a:cubicBezTo>
                    <a:pt x="1449032" y="4187827"/>
                    <a:pt x="1457754" y="4196552"/>
                    <a:pt x="1472706" y="4185335"/>
                  </a:cubicBezTo>
                  <a:cubicBezTo>
                    <a:pt x="1505100" y="4160407"/>
                    <a:pt x="1551200" y="4170378"/>
                    <a:pt x="1577364" y="4132988"/>
                  </a:cubicBezTo>
                  <a:cubicBezTo>
                    <a:pt x="1584840" y="4120524"/>
                    <a:pt x="1597300" y="4128002"/>
                    <a:pt x="1603530" y="4140466"/>
                  </a:cubicBezTo>
                  <a:cubicBezTo>
                    <a:pt x="1607268" y="4147944"/>
                    <a:pt x="1607268" y="4156668"/>
                    <a:pt x="1608514" y="4165393"/>
                  </a:cubicBezTo>
                  <a:cubicBezTo>
                    <a:pt x="1613496" y="4206523"/>
                    <a:pt x="1622218" y="4215247"/>
                    <a:pt x="1663334" y="4221479"/>
                  </a:cubicBezTo>
                  <a:cubicBezTo>
                    <a:pt x="1675794" y="4223972"/>
                    <a:pt x="1685762" y="4226464"/>
                    <a:pt x="1694484" y="4236435"/>
                  </a:cubicBezTo>
                  <a:cubicBezTo>
                    <a:pt x="1716910" y="4263855"/>
                    <a:pt x="1767994" y="4276318"/>
                    <a:pt x="1801634" y="4262608"/>
                  </a:cubicBezTo>
                  <a:cubicBezTo>
                    <a:pt x="1805372" y="4260116"/>
                    <a:pt x="1809110" y="4257623"/>
                    <a:pt x="1812848" y="4255130"/>
                  </a:cubicBezTo>
                  <a:cubicBezTo>
                    <a:pt x="1822816" y="4250145"/>
                    <a:pt x="1834028" y="4246406"/>
                    <a:pt x="1842750" y="4255130"/>
                  </a:cubicBezTo>
                  <a:cubicBezTo>
                    <a:pt x="1855210" y="4265101"/>
                    <a:pt x="1848980" y="4277565"/>
                    <a:pt x="1842750" y="4288782"/>
                  </a:cubicBezTo>
                  <a:cubicBezTo>
                    <a:pt x="1834028" y="4304985"/>
                    <a:pt x="1824062" y="4321187"/>
                    <a:pt x="1819078" y="4338636"/>
                  </a:cubicBezTo>
                  <a:cubicBezTo>
                    <a:pt x="1814094" y="4352346"/>
                    <a:pt x="1804126" y="4362317"/>
                    <a:pt x="1789174" y="4361070"/>
                  </a:cubicBezTo>
                  <a:cubicBezTo>
                    <a:pt x="1758026" y="4357331"/>
                    <a:pt x="1746812" y="4383505"/>
                    <a:pt x="1729370" y="4400954"/>
                  </a:cubicBezTo>
                  <a:cubicBezTo>
                    <a:pt x="1723140" y="4407185"/>
                    <a:pt x="1724386" y="4414664"/>
                    <a:pt x="1731862" y="4420895"/>
                  </a:cubicBezTo>
                  <a:cubicBezTo>
                    <a:pt x="1750550" y="4435852"/>
                    <a:pt x="1758026" y="4458286"/>
                    <a:pt x="1770486" y="4478228"/>
                  </a:cubicBezTo>
                  <a:cubicBezTo>
                    <a:pt x="1784192" y="4504401"/>
                    <a:pt x="1790420" y="4526835"/>
                    <a:pt x="1763010" y="4549270"/>
                  </a:cubicBezTo>
                  <a:cubicBezTo>
                    <a:pt x="1756780" y="4554255"/>
                    <a:pt x="1750550" y="4562980"/>
                    <a:pt x="1756780" y="4571704"/>
                  </a:cubicBezTo>
                  <a:cubicBezTo>
                    <a:pt x="1763010" y="4579182"/>
                    <a:pt x="1772978" y="4576690"/>
                    <a:pt x="1781700" y="4572951"/>
                  </a:cubicBezTo>
                  <a:cubicBezTo>
                    <a:pt x="1802880" y="4560487"/>
                    <a:pt x="1821570" y="4566719"/>
                    <a:pt x="1842750" y="4574197"/>
                  </a:cubicBezTo>
                  <a:cubicBezTo>
                    <a:pt x="1875146" y="4582921"/>
                    <a:pt x="1907540" y="4570458"/>
                    <a:pt x="1928720" y="4546777"/>
                  </a:cubicBezTo>
                  <a:cubicBezTo>
                    <a:pt x="1949902" y="4523096"/>
                    <a:pt x="1979804" y="4510633"/>
                    <a:pt x="1997248" y="4484459"/>
                  </a:cubicBezTo>
                  <a:cubicBezTo>
                    <a:pt x="2000986" y="4476981"/>
                    <a:pt x="2009706" y="4475735"/>
                    <a:pt x="2017182" y="4480720"/>
                  </a:cubicBezTo>
                  <a:cubicBezTo>
                    <a:pt x="2025904" y="4485706"/>
                    <a:pt x="2030888" y="4494430"/>
                    <a:pt x="2027150" y="4503155"/>
                  </a:cubicBezTo>
                  <a:cubicBezTo>
                    <a:pt x="2014690" y="4528082"/>
                    <a:pt x="2009706" y="4559241"/>
                    <a:pt x="1977312" y="4569211"/>
                  </a:cubicBezTo>
                  <a:cubicBezTo>
                    <a:pt x="1952394" y="4576690"/>
                    <a:pt x="1938688" y="4597878"/>
                    <a:pt x="1922490" y="4615327"/>
                  </a:cubicBezTo>
                  <a:cubicBezTo>
                    <a:pt x="1910032" y="4631529"/>
                    <a:pt x="1911278" y="4642746"/>
                    <a:pt x="1927474" y="4655210"/>
                  </a:cubicBezTo>
                  <a:cubicBezTo>
                    <a:pt x="1942426" y="4666427"/>
                    <a:pt x="1954886" y="4665181"/>
                    <a:pt x="1966098" y="4648978"/>
                  </a:cubicBezTo>
                  <a:cubicBezTo>
                    <a:pt x="1976066" y="4634022"/>
                    <a:pt x="1989772" y="4621558"/>
                    <a:pt x="2005968" y="4611587"/>
                  </a:cubicBezTo>
                  <a:cubicBezTo>
                    <a:pt x="2032134" y="4595385"/>
                    <a:pt x="2030888" y="4569211"/>
                    <a:pt x="2028396" y="4543038"/>
                  </a:cubicBezTo>
                  <a:cubicBezTo>
                    <a:pt x="2024658" y="4505647"/>
                    <a:pt x="2058298" y="4501908"/>
                    <a:pt x="2079480" y="4488198"/>
                  </a:cubicBezTo>
                  <a:cubicBezTo>
                    <a:pt x="2098168" y="4475735"/>
                    <a:pt x="2119350" y="4478228"/>
                    <a:pt x="2129318" y="4495677"/>
                  </a:cubicBezTo>
                  <a:cubicBezTo>
                    <a:pt x="2149252" y="4525589"/>
                    <a:pt x="2156728" y="4562980"/>
                    <a:pt x="2197844" y="4575443"/>
                  </a:cubicBezTo>
                  <a:cubicBezTo>
                    <a:pt x="2201582" y="4576690"/>
                    <a:pt x="2202828" y="4587907"/>
                    <a:pt x="2202828" y="4594139"/>
                  </a:cubicBezTo>
                  <a:cubicBezTo>
                    <a:pt x="2202828" y="4614080"/>
                    <a:pt x="2211550" y="4629036"/>
                    <a:pt x="2226500" y="4642746"/>
                  </a:cubicBezTo>
                  <a:cubicBezTo>
                    <a:pt x="2242698" y="4658949"/>
                    <a:pt x="2257650" y="4676398"/>
                    <a:pt x="2219026" y="4696339"/>
                  </a:cubicBezTo>
                  <a:cubicBezTo>
                    <a:pt x="2273846" y="4688861"/>
                    <a:pt x="2319946" y="4682630"/>
                    <a:pt x="2348604" y="4727498"/>
                  </a:cubicBezTo>
                  <a:cubicBezTo>
                    <a:pt x="2366046" y="4756164"/>
                    <a:pt x="2376014" y="4791062"/>
                    <a:pt x="2366046" y="4824714"/>
                  </a:cubicBezTo>
                  <a:cubicBezTo>
                    <a:pt x="2362308" y="4843409"/>
                    <a:pt x="2368538" y="4853380"/>
                    <a:pt x="2385982" y="4854626"/>
                  </a:cubicBezTo>
                  <a:cubicBezTo>
                    <a:pt x="2409654" y="4857119"/>
                    <a:pt x="2433328" y="4865844"/>
                    <a:pt x="2450770" y="4838424"/>
                  </a:cubicBezTo>
                  <a:cubicBezTo>
                    <a:pt x="2460738" y="4822221"/>
                    <a:pt x="2479428" y="4822221"/>
                    <a:pt x="2495624" y="4824714"/>
                  </a:cubicBezTo>
                  <a:cubicBezTo>
                    <a:pt x="2524282" y="4827207"/>
                    <a:pt x="2554184" y="4824714"/>
                    <a:pt x="2584086" y="4830946"/>
                  </a:cubicBezTo>
                  <a:cubicBezTo>
                    <a:pt x="2600284" y="4833438"/>
                    <a:pt x="2620218" y="4837177"/>
                    <a:pt x="2615236" y="4806019"/>
                  </a:cubicBezTo>
                  <a:cubicBezTo>
                    <a:pt x="2612744" y="4784831"/>
                    <a:pt x="2660090" y="4763643"/>
                    <a:pt x="2678778" y="4774860"/>
                  </a:cubicBezTo>
                  <a:cubicBezTo>
                    <a:pt x="2683762" y="4778599"/>
                    <a:pt x="2685008" y="4783584"/>
                    <a:pt x="2682516" y="4788570"/>
                  </a:cubicBezTo>
                  <a:cubicBezTo>
                    <a:pt x="2672548" y="4812250"/>
                    <a:pt x="2688746" y="4814743"/>
                    <a:pt x="2706190" y="4817236"/>
                  </a:cubicBezTo>
                  <a:cubicBezTo>
                    <a:pt x="2716156" y="4817236"/>
                    <a:pt x="2727370" y="4819728"/>
                    <a:pt x="2738584" y="4819728"/>
                  </a:cubicBezTo>
                  <a:cubicBezTo>
                    <a:pt x="2754780" y="4819728"/>
                    <a:pt x="2761010" y="4825960"/>
                    <a:pt x="2754780" y="4842163"/>
                  </a:cubicBezTo>
                  <a:cubicBezTo>
                    <a:pt x="2747306" y="4857119"/>
                    <a:pt x="2747306" y="4870829"/>
                    <a:pt x="2764748" y="4878307"/>
                  </a:cubicBezTo>
                  <a:cubicBezTo>
                    <a:pt x="2783438" y="4884539"/>
                    <a:pt x="2797142" y="4875814"/>
                    <a:pt x="2805864" y="4858365"/>
                  </a:cubicBezTo>
                  <a:cubicBezTo>
                    <a:pt x="2807110" y="4854626"/>
                    <a:pt x="2804618" y="4859612"/>
                    <a:pt x="2805864" y="4855873"/>
                  </a:cubicBezTo>
                  <a:cubicBezTo>
                    <a:pt x="2812094" y="4835931"/>
                    <a:pt x="2817078" y="4814743"/>
                    <a:pt x="2844488" y="4819728"/>
                  </a:cubicBezTo>
                  <a:cubicBezTo>
                    <a:pt x="2871900" y="4823468"/>
                    <a:pt x="2878130" y="4847148"/>
                    <a:pt x="2881868" y="4870829"/>
                  </a:cubicBezTo>
                  <a:cubicBezTo>
                    <a:pt x="2884358" y="4906973"/>
                    <a:pt x="2879376" y="4939378"/>
                    <a:pt x="2840750" y="4956827"/>
                  </a:cubicBezTo>
                  <a:cubicBezTo>
                    <a:pt x="2833276" y="4960566"/>
                    <a:pt x="2824554" y="4969291"/>
                    <a:pt x="2827046" y="4983001"/>
                  </a:cubicBezTo>
                  <a:cubicBezTo>
                    <a:pt x="2850718" y="4969291"/>
                    <a:pt x="2875638" y="4954335"/>
                    <a:pt x="2903048" y="4970537"/>
                  </a:cubicBezTo>
                  <a:cubicBezTo>
                    <a:pt x="2919246" y="4980508"/>
                    <a:pt x="2900556" y="4994218"/>
                    <a:pt x="2904294" y="5007928"/>
                  </a:cubicBezTo>
                  <a:cubicBezTo>
                    <a:pt x="2909278" y="4983001"/>
                    <a:pt x="2935442" y="4970537"/>
                    <a:pt x="2941672" y="4945610"/>
                  </a:cubicBezTo>
                  <a:cubicBezTo>
                    <a:pt x="2946656" y="4925669"/>
                    <a:pt x="2950394" y="4908220"/>
                    <a:pt x="2940426" y="4888278"/>
                  </a:cubicBezTo>
                  <a:cubicBezTo>
                    <a:pt x="2935442" y="4873322"/>
                    <a:pt x="2930458" y="4854626"/>
                    <a:pt x="2951640" y="4849641"/>
                  </a:cubicBezTo>
                  <a:cubicBezTo>
                    <a:pt x="2971574" y="4844656"/>
                    <a:pt x="2979050" y="4862105"/>
                    <a:pt x="2981542" y="4879553"/>
                  </a:cubicBezTo>
                  <a:cubicBezTo>
                    <a:pt x="2984034" y="4887032"/>
                    <a:pt x="2982788" y="4895756"/>
                    <a:pt x="2985280" y="4901988"/>
                  </a:cubicBezTo>
                  <a:cubicBezTo>
                    <a:pt x="2991510" y="4926915"/>
                    <a:pt x="3027642" y="4939378"/>
                    <a:pt x="3046332" y="4925669"/>
                  </a:cubicBezTo>
                  <a:cubicBezTo>
                    <a:pt x="3051316" y="4923176"/>
                    <a:pt x="3055054" y="4919437"/>
                    <a:pt x="3052562" y="4915698"/>
                  </a:cubicBezTo>
                  <a:cubicBezTo>
                    <a:pt x="3036364" y="4880800"/>
                    <a:pt x="3060036" y="4858365"/>
                    <a:pt x="3074988" y="4833438"/>
                  </a:cubicBezTo>
                  <a:cubicBezTo>
                    <a:pt x="3083710" y="4817236"/>
                    <a:pt x="3072496" y="4813497"/>
                    <a:pt x="3063774" y="4807265"/>
                  </a:cubicBezTo>
                  <a:cubicBezTo>
                    <a:pt x="3051316" y="4799787"/>
                    <a:pt x="3045086" y="4788570"/>
                    <a:pt x="3048824" y="4774860"/>
                  </a:cubicBezTo>
                  <a:cubicBezTo>
                    <a:pt x="3051316" y="4761150"/>
                    <a:pt x="3063774" y="4757411"/>
                    <a:pt x="3074988" y="4751179"/>
                  </a:cubicBezTo>
                  <a:cubicBezTo>
                    <a:pt x="3118596" y="4727498"/>
                    <a:pt x="3170926" y="4733730"/>
                    <a:pt x="3215780" y="4713788"/>
                  </a:cubicBezTo>
                  <a:cubicBezTo>
                    <a:pt x="3225748" y="4710049"/>
                    <a:pt x="3240698" y="4710049"/>
                    <a:pt x="3246928" y="4722513"/>
                  </a:cubicBezTo>
                  <a:cubicBezTo>
                    <a:pt x="3254404" y="4733730"/>
                    <a:pt x="3246928" y="4743701"/>
                    <a:pt x="3239452" y="4752425"/>
                  </a:cubicBezTo>
                  <a:cubicBezTo>
                    <a:pt x="3226994" y="4763643"/>
                    <a:pt x="3219518" y="4777352"/>
                    <a:pt x="3218272" y="4794801"/>
                  </a:cubicBezTo>
                  <a:cubicBezTo>
                    <a:pt x="3218272" y="4807265"/>
                    <a:pt x="3208304" y="4813497"/>
                    <a:pt x="3198336" y="4819728"/>
                  </a:cubicBezTo>
                  <a:cubicBezTo>
                    <a:pt x="3168434" y="4838424"/>
                    <a:pt x="3152236" y="4863351"/>
                    <a:pt x="3159712" y="4899495"/>
                  </a:cubicBezTo>
                  <a:cubicBezTo>
                    <a:pt x="3160958" y="4909466"/>
                    <a:pt x="3157220" y="4919437"/>
                    <a:pt x="3157220" y="4929408"/>
                  </a:cubicBezTo>
                  <a:cubicBezTo>
                    <a:pt x="3155974" y="4960566"/>
                    <a:pt x="3174664" y="4975523"/>
                    <a:pt x="3204566" y="4964305"/>
                  </a:cubicBezTo>
                  <a:cubicBezTo>
                    <a:pt x="3219518" y="4958074"/>
                    <a:pt x="3230732" y="4963059"/>
                    <a:pt x="3243190" y="4964305"/>
                  </a:cubicBezTo>
                  <a:cubicBezTo>
                    <a:pt x="3263126" y="4968045"/>
                    <a:pt x="3274340" y="4960566"/>
                    <a:pt x="3266864" y="4939378"/>
                  </a:cubicBezTo>
                  <a:cubicBezTo>
                    <a:pt x="3260634" y="4921929"/>
                    <a:pt x="3261880" y="4905727"/>
                    <a:pt x="3265618" y="4890771"/>
                  </a:cubicBezTo>
                  <a:cubicBezTo>
                    <a:pt x="3270602" y="4869583"/>
                    <a:pt x="3284306" y="4859612"/>
                    <a:pt x="3305488" y="4855873"/>
                  </a:cubicBezTo>
                  <a:cubicBezTo>
                    <a:pt x="3342866" y="4849641"/>
                    <a:pt x="3380244" y="4843409"/>
                    <a:pt x="3403918" y="4803526"/>
                  </a:cubicBezTo>
                  <a:cubicBezTo>
                    <a:pt x="3417622" y="4779845"/>
                    <a:pt x="3461230" y="4786077"/>
                    <a:pt x="3476182" y="4811004"/>
                  </a:cubicBezTo>
                  <a:cubicBezTo>
                    <a:pt x="3482412" y="4823468"/>
                    <a:pt x="3489888" y="4833438"/>
                    <a:pt x="3503592" y="4838424"/>
                  </a:cubicBezTo>
                  <a:cubicBezTo>
                    <a:pt x="3513560" y="4843409"/>
                    <a:pt x="3519790" y="4850887"/>
                    <a:pt x="3522282" y="4863351"/>
                  </a:cubicBezTo>
                  <a:cubicBezTo>
                    <a:pt x="3532250" y="4895756"/>
                    <a:pt x="3547200" y="4901988"/>
                    <a:pt x="3578350" y="4885785"/>
                  </a:cubicBezTo>
                  <a:cubicBezTo>
                    <a:pt x="3584578" y="4883293"/>
                    <a:pt x="3592054" y="4879553"/>
                    <a:pt x="3599530" y="4877061"/>
                  </a:cubicBezTo>
                  <a:cubicBezTo>
                    <a:pt x="3582088" y="4835931"/>
                    <a:pt x="3594546" y="4806019"/>
                    <a:pt x="3634416" y="4788570"/>
                  </a:cubicBezTo>
                  <a:cubicBezTo>
                    <a:pt x="3643138" y="4784831"/>
                    <a:pt x="3651860" y="4778599"/>
                    <a:pt x="3659336" y="4772367"/>
                  </a:cubicBezTo>
                  <a:cubicBezTo>
                    <a:pt x="3694222" y="4747440"/>
                    <a:pt x="3730354" y="4752425"/>
                    <a:pt x="3751536" y="4789816"/>
                  </a:cubicBezTo>
                  <a:cubicBezTo>
                    <a:pt x="3762748" y="4811004"/>
                    <a:pt x="3778946" y="4829699"/>
                    <a:pt x="3790160" y="4850887"/>
                  </a:cubicBezTo>
                  <a:cubicBezTo>
                    <a:pt x="3805110" y="4882046"/>
                    <a:pt x="3839998" y="4883293"/>
                    <a:pt x="3861178" y="4854626"/>
                  </a:cubicBezTo>
                  <a:cubicBezTo>
                    <a:pt x="3864916" y="4848395"/>
                    <a:pt x="3867408" y="4840917"/>
                    <a:pt x="3872392" y="4834685"/>
                  </a:cubicBezTo>
                  <a:cubicBezTo>
                    <a:pt x="3878622" y="4825960"/>
                    <a:pt x="3888590" y="4817236"/>
                    <a:pt x="3899802" y="4822221"/>
                  </a:cubicBezTo>
                  <a:cubicBezTo>
                    <a:pt x="3928460" y="4837177"/>
                    <a:pt x="3953378" y="4828453"/>
                    <a:pt x="3978296" y="4817236"/>
                  </a:cubicBezTo>
                  <a:cubicBezTo>
                    <a:pt x="3982034" y="4814743"/>
                    <a:pt x="3984526" y="4817236"/>
                    <a:pt x="3988264" y="4819728"/>
                  </a:cubicBezTo>
                  <a:cubicBezTo>
                    <a:pt x="3988264" y="4853380"/>
                    <a:pt x="3963346" y="4855873"/>
                    <a:pt x="3939672" y="4858365"/>
                  </a:cubicBezTo>
                  <a:cubicBezTo>
                    <a:pt x="3922230" y="4862105"/>
                    <a:pt x="3902294" y="4858365"/>
                    <a:pt x="3887344" y="4873322"/>
                  </a:cubicBezTo>
                  <a:cubicBezTo>
                    <a:pt x="3826292" y="4915698"/>
                    <a:pt x="3772716" y="4966798"/>
                    <a:pt x="3719140" y="5020391"/>
                  </a:cubicBezTo>
                  <a:cubicBezTo>
                    <a:pt x="3707928" y="5031609"/>
                    <a:pt x="3697960" y="5041579"/>
                    <a:pt x="3695468" y="5057781"/>
                  </a:cubicBezTo>
                  <a:cubicBezTo>
                    <a:pt x="3694222" y="5070245"/>
                    <a:pt x="3686746" y="5078969"/>
                    <a:pt x="3676778" y="5083955"/>
                  </a:cubicBezTo>
                  <a:cubicBezTo>
                    <a:pt x="3658090" y="5092679"/>
                    <a:pt x="3645630" y="5108883"/>
                    <a:pt x="3633170" y="5123839"/>
                  </a:cubicBezTo>
                  <a:cubicBezTo>
                    <a:pt x="3630678" y="5126331"/>
                    <a:pt x="3626940" y="5127577"/>
                    <a:pt x="3624450" y="5127577"/>
                  </a:cubicBezTo>
                  <a:cubicBezTo>
                    <a:pt x="3590808" y="5122593"/>
                    <a:pt x="3568382" y="5135055"/>
                    <a:pt x="3549692" y="5166215"/>
                  </a:cubicBezTo>
                  <a:cubicBezTo>
                    <a:pt x="3534742" y="5192387"/>
                    <a:pt x="3514806" y="5217315"/>
                    <a:pt x="3478674" y="5218561"/>
                  </a:cubicBezTo>
                  <a:cubicBezTo>
                    <a:pt x="3474936" y="5218561"/>
                    <a:pt x="3468706" y="5222301"/>
                    <a:pt x="3468706" y="5226039"/>
                  </a:cubicBezTo>
                  <a:cubicBezTo>
                    <a:pt x="3467460" y="5258445"/>
                    <a:pt x="3435066" y="5285865"/>
                    <a:pt x="3459984" y="5320763"/>
                  </a:cubicBezTo>
                  <a:cubicBezTo>
                    <a:pt x="3469952" y="5335719"/>
                    <a:pt x="3461230" y="5350675"/>
                    <a:pt x="3450018" y="5361891"/>
                  </a:cubicBezTo>
                  <a:cubicBezTo>
                    <a:pt x="3437558" y="5374355"/>
                    <a:pt x="3423852" y="5385573"/>
                    <a:pt x="3405164" y="5376849"/>
                  </a:cubicBezTo>
                  <a:cubicBezTo>
                    <a:pt x="3391458" y="5369371"/>
                    <a:pt x="3383982" y="5373109"/>
                    <a:pt x="3371522" y="5383079"/>
                  </a:cubicBezTo>
                  <a:cubicBezTo>
                    <a:pt x="3349096" y="5401775"/>
                    <a:pt x="3309226" y="5391805"/>
                    <a:pt x="3300504" y="5364385"/>
                  </a:cubicBezTo>
                  <a:cubicBezTo>
                    <a:pt x="3295520" y="5350675"/>
                    <a:pt x="3286798" y="5348181"/>
                    <a:pt x="3275586" y="5346935"/>
                  </a:cubicBezTo>
                  <a:cubicBezTo>
                    <a:pt x="3261880" y="5344443"/>
                    <a:pt x="3246928" y="5345689"/>
                    <a:pt x="3233222" y="5348181"/>
                  </a:cubicBezTo>
                  <a:cubicBezTo>
                    <a:pt x="3231978" y="5356907"/>
                    <a:pt x="3240698" y="5356907"/>
                    <a:pt x="3245682" y="5359399"/>
                  </a:cubicBezTo>
                  <a:cubicBezTo>
                    <a:pt x="3254404" y="5363139"/>
                    <a:pt x="3268110" y="5365631"/>
                    <a:pt x="3265618" y="5380587"/>
                  </a:cubicBezTo>
                  <a:cubicBezTo>
                    <a:pt x="3261880" y="5393051"/>
                    <a:pt x="3249420" y="5394297"/>
                    <a:pt x="3238206" y="5394297"/>
                  </a:cubicBezTo>
                  <a:cubicBezTo>
                    <a:pt x="3230732" y="5395543"/>
                    <a:pt x="3223256" y="5394297"/>
                    <a:pt x="3214534" y="5395543"/>
                  </a:cubicBezTo>
                  <a:cubicBezTo>
                    <a:pt x="3188370" y="5396789"/>
                    <a:pt x="3167188" y="5390559"/>
                    <a:pt x="3163450" y="5358153"/>
                  </a:cubicBezTo>
                  <a:cubicBezTo>
                    <a:pt x="3162204" y="5349429"/>
                    <a:pt x="3159712" y="5338211"/>
                    <a:pt x="3147252" y="5343197"/>
                  </a:cubicBezTo>
                  <a:cubicBezTo>
                    <a:pt x="3136040" y="5348181"/>
                    <a:pt x="3143516" y="5356907"/>
                    <a:pt x="3146006" y="5364385"/>
                  </a:cubicBezTo>
                  <a:cubicBezTo>
                    <a:pt x="3157220" y="5390559"/>
                    <a:pt x="3150990" y="5399283"/>
                    <a:pt x="3123580" y="5399283"/>
                  </a:cubicBezTo>
                  <a:cubicBezTo>
                    <a:pt x="3113612" y="5399283"/>
                    <a:pt x="3104890" y="5399283"/>
                    <a:pt x="3094924" y="5400529"/>
                  </a:cubicBezTo>
                  <a:cubicBezTo>
                    <a:pt x="3048824" y="5406761"/>
                    <a:pt x="3041348" y="5400529"/>
                    <a:pt x="3026396" y="5350675"/>
                  </a:cubicBezTo>
                  <a:cubicBezTo>
                    <a:pt x="3007708" y="5388065"/>
                    <a:pt x="2982788" y="5408007"/>
                    <a:pt x="2940426" y="5398037"/>
                  </a:cubicBezTo>
                  <a:cubicBezTo>
                    <a:pt x="2921738" y="5393051"/>
                    <a:pt x="2903048" y="5406761"/>
                    <a:pt x="2881868" y="5404267"/>
                  </a:cubicBezTo>
                  <a:cubicBezTo>
                    <a:pt x="2827046" y="5398037"/>
                    <a:pt x="2810848" y="5370617"/>
                    <a:pt x="2834522" y="5320763"/>
                  </a:cubicBezTo>
                  <a:cubicBezTo>
                    <a:pt x="2823308" y="5329487"/>
                    <a:pt x="2824554" y="5343197"/>
                    <a:pt x="2822062" y="5355661"/>
                  </a:cubicBezTo>
                  <a:cubicBezTo>
                    <a:pt x="2819570" y="5373109"/>
                    <a:pt x="2809602" y="5389311"/>
                    <a:pt x="2789668" y="5386819"/>
                  </a:cubicBezTo>
                  <a:cubicBezTo>
                    <a:pt x="2770978" y="5384327"/>
                    <a:pt x="2768486" y="5364385"/>
                    <a:pt x="2768486" y="5348181"/>
                  </a:cubicBezTo>
                  <a:cubicBezTo>
                    <a:pt x="2770978" y="5331979"/>
                    <a:pt x="2778454" y="5318269"/>
                    <a:pt x="2788422" y="5305805"/>
                  </a:cubicBezTo>
                  <a:cubicBezTo>
                    <a:pt x="2802126" y="5289603"/>
                    <a:pt x="2799634" y="5273401"/>
                    <a:pt x="2784684" y="5259691"/>
                  </a:cubicBezTo>
                  <a:cubicBezTo>
                    <a:pt x="2775962" y="5253459"/>
                    <a:pt x="2765994" y="5250967"/>
                    <a:pt x="2761010" y="5259691"/>
                  </a:cubicBezTo>
                  <a:cubicBezTo>
                    <a:pt x="2751044" y="5274647"/>
                    <a:pt x="2732354" y="5282125"/>
                    <a:pt x="2726124" y="5299575"/>
                  </a:cubicBezTo>
                  <a:cubicBezTo>
                    <a:pt x="2717402" y="5320763"/>
                    <a:pt x="2703698" y="5325747"/>
                    <a:pt x="2683762" y="5314531"/>
                  </a:cubicBezTo>
                  <a:cubicBezTo>
                    <a:pt x="2658844" y="5300821"/>
                    <a:pt x="2645138" y="5309545"/>
                    <a:pt x="2635170" y="5334473"/>
                  </a:cubicBezTo>
                  <a:cubicBezTo>
                    <a:pt x="2630186" y="5349429"/>
                    <a:pt x="2618974" y="5358153"/>
                    <a:pt x="2602776" y="5363139"/>
                  </a:cubicBezTo>
                  <a:cubicBezTo>
                    <a:pt x="2580348" y="5368123"/>
                    <a:pt x="2562906" y="5380587"/>
                    <a:pt x="2544216" y="5391805"/>
                  </a:cubicBezTo>
                  <a:cubicBezTo>
                    <a:pt x="2534248" y="5398037"/>
                    <a:pt x="2528020" y="5405515"/>
                    <a:pt x="2524282" y="5417977"/>
                  </a:cubicBezTo>
                  <a:cubicBezTo>
                    <a:pt x="2518052" y="5449137"/>
                    <a:pt x="2491886" y="5455369"/>
                    <a:pt x="2468214" y="5434181"/>
                  </a:cubicBezTo>
                  <a:cubicBezTo>
                    <a:pt x="2458246" y="5425455"/>
                    <a:pt x="2454508" y="5414239"/>
                    <a:pt x="2452016" y="5401775"/>
                  </a:cubicBezTo>
                  <a:cubicBezTo>
                    <a:pt x="2449524" y="5388065"/>
                    <a:pt x="2442050" y="5379341"/>
                    <a:pt x="2424606" y="5379341"/>
                  </a:cubicBezTo>
                  <a:cubicBezTo>
                    <a:pt x="2403424" y="5378095"/>
                    <a:pt x="2390966" y="5364385"/>
                    <a:pt x="2387228" y="5344443"/>
                  </a:cubicBezTo>
                  <a:cubicBezTo>
                    <a:pt x="2384736" y="5324501"/>
                    <a:pt x="2397196" y="5313285"/>
                    <a:pt x="2413392" y="5305805"/>
                  </a:cubicBezTo>
                  <a:cubicBezTo>
                    <a:pt x="2465722" y="5284617"/>
                    <a:pt x="2504346" y="5244735"/>
                    <a:pt x="2547954" y="5212329"/>
                  </a:cubicBezTo>
                  <a:cubicBezTo>
                    <a:pt x="2554184" y="5207345"/>
                    <a:pt x="2559168" y="5199865"/>
                    <a:pt x="2566644" y="5201113"/>
                  </a:cubicBezTo>
                  <a:cubicBezTo>
                    <a:pt x="2537986" y="5191141"/>
                    <a:pt x="2508084" y="5143781"/>
                    <a:pt x="2511822" y="5115113"/>
                  </a:cubicBezTo>
                  <a:cubicBezTo>
                    <a:pt x="2514314" y="5101405"/>
                    <a:pt x="2521790" y="5093925"/>
                    <a:pt x="2533002" y="5087693"/>
                  </a:cubicBezTo>
                  <a:cubicBezTo>
                    <a:pt x="2541724" y="5082709"/>
                    <a:pt x="2546708" y="5076477"/>
                    <a:pt x="2542970" y="5066505"/>
                  </a:cubicBezTo>
                  <a:cubicBezTo>
                    <a:pt x="2539232" y="5056535"/>
                    <a:pt x="2535494" y="5046565"/>
                    <a:pt x="2524282" y="5045317"/>
                  </a:cubicBezTo>
                  <a:cubicBezTo>
                    <a:pt x="2513068" y="5044071"/>
                    <a:pt x="2509330" y="5055289"/>
                    <a:pt x="2506838" y="5062767"/>
                  </a:cubicBezTo>
                  <a:cubicBezTo>
                    <a:pt x="2496870" y="5090187"/>
                    <a:pt x="2475690" y="5096419"/>
                    <a:pt x="2444540" y="5093925"/>
                  </a:cubicBezTo>
                  <a:cubicBezTo>
                    <a:pt x="2455754" y="5115113"/>
                    <a:pt x="2452016" y="5135055"/>
                    <a:pt x="2445786" y="5156243"/>
                  </a:cubicBezTo>
                  <a:cubicBezTo>
                    <a:pt x="2444540" y="5166215"/>
                    <a:pt x="2440804" y="5174939"/>
                    <a:pt x="2429590" y="5177431"/>
                  </a:cubicBezTo>
                  <a:cubicBezTo>
                    <a:pt x="2418376" y="5179925"/>
                    <a:pt x="2413392" y="5171199"/>
                    <a:pt x="2409654" y="5163721"/>
                  </a:cubicBezTo>
                  <a:cubicBezTo>
                    <a:pt x="2407162" y="5158737"/>
                    <a:pt x="2404670" y="5154997"/>
                    <a:pt x="2402178" y="5151259"/>
                  </a:cubicBezTo>
                  <a:cubicBezTo>
                    <a:pt x="2397196" y="5145027"/>
                    <a:pt x="2393458" y="5133809"/>
                    <a:pt x="2382244" y="5136301"/>
                  </a:cubicBezTo>
                  <a:cubicBezTo>
                    <a:pt x="2373522" y="5137549"/>
                    <a:pt x="2373522" y="5147519"/>
                    <a:pt x="2372276" y="5154997"/>
                  </a:cubicBezTo>
                  <a:cubicBezTo>
                    <a:pt x="2367292" y="5174939"/>
                    <a:pt x="2357324" y="5176185"/>
                    <a:pt x="2344866" y="5163721"/>
                  </a:cubicBezTo>
                  <a:cubicBezTo>
                    <a:pt x="2329914" y="5147519"/>
                    <a:pt x="2311226" y="5137549"/>
                    <a:pt x="2293782" y="5127577"/>
                  </a:cubicBezTo>
                  <a:cubicBezTo>
                    <a:pt x="2275092" y="5117607"/>
                    <a:pt x="2268864" y="5103897"/>
                    <a:pt x="2283814" y="5087693"/>
                  </a:cubicBezTo>
                  <a:cubicBezTo>
                    <a:pt x="2303750" y="5068999"/>
                    <a:pt x="2307488" y="5040333"/>
                    <a:pt x="2327422" y="5021638"/>
                  </a:cubicBezTo>
                  <a:cubicBezTo>
                    <a:pt x="2339882" y="5009174"/>
                    <a:pt x="2328668" y="5000450"/>
                    <a:pt x="2317454" y="4992972"/>
                  </a:cubicBezTo>
                  <a:cubicBezTo>
                    <a:pt x="2280076" y="4966798"/>
                    <a:pt x="2283814" y="4966798"/>
                    <a:pt x="2292536" y="4921929"/>
                  </a:cubicBezTo>
                  <a:cubicBezTo>
                    <a:pt x="2298766" y="4890771"/>
                    <a:pt x="2306242" y="4858365"/>
                    <a:pt x="2295028" y="4824714"/>
                  </a:cubicBezTo>
                  <a:cubicBezTo>
                    <a:pt x="2285060" y="4853380"/>
                    <a:pt x="2268864" y="4880800"/>
                    <a:pt x="2267618" y="4911959"/>
                  </a:cubicBezTo>
                  <a:cubicBezTo>
                    <a:pt x="2266372" y="4935639"/>
                    <a:pt x="2260142" y="4955581"/>
                    <a:pt x="2241452" y="4969291"/>
                  </a:cubicBezTo>
                  <a:cubicBezTo>
                    <a:pt x="2224010" y="4980508"/>
                    <a:pt x="2219026" y="4994218"/>
                    <a:pt x="2226500" y="5014160"/>
                  </a:cubicBezTo>
                  <a:cubicBezTo>
                    <a:pt x="2227746" y="5017899"/>
                    <a:pt x="2228992" y="5020391"/>
                    <a:pt x="2228992" y="5022884"/>
                  </a:cubicBezTo>
                  <a:cubicBezTo>
                    <a:pt x="2228992" y="5039087"/>
                    <a:pt x="2232730" y="5056535"/>
                    <a:pt x="2216534" y="5065259"/>
                  </a:cubicBezTo>
                  <a:cubicBezTo>
                    <a:pt x="2201582" y="5073985"/>
                    <a:pt x="2189122" y="5065259"/>
                    <a:pt x="2179156" y="5055289"/>
                  </a:cubicBezTo>
                  <a:cubicBezTo>
                    <a:pt x="2166696" y="5041579"/>
                    <a:pt x="2156728" y="5025377"/>
                    <a:pt x="2170434" y="5007928"/>
                  </a:cubicBezTo>
                  <a:cubicBezTo>
                    <a:pt x="2190368" y="4980508"/>
                    <a:pt x="2177910" y="4951842"/>
                    <a:pt x="2180402" y="4923176"/>
                  </a:cubicBezTo>
                  <a:cubicBezTo>
                    <a:pt x="2180402" y="4913205"/>
                    <a:pt x="2170434" y="4910712"/>
                    <a:pt x="2161712" y="4906973"/>
                  </a:cubicBezTo>
                  <a:cubicBezTo>
                    <a:pt x="2128072" y="4893263"/>
                    <a:pt x="2120596" y="4869583"/>
                    <a:pt x="2138038" y="4837177"/>
                  </a:cubicBezTo>
                  <a:cubicBezTo>
                    <a:pt x="2150498" y="4814743"/>
                    <a:pt x="2152990" y="4787323"/>
                    <a:pt x="2179156" y="4772367"/>
                  </a:cubicBezTo>
                  <a:cubicBezTo>
                    <a:pt x="2187876" y="4767382"/>
                    <a:pt x="2187876" y="4752425"/>
                    <a:pt x="2184138" y="4742455"/>
                  </a:cubicBezTo>
                  <a:cubicBezTo>
                    <a:pt x="2177910" y="4728745"/>
                    <a:pt x="2167942" y="4734976"/>
                    <a:pt x="2157974" y="4736223"/>
                  </a:cubicBezTo>
                  <a:cubicBezTo>
                    <a:pt x="2154236" y="4736223"/>
                    <a:pt x="2149252" y="4737469"/>
                    <a:pt x="2144268" y="4736223"/>
                  </a:cubicBezTo>
                  <a:cubicBezTo>
                    <a:pt x="2130564" y="4733730"/>
                    <a:pt x="2108136" y="4747440"/>
                    <a:pt x="2103152" y="4728745"/>
                  </a:cubicBezTo>
                  <a:cubicBezTo>
                    <a:pt x="2098168" y="4710049"/>
                    <a:pt x="2109382" y="4687615"/>
                    <a:pt x="2124334" y="4673905"/>
                  </a:cubicBezTo>
                  <a:cubicBezTo>
                    <a:pt x="2136794" y="4663934"/>
                    <a:pt x="2151744" y="4658949"/>
                    <a:pt x="2159220" y="4643993"/>
                  </a:cubicBezTo>
                  <a:cubicBezTo>
                    <a:pt x="2133056" y="4647732"/>
                    <a:pt x="2105644" y="4652717"/>
                    <a:pt x="2089448" y="4676398"/>
                  </a:cubicBezTo>
                  <a:cubicBezTo>
                    <a:pt x="2078234" y="4696339"/>
                    <a:pt x="2062036" y="4706310"/>
                    <a:pt x="2040856" y="4712542"/>
                  </a:cubicBezTo>
                  <a:cubicBezTo>
                    <a:pt x="2028396" y="4715035"/>
                    <a:pt x="2014690" y="4718774"/>
                    <a:pt x="2004724" y="4727498"/>
                  </a:cubicBezTo>
                  <a:cubicBezTo>
                    <a:pt x="1979804" y="4747440"/>
                    <a:pt x="1956132" y="4743701"/>
                    <a:pt x="1931212" y="4727498"/>
                  </a:cubicBezTo>
                  <a:cubicBezTo>
                    <a:pt x="1915016" y="4716281"/>
                    <a:pt x="1900064" y="4708803"/>
                    <a:pt x="1880128" y="4721267"/>
                  </a:cubicBezTo>
                  <a:cubicBezTo>
                    <a:pt x="1871408" y="4726252"/>
                    <a:pt x="1861440" y="4725006"/>
                    <a:pt x="1851472" y="4721267"/>
                  </a:cubicBezTo>
                  <a:cubicBezTo>
                    <a:pt x="1815340" y="4707557"/>
                    <a:pt x="1777962" y="4700079"/>
                    <a:pt x="1743076" y="4681383"/>
                  </a:cubicBezTo>
                  <a:cubicBezTo>
                    <a:pt x="1736846" y="4677644"/>
                    <a:pt x="1729370" y="4675151"/>
                    <a:pt x="1724386" y="4668920"/>
                  </a:cubicBezTo>
                  <a:cubicBezTo>
                    <a:pt x="1713172" y="4647732"/>
                    <a:pt x="1721894" y="4621558"/>
                    <a:pt x="1703204" y="4597878"/>
                  </a:cubicBezTo>
                  <a:cubicBezTo>
                    <a:pt x="1685762" y="4575443"/>
                    <a:pt x="1708188" y="4551762"/>
                    <a:pt x="1724386" y="4530574"/>
                  </a:cubicBezTo>
                  <a:cubicBezTo>
                    <a:pt x="1733108" y="4520604"/>
                    <a:pt x="1736846" y="4508140"/>
                    <a:pt x="1734354" y="4494430"/>
                  </a:cubicBezTo>
                  <a:cubicBezTo>
                    <a:pt x="1733108" y="4480720"/>
                    <a:pt x="1725632" y="4474489"/>
                    <a:pt x="1709434" y="4475735"/>
                  </a:cubicBezTo>
                  <a:cubicBezTo>
                    <a:pt x="1672056" y="4479474"/>
                    <a:pt x="1654614" y="4460779"/>
                    <a:pt x="1658350" y="4422142"/>
                  </a:cubicBezTo>
                  <a:cubicBezTo>
                    <a:pt x="1659596" y="4403446"/>
                    <a:pt x="1670810" y="4389737"/>
                    <a:pt x="1683270" y="4376027"/>
                  </a:cubicBezTo>
                  <a:cubicBezTo>
                    <a:pt x="1699468" y="4361070"/>
                    <a:pt x="1706942" y="4342375"/>
                    <a:pt x="1701958" y="4318694"/>
                  </a:cubicBezTo>
                  <a:cubicBezTo>
                    <a:pt x="1678286" y="4324926"/>
                    <a:pt x="1655860" y="4333651"/>
                    <a:pt x="1635924" y="4347361"/>
                  </a:cubicBezTo>
                  <a:cubicBezTo>
                    <a:pt x="1628448" y="4352346"/>
                    <a:pt x="1619726" y="4356085"/>
                    <a:pt x="1612252" y="4347361"/>
                  </a:cubicBezTo>
                  <a:cubicBezTo>
                    <a:pt x="1606022" y="4341129"/>
                    <a:pt x="1608514" y="4333651"/>
                    <a:pt x="1612252" y="4324926"/>
                  </a:cubicBezTo>
                  <a:cubicBezTo>
                    <a:pt x="1633432" y="4286289"/>
                    <a:pt x="1619726" y="4242667"/>
                    <a:pt x="1579856" y="4225218"/>
                  </a:cubicBezTo>
                  <a:cubicBezTo>
                    <a:pt x="1547462" y="4209015"/>
                    <a:pt x="1515068" y="4201537"/>
                    <a:pt x="1478936" y="4217740"/>
                  </a:cubicBezTo>
                  <a:cubicBezTo>
                    <a:pt x="1435328" y="4237681"/>
                    <a:pt x="1405424" y="4214001"/>
                    <a:pt x="1412900" y="4167886"/>
                  </a:cubicBezTo>
                  <a:cubicBezTo>
                    <a:pt x="1416638" y="4147944"/>
                    <a:pt x="1412900" y="4139219"/>
                    <a:pt x="1391720" y="4140466"/>
                  </a:cubicBezTo>
                  <a:cubicBezTo>
                    <a:pt x="1363062" y="4140466"/>
                    <a:pt x="1334406" y="4142959"/>
                    <a:pt x="1305750" y="4140466"/>
                  </a:cubicBezTo>
                  <a:cubicBezTo>
                    <a:pt x="1280830" y="4139219"/>
                    <a:pt x="1257158" y="4147944"/>
                    <a:pt x="1234730" y="4164147"/>
                  </a:cubicBezTo>
                  <a:cubicBezTo>
                    <a:pt x="1211058" y="4181596"/>
                    <a:pt x="1184892" y="4197798"/>
                    <a:pt x="1152498" y="4186581"/>
                  </a:cubicBezTo>
                  <a:cubicBezTo>
                    <a:pt x="1132562" y="4179103"/>
                    <a:pt x="1113874" y="4170378"/>
                    <a:pt x="1108890" y="4146698"/>
                  </a:cubicBezTo>
                  <a:cubicBezTo>
                    <a:pt x="1103906" y="4123017"/>
                    <a:pt x="1090200" y="4123017"/>
                    <a:pt x="1071512" y="4132988"/>
                  </a:cubicBezTo>
                  <a:cubicBezTo>
                    <a:pt x="1052822" y="4144205"/>
                    <a:pt x="1027904" y="4147944"/>
                    <a:pt x="1017936" y="4172871"/>
                  </a:cubicBezTo>
                  <a:cubicBezTo>
                    <a:pt x="1011706" y="4186581"/>
                    <a:pt x="995510" y="4184088"/>
                    <a:pt x="981804" y="4177856"/>
                  </a:cubicBezTo>
                  <a:cubicBezTo>
                    <a:pt x="965606" y="4167886"/>
                    <a:pt x="948164" y="4165393"/>
                    <a:pt x="928228" y="4169132"/>
                  </a:cubicBezTo>
                  <a:cubicBezTo>
                    <a:pt x="910786" y="4172871"/>
                    <a:pt x="898326" y="4164147"/>
                    <a:pt x="887112" y="4152929"/>
                  </a:cubicBezTo>
                  <a:cubicBezTo>
                    <a:pt x="875898" y="4142959"/>
                    <a:pt x="865932" y="4132988"/>
                    <a:pt x="849734" y="4126756"/>
                  </a:cubicBezTo>
                  <a:cubicBezTo>
                    <a:pt x="826060" y="4116785"/>
                    <a:pt x="804880" y="4109307"/>
                    <a:pt x="784944" y="4134234"/>
                  </a:cubicBezTo>
                  <a:cubicBezTo>
                    <a:pt x="778716" y="4144205"/>
                    <a:pt x="765010" y="4146698"/>
                    <a:pt x="753796" y="4152929"/>
                  </a:cubicBezTo>
                  <a:cubicBezTo>
                    <a:pt x="747566" y="4156668"/>
                    <a:pt x="736352" y="4157915"/>
                    <a:pt x="735108" y="4164147"/>
                  </a:cubicBezTo>
                  <a:cubicBezTo>
                    <a:pt x="725140" y="4200291"/>
                    <a:pt x="691500" y="4217740"/>
                    <a:pt x="675302" y="4246406"/>
                  </a:cubicBezTo>
                  <a:cubicBezTo>
                    <a:pt x="665334" y="4263855"/>
                    <a:pt x="655366" y="4270087"/>
                    <a:pt x="639170" y="4263855"/>
                  </a:cubicBezTo>
                  <a:cubicBezTo>
                    <a:pt x="622972" y="4260116"/>
                    <a:pt x="609266" y="4256377"/>
                    <a:pt x="594316" y="4250145"/>
                  </a:cubicBezTo>
                  <a:cubicBezTo>
                    <a:pt x="570642" y="4242667"/>
                    <a:pt x="555692" y="4226464"/>
                    <a:pt x="553200" y="4200291"/>
                  </a:cubicBezTo>
                  <a:cubicBezTo>
                    <a:pt x="550708" y="4177856"/>
                    <a:pt x="544478" y="4157915"/>
                    <a:pt x="517066" y="4156668"/>
                  </a:cubicBezTo>
                  <a:cubicBezTo>
                    <a:pt x="490902" y="4142959"/>
                    <a:pt x="469722" y="4123017"/>
                    <a:pt x="446048" y="4109307"/>
                  </a:cubicBezTo>
                  <a:cubicBezTo>
                    <a:pt x="427360" y="4093104"/>
                    <a:pt x="404932" y="4083134"/>
                    <a:pt x="382506" y="4074409"/>
                  </a:cubicBezTo>
                  <a:cubicBezTo>
                    <a:pt x="350110" y="4058207"/>
                    <a:pt x="341388" y="4063192"/>
                    <a:pt x="337652" y="4100583"/>
                  </a:cubicBezTo>
                  <a:cubicBezTo>
                    <a:pt x="327684" y="4128002"/>
                    <a:pt x="310240" y="4144205"/>
                    <a:pt x="277846" y="4139219"/>
                  </a:cubicBezTo>
                  <a:cubicBezTo>
                    <a:pt x="275354" y="4136727"/>
                    <a:pt x="274108" y="4132988"/>
                    <a:pt x="275354" y="4129249"/>
                  </a:cubicBezTo>
                  <a:cubicBezTo>
                    <a:pt x="275354" y="4123017"/>
                    <a:pt x="279092" y="4119278"/>
                    <a:pt x="284076" y="4116785"/>
                  </a:cubicBezTo>
                  <a:cubicBezTo>
                    <a:pt x="315224" y="4103075"/>
                    <a:pt x="305256" y="4078148"/>
                    <a:pt x="302764" y="4054467"/>
                  </a:cubicBezTo>
                  <a:cubicBezTo>
                    <a:pt x="300272" y="4028294"/>
                    <a:pt x="282830" y="4018323"/>
                    <a:pt x="262894" y="4017077"/>
                  </a:cubicBezTo>
                  <a:cubicBezTo>
                    <a:pt x="224270" y="4013338"/>
                    <a:pt x="214302" y="3987164"/>
                    <a:pt x="206828" y="3957252"/>
                  </a:cubicBezTo>
                  <a:cubicBezTo>
                    <a:pt x="190630" y="3889949"/>
                    <a:pt x="214302" y="3833863"/>
                    <a:pt x="249190" y="3780270"/>
                  </a:cubicBezTo>
                  <a:cubicBezTo>
                    <a:pt x="254172" y="3774037"/>
                    <a:pt x="260402" y="3766559"/>
                    <a:pt x="267878" y="3765312"/>
                  </a:cubicBezTo>
                  <a:cubicBezTo>
                    <a:pt x="313978" y="3757834"/>
                    <a:pt x="348864" y="3722936"/>
                    <a:pt x="392472" y="3706734"/>
                  </a:cubicBezTo>
                  <a:cubicBezTo>
                    <a:pt x="421130" y="3696763"/>
                    <a:pt x="451032" y="3689285"/>
                    <a:pt x="483426" y="3695517"/>
                  </a:cubicBezTo>
                  <a:cubicBezTo>
                    <a:pt x="507100" y="3699256"/>
                    <a:pt x="522050" y="3688039"/>
                    <a:pt x="534510" y="3668097"/>
                  </a:cubicBezTo>
                  <a:cubicBezTo>
                    <a:pt x="558184" y="3625721"/>
                    <a:pt x="554446" y="3579606"/>
                    <a:pt x="519558" y="3542215"/>
                  </a:cubicBezTo>
                  <a:cubicBezTo>
                    <a:pt x="514576" y="3535983"/>
                    <a:pt x="508346" y="3529752"/>
                    <a:pt x="504608" y="3522274"/>
                  </a:cubicBezTo>
                  <a:cubicBezTo>
                    <a:pt x="493394" y="3501086"/>
                    <a:pt x="473458" y="3494854"/>
                    <a:pt x="453524" y="3499839"/>
                  </a:cubicBezTo>
                  <a:cubicBezTo>
                    <a:pt x="421130" y="3508564"/>
                    <a:pt x="388734" y="3512303"/>
                    <a:pt x="355094" y="3512303"/>
                  </a:cubicBezTo>
                  <a:cubicBezTo>
                    <a:pt x="342634" y="3512303"/>
                    <a:pt x="333914" y="3519781"/>
                    <a:pt x="327684" y="3532244"/>
                  </a:cubicBezTo>
                  <a:cubicBezTo>
                    <a:pt x="305256" y="3582098"/>
                    <a:pt x="257910" y="3598301"/>
                    <a:pt x="210564" y="3573374"/>
                  </a:cubicBezTo>
                  <a:cubicBezTo>
                    <a:pt x="199352" y="3568389"/>
                    <a:pt x="189384" y="3562157"/>
                    <a:pt x="178170" y="3555925"/>
                  </a:cubicBezTo>
                  <a:cubicBezTo>
                    <a:pt x="135808" y="3535983"/>
                    <a:pt x="104660" y="3549693"/>
                    <a:pt x="93446" y="3593316"/>
                  </a:cubicBezTo>
                  <a:cubicBezTo>
                    <a:pt x="87216" y="3621982"/>
                    <a:pt x="68528" y="3645663"/>
                    <a:pt x="49838" y="3665604"/>
                  </a:cubicBezTo>
                  <a:cubicBezTo>
                    <a:pt x="42362" y="3674329"/>
                    <a:pt x="33642" y="3683053"/>
                    <a:pt x="21182" y="3674329"/>
                  </a:cubicBezTo>
                  <a:cubicBezTo>
                    <a:pt x="14952" y="3634445"/>
                    <a:pt x="7476" y="3595808"/>
                    <a:pt x="0" y="3555925"/>
                  </a:cubicBezTo>
                  <a:cubicBezTo>
                    <a:pt x="42362" y="3539722"/>
                    <a:pt x="79740" y="3518534"/>
                    <a:pt x="107152" y="3481144"/>
                  </a:cubicBezTo>
                  <a:cubicBezTo>
                    <a:pt x="118366" y="3466188"/>
                    <a:pt x="124594" y="3452478"/>
                    <a:pt x="122102" y="3433782"/>
                  </a:cubicBezTo>
                  <a:cubicBezTo>
                    <a:pt x="119612" y="3403870"/>
                    <a:pt x="99676" y="3368972"/>
                    <a:pt x="74758" y="3347784"/>
                  </a:cubicBezTo>
                  <a:cubicBezTo>
                    <a:pt x="58560" y="3334074"/>
                    <a:pt x="49838" y="3316625"/>
                    <a:pt x="54822" y="3295437"/>
                  </a:cubicBezTo>
                  <a:cubicBezTo>
                    <a:pt x="63544" y="3263032"/>
                    <a:pt x="64790" y="3229380"/>
                    <a:pt x="72266" y="3196975"/>
                  </a:cubicBezTo>
                  <a:cubicBezTo>
                    <a:pt x="79740" y="3167063"/>
                    <a:pt x="90954" y="3137150"/>
                    <a:pt x="105906" y="3109731"/>
                  </a:cubicBezTo>
                  <a:cubicBezTo>
                    <a:pt x="122102" y="3079818"/>
                    <a:pt x="143284" y="3052398"/>
                    <a:pt x="152006" y="3018747"/>
                  </a:cubicBezTo>
                  <a:cubicBezTo>
                    <a:pt x="156990" y="3003790"/>
                    <a:pt x="165712" y="2993820"/>
                    <a:pt x="183154" y="2992573"/>
                  </a:cubicBezTo>
                  <a:cubicBezTo>
                    <a:pt x="200598" y="2990081"/>
                    <a:pt x="211810" y="2980110"/>
                    <a:pt x="220532" y="2965154"/>
                  </a:cubicBezTo>
                  <a:cubicBezTo>
                    <a:pt x="234238" y="2938980"/>
                    <a:pt x="254172" y="2919038"/>
                    <a:pt x="282830" y="2910314"/>
                  </a:cubicBezTo>
                  <a:cubicBezTo>
                    <a:pt x="312732" y="2900343"/>
                    <a:pt x="327684" y="2872923"/>
                    <a:pt x="352602" y="2854228"/>
                  </a:cubicBezTo>
                  <a:cubicBezTo>
                    <a:pt x="373784" y="2839272"/>
                    <a:pt x="389980" y="2830547"/>
                    <a:pt x="411162" y="2855474"/>
                  </a:cubicBezTo>
                  <a:cubicBezTo>
                    <a:pt x="424868" y="2874170"/>
                    <a:pt x="490902" y="2876662"/>
                    <a:pt x="510838" y="2862953"/>
                  </a:cubicBezTo>
                  <a:cubicBezTo>
                    <a:pt x="518312" y="2859214"/>
                    <a:pt x="525788" y="2851735"/>
                    <a:pt x="534510" y="2852982"/>
                  </a:cubicBezTo>
                  <a:cubicBezTo>
                    <a:pt x="590578" y="2865445"/>
                    <a:pt x="645400" y="2849243"/>
                    <a:pt x="698974" y="2835533"/>
                  </a:cubicBezTo>
                  <a:cubicBezTo>
                    <a:pt x="712680" y="2833040"/>
                    <a:pt x="722648" y="2839272"/>
                    <a:pt x="732616" y="2846750"/>
                  </a:cubicBezTo>
                  <a:cubicBezTo>
                    <a:pt x="752550" y="2866692"/>
                    <a:pt x="819832" y="2872923"/>
                    <a:pt x="843504" y="2856721"/>
                  </a:cubicBezTo>
                  <a:cubicBezTo>
                    <a:pt x="859702" y="2845504"/>
                    <a:pt x="855964" y="2830547"/>
                    <a:pt x="848488" y="2816837"/>
                  </a:cubicBezTo>
                  <a:cubicBezTo>
                    <a:pt x="834782" y="2788171"/>
                    <a:pt x="829798" y="2760752"/>
                    <a:pt x="838520" y="2729593"/>
                  </a:cubicBezTo>
                  <a:cubicBezTo>
                    <a:pt x="854718" y="2695941"/>
                    <a:pt x="869668" y="2661043"/>
                    <a:pt x="917014" y="2661043"/>
                  </a:cubicBezTo>
                  <a:cubicBezTo>
                    <a:pt x="925736" y="2661043"/>
                    <a:pt x="930720" y="2651072"/>
                    <a:pt x="936950" y="2644841"/>
                  </a:cubicBezTo>
                  <a:cubicBezTo>
                    <a:pt x="963114" y="2619914"/>
                    <a:pt x="981804" y="2616175"/>
                    <a:pt x="1014198" y="2632377"/>
                  </a:cubicBezTo>
                  <a:cubicBezTo>
                    <a:pt x="1044100" y="2647333"/>
                    <a:pt x="1070266" y="2658551"/>
                    <a:pt x="1105152" y="2646087"/>
                  </a:cubicBezTo>
                  <a:cubicBezTo>
                    <a:pt x="1128826" y="2637363"/>
                    <a:pt x="1150006" y="2653565"/>
                    <a:pt x="1167450" y="2668521"/>
                  </a:cubicBezTo>
                  <a:cubicBezTo>
                    <a:pt x="1178662" y="2679739"/>
                    <a:pt x="1177416" y="2694695"/>
                    <a:pt x="1166204" y="2703419"/>
                  </a:cubicBezTo>
                  <a:cubicBezTo>
                    <a:pt x="1148760" y="2719622"/>
                    <a:pt x="1140038" y="2739564"/>
                    <a:pt x="1135054" y="2763244"/>
                  </a:cubicBezTo>
                  <a:cubicBezTo>
                    <a:pt x="1128826" y="2784432"/>
                    <a:pt x="1108890" y="2795649"/>
                    <a:pt x="1087708" y="2800635"/>
                  </a:cubicBezTo>
                  <a:cubicBezTo>
                    <a:pt x="1071512" y="2804374"/>
                    <a:pt x="1062790" y="2795649"/>
                    <a:pt x="1055314" y="2780693"/>
                  </a:cubicBezTo>
                  <a:cubicBezTo>
                    <a:pt x="1041610" y="2754520"/>
                    <a:pt x="1026658" y="2755766"/>
                    <a:pt x="1012952" y="2780693"/>
                  </a:cubicBezTo>
                  <a:cubicBezTo>
                    <a:pt x="986788" y="2821823"/>
                    <a:pt x="986788" y="2821823"/>
                    <a:pt x="946918" y="2795649"/>
                  </a:cubicBezTo>
                  <a:cubicBezTo>
                    <a:pt x="933212" y="2788171"/>
                    <a:pt x="933212" y="2788171"/>
                    <a:pt x="912030" y="2810606"/>
                  </a:cubicBezTo>
                  <a:cubicBezTo>
                    <a:pt x="943180" y="2801881"/>
                    <a:pt x="965606" y="2810606"/>
                    <a:pt x="981804" y="2834286"/>
                  </a:cubicBezTo>
                  <a:cubicBezTo>
                    <a:pt x="986788" y="2840518"/>
                    <a:pt x="994264" y="2844257"/>
                    <a:pt x="1001738" y="2845504"/>
                  </a:cubicBezTo>
                  <a:cubicBezTo>
                    <a:pt x="1032888" y="2855474"/>
                    <a:pt x="1057806" y="2872923"/>
                    <a:pt x="1077742" y="2896604"/>
                  </a:cubicBezTo>
                  <a:cubicBezTo>
                    <a:pt x="1091446" y="2910314"/>
                    <a:pt x="1106398" y="2916546"/>
                    <a:pt x="1122596" y="2904082"/>
                  </a:cubicBezTo>
                  <a:cubicBezTo>
                    <a:pt x="1143776" y="2887880"/>
                    <a:pt x="1164958" y="2889126"/>
                    <a:pt x="1187384" y="2897850"/>
                  </a:cubicBezTo>
                  <a:cubicBezTo>
                    <a:pt x="1207320" y="2906575"/>
                    <a:pt x="1214796" y="2901590"/>
                    <a:pt x="1217288" y="2879155"/>
                  </a:cubicBezTo>
                  <a:cubicBezTo>
                    <a:pt x="1218532" y="2859214"/>
                    <a:pt x="1222270" y="2838026"/>
                    <a:pt x="1218532" y="2816837"/>
                  </a:cubicBezTo>
                  <a:cubicBezTo>
                    <a:pt x="1213550" y="2794403"/>
                    <a:pt x="1214796" y="2773215"/>
                    <a:pt x="1224762" y="2753273"/>
                  </a:cubicBezTo>
                  <a:cubicBezTo>
                    <a:pt x="1228500" y="2745795"/>
                    <a:pt x="1233484" y="2735825"/>
                    <a:pt x="1229746" y="2727100"/>
                  </a:cubicBezTo>
                  <a:cubicBezTo>
                    <a:pt x="1217288" y="2694695"/>
                    <a:pt x="1226008" y="2662290"/>
                    <a:pt x="1232238" y="2629884"/>
                  </a:cubicBezTo>
                  <a:cubicBezTo>
                    <a:pt x="1235976" y="2612436"/>
                    <a:pt x="1230992" y="2599972"/>
                    <a:pt x="1217288" y="2590001"/>
                  </a:cubicBezTo>
                  <a:cubicBezTo>
                    <a:pt x="1199844" y="2577538"/>
                    <a:pt x="1184892" y="2562581"/>
                    <a:pt x="1168696" y="2550118"/>
                  </a:cubicBezTo>
                  <a:cubicBezTo>
                    <a:pt x="1145022" y="2532669"/>
                    <a:pt x="1118858" y="2536408"/>
                    <a:pt x="1102660" y="2560089"/>
                  </a:cubicBezTo>
                  <a:cubicBezTo>
                    <a:pt x="1075250" y="2599972"/>
                    <a:pt x="1055314" y="2608696"/>
                    <a:pt x="1012952" y="2594987"/>
                  </a:cubicBezTo>
                  <a:cubicBezTo>
                    <a:pt x="979312" y="2583769"/>
                    <a:pt x="949410" y="2578784"/>
                    <a:pt x="929474" y="2614928"/>
                  </a:cubicBezTo>
                  <a:cubicBezTo>
                    <a:pt x="924490" y="2622406"/>
                    <a:pt x="914522" y="2624899"/>
                    <a:pt x="904556" y="2623653"/>
                  </a:cubicBezTo>
                  <a:cubicBezTo>
                    <a:pt x="868422" y="2619914"/>
                    <a:pt x="854718" y="2648580"/>
                    <a:pt x="836028" y="2671014"/>
                  </a:cubicBezTo>
                  <a:cubicBezTo>
                    <a:pt x="819832" y="2690956"/>
                    <a:pt x="845996" y="2708405"/>
                    <a:pt x="839766" y="2727100"/>
                  </a:cubicBezTo>
                  <a:cubicBezTo>
                    <a:pt x="821078" y="2748288"/>
                    <a:pt x="812356" y="2770722"/>
                    <a:pt x="814848" y="2799389"/>
                  </a:cubicBezTo>
                  <a:cubicBezTo>
                    <a:pt x="814848" y="2816837"/>
                    <a:pt x="811110" y="2833040"/>
                    <a:pt x="791174" y="2839272"/>
                  </a:cubicBezTo>
                  <a:cubicBezTo>
                    <a:pt x="777470" y="2844257"/>
                    <a:pt x="766256" y="2839272"/>
                    <a:pt x="756288" y="2829301"/>
                  </a:cubicBezTo>
                  <a:cubicBezTo>
                    <a:pt x="742582" y="2814345"/>
                    <a:pt x="746320" y="2798142"/>
                    <a:pt x="757534" y="2783186"/>
                  </a:cubicBezTo>
                  <a:cubicBezTo>
                    <a:pt x="769994" y="2766983"/>
                    <a:pt x="769994" y="2752027"/>
                    <a:pt x="758780" y="2735825"/>
                  </a:cubicBezTo>
                  <a:cubicBezTo>
                    <a:pt x="753796" y="2728346"/>
                    <a:pt x="747566" y="2719622"/>
                    <a:pt x="750058" y="2714637"/>
                  </a:cubicBezTo>
                  <a:cubicBezTo>
                    <a:pt x="766256" y="2669768"/>
                    <a:pt x="747566" y="2619914"/>
                    <a:pt x="777470" y="2578784"/>
                  </a:cubicBezTo>
                  <a:cubicBezTo>
                    <a:pt x="792420" y="2557596"/>
                    <a:pt x="792420" y="2538901"/>
                    <a:pt x="773732" y="2518959"/>
                  </a:cubicBezTo>
                  <a:cubicBezTo>
                    <a:pt x="743828" y="2487800"/>
                    <a:pt x="747566" y="2446671"/>
                    <a:pt x="787436" y="2427975"/>
                  </a:cubicBezTo>
                  <a:cubicBezTo>
                    <a:pt x="818586" y="2414265"/>
                    <a:pt x="824814" y="2388092"/>
                    <a:pt x="837274" y="2363165"/>
                  </a:cubicBezTo>
                  <a:cubicBezTo>
                    <a:pt x="845996" y="2345716"/>
                    <a:pt x="838520" y="2336991"/>
                    <a:pt x="819832" y="2334499"/>
                  </a:cubicBezTo>
                  <a:cubicBezTo>
                    <a:pt x="813602" y="2333252"/>
                    <a:pt x="806126" y="2334499"/>
                    <a:pt x="799896" y="2333252"/>
                  </a:cubicBezTo>
                  <a:cubicBezTo>
                    <a:pt x="767502" y="2325774"/>
                    <a:pt x="756288" y="2295862"/>
                    <a:pt x="776224" y="2269688"/>
                  </a:cubicBezTo>
                  <a:cubicBezTo>
                    <a:pt x="781206" y="2263457"/>
                    <a:pt x="787436" y="2258471"/>
                    <a:pt x="792420" y="2253486"/>
                  </a:cubicBezTo>
                  <a:cubicBezTo>
                    <a:pt x="799896" y="2247254"/>
                    <a:pt x="808618" y="2241022"/>
                    <a:pt x="803634" y="2229805"/>
                  </a:cubicBezTo>
                  <a:cubicBezTo>
                    <a:pt x="798650" y="2217341"/>
                    <a:pt x="788682" y="2217341"/>
                    <a:pt x="777470" y="2219834"/>
                  </a:cubicBezTo>
                  <a:cubicBezTo>
                    <a:pt x="760026" y="2223573"/>
                    <a:pt x="751304" y="2218588"/>
                    <a:pt x="758780" y="2199893"/>
                  </a:cubicBezTo>
                  <a:cubicBezTo>
                    <a:pt x="763764" y="2187429"/>
                    <a:pt x="773732" y="2178705"/>
                    <a:pt x="761272" y="2166241"/>
                  </a:cubicBezTo>
                  <a:cubicBezTo>
                    <a:pt x="748812" y="2152531"/>
                    <a:pt x="733862" y="2157517"/>
                    <a:pt x="718910" y="2162502"/>
                  </a:cubicBezTo>
                  <a:cubicBezTo>
                    <a:pt x="697728" y="2171226"/>
                    <a:pt x="680286" y="2158763"/>
                    <a:pt x="681532" y="2138821"/>
                  </a:cubicBezTo>
                  <a:cubicBezTo>
                    <a:pt x="682778" y="2125111"/>
                    <a:pt x="696482" y="2123865"/>
                    <a:pt x="701466" y="2113894"/>
                  </a:cubicBezTo>
                  <a:cubicBezTo>
                    <a:pt x="692744" y="2106416"/>
                    <a:pt x="680286" y="2107662"/>
                    <a:pt x="670318" y="2102677"/>
                  </a:cubicBezTo>
                  <a:cubicBezTo>
                    <a:pt x="641662" y="2091460"/>
                    <a:pt x="625464" y="2062794"/>
                    <a:pt x="632940" y="2035374"/>
                  </a:cubicBezTo>
                  <a:cubicBezTo>
                    <a:pt x="639170" y="2007954"/>
                    <a:pt x="674056" y="1978042"/>
                    <a:pt x="698974" y="1978042"/>
                  </a:cubicBezTo>
                  <a:cubicBezTo>
                    <a:pt x="711434" y="1978042"/>
                    <a:pt x="718910" y="1986766"/>
                    <a:pt x="722648" y="1996737"/>
                  </a:cubicBezTo>
                  <a:cubicBezTo>
                    <a:pt x="730124" y="2016679"/>
                    <a:pt x="738844" y="2030388"/>
                    <a:pt x="763764" y="2022910"/>
                  </a:cubicBezTo>
                  <a:cubicBezTo>
                    <a:pt x="766256" y="2021664"/>
                    <a:pt x="769994" y="2021664"/>
                    <a:pt x="772486" y="2022910"/>
                  </a:cubicBezTo>
                  <a:cubicBezTo>
                    <a:pt x="806126" y="2049084"/>
                    <a:pt x="816094" y="2014186"/>
                    <a:pt x="832290" y="1999230"/>
                  </a:cubicBezTo>
                  <a:cubicBezTo>
                    <a:pt x="845996" y="1985520"/>
                    <a:pt x="837274" y="1974303"/>
                    <a:pt x="819832" y="1971810"/>
                  </a:cubicBezTo>
                  <a:cubicBezTo>
                    <a:pt x="804880" y="1968071"/>
                    <a:pt x="789928" y="1968071"/>
                    <a:pt x="777470" y="1958100"/>
                  </a:cubicBezTo>
                  <a:cubicBezTo>
                    <a:pt x="768748" y="1950622"/>
                    <a:pt x="763764" y="1956854"/>
                    <a:pt x="760026" y="1964332"/>
                  </a:cubicBezTo>
                  <a:cubicBezTo>
                    <a:pt x="757534" y="1974303"/>
                    <a:pt x="752550" y="1984273"/>
                    <a:pt x="740090" y="1983027"/>
                  </a:cubicBezTo>
                  <a:cubicBezTo>
                    <a:pt x="726386" y="1981781"/>
                    <a:pt x="718910" y="1973056"/>
                    <a:pt x="712680" y="1960593"/>
                  </a:cubicBezTo>
                  <a:cubicBezTo>
                    <a:pt x="711434" y="1954361"/>
                    <a:pt x="708942" y="1949376"/>
                    <a:pt x="708942" y="1941897"/>
                  </a:cubicBezTo>
                  <a:cubicBezTo>
                    <a:pt x="705204" y="1921956"/>
                    <a:pt x="691500" y="1913231"/>
                    <a:pt x="675302" y="1919463"/>
                  </a:cubicBezTo>
                  <a:cubicBezTo>
                    <a:pt x="642908" y="1933173"/>
                    <a:pt x="627956" y="1920709"/>
                    <a:pt x="616742" y="1889551"/>
                  </a:cubicBezTo>
                  <a:cubicBezTo>
                    <a:pt x="610512" y="1873348"/>
                    <a:pt x="590578" y="1864623"/>
                    <a:pt x="578118" y="1849667"/>
                  </a:cubicBezTo>
                  <a:cubicBezTo>
                    <a:pt x="533264" y="1793581"/>
                    <a:pt x="508346" y="1730017"/>
                    <a:pt x="512084" y="1657729"/>
                  </a:cubicBezTo>
                  <a:cubicBezTo>
                    <a:pt x="513330" y="1651497"/>
                    <a:pt x="517066" y="1649004"/>
                    <a:pt x="519558" y="1646512"/>
                  </a:cubicBezTo>
                  <a:cubicBezTo>
                    <a:pt x="563166" y="1629063"/>
                    <a:pt x="590578" y="1591672"/>
                    <a:pt x="626710" y="1563006"/>
                  </a:cubicBezTo>
                  <a:cubicBezTo>
                    <a:pt x="644154" y="1549296"/>
                    <a:pt x="660350" y="1535586"/>
                    <a:pt x="684024" y="1536832"/>
                  </a:cubicBezTo>
                  <a:cubicBezTo>
                    <a:pt x="691500" y="1536832"/>
                    <a:pt x="700220" y="1535586"/>
                    <a:pt x="706450" y="1530601"/>
                  </a:cubicBezTo>
                  <a:cubicBezTo>
                    <a:pt x="725140" y="1513152"/>
                    <a:pt x="742582" y="1510659"/>
                    <a:pt x="763764" y="1529354"/>
                  </a:cubicBezTo>
                  <a:cubicBezTo>
                    <a:pt x="776224" y="1539325"/>
                    <a:pt x="832290" y="1516891"/>
                    <a:pt x="839766" y="1501935"/>
                  </a:cubicBezTo>
                  <a:cubicBezTo>
                    <a:pt x="845996" y="1489471"/>
                    <a:pt x="838520" y="1483239"/>
                    <a:pt x="827306" y="1480747"/>
                  </a:cubicBezTo>
                  <a:cubicBezTo>
                    <a:pt x="793666" y="1473268"/>
                    <a:pt x="761272" y="1464544"/>
                    <a:pt x="726386" y="1472022"/>
                  </a:cubicBezTo>
                  <a:cubicBezTo>
                    <a:pt x="685270" y="1481993"/>
                    <a:pt x="654120" y="1449588"/>
                    <a:pt x="666580" y="1408458"/>
                  </a:cubicBezTo>
                  <a:cubicBezTo>
                    <a:pt x="674056" y="1387270"/>
                    <a:pt x="669072" y="1367328"/>
                    <a:pt x="667826" y="1347387"/>
                  </a:cubicBezTo>
                  <a:cubicBezTo>
                    <a:pt x="695236" y="1301272"/>
                    <a:pt x="701466" y="1238954"/>
                    <a:pt x="763764" y="1216520"/>
                  </a:cubicBezTo>
                  <a:cubicBezTo>
                    <a:pt x="772486" y="1212781"/>
                    <a:pt x="778716" y="1204056"/>
                    <a:pt x="783698" y="1194085"/>
                  </a:cubicBezTo>
                  <a:cubicBezTo>
                    <a:pt x="801142" y="1156695"/>
                    <a:pt x="831044" y="1126782"/>
                    <a:pt x="855964" y="1093131"/>
                  </a:cubicBezTo>
                  <a:cubicBezTo>
                    <a:pt x="873406" y="1066957"/>
                    <a:pt x="903310" y="1058233"/>
                    <a:pt x="933212" y="1053247"/>
                  </a:cubicBezTo>
                  <a:cubicBezTo>
                    <a:pt x="969344" y="1049508"/>
                    <a:pt x="1002984" y="1034552"/>
                    <a:pt x="1035380" y="1018349"/>
                  </a:cubicBezTo>
                  <a:cubicBezTo>
                    <a:pt x="1050330" y="1010871"/>
                    <a:pt x="1055314" y="995915"/>
                    <a:pt x="1065282" y="984698"/>
                  </a:cubicBezTo>
                  <a:lnTo>
                    <a:pt x="1070418" y="977910"/>
                  </a:lnTo>
                  <a:lnTo>
                    <a:pt x="1068676" y="974604"/>
                  </a:lnTo>
                  <a:cubicBezTo>
                    <a:pt x="1068366" y="971340"/>
                    <a:pt x="1068988" y="967921"/>
                    <a:pt x="1069610" y="964813"/>
                  </a:cubicBezTo>
                  <a:cubicBezTo>
                    <a:pt x="1085790" y="922540"/>
                    <a:pt x="1080810" y="885241"/>
                    <a:pt x="1048452" y="850428"/>
                  </a:cubicBezTo>
                  <a:cubicBezTo>
                    <a:pt x="1045962" y="847941"/>
                    <a:pt x="1043474" y="842968"/>
                    <a:pt x="1044718" y="837995"/>
                  </a:cubicBezTo>
                  <a:cubicBezTo>
                    <a:pt x="1052186" y="831778"/>
                    <a:pt x="1059654" y="825562"/>
                    <a:pt x="1054674" y="813128"/>
                  </a:cubicBezTo>
                  <a:cubicBezTo>
                    <a:pt x="1044718" y="788262"/>
                    <a:pt x="1052186" y="763396"/>
                    <a:pt x="1060898" y="739773"/>
                  </a:cubicBezTo>
                  <a:cubicBezTo>
                    <a:pt x="1070854" y="713663"/>
                    <a:pt x="1067120" y="688797"/>
                    <a:pt x="1055920" y="663931"/>
                  </a:cubicBezTo>
                  <a:cubicBezTo>
                    <a:pt x="1042230" y="635334"/>
                    <a:pt x="1034762" y="601765"/>
                    <a:pt x="1011116" y="576898"/>
                  </a:cubicBezTo>
                  <a:cubicBezTo>
                    <a:pt x="1011116" y="550789"/>
                    <a:pt x="1037252" y="547059"/>
                    <a:pt x="1048452" y="530896"/>
                  </a:cubicBezTo>
                  <a:cubicBezTo>
                    <a:pt x="1067120" y="514733"/>
                    <a:pt x="1085790" y="497326"/>
                    <a:pt x="1108192" y="487380"/>
                  </a:cubicBezTo>
                  <a:cubicBezTo>
                    <a:pt x="1145528" y="468730"/>
                    <a:pt x="1174154" y="440134"/>
                    <a:pt x="1210246" y="421484"/>
                  </a:cubicBezTo>
                  <a:cubicBezTo>
                    <a:pt x="1223936" y="415267"/>
                    <a:pt x="1236382" y="407808"/>
                    <a:pt x="1250072" y="401591"/>
                  </a:cubicBezTo>
                  <a:cubicBezTo>
                    <a:pt x="1289898" y="387914"/>
                    <a:pt x="1314790" y="354345"/>
                    <a:pt x="1345904" y="329478"/>
                  </a:cubicBezTo>
                  <a:cubicBezTo>
                    <a:pt x="1368306" y="310829"/>
                    <a:pt x="1391952" y="293422"/>
                    <a:pt x="1418088" y="283476"/>
                  </a:cubicBezTo>
                  <a:cubicBezTo>
                    <a:pt x="1561214" y="223797"/>
                    <a:pt x="1701850" y="154171"/>
                    <a:pt x="1851198" y="114385"/>
                  </a:cubicBezTo>
                  <a:cubicBezTo>
                    <a:pt x="2047840" y="63409"/>
                    <a:pt x="2244480" y="3730"/>
                    <a:pt x="2451078" y="0"/>
                  </a:cubicBezTo>
                  <a:close/>
                </a:path>
              </a:pathLst>
            </a:custGeom>
            <a:solidFill>
              <a:schemeClr val="accent4">
                <a:alpha val="8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43" name="Google Shape;1643;p155"/>
            <p:cNvSpPr/>
            <p:nvPr/>
          </p:nvSpPr>
          <p:spPr>
            <a:xfrm>
              <a:off x="12573114" y="7147082"/>
              <a:ext cx="748799" cy="2003267"/>
            </a:xfrm>
            <a:custGeom>
              <a:rect b="b" l="l" r="r" t="t"/>
              <a:pathLst>
                <a:path extrusionOk="0" h="4856404" w="1815270">
                  <a:moveTo>
                    <a:pt x="988112" y="4203739"/>
                  </a:moveTo>
                  <a:cubicBezTo>
                    <a:pt x="995598" y="4216219"/>
                    <a:pt x="1000588" y="4231194"/>
                    <a:pt x="1019302" y="4218714"/>
                  </a:cubicBezTo>
                  <a:cubicBezTo>
                    <a:pt x="1026788" y="4213723"/>
                    <a:pt x="1035521" y="4208731"/>
                    <a:pt x="1043007" y="4218714"/>
                  </a:cubicBezTo>
                  <a:cubicBezTo>
                    <a:pt x="1049245" y="4227450"/>
                    <a:pt x="1041759" y="4232442"/>
                    <a:pt x="1036769" y="4238681"/>
                  </a:cubicBezTo>
                  <a:cubicBezTo>
                    <a:pt x="1025540" y="4251160"/>
                    <a:pt x="1028036" y="4256152"/>
                    <a:pt x="1045502" y="4258648"/>
                  </a:cubicBezTo>
                  <a:cubicBezTo>
                    <a:pt x="1072949" y="4261144"/>
                    <a:pt x="1069206" y="4288598"/>
                    <a:pt x="1070454" y="4304821"/>
                  </a:cubicBezTo>
                  <a:cubicBezTo>
                    <a:pt x="1071702" y="4321044"/>
                    <a:pt x="1055483" y="4313557"/>
                    <a:pt x="1045502" y="4309813"/>
                  </a:cubicBezTo>
                  <a:cubicBezTo>
                    <a:pt x="1035521" y="4304821"/>
                    <a:pt x="1029283" y="4292342"/>
                    <a:pt x="1016807" y="4304821"/>
                  </a:cubicBezTo>
                  <a:cubicBezTo>
                    <a:pt x="1005579" y="4316053"/>
                    <a:pt x="1011817" y="4329780"/>
                    <a:pt x="1016807" y="4338515"/>
                  </a:cubicBezTo>
                  <a:cubicBezTo>
                    <a:pt x="1025540" y="4354738"/>
                    <a:pt x="1024293" y="4360978"/>
                    <a:pt x="1005579" y="4364722"/>
                  </a:cubicBezTo>
                  <a:cubicBezTo>
                    <a:pt x="994350" y="4368465"/>
                    <a:pt x="979379" y="4373457"/>
                    <a:pt x="973141" y="4384688"/>
                  </a:cubicBezTo>
                  <a:cubicBezTo>
                    <a:pt x="969398" y="4389680"/>
                    <a:pt x="975636" y="4394672"/>
                    <a:pt x="979379" y="4394672"/>
                  </a:cubicBezTo>
                  <a:cubicBezTo>
                    <a:pt x="996846" y="4395920"/>
                    <a:pt x="1019302" y="4404655"/>
                    <a:pt x="1031778" y="4387184"/>
                  </a:cubicBezTo>
                  <a:cubicBezTo>
                    <a:pt x="1047997" y="4363474"/>
                    <a:pt x="1061721" y="4373457"/>
                    <a:pt x="1079187" y="4382193"/>
                  </a:cubicBezTo>
                  <a:cubicBezTo>
                    <a:pt x="1092911" y="4390928"/>
                    <a:pt x="1075444" y="4403407"/>
                    <a:pt x="1082930" y="4412143"/>
                  </a:cubicBezTo>
                  <a:cubicBezTo>
                    <a:pt x="1117863" y="4457068"/>
                    <a:pt x="1076692" y="4438349"/>
                    <a:pt x="1060473" y="4438349"/>
                  </a:cubicBezTo>
                  <a:cubicBezTo>
                    <a:pt x="1077940" y="4459564"/>
                    <a:pt x="1102892" y="4462060"/>
                    <a:pt x="1129091" y="4442093"/>
                  </a:cubicBezTo>
                  <a:cubicBezTo>
                    <a:pt x="1155291" y="4422126"/>
                    <a:pt x="1190223" y="4412143"/>
                    <a:pt x="1207690" y="4379697"/>
                  </a:cubicBezTo>
                  <a:cubicBezTo>
                    <a:pt x="1215175" y="4364722"/>
                    <a:pt x="1230147" y="4363474"/>
                    <a:pt x="1247613" y="4367217"/>
                  </a:cubicBezTo>
                  <a:cubicBezTo>
                    <a:pt x="1337440" y="4380945"/>
                    <a:pt x="1369878" y="4487018"/>
                    <a:pt x="1326212" y="4544423"/>
                  </a:cubicBezTo>
                  <a:cubicBezTo>
                    <a:pt x="1311240" y="4565638"/>
                    <a:pt x="1319974" y="4584357"/>
                    <a:pt x="1347421" y="4586852"/>
                  </a:cubicBezTo>
                  <a:cubicBezTo>
                    <a:pt x="1369878" y="4589348"/>
                    <a:pt x="1389839" y="4599332"/>
                    <a:pt x="1413544" y="4590596"/>
                  </a:cubicBezTo>
                  <a:cubicBezTo>
                    <a:pt x="1428515" y="4583109"/>
                    <a:pt x="1450971" y="4583109"/>
                    <a:pt x="1463447" y="4601827"/>
                  </a:cubicBezTo>
                  <a:cubicBezTo>
                    <a:pt x="1454714" y="4624290"/>
                    <a:pt x="1427267" y="4626786"/>
                    <a:pt x="1411048" y="4641761"/>
                  </a:cubicBezTo>
                  <a:cubicBezTo>
                    <a:pt x="1389839" y="4661728"/>
                    <a:pt x="1353659" y="4667967"/>
                    <a:pt x="1348668" y="4704157"/>
                  </a:cubicBezTo>
                  <a:cubicBezTo>
                    <a:pt x="1363640" y="4695422"/>
                    <a:pt x="1377363" y="4687934"/>
                    <a:pt x="1388592" y="4675455"/>
                  </a:cubicBezTo>
                  <a:cubicBezTo>
                    <a:pt x="1407306" y="4652992"/>
                    <a:pt x="1429762" y="4641761"/>
                    <a:pt x="1458457" y="4654240"/>
                  </a:cubicBezTo>
                  <a:cubicBezTo>
                    <a:pt x="1465943" y="4657984"/>
                    <a:pt x="1473428" y="4657984"/>
                    <a:pt x="1482161" y="4654240"/>
                  </a:cubicBezTo>
                  <a:cubicBezTo>
                    <a:pt x="1528323" y="4634273"/>
                    <a:pt x="1576979" y="4626786"/>
                    <a:pt x="1626883" y="4620546"/>
                  </a:cubicBezTo>
                  <a:cubicBezTo>
                    <a:pt x="1646844" y="4618051"/>
                    <a:pt x="1666806" y="4614307"/>
                    <a:pt x="1685520" y="4625538"/>
                  </a:cubicBezTo>
                  <a:cubicBezTo>
                    <a:pt x="1696748" y="4631777"/>
                    <a:pt x="1706729" y="4626786"/>
                    <a:pt x="1717958" y="4616803"/>
                  </a:cubicBezTo>
                  <a:cubicBezTo>
                    <a:pt x="1648092" y="4609315"/>
                    <a:pt x="1583217" y="4593092"/>
                    <a:pt x="1517094" y="4598084"/>
                  </a:cubicBezTo>
                  <a:cubicBezTo>
                    <a:pt x="1509609" y="4599332"/>
                    <a:pt x="1502123" y="4598084"/>
                    <a:pt x="1503371" y="4589348"/>
                  </a:cubicBezTo>
                  <a:cubicBezTo>
                    <a:pt x="1520837" y="4560646"/>
                    <a:pt x="1554522" y="4563142"/>
                    <a:pt x="1579474" y="4549415"/>
                  </a:cubicBezTo>
                  <a:cubicBezTo>
                    <a:pt x="1596940" y="4539431"/>
                    <a:pt x="1609416" y="4519464"/>
                    <a:pt x="1633121" y="4521960"/>
                  </a:cubicBezTo>
                  <a:cubicBezTo>
                    <a:pt x="1664311" y="4523208"/>
                    <a:pt x="1688015" y="4521960"/>
                    <a:pt x="1717958" y="4544423"/>
                  </a:cubicBezTo>
                  <a:cubicBezTo>
                    <a:pt x="1742909" y="4565638"/>
                    <a:pt x="1769109" y="4595588"/>
                    <a:pt x="1805289" y="4603075"/>
                  </a:cubicBezTo>
                  <a:cubicBezTo>
                    <a:pt x="1819013" y="4605571"/>
                    <a:pt x="1810280" y="4624290"/>
                    <a:pt x="1815270" y="4634273"/>
                  </a:cubicBezTo>
                  <a:cubicBezTo>
                    <a:pt x="1765366" y="4618051"/>
                    <a:pt x="1725443" y="4652992"/>
                    <a:pt x="1680530" y="4660480"/>
                  </a:cubicBezTo>
                  <a:cubicBezTo>
                    <a:pt x="1636864" y="4665471"/>
                    <a:pt x="1599436" y="4700413"/>
                    <a:pt x="1563255" y="4701661"/>
                  </a:cubicBezTo>
                  <a:cubicBezTo>
                    <a:pt x="1515847" y="4702909"/>
                    <a:pt x="1510856" y="4722876"/>
                    <a:pt x="1503371" y="4755322"/>
                  </a:cubicBezTo>
                  <a:cubicBezTo>
                    <a:pt x="1498380" y="4769049"/>
                    <a:pt x="1492142" y="4781529"/>
                    <a:pt x="1469685" y="4779033"/>
                  </a:cubicBezTo>
                  <a:cubicBezTo>
                    <a:pt x="1455962" y="4777785"/>
                    <a:pt x="1439743" y="4789016"/>
                    <a:pt x="1423524" y="4792760"/>
                  </a:cubicBezTo>
                  <a:cubicBezTo>
                    <a:pt x="1403563" y="4797752"/>
                    <a:pt x="1387344" y="4790264"/>
                    <a:pt x="1379858" y="4767801"/>
                  </a:cubicBezTo>
                  <a:cubicBezTo>
                    <a:pt x="1368630" y="4735355"/>
                    <a:pt x="1346173" y="4734107"/>
                    <a:pt x="1314983" y="4744091"/>
                  </a:cubicBezTo>
                  <a:cubicBezTo>
                    <a:pt x="1291279" y="4752826"/>
                    <a:pt x="1275060" y="4781529"/>
                    <a:pt x="1245118" y="4770297"/>
                  </a:cubicBezTo>
                  <a:cubicBezTo>
                    <a:pt x="1236385" y="4767801"/>
                    <a:pt x="1231394" y="4780281"/>
                    <a:pt x="1230147" y="4789016"/>
                  </a:cubicBezTo>
                  <a:cubicBezTo>
                    <a:pt x="1226404" y="4801495"/>
                    <a:pt x="1226404" y="4815223"/>
                    <a:pt x="1226404" y="4827702"/>
                  </a:cubicBezTo>
                  <a:cubicBezTo>
                    <a:pt x="1225156" y="4838933"/>
                    <a:pt x="1226404" y="4856404"/>
                    <a:pt x="1210185" y="4856404"/>
                  </a:cubicBezTo>
                  <a:cubicBezTo>
                    <a:pt x="1196461" y="4856404"/>
                    <a:pt x="1193966" y="4836437"/>
                    <a:pt x="1195214" y="4827702"/>
                  </a:cubicBezTo>
                  <a:cubicBezTo>
                    <a:pt x="1201452" y="4791512"/>
                    <a:pt x="1193966" y="4754074"/>
                    <a:pt x="1215175" y="4720380"/>
                  </a:cubicBezTo>
                  <a:cubicBezTo>
                    <a:pt x="1221413" y="4709149"/>
                    <a:pt x="1225156" y="4689182"/>
                    <a:pt x="1220166" y="4675455"/>
                  </a:cubicBezTo>
                  <a:cubicBezTo>
                    <a:pt x="1210185" y="4649248"/>
                    <a:pt x="1220166" y="4624290"/>
                    <a:pt x="1223909" y="4599332"/>
                  </a:cubicBezTo>
                  <a:cubicBezTo>
                    <a:pt x="1225156" y="4590596"/>
                    <a:pt x="1227651" y="4579365"/>
                    <a:pt x="1220166" y="4575621"/>
                  </a:cubicBezTo>
                  <a:cubicBezTo>
                    <a:pt x="1198957" y="4565638"/>
                    <a:pt x="1185233" y="4544423"/>
                    <a:pt x="1170262" y="4533192"/>
                  </a:cubicBezTo>
                  <a:cubicBezTo>
                    <a:pt x="1129091" y="4505737"/>
                    <a:pt x="1079187" y="4489514"/>
                    <a:pt x="1034274" y="4467052"/>
                  </a:cubicBezTo>
                  <a:cubicBezTo>
                    <a:pt x="976884" y="4439597"/>
                    <a:pt x="919495" y="4402159"/>
                    <a:pt x="890800" y="4342259"/>
                  </a:cubicBezTo>
                  <a:cubicBezTo>
                    <a:pt x="869591" y="4296086"/>
                    <a:pt x="905771" y="4237433"/>
                    <a:pt x="961913" y="4231194"/>
                  </a:cubicBezTo>
                  <a:cubicBezTo>
                    <a:pt x="981874" y="4229946"/>
                    <a:pt x="989360" y="4223706"/>
                    <a:pt x="988112" y="4203739"/>
                  </a:cubicBezTo>
                  <a:close/>
                  <a:moveTo>
                    <a:pt x="598314" y="3174715"/>
                  </a:moveTo>
                  <a:cubicBezTo>
                    <a:pt x="604099" y="3174404"/>
                    <a:pt x="610352" y="3176896"/>
                    <a:pt x="617230" y="3180634"/>
                  </a:cubicBezTo>
                  <a:cubicBezTo>
                    <a:pt x="657250" y="3218012"/>
                    <a:pt x="678511" y="3266603"/>
                    <a:pt x="707276" y="3311457"/>
                  </a:cubicBezTo>
                  <a:cubicBezTo>
                    <a:pt x="714780" y="3330146"/>
                    <a:pt x="726035" y="3345097"/>
                    <a:pt x="738542" y="3360048"/>
                  </a:cubicBezTo>
                  <a:cubicBezTo>
                    <a:pt x="741043" y="3363786"/>
                    <a:pt x="743544" y="3365032"/>
                    <a:pt x="744795" y="3367524"/>
                  </a:cubicBezTo>
                  <a:cubicBezTo>
                    <a:pt x="764805" y="3393688"/>
                    <a:pt x="764805" y="3426083"/>
                    <a:pt x="777311" y="3453493"/>
                  </a:cubicBezTo>
                  <a:cubicBezTo>
                    <a:pt x="794820" y="3492117"/>
                    <a:pt x="786066" y="3529495"/>
                    <a:pt x="776061" y="3566873"/>
                  </a:cubicBezTo>
                  <a:cubicBezTo>
                    <a:pt x="771058" y="3585562"/>
                    <a:pt x="772309" y="3595529"/>
                    <a:pt x="792319" y="3606743"/>
                  </a:cubicBezTo>
                  <a:cubicBezTo>
                    <a:pt x="823585" y="3625432"/>
                    <a:pt x="824836" y="3639137"/>
                    <a:pt x="803575" y="3669039"/>
                  </a:cubicBezTo>
                  <a:cubicBezTo>
                    <a:pt x="787316" y="3690220"/>
                    <a:pt x="786066" y="3707663"/>
                    <a:pt x="804825" y="3727598"/>
                  </a:cubicBezTo>
                  <a:cubicBezTo>
                    <a:pt x="836091" y="3761239"/>
                    <a:pt x="847347" y="3799862"/>
                    <a:pt x="833590" y="3845962"/>
                  </a:cubicBezTo>
                  <a:cubicBezTo>
                    <a:pt x="847347" y="3848454"/>
                    <a:pt x="862355" y="3843470"/>
                    <a:pt x="879863" y="3853438"/>
                  </a:cubicBezTo>
                  <a:cubicBezTo>
                    <a:pt x="864856" y="3839732"/>
                    <a:pt x="859853" y="3828519"/>
                    <a:pt x="857352" y="3814814"/>
                  </a:cubicBezTo>
                  <a:cubicBezTo>
                    <a:pt x="842344" y="3756255"/>
                    <a:pt x="823585" y="3698942"/>
                    <a:pt x="831089" y="3636645"/>
                  </a:cubicBezTo>
                  <a:cubicBezTo>
                    <a:pt x="832339" y="3621694"/>
                    <a:pt x="826086" y="3606743"/>
                    <a:pt x="823585" y="3590546"/>
                  </a:cubicBezTo>
                  <a:cubicBezTo>
                    <a:pt x="817332" y="3549430"/>
                    <a:pt x="831089" y="3535725"/>
                    <a:pt x="874861" y="3535725"/>
                  </a:cubicBezTo>
                  <a:cubicBezTo>
                    <a:pt x="908628" y="3556906"/>
                    <a:pt x="937393" y="3581824"/>
                    <a:pt x="947398" y="3622940"/>
                  </a:cubicBezTo>
                  <a:cubicBezTo>
                    <a:pt x="873610" y="3645367"/>
                    <a:pt x="887367" y="3681499"/>
                    <a:pt x="906127" y="3759993"/>
                  </a:cubicBezTo>
                  <a:cubicBezTo>
                    <a:pt x="916132" y="3793633"/>
                    <a:pt x="942395" y="3817306"/>
                    <a:pt x="969909" y="3838486"/>
                  </a:cubicBezTo>
                  <a:cubicBezTo>
                    <a:pt x="998674" y="3859667"/>
                    <a:pt x="1012431" y="3888324"/>
                    <a:pt x="1012431" y="3923210"/>
                  </a:cubicBezTo>
                  <a:cubicBezTo>
                    <a:pt x="1012431" y="3944391"/>
                    <a:pt x="1017433" y="3964326"/>
                    <a:pt x="1026188" y="3983015"/>
                  </a:cubicBezTo>
                  <a:cubicBezTo>
                    <a:pt x="1029314" y="3989244"/>
                    <a:pt x="1029783" y="3996564"/>
                    <a:pt x="1028181" y="4004059"/>
                  </a:cubicBezTo>
                  <a:cubicBezTo>
                    <a:pt x="1023374" y="4026545"/>
                    <a:pt x="999924" y="4050607"/>
                    <a:pt x="973661" y="4051541"/>
                  </a:cubicBezTo>
                  <a:cubicBezTo>
                    <a:pt x="932390" y="4051541"/>
                    <a:pt x="889868" y="4057771"/>
                    <a:pt x="848598" y="4051541"/>
                  </a:cubicBezTo>
                  <a:cubicBezTo>
                    <a:pt x="819833" y="4050295"/>
                    <a:pt x="788567" y="4046557"/>
                    <a:pt x="764805" y="4061508"/>
                  </a:cubicBezTo>
                  <a:cubicBezTo>
                    <a:pt x="741043" y="4078951"/>
                    <a:pt x="716030" y="4080197"/>
                    <a:pt x="689767" y="4085181"/>
                  </a:cubicBezTo>
                  <a:cubicBezTo>
                    <a:pt x="673509" y="4088919"/>
                    <a:pt x="664754" y="4100132"/>
                    <a:pt x="654749" y="4108854"/>
                  </a:cubicBezTo>
                  <a:cubicBezTo>
                    <a:pt x="645995" y="4116329"/>
                    <a:pt x="638491" y="4120067"/>
                    <a:pt x="627235" y="4113838"/>
                  </a:cubicBezTo>
                  <a:cubicBezTo>
                    <a:pt x="617230" y="4108854"/>
                    <a:pt x="590967" y="4047803"/>
                    <a:pt x="595969" y="4037836"/>
                  </a:cubicBezTo>
                  <a:cubicBezTo>
                    <a:pt x="603473" y="4025376"/>
                    <a:pt x="600972" y="4020393"/>
                    <a:pt x="590967" y="4010425"/>
                  </a:cubicBezTo>
                  <a:cubicBezTo>
                    <a:pt x="569706" y="3991736"/>
                    <a:pt x="594719" y="3968063"/>
                    <a:pt x="585964" y="3945637"/>
                  </a:cubicBezTo>
                  <a:cubicBezTo>
                    <a:pt x="580962" y="3933177"/>
                    <a:pt x="607225" y="3902029"/>
                    <a:pt x="618481" y="3894553"/>
                  </a:cubicBezTo>
                  <a:cubicBezTo>
                    <a:pt x="635990" y="3885832"/>
                    <a:pt x="650997" y="3877110"/>
                    <a:pt x="648496" y="3849700"/>
                  </a:cubicBezTo>
                  <a:cubicBezTo>
                    <a:pt x="645995" y="3826027"/>
                    <a:pt x="664754" y="3802354"/>
                    <a:pt x="671007" y="3774944"/>
                  </a:cubicBezTo>
                  <a:cubicBezTo>
                    <a:pt x="684764" y="3716385"/>
                    <a:pt x="673509" y="3692712"/>
                    <a:pt x="618481" y="3666548"/>
                  </a:cubicBezTo>
                  <a:cubicBezTo>
                    <a:pt x="585964" y="3651596"/>
                    <a:pt x="552197" y="3654088"/>
                    <a:pt x="518430" y="3647859"/>
                  </a:cubicBezTo>
                  <a:cubicBezTo>
                    <a:pt x="513428" y="3647859"/>
                    <a:pt x="508425" y="3644121"/>
                    <a:pt x="503422" y="3642875"/>
                  </a:cubicBezTo>
                  <a:cubicBezTo>
                    <a:pt x="503422" y="3617956"/>
                    <a:pt x="522182" y="3621694"/>
                    <a:pt x="538440" y="3620448"/>
                  </a:cubicBezTo>
                  <a:cubicBezTo>
                    <a:pt x="553448" y="3619202"/>
                    <a:pt x="567205" y="3629170"/>
                    <a:pt x="584714" y="3619202"/>
                  </a:cubicBezTo>
                  <a:cubicBezTo>
                    <a:pt x="578460" y="3603005"/>
                    <a:pt x="562202" y="3598021"/>
                    <a:pt x="549696" y="3591792"/>
                  </a:cubicBezTo>
                  <a:cubicBezTo>
                    <a:pt x="527184" y="3581824"/>
                    <a:pt x="520931" y="3566873"/>
                    <a:pt x="524683" y="3544446"/>
                  </a:cubicBezTo>
                  <a:cubicBezTo>
                    <a:pt x="532187" y="3498347"/>
                    <a:pt x="540941" y="3453493"/>
                    <a:pt x="547195" y="3408639"/>
                  </a:cubicBezTo>
                  <a:cubicBezTo>
                    <a:pt x="548445" y="3401164"/>
                    <a:pt x="553448" y="3392442"/>
                    <a:pt x="540941" y="3392442"/>
                  </a:cubicBezTo>
                  <a:cubicBezTo>
                    <a:pt x="529686" y="3391196"/>
                    <a:pt x="520931" y="3391196"/>
                    <a:pt x="518430" y="3378737"/>
                  </a:cubicBezTo>
                  <a:cubicBezTo>
                    <a:pt x="515929" y="3355064"/>
                    <a:pt x="495919" y="3332638"/>
                    <a:pt x="513428" y="3308965"/>
                  </a:cubicBezTo>
                  <a:cubicBezTo>
                    <a:pt x="540941" y="3270341"/>
                    <a:pt x="554698" y="3224241"/>
                    <a:pt x="582212" y="3185617"/>
                  </a:cubicBezTo>
                  <a:cubicBezTo>
                    <a:pt x="587215" y="3178141"/>
                    <a:pt x="592530" y="3175027"/>
                    <a:pt x="598314" y="3174715"/>
                  </a:cubicBezTo>
                  <a:close/>
                  <a:moveTo>
                    <a:pt x="725630" y="2143045"/>
                  </a:moveTo>
                  <a:cubicBezTo>
                    <a:pt x="737724" y="2146630"/>
                    <a:pt x="748268" y="2155671"/>
                    <a:pt x="753850" y="2173752"/>
                  </a:cubicBezTo>
                  <a:cubicBezTo>
                    <a:pt x="756331" y="2182481"/>
                    <a:pt x="767495" y="2188716"/>
                    <a:pt x="773698" y="2196197"/>
                  </a:cubicBezTo>
                  <a:cubicBezTo>
                    <a:pt x="793545" y="2216149"/>
                    <a:pt x="801918" y="2247011"/>
                    <a:pt x="799592" y="2277094"/>
                  </a:cubicBezTo>
                  <a:cubicBezTo>
                    <a:pt x="797266" y="2307177"/>
                    <a:pt x="784241" y="2336481"/>
                    <a:pt x="761293" y="2353315"/>
                  </a:cubicBezTo>
                  <a:cubicBezTo>
                    <a:pt x="753850" y="2359549"/>
                    <a:pt x="746408" y="2363290"/>
                    <a:pt x="737725" y="2360796"/>
                  </a:cubicBezTo>
                  <a:cubicBezTo>
                    <a:pt x="696790" y="2347080"/>
                    <a:pt x="659576" y="2359549"/>
                    <a:pt x="623603" y="2375760"/>
                  </a:cubicBezTo>
                  <a:cubicBezTo>
                    <a:pt x="586390" y="2391970"/>
                    <a:pt x="551657" y="2413169"/>
                    <a:pt x="514444" y="2429379"/>
                  </a:cubicBezTo>
                  <a:cubicBezTo>
                    <a:pt x="479711" y="2444343"/>
                    <a:pt x="468547" y="2491727"/>
                    <a:pt x="457383" y="2527889"/>
                  </a:cubicBezTo>
                  <a:cubicBezTo>
                    <a:pt x="447459" y="2559063"/>
                    <a:pt x="452421" y="2595225"/>
                    <a:pt x="463585" y="2627646"/>
                  </a:cubicBezTo>
                  <a:cubicBezTo>
                    <a:pt x="468547" y="2646351"/>
                    <a:pt x="477230" y="2658820"/>
                    <a:pt x="502039" y="2660067"/>
                  </a:cubicBezTo>
                  <a:cubicBezTo>
                    <a:pt x="545455" y="2663808"/>
                    <a:pt x="572745" y="2716180"/>
                    <a:pt x="559100" y="2757330"/>
                  </a:cubicBezTo>
                  <a:cubicBezTo>
                    <a:pt x="552898" y="2777281"/>
                    <a:pt x="529329" y="2769800"/>
                    <a:pt x="520646" y="2784763"/>
                  </a:cubicBezTo>
                  <a:cubicBezTo>
                    <a:pt x="518165" y="2784763"/>
                    <a:pt x="516925" y="2784763"/>
                    <a:pt x="514444" y="2784763"/>
                  </a:cubicBezTo>
                  <a:cubicBezTo>
                    <a:pt x="500799" y="2761071"/>
                    <a:pt x="497077" y="2736132"/>
                    <a:pt x="503280" y="2711193"/>
                  </a:cubicBezTo>
                  <a:cubicBezTo>
                    <a:pt x="508242" y="2689994"/>
                    <a:pt x="504520" y="2677525"/>
                    <a:pt x="480952" y="2673784"/>
                  </a:cubicBezTo>
                  <a:cubicBezTo>
                    <a:pt x="451181" y="2667549"/>
                    <a:pt x="438776" y="2641363"/>
                    <a:pt x="420170" y="2620164"/>
                  </a:cubicBezTo>
                  <a:cubicBezTo>
                    <a:pt x="412727" y="2612683"/>
                    <a:pt x="413967" y="2601460"/>
                    <a:pt x="418929" y="2592731"/>
                  </a:cubicBezTo>
                  <a:cubicBezTo>
                    <a:pt x="433815" y="2561557"/>
                    <a:pt x="441257" y="2530383"/>
                    <a:pt x="440017" y="2495468"/>
                  </a:cubicBezTo>
                  <a:cubicBezTo>
                    <a:pt x="440017" y="2481752"/>
                    <a:pt x="448700" y="2471776"/>
                    <a:pt x="453662" y="2459306"/>
                  </a:cubicBezTo>
                  <a:cubicBezTo>
                    <a:pt x="468547" y="2431873"/>
                    <a:pt x="492116" y="2414416"/>
                    <a:pt x="520646" y="2405687"/>
                  </a:cubicBezTo>
                  <a:cubicBezTo>
                    <a:pt x="545455" y="2398205"/>
                    <a:pt x="551657" y="2384489"/>
                    <a:pt x="545455" y="2360796"/>
                  </a:cubicBezTo>
                  <a:cubicBezTo>
                    <a:pt x="536772" y="2324634"/>
                    <a:pt x="515684" y="2295954"/>
                    <a:pt x="500799" y="2263533"/>
                  </a:cubicBezTo>
                  <a:cubicBezTo>
                    <a:pt x="493356" y="2251064"/>
                    <a:pt x="477230" y="2252311"/>
                    <a:pt x="466066" y="2248570"/>
                  </a:cubicBezTo>
                  <a:cubicBezTo>
                    <a:pt x="440017" y="2238594"/>
                    <a:pt x="412727" y="2233606"/>
                    <a:pt x="385437" y="2228618"/>
                  </a:cubicBezTo>
                  <a:cubicBezTo>
                    <a:pt x="360628" y="2223631"/>
                    <a:pt x="346983" y="2232359"/>
                    <a:pt x="342021" y="2258546"/>
                  </a:cubicBezTo>
                  <a:cubicBezTo>
                    <a:pt x="337060" y="2293460"/>
                    <a:pt x="309770" y="2315906"/>
                    <a:pt x="291163" y="2344586"/>
                  </a:cubicBezTo>
                  <a:cubicBezTo>
                    <a:pt x="286201" y="2350821"/>
                    <a:pt x="278758" y="2354562"/>
                    <a:pt x="271316" y="2348327"/>
                  </a:cubicBezTo>
                  <a:cubicBezTo>
                    <a:pt x="268835" y="2342092"/>
                    <a:pt x="267594" y="2334610"/>
                    <a:pt x="265113" y="2328375"/>
                  </a:cubicBezTo>
                  <a:cubicBezTo>
                    <a:pt x="301086" y="2309671"/>
                    <a:pt x="320934" y="2279744"/>
                    <a:pt x="328376" y="2242335"/>
                  </a:cubicBezTo>
                  <a:cubicBezTo>
                    <a:pt x="338300" y="2196197"/>
                    <a:pt x="381716" y="2176246"/>
                    <a:pt x="422650" y="2201185"/>
                  </a:cubicBezTo>
                  <a:cubicBezTo>
                    <a:pt x="457383" y="2222384"/>
                    <a:pt x="490875" y="2238594"/>
                    <a:pt x="533050" y="2223631"/>
                  </a:cubicBezTo>
                  <a:cubicBezTo>
                    <a:pt x="549176" y="2217396"/>
                    <a:pt x="560340" y="2209914"/>
                    <a:pt x="560340" y="2192457"/>
                  </a:cubicBezTo>
                  <a:cubicBezTo>
                    <a:pt x="559100" y="2165023"/>
                    <a:pt x="575226" y="2157542"/>
                    <a:pt x="597554" y="2157542"/>
                  </a:cubicBezTo>
                  <a:cubicBezTo>
                    <a:pt x="627325" y="2155048"/>
                    <a:pt x="657095" y="2155048"/>
                    <a:pt x="688107" y="2145072"/>
                  </a:cubicBezTo>
                  <a:cubicBezTo>
                    <a:pt x="699891" y="2141331"/>
                    <a:pt x="713536" y="2139460"/>
                    <a:pt x="725630" y="2143045"/>
                  </a:cubicBezTo>
                  <a:close/>
                  <a:moveTo>
                    <a:pt x="177879" y="1858584"/>
                  </a:moveTo>
                  <a:cubicBezTo>
                    <a:pt x="219959" y="1857338"/>
                    <a:pt x="237286" y="1897213"/>
                    <a:pt x="269465" y="1910920"/>
                  </a:cubicBezTo>
                  <a:cubicBezTo>
                    <a:pt x="271940" y="1912166"/>
                    <a:pt x="273178" y="1917151"/>
                    <a:pt x="271940" y="1919643"/>
                  </a:cubicBezTo>
                  <a:cubicBezTo>
                    <a:pt x="259564" y="1964502"/>
                    <a:pt x="289267" y="2000639"/>
                    <a:pt x="297931" y="2041761"/>
                  </a:cubicBezTo>
                  <a:cubicBezTo>
                    <a:pt x="300406" y="2053910"/>
                    <a:pt x="301334" y="2065904"/>
                    <a:pt x="300967" y="2077722"/>
                  </a:cubicBezTo>
                  <a:cubicBezTo>
                    <a:pt x="299865" y="2113178"/>
                    <a:pt x="287101" y="2147057"/>
                    <a:pt x="269465" y="2178832"/>
                  </a:cubicBezTo>
                  <a:cubicBezTo>
                    <a:pt x="263277" y="2191293"/>
                    <a:pt x="249663" y="2190047"/>
                    <a:pt x="237286" y="2190047"/>
                  </a:cubicBezTo>
                  <a:cubicBezTo>
                    <a:pt x="216246" y="2114034"/>
                    <a:pt x="193968" y="2036776"/>
                    <a:pt x="176641" y="1959518"/>
                  </a:cubicBezTo>
                  <a:cubicBezTo>
                    <a:pt x="174166" y="1925873"/>
                    <a:pt x="171691" y="1892229"/>
                    <a:pt x="177879" y="1858584"/>
                  </a:cubicBezTo>
                  <a:close/>
                  <a:moveTo>
                    <a:pt x="168721" y="1763921"/>
                  </a:moveTo>
                  <a:cubicBezTo>
                    <a:pt x="175083" y="1778715"/>
                    <a:pt x="175662" y="1794126"/>
                    <a:pt x="175083" y="1809537"/>
                  </a:cubicBezTo>
                  <a:cubicBezTo>
                    <a:pt x="174505" y="1824948"/>
                    <a:pt x="172769" y="1840359"/>
                    <a:pt x="174505" y="1855153"/>
                  </a:cubicBezTo>
                  <a:cubicBezTo>
                    <a:pt x="174505" y="1888440"/>
                    <a:pt x="174505" y="1921728"/>
                    <a:pt x="173348" y="1955015"/>
                  </a:cubicBezTo>
                  <a:cubicBezTo>
                    <a:pt x="160623" y="1915563"/>
                    <a:pt x="171034" y="1873646"/>
                    <a:pt x="168721" y="1832961"/>
                  </a:cubicBezTo>
                  <a:cubicBezTo>
                    <a:pt x="166407" y="1809537"/>
                    <a:pt x="168721" y="1787345"/>
                    <a:pt x="168721" y="1763921"/>
                  </a:cubicBezTo>
                  <a:close/>
                  <a:moveTo>
                    <a:pt x="318139" y="1574420"/>
                  </a:moveTo>
                  <a:cubicBezTo>
                    <a:pt x="326941" y="1569607"/>
                    <a:pt x="336057" y="1568054"/>
                    <a:pt x="344858" y="1575506"/>
                  </a:cubicBezTo>
                  <a:cubicBezTo>
                    <a:pt x="363718" y="1591653"/>
                    <a:pt x="373777" y="1618978"/>
                    <a:pt x="366233" y="1646304"/>
                  </a:cubicBezTo>
                  <a:cubicBezTo>
                    <a:pt x="361203" y="1664934"/>
                    <a:pt x="352402" y="1682323"/>
                    <a:pt x="344858" y="1700954"/>
                  </a:cubicBezTo>
                  <a:cubicBezTo>
                    <a:pt x="332284" y="1734489"/>
                    <a:pt x="304622" y="1740700"/>
                    <a:pt x="273189" y="1740700"/>
                  </a:cubicBezTo>
                  <a:cubicBezTo>
                    <a:pt x="236725" y="1740700"/>
                    <a:pt x="226666" y="1729521"/>
                    <a:pt x="240497" y="1694744"/>
                  </a:cubicBezTo>
                  <a:cubicBezTo>
                    <a:pt x="254328" y="1658724"/>
                    <a:pt x="255586" y="1616494"/>
                    <a:pt x="293306" y="1592895"/>
                  </a:cubicBezTo>
                  <a:cubicBezTo>
                    <a:pt x="300850" y="1587306"/>
                    <a:pt x="309337" y="1579233"/>
                    <a:pt x="318139" y="1574420"/>
                  </a:cubicBezTo>
                  <a:close/>
                  <a:moveTo>
                    <a:pt x="1330895" y="1346297"/>
                  </a:moveTo>
                  <a:cubicBezTo>
                    <a:pt x="1334479" y="1355942"/>
                    <a:pt x="1338361" y="1365909"/>
                    <a:pt x="1338809" y="1375232"/>
                  </a:cubicBezTo>
                  <a:cubicBezTo>
                    <a:pt x="1339257" y="1384556"/>
                    <a:pt x="1336271" y="1393237"/>
                    <a:pt x="1326117" y="1400310"/>
                  </a:cubicBezTo>
                  <a:cubicBezTo>
                    <a:pt x="1318949" y="1405454"/>
                    <a:pt x="1305808" y="1405454"/>
                    <a:pt x="1303419" y="1396452"/>
                  </a:cubicBezTo>
                  <a:cubicBezTo>
                    <a:pt x="1292668" y="1369445"/>
                    <a:pt x="1322533" y="1363015"/>
                    <a:pt x="1330895" y="1346297"/>
                  </a:cubicBezTo>
                  <a:close/>
                  <a:moveTo>
                    <a:pt x="49876" y="1066045"/>
                  </a:moveTo>
                  <a:cubicBezTo>
                    <a:pt x="49876" y="1074680"/>
                    <a:pt x="49876" y="1083315"/>
                    <a:pt x="58668" y="1089483"/>
                  </a:cubicBezTo>
                  <a:cubicBezTo>
                    <a:pt x="80021" y="1106753"/>
                    <a:pt x="88813" y="1131425"/>
                    <a:pt x="103885" y="1152396"/>
                  </a:cubicBezTo>
                  <a:cubicBezTo>
                    <a:pt x="126494" y="1185703"/>
                    <a:pt x="125238" y="1223944"/>
                    <a:pt x="123982" y="1262185"/>
                  </a:cubicBezTo>
                  <a:cubicBezTo>
                    <a:pt x="121470" y="1285623"/>
                    <a:pt x="86301" y="1306594"/>
                    <a:pt x="59924" y="1299193"/>
                  </a:cubicBezTo>
                  <a:cubicBezTo>
                    <a:pt x="43595" y="1294258"/>
                    <a:pt x="27267" y="1288090"/>
                    <a:pt x="9682" y="1281922"/>
                  </a:cubicBezTo>
                  <a:cubicBezTo>
                    <a:pt x="-4134" y="1264652"/>
                    <a:pt x="890" y="1244915"/>
                    <a:pt x="890" y="1226411"/>
                  </a:cubicBezTo>
                  <a:cubicBezTo>
                    <a:pt x="2146" y="1214075"/>
                    <a:pt x="4658" y="1201739"/>
                    <a:pt x="2146" y="1188170"/>
                  </a:cubicBezTo>
                  <a:cubicBezTo>
                    <a:pt x="2146" y="1172133"/>
                    <a:pt x="5914" y="1156097"/>
                    <a:pt x="17219" y="1143761"/>
                  </a:cubicBezTo>
                  <a:cubicBezTo>
                    <a:pt x="38571" y="1121556"/>
                    <a:pt x="23499" y="1085782"/>
                    <a:pt x="49876" y="1066045"/>
                  </a:cubicBezTo>
                  <a:close/>
                  <a:moveTo>
                    <a:pt x="912862" y="0"/>
                  </a:moveTo>
                  <a:cubicBezTo>
                    <a:pt x="921650" y="25120"/>
                    <a:pt x="920394" y="47729"/>
                    <a:pt x="911606" y="72849"/>
                  </a:cubicBezTo>
                  <a:cubicBezTo>
                    <a:pt x="901563" y="96713"/>
                    <a:pt x="931694" y="128114"/>
                    <a:pt x="955547" y="120578"/>
                  </a:cubicBezTo>
                  <a:cubicBezTo>
                    <a:pt x="999488" y="105506"/>
                    <a:pt x="1038408" y="124346"/>
                    <a:pt x="1078582" y="128114"/>
                  </a:cubicBezTo>
                  <a:cubicBezTo>
                    <a:pt x="1091137" y="128114"/>
                    <a:pt x="1092393" y="136906"/>
                    <a:pt x="1092393" y="146954"/>
                  </a:cubicBezTo>
                  <a:cubicBezTo>
                    <a:pt x="1093648" y="160770"/>
                    <a:pt x="1089882" y="170819"/>
                    <a:pt x="1076072" y="175843"/>
                  </a:cubicBezTo>
                  <a:cubicBezTo>
                    <a:pt x="1059751" y="180867"/>
                    <a:pt x="1044685" y="187147"/>
                    <a:pt x="1029620" y="197195"/>
                  </a:cubicBezTo>
                  <a:cubicBezTo>
                    <a:pt x="1015809" y="207243"/>
                    <a:pt x="999488" y="199707"/>
                    <a:pt x="989445" y="185891"/>
                  </a:cubicBezTo>
                  <a:cubicBezTo>
                    <a:pt x="979401" y="170819"/>
                    <a:pt x="970613" y="172075"/>
                    <a:pt x="961825" y="184635"/>
                  </a:cubicBezTo>
                  <a:cubicBezTo>
                    <a:pt x="956803" y="192171"/>
                    <a:pt x="948015" y="199707"/>
                    <a:pt x="940482" y="199707"/>
                  </a:cubicBezTo>
                  <a:cubicBezTo>
                    <a:pt x="885242" y="193427"/>
                    <a:pt x="860132" y="238644"/>
                    <a:pt x="824979" y="266276"/>
                  </a:cubicBezTo>
                  <a:cubicBezTo>
                    <a:pt x="803637" y="281348"/>
                    <a:pt x="788571" y="305213"/>
                    <a:pt x="759695" y="306469"/>
                  </a:cubicBezTo>
                  <a:cubicBezTo>
                    <a:pt x="776016" y="280092"/>
                    <a:pt x="786060" y="253716"/>
                    <a:pt x="822468" y="241156"/>
                  </a:cubicBezTo>
                  <a:cubicBezTo>
                    <a:pt x="836279" y="236132"/>
                    <a:pt x="857621" y="202219"/>
                    <a:pt x="850089" y="173331"/>
                  </a:cubicBezTo>
                  <a:cubicBezTo>
                    <a:pt x="848833" y="167051"/>
                    <a:pt x="845067" y="159514"/>
                    <a:pt x="850089" y="155746"/>
                  </a:cubicBezTo>
                  <a:cubicBezTo>
                    <a:pt x="872687" y="136906"/>
                    <a:pt x="868921" y="111786"/>
                    <a:pt x="873942" y="86665"/>
                  </a:cubicBezTo>
                  <a:cubicBezTo>
                    <a:pt x="881475" y="56521"/>
                    <a:pt x="900307" y="30144"/>
                    <a:pt x="912862" y="0"/>
                  </a:cubicBezTo>
                  <a:close/>
                </a:path>
              </a:pathLst>
            </a:custGeom>
            <a:solidFill>
              <a:schemeClr val="accent4">
                <a:alpha val="4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44" name="Google Shape;1644;p155"/>
            <p:cNvSpPr/>
            <p:nvPr/>
          </p:nvSpPr>
          <p:spPr>
            <a:xfrm>
              <a:off x="13216923" y="8858877"/>
              <a:ext cx="225699" cy="168602"/>
            </a:xfrm>
            <a:custGeom>
              <a:rect b="b" l="l" r="r" t="t"/>
              <a:pathLst>
                <a:path extrusionOk="0" h="408732" w="547149">
                  <a:moveTo>
                    <a:pt x="522197" y="356129"/>
                  </a:moveTo>
                  <a:cubicBezTo>
                    <a:pt x="530515" y="362101"/>
                    <a:pt x="538831" y="368075"/>
                    <a:pt x="547149" y="374047"/>
                  </a:cubicBezTo>
                  <a:cubicBezTo>
                    <a:pt x="538831" y="384799"/>
                    <a:pt x="557841" y="409885"/>
                    <a:pt x="534079" y="408691"/>
                  </a:cubicBezTo>
                  <a:cubicBezTo>
                    <a:pt x="515069" y="407495"/>
                    <a:pt x="524573" y="384799"/>
                    <a:pt x="522197" y="371659"/>
                  </a:cubicBezTo>
                  <a:cubicBezTo>
                    <a:pt x="521009" y="366881"/>
                    <a:pt x="522197" y="360907"/>
                    <a:pt x="522197" y="356129"/>
                  </a:cubicBezTo>
                  <a:close/>
                  <a:moveTo>
                    <a:pt x="191923" y="197573"/>
                  </a:moveTo>
                  <a:cubicBezTo>
                    <a:pt x="249291" y="226537"/>
                    <a:pt x="312895" y="244167"/>
                    <a:pt x="364027" y="285723"/>
                  </a:cubicBezTo>
                  <a:cubicBezTo>
                    <a:pt x="362781" y="300833"/>
                    <a:pt x="361533" y="315945"/>
                    <a:pt x="376499" y="326019"/>
                  </a:cubicBezTo>
                  <a:cubicBezTo>
                    <a:pt x="362781" y="344909"/>
                    <a:pt x="339085" y="351205"/>
                    <a:pt x="322871" y="367575"/>
                  </a:cubicBezTo>
                  <a:cubicBezTo>
                    <a:pt x="320377" y="368835"/>
                    <a:pt x="315389" y="371353"/>
                    <a:pt x="312895" y="370095"/>
                  </a:cubicBezTo>
                  <a:cubicBezTo>
                    <a:pt x="271739" y="342391"/>
                    <a:pt x="219359" y="367575"/>
                    <a:pt x="174463" y="339871"/>
                  </a:cubicBezTo>
                  <a:cubicBezTo>
                    <a:pt x="150767" y="324761"/>
                    <a:pt x="117095" y="327279"/>
                    <a:pt x="87163" y="323501"/>
                  </a:cubicBezTo>
                  <a:cubicBezTo>
                    <a:pt x="65961" y="320983"/>
                    <a:pt x="49749" y="302093"/>
                    <a:pt x="26053" y="305871"/>
                  </a:cubicBezTo>
                  <a:cubicBezTo>
                    <a:pt x="31043" y="281945"/>
                    <a:pt x="58479" y="297057"/>
                    <a:pt x="67209" y="281945"/>
                  </a:cubicBezTo>
                  <a:cubicBezTo>
                    <a:pt x="95893" y="260537"/>
                    <a:pt x="123331" y="240389"/>
                    <a:pt x="148273" y="215203"/>
                  </a:cubicBezTo>
                  <a:cubicBezTo>
                    <a:pt x="160745" y="203869"/>
                    <a:pt x="171969" y="191277"/>
                    <a:pt x="191923" y="197573"/>
                  </a:cubicBezTo>
                  <a:close/>
                  <a:moveTo>
                    <a:pt x="11987" y="253"/>
                  </a:moveTo>
                  <a:cubicBezTo>
                    <a:pt x="18093" y="2871"/>
                    <a:pt x="19313" y="8103"/>
                    <a:pt x="16871" y="14645"/>
                  </a:cubicBezTo>
                  <a:cubicBezTo>
                    <a:pt x="14429" y="19879"/>
                    <a:pt x="11987" y="25113"/>
                    <a:pt x="4661" y="23805"/>
                  </a:cubicBezTo>
                  <a:cubicBezTo>
                    <a:pt x="-1445" y="19879"/>
                    <a:pt x="-225" y="14645"/>
                    <a:pt x="997" y="8103"/>
                  </a:cubicBezTo>
                  <a:cubicBezTo>
                    <a:pt x="2217" y="2871"/>
                    <a:pt x="5881" y="-1055"/>
                    <a:pt x="11987" y="253"/>
                  </a:cubicBezTo>
                  <a:close/>
                </a:path>
              </a:pathLst>
            </a:custGeom>
            <a:solidFill>
              <a:schemeClr val="accent4">
                <a:alpha val="2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45" name="Google Shape;1645;p155"/>
            <p:cNvSpPr/>
            <p:nvPr/>
          </p:nvSpPr>
          <p:spPr>
            <a:xfrm>
              <a:off x="12687190" y="6707168"/>
              <a:ext cx="2168784" cy="2385848"/>
            </a:xfrm>
            <a:custGeom>
              <a:rect b="b" l="l" r="r" t="t"/>
              <a:pathLst>
                <a:path extrusionOk="0" h="5783873" w="5257659">
                  <a:moveTo>
                    <a:pt x="1227297" y="5651536"/>
                  </a:moveTo>
                  <a:cubicBezTo>
                    <a:pt x="1303193" y="5647755"/>
                    <a:pt x="1377845" y="5666660"/>
                    <a:pt x="1454985" y="5667921"/>
                  </a:cubicBezTo>
                  <a:cubicBezTo>
                    <a:pt x="1441299" y="5701950"/>
                    <a:pt x="1426369" y="5709512"/>
                    <a:pt x="1396508" y="5690607"/>
                  </a:cubicBezTo>
                  <a:cubicBezTo>
                    <a:pt x="1389043" y="5686826"/>
                    <a:pt x="1381577" y="5689347"/>
                    <a:pt x="1375357" y="5689347"/>
                  </a:cubicBezTo>
                  <a:cubicBezTo>
                    <a:pt x="1326833" y="5686826"/>
                    <a:pt x="1282042" y="5710772"/>
                    <a:pt x="1233518" y="5710772"/>
                  </a:cubicBezTo>
                  <a:cubicBezTo>
                    <a:pt x="1228542" y="5712033"/>
                    <a:pt x="1221076" y="5714553"/>
                    <a:pt x="1219832" y="5718335"/>
                  </a:cubicBezTo>
                  <a:cubicBezTo>
                    <a:pt x="1207390" y="5732198"/>
                    <a:pt x="1193704" y="5735979"/>
                    <a:pt x="1177530" y="5724636"/>
                  </a:cubicBezTo>
                  <a:cubicBezTo>
                    <a:pt x="1157622" y="5712033"/>
                    <a:pt x="1137715" y="5719595"/>
                    <a:pt x="1127762" y="5734719"/>
                  </a:cubicBezTo>
                  <a:cubicBezTo>
                    <a:pt x="1110343" y="5757405"/>
                    <a:pt x="1086703" y="5768748"/>
                    <a:pt x="1060575" y="5783873"/>
                  </a:cubicBezTo>
                  <a:cubicBezTo>
                    <a:pt x="1065552" y="5753624"/>
                    <a:pt x="1074261" y="5730938"/>
                    <a:pt x="1101634" y="5717074"/>
                  </a:cubicBezTo>
                  <a:cubicBezTo>
                    <a:pt x="1131494" y="5700690"/>
                    <a:pt x="1157622" y="5678004"/>
                    <a:pt x="1187483" y="5664140"/>
                  </a:cubicBezTo>
                  <a:cubicBezTo>
                    <a:pt x="1203658" y="5666660"/>
                    <a:pt x="1216100" y="5659098"/>
                    <a:pt x="1227297" y="5651536"/>
                  </a:cubicBezTo>
                  <a:close/>
                  <a:moveTo>
                    <a:pt x="1687614" y="5548845"/>
                  </a:moveTo>
                  <a:cubicBezTo>
                    <a:pt x="1696162" y="5561526"/>
                    <a:pt x="1704710" y="5574207"/>
                    <a:pt x="1714479" y="5586888"/>
                  </a:cubicBezTo>
                  <a:cubicBezTo>
                    <a:pt x="1715701" y="5591327"/>
                    <a:pt x="1720891" y="5596716"/>
                    <a:pt x="1722417" y="5600996"/>
                  </a:cubicBezTo>
                  <a:cubicBezTo>
                    <a:pt x="1723943" y="5605276"/>
                    <a:pt x="1721806" y="5608446"/>
                    <a:pt x="1708374" y="5608446"/>
                  </a:cubicBezTo>
                  <a:cubicBezTo>
                    <a:pt x="1704710" y="5608446"/>
                    <a:pt x="1699826" y="5609714"/>
                    <a:pt x="1696162" y="5610983"/>
                  </a:cubicBezTo>
                  <a:cubicBezTo>
                    <a:pt x="1680287" y="5618591"/>
                    <a:pt x="1661970" y="5630004"/>
                    <a:pt x="1654643" y="5602106"/>
                  </a:cubicBezTo>
                  <a:cubicBezTo>
                    <a:pt x="1648537" y="5580548"/>
                    <a:pt x="1664412" y="5553918"/>
                    <a:pt x="1687614" y="5548845"/>
                  </a:cubicBezTo>
                  <a:close/>
                  <a:moveTo>
                    <a:pt x="1662211" y="1492404"/>
                  </a:moveTo>
                  <a:lnTo>
                    <a:pt x="1660877" y="1493573"/>
                  </a:lnTo>
                  <a:lnTo>
                    <a:pt x="1663252" y="1492503"/>
                  </a:lnTo>
                  <a:close/>
                  <a:moveTo>
                    <a:pt x="329385" y="924471"/>
                  </a:moveTo>
                  <a:cubicBezTo>
                    <a:pt x="341814" y="925715"/>
                    <a:pt x="341814" y="943119"/>
                    <a:pt x="345543" y="954307"/>
                  </a:cubicBezTo>
                  <a:cubicBezTo>
                    <a:pt x="364188" y="999060"/>
                    <a:pt x="364188" y="999060"/>
                    <a:pt x="400234" y="965495"/>
                  </a:cubicBezTo>
                  <a:cubicBezTo>
                    <a:pt x="405205" y="961766"/>
                    <a:pt x="407691" y="953064"/>
                    <a:pt x="416392" y="960523"/>
                  </a:cubicBezTo>
                  <a:cubicBezTo>
                    <a:pt x="416392" y="992845"/>
                    <a:pt x="397748" y="1020194"/>
                    <a:pt x="386561" y="1048787"/>
                  </a:cubicBezTo>
                  <a:cubicBezTo>
                    <a:pt x="376617" y="1076136"/>
                    <a:pt x="362945" y="1102242"/>
                    <a:pt x="348029" y="1127105"/>
                  </a:cubicBezTo>
                  <a:cubicBezTo>
                    <a:pt x="329385" y="1160670"/>
                    <a:pt x="305768" y="1191749"/>
                    <a:pt x="300797" y="1230287"/>
                  </a:cubicBezTo>
                  <a:cubicBezTo>
                    <a:pt x="299554" y="1237745"/>
                    <a:pt x="293339" y="1243961"/>
                    <a:pt x="287124" y="1248934"/>
                  </a:cubicBezTo>
                  <a:cubicBezTo>
                    <a:pt x="267237" y="1253906"/>
                    <a:pt x="249835" y="1278769"/>
                    <a:pt x="224976" y="1257636"/>
                  </a:cubicBezTo>
                  <a:cubicBezTo>
                    <a:pt x="221247" y="1255150"/>
                    <a:pt x="218761" y="1262608"/>
                    <a:pt x="215032" y="1265095"/>
                  </a:cubicBezTo>
                  <a:cubicBezTo>
                    <a:pt x="178986" y="1291201"/>
                    <a:pt x="171529" y="1326009"/>
                    <a:pt x="180229" y="1368276"/>
                  </a:cubicBezTo>
                  <a:cubicBezTo>
                    <a:pt x="191416" y="1422975"/>
                    <a:pt x="167800" y="1470215"/>
                    <a:pt x="144183" y="1514968"/>
                  </a:cubicBezTo>
                  <a:cubicBezTo>
                    <a:pt x="134240" y="1533615"/>
                    <a:pt x="134240" y="1544804"/>
                    <a:pt x="147912" y="1558478"/>
                  </a:cubicBezTo>
                  <a:cubicBezTo>
                    <a:pt x="141698" y="1597016"/>
                    <a:pt x="119324" y="1626852"/>
                    <a:pt x="93222" y="1652958"/>
                  </a:cubicBezTo>
                  <a:cubicBezTo>
                    <a:pt x="85764" y="1659174"/>
                    <a:pt x="79549" y="1666633"/>
                    <a:pt x="73335" y="1672848"/>
                  </a:cubicBezTo>
                  <a:cubicBezTo>
                    <a:pt x="42261" y="1679064"/>
                    <a:pt x="27345" y="1644256"/>
                    <a:pt x="0" y="1645499"/>
                  </a:cubicBezTo>
                  <a:cubicBezTo>
                    <a:pt x="17401" y="1629338"/>
                    <a:pt x="24859" y="1605718"/>
                    <a:pt x="29831" y="1584585"/>
                  </a:cubicBezTo>
                  <a:cubicBezTo>
                    <a:pt x="41018" y="1539831"/>
                    <a:pt x="62148" y="1501294"/>
                    <a:pt x="94465" y="1468972"/>
                  </a:cubicBezTo>
                  <a:cubicBezTo>
                    <a:pt x="120567" y="1442865"/>
                    <a:pt x="120567" y="1414273"/>
                    <a:pt x="111866" y="1381951"/>
                  </a:cubicBezTo>
                  <a:cubicBezTo>
                    <a:pt x="100680" y="1347143"/>
                    <a:pt x="114352" y="1308605"/>
                    <a:pt x="103166" y="1272554"/>
                  </a:cubicBezTo>
                  <a:cubicBezTo>
                    <a:pt x="100680" y="1263852"/>
                    <a:pt x="109381" y="1256393"/>
                    <a:pt x="114352" y="1250177"/>
                  </a:cubicBezTo>
                  <a:cubicBezTo>
                    <a:pt x="125539" y="1232773"/>
                    <a:pt x="136726" y="1215369"/>
                    <a:pt x="146669" y="1197965"/>
                  </a:cubicBezTo>
                  <a:cubicBezTo>
                    <a:pt x="171529" y="1196721"/>
                    <a:pt x="193902" y="1183047"/>
                    <a:pt x="221247" y="1183047"/>
                  </a:cubicBezTo>
                  <a:cubicBezTo>
                    <a:pt x="244863" y="1183047"/>
                    <a:pt x="265994" y="1146995"/>
                    <a:pt x="265994" y="1120889"/>
                  </a:cubicBezTo>
                  <a:cubicBezTo>
                    <a:pt x="264751" y="1107215"/>
                    <a:pt x="265994" y="1093540"/>
                    <a:pt x="265994" y="1078622"/>
                  </a:cubicBezTo>
                  <a:cubicBezTo>
                    <a:pt x="272208" y="1084838"/>
                    <a:pt x="270966" y="1092297"/>
                    <a:pt x="270966" y="1099756"/>
                  </a:cubicBezTo>
                  <a:cubicBezTo>
                    <a:pt x="272208" y="1108458"/>
                    <a:pt x="267237" y="1123376"/>
                    <a:pt x="282152" y="1122132"/>
                  </a:cubicBezTo>
                  <a:cubicBezTo>
                    <a:pt x="295825" y="1120889"/>
                    <a:pt x="302040" y="1104728"/>
                    <a:pt x="294582" y="1094783"/>
                  </a:cubicBezTo>
                  <a:cubicBezTo>
                    <a:pt x="280909" y="1072406"/>
                    <a:pt x="283395" y="1052516"/>
                    <a:pt x="290853" y="1030139"/>
                  </a:cubicBezTo>
                  <a:cubicBezTo>
                    <a:pt x="294582" y="1015221"/>
                    <a:pt x="287124" y="1002790"/>
                    <a:pt x="277180" y="994088"/>
                  </a:cubicBezTo>
                  <a:cubicBezTo>
                    <a:pt x="265994" y="982900"/>
                    <a:pt x="263508" y="970468"/>
                    <a:pt x="275937" y="961766"/>
                  </a:cubicBezTo>
                  <a:cubicBezTo>
                    <a:pt x="290853" y="945605"/>
                    <a:pt x="304525" y="921985"/>
                    <a:pt x="329385" y="924471"/>
                  </a:cubicBezTo>
                  <a:close/>
                  <a:moveTo>
                    <a:pt x="1973497" y="825033"/>
                  </a:moveTo>
                  <a:cubicBezTo>
                    <a:pt x="1986427" y="822069"/>
                    <a:pt x="2001693" y="828934"/>
                    <a:pt x="2018517" y="845783"/>
                  </a:cubicBezTo>
                  <a:cubicBezTo>
                    <a:pt x="2024748" y="852023"/>
                    <a:pt x="2029733" y="862007"/>
                    <a:pt x="2034718" y="870744"/>
                  </a:cubicBezTo>
                  <a:cubicBezTo>
                    <a:pt x="2040949" y="883224"/>
                    <a:pt x="2049673" y="894457"/>
                    <a:pt x="2044688" y="909433"/>
                  </a:cubicBezTo>
                  <a:cubicBezTo>
                    <a:pt x="2034718" y="945627"/>
                    <a:pt x="2049673" y="976828"/>
                    <a:pt x="2073351" y="1000541"/>
                  </a:cubicBezTo>
                  <a:cubicBezTo>
                    <a:pt x="2100769" y="1029247"/>
                    <a:pt x="2110738" y="1061696"/>
                    <a:pt x="2105753" y="1099138"/>
                  </a:cubicBezTo>
                  <a:cubicBezTo>
                    <a:pt x="2103261" y="1115363"/>
                    <a:pt x="2102015" y="1131587"/>
                    <a:pt x="2102015" y="1149060"/>
                  </a:cubicBezTo>
                  <a:cubicBezTo>
                    <a:pt x="2100769" y="1186502"/>
                    <a:pt x="2095783" y="1222695"/>
                    <a:pt x="2080829" y="1258889"/>
                  </a:cubicBezTo>
                  <a:cubicBezTo>
                    <a:pt x="2074597" y="1272617"/>
                    <a:pt x="2070859" y="1287594"/>
                    <a:pt x="2085814" y="1301323"/>
                  </a:cubicBezTo>
                  <a:cubicBezTo>
                    <a:pt x="2099522" y="1313803"/>
                    <a:pt x="2114477" y="1306315"/>
                    <a:pt x="2129432" y="1301323"/>
                  </a:cubicBezTo>
                  <a:cubicBezTo>
                    <a:pt x="2136909" y="1298827"/>
                    <a:pt x="2145633" y="1295082"/>
                    <a:pt x="2153110" y="1291338"/>
                  </a:cubicBezTo>
                  <a:cubicBezTo>
                    <a:pt x="2200467" y="1267625"/>
                    <a:pt x="2239100" y="1291338"/>
                    <a:pt x="2239100" y="1345005"/>
                  </a:cubicBezTo>
                  <a:cubicBezTo>
                    <a:pt x="2239100" y="1372462"/>
                    <a:pt x="2244085" y="1376206"/>
                    <a:pt x="2270256" y="1368718"/>
                  </a:cubicBezTo>
                  <a:cubicBezTo>
                    <a:pt x="2283964" y="1364974"/>
                    <a:pt x="2297673" y="1361229"/>
                    <a:pt x="2311381" y="1358733"/>
                  </a:cubicBezTo>
                  <a:cubicBezTo>
                    <a:pt x="2316367" y="1358733"/>
                    <a:pt x="2323844" y="1358733"/>
                    <a:pt x="2323844" y="1354989"/>
                  </a:cubicBezTo>
                  <a:cubicBezTo>
                    <a:pt x="2332567" y="1318796"/>
                    <a:pt x="2362477" y="1335020"/>
                    <a:pt x="2383663" y="1326284"/>
                  </a:cubicBezTo>
                  <a:cubicBezTo>
                    <a:pt x="2416065" y="1315051"/>
                    <a:pt x="2448467" y="1295082"/>
                    <a:pt x="2462175" y="1256393"/>
                  </a:cubicBezTo>
                  <a:cubicBezTo>
                    <a:pt x="2470899" y="1230184"/>
                    <a:pt x="2479623" y="1201478"/>
                    <a:pt x="2515763" y="1196486"/>
                  </a:cubicBezTo>
                  <a:cubicBezTo>
                    <a:pt x="2526979" y="1195238"/>
                    <a:pt x="2526979" y="1181509"/>
                    <a:pt x="2525733" y="1171525"/>
                  </a:cubicBezTo>
                  <a:cubicBezTo>
                    <a:pt x="2524487" y="1160293"/>
                    <a:pt x="2519502" y="1150308"/>
                    <a:pt x="2518256" y="1139076"/>
                  </a:cubicBezTo>
                  <a:cubicBezTo>
                    <a:pt x="2515763" y="1109122"/>
                    <a:pt x="2533211" y="1092898"/>
                    <a:pt x="2563120" y="1095394"/>
                  </a:cubicBezTo>
                  <a:cubicBezTo>
                    <a:pt x="2593030" y="1109122"/>
                    <a:pt x="2626678" y="1097890"/>
                    <a:pt x="2657834" y="1111618"/>
                  </a:cubicBezTo>
                  <a:cubicBezTo>
                    <a:pt x="2674035" y="1119107"/>
                    <a:pt x="2687743" y="1127843"/>
                    <a:pt x="2696467" y="1144068"/>
                  </a:cubicBezTo>
                  <a:cubicBezTo>
                    <a:pt x="2707683" y="1160293"/>
                    <a:pt x="2727623" y="1166533"/>
                    <a:pt x="2743824" y="1171525"/>
                  </a:cubicBezTo>
                  <a:cubicBezTo>
                    <a:pt x="2801150" y="1190246"/>
                    <a:pt x="2859723" y="1201478"/>
                    <a:pt x="2914557" y="1225191"/>
                  </a:cubicBezTo>
                  <a:cubicBezTo>
                    <a:pt x="2949452" y="1240168"/>
                    <a:pt x="2986839" y="1260137"/>
                    <a:pt x="3011763" y="1291338"/>
                  </a:cubicBezTo>
                  <a:cubicBezTo>
                    <a:pt x="3022979" y="1303819"/>
                    <a:pt x="3024226" y="1318796"/>
                    <a:pt x="3017995" y="1335020"/>
                  </a:cubicBezTo>
                  <a:cubicBezTo>
                    <a:pt x="3010517" y="1362477"/>
                    <a:pt x="3041673" y="1404911"/>
                    <a:pt x="3067844" y="1404911"/>
                  </a:cubicBezTo>
                  <a:cubicBezTo>
                    <a:pt x="3082799" y="1404911"/>
                    <a:pt x="3090276" y="1394927"/>
                    <a:pt x="3091522" y="1382446"/>
                  </a:cubicBezTo>
                  <a:cubicBezTo>
                    <a:pt x="3095261" y="1354989"/>
                    <a:pt x="3113955" y="1352493"/>
                    <a:pt x="3135140" y="1353741"/>
                  </a:cubicBezTo>
                  <a:cubicBezTo>
                    <a:pt x="3197452" y="1358733"/>
                    <a:pt x="3242316" y="1386191"/>
                    <a:pt x="3273472" y="1443601"/>
                  </a:cubicBezTo>
                  <a:cubicBezTo>
                    <a:pt x="3305874" y="1499764"/>
                    <a:pt x="3355723" y="1535957"/>
                    <a:pt x="3425512" y="1539701"/>
                  </a:cubicBezTo>
                  <a:cubicBezTo>
                    <a:pt x="3428005" y="1539701"/>
                    <a:pt x="3430497" y="1538453"/>
                    <a:pt x="3431743" y="1539701"/>
                  </a:cubicBezTo>
                  <a:cubicBezTo>
                    <a:pt x="3467884" y="1564662"/>
                    <a:pt x="3499040" y="1559670"/>
                    <a:pt x="3523965" y="1523477"/>
                  </a:cubicBezTo>
                  <a:cubicBezTo>
                    <a:pt x="3525211" y="1519732"/>
                    <a:pt x="3532688" y="1519732"/>
                    <a:pt x="3536427" y="1520981"/>
                  </a:cubicBezTo>
                  <a:cubicBezTo>
                    <a:pt x="3563844" y="1540949"/>
                    <a:pt x="3599985" y="1527221"/>
                    <a:pt x="3631140" y="1542197"/>
                  </a:cubicBezTo>
                  <a:cubicBezTo>
                    <a:pt x="3663542" y="1557174"/>
                    <a:pt x="3735824" y="1525973"/>
                    <a:pt x="3760748" y="1492275"/>
                  </a:cubicBezTo>
                  <a:cubicBezTo>
                    <a:pt x="3763241" y="1492275"/>
                    <a:pt x="3768226" y="1492275"/>
                    <a:pt x="3773211" y="1492275"/>
                  </a:cubicBezTo>
                  <a:cubicBezTo>
                    <a:pt x="3789412" y="1484787"/>
                    <a:pt x="3798135" y="1496019"/>
                    <a:pt x="3798135" y="1508500"/>
                  </a:cubicBezTo>
                  <a:cubicBezTo>
                    <a:pt x="3794397" y="1540949"/>
                    <a:pt x="3814336" y="1544694"/>
                    <a:pt x="3839261" y="1545942"/>
                  </a:cubicBezTo>
                  <a:cubicBezTo>
                    <a:pt x="3844246" y="1545942"/>
                    <a:pt x="3847985" y="1545942"/>
                    <a:pt x="3851723" y="1545942"/>
                  </a:cubicBezTo>
                  <a:cubicBezTo>
                    <a:pt x="3865432" y="1554678"/>
                    <a:pt x="3879140" y="1557174"/>
                    <a:pt x="3891603" y="1545942"/>
                  </a:cubicBezTo>
                  <a:cubicBezTo>
                    <a:pt x="3905311" y="1533461"/>
                    <a:pt x="3894095" y="1522229"/>
                    <a:pt x="3889110" y="1509748"/>
                  </a:cubicBezTo>
                  <a:cubicBezTo>
                    <a:pt x="3885372" y="1502260"/>
                    <a:pt x="3885372" y="1492275"/>
                    <a:pt x="3879140" y="1486035"/>
                  </a:cubicBezTo>
                  <a:cubicBezTo>
                    <a:pt x="3879140" y="1482291"/>
                    <a:pt x="3879140" y="1477299"/>
                    <a:pt x="3879140" y="1472306"/>
                  </a:cubicBezTo>
                  <a:cubicBezTo>
                    <a:pt x="3880387" y="1456082"/>
                    <a:pt x="3897834" y="1452337"/>
                    <a:pt x="3905311" y="1454834"/>
                  </a:cubicBezTo>
                  <a:cubicBezTo>
                    <a:pt x="3932728" y="1462322"/>
                    <a:pt x="3957653" y="1468562"/>
                    <a:pt x="3985070" y="1466066"/>
                  </a:cubicBezTo>
                  <a:cubicBezTo>
                    <a:pt x="3998779" y="1464818"/>
                    <a:pt x="4013733" y="1471058"/>
                    <a:pt x="4028688" y="1467314"/>
                  </a:cubicBezTo>
                  <a:cubicBezTo>
                    <a:pt x="4041151" y="1463570"/>
                    <a:pt x="4052367" y="1467314"/>
                    <a:pt x="4059844" y="1474802"/>
                  </a:cubicBezTo>
                  <a:cubicBezTo>
                    <a:pt x="4078537" y="1492275"/>
                    <a:pt x="4093492" y="1497267"/>
                    <a:pt x="4112186" y="1476050"/>
                  </a:cubicBezTo>
                  <a:cubicBezTo>
                    <a:pt x="4114678" y="1472306"/>
                    <a:pt x="4128387" y="1472306"/>
                    <a:pt x="4130879" y="1474802"/>
                  </a:cubicBezTo>
                  <a:cubicBezTo>
                    <a:pt x="4152065" y="1499764"/>
                    <a:pt x="4178236" y="1487283"/>
                    <a:pt x="4203161" y="1486035"/>
                  </a:cubicBezTo>
                  <a:cubicBezTo>
                    <a:pt x="4225593" y="1483539"/>
                    <a:pt x="4243040" y="1489779"/>
                    <a:pt x="4253010" y="1508500"/>
                  </a:cubicBezTo>
                  <a:cubicBezTo>
                    <a:pt x="4257995" y="1506004"/>
                    <a:pt x="4260487" y="1506004"/>
                    <a:pt x="4260487" y="1506004"/>
                  </a:cubicBezTo>
                  <a:cubicBezTo>
                    <a:pt x="4267965" y="1482291"/>
                    <a:pt x="4285412" y="1461074"/>
                    <a:pt x="4307844" y="1462322"/>
                  </a:cubicBezTo>
                  <a:cubicBezTo>
                    <a:pt x="4339000" y="1464818"/>
                    <a:pt x="4348970" y="1493523"/>
                    <a:pt x="4355201" y="1519732"/>
                  </a:cubicBezTo>
                  <a:cubicBezTo>
                    <a:pt x="4356447" y="1527221"/>
                    <a:pt x="4355201" y="1537205"/>
                    <a:pt x="4355201" y="1545942"/>
                  </a:cubicBezTo>
                  <a:cubicBezTo>
                    <a:pt x="4299120" y="1544694"/>
                    <a:pt x="4264226" y="1569655"/>
                    <a:pt x="4248025" y="1624569"/>
                  </a:cubicBezTo>
                  <a:cubicBezTo>
                    <a:pt x="4244286" y="1635802"/>
                    <a:pt x="4236809" y="1649530"/>
                    <a:pt x="4219362" y="1647034"/>
                  </a:cubicBezTo>
                  <a:cubicBezTo>
                    <a:pt x="4203161" y="1644538"/>
                    <a:pt x="4203161" y="1629561"/>
                    <a:pt x="4200668" y="1615833"/>
                  </a:cubicBezTo>
                  <a:cubicBezTo>
                    <a:pt x="4198176" y="1595864"/>
                    <a:pt x="4188206" y="1578391"/>
                    <a:pt x="4189452" y="1557174"/>
                  </a:cubicBezTo>
                  <a:cubicBezTo>
                    <a:pt x="4190698" y="1550934"/>
                    <a:pt x="4188206" y="1544694"/>
                    <a:pt x="4181975" y="1540949"/>
                  </a:cubicBezTo>
                  <a:cubicBezTo>
                    <a:pt x="4172005" y="1537205"/>
                    <a:pt x="4165774" y="1543446"/>
                    <a:pt x="4162035" y="1549686"/>
                  </a:cubicBezTo>
                  <a:cubicBezTo>
                    <a:pt x="4142095" y="1587127"/>
                    <a:pt x="4113432" y="1588376"/>
                    <a:pt x="4078537" y="1575895"/>
                  </a:cubicBezTo>
                  <a:cubicBezTo>
                    <a:pt x="4066075" y="1573399"/>
                    <a:pt x="4053613" y="1574647"/>
                    <a:pt x="4041151" y="1575895"/>
                  </a:cubicBezTo>
                  <a:cubicBezTo>
                    <a:pt x="4029934" y="1578391"/>
                    <a:pt x="4021211" y="1575895"/>
                    <a:pt x="4011241" y="1568407"/>
                  </a:cubicBezTo>
                  <a:cubicBezTo>
                    <a:pt x="3980085" y="1545942"/>
                    <a:pt x="3938960" y="1559670"/>
                    <a:pt x="3926497" y="1597112"/>
                  </a:cubicBezTo>
                  <a:cubicBezTo>
                    <a:pt x="3926497" y="1599608"/>
                    <a:pt x="3926497" y="1602104"/>
                    <a:pt x="3925251" y="1603352"/>
                  </a:cubicBezTo>
                  <a:cubicBezTo>
                    <a:pt x="3912789" y="1649530"/>
                    <a:pt x="3897834" y="1654522"/>
                    <a:pt x="3864186" y="1622073"/>
                  </a:cubicBezTo>
                  <a:cubicBezTo>
                    <a:pt x="3846738" y="1605848"/>
                    <a:pt x="3829291" y="1599608"/>
                    <a:pt x="3809351" y="1615833"/>
                  </a:cubicBezTo>
                  <a:cubicBezTo>
                    <a:pt x="3798135" y="1625817"/>
                    <a:pt x="3784427" y="1628313"/>
                    <a:pt x="3771965" y="1624569"/>
                  </a:cubicBezTo>
                  <a:cubicBezTo>
                    <a:pt x="3727100" y="1608344"/>
                    <a:pt x="3684728" y="1614585"/>
                    <a:pt x="3642357" y="1629561"/>
                  </a:cubicBezTo>
                  <a:cubicBezTo>
                    <a:pt x="3627402" y="1633305"/>
                    <a:pt x="3613693" y="1632057"/>
                    <a:pt x="3603723" y="1619577"/>
                  </a:cubicBezTo>
                  <a:cubicBezTo>
                    <a:pt x="3591261" y="1608344"/>
                    <a:pt x="3581291" y="1607096"/>
                    <a:pt x="3570075" y="1619577"/>
                  </a:cubicBezTo>
                  <a:cubicBezTo>
                    <a:pt x="3557613" y="1632057"/>
                    <a:pt x="3540165" y="1634554"/>
                    <a:pt x="3526457" y="1643290"/>
                  </a:cubicBezTo>
                  <a:cubicBezTo>
                    <a:pt x="3522718" y="1645786"/>
                    <a:pt x="3517733" y="1648282"/>
                    <a:pt x="3512748" y="1649530"/>
                  </a:cubicBezTo>
                  <a:cubicBezTo>
                    <a:pt x="3494055" y="1653274"/>
                    <a:pt x="3482839" y="1639546"/>
                    <a:pt x="3470377" y="1629561"/>
                  </a:cubicBezTo>
                  <a:cubicBezTo>
                    <a:pt x="3460407" y="1622073"/>
                    <a:pt x="3450437" y="1617081"/>
                    <a:pt x="3446698" y="1635802"/>
                  </a:cubicBezTo>
                  <a:cubicBezTo>
                    <a:pt x="3445452" y="1643290"/>
                    <a:pt x="3440467" y="1649530"/>
                    <a:pt x="3430497" y="1648282"/>
                  </a:cubicBezTo>
                  <a:cubicBezTo>
                    <a:pt x="3421774" y="1647034"/>
                    <a:pt x="3419281" y="1640794"/>
                    <a:pt x="3415542" y="1633305"/>
                  </a:cubicBezTo>
                  <a:cubicBezTo>
                    <a:pt x="3399341" y="1582135"/>
                    <a:pt x="3361954" y="1552182"/>
                    <a:pt x="3314598" y="1533461"/>
                  </a:cubicBezTo>
                  <a:cubicBezTo>
                    <a:pt x="3299643" y="1527221"/>
                    <a:pt x="3292165" y="1517236"/>
                    <a:pt x="3283442" y="1506004"/>
                  </a:cubicBezTo>
                  <a:cubicBezTo>
                    <a:pt x="3262256" y="1479795"/>
                    <a:pt x="3243563" y="1448593"/>
                    <a:pt x="3207422" y="1439857"/>
                  </a:cubicBezTo>
                  <a:cubicBezTo>
                    <a:pt x="3188728" y="1434865"/>
                    <a:pt x="3173773" y="1433617"/>
                    <a:pt x="3162557" y="1456082"/>
                  </a:cubicBezTo>
                  <a:cubicBezTo>
                    <a:pt x="3155080" y="1476050"/>
                    <a:pt x="3138879" y="1483539"/>
                    <a:pt x="3117693" y="1474802"/>
                  </a:cubicBezTo>
                  <a:cubicBezTo>
                    <a:pt x="3102738" y="1468562"/>
                    <a:pt x="3087784" y="1472306"/>
                    <a:pt x="3072829" y="1477299"/>
                  </a:cubicBezTo>
                  <a:cubicBezTo>
                    <a:pt x="3047904" y="1483539"/>
                    <a:pt x="3020487" y="1498516"/>
                    <a:pt x="2995563" y="1483539"/>
                  </a:cubicBezTo>
                  <a:cubicBezTo>
                    <a:pt x="2961914" y="1464818"/>
                    <a:pt x="2932005" y="1441105"/>
                    <a:pt x="2889633" y="1458578"/>
                  </a:cubicBezTo>
                  <a:cubicBezTo>
                    <a:pt x="2887140" y="1459826"/>
                    <a:pt x="2880909" y="1456082"/>
                    <a:pt x="2878417" y="1452337"/>
                  </a:cubicBezTo>
                  <a:cubicBezTo>
                    <a:pt x="2824829" y="1404911"/>
                    <a:pt x="2767502" y="1423632"/>
                    <a:pt x="2710175" y="1446097"/>
                  </a:cubicBezTo>
                  <a:cubicBezTo>
                    <a:pt x="2695221" y="1451089"/>
                    <a:pt x="2680266" y="1457330"/>
                    <a:pt x="2666557" y="1446097"/>
                  </a:cubicBezTo>
                  <a:cubicBezTo>
                    <a:pt x="2649110" y="1432369"/>
                    <a:pt x="2646618" y="1413648"/>
                    <a:pt x="2649110" y="1392431"/>
                  </a:cubicBezTo>
                  <a:cubicBezTo>
                    <a:pt x="2651603" y="1382446"/>
                    <a:pt x="2662819" y="1371214"/>
                    <a:pt x="2647864" y="1356237"/>
                  </a:cubicBezTo>
                  <a:cubicBezTo>
                    <a:pt x="2630417" y="1388687"/>
                    <a:pt x="2594276" y="1407407"/>
                    <a:pt x="2600507" y="1452337"/>
                  </a:cubicBezTo>
                  <a:cubicBezTo>
                    <a:pt x="2604246" y="1476050"/>
                    <a:pt x="2584306" y="1482291"/>
                    <a:pt x="2564367" y="1478547"/>
                  </a:cubicBezTo>
                  <a:cubicBezTo>
                    <a:pt x="2531965" y="1472306"/>
                    <a:pt x="2500809" y="1464818"/>
                    <a:pt x="2467160" y="1469810"/>
                  </a:cubicBezTo>
                  <a:cubicBezTo>
                    <a:pt x="2459683" y="1472306"/>
                    <a:pt x="2448467" y="1467314"/>
                    <a:pt x="2443482" y="1477299"/>
                  </a:cubicBezTo>
                  <a:cubicBezTo>
                    <a:pt x="2439743" y="1487283"/>
                    <a:pt x="2449713" y="1492275"/>
                    <a:pt x="2454698" y="1499764"/>
                  </a:cubicBezTo>
                  <a:cubicBezTo>
                    <a:pt x="2474638" y="1527221"/>
                    <a:pt x="2474638" y="1534709"/>
                    <a:pt x="2448467" y="1560918"/>
                  </a:cubicBezTo>
                  <a:cubicBezTo>
                    <a:pt x="2443482" y="1565911"/>
                    <a:pt x="2438497" y="1570903"/>
                    <a:pt x="2437251" y="1579639"/>
                  </a:cubicBezTo>
                  <a:cubicBezTo>
                    <a:pt x="2437251" y="1602104"/>
                    <a:pt x="2424789" y="1617081"/>
                    <a:pt x="2402356" y="1619577"/>
                  </a:cubicBezTo>
                  <a:cubicBezTo>
                    <a:pt x="2374939" y="1622073"/>
                    <a:pt x="2350015" y="1620825"/>
                    <a:pt x="2336306" y="1594616"/>
                  </a:cubicBezTo>
                  <a:cubicBezTo>
                    <a:pt x="2326336" y="1574647"/>
                    <a:pt x="2313874" y="1563414"/>
                    <a:pt x="2293934" y="1555926"/>
                  </a:cubicBezTo>
                  <a:cubicBezTo>
                    <a:pt x="2272748" y="1548438"/>
                    <a:pt x="2262779" y="1552182"/>
                    <a:pt x="2252809" y="1569655"/>
                  </a:cubicBezTo>
                  <a:cubicBezTo>
                    <a:pt x="2244085" y="1587127"/>
                    <a:pt x="2240346" y="1609592"/>
                    <a:pt x="2211683" y="1602104"/>
                  </a:cubicBezTo>
                  <a:cubicBezTo>
                    <a:pt x="2191743" y="1597112"/>
                    <a:pt x="2174296" y="1568407"/>
                    <a:pt x="2173050" y="1542197"/>
                  </a:cubicBezTo>
                  <a:cubicBezTo>
                    <a:pt x="2171803" y="1530965"/>
                    <a:pt x="2184266" y="1515988"/>
                    <a:pt x="2168065" y="1509748"/>
                  </a:cubicBezTo>
                  <a:cubicBezTo>
                    <a:pt x="2148125" y="1502260"/>
                    <a:pt x="2129432" y="1486035"/>
                    <a:pt x="2105753" y="1489779"/>
                  </a:cubicBezTo>
                  <a:cubicBezTo>
                    <a:pt x="2095783" y="1489779"/>
                    <a:pt x="2093291" y="1496019"/>
                    <a:pt x="2095783" y="1506004"/>
                  </a:cubicBezTo>
                  <a:cubicBezTo>
                    <a:pt x="2102015" y="1522229"/>
                    <a:pt x="2093291" y="1529717"/>
                    <a:pt x="2078336" y="1534709"/>
                  </a:cubicBezTo>
                  <a:cubicBezTo>
                    <a:pt x="2063381" y="1539701"/>
                    <a:pt x="2055904" y="1553430"/>
                    <a:pt x="2045934" y="1564662"/>
                  </a:cubicBezTo>
                  <a:cubicBezTo>
                    <a:pt x="2037211" y="1574647"/>
                    <a:pt x="2028487" y="1580887"/>
                    <a:pt x="2017271" y="1574647"/>
                  </a:cubicBezTo>
                  <a:cubicBezTo>
                    <a:pt x="2003563" y="1570903"/>
                    <a:pt x="2003563" y="1559670"/>
                    <a:pt x="2003563" y="1547190"/>
                  </a:cubicBezTo>
                  <a:cubicBezTo>
                    <a:pt x="2003563" y="1506004"/>
                    <a:pt x="2017271" y="1464818"/>
                    <a:pt x="2019763" y="1423632"/>
                  </a:cubicBezTo>
                  <a:cubicBezTo>
                    <a:pt x="2021010" y="1359981"/>
                    <a:pt x="2011040" y="1298827"/>
                    <a:pt x="2049673" y="1236424"/>
                  </a:cubicBezTo>
                  <a:cubicBezTo>
                    <a:pt x="2074597" y="1195238"/>
                    <a:pt x="2067120" y="1134083"/>
                    <a:pt x="2073351" y="1081665"/>
                  </a:cubicBezTo>
                  <a:cubicBezTo>
                    <a:pt x="2074597" y="1071681"/>
                    <a:pt x="2072105" y="1060448"/>
                    <a:pt x="2059643" y="1059200"/>
                  </a:cubicBezTo>
                  <a:cubicBezTo>
                    <a:pt x="2044688" y="1057952"/>
                    <a:pt x="2039703" y="1067936"/>
                    <a:pt x="2039703" y="1080417"/>
                  </a:cubicBezTo>
                  <a:cubicBezTo>
                    <a:pt x="2040949" y="1099138"/>
                    <a:pt x="2033472" y="1112866"/>
                    <a:pt x="2014779" y="1117859"/>
                  </a:cubicBezTo>
                  <a:cubicBezTo>
                    <a:pt x="1979884" y="1127843"/>
                    <a:pt x="1956205" y="1151556"/>
                    <a:pt x="1932527" y="1175269"/>
                  </a:cubicBezTo>
                  <a:cubicBezTo>
                    <a:pt x="1918819" y="1188998"/>
                    <a:pt x="1905110" y="1197734"/>
                    <a:pt x="1886417" y="1193990"/>
                  </a:cubicBezTo>
                  <a:cubicBezTo>
                    <a:pt x="1866477" y="1188998"/>
                    <a:pt x="1852769" y="1193990"/>
                    <a:pt x="1849030" y="1215207"/>
                  </a:cubicBezTo>
                  <a:cubicBezTo>
                    <a:pt x="1846537" y="1226439"/>
                    <a:pt x="1839060" y="1236424"/>
                    <a:pt x="1829090" y="1245160"/>
                  </a:cubicBezTo>
                  <a:cubicBezTo>
                    <a:pt x="1791703" y="1275114"/>
                    <a:pt x="1791703" y="1313803"/>
                    <a:pt x="1796688" y="1358733"/>
                  </a:cubicBezTo>
                  <a:cubicBezTo>
                    <a:pt x="1804165" y="1416144"/>
                    <a:pt x="1807904" y="1474802"/>
                    <a:pt x="1774256" y="1527221"/>
                  </a:cubicBezTo>
                  <a:cubicBezTo>
                    <a:pt x="1758055" y="1550934"/>
                    <a:pt x="1741854" y="1575895"/>
                    <a:pt x="1741854" y="1608344"/>
                  </a:cubicBezTo>
                  <a:cubicBezTo>
                    <a:pt x="1741854" y="1628313"/>
                    <a:pt x="1725653" y="1632057"/>
                    <a:pt x="1708205" y="1629561"/>
                  </a:cubicBezTo>
                  <a:cubicBezTo>
                    <a:pt x="1723160" y="1673243"/>
                    <a:pt x="1728145" y="1721917"/>
                    <a:pt x="1749331" y="1764351"/>
                  </a:cubicBezTo>
                  <a:cubicBezTo>
                    <a:pt x="1754316" y="1776832"/>
                    <a:pt x="1746839" y="1790560"/>
                    <a:pt x="1738115" y="1801793"/>
                  </a:cubicBezTo>
                  <a:cubicBezTo>
                    <a:pt x="1711944" y="1844227"/>
                    <a:pt x="1720668" y="1870436"/>
                    <a:pt x="1768025" y="1890405"/>
                  </a:cubicBezTo>
                  <a:lnTo>
                    <a:pt x="1775498" y="1894682"/>
                  </a:lnTo>
                  <a:lnTo>
                    <a:pt x="1776780" y="1893721"/>
                  </a:lnTo>
                  <a:cubicBezTo>
                    <a:pt x="1800473" y="1863820"/>
                    <a:pt x="1835389" y="1850116"/>
                    <a:pt x="1865317" y="1827691"/>
                  </a:cubicBezTo>
                  <a:cubicBezTo>
                    <a:pt x="1887764" y="1811495"/>
                    <a:pt x="1910210" y="1790316"/>
                    <a:pt x="1945126" y="1795299"/>
                  </a:cubicBezTo>
                  <a:cubicBezTo>
                    <a:pt x="1978795" y="1801528"/>
                    <a:pt x="2002488" y="1813987"/>
                    <a:pt x="2012464" y="1848870"/>
                  </a:cubicBezTo>
                  <a:cubicBezTo>
                    <a:pt x="2017452" y="1867558"/>
                    <a:pt x="2023687" y="1888737"/>
                    <a:pt x="2033663" y="1907425"/>
                  </a:cubicBezTo>
                  <a:cubicBezTo>
                    <a:pt x="2038651" y="1918637"/>
                    <a:pt x="2041145" y="1933587"/>
                    <a:pt x="2028675" y="1939817"/>
                  </a:cubicBezTo>
                  <a:cubicBezTo>
                    <a:pt x="1987524" y="1959750"/>
                    <a:pt x="1972560" y="2000863"/>
                    <a:pt x="1945126" y="2030763"/>
                  </a:cubicBezTo>
                  <a:cubicBezTo>
                    <a:pt x="1937644" y="2038238"/>
                    <a:pt x="1933903" y="2048205"/>
                    <a:pt x="1926421" y="2054434"/>
                  </a:cubicBezTo>
                  <a:cubicBezTo>
                    <a:pt x="1908963" y="2071876"/>
                    <a:pt x="1901481" y="2084334"/>
                    <a:pt x="1915198" y="2114234"/>
                  </a:cubicBezTo>
                  <a:cubicBezTo>
                    <a:pt x="1926421" y="2135414"/>
                    <a:pt x="1933903" y="2160330"/>
                    <a:pt x="1947620" y="2181510"/>
                  </a:cubicBezTo>
                  <a:cubicBezTo>
                    <a:pt x="1961337" y="2203935"/>
                    <a:pt x="1948867" y="2223868"/>
                    <a:pt x="1930162" y="2238818"/>
                  </a:cubicBezTo>
                  <a:cubicBezTo>
                    <a:pt x="1907716" y="2259998"/>
                    <a:pt x="1907716" y="2261243"/>
                    <a:pt x="1936397" y="2273702"/>
                  </a:cubicBezTo>
                  <a:cubicBezTo>
                    <a:pt x="1948867" y="2279931"/>
                    <a:pt x="1961337" y="2286160"/>
                    <a:pt x="1973807" y="2293635"/>
                  </a:cubicBezTo>
                  <a:cubicBezTo>
                    <a:pt x="1981289" y="2297373"/>
                    <a:pt x="1990018" y="2299864"/>
                    <a:pt x="1990018" y="2311077"/>
                  </a:cubicBezTo>
                  <a:cubicBezTo>
                    <a:pt x="1990018" y="2323535"/>
                    <a:pt x="1981289" y="2329765"/>
                    <a:pt x="1972560" y="2332256"/>
                  </a:cubicBezTo>
                  <a:cubicBezTo>
                    <a:pt x="1951361" y="2340977"/>
                    <a:pt x="1930162" y="2349698"/>
                    <a:pt x="1907716" y="2339731"/>
                  </a:cubicBezTo>
                  <a:cubicBezTo>
                    <a:pt x="1892752" y="2333502"/>
                    <a:pt x="1881529" y="2334748"/>
                    <a:pt x="1869059" y="2347206"/>
                  </a:cubicBezTo>
                  <a:cubicBezTo>
                    <a:pt x="1855341" y="2360911"/>
                    <a:pt x="1837883" y="2355927"/>
                    <a:pt x="1825413" y="2343469"/>
                  </a:cubicBezTo>
                  <a:cubicBezTo>
                    <a:pt x="1807955" y="2326027"/>
                    <a:pt x="1792991" y="2306094"/>
                    <a:pt x="1795485" y="2279931"/>
                  </a:cubicBezTo>
                  <a:cubicBezTo>
                    <a:pt x="1797979" y="2262489"/>
                    <a:pt x="1794238" y="2246293"/>
                    <a:pt x="1789250" y="2231343"/>
                  </a:cubicBezTo>
                  <a:cubicBezTo>
                    <a:pt x="1788003" y="2200197"/>
                    <a:pt x="1774286" y="2174035"/>
                    <a:pt x="1764310" y="2146626"/>
                  </a:cubicBezTo>
                  <a:cubicBezTo>
                    <a:pt x="1756828" y="2127939"/>
                    <a:pt x="1740617" y="2120463"/>
                    <a:pt x="1721912" y="2119218"/>
                  </a:cubicBezTo>
                  <a:cubicBezTo>
                    <a:pt x="1700713" y="2119218"/>
                    <a:pt x="1703207" y="2137905"/>
                    <a:pt x="1699466" y="2151610"/>
                  </a:cubicBezTo>
                  <a:cubicBezTo>
                    <a:pt x="1695725" y="2165314"/>
                    <a:pt x="1688243" y="2179018"/>
                    <a:pt x="1685749" y="2193968"/>
                  </a:cubicBezTo>
                  <a:cubicBezTo>
                    <a:pt x="1682007" y="2216393"/>
                    <a:pt x="1668291" y="2227606"/>
                    <a:pt x="1645844" y="2223868"/>
                  </a:cubicBezTo>
                  <a:cubicBezTo>
                    <a:pt x="1623398" y="2221377"/>
                    <a:pt x="1615916" y="2232589"/>
                    <a:pt x="1613422" y="2252523"/>
                  </a:cubicBezTo>
                  <a:cubicBezTo>
                    <a:pt x="1613422" y="2261243"/>
                    <a:pt x="1612175" y="2269964"/>
                    <a:pt x="1613422" y="2278685"/>
                  </a:cubicBezTo>
                  <a:cubicBezTo>
                    <a:pt x="1615916" y="2334748"/>
                    <a:pt x="1600952" y="2385827"/>
                    <a:pt x="1569777" y="2430678"/>
                  </a:cubicBezTo>
                  <a:cubicBezTo>
                    <a:pt x="1554813" y="2453103"/>
                    <a:pt x="1554813" y="2470545"/>
                    <a:pt x="1572271" y="2489232"/>
                  </a:cubicBezTo>
                  <a:cubicBezTo>
                    <a:pt x="1590976" y="2507920"/>
                    <a:pt x="1602199" y="2530345"/>
                    <a:pt x="1607187" y="2555262"/>
                  </a:cubicBezTo>
                  <a:cubicBezTo>
                    <a:pt x="1614669" y="2583916"/>
                    <a:pt x="1629633" y="2610079"/>
                    <a:pt x="1654573" y="2626275"/>
                  </a:cubicBezTo>
                  <a:cubicBezTo>
                    <a:pt x="1699466" y="2654929"/>
                    <a:pt x="1735629" y="2693550"/>
                    <a:pt x="1776780" y="2724696"/>
                  </a:cubicBezTo>
                  <a:cubicBezTo>
                    <a:pt x="1802967" y="2743384"/>
                    <a:pt x="1810449" y="2770792"/>
                    <a:pt x="1820425" y="2800692"/>
                  </a:cubicBezTo>
                  <a:cubicBezTo>
                    <a:pt x="1836637" y="2858001"/>
                    <a:pt x="1799226" y="2900359"/>
                    <a:pt x="1786756" y="2948947"/>
                  </a:cubicBezTo>
                  <a:cubicBezTo>
                    <a:pt x="1781768" y="2965143"/>
                    <a:pt x="1761816" y="2962652"/>
                    <a:pt x="1751840" y="2978847"/>
                  </a:cubicBezTo>
                  <a:cubicBezTo>
                    <a:pt x="1786756" y="2985077"/>
                    <a:pt x="1802967" y="3009993"/>
                    <a:pt x="1816684" y="3037402"/>
                  </a:cubicBezTo>
                  <a:cubicBezTo>
                    <a:pt x="1826660" y="3057335"/>
                    <a:pt x="1846613" y="3063565"/>
                    <a:pt x="1861577" y="3076023"/>
                  </a:cubicBezTo>
                  <a:cubicBezTo>
                    <a:pt x="1871553" y="3084744"/>
                    <a:pt x="1877787" y="3079760"/>
                    <a:pt x="1882776" y="3071040"/>
                  </a:cubicBezTo>
                  <a:cubicBezTo>
                    <a:pt x="1887764" y="3062319"/>
                    <a:pt x="1891505" y="3054844"/>
                    <a:pt x="1897740" y="3048614"/>
                  </a:cubicBezTo>
                  <a:cubicBezTo>
                    <a:pt x="1906469" y="3041139"/>
                    <a:pt x="1913951" y="3037402"/>
                    <a:pt x="1925174" y="3043631"/>
                  </a:cubicBezTo>
                  <a:cubicBezTo>
                    <a:pt x="1933903" y="3048614"/>
                    <a:pt x="1941385" y="3057335"/>
                    <a:pt x="1937644" y="3067302"/>
                  </a:cubicBezTo>
                  <a:cubicBezTo>
                    <a:pt x="1923927" y="3102186"/>
                    <a:pt x="1940138" y="3119627"/>
                    <a:pt x="1968819" y="3135823"/>
                  </a:cubicBezTo>
                  <a:cubicBezTo>
                    <a:pt x="1985030" y="3145790"/>
                    <a:pt x="1982536" y="3160740"/>
                    <a:pt x="1968819" y="3171953"/>
                  </a:cubicBezTo>
                  <a:cubicBezTo>
                    <a:pt x="1950114" y="3188149"/>
                    <a:pt x="1956349" y="3199361"/>
                    <a:pt x="1975054" y="3208082"/>
                  </a:cubicBezTo>
                  <a:cubicBezTo>
                    <a:pt x="1993759" y="3216803"/>
                    <a:pt x="2002488" y="3235490"/>
                    <a:pt x="2019946" y="3246703"/>
                  </a:cubicBezTo>
                  <a:cubicBezTo>
                    <a:pt x="2019946" y="3230507"/>
                    <a:pt x="2008723" y="3221786"/>
                    <a:pt x="1993759" y="3216803"/>
                  </a:cubicBezTo>
                  <a:cubicBezTo>
                    <a:pt x="1972560" y="3208082"/>
                    <a:pt x="1973807" y="3198115"/>
                    <a:pt x="1992512" y="3186903"/>
                  </a:cubicBezTo>
                  <a:cubicBezTo>
                    <a:pt x="2033663" y="3159494"/>
                    <a:pt x="2066085" y="3173198"/>
                    <a:pt x="2074815" y="3224278"/>
                  </a:cubicBezTo>
                  <a:cubicBezTo>
                    <a:pt x="2078556" y="3245457"/>
                    <a:pt x="2078556" y="3267882"/>
                    <a:pt x="2074815" y="3291553"/>
                  </a:cubicBezTo>
                  <a:cubicBezTo>
                    <a:pt x="2068579" y="3325191"/>
                    <a:pt x="2073568" y="3360074"/>
                    <a:pt x="2061097" y="3392466"/>
                  </a:cubicBezTo>
                  <a:cubicBezTo>
                    <a:pt x="2056109" y="3403679"/>
                    <a:pt x="2066085" y="3413646"/>
                    <a:pt x="2079803" y="3406171"/>
                  </a:cubicBezTo>
                  <a:cubicBezTo>
                    <a:pt x="2105990" y="3393712"/>
                    <a:pt x="2129683" y="3406171"/>
                    <a:pt x="2153376" y="3414891"/>
                  </a:cubicBezTo>
                  <a:cubicBezTo>
                    <a:pt x="2180810" y="3426104"/>
                    <a:pt x="2180810" y="3452267"/>
                    <a:pt x="2182057" y="3475938"/>
                  </a:cubicBezTo>
                  <a:cubicBezTo>
                    <a:pt x="2182057" y="3488396"/>
                    <a:pt x="2174575" y="3504592"/>
                    <a:pt x="2193280" y="3509575"/>
                  </a:cubicBezTo>
                  <a:cubicBezTo>
                    <a:pt x="2210738" y="3514559"/>
                    <a:pt x="2230691" y="3519542"/>
                    <a:pt x="2244407" y="3498363"/>
                  </a:cubicBezTo>
                  <a:cubicBezTo>
                    <a:pt x="2255631" y="3478429"/>
                    <a:pt x="2276830" y="3469708"/>
                    <a:pt x="2300523" y="3470954"/>
                  </a:cubicBezTo>
                  <a:cubicBezTo>
                    <a:pt x="2311746" y="3470954"/>
                    <a:pt x="2321722" y="3467217"/>
                    <a:pt x="2331698" y="3464725"/>
                  </a:cubicBezTo>
                  <a:cubicBezTo>
                    <a:pt x="2364120" y="3456004"/>
                    <a:pt x="2394048" y="3480921"/>
                    <a:pt x="2392801" y="3514559"/>
                  </a:cubicBezTo>
                  <a:cubicBezTo>
                    <a:pt x="2392801" y="3541967"/>
                    <a:pt x="2382825" y="3568130"/>
                    <a:pt x="2382825" y="3595538"/>
                  </a:cubicBezTo>
                  <a:cubicBezTo>
                    <a:pt x="2382825" y="3609243"/>
                    <a:pt x="2371602" y="3612980"/>
                    <a:pt x="2362873" y="3621701"/>
                  </a:cubicBezTo>
                  <a:cubicBezTo>
                    <a:pt x="2350403" y="3635405"/>
                    <a:pt x="2346662" y="3651601"/>
                    <a:pt x="2362873" y="3667797"/>
                  </a:cubicBezTo>
                  <a:cubicBezTo>
                    <a:pt x="2372849" y="3679010"/>
                    <a:pt x="2384072" y="3681501"/>
                    <a:pt x="2395295" y="3667797"/>
                  </a:cubicBezTo>
                  <a:cubicBezTo>
                    <a:pt x="2402777" y="3661568"/>
                    <a:pt x="2407765" y="3646618"/>
                    <a:pt x="2417741" y="3649109"/>
                  </a:cubicBezTo>
                  <a:cubicBezTo>
                    <a:pt x="2447670" y="3660322"/>
                    <a:pt x="2455152" y="3637897"/>
                    <a:pt x="2466375" y="3619209"/>
                  </a:cubicBezTo>
                  <a:cubicBezTo>
                    <a:pt x="2476351" y="3605505"/>
                    <a:pt x="2491315" y="3601768"/>
                    <a:pt x="2507526" y="3609243"/>
                  </a:cubicBezTo>
                  <a:cubicBezTo>
                    <a:pt x="2522490" y="3614226"/>
                    <a:pt x="2524984" y="3627930"/>
                    <a:pt x="2522490" y="3641634"/>
                  </a:cubicBezTo>
                  <a:cubicBezTo>
                    <a:pt x="2519996" y="3651601"/>
                    <a:pt x="2515008" y="3662814"/>
                    <a:pt x="2524984" y="3669043"/>
                  </a:cubicBezTo>
                  <a:cubicBezTo>
                    <a:pt x="2536207" y="3672780"/>
                    <a:pt x="2541195" y="3659076"/>
                    <a:pt x="2547430" y="3652847"/>
                  </a:cubicBezTo>
                  <a:cubicBezTo>
                    <a:pt x="2559900" y="3639143"/>
                    <a:pt x="2573617" y="3632914"/>
                    <a:pt x="2592323" y="3637897"/>
                  </a:cubicBezTo>
                  <a:cubicBezTo>
                    <a:pt x="2611027" y="3644126"/>
                    <a:pt x="2614769" y="3637897"/>
                    <a:pt x="2611027" y="3619209"/>
                  </a:cubicBezTo>
                  <a:cubicBezTo>
                    <a:pt x="2607287" y="3589309"/>
                    <a:pt x="2617263" y="3575605"/>
                    <a:pt x="2647191" y="3571867"/>
                  </a:cubicBezTo>
                  <a:cubicBezTo>
                    <a:pt x="2668390" y="3569376"/>
                    <a:pt x="2683354" y="3561901"/>
                    <a:pt x="2689589" y="3540721"/>
                  </a:cubicBezTo>
                  <a:cubicBezTo>
                    <a:pt x="2695824" y="3522034"/>
                    <a:pt x="2709541" y="3518296"/>
                    <a:pt x="2726999" y="3524525"/>
                  </a:cubicBezTo>
                  <a:cubicBezTo>
                    <a:pt x="2754433" y="3536984"/>
                    <a:pt x="2764409" y="3524525"/>
                    <a:pt x="2768150" y="3498363"/>
                  </a:cubicBezTo>
                  <a:cubicBezTo>
                    <a:pt x="2769397" y="3485904"/>
                    <a:pt x="2774385" y="3474692"/>
                    <a:pt x="2776879" y="3462233"/>
                  </a:cubicBezTo>
                  <a:cubicBezTo>
                    <a:pt x="2788102" y="3428596"/>
                    <a:pt x="2798079" y="3422367"/>
                    <a:pt x="2832995" y="3429842"/>
                  </a:cubicBezTo>
                  <a:cubicBezTo>
                    <a:pt x="2847959" y="3432333"/>
                    <a:pt x="2861676" y="3439808"/>
                    <a:pt x="2875393" y="3447283"/>
                  </a:cubicBezTo>
                  <a:cubicBezTo>
                    <a:pt x="2892851" y="3457250"/>
                    <a:pt x="2910309" y="3463479"/>
                    <a:pt x="2931508" y="3463479"/>
                  </a:cubicBezTo>
                  <a:cubicBezTo>
                    <a:pt x="2962683" y="3463479"/>
                    <a:pt x="2972659" y="3473446"/>
                    <a:pt x="2975153" y="3504592"/>
                  </a:cubicBezTo>
                  <a:cubicBezTo>
                    <a:pt x="2977647" y="3532000"/>
                    <a:pt x="2983883" y="3559409"/>
                    <a:pt x="3000093" y="3583080"/>
                  </a:cubicBezTo>
                  <a:cubicBezTo>
                    <a:pt x="3007576" y="3593047"/>
                    <a:pt x="3010070" y="3604259"/>
                    <a:pt x="3006329" y="3617963"/>
                  </a:cubicBezTo>
                  <a:cubicBezTo>
                    <a:pt x="3001341" y="3632914"/>
                    <a:pt x="2986377" y="3644126"/>
                    <a:pt x="2973906" y="3632914"/>
                  </a:cubicBezTo>
                  <a:cubicBezTo>
                    <a:pt x="2920285" y="3589309"/>
                    <a:pt x="2862923" y="3607997"/>
                    <a:pt x="2806807" y="3622947"/>
                  </a:cubicBezTo>
                  <a:cubicBezTo>
                    <a:pt x="2773138" y="3632914"/>
                    <a:pt x="2739469" y="3641634"/>
                    <a:pt x="2704553" y="3645372"/>
                  </a:cubicBezTo>
                  <a:cubicBezTo>
                    <a:pt x="2688342" y="3647864"/>
                    <a:pt x="2682107" y="3655339"/>
                    <a:pt x="2675872" y="3671535"/>
                  </a:cubicBezTo>
                  <a:cubicBezTo>
                    <a:pt x="2658414" y="3720122"/>
                    <a:pt x="2655920" y="3769956"/>
                    <a:pt x="2655920" y="3822281"/>
                  </a:cubicBezTo>
                  <a:cubicBezTo>
                    <a:pt x="2674625" y="3819790"/>
                    <a:pt x="2672131" y="3808577"/>
                    <a:pt x="2673378" y="3798610"/>
                  </a:cubicBezTo>
                  <a:cubicBezTo>
                    <a:pt x="2680860" y="3755006"/>
                    <a:pt x="2689589" y="3748777"/>
                    <a:pt x="2728246" y="3761235"/>
                  </a:cubicBezTo>
                  <a:cubicBezTo>
                    <a:pt x="2751939" y="3768710"/>
                    <a:pt x="2771891" y="3773693"/>
                    <a:pt x="2795585" y="3761235"/>
                  </a:cubicBezTo>
                  <a:cubicBezTo>
                    <a:pt x="2813043" y="3752514"/>
                    <a:pt x="2831748" y="3759989"/>
                    <a:pt x="2841724" y="3776185"/>
                  </a:cubicBezTo>
                  <a:cubicBezTo>
                    <a:pt x="2847959" y="3788644"/>
                    <a:pt x="2851700" y="3803594"/>
                    <a:pt x="2832995" y="3808577"/>
                  </a:cubicBezTo>
                  <a:cubicBezTo>
                    <a:pt x="2814290" y="3812315"/>
                    <a:pt x="2813043" y="3819790"/>
                    <a:pt x="2821772" y="3833494"/>
                  </a:cubicBezTo>
                  <a:cubicBezTo>
                    <a:pt x="2829254" y="3843461"/>
                    <a:pt x="2836736" y="3858411"/>
                    <a:pt x="2852947" y="3840969"/>
                  </a:cubicBezTo>
                  <a:cubicBezTo>
                    <a:pt x="2854194" y="3838477"/>
                    <a:pt x="2857935" y="3833494"/>
                    <a:pt x="2861676" y="3833494"/>
                  </a:cubicBezTo>
                  <a:cubicBezTo>
                    <a:pt x="2899086" y="3834740"/>
                    <a:pt x="2929014" y="3824773"/>
                    <a:pt x="2945225" y="3784906"/>
                  </a:cubicBezTo>
                  <a:cubicBezTo>
                    <a:pt x="2947719" y="3774939"/>
                    <a:pt x="2962683" y="3781168"/>
                    <a:pt x="2970165" y="3788644"/>
                  </a:cubicBezTo>
                  <a:cubicBezTo>
                    <a:pt x="2982635" y="3801102"/>
                    <a:pt x="2996353" y="3808577"/>
                    <a:pt x="3010070" y="3818544"/>
                  </a:cubicBezTo>
                  <a:cubicBezTo>
                    <a:pt x="3039998" y="3839723"/>
                    <a:pt x="3068679" y="3828510"/>
                    <a:pt x="3076161" y="3791135"/>
                  </a:cubicBezTo>
                  <a:cubicBezTo>
                    <a:pt x="3078655" y="3779923"/>
                    <a:pt x="3077408" y="3768710"/>
                    <a:pt x="3081149" y="3758743"/>
                  </a:cubicBezTo>
                  <a:cubicBezTo>
                    <a:pt x="3084890" y="3748777"/>
                    <a:pt x="3086137" y="3737564"/>
                    <a:pt x="3098607" y="3737564"/>
                  </a:cubicBezTo>
                  <a:cubicBezTo>
                    <a:pt x="3111077" y="3736318"/>
                    <a:pt x="3119806" y="3743793"/>
                    <a:pt x="3124794" y="3755006"/>
                  </a:cubicBezTo>
                  <a:cubicBezTo>
                    <a:pt x="3131029" y="3768710"/>
                    <a:pt x="3132276" y="3784906"/>
                    <a:pt x="3138511" y="3798610"/>
                  </a:cubicBezTo>
                  <a:cubicBezTo>
                    <a:pt x="3142252" y="3806085"/>
                    <a:pt x="3147240" y="3814806"/>
                    <a:pt x="3155969" y="3816052"/>
                  </a:cubicBezTo>
                  <a:cubicBezTo>
                    <a:pt x="3168439" y="3816052"/>
                    <a:pt x="3169687" y="3806085"/>
                    <a:pt x="3173427" y="3798610"/>
                  </a:cubicBezTo>
                  <a:cubicBezTo>
                    <a:pt x="3192133" y="3763727"/>
                    <a:pt x="3187145" y="3730089"/>
                    <a:pt x="3169687" y="3697697"/>
                  </a:cubicBezTo>
                  <a:cubicBezTo>
                    <a:pt x="3160957" y="3680255"/>
                    <a:pt x="3162204" y="3654093"/>
                    <a:pt x="3133523" y="3647864"/>
                  </a:cubicBezTo>
                  <a:cubicBezTo>
                    <a:pt x="3129782" y="3647864"/>
                    <a:pt x="3127288" y="3641634"/>
                    <a:pt x="3127288" y="3637897"/>
                  </a:cubicBezTo>
                  <a:cubicBezTo>
                    <a:pt x="3131029" y="3612980"/>
                    <a:pt x="3122300" y="3588063"/>
                    <a:pt x="3128535" y="3565638"/>
                  </a:cubicBezTo>
                  <a:cubicBezTo>
                    <a:pt x="3136017" y="3533246"/>
                    <a:pt x="3149734" y="3502100"/>
                    <a:pt x="3172181" y="3478429"/>
                  </a:cubicBezTo>
                  <a:cubicBezTo>
                    <a:pt x="3188391" y="3462233"/>
                    <a:pt x="3204603" y="3456004"/>
                    <a:pt x="3218320" y="3478429"/>
                  </a:cubicBezTo>
                  <a:cubicBezTo>
                    <a:pt x="3228296" y="3494625"/>
                    <a:pt x="3247001" y="3498363"/>
                    <a:pt x="3260718" y="3509575"/>
                  </a:cubicBezTo>
                  <a:cubicBezTo>
                    <a:pt x="3273188" y="3519542"/>
                    <a:pt x="3284411" y="3533246"/>
                    <a:pt x="3270694" y="3549442"/>
                  </a:cubicBezTo>
                  <a:cubicBezTo>
                    <a:pt x="3260718" y="3563146"/>
                    <a:pt x="3245754" y="3558163"/>
                    <a:pt x="3233284" y="3550688"/>
                  </a:cubicBezTo>
                  <a:cubicBezTo>
                    <a:pt x="3195874" y="3528263"/>
                    <a:pt x="3194627" y="3529509"/>
                    <a:pt x="3184651" y="3576851"/>
                  </a:cubicBezTo>
                  <a:cubicBezTo>
                    <a:pt x="3205850" y="3576851"/>
                    <a:pt x="3227049" y="3580588"/>
                    <a:pt x="3247001" y="3580588"/>
                  </a:cubicBezTo>
                  <a:cubicBezTo>
                    <a:pt x="3265706" y="3580588"/>
                    <a:pt x="3276929" y="3589309"/>
                    <a:pt x="3279423" y="3606751"/>
                  </a:cubicBezTo>
                  <a:cubicBezTo>
                    <a:pt x="3280670" y="3614226"/>
                    <a:pt x="3280670" y="3624193"/>
                    <a:pt x="3288152" y="3627930"/>
                  </a:cubicBezTo>
                  <a:cubicBezTo>
                    <a:pt x="3318080" y="3646618"/>
                    <a:pt x="3330550" y="3675272"/>
                    <a:pt x="3335538" y="3710156"/>
                  </a:cubicBezTo>
                  <a:cubicBezTo>
                    <a:pt x="3338032" y="3723860"/>
                    <a:pt x="3350502" y="3723860"/>
                    <a:pt x="3361725" y="3713893"/>
                  </a:cubicBezTo>
                  <a:cubicBezTo>
                    <a:pt x="3371701" y="3703926"/>
                    <a:pt x="3381678" y="3690222"/>
                    <a:pt x="3392901" y="3681501"/>
                  </a:cubicBezTo>
                  <a:cubicBezTo>
                    <a:pt x="3414100" y="3665305"/>
                    <a:pt x="3422829" y="3667797"/>
                    <a:pt x="3431558" y="3692714"/>
                  </a:cubicBezTo>
                  <a:cubicBezTo>
                    <a:pt x="3434052" y="3696451"/>
                    <a:pt x="3434052" y="3700189"/>
                    <a:pt x="3435299" y="3703926"/>
                  </a:cubicBezTo>
                  <a:cubicBezTo>
                    <a:pt x="3439040" y="3713893"/>
                    <a:pt x="3440287" y="3727597"/>
                    <a:pt x="3452757" y="3723860"/>
                  </a:cubicBezTo>
                  <a:cubicBezTo>
                    <a:pt x="3463980" y="3721368"/>
                    <a:pt x="3456498" y="3708910"/>
                    <a:pt x="3455251" y="3701435"/>
                  </a:cubicBezTo>
                  <a:cubicBezTo>
                    <a:pt x="3450263" y="3676518"/>
                    <a:pt x="3470215" y="3666551"/>
                    <a:pt x="3483932" y="3654093"/>
                  </a:cubicBezTo>
                  <a:cubicBezTo>
                    <a:pt x="3495155" y="3642880"/>
                    <a:pt x="3507625" y="3645372"/>
                    <a:pt x="3517601" y="3660322"/>
                  </a:cubicBezTo>
                  <a:cubicBezTo>
                    <a:pt x="3523836" y="3635405"/>
                    <a:pt x="3527577" y="3614226"/>
                    <a:pt x="3523836" y="3593047"/>
                  </a:cubicBezTo>
                  <a:cubicBezTo>
                    <a:pt x="3520095" y="3570621"/>
                    <a:pt x="3527577" y="3554426"/>
                    <a:pt x="3551271" y="3551934"/>
                  </a:cubicBezTo>
                  <a:cubicBezTo>
                    <a:pt x="3572470" y="3548196"/>
                    <a:pt x="3579952" y="3535738"/>
                    <a:pt x="3579952" y="3515805"/>
                  </a:cubicBezTo>
                  <a:cubicBezTo>
                    <a:pt x="3581199" y="3505838"/>
                    <a:pt x="3582446" y="3495871"/>
                    <a:pt x="3588681" y="3487150"/>
                  </a:cubicBezTo>
                  <a:cubicBezTo>
                    <a:pt x="3604892" y="3462233"/>
                    <a:pt x="3614868" y="3436071"/>
                    <a:pt x="3613621" y="3406171"/>
                  </a:cubicBezTo>
                  <a:cubicBezTo>
                    <a:pt x="3613621" y="3396204"/>
                    <a:pt x="3616115" y="3386237"/>
                    <a:pt x="3627338" y="3381254"/>
                  </a:cubicBezTo>
                  <a:cubicBezTo>
                    <a:pt x="3639808" y="3376270"/>
                    <a:pt x="3644796" y="3386237"/>
                    <a:pt x="3652278" y="3392466"/>
                  </a:cubicBezTo>
                  <a:cubicBezTo>
                    <a:pt x="3673477" y="3413646"/>
                    <a:pt x="3702158" y="3412400"/>
                    <a:pt x="3720863" y="3386237"/>
                  </a:cubicBezTo>
                  <a:cubicBezTo>
                    <a:pt x="3734580" y="3368795"/>
                    <a:pt x="3747051" y="3353845"/>
                    <a:pt x="3762015" y="3338895"/>
                  </a:cubicBezTo>
                  <a:cubicBezTo>
                    <a:pt x="3784461" y="3315224"/>
                    <a:pt x="3816883" y="3318962"/>
                    <a:pt x="3844317" y="3310241"/>
                  </a:cubicBezTo>
                  <a:cubicBezTo>
                    <a:pt x="3853046" y="3307749"/>
                    <a:pt x="3861775" y="3316470"/>
                    <a:pt x="3865516" y="3323945"/>
                  </a:cubicBezTo>
                  <a:cubicBezTo>
                    <a:pt x="3886715" y="3357583"/>
                    <a:pt x="3924125" y="3366304"/>
                    <a:pt x="3957795" y="3377516"/>
                  </a:cubicBezTo>
                  <a:cubicBezTo>
                    <a:pt x="3967771" y="3381254"/>
                    <a:pt x="3977747" y="3381254"/>
                    <a:pt x="3985229" y="3372533"/>
                  </a:cubicBezTo>
                  <a:cubicBezTo>
                    <a:pt x="3998946" y="3357583"/>
                    <a:pt x="4016404" y="3357583"/>
                    <a:pt x="4035109" y="3361320"/>
                  </a:cubicBezTo>
                  <a:cubicBezTo>
                    <a:pt x="4040097" y="3362566"/>
                    <a:pt x="4045085" y="3368795"/>
                    <a:pt x="4050073" y="3367550"/>
                  </a:cubicBezTo>
                  <a:cubicBezTo>
                    <a:pt x="4099953" y="3347616"/>
                    <a:pt x="4146093" y="3377516"/>
                    <a:pt x="4194726" y="3372533"/>
                  </a:cubicBezTo>
                  <a:cubicBezTo>
                    <a:pt x="4209690" y="3371287"/>
                    <a:pt x="4220913" y="3363812"/>
                    <a:pt x="4230889" y="3357583"/>
                  </a:cubicBezTo>
                  <a:cubicBezTo>
                    <a:pt x="4252088" y="3343879"/>
                    <a:pt x="4273287" y="3343879"/>
                    <a:pt x="4291992" y="3361320"/>
                  </a:cubicBezTo>
                  <a:cubicBezTo>
                    <a:pt x="4303215" y="3371287"/>
                    <a:pt x="4315686" y="3376270"/>
                    <a:pt x="4329403" y="3380008"/>
                  </a:cubicBezTo>
                  <a:cubicBezTo>
                    <a:pt x="4356837" y="3387483"/>
                    <a:pt x="4361825" y="3401187"/>
                    <a:pt x="4346861" y="3423612"/>
                  </a:cubicBezTo>
                  <a:cubicBezTo>
                    <a:pt x="4338132" y="3438562"/>
                    <a:pt x="4331897" y="3452267"/>
                    <a:pt x="4330650" y="3469708"/>
                  </a:cubicBezTo>
                  <a:cubicBezTo>
                    <a:pt x="4329403" y="3500854"/>
                    <a:pt x="4306957" y="3520788"/>
                    <a:pt x="4289498" y="3541967"/>
                  </a:cubicBezTo>
                  <a:cubicBezTo>
                    <a:pt x="4279522" y="3554426"/>
                    <a:pt x="4272040" y="3564392"/>
                    <a:pt x="4279522" y="3580588"/>
                  </a:cubicBezTo>
                  <a:cubicBezTo>
                    <a:pt x="4285757" y="3595538"/>
                    <a:pt x="4296980" y="3603013"/>
                    <a:pt x="4313192" y="3603013"/>
                  </a:cubicBezTo>
                  <a:cubicBezTo>
                    <a:pt x="4348108" y="3604259"/>
                    <a:pt x="4383024" y="3617963"/>
                    <a:pt x="4420434" y="3617963"/>
                  </a:cubicBezTo>
                  <a:cubicBezTo>
                    <a:pt x="4435398" y="3617963"/>
                    <a:pt x="4447868" y="3624193"/>
                    <a:pt x="4455350" y="3639143"/>
                  </a:cubicBezTo>
                  <a:cubicBezTo>
                    <a:pt x="4466573" y="3651601"/>
                    <a:pt x="4481537" y="3652847"/>
                    <a:pt x="4497748" y="3651601"/>
                  </a:cubicBezTo>
                  <a:cubicBezTo>
                    <a:pt x="4565087" y="3647864"/>
                    <a:pt x="4628684" y="3655339"/>
                    <a:pt x="4692281" y="3677764"/>
                  </a:cubicBezTo>
                  <a:cubicBezTo>
                    <a:pt x="4733433" y="3692714"/>
                    <a:pt x="4761958" y="3725884"/>
                    <a:pt x="4766283" y="3765187"/>
                  </a:cubicBezTo>
                  <a:cubicBezTo>
                    <a:pt x="4767725" y="3778287"/>
                    <a:pt x="4766478" y="3792069"/>
                    <a:pt x="4762114" y="3806085"/>
                  </a:cubicBezTo>
                  <a:cubicBezTo>
                    <a:pt x="4748397" y="3850936"/>
                    <a:pt x="4708492" y="3858411"/>
                    <a:pt x="4672329" y="3869623"/>
                  </a:cubicBezTo>
                  <a:cubicBezTo>
                    <a:pt x="4647389" y="3877098"/>
                    <a:pt x="4621202" y="3877098"/>
                    <a:pt x="4596262" y="3883327"/>
                  </a:cubicBezTo>
                  <a:cubicBezTo>
                    <a:pt x="4527676" y="3898277"/>
                    <a:pt x="4456597" y="3884573"/>
                    <a:pt x="4388012" y="3897032"/>
                  </a:cubicBezTo>
                  <a:cubicBezTo>
                    <a:pt x="4376789" y="3898277"/>
                    <a:pt x="4365566" y="3892048"/>
                    <a:pt x="4356837" y="3903261"/>
                  </a:cubicBezTo>
                  <a:cubicBezTo>
                    <a:pt x="4351849" y="3914473"/>
                    <a:pt x="4341873" y="3919457"/>
                    <a:pt x="4331897" y="3924440"/>
                  </a:cubicBezTo>
                  <a:cubicBezTo>
                    <a:pt x="4294486" y="3936899"/>
                    <a:pt x="4273287" y="3969290"/>
                    <a:pt x="4244606" y="3991716"/>
                  </a:cubicBezTo>
                  <a:cubicBezTo>
                    <a:pt x="4230889" y="4001682"/>
                    <a:pt x="4227148" y="4016632"/>
                    <a:pt x="4225901" y="4031582"/>
                  </a:cubicBezTo>
                  <a:cubicBezTo>
                    <a:pt x="4223407" y="4068958"/>
                    <a:pt x="4232136" y="4105087"/>
                    <a:pt x="4234630" y="4139970"/>
                  </a:cubicBezTo>
                  <a:cubicBezTo>
                    <a:pt x="4234630" y="4157412"/>
                    <a:pt x="4247100" y="4164887"/>
                    <a:pt x="4259570" y="4173608"/>
                  </a:cubicBezTo>
                  <a:cubicBezTo>
                    <a:pt x="4285757" y="4189804"/>
                    <a:pt x="4309451" y="4207246"/>
                    <a:pt x="4316933" y="4239638"/>
                  </a:cubicBezTo>
                  <a:cubicBezTo>
                    <a:pt x="4316933" y="4242129"/>
                    <a:pt x="4316933" y="4244621"/>
                    <a:pt x="4316933" y="4247113"/>
                  </a:cubicBezTo>
                  <a:cubicBezTo>
                    <a:pt x="4310697" y="4252096"/>
                    <a:pt x="4303215" y="4252096"/>
                    <a:pt x="4296980" y="4247113"/>
                  </a:cubicBezTo>
                  <a:cubicBezTo>
                    <a:pt x="4280769" y="4239638"/>
                    <a:pt x="4269546" y="4238392"/>
                    <a:pt x="4265805" y="4212229"/>
                  </a:cubicBezTo>
                  <a:cubicBezTo>
                    <a:pt x="4263311" y="4187312"/>
                    <a:pt x="4230889" y="4168625"/>
                    <a:pt x="4202208" y="4161150"/>
                  </a:cubicBezTo>
                  <a:cubicBezTo>
                    <a:pt x="4183503" y="4156166"/>
                    <a:pt x="4168539" y="4153675"/>
                    <a:pt x="4176021" y="4127512"/>
                  </a:cubicBezTo>
                  <a:cubicBezTo>
                    <a:pt x="4178515" y="4125020"/>
                    <a:pt x="4176021" y="4117545"/>
                    <a:pt x="4173527" y="4116300"/>
                  </a:cubicBezTo>
                  <a:cubicBezTo>
                    <a:pt x="4148587" y="4100104"/>
                    <a:pt x="4114917" y="4112562"/>
                    <a:pt x="4088730" y="4096366"/>
                  </a:cubicBezTo>
                  <a:cubicBezTo>
                    <a:pt x="4080001" y="4091383"/>
                    <a:pt x="4070025" y="4105087"/>
                    <a:pt x="4065037" y="4115054"/>
                  </a:cubicBezTo>
                  <a:cubicBezTo>
                    <a:pt x="4056308" y="4132495"/>
                    <a:pt x="4037603" y="4137479"/>
                    <a:pt x="4022639" y="4146200"/>
                  </a:cubicBezTo>
                  <a:cubicBezTo>
                    <a:pt x="3992711" y="4162396"/>
                    <a:pt x="3972759" y="4183575"/>
                    <a:pt x="3972759" y="4219704"/>
                  </a:cubicBezTo>
                  <a:cubicBezTo>
                    <a:pt x="3971512" y="4249604"/>
                    <a:pt x="3944078" y="4265800"/>
                    <a:pt x="3931607" y="4289471"/>
                  </a:cubicBezTo>
                  <a:cubicBezTo>
                    <a:pt x="3922878" y="4305667"/>
                    <a:pt x="3914149" y="4320617"/>
                    <a:pt x="3912902" y="4338059"/>
                  </a:cubicBezTo>
                  <a:cubicBezTo>
                    <a:pt x="3911655" y="4394122"/>
                    <a:pt x="3884221" y="4440218"/>
                    <a:pt x="3858034" y="4487560"/>
                  </a:cubicBezTo>
                  <a:cubicBezTo>
                    <a:pt x="3858034" y="4488806"/>
                    <a:pt x="3851799" y="4492543"/>
                    <a:pt x="3851799" y="4492543"/>
                  </a:cubicBezTo>
                  <a:cubicBezTo>
                    <a:pt x="3834341" y="4478839"/>
                    <a:pt x="3806907" y="4486314"/>
                    <a:pt x="3794437" y="4461397"/>
                  </a:cubicBezTo>
                  <a:cubicBezTo>
                    <a:pt x="3763262" y="4400351"/>
                    <a:pt x="3763262" y="4400351"/>
                    <a:pt x="3697170" y="4420285"/>
                  </a:cubicBezTo>
                  <a:cubicBezTo>
                    <a:pt x="3694676" y="4421530"/>
                    <a:pt x="3690935" y="4422776"/>
                    <a:pt x="3684700" y="4424022"/>
                  </a:cubicBezTo>
                  <a:cubicBezTo>
                    <a:pt x="3698417" y="4374188"/>
                    <a:pt x="3658513" y="4345534"/>
                    <a:pt x="3642302" y="4308159"/>
                  </a:cubicBezTo>
                  <a:cubicBezTo>
                    <a:pt x="3634820" y="4294455"/>
                    <a:pt x="3612374" y="4296946"/>
                    <a:pt x="3601151" y="4283242"/>
                  </a:cubicBezTo>
                  <a:cubicBezTo>
                    <a:pt x="3588681" y="4269538"/>
                    <a:pt x="3581199" y="4255834"/>
                    <a:pt x="3582446" y="4235900"/>
                  </a:cubicBezTo>
                  <a:cubicBezTo>
                    <a:pt x="3582446" y="4217213"/>
                    <a:pt x="3584940" y="4198525"/>
                    <a:pt x="3572470" y="4179837"/>
                  </a:cubicBezTo>
                  <a:cubicBezTo>
                    <a:pt x="3562493" y="4164887"/>
                    <a:pt x="3571223" y="4149937"/>
                    <a:pt x="3589928" y="4143708"/>
                  </a:cubicBezTo>
                  <a:cubicBezTo>
                    <a:pt x="3604892" y="4139970"/>
                    <a:pt x="3618609" y="4134987"/>
                    <a:pt x="3633573" y="4132495"/>
                  </a:cubicBezTo>
                  <a:cubicBezTo>
                    <a:pt x="3658513" y="4127512"/>
                    <a:pt x="3685947" y="4127512"/>
                    <a:pt x="3684700" y="4088891"/>
                  </a:cubicBezTo>
                  <a:cubicBezTo>
                    <a:pt x="3683453" y="4076433"/>
                    <a:pt x="3704652" y="4073941"/>
                    <a:pt x="3718369" y="4071449"/>
                  </a:cubicBezTo>
                  <a:cubicBezTo>
                    <a:pt x="3730839" y="4068958"/>
                    <a:pt x="3728345" y="4082662"/>
                    <a:pt x="3732086" y="4090137"/>
                  </a:cubicBezTo>
                  <a:cubicBezTo>
                    <a:pt x="3740815" y="4107579"/>
                    <a:pt x="3748297" y="4126266"/>
                    <a:pt x="3755780" y="4143708"/>
                  </a:cubicBezTo>
                  <a:cubicBezTo>
                    <a:pt x="3759521" y="4148691"/>
                    <a:pt x="3759521" y="4157412"/>
                    <a:pt x="3768250" y="4157412"/>
                  </a:cubicBezTo>
                  <a:cubicBezTo>
                    <a:pt x="3775732" y="4154921"/>
                    <a:pt x="3779473" y="4147446"/>
                    <a:pt x="3779473" y="4141216"/>
                  </a:cubicBezTo>
                  <a:cubicBezTo>
                    <a:pt x="3784461" y="4105087"/>
                    <a:pt x="3789449" y="4068958"/>
                    <a:pt x="3821871" y="4041549"/>
                  </a:cubicBezTo>
                  <a:cubicBezTo>
                    <a:pt x="3834341" y="4031582"/>
                    <a:pt x="3820624" y="4004174"/>
                    <a:pt x="3804413" y="4005420"/>
                  </a:cubicBezTo>
                  <a:cubicBezTo>
                    <a:pt x="3783214" y="4006666"/>
                    <a:pt x="3755780" y="4002928"/>
                    <a:pt x="3748297" y="4032828"/>
                  </a:cubicBezTo>
                  <a:cubicBezTo>
                    <a:pt x="3744557" y="4042795"/>
                    <a:pt x="3739569" y="4049024"/>
                    <a:pt x="3728345" y="4046532"/>
                  </a:cubicBezTo>
                  <a:cubicBezTo>
                    <a:pt x="3718369" y="4042795"/>
                    <a:pt x="3720863" y="4032828"/>
                    <a:pt x="3722110" y="4026599"/>
                  </a:cubicBezTo>
                  <a:cubicBezTo>
                    <a:pt x="3732086" y="3971782"/>
                    <a:pt x="3712134" y="3921948"/>
                    <a:pt x="3690935" y="3874607"/>
                  </a:cubicBezTo>
                  <a:cubicBezTo>
                    <a:pt x="3680959" y="3849690"/>
                    <a:pt x="3654772" y="3864640"/>
                    <a:pt x="3638561" y="3877098"/>
                  </a:cubicBezTo>
                  <a:cubicBezTo>
                    <a:pt x="3613621" y="3898277"/>
                    <a:pt x="3593669" y="3924440"/>
                    <a:pt x="3566235" y="3941882"/>
                  </a:cubicBezTo>
                  <a:cubicBezTo>
                    <a:pt x="3538800" y="3958078"/>
                    <a:pt x="3511366" y="3984240"/>
                    <a:pt x="3475203" y="3955586"/>
                  </a:cubicBezTo>
                  <a:cubicBezTo>
                    <a:pt x="3465227" y="3948111"/>
                    <a:pt x="3447769" y="3953094"/>
                    <a:pt x="3446522" y="3961815"/>
                  </a:cubicBezTo>
                  <a:cubicBezTo>
                    <a:pt x="3445275" y="3976765"/>
                    <a:pt x="3422829" y="3992961"/>
                    <a:pt x="3441534" y="4006666"/>
                  </a:cubicBezTo>
                  <a:cubicBezTo>
                    <a:pt x="3461486" y="4021616"/>
                    <a:pt x="3450263" y="4026599"/>
                    <a:pt x="3436546" y="4031582"/>
                  </a:cubicBezTo>
                  <a:cubicBezTo>
                    <a:pt x="3416594" y="4040303"/>
                    <a:pt x="3407865" y="4057745"/>
                    <a:pt x="3397889" y="4075187"/>
                  </a:cubicBezTo>
                  <a:cubicBezTo>
                    <a:pt x="3387913" y="4090137"/>
                    <a:pt x="3380431" y="4087645"/>
                    <a:pt x="3369207" y="4076433"/>
                  </a:cubicBezTo>
                  <a:cubicBezTo>
                    <a:pt x="3339279" y="4046532"/>
                    <a:pt x="3281917" y="4057745"/>
                    <a:pt x="3268200" y="4096366"/>
                  </a:cubicBezTo>
                  <a:cubicBezTo>
                    <a:pt x="3263212" y="4108824"/>
                    <a:pt x="3259471" y="4120037"/>
                    <a:pt x="3243260" y="4122529"/>
                  </a:cubicBezTo>
                  <a:cubicBezTo>
                    <a:pt x="3224555" y="4123775"/>
                    <a:pt x="3219567" y="4141216"/>
                    <a:pt x="3212085" y="4154921"/>
                  </a:cubicBezTo>
                  <a:cubicBezTo>
                    <a:pt x="3199615" y="4174854"/>
                    <a:pt x="3190886" y="4179837"/>
                    <a:pt x="3163451" y="4173608"/>
                  </a:cubicBezTo>
                  <a:cubicBezTo>
                    <a:pt x="3136017" y="4167379"/>
                    <a:pt x="3106089" y="4157412"/>
                    <a:pt x="3079902" y="4157412"/>
                  </a:cubicBezTo>
                  <a:cubicBezTo>
                    <a:pt x="3049974" y="4157412"/>
                    <a:pt x="3013811" y="4161150"/>
                    <a:pt x="2985129" y="4184821"/>
                  </a:cubicBezTo>
                  <a:cubicBezTo>
                    <a:pt x="2956448" y="4210983"/>
                    <a:pt x="2950213" y="4207246"/>
                    <a:pt x="2938990" y="4169871"/>
                  </a:cubicBezTo>
                  <a:cubicBezTo>
                    <a:pt x="2936496" y="4164887"/>
                    <a:pt x="2934002" y="4158658"/>
                    <a:pt x="2931508" y="4152429"/>
                  </a:cubicBezTo>
                  <a:cubicBezTo>
                    <a:pt x="2917791" y="4169871"/>
                    <a:pt x="2904074" y="4183575"/>
                    <a:pt x="2881628" y="4164887"/>
                  </a:cubicBezTo>
                  <a:cubicBezTo>
                    <a:pt x="2874146" y="4159904"/>
                    <a:pt x="2865417" y="4159904"/>
                    <a:pt x="2860429" y="4166133"/>
                  </a:cubicBezTo>
                  <a:cubicBezTo>
                    <a:pt x="2831748" y="4207246"/>
                    <a:pt x="2786855" y="4202263"/>
                    <a:pt x="2745704" y="4204754"/>
                  </a:cubicBezTo>
                  <a:cubicBezTo>
                    <a:pt x="2708294" y="4208492"/>
                    <a:pt x="2647191" y="4268292"/>
                    <a:pt x="2642203" y="4304421"/>
                  </a:cubicBezTo>
                  <a:cubicBezTo>
                    <a:pt x="2639709" y="4323109"/>
                    <a:pt x="2658414" y="4333076"/>
                    <a:pt x="2659661" y="4349272"/>
                  </a:cubicBezTo>
                  <a:cubicBezTo>
                    <a:pt x="2642203" y="4354255"/>
                    <a:pt x="2637215" y="4341797"/>
                    <a:pt x="2629733" y="4331830"/>
                  </a:cubicBezTo>
                  <a:cubicBezTo>
                    <a:pt x="2612275" y="4311896"/>
                    <a:pt x="2598557" y="4314388"/>
                    <a:pt x="2584840" y="4339305"/>
                  </a:cubicBezTo>
                  <a:cubicBezTo>
                    <a:pt x="2577358" y="4354255"/>
                    <a:pt x="2567382" y="4359238"/>
                    <a:pt x="2546183" y="4354255"/>
                  </a:cubicBezTo>
                  <a:cubicBezTo>
                    <a:pt x="2511267" y="4345534"/>
                    <a:pt x="2473857" y="4331830"/>
                    <a:pt x="2440187" y="4362976"/>
                  </a:cubicBezTo>
                  <a:cubicBezTo>
                    <a:pt x="2431459" y="4371697"/>
                    <a:pt x="2426471" y="4379172"/>
                    <a:pt x="2422729" y="4390384"/>
                  </a:cubicBezTo>
                  <a:cubicBezTo>
                    <a:pt x="2417741" y="4402843"/>
                    <a:pt x="2412753" y="4414055"/>
                    <a:pt x="2406519" y="4426514"/>
                  </a:cubicBezTo>
                  <a:cubicBezTo>
                    <a:pt x="2385319" y="4460151"/>
                    <a:pt x="2366614" y="4462643"/>
                    <a:pt x="2350403" y="4426514"/>
                  </a:cubicBezTo>
                  <a:cubicBezTo>
                    <a:pt x="2331698" y="4389139"/>
                    <a:pt x="2303017" y="4396614"/>
                    <a:pt x="2275583" y="4395368"/>
                  </a:cubicBezTo>
                  <a:cubicBezTo>
                    <a:pt x="2265607" y="4395368"/>
                    <a:pt x="2253137" y="4400351"/>
                    <a:pt x="2248149" y="4386647"/>
                  </a:cubicBezTo>
                  <a:cubicBezTo>
                    <a:pt x="2244407" y="4376680"/>
                    <a:pt x="2249395" y="4369205"/>
                    <a:pt x="2259372" y="4366713"/>
                  </a:cubicBezTo>
                  <a:cubicBezTo>
                    <a:pt x="2270595" y="4362976"/>
                    <a:pt x="2285559" y="4353009"/>
                    <a:pt x="2291794" y="4372943"/>
                  </a:cubicBezTo>
                  <a:cubicBezTo>
                    <a:pt x="2294288" y="4381664"/>
                    <a:pt x="2298029" y="4389139"/>
                    <a:pt x="2308005" y="4381664"/>
                  </a:cubicBezTo>
                  <a:cubicBezTo>
                    <a:pt x="2314240" y="4376680"/>
                    <a:pt x="2306758" y="4369205"/>
                    <a:pt x="2304264" y="4364222"/>
                  </a:cubicBezTo>
                  <a:cubicBezTo>
                    <a:pt x="2303017" y="4361730"/>
                    <a:pt x="2300523" y="4357993"/>
                    <a:pt x="2298029" y="4356747"/>
                  </a:cubicBezTo>
                  <a:cubicBezTo>
                    <a:pt x="2285559" y="4350517"/>
                    <a:pt x="2266854" y="4348026"/>
                    <a:pt x="2268101" y="4330584"/>
                  </a:cubicBezTo>
                  <a:cubicBezTo>
                    <a:pt x="2269348" y="4314388"/>
                    <a:pt x="2273089" y="4293209"/>
                    <a:pt x="2283065" y="4281996"/>
                  </a:cubicBezTo>
                  <a:cubicBezTo>
                    <a:pt x="2309252" y="4253342"/>
                    <a:pt x="2289300" y="4234654"/>
                    <a:pt x="2271842" y="4217213"/>
                  </a:cubicBezTo>
                  <a:cubicBezTo>
                    <a:pt x="2253137" y="4198525"/>
                    <a:pt x="2231937" y="4203508"/>
                    <a:pt x="2214479" y="4222196"/>
                  </a:cubicBezTo>
                  <a:cubicBezTo>
                    <a:pt x="2211985" y="4223442"/>
                    <a:pt x="2208244" y="4223442"/>
                    <a:pt x="2200762" y="4225933"/>
                  </a:cubicBezTo>
                  <a:cubicBezTo>
                    <a:pt x="2211985" y="4202263"/>
                    <a:pt x="2213233" y="4181083"/>
                    <a:pt x="2199515" y="4161150"/>
                  </a:cubicBezTo>
                  <a:cubicBezTo>
                    <a:pt x="2194527" y="4153675"/>
                    <a:pt x="2195774" y="4146200"/>
                    <a:pt x="2200762" y="4139970"/>
                  </a:cubicBezTo>
                  <a:cubicBezTo>
                    <a:pt x="2224455" y="4112562"/>
                    <a:pt x="2206997" y="4101349"/>
                    <a:pt x="2184551" y="4090137"/>
                  </a:cubicBezTo>
                  <a:cubicBezTo>
                    <a:pt x="2145894" y="4070203"/>
                    <a:pt x="2140906" y="4057745"/>
                    <a:pt x="2160858" y="4021616"/>
                  </a:cubicBezTo>
                  <a:cubicBezTo>
                    <a:pt x="2173328" y="3999191"/>
                    <a:pt x="2159611" y="3986732"/>
                    <a:pt x="2144647" y="3979257"/>
                  </a:cubicBezTo>
                  <a:cubicBezTo>
                    <a:pt x="2120954" y="3968045"/>
                    <a:pt x="2112225" y="3944374"/>
                    <a:pt x="2094767" y="3929423"/>
                  </a:cubicBezTo>
                  <a:cubicBezTo>
                    <a:pt x="2059851" y="3897032"/>
                    <a:pt x="2047381" y="3845952"/>
                    <a:pt x="2003735" y="3819790"/>
                  </a:cubicBezTo>
                  <a:cubicBezTo>
                    <a:pt x="1973807" y="3802348"/>
                    <a:pt x="1973807" y="3771202"/>
                    <a:pt x="1998747" y="3743793"/>
                  </a:cubicBezTo>
                  <a:cubicBezTo>
                    <a:pt x="2012464" y="3730089"/>
                    <a:pt x="2017452" y="3717631"/>
                    <a:pt x="2006229" y="3700189"/>
                  </a:cubicBezTo>
                  <a:cubicBezTo>
                    <a:pt x="1998747" y="3688976"/>
                    <a:pt x="2003735" y="3672780"/>
                    <a:pt x="1999994" y="3659076"/>
                  </a:cubicBezTo>
                  <a:cubicBezTo>
                    <a:pt x="1998747" y="3651601"/>
                    <a:pt x="1996253" y="3640389"/>
                    <a:pt x="1987524" y="3637897"/>
                  </a:cubicBezTo>
                  <a:cubicBezTo>
                    <a:pt x="1976301" y="3632914"/>
                    <a:pt x="1972560" y="3644126"/>
                    <a:pt x="1966325" y="3650355"/>
                  </a:cubicBezTo>
                  <a:cubicBezTo>
                    <a:pt x="1942632" y="3680255"/>
                    <a:pt x="1943879" y="3716385"/>
                    <a:pt x="1945126" y="3750022"/>
                  </a:cubicBezTo>
                  <a:cubicBezTo>
                    <a:pt x="1946373" y="3771202"/>
                    <a:pt x="1951361" y="3791135"/>
                    <a:pt x="1936397" y="3808577"/>
                  </a:cubicBezTo>
                  <a:cubicBezTo>
                    <a:pt x="1925174" y="3823527"/>
                    <a:pt x="1930162" y="3840969"/>
                    <a:pt x="1927668" y="3857165"/>
                  </a:cubicBezTo>
                  <a:cubicBezTo>
                    <a:pt x="1926421" y="3877098"/>
                    <a:pt x="1925174" y="3898277"/>
                    <a:pt x="1897740" y="3905753"/>
                  </a:cubicBezTo>
                  <a:cubicBezTo>
                    <a:pt x="1885270" y="3909490"/>
                    <a:pt x="1875293" y="3908244"/>
                    <a:pt x="1869059" y="3895786"/>
                  </a:cubicBezTo>
                  <a:cubicBezTo>
                    <a:pt x="1860329" y="3880836"/>
                    <a:pt x="1846613" y="3873361"/>
                    <a:pt x="1831648" y="3870869"/>
                  </a:cubicBezTo>
                  <a:cubicBezTo>
                    <a:pt x="1784262" y="3860902"/>
                    <a:pt x="1784262" y="3859656"/>
                    <a:pt x="1769298" y="3812315"/>
                  </a:cubicBezTo>
                  <a:cubicBezTo>
                    <a:pt x="1759322" y="3828510"/>
                    <a:pt x="1745605" y="3842215"/>
                    <a:pt x="1729394" y="3840969"/>
                  </a:cubicBezTo>
                  <a:cubicBezTo>
                    <a:pt x="1713183" y="3839723"/>
                    <a:pt x="1703207" y="3819790"/>
                    <a:pt x="1683255" y="3821035"/>
                  </a:cubicBezTo>
                  <a:cubicBezTo>
                    <a:pt x="1678267" y="3821035"/>
                    <a:pt x="1675773" y="3812315"/>
                    <a:pt x="1678267" y="3807331"/>
                  </a:cubicBezTo>
                  <a:cubicBezTo>
                    <a:pt x="1691983" y="3786152"/>
                    <a:pt x="1669537" y="3761235"/>
                    <a:pt x="1684501" y="3741302"/>
                  </a:cubicBezTo>
                  <a:cubicBezTo>
                    <a:pt x="1689489" y="3733827"/>
                    <a:pt x="1684501" y="3727597"/>
                    <a:pt x="1679513" y="3723860"/>
                  </a:cubicBezTo>
                  <a:cubicBezTo>
                    <a:pt x="1663303" y="3712647"/>
                    <a:pt x="1663303" y="3696451"/>
                    <a:pt x="1670785" y="3680255"/>
                  </a:cubicBezTo>
                  <a:cubicBezTo>
                    <a:pt x="1679513" y="3656584"/>
                    <a:pt x="1684501" y="3634159"/>
                    <a:pt x="1672031" y="3609243"/>
                  </a:cubicBezTo>
                  <a:cubicBezTo>
                    <a:pt x="1664549" y="3593047"/>
                    <a:pt x="1669537" y="3570621"/>
                    <a:pt x="1678267" y="3554426"/>
                  </a:cubicBezTo>
                  <a:cubicBezTo>
                    <a:pt x="1686995" y="3533246"/>
                    <a:pt x="1685749" y="3518296"/>
                    <a:pt x="1664549" y="3505838"/>
                  </a:cubicBezTo>
                  <a:cubicBezTo>
                    <a:pt x="1650833" y="3499609"/>
                    <a:pt x="1643350" y="3487150"/>
                    <a:pt x="1644597" y="3474692"/>
                  </a:cubicBezTo>
                  <a:cubicBezTo>
                    <a:pt x="1653327" y="3419875"/>
                    <a:pt x="1624645" y="3376270"/>
                    <a:pt x="1603446" y="3331420"/>
                  </a:cubicBezTo>
                  <a:cubicBezTo>
                    <a:pt x="1594717" y="3310241"/>
                    <a:pt x="1582247" y="3296537"/>
                    <a:pt x="1559801" y="3320208"/>
                  </a:cubicBezTo>
                  <a:cubicBezTo>
                    <a:pt x="1549825" y="3332666"/>
                    <a:pt x="1533614" y="3331420"/>
                    <a:pt x="1521144" y="3323945"/>
                  </a:cubicBezTo>
                  <a:cubicBezTo>
                    <a:pt x="1508674" y="3317716"/>
                    <a:pt x="1516156" y="3304012"/>
                    <a:pt x="1513662" y="3295291"/>
                  </a:cubicBezTo>
                  <a:cubicBezTo>
                    <a:pt x="1506180" y="3261653"/>
                    <a:pt x="1517403" y="3220540"/>
                    <a:pt x="1478745" y="3196869"/>
                  </a:cubicBezTo>
                  <a:cubicBezTo>
                    <a:pt x="1455052" y="3181919"/>
                    <a:pt x="1446323" y="3154511"/>
                    <a:pt x="1438841" y="3129594"/>
                  </a:cubicBezTo>
                  <a:cubicBezTo>
                    <a:pt x="1432606" y="3108415"/>
                    <a:pt x="1421383" y="3094711"/>
                    <a:pt x="1397690" y="3095956"/>
                  </a:cubicBezTo>
                  <a:cubicBezTo>
                    <a:pt x="1393949" y="3095956"/>
                    <a:pt x="1390208" y="3095956"/>
                    <a:pt x="1387714" y="3095956"/>
                  </a:cubicBezTo>
                  <a:cubicBezTo>
                    <a:pt x="1351551" y="3084744"/>
                    <a:pt x="1295435" y="2987568"/>
                    <a:pt x="1299177" y="2950193"/>
                  </a:cubicBezTo>
                  <a:cubicBezTo>
                    <a:pt x="1300423" y="2931506"/>
                    <a:pt x="1334093" y="2932751"/>
                    <a:pt x="1320376" y="2911572"/>
                  </a:cubicBezTo>
                  <a:cubicBezTo>
                    <a:pt x="1310399" y="2895376"/>
                    <a:pt x="1295435" y="2926522"/>
                    <a:pt x="1279225" y="2911572"/>
                  </a:cubicBezTo>
                  <a:cubicBezTo>
                    <a:pt x="1270495" y="2902851"/>
                    <a:pt x="1254284" y="2900359"/>
                    <a:pt x="1240567" y="2896622"/>
                  </a:cubicBezTo>
                  <a:cubicBezTo>
                    <a:pt x="1226850" y="2894130"/>
                    <a:pt x="1213133" y="2886655"/>
                    <a:pt x="1201910" y="2902851"/>
                  </a:cubicBezTo>
                  <a:cubicBezTo>
                    <a:pt x="1191934" y="2917801"/>
                    <a:pt x="1181958" y="2933997"/>
                    <a:pt x="1191934" y="2953931"/>
                  </a:cubicBezTo>
                  <a:cubicBezTo>
                    <a:pt x="1203157" y="2973864"/>
                    <a:pt x="1206898" y="2998781"/>
                    <a:pt x="1236826" y="3000027"/>
                  </a:cubicBezTo>
                  <a:cubicBezTo>
                    <a:pt x="1241814" y="3000027"/>
                    <a:pt x="1248049" y="3007502"/>
                    <a:pt x="1251790" y="3012485"/>
                  </a:cubicBezTo>
                  <a:cubicBezTo>
                    <a:pt x="1259272" y="3022452"/>
                    <a:pt x="1279225" y="3027435"/>
                    <a:pt x="1268001" y="3043631"/>
                  </a:cubicBezTo>
                  <a:cubicBezTo>
                    <a:pt x="1258025" y="3058581"/>
                    <a:pt x="1246802" y="3043631"/>
                    <a:pt x="1236826" y="3039894"/>
                  </a:cubicBezTo>
                  <a:cubicBezTo>
                    <a:pt x="1224356" y="3036156"/>
                    <a:pt x="1211886" y="3033664"/>
                    <a:pt x="1200663" y="3041139"/>
                  </a:cubicBezTo>
                  <a:cubicBezTo>
                    <a:pt x="1170735" y="3067302"/>
                    <a:pt x="1138313" y="3068548"/>
                    <a:pt x="1104643" y="3048614"/>
                  </a:cubicBezTo>
                  <a:cubicBezTo>
                    <a:pt x="1094667" y="3042385"/>
                    <a:pt x="1087185" y="3046123"/>
                    <a:pt x="1077209" y="3051106"/>
                  </a:cubicBezTo>
                  <a:cubicBezTo>
                    <a:pt x="1062245" y="3058581"/>
                    <a:pt x="1047281" y="3064810"/>
                    <a:pt x="1029823" y="3058581"/>
                  </a:cubicBezTo>
                  <a:cubicBezTo>
                    <a:pt x="1022341" y="3054844"/>
                    <a:pt x="1011118" y="3054844"/>
                    <a:pt x="1011118" y="3043631"/>
                  </a:cubicBezTo>
                  <a:cubicBezTo>
                    <a:pt x="1012365" y="3033664"/>
                    <a:pt x="1019847" y="3026189"/>
                    <a:pt x="1028576" y="3024944"/>
                  </a:cubicBezTo>
                  <a:cubicBezTo>
                    <a:pt x="1069727" y="3017468"/>
                    <a:pt x="1077209" y="2986322"/>
                    <a:pt x="1082197" y="2952685"/>
                  </a:cubicBezTo>
                  <a:cubicBezTo>
                    <a:pt x="1083445" y="2941472"/>
                    <a:pt x="1083445" y="2931506"/>
                    <a:pt x="1093421" y="2924030"/>
                  </a:cubicBezTo>
                  <a:cubicBezTo>
                    <a:pt x="1113373" y="2907835"/>
                    <a:pt x="1125843" y="2886655"/>
                    <a:pt x="1135819" y="2862984"/>
                  </a:cubicBezTo>
                  <a:cubicBezTo>
                    <a:pt x="1147042" y="2839313"/>
                    <a:pt x="1163253" y="2834330"/>
                    <a:pt x="1186946" y="2845543"/>
                  </a:cubicBezTo>
                  <a:cubicBezTo>
                    <a:pt x="1218121" y="2859247"/>
                    <a:pt x="1249296" y="2869213"/>
                    <a:pt x="1279225" y="2881672"/>
                  </a:cubicBezTo>
                  <a:cubicBezTo>
                    <a:pt x="1286707" y="2884164"/>
                    <a:pt x="1295435" y="2886655"/>
                    <a:pt x="1300423" y="2879180"/>
                  </a:cubicBezTo>
                  <a:cubicBezTo>
                    <a:pt x="1310399" y="2867968"/>
                    <a:pt x="1309153" y="2853018"/>
                    <a:pt x="1304165" y="2841805"/>
                  </a:cubicBezTo>
                  <a:cubicBezTo>
                    <a:pt x="1295435" y="2825609"/>
                    <a:pt x="1297929" y="2813151"/>
                    <a:pt x="1306659" y="2799446"/>
                  </a:cubicBezTo>
                  <a:cubicBezTo>
                    <a:pt x="1319129" y="2782005"/>
                    <a:pt x="1332846" y="2779513"/>
                    <a:pt x="1341575" y="2798201"/>
                  </a:cubicBezTo>
                  <a:cubicBezTo>
                    <a:pt x="1350304" y="2819380"/>
                    <a:pt x="1360280" y="2818134"/>
                    <a:pt x="1378985" y="2814397"/>
                  </a:cubicBezTo>
                  <a:cubicBezTo>
                    <a:pt x="1426371" y="2806921"/>
                    <a:pt x="1471263" y="2820626"/>
                    <a:pt x="1516156" y="2828101"/>
                  </a:cubicBezTo>
                  <a:cubicBezTo>
                    <a:pt x="1532367" y="2830592"/>
                    <a:pt x="1548578" y="2835576"/>
                    <a:pt x="1568530" y="2839313"/>
                  </a:cubicBezTo>
                  <a:cubicBezTo>
                    <a:pt x="1558554" y="2815642"/>
                    <a:pt x="1544837" y="2795709"/>
                    <a:pt x="1559801" y="2773284"/>
                  </a:cubicBezTo>
                  <a:cubicBezTo>
                    <a:pt x="1561048" y="2773284"/>
                    <a:pt x="1561048" y="2770792"/>
                    <a:pt x="1561048" y="2770792"/>
                  </a:cubicBezTo>
                  <a:cubicBezTo>
                    <a:pt x="1528626" y="2757088"/>
                    <a:pt x="1534861" y="2725942"/>
                    <a:pt x="1527379" y="2701025"/>
                  </a:cubicBezTo>
                  <a:cubicBezTo>
                    <a:pt x="1524885" y="2689812"/>
                    <a:pt x="1517403" y="2689812"/>
                    <a:pt x="1493709" y="2688567"/>
                  </a:cubicBezTo>
                  <a:cubicBezTo>
                    <a:pt x="1494957" y="2684829"/>
                    <a:pt x="1497451" y="2679846"/>
                    <a:pt x="1499945" y="2676108"/>
                  </a:cubicBezTo>
                  <a:cubicBezTo>
                    <a:pt x="1507427" y="2667387"/>
                    <a:pt x="1522391" y="2657421"/>
                    <a:pt x="1512415" y="2643716"/>
                  </a:cubicBezTo>
                  <a:cubicBezTo>
                    <a:pt x="1506180" y="2636241"/>
                    <a:pt x="1487475" y="2637487"/>
                    <a:pt x="1478745" y="2643716"/>
                  </a:cubicBezTo>
                  <a:cubicBezTo>
                    <a:pt x="1465029" y="2649946"/>
                    <a:pt x="1441335" y="2653683"/>
                    <a:pt x="1448817" y="2676108"/>
                  </a:cubicBezTo>
                  <a:cubicBezTo>
                    <a:pt x="1452558" y="2692304"/>
                    <a:pt x="1450064" y="2706008"/>
                    <a:pt x="1442582" y="2719713"/>
                  </a:cubicBezTo>
                  <a:cubicBezTo>
                    <a:pt x="1428865" y="2739646"/>
                    <a:pt x="1413901" y="2727188"/>
                    <a:pt x="1398937" y="2722204"/>
                  </a:cubicBezTo>
                  <a:cubicBezTo>
                    <a:pt x="1381479" y="2715975"/>
                    <a:pt x="1392702" y="2704763"/>
                    <a:pt x="1393949" y="2693550"/>
                  </a:cubicBezTo>
                  <a:cubicBezTo>
                    <a:pt x="1395196" y="2662404"/>
                    <a:pt x="1427618" y="2634996"/>
                    <a:pt x="1393949" y="2600112"/>
                  </a:cubicBezTo>
                  <a:cubicBezTo>
                    <a:pt x="1380232" y="2586408"/>
                    <a:pt x="1408913" y="2566474"/>
                    <a:pt x="1427618" y="2555262"/>
                  </a:cubicBezTo>
                  <a:cubicBezTo>
                    <a:pt x="1435100" y="2551524"/>
                    <a:pt x="1446323" y="2551524"/>
                    <a:pt x="1455052" y="2547787"/>
                  </a:cubicBezTo>
                  <a:cubicBezTo>
                    <a:pt x="1473757" y="2544049"/>
                    <a:pt x="1493709" y="2537820"/>
                    <a:pt x="1492463" y="2512903"/>
                  </a:cubicBezTo>
                  <a:cubicBezTo>
                    <a:pt x="1489969" y="2491724"/>
                    <a:pt x="1489969" y="2470545"/>
                    <a:pt x="1463781" y="2459332"/>
                  </a:cubicBezTo>
                  <a:cubicBezTo>
                    <a:pt x="1411407" y="2439399"/>
                    <a:pt x="1377738" y="2394548"/>
                    <a:pt x="1340328" y="2357173"/>
                  </a:cubicBezTo>
                  <a:cubicBezTo>
                    <a:pt x="1329105" y="2345961"/>
                    <a:pt x="1320376" y="2333502"/>
                    <a:pt x="1306659" y="2324781"/>
                  </a:cubicBezTo>
                  <a:cubicBezTo>
                    <a:pt x="1295435" y="2319798"/>
                    <a:pt x="1296683" y="2309831"/>
                    <a:pt x="1301671" y="2299864"/>
                  </a:cubicBezTo>
                  <a:cubicBezTo>
                    <a:pt x="1319129" y="2266227"/>
                    <a:pt x="1320376" y="2226360"/>
                    <a:pt x="1321623" y="2191476"/>
                  </a:cubicBezTo>
                  <a:cubicBezTo>
                    <a:pt x="1322870" y="2162822"/>
                    <a:pt x="1336587" y="2156593"/>
                    <a:pt x="1352798" y="2146626"/>
                  </a:cubicBezTo>
                  <a:cubicBezTo>
                    <a:pt x="1362774" y="2141643"/>
                    <a:pt x="1373997" y="2139151"/>
                    <a:pt x="1370256" y="2126693"/>
                  </a:cubicBezTo>
                  <a:cubicBezTo>
                    <a:pt x="1367762" y="2114234"/>
                    <a:pt x="1355292" y="2119218"/>
                    <a:pt x="1345316" y="2119218"/>
                  </a:cubicBezTo>
                  <a:cubicBezTo>
                    <a:pt x="1332846" y="2119218"/>
                    <a:pt x="1319129" y="2121709"/>
                    <a:pt x="1306659" y="2124201"/>
                  </a:cubicBezTo>
                  <a:cubicBezTo>
                    <a:pt x="1295435" y="2125447"/>
                    <a:pt x="1285459" y="2122955"/>
                    <a:pt x="1280471" y="2110497"/>
                  </a:cubicBezTo>
                  <a:cubicBezTo>
                    <a:pt x="1274237" y="2089317"/>
                    <a:pt x="1263013" y="2081842"/>
                    <a:pt x="1240567" y="2090563"/>
                  </a:cubicBezTo>
                  <a:cubicBezTo>
                    <a:pt x="1220615" y="2098038"/>
                    <a:pt x="1203157" y="2086826"/>
                    <a:pt x="1198169" y="2069384"/>
                  </a:cubicBezTo>
                  <a:cubicBezTo>
                    <a:pt x="1193181" y="2051942"/>
                    <a:pt x="1209392" y="2046959"/>
                    <a:pt x="1225603" y="2045713"/>
                  </a:cubicBezTo>
                  <a:cubicBezTo>
                    <a:pt x="1228097" y="2044467"/>
                    <a:pt x="1234332" y="2043221"/>
                    <a:pt x="1234332" y="2043221"/>
                  </a:cubicBezTo>
                  <a:cubicBezTo>
                    <a:pt x="1226850" y="1993388"/>
                    <a:pt x="1280471" y="2003355"/>
                    <a:pt x="1300423" y="1979684"/>
                  </a:cubicBezTo>
                  <a:cubicBezTo>
                    <a:pt x="1320376" y="1957258"/>
                    <a:pt x="1320376" y="1948538"/>
                    <a:pt x="1300423" y="1931096"/>
                  </a:cubicBezTo>
                  <a:cubicBezTo>
                    <a:pt x="1297929" y="1927358"/>
                    <a:pt x="1292941" y="1923621"/>
                    <a:pt x="1290447" y="1919883"/>
                  </a:cubicBezTo>
                  <a:cubicBezTo>
                    <a:pt x="1285459" y="1909917"/>
                    <a:pt x="1292941" y="1904933"/>
                    <a:pt x="1297929" y="1899950"/>
                  </a:cubicBezTo>
                  <a:cubicBezTo>
                    <a:pt x="1307905" y="1891229"/>
                    <a:pt x="1314141" y="1898704"/>
                    <a:pt x="1320376" y="1904933"/>
                  </a:cubicBezTo>
                  <a:cubicBezTo>
                    <a:pt x="1361527" y="1941063"/>
                    <a:pt x="1420136" y="1923621"/>
                    <a:pt x="1433853" y="1871295"/>
                  </a:cubicBezTo>
                  <a:cubicBezTo>
                    <a:pt x="1436347" y="1861329"/>
                    <a:pt x="1432606" y="1856345"/>
                    <a:pt x="1423877" y="1855100"/>
                  </a:cubicBezTo>
                  <a:cubicBezTo>
                    <a:pt x="1411407" y="1853854"/>
                    <a:pt x="1397690" y="1851362"/>
                    <a:pt x="1385220" y="1858837"/>
                  </a:cubicBezTo>
                  <a:cubicBezTo>
                    <a:pt x="1371503" y="1870050"/>
                    <a:pt x="1356539" y="1888737"/>
                    <a:pt x="1341575" y="1881262"/>
                  </a:cubicBezTo>
                  <a:cubicBezTo>
                    <a:pt x="1317882" y="1870050"/>
                    <a:pt x="1297929" y="1851362"/>
                    <a:pt x="1284213" y="1827691"/>
                  </a:cubicBezTo>
                  <a:cubicBezTo>
                    <a:pt x="1279225" y="1821462"/>
                    <a:pt x="1279225" y="1811495"/>
                    <a:pt x="1270495" y="1806512"/>
                  </a:cubicBezTo>
                  <a:cubicBezTo>
                    <a:pt x="1253037" y="1794053"/>
                    <a:pt x="1235579" y="1776612"/>
                    <a:pt x="1248049" y="1754186"/>
                  </a:cubicBezTo>
                  <a:cubicBezTo>
                    <a:pt x="1264260" y="1729270"/>
                    <a:pt x="1284213" y="1706845"/>
                    <a:pt x="1319129" y="1708090"/>
                  </a:cubicBezTo>
                  <a:cubicBezTo>
                    <a:pt x="1327858" y="1709336"/>
                    <a:pt x="1341575" y="1721795"/>
                    <a:pt x="1344069" y="1706845"/>
                  </a:cubicBezTo>
                  <a:cubicBezTo>
                    <a:pt x="1351551" y="1683174"/>
                    <a:pt x="1380232" y="1666978"/>
                    <a:pt x="1370256" y="1638323"/>
                  </a:cubicBezTo>
                  <a:cubicBezTo>
                    <a:pt x="1366515" y="1629602"/>
                    <a:pt x="1361527" y="1623373"/>
                    <a:pt x="1350304" y="1623373"/>
                  </a:cubicBezTo>
                  <a:cubicBezTo>
                    <a:pt x="1341575" y="1623373"/>
                    <a:pt x="1329105" y="1627111"/>
                    <a:pt x="1321623" y="1622127"/>
                  </a:cubicBezTo>
                  <a:cubicBezTo>
                    <a:pt x="1284213" y="1600948"/>
                    <a:pt x="1245555" y="1582261"/>
                    <a:pt x="1199416" y="1584752"/>
                  </a:cubicBezTo>
                  <a:cubicBezTo>
                    <a:pt x="1189440" y="1585998"/>
                    <a:pt x="1183205" y="1572294"/>
                    <a:pt x="1193181" y="1562327"/>
                  </a:cubicBezTo>
                  <a:cubicBezTo>
                    <a:pt x="1205651" y="1549869"/>
                    <a:pt x="1218121" y="1528689"/>
                    <a:pt x="1238073" y="1543639"/>
                  </a:cubicBezTo>
                  <a:cubicBezTo>
                    <a:pt x="1276731" y="1568556"/>
                    <a:pt x="1324117" y="1576031"/>
                    <a:pt x="1360280" y="1608423"/>
                  </a:cubicBezTo>
                  <a:cubicBezTo>
                    <a:pt x="1375244" y="1623373"/>
                    <a:pt x="1405172" y="1605932"/>
                    <a:pt x="1425124" y="1589736"/>
                  </a:cubicBezTo>
                  <a:cubicBezTo>
                    <a:pt x="1447570" y="1571048"/>
                    <a:pt x="1479993" y="1558590"/>
                    <a:pt x="1450064" y="1518723"/>
                  </a:cubicBezTo>
                  <a:cubicBezTo>
                    <a:pt x="1438841" y="1501281"/>
                    <a:pt x="1461287" y="1487577"/>
                    <a:pt x="1468769" y="1472627"/>
                  </a:cubicBezTo>
                  <a:cubicBezTo>
                    <a:pt x="1476251" y="1460168"/>
                    <a:pt x="1487475" y="1465151"/>
                    <a:pt x="1497451" y="1472627"/>
                  </a:cubicBezTo>
                  <a:cubicBezTo>
                    <a:pt x="1499945" y="1473872"/>
                    <a:pt x="1507427" y="1476364"/>
                    <a:pt x="1508674" y="1473872"/>
                  </a:cubicBezTo>
                  <a:cubicBezTo>
                    <a:pt x="1532367" y="1448956"/>
                    <a:pt x="1558554" y="1460168"/>
                    <a:pt x="1585988" y="1462660"/>
                  </a:cubicBezTo>
                  <a:cubicBezTo>
                    <a:pt x="1610928" y="1465151"/>
                    <a:pt x="1630880" y="1448956"/>
                    <a:pt x="1650833" y="1434005"/>
                  </a:cubicBezTo>
                  <a:cubicBezTo>
                    <a:pt x="1658315" y="1427776"/>
                    <a:pt x="1660809" y="1415318"/>
                    <a:pt x="1654573" y="1410335"/>
                  </a:cubicBezTo>
                  <a:cubicBezTo>
                    <a:pt x="1635868" y="1391647"/>
                    <a:pt x="1629633" y="1360501"/>
                    <a:pt x="1593470" y="1356763"/>
                  </a:cubicBezTo>
                  <a:cubicBezTo>
                    <a:pt x="1551072" y="1351780"/>
                    <a:pt x="1532367" y="1301946"/>
                    <a:pt x="1556060" y="1264571"/>
                  </a:cubicBezTo>
                  <a:cubicBezTo>
                    <a:pt x="1559801" y="1257096"/>
                    <a:pt x="1564789" y="1252113"/>
                    <a:pt x="1573518" y="1252113"/>
                  </a:cubicBezTo>
                  <a:cubicBezTo>
                    <a:pt x="1600952" y="1254604"/>
                    <a:pt x="1608434" y="1238409"/>
                    <a:pt x="1613422" y="1214738"/>
                  </a:cubicBezTo>
                  <a:cubicBezTo>
                    <a:pt x="1623398" y="1172379"/>
                    <a:pt x="1650833" y="1138741"/>
                    <a:pt x="1674525" y="1101366"/>
                  </a:cubicBezTo>
                  <a:cubicBezTo>
                    <a:pt x="1685749" y="1082679"/>
                    <a:pt x="1710689" y="1086416"/>
                    <a:pt x="1728147" y="1081433"/>
                  </a:cubicBezTo>
                  <a:cubicBezTo>
                    <a:pt x="1768051" y="1070220"/>
                    <a:pt x="1785509" y="1035337"/>
                    <a:pt x="1815437" y="1015403"/>
                  </a:cubicBezTo>
                  <a:lnTo>
                    <a:pt x="1815371" y="1016781"/>
                  </a:lnTo>
                  <a:lnTo>
                    <a:pt x="1815381" y="1016766"/>
                  </a:lnTo>
                  <a:cubicBezTo>
                    <a:pt x="1863985" y="986813"/>
                    <a:pt x="1887663" y="935643"/>
                    <a:pt x="1927542" y="899449"/>
                  </a:cubicBezTo>
                  <a:cubicBezTo>
                    <a:pt x="1937512" y="890713"/>
                    <a:pt x="1938759" y="874488"/>
                    <a:pt x="1942497" y="863255"/>
                  </a:cubicBezTo>
                  <a:cubicBezTo>
                    <a:pt x="1949975" y="840790"/>
                    <a:pt x="1960568" y="827997"/>
                    <a:pt x="1973497" y="825033"/>
                  </a:cubicBezTo>
                  <a:close/>
                  <a:moveTo>
                    <a:pt x="4688638" y="328515"/>
                  </a:moveTo>
                  <a:cubicBezTo>
                    <a:pt x="4747287" y="378361"/>
                    <a:pt x="4792209" y="440669"/>
                    <a:pt x="4847115" y="493008"/>
                  </a:cubicBezTo>
                  <a:cubicBezTo>
                    <a:pt x="4857098" y="516685"/>
                    <a:pt x="4877064" y="530393"/>
                    <a:pt x="4899525" y="540362"/>
                  </a:cubicBezTo>
                  <a:cubicBezTo>
                    <a:pt x="4902021" y="540362"/>
                    <a:pt x="4904516" y="540362"/>
                    <a:pt x="4905764" y="540362"/>
                  </a:cubicBezTo>
                  <a:lnTo>
                    <a:pt x="4913251" y="546593"/>
                  </a:lnTo>
                  <a:cubicBezTo>
                    <a:pt x="4940704" y="586470"/>
                    <a:pt x="4983131" y="612639"/>
                    <a:pt x="5016823" y="647532"/>
                  </a:cubicBezTo>
                  <a:cubicBezTo>
                    <a:pt x="5030549" y="656255"/>
                    <a:pt x="5041780" y="667470"/>
                    <a:pt x="5051763" y="681178"/>
                  </a:cubicBezTo>
                  <a:cubicBezTo>
                    <a:pt x="5102925" y="758440"/>
                    <a:pt x="5161574" y="826979"/>
                    <a:pt x="5218975" y="899256"/>
                  </a:cubicBezTo>
                  <a:cubicBezTo>
                    <a:pt x="5227710" y="910471"/>
                    <a:pt x="5232702" y="926671"/>
                    <a:pt x="5243932" y="937887"/>
                  </a:cubicBezTo>
                  <a:cubicBezTo>
                    <a:pt x="5247676" y="946610"/>
                    <a:pt x="5257659" y="952841"/>
                    <a:pt x="5257659" y="962810"/>
                  </a:cubicBezTo>
                  <a:cubicBezTo>
                    <a:pt x="5253915" y="1003933"/>
                    <a:pt x="5235197" y="1041318"/>
                    <a:pt x="5250172" y="1083687"/>
                  </a:cubicBezTo>
                  <a:cubicBezTo>
                    <a:pt x="5253915" y="1096149"/>
                    <a:pt x="5246428" y="1111103"/>
                    <a:pt x="5236445" y="1123564"/>
                  </a:cubicBezTo>
                  <a:cubicBezTo>
                    <a:pt x="5181540" y="1163442"/>
                    <a:pt x="5117899" y="1172165"/>
                    <a:pt x="5051763" y="1168426"/>
                  </a:cubicBezTo>
                  <a:cubicBezTo>
                    <a:pt x="5015575" y="1167180"/>
                    <a:pt x="4990618" y="1197088"/>
                    <a:pt x="4956926" y="1202072"/>
                  </a:cubicBezTo>
                  <a:cubicBezTo>
                    <a:pt x="4946943" y="1203319"/>
                    <a:pt x="4944448" y="1217026"/>
                    <a:pt x="4951935" y="1226996"/>
                  </a:cubicBezTo>
                  <a:cubicBezTo>
                    <a:pt x="4956926" y="1235719"/>
                    <a:pt x="4964413" y="1243196"/>
                    <a:pt x="4969405" y="1251919"/>
                  </a:cubicBezTo>
                  <a:cubicBezTo>
                    <a:pt x="4973148" y="1258150"/>
                    <a:pt x="4980635" y="1266873"/>
                    <a:pt x="4976892" y="1274350"/>
                  </a:cubicBezTo>
                  <a:cubicBezTo>
                    <a:pt x="4969405" y="1286811"/>
                    <a:pt x="4960670" y="1276842"/>
                    <a:pt x="4953183" y="1275596"/>
                  </a:cubicBezTo>
                  <a:cubicBezTo>
                    <a:pt x="4929473" y="1273103"/>
                    <a:pt x="4905764" y="1270611"/>
                    <a:pt x="4887046" y="1289304"/>
                  </a:cubicBezTo>
                  <a:cubicBezTo>
                    <a:pt x="4874568" y="1304257"/>
                    <a:pt x="4870824" y="1315473"/>
                    <a:pt x="4892038" y="1325442"/>
                  </a:cubicBezTo>
                  <a:cubicBezTo>
                    <a:pt x="4924482" y="1339150"/>
                    <a:pt x="4940704" y="1361581"/>
                    <a:pt x="4958174" y="1395227"/>
                  </a:cubicBezTo>
                  <a:cubicBezTo>
                    <a:pt x="4978140" y="1436350"/>
                    <a:pt x="4971900" y="1472489"/>
                    <a:pt x="4971900" y="1511120"/>
                  </a:cubicBezTo>
                  <a:cubicBezTo>
                    <a:pt x="4973148" y="1527320"/>
                    <a:pt x="4968157" y="1548505"/>
                    <a:pt x="4994362" y="1550997"/>
                  </a:cubicBezTo>
                  <a:cubicBezTo>
                    <a:pt x="5010584" y="1553489"/>
                    <a:pt x="5033045" y="1523581"/>
                    <a:pt x="5030549" y="1503643"/>
                  </a:cubicBezTo>
                  <a:cubicBezTo>
                    <a:pt x="5024310" y="1476227"/>
                    <a:pt x="5043028" y="1467504"/>
                    <a:pt x="5061746" y="1474981"/>
                  </a:cubicBezTo>
                  <a:cubicBezTo>
                    <a:pt x="5084207" y="1484951"/>
                    <a:pt x="5105421" y="1483704"/>
                    <a:pt x="5127882" y="1487443"/>
                  </a:cubicBezTo>
                  <a:cubicBezTo>
                    <a:pt x="5140361" y="1489935"/>
                    <a:pt x="5156583" y="1489935"/>
                    <a:pt x="5160326" y="1507381"/>
                  </a:cubicBezTo>
                  <a:cubicBezTo>
                    <a:pt x="5162822" y="1524828"/>
                    <a:pt x="5145352" y="1527320"/>
                    <a:pt x="5134121" y="1529812"/>
                  </a:cubicBezTo>
                  <a:cubicBezTo>
                    <a:pt x="5092942" y="1539781"/>
                    <a:pt x="5079216" y="1575920"/>
                    <a:pt x="5056754" y="1603336"/>
                  </a:cubicBezTo>
                  <a:cubicBezTo>
                    <a:pt x="5048019" y="1613305"/>
                    <a:pt x="5041780" y="1627013"/>
                    <a:pt x="5033045" y="1639474"/>
                  </a:cubicBezTo>
                  <a:cubicBezTo>
                    <a:pt x="5014327" y="1663151"/>
                    <a:pt x="4995610" y="1691813"/>
                    <a:pt x="4956926" y="1668136"/>
                  </a:cubicBezTo>
                  <a:cubicBezTo>
                    <a:pt x="4943200" y="1659413"/>
                    <a:pt x="4934465" y="1673120"/>
                    <a:pt x="4925730" y="1680597"/>
                  </a:cubicBezTo>
                  <a:cubicBezTo>
                    <a:pt x="4918243" y="1691813"/>
                    <a:pt x="4921986" y="1696797"/>
                    <a:pt x="4933217" y="1698044"/>
                  </a:cubicBezTo>
                  <a:cubicBezTo>
                    <a:pt x="4939456" y="1698044"/>
                    <a:pt x="4945695" y="1698044"/>
                    <a:pt x="4950687" y="1696797"/>
                  </a:cubicBezTo>
                  <a:cubicBezTo>
                    <a:pt x="4988122" y="1680597"/>
                    <a:pt x="5004345" y="1706767"/>
                    <a:pt x="5021814" y="1731690"/>
                  </a:cubicBezTo>
                  <a:cubicBezTo>
                    <a:pt x="5038037" y="1755367"/>
                    <a:pt x="5034293" y="1777798"/>
                    <a:pt x="5019319" y="1801475"/>
                  </a:cubicBezTo>
                  <a:cubicBezTo>
                    <a:pt x="4989370" y="1851321"/>
                    <a:pt x="4958174" y="1899921"/>
                    <a:pt x="4908260" y="1932321"/>
                  </a:cubicBezTo>
                  <a:cubicBezTo>
                    <a:pt x="4902021" y="1936060"/>
                    <a:pt x="4892038" y="1941045"/>
                    <a:pt x="4895781" y="1949768"/>
                  </a:cubicBezTo>
                  <a:cubicBezTo>
                    <a:pt x="4900773" y="1959737"/>
                    <a:pt x="4910756" y="1960983"/>
                    <a:pt x="4920738" y="1962229"/>
                  </a:cubicBezTo>
                  <a:cubicBezTo>
                    <a:pt x="4929473" y="1962229"/>
                    <a:pt x="4940704" y="1949768"/>
                    <a:pt x="4946943" y="1963475"/>
                  </a:cubicBezTo>
                  <a:cubicBezTo>
                    <a:pt x="4951935" y="1973445"/>
                    <a:pt x="4940704" y="1980922"/>
                    <a:pt x="4935713" y="1989645"/>
                  </a:cubicBezTo>
                  <a:cubicBezTo>
                    <a:pt x="4923234" y="2012076"/>
                    <a:pt x="4918243" y="2029522"/>
                    <a:pt x="4925730" y="2060676"/>
                  </a:cubicBezTo>
                  <a:cubicBezTo>
                    <a:pt x="4935713" y="2098061"/>
                    <a:pt x="4946943" y="2105538"/>
                    <a:pt x="4979387" y="2110522"/>
                  </a:cubicBezTo>
                  <a:cubicBezTo>
                    <a:pt x="5000601" y="2111768"/>
                    <a:pt x="5018071" y="2151645"/>
                    <a:pt x="5014327" y="2175322"/>
                  </a:cubicBezTo>
                  <a:cubicBezTo>
                    <a:pt x="5010584" y="2202738"/>
                    <a:pt x="5006840" y="2230153"/>
                    <a:pt x="5031797" y="2251338"/>
                  </a:cubicBezTo>
                  <a:cubicBezTo>
                    <a:pt x="5045524" y="2263800"/>
                    <a:pt x="5035541" y="2278754"/>
                    <a:pt x="5030549" y="2291215"/>
                  </a:cubicBezTo>
                  <a:cubicBezTo>
                    <a:pt x="5024310" y="2308661"/>
                    <a:pt x="5026806" y="2319877"/>
                    <a:pt x="5039284" y="2332338"/>
                  </a:cubicBezTo>
                  <a:cubicBezTo>
                    <a:pt x="5049267" y="2339815"/>
                    <a:pt x="5058002" y="2351031"/>
                    <a:pt x="5065489" y="2361000"/>
                  </a:cubicBezTo>
                  <a:cubicBezTo>
                    <a:pt x="5076720" y="2378446"/>
                    <a:pt x="5089199" y="2385923"/>
                    <a:pt x="5109164" y="2377200"/>
                  </a:cubicBezTo>
                  <a:cubicBezTo>
                    <a:pt x="5126634" y="2368477"/>
                    <a:pt x="5146600" y="2382185"/>
                    <a:pt x="5162822" y="2373462"/>
                  </a:cubicBezTo>
                  <a:cubicBezTo>
                    <a:pt x="5165318" y="2373462"/>
                    <a:pt x="5171557" y="2377200"/>
                    <a:pt x="5171557" y="2378446"/>
                  </a:cubicBezTo>
                  <a:cubicBezTo>
                    <a:pt x="5171557" y="2398385"/>
                    <a:pt x="5176548" y="2414585"/>
                    <a:pt x="5187779" y="2433277"/>
                  </a:cubicBezTo>
                  <a:cubicBezTo>
                    <a:pt x="5199010" y="2453216"/>
                    <a:pt x="5184035" y="2473154"/>
                    <a:pt x="5161574" y="2483124"/>
                  </a:cubicBezTo>
                  <a:cubicBezTo>
                    <a:pt x="5149096" y="2488108"/>
                    <a:pt x="5155335" y="2496831"/>
                    <a:pt x="5155335" y="2504308"/>
                  </a:cubicBezTo>
                  <a:cubicBezTo>
                    <a:pt x="5159078" y="2524247"/>
                    <a:pt x="5160326" y="2541693"/>
                    <a:pt x="5141608" y="2555401"/>
                  </a:cubicBezTo>
                  <a:cubicBezTo>
                    <a:pt x="5139113" y="2559139"/>
                    <a:pt x="5134121" y="2561632"/>
                    <a:pt x="5136617" y="2569109"/>
                  </a:cubicBezTo>
                  <a:cubicBezTo>
                    <a:pt x="5151591" y="2600263"/>
                    <a:pt x="5186531" y="2618955"/>
                    <a:pt x="5222719" y="2611478"/>
                  </a:cubicBezTo>
                  <a:cubicBezTo>
                    <a:pt x="5226462" y="2611478"/>
                    <a:pt x="5228958" y="2612724"/>
                    <a:pt x="5236445" y="2613970"/>
                  </a:cubicBezTo>
                  <a:cubicBezTo>
                    <a:pt x="5218975" y="2633909"/>
                    <a:pt x="5216480" y="2663817"/>
                    <a:pt x="5181540" y="2665063"/>
                  </a:cubicBezTo>
                  <a:cubicBezTo>
                    <a:pt x="5169061" y="2665063"/>
                    <a:pt x="5164070" y="2713663"/>
                    <a:pt x="5176548" y="2729863"/>
                  </a:cubicBezTo>
                  <a:cubicBezTo>
                    <a:pt x="5199010" y="2759771"/>
                    <a:pt x="5197762" y="2788432"/>
                    <a:pt x="5174053" y="2817094"/>
                  </a:cubicBezTo>
                  <a:cubicBezTo>
                    <a:pt x="5169061" y="2823325"/>
                    <a:pt x="5165318" y="2832048"/>
                    <a:pt x="5161574" y="2840771"/>
                  </a:cubicBezTo>
                  <a:cubicBezTo>
                    <a:pt x="5159078" y="2847002"/>
                    <a:pt x="5155335" y="2851987"/>
                    <a:pt x="5161574" y="2858217"/>
                  </a:cubicBezTo>
                  <a:cubicBezTo>
                    <a:pt x="5167813" y="2863202"/>
                    <a:pt x="5174053" y="2859464"/>
                    <a:pt x="5179044" y="2855725"/>
                  </a:cubicBezTo>
                  <a:cubicBezTo>
                    <a:pt x="5186531" y="2849494"/>
                    <a:pt x="5192770" y="2838279"/>
                    <a:pt x="5204001" y="2847002"/>
                  </a:cubicBezTo>
                  <a:cubicBezTo>
                    <a:pt x="5213984" y="2855725"/>
                    <a:pt x="5206497" y="2865694"/>
                    <a:pt x="5205249" y="2874417"/>
                  </a:cubicBezTo>
                  <a:cubicBezTo>
                    <a:pt x="5199010" y="2910556"/>
                    <a:pt x="5213984" y="2941710"/>
                    <a:pt x="5230206" y="2974110"/>
                  </a:cubicBezTo>
                  <a:cubicBezTo>
                    <a:pt x="5242685" y="3000279"/>
                    <a:pt x="5251419" y="3030187"/>
                    <a:pt x="5253915" y="3060095"/>
                  </a:cubicBezTo>
                  <a:cubicBezTo>
                    <a:pt x="5255163" y="3076295"/>
                    <a:pt x="5231454" y="3081280"/>
                    <a:pt x="5218975" y="3091249"/>
                  </a:cubicBezTo>
                  <a:cubicBezTo>
                    <a:pt x="5211488" y="3082526"/>
                    <a:pt x="5218975" y="3073803"/>
                    <a:pt x="5216480" y="3065080"/>
                  </a:cubicBezTo>
                  <a:cubicBezTo>
                    <a:pt x="5215232" y="3055110"/>
                    <a:pt x="5207745" y="3050126"/>
                    <a:pt x="5199010" y="3050126"/>
                  </a:cubicBezTo>
                  <a:cubicBezTo>
                    <a:pt x="5187779" y="3050126"/>
                    <a:pt x="5191523" y="3060095"/>
                    <a:pt x="5191523" y="3067572"/>
                  </a:cubicBezTo>
                  <a:cubicBezTo>
                    <a:pt x="5190275" y="3083772"/>
                    <a:pt x="5192770" y="3099972"/>
                    <a:pt x="5181540" y="3114926"/>
                  </a:cubicBezTo>
                  <a:cubicBezTo>
                    <a:pt x="5174053" y="3124895"/>
                    <a:pt x="5180292" y="3134865"/>
                    <a:pt x="5186531" y="3142342"/>
                  </a:cubicBezTo>
                  <a:cubicBezTo>
                    <a:pt x="5196514" y="3154803"/>
                    <a:pt x="5197762" y="3169757"/>
                    <a:pt x="5196514" y="3184711"/>
                  </a:cubicBezTo>
                  <a:cubicBezTo>
                    <a:pt x="5169061" y="3182219"/>
                    <a:pt x="5170309" y="3156049"/>
                    <a:pt x="5160326" y="3138603"/>
                  </a:cubicBezTo>
                  <a:cubicBezTo>
                    <a:pt x="5154087" y="3129880"/>
                    <a:pt x="5155335" y="3118665"/>
                    <a:pt x="5149096" y="3108695"/>
                  </a:cubicBezTo>
                  <a:cubicBezTo>
                    <a:pt x="5134121" y="3077541"/>
                    <a:pt x="5126634" y="3042649"/>
                    <a:pt x="5132873" y="3006510"/>
                  </a:cubicBezTo>
                  <a:cubicBezTo>
                    <a:pt x="5134121" y="2992803"/>
                    <a:pt x="5132873" y="2977849"/>
                    <a:pt x="5129130" y="2964141"/>
                  </a:cubicBezTo>
                  <a:cubicBezTo>
                    <a:pt x="5102925" y="2865694"/>
                    <a:pt x="5095438" y="2764755"/>
                    <a:pt x="5097934" y="2663817"/>
                  </a:cubicBezTo>
                  <a:cubicBezTo>
                    <a:pt x="5099181" y="2569109"/>
                    <a:pt x="5072976" y="2486862"/>
                    <a:pt x="5031797" y="2405862"/>
                  </a:cubicBezTo>
                  <a:cubicBezTo>
                    <a:pt x="5014327" y="2372216"/>
                    <a:pt x="4995610" y="2338569"/>
                    <a:pt x="4986875" y="2299938"/>
                  </a:cubicBezTo>
                  <a:cubicBezTo>
                    <a:pt x="4981883" y="2275015"/>
                    <a:pt x="4980635" y="2250092"/>
                    <a:pt x="4985627" y="2225169"/>
                  </a:cubicBezTo>
                  <a:cubicBezTo>
                    <a:pt x="4995610" y="2181553"/>
                    <a:pt x="4984379" y="2160369"/>
                    <a:pt x="4945695" y="2137938"/>
                  </a:cubicBezTo>
                  <a:cubicBezTo>
                    <a:pt x="4908260" y="2116753"/>
                    <a:pt x="4868329" y="2099307"/>
                    <a:pt x="4825902" y="2091830"/>
                  </a:cubicBezTo>
                  <a:cubicBezTo>
                    <a:pt x="4787218" y="2084353"/>
                    <a:pt x="4769748" y="2050707"/>
                    <a:pt x="4744791" y="2027030"/>
                  </a:cubicBezTo>
                  <a:cubicBezTo>
                    <a:pt x="4734808" y="2018306"/>
                    <a:pt x="4741047" y="2002106"/>
                    <a:pt x="4749782" y="1990891"/>
                  </a:cubicBezTo>
                  <a:cubicBezTo>
                    <a:pt x="4762261" y="1974691"/>
                    <a:pt x="4779731" y="1964722"/>
                    <a:pt x="4797201" y="1957245"/>
                  </a:cubicBezTo>
                  <a:cubicBezTo>
                    <a:pt x="4867081" y="1929829"/>
                    <a:pt x="4923234" y="1883721"/>
                    <a:pt x="4970653" y="1828890"/>
                  </a:cubicBezTo>
                  <a:cubicBezTo>
                    <a:pt x="4985627" y="1811444"/>
                    <a:pt x="4990618" y="1792752"/>
                    <a:pt x="4993114" y="1770321"/>
                  </a:cubicBezTo>
                  <a:cubicBezTo>
                    <a:pt x="4995610" y="1751628"/>
                    <a:pt x="4983131" y="1739167"/>
                    <a:pt x="4966909" y="1734182"/>
                  </a:cubicBezTo>
                  <a:cubicBezTo>
                    <a:pt x="4950687" y="1727951"/>
                    <a:pt x="4943200" y="1740413"/>
                    <a:pt x="4935713" y="1752875"/>
                  </a:cubicBezTo>
                  <a:cubicBezTo>
                    <a:pt x="4912003" y="1789013"/>
                    <a:pt x="4892038" y="1795244"/>
                    <a:pt x="4853354" y="1784029"/>
                  </a:cubicBezTo>
                  <a:cubicBezTo>
                    <a:pt x="4825902" y="1776552"/>
                    <a:pt x="4799697" y="1770321"/>
                    <a:pt x="4775987" y="1755367"/>
                  </a:cubicBezTo>
                  <a:cubicBezTo>
                    <a:pt x="4761013" y="1745398"/>
                    <a:pt x="4753526" y="1732936"/>
                    <a:pt x="4754774" y="1714244"/>
                  </a:cubicBezTo>
                  <a:cubicBezTo>
                    <a:pt x="4759765" y="1670628"/>
                    <a:pt x="4744791" y="1631997"/>
                    <a:pt x="4729817" y="1592120"/>
                  </a:cubicBezTo>
                  <a:cubicBezTo>
                    <a:pt x="4726073" y="1585889"/>
                    <a:pt x="4723578" y="1577166"/>
                    <a:pt x="4713595" y="1578412"/>
                  </a:cubicBezTo>
                  <a:cubicBezTo>
                    <a:pt x="4704860" y="1580905"/>
                    <a:pt x="4704860" y="1588382"/>
                    <a:pt x="4704860" y="1594612"/>
                  </a:cubicBezTo>
                  <a:cubicBezTo>
                    <a:pt x="4703612" y="1618289"/>
                    <a:pt x="4692381" y="1639474"/>
                    <a:pt x="4686142" y="1660659"/>
                  </a:cubicBezTo>
                  <a:cubicBezTo>
                    <a:pt x="4677407" y="1691813"/>
                    <a:pt x="4651202" y="1710505"/>
                    <a:pt x="4623749" y="1714244"/>
                  </a:cubicBezTo>
                  <a:cubicBezTo>
                    <a:pt x="4593801" y="1716736"/>
                    <a:pt x="4560109" y="1710505"/>
                    <a:pt x="4542639" y="1678105"/>
                  </a:cubicBezTo>
                  <a:cubicBezTo>
                    <a:pt x="4531408" y="1656920"/>
                    <a:pt x="4515186" y="1646951"/>
                    <a:pt x="4491477" y="1644459"/>
                  </a:cubicBezTo>
                  <a:cubicBezTo>
                    <a:pt x="4452794" y="1640720"/>
                    <a:pt x="4429084" y="1615797"/>
                    <a:pt x="4407871" y="1587136"/>
                  </a:cubicBezTo>
                  <a:cubicBezTo>
                    <a:pt x="4432828" y="1565951"/>
                    <a:pt x="4447802" y="1541028"/>
                    <a:pt x="4447802" y="1507381"/>
                  </a:cubicBezTo>
                  <a:cubicBezTo>
                    <a:pt x="4447802" y="1489935"/>
                    <a:pt x="4457785" y="1483704"/>
                    <a:pt x="4472759" y="1476227"/>
                  </a:cubicBezTo>
                  <a:cubicBezTo>
                    <a:pt x="4532656" y="1446320"/>
                    <a:pt x="4586314" y="1468750"/>
                    <a:pt x="4639971" y="1496166"/>
                  </a:cubicBezTo>
                  <a:cubicBezTo>
                    <a:pt x="4648706" y="1499904"/>
                    <a:pt x="4654946" y="1508628"/>
                    <a:pt x="4664928" y="1502397"/>
                  </a:cubicBezTo>
                  <a:cubicBezTo>
                    <a:pt x="4673663" y="1497412"/>
                    <a:pt x="4672416" y="1486197"/>
                    <a:pt x="4668672" y="1478720"/>
                  </a:cubicBezTo>
                  <a:cubicBezTo>
                    <a:pt x="4659937" y="1458781"/>
                    <a:pt x="4669920" y="1438843"/>
                    <a:pt x="4669920" y="1416412"/>
                  </a:cubicBezTo>
                  <a:cubicBezTo>
                    <a:pt x="4653698" y="1422643"/>
                    <a:pt x="4651202" y="1432612"/>
                    <a:pt x="4653698" y="1446320"/>
                  </a:cubicBezTo>
                  <a:cubicBezTo>
                    <a:pt x="4661185" y="1472489"/>
                    <a:pt x="4648706" y="1472489"/>
                    <a:pt x="4629989" y="1466258"/>
                  </a:cubicBezTo>
                  <a:cubicBezTo>
                    <a:pt x="4626245" y="1465012"/>
                    <a:pt x="4631236" y="1466258"/>
                    <a:pt x="4627493" y="1465012"/>
                  </a:cubicBezTo>
                  <a:cubicBezTo>
                    <a:pt x="4555117" y="1443827"/>
                    <a:pt x="4537647" y="1405196"/>
                    <a:pt x="4572587" y="1331673"/>
                  </a:cubicBezTo>
                  <a:cubicBezTo>
                    <a:pt x="4586314" y="1304257"/>
                    <a:pt x="4610023" y="1283073"/>
                    <a:pt x="4628741" y="1258150"/>
                  </a:cubicBezTo>
                  <a:cubicBezTo>
                    <a:pt x="4638724" y="1241950"/>
                    <a:pt x="4657441" y="1245688"/>
                    <a:pt x="4674911" y="1244442"/>
                  </a:cubicBezTo>
                  <a:cubicBezTo>
                    <a:pt x="4679903" y="1243196"/>
                    <a:pt x="4688638" y="1241950"/>
                    <a:pt x="4688638" y="1233226"/>
                  </a:cubicBezTo>
                  <a:cubicBezTo>
                    <a:pt x="4687390" y="1224503"/>
                    <a:pt x="4678655" y="1225749"/>
                    <a:pt x="4672416" y="1226996"/>
                  </a:cubicBezTo>
                  <a:cubicBezTo>
                    <a:pt x="4648706" y="1231980"/>
                    <a:pt x="4632484" y="1223257"/>
                    <a:pt x="4618758" y="1204565"/>
                  </a:cubicBezTo>
                  <a:cubicBezTo>
                    <a:pt x="4598792" y="1177149"/>
                    <a:pt x="4570092" y="1183380"/>
                    <a:pt x="4542639" y="1185872"/>
                  </a:cubicBezTo>
                  <a:cubicBezTo>
                    <a:pt x="4491477" y="1189611"/>
                    <a:pt x="4466520" y="1154718"/>
                    <a:pt x="4480246" y="1106118"/>
                  </a:cubicBezTo>
                  <a:cubicBezTo>
                    <a:pt x="4488981" y="1073718"/>
                    <a:pt x="4501460" y="1045056"/>
                    <a:pt x="4526417" y="1021379"/>
                  </a:cubicBezTo>
                  <a:cubicBezTo>
                    <a:pt x="4542639" y="1007672"/>
                    <a:pt x="4537647" y="991472"/>
                    <a:pt x="4527665" y="976518"/>
                  </a:cubicBezTo>
                  <a:cubicBezTo>
                    <a:pt x="4508947" y="947856"/>
                    <a:pt x="4511442" y="922933"/>
                    <a:pt x="4532656" y="895517"/>
                  </a:cubicBezTo>
                  <a:cubicBezTo>
                    <a:pt x="4567596" y="850656"/>
                    <a:pt x="4550126" y="803302"/>
                    <a:pt x="4535152" y="757194"/>
                  </a:cubicBezTo>
                  <a:cubicBezTo>
                    <a:pt x="4530160" y="743486"/>
                    <a:pt x="4520177" y="732271"/>
                    <a:pt x="4513938" y="719809"/>
                  </a:cubicBezTo>
                  <a:cubicBezTo>
                    <a:pt x="4507699" y="706101"/>
                    <a:pt x="4507699" y="692393"/>
                    <a:pt x="4513938" y="678686"/>
                  </a:cubicBezTo>
                  <a:cubicBezTo>
                    <a:pt x="4527665" y="643793"/>
                    <a:pt x="4522673" y="626347"/>
                    <a:pt x="4487733" y="613885"/>
                  </a:cubicBezTo>
                  <a:cubicBezTo>
                    <a:pt x="4452794" y="601424"/>
                    <a:pt x="4425341" y="577747"/>
                    <a:pt x="4396640" y="556562"/>
                  </a:cubicBezTo>
                  <a:cubicBezTo>
                    <a:pt x="4374179" y="539116"/>
                    <a:pt x="4374179" y="529147"/>
                    <a:pt x="4397888" y="515439"/>
                  </a:cubicBezTo>
                  <a:cubicBezTo>
                    <a:pt x="4424093" y="501731"/>
                    <a:pt x="4436571" y="475562"/>
                    <a:pt x="4460281" y="458116"/>
                  </a:cubicBezTo>
                  <a:cubicBezTo>
                    <a:pt x="4487733" y="438177"/>
                    <a:pt x="4518930" y="439423"/>
                    <a:pt x="4547630" y="430700"/>
                  </a:cubicBezTo>
                  <a:cubicBezTo>
                    <a:pt x="4563852" y="426962"/>
                    <a:pt x="4567596" y="440669"/>
                    <a:pt x="4562604" y="454377"/>
                  </a:cubicBezTo>
                  <a:cubicBezTo>
                    <a:pt x="4552622" y="481793"/>
                    <a:pt x="4542639" y="507962"/>
                    <a:pt x="4511442" y="516685"/>
                  </a:cubicBezTo>
                  <a:cubicBezTo>
                    <a:pt x="4517682" y="530393"/>
                    <a:pt x="4527665" y="527901"/>
                    <a:pt x="4535152" y="527901"/>
                  </a:cubicBezTo>
                  <a:cubicBezTo>
                    <a:pt x="4546382" y="529147"/>
                    <a:pt x="4556365" y="530393"/>
                    <a:pt x="4560109" y="540362"/>
                  </a:cubicBezTo>
                  <a:cubicBezTo>
                    <a:pt x="4567596" y="566531"/>
                    <a:pt x="4588809" y="571516"/>
                    <a:pt x="4612519" y="571516"/>
                  </a:cubicBezTo>
                  <a:cubicBezTo>
                    <a:pt x="4592553" y="574008"/>
                    <a:pt x="4580074" y="564039"/>
                    <a:pt x="4568844" y="550331"/>
                  </a:cubicBezTo>
                  <a:cubicBezTo>
                    <a:pt x="4556365" y="535377"/>
                    <a:pt x="4557613" y="516685"/>
                    <a:pt x="4557613" y="500485"/>
                  </a:cubicBezTo>
                  <a:cubicBezTo>
                    <a:pt x="4557613" y="488023"/>
                    <a:pt x="4566348" y="483039"/>
                    <a:pt x="4577579" y="481793"/>
                  </a:cubicBezTo>
                  <a:cubicBezTo>
                    <a:pt x="4586314" y="479300"/>
                    <a:pt x="4595049" y="481793"/>
                    <a:pt x="4603784" y="483039"/>
                  </a:cubicBezTo>
                  <a:cubicBezTo>
                    <a:pt x="4644963" y="485531"/>
                    <a:pt x="4658689" y="471823"/>
                    <a:pt x="4651202" y="431946"/>
                  </a:cubicBezTo>
                  <a:cubicBezTo>
                    <a:pt x="4649954" y="418239"/>
                    <a:pt x="4644963" y="405777"/>
                    <a:pt x="4642467" y="393315"/>
                  </a:cubicBezTo>
                  <a:cubicBezTo>
                    <a:pt x="4637476" y="362161"/>
                    <a:pt x="4656193" y="337238"/>
                    <a:pt x="4688638" y="328515"/>
                  </a:cubicBezTo>
                  <a:close/>
                  <a:moveTo>
                    <a:pt x="997488" y="245764"/>
                  </a:moveTo>
                  <a:cubicBezTo>
                    <a:pt x="1003625" y="246699"/>
                    <a:pt x="1009610" y="249752"/>
                    <a:pt x="1015368" y="256468"/>
                  </a:cubicBezTo>
                  <a:cubicBezTo>
                    <a:pt x="1005670" y="272343"/>
                    <a:pt x="985063" y="277228"/>
                    <a:pt x="976578" y="294324"/>
                  </a:cubicBezTo>
                  <a:cubicBezTo>
                    <a:pt x="971729" y="294324"/>
                    <a:pt x="968093" y="294324"/>
                    <a:pt x="964456" y="294324"/>
                  </a:cubicBezTo>
                  <a:cubicBezTo>
                    <a:pt x="948697" y="291882"/>
                    <a:pt x="945061" y="278449"/>
                    <a:pt x="937788" y="268680"/>
                  </a:cubicBezTo>
                  <a:cubicBezTo>
                    <a:pt x="934151" y="262574"/>
                    <a:pt x="935363" y="251584"/>
                    <a:pt x="940212" y="252805"/>
                  </a:cubicBezTo>
                  <a:cubicBezTo>
                    <a:pt x="959304" y="259216"/>
                    <a:pt x="979078" y="242959"/>
                    <a:pt x="997488" y="245764"/>
                  </a:cubicBezTo>
                  <a:close/>
                  <a:moveTo>
                    <a:pt x="990434" y="55"/>
                  </a:moveTo>
                  <a:cubicBezTo>
                    <a:pt x="1038968" y="28671"/>
                    <a:pt x="1091236" y="49822"/>
                    <a:pt x="1131059" y="92124"/>
                  </a:cubicBezTo>
                  <a:cubicBezTo>
                    <a:pt x="1138526" y="100833"/>
                    <a:pt x="1148482" y="99589"/>
                    <a:pt x="1157194" y="100833"/>
                  </a:cubicBezTo>
                  <a:cubicBezTo>
                    <a:pt x="1179594" y="100833"/>
                    <a:pt x="1195772" y="113275"/>
                    <a:pt x="1213195" y="124472"/>
                  </a:cubicBezTo>
                  <a:cubicBezTo>
                    <a:pt x="1167149" y="155577"/>
                    <a:pt x="1121104" y="186681"/>
                    <a:pt x="1075058" y="217785"/>
                  </a:cubicBezTo>
                  <a:cubicBezTo>
                    <a:pt x="1068836" y="211564"/>
                    <a:pt x="1057635" y="207832"/>
                    <a:pt x="1057635" y="199122"/>
                  </a:cubicBezTo>
                  <a:cubicBezTo>
                    <a:pt x="1053902" y="165530"/>
                    <a:pt x="1021545" y="168018"/>
                    <a:pt x="1001634" y="155577"/>
                  </a:cubicBezTo>
                  <a:cubicBezTo>
                    <a:pt x="986700" y="146867"/>
                    <a:pt x="984211" y="163042"/>
                    <a:pt x="984211" y="175483"/>
                  </a:cubicBezTo>
                  <a:cubicBezTo>
                    <a:pt x="984211" y="182948"/>
                    <a:pt x="991678" y="190413"/>
                    <a:pt x="994167" y="199122"/>
                  </a:cubicBezTo>
                  <a:cubicBezTo>
                    <a:pt x="1002878" y="216541"/>
                    <a:pt x="992922" y="228983"/>
                    <a:pt x="979233" y="237692"/>
                  </a:cubicBezTo>
                  <a:cubicBezTo>
                    <a:pt x="964299" y="247645"/>
                    <a:pt x="956833" y="236448"/>
                    <a:pt x="948121" y="224006"/>
                  </a:cubicBezTo>
                  <a:cubicBezTo>
                    <a:pt x="943143" y="217785"/>
                    <a:pt x="941899" y="201611"/>
                    <a:pt x="929454" y="206587"/>
                  </a:cubicBezTo>
                  <a:cubicBezTo>
                    <a:pt x="918254" y="211564"/>
                    <a:pt x="920743" y="225250"/>
                    <a:pt x="925721" y="236448"/>
                  </a:cubicBezTo>
                  <a:cubicBezTo>
                    <a:pt x="930699" y="251378"/>
                    <a:pt x="931943" y="267552"/>
                    <a:pt x="913276" y="275017"/>
                  </a:cubicBezTo>
                  <a:cubicBezTo>
                    <a:pt x="894609" y="282482"/>
                    <a:pt x="879675" y="275017"/>
                    <a:pt x="867230" y="260087"/>
                  </a:cubicBezTo>
                  <a:cubicBezTo>
                    <a:pt x="834874" y="224006"/>
                    <a:pt x="817451" y="222762"/>
                    <a:pt x="787584" y="261331"/>
                  </a:cubicBezTo>
                  <a:cubicBezTo>
                    <a:pt x="768917" y="287459"/>
                    <a:pt x="741538" y="293679"/>
                    <a:pt x="716648" y="306121"/>
                  </a:cubicBezTo>
                  <a:cubicBezTo>
                    <a:pt x="693003" y="317319"/>
                    <a:pt x="678070" y="332249"/>
                    <a:pt x="666869" y="355888"/>
                  </a:cubicBezTo>
                  <a:cubicBezTo>
                    <a:pt x="650691" y="391969"/>
                    <a:pt x="646958" y="393213"/>
                    <a:pt x="618335" y="363353"/>
                  </a:cubicBezTo>
                  <a:cubicBezTo>
                    <a:pt x="610868" y="354644"/>
                    <a:pt x="599668" y="348423"/>
                    <a:pt x="597179" y="338469"/>
                  </a:cubicBezTo>
                  <a:cubicBezTo>
                    <a:pt x="588467" y="306121"/>
                    <a:pt x="573534" y="314830"/>
                    <a:pt x="556111" y="329760"/>
                  </a:cubicBezTo>
                  <a:cubicBezTo>
                    <a:pt x="549889" y="335981"/>
                    <a:pt x="544911" y="344690"/>
                    <a:pt x="533710" y="337225"/>
                  </a:cubicBezTo>
                  <a:cubicBezTo>
                    <a:pt x="534955" y="322295"/>
                    <a:pt x="549889" y="306121"/>
                    <a:pt x="528732" y="292435"/>
                  </a:cubicBezTo>
                  <a:cubicBezTo>
                    <a:pt x="522510" y="308609"/>
                    <a:pt x="517532" y="328516"/>
                    <a:pt x="496376" y="326028"/>
                  </a:cubicBezTo>
                  <a:cubicBezTo>
                    <a:pt x="477709" y="323539"/>
                    <a:pt x="464020" y="314830"/>
                    <a:pt x="459042" y="289947"/>
                  </a:cubicBezTo>
                  <a:cubicBezTo>
                    <a:pt x="455308" y="268796"/>
                    <a:pt x="434152" y="268796"/>
                    <a:pt x="416729" y="272528"/>
                  </a:cubicBezTo>
                  <a:cubicBezTo>
                    <a:pt x="396818" y="276261"/>
                    <a:pt x="378151" y="287459"/>
                    <a:pt x="360728" y="298656"/>
                  </a:cubicBezTo>
                  <a:cubicBezTo>
                    <a:pt x="343305" y="308609"/>
                    <a:pt x="324638" y="321051"/>
                    <a:pt x="302237" y="316074"/>
                  </a:cubicBezTo>
                  <a:cubicBezTo>
                    <a:pt x="337083" y="267552"/>
                    <a:pt x="390595" y="263819"/>
                    <a:pt x="444108" y="257598"/>
                  </a:cubicBezTo>
                  <a:cubicBezTo>
                    <a:pt x="527488" y="245157"/>
                    <a:pt x="607134" y="270040"/>
                    <a:pt x="689270" y="279994"/>
                  </a:cubicBezTo>
                  <a:cubicBezTo>
                    <a:pt x="707937" y="282482"/>
                    <a:pt x="715404" y="278749"/>
                    <a:pt x="722871" y="265063"/>
                  </a:cubicBezTo>
                  <a:cubicBezTo>
                    <a:pt x="751494" y="211564"/>
                    <a:pt x="783850" y="161797"/>
                    <a:pt x="822429" y="114519"/>
                  </a:cubicBezTo>
                  <a:cubicBezTo>
                    <a:pt x="851052" y="79682"/>
                    <a:pt x="885897" y="52310"/>
                    <a:pt x="917009" y="19962"/>
                  </a:cubicBezTo>
                  <a:cubicBezTo>
                    <a:pt x="941899" y="18718"/>
                    <a:pt x="963055" y="-1189"/>
                    <a:pt x="990434" y="55"/>
                  </a:cubicBezTo>
                  <a:close/>
                </a:path>
              </a:pathLst>
            </a:custGeom>
            <a:solidFill>
              <a:schemeClr val="accent4">
                <a:alpha val="6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46" name="Google Shape;1646;p155"/>
            <p:cNvSpPr/>
            <p:nvPr/>
          </p:nvSpPr>
          <p:spPr>
            <a:xfrm>
              <a:off x="12722593" y="6665209"/>
              <a:ext cx="992006" cy="2494226"/>
            </a:xfrm>
            <a:custGeom>
              <a:rect b="b" l="l" r="r" t="t"/>
              <a:pathLst>
                <a:path extrusionOk="0" h="6046609" w="2404863">
                  <a:moveTo>
                    <a:pt x="504891" y="5392490"/>
                  </a:moveTo>
                  <a:cubicBezTo>
                    <a:pt x="521210" y="5391269"/>
                    <a:pt x="523542" y="5408365"/>
                    <a:pt x="534033" y="5423019"/>
                  </a:cubicBezTo>
                  <a:cubicBezTo>
                    <a:pt x="515382" y="5420577"/>
                    <a:pt x="502559" y="5418135"/>
                    <a:pt x="499062" y="5402260"/>
                  </a:cubicBezTo>
                  <a:cubicBezTo>
                    <a:pt x="496731" y="5397375"/>
                    <a:pt x="499062" y="5392490"/>
                    <a:pt x="504891" y="5392490"/>
                  </a:cubicBezTo>
                  <a:close/>
                  <a:moveTo>
                    <a:pt x="604862" y="5277083"/>
                  </a:moveTo>
                  <a:cubicBezTo>
                    <a:pt x="614631" y="5275871"/>
                    <a:pt x="618295" y="5283144"/>
                    <a:pt x="621958" y="5289205"/>
                  </a:cubicBezTo>
                  <a:cubicBezTo>
                    <a:pt x="639054" y="5313448"/>
                    <a:pt x="669583" y="5325570"/>
                    <a:pt x="676910" y="5357086"/>
                  </a:cubicBezTo>
                  <a:lnTo>
                    <a:pt x="673512" y="5357086"/>
                  </a:lnTo>
                  <a:lnTo>
                    <a:pt x="681497" y="5359787"/>
                  </a:lnTo>
                  <a:cubicBezTo>
                    <a:pt x="700192" y="5373456"/>
                    <a:pt x="717641" y="5362272"/>
                    <a:pt x="730104" y="5352332"/>
                  </a:cubicBezTo>
                  <a:cubicBezTo>
                    <a:pt x="738829" y="5344876"/>
                    <a:pt x="750046" y="5339905"/>
                    <a:pt x="756277" y="5343633"/>
                  </a:cubicBezTo>
                  <a:cubicBezTo>
                    <a:pt x="796160" y="5367243"/>
                    <a:pt x="793667" y="5338663"/>
                    <a:pt x="794914" y="5313811"/>
                  </a:cubicBezTo>
                  <a:cubicBezTo>
                    <a:pt x="822333" y="5308840"/>
                    <a:pt x="844767" y="5311325"/>
                    <a:pt x="850999" y="5344876"/>
                  </a:cubicBezTo>
                  <a:cubicBezTo>
                    <a:pt x="853491" y="5354817"/>
                    <a:pt x="858477" y="5361030"/>
                    <a:pt x="870940" y="5362272"/>
                  </a:cubicBezTo>
                  <a:cubicBezTo>
                    <a:pt x="905837" y="5364758"/>
                    <a:pt x="915808" y="5387125"/>
                    <a:pt x="898359" y="5419433"/>
                  </a:cubicBezTo>
                  <a:cubicBezTo>
                    <a:pt x="893374" y="5431859"/>
                    <a:pt x="883403" y="5440557"/>
                    <a:pt x="875925" y="5451740"/>
                  </a:cubicBezTo>
                  <a:cubicBezTo>
                    <a:pt x="867201" y="5464166"/>
                    <a:pt x="867201" y="5475350"/>
                    <a:pt x="884650" y="5477835"/>
                  </a:cubicBezTo>
                  <a:cubicBezTo>
                    <a:pt x="898359" y="5479078"/>
                    <a:pt x="909576" y="5487776"/>
                    <a:pt x="919547" y="5496474"/>
                  </a:cubicBezTo>
                  <a:cubicBezTo>
                    <a:pt x="936996" y="5510143"/>
                    <a:pt x="953198" y="5526297"/>
                    <a:pt x="980617" y="5510143"/>
                  </a:cubicBezTo>
                  <a:cubicBezTo>
                    <a:pt x="991834" y="5502687"/>
                    <a:pt x="1006790" y="5508900"/>
                    <a:pt x="1016761" y="5520084"/>
                  </a:cubicBezTo>
                  <a:cubicBezTo>
                    <a:pt x="1025485" y="5532510"/>
                    <a:pt x="1019254" y="5544936"/>
                    <a:pt x="1010529" y="5556120"/>
                  </a:cubicBezTo>
                  <a:cubicBezTo>
                    <a:pt x="1006790" y="5561090"/>
                    <a:pt x="1000559" y="5566060"/>
                    <a:pt x="999312" y="5572273"/>
                  </a:cubicBezTo>
                  <a:cubicBezTo>
                    <a:pt x="996820" y="5579729"/>
                    <a:pt x="999312" y="5589670"/>
                    <a:pt x="1010529" y="5584700"/>
                  </a:cubicBezTo>
                  <a:cubicBezTo>
                    <a:pt x="1071600" y="5554877"/>
                    <a:pt x="1115221" y="5590913"/>
                    <a:pt x="1156350" y="5628191"/>
                  </a:cubicBezTo>
                  <a:cubicBezTo>
                    <a:pt x="1157596" y="5629434"/>
                    <a:pt x="1158843" y="5630676"/>
                    <a:pt x="1161336" y="5631919"/>
                  </a:cubicBezTo>
                  <a:cubicBezTo>
                    <a:pt x="1177538" y="5654286"/>
                    <a:pt x="1190001" y="5649315"/>
                    <a:pt x="1203711" y="5629434"/>
                  </a:cubicBezTo>
                  <a:cubicBezTo>
                    <a:pt x="1206204" y="5624463"/>
                    <a:pt x="1209942" y="5620735"/>
                    <a:pt x="1212435" y="5615765"/>
                  </a:cubicBezTo>
                  <a:cubicBezTo>
                    <a:pt x="1216174" y="5612037"/>
                    <a:pt x="1219913" y="5608309"/>
                    <a:pt x="1223652" y="5607067"/>
                  </a:cubicBezTo>
                  <a:cubicBezTo>
                    <a:pt x="1243594" y="5599611"/>
                    <a:pt x="1259796" y="5614522"/>
                    <a:pt x="1277244" y="5618250"/>
                  </a:cubicBezTo>
                  <a:cubicBezTo>
                    <a:pt x="1318373" y="5629434"/>
                    <a:pt x="1360749" y="5629434"/>
                    <a:pt x="1401878" y="5646830"/>
                  </a:cubicBezTo>
                  <a:cubicBezTo>
                    <a:pt x="1434282" y="5659256"/>
                    <a:pt x="1474165" y="5651801"/>
                    <a:pt x="1509062" y="5661741"/>
                  </a:cubicBezTo>
                  <a:cubicBezTo>
                    <a:pt x="1521526" y="5665469"/>
                    <a:pt x="1530250" y="5651801"/>
                    <a:pt x="1541467" y="5646830"/>
                  </a:cubicBezTo>
                  <a:cubicBezTo>
                    <a:pt x="1552684" y="5640617"/>
                    <a:pt x="1561408" y="5629434"/>
                    <a:pt x="1575118" y="5626948"/>
                  </a:cubicBezTo>
                  <a:cubicBezTo>
                    <a:pt x="1586335" y="5628191"/>
                    <a:pt x="1597552" y="5628191"/>
                    <a:pt x="1602537" y="5641860"/>
                  </a:cubicBezTo>
                  <a:cubicBezTo>
                    <a:pt x="1601291" y="5645587"/>
                    <a:pt x="1596306" y="5648073"/>
                    <a:pt x="1593813" y="5651801"/>
                  </a:cubicBezTo>
                  <a:cubicBezTo>
                    <a:pt x="1580103" y="5665469"/>
                    <a:pt x="1566394" y="5685351"/>
                    <a:pt x="1583842" y="5699020"/>
                  </a:cubicBezTo>
                  <a:cubicBezTo>
                    <a:pt x="1598798" y="5710203"/>
                    <a:pt x="1618740" y="5697777"/>
                    <a:pt x="1628710" y="5679138"/>
                  </a:cubicBezTo>
                  <a:cubicBezTo>
                    <a:pt x="1649898" y="5665469"/>
                    <a:pt x="1666100" y="5674167"/>
                    <a:pt x="1681056" y="5689079"/>
                  </a:cubicBezTo>
                  <a:cubicBezTo>
                    <a:pt x="1720939" y="5725114"/>
                    <a:pt x="1730910" y="5776061"/>
                    <a:pt x="1745866" y="5823280"/>
                  </a:cubicBezTo>
                  <a:cubicBezTo>
                    <a:pt x="1755836" y="5853103"/>
                    <a:pt x="1765807" y="5880441"/>
                    <a:pt x="1785748" y="5905293"/>
                  </a:cubicBezTo>
                  <a:cubicBezTo>
                    <a:pt x="1795096" y="5919272"/>
                    <a:pt x="1806547" y="5932552"/>
                    <a:pt x="1808007" y="5948804"/>
                  </a:cubicBezTo>
                  <a:cubicBezTo>
                    <a:pt x="1808494" y="5954221"/>
                    <a:pt x="1807871" y="5959968"/>
                    <a:pt x="1805690" y="5966181"/>
                  </a:cubicBezTo>
                  <a:cubicBezTo>
                    <a:pt x="1794473" y="5959967"/>
                    <a:pt x="1783256" y="5959967"/>
                    <a:pt x="1770792" y="5959967"/>
                  </a:cubicBezTo>
                  <a:cubicBezTo>
                    <a:pt x="1697259" y="5962453"/>
                    <a:pt x="1624971" y="5974879"/>
                    <a:pt x="1553930" y="5996003"/>
                  </a:cubicBezTo>
                  <a:cubicBezTo>
                    <a:pt x="1492860" y="6014642"/>
                    <a:pt x="1428051" y="6028311"/>
                    <a:pt x="1364488" y="6043222"/>
                  </a:cubicBezTo>
                  <a:cubicBezTo>
                    <a:pt x="1358256" y="6044465"/>
                    <a:pt x="1349532" y="6045708"/>
                    <a:pt x="1345793" y="6043222"/>
                  </a:cubicBezTo>
                  <a:cubicBezTo>
                    <a:pt x="1328344" y="6030796"/>
                    <a:pt x="1312142" y="6025826"/>
                    <a:pt x="1293447" y="6043222"/>
                  </a:cubicBezTo>
                  <a:cubicBezTo>
                    <a:pt x="1284722" y="6049435"/>
                    <a:pt x="1267274" y="6046950"/>
                    <a:pt x="1261042" y="6037009"/>
                  </a:cubicBezTo>
                  <a:cubicBezTo>
                    <a:pt x="1258550" y="6028311"/>
                    <a:pt x="1263535" y="6010915"/>
                    <a:pt x="1274752" y="6010915"/>
                  </a:cubicBezTo>
                  <a:cubicBezTo>
                    <a:pt x="1322112" y="6012157"/>
                    <a:pt x="1338315" y="5968666"/>
                    <a:pt x="1371966" y="5950027"/>
                  </a:cubicBezTo>
                  <a:cubicBezTo>
                    <a:pt x="1400631" y="5935115"/>
                    <a:pt x="1415587" y="5913991"/>
                    <a:pt x="1399385" y="5880441"/>
                  </a:cubicBezTo>
                  <a:cubicBezTo>
                    <a:pt x="1394400" y="5870500"/>
                    <a:pt x="1400631" y="5861801"/>
                    <a:pt x="1410602" y="5863044"/>
                  </a:cubicBezTo>
                  <a:cubicBezTo>
                    <a:pt x="1434282" y="5863044"/>
                    <a:pt x="1444253" y="5844405"/>
                    <a:pt x="1457963" y="5831979"/>
                  </a:cubicBezTo>
                  <a:cubicBezTo>
                    <a:pt x="1479150" y="5815825"/>
                    <a:pt x="1471672" y="5807127"/>
                    <a:pt x="1455470" y="5794700"/>
                  </a:cubicBezTo>
                  <a:cubicBezTo>
                    <a:pt x="1431790" y="5764878"/>
                    <a:pt x="1400631" y="5743754"/>
                    <a:pt x="1366980" y="5723872"/>
                  </a:cubicBezTo>
                  <a:cubicBezTo>
                    <a:pt x="1360749" y="5720144"/>
                    <a:pt x="1352024" y="5716416"/>
                    <a:pt x="1345793" y="5710203"/>
                  </a:cubicBezTo>
                  <a:cubicBezTo>
                    <a:pt x="1314634" y="5685351"/>
                    <a:pt x="1280984" y="5682866"/>
                    <a:pt x="1247332" y="5702748"/>
                  </a:cubicBezTo>
                  <a:cubicBezTo>
                    <a:pt x="1226145" y="5716416"/>
                    <a:pt x="1202464" y="5727600"/>
                    <a:pt x="1177538" y="5736298"/>
                  </a:cubicBezTo>
                  <a:cubicBezTo>
                    <a:pt x="1165074" y="5740026"/>
                    <a:pt x="1155104" y="5744996"/>
                    <a:pt x="1147626" y="5754937"/>
                  </a:cubicBezTo>
                  <a:cubicBezTo>
                    <a:pt x="1136409" y="5764878"/>
                    <a:pt x="1122699" y="5772334"/>
                    <a:pt x="1106497" y="5768606"/>
                  </a:cubicBezTo>
                  <a:cubicBezTo>
                    <a:pt x="1086556" y="5757422"/>
                    <a:pt x="1065368" y="5756180"/>
                    <a:pt x="1042934" y="5761150"/>
                  </a:cubicBezTo>
                  <a:cubicBezTo>
                    <a:pt x="1016761" y="5767363"/>
                    <a:pt x="991834" y="5758665"/>
                    <a:pt x="969400" y="5747481"/>
                  </a:cubicBezTo>
                  <a:cubicBezTo>
                    <a:pt x="946966" y="5736298"/>
                    <a:pt x="950705" y="5716416"/>
                    <a:pt x="961922" y="5696534"/>
                  </a:cubicBezTo>
                  <a:cubicBezTo>
                    <a:pt x="983110" y="5661741"/>
                    <a:pt x="981864" y="5626948"/>
                    <a:pt x="963169" y="5590913"/>
                  </a:cubicBezTo>
                  <a:cubicBezTo>
                    <a:pt x="946966" y="5559847"/>
                    <a:pt x="919547" y="5543693"/>
                    <a:pt x="885896" y="5537480"/>
                  </a:cubicBezTo>
                  <a:cubicBezTo>
                    <a:pt x="865955" y="5533753"/>
                    <a:pt x="854738" y="5543693"/>
                    <a:pt x="843521" y="5557362"/>
                  </a:cubicBezTo>
                  <a:cubicBezTo>
                    <a:pt x="821087" y="5588427"/>
                    <a:pt x="788682" y="5602096"/>
                    <a:pt x="755031" y="5618250"/>
                  </a:cubicBezTo>
                  <a:cubicBezTo>
                    <a:pt x="740075" y="5625706"/>
                    <a:pt x="723873" y="5626948"/>
                    <a:pt x="707670" y="5618250"/>
                  </a:cubicBezTo>
                  <a:cubicBezTo>
                    <a:pt x="701439" y="5614522"/>
                    <a:pt x="696453" y="5610794"/>
                    <a:pt x="695207" y="5603339"/>
                  </a:cubicBezTo>
                  <a:cubicBezTo>
                    <a:pt x="693961" y="5594640"/>
                    <a:pt x="701439" y="5594640"/>
                    <a:pt x="707670" y="5592155"/>
                  </a:cubicBezTo>
                  <a:cubicBezTo>
                    <a:pt x="733843" y="5585942"/>
                    <a:pt x="713902" y="5568546"/>
                    <a:pt x="712656" y="5558605"/>
                  </a:cubicBezTo>
                  <a:cubicBezTo>
                    <a:pt x="710163" y="5543693"/>
                    <a:pt x="696453" y="5539966"/>
                    <a:pt x="685236" y="5549907"/>
                  </a:cubicBezTo>
                  <a:cubicBezTo>
                    <a:pt x="667788" y="5563575"/>
                    <a:pt x="650339" y="5567303"/>
                    <a:pt x="629151" y="5564818"/>
                  </a:cubicBezTo>
                  <a:cubicBezTo>
                    <a:pt x="620427" y="5563575"/>
                    <a:pt x="611703" y="5561090"/>
                    <a:pt x="609210" y="5551149"/>
                  </a:cubicBezTo>
                  <a:cubicBezTo>
                    <a:pt x="606717" y="5539966"/>
                    <a:pt x="614195" y="5533753"/>
                    <a:pt x="621673" y="5530025"/>
                  </a:cubicBezTo>
                  <a:cubicBezTo>
                    <a:pt x="644107" y="5521327"/>
                    <a:pt x="651585" y="5507658"/>
                    <a:pt x="647846" y="5482806"/>
                  </a:cubicBezTo>
                  <a:cubicBezTo>
                    <a:pt x="642861" y="5465409"/>
                    <a:pt x="655324" y="5454226"/>
                    <a:pt x="675266" y="5456711"/>
                  </a:cubicBezTo>
                  <a:cubicBezTo>
                    <a:pt x="683990" y="5457953"/>
                    <a:pt x="692714" y="5469137"/>
                    <a:pt x="698946" y="5457953"/>
                  </a:cubicBezTo>
                  <a:cubicBezTo>
                    <a:pt x="703931" y="5446770"/>
                    <a:pt x="697700" y="5434344"/>
                    <a:pt x="686483" y="5430616"/>
                  </a:cubicBezTo>
                  <a:cubicBezTo>
                    <a:pt x="664049" y="5423160"/>
                    <a:pt x="662802" y="5409492"/>
                    <a:pt x="671527" y="5387125"/>
                  </a:cubicBezTo>
                  <a:cubicBezTo>
                    <a:pt x="647846" y="5394580"/>
                    <a:pt x="630398" y="5393338"/>
                    <a:pt x="629151" y="5366000"/>
                  </a:cubicBezTo>
                  <a:cubicBezTo>
                    <a:pt x="629151" y="5364758"/>
                    <a:pt x="629151" y="5362272"/>
                    <a:pt x="629151" y="5359787"/>
                  </a:cubicBezTo>
                  <a:lnTo>
                    <a:pt x="637136" y="5357086"/>
                  </a:lnTo>
                  <a:lnTo>
                    <a:pt x="625622" y="5357086"/>
                  </a:lnTo>
                  <a:cubicBezTo>
                    <a:pt x="628064" y="5343752"/>
                    <a:pt x="617074" y="5337691"/>
                    <a:pt x="607304" y="5330419"/>
                  </a:cubicBezTo>
                  <a:cubicBezTo>
                    <a:pt x="597535" y="5321933"/>
                    <a:pt x="590208" y="5312236"/>
                    <a:pt x="592650" y="5297690"/>
                  </a:cubicBezTo>
                  <a:cubicBezTo>
                    <a:pt x="595093" y="5289205"/>
                    <a:pt x="596314" y="5279507"/>
                    <a:pt x="604862" y="5277083"/>
                  </a:cubicBezTo>
                  <a:close/>
                  <a:moveTo>
                    <a:pt x="963885" y="5198939"/>
                  </a:moveTo>
                  <a:cubicBezTo>
                    <a:pt x="1012949" y="5233425"/>
                    <a:pt x="1055879" y="5275301"/>
                    <a:pt x="1100037" y="5315946"/>
                  </a:cubicBezTo>
                  <a:cubicBezTo>
                    <a:pt x="1070599" y="5319641"/>
                    <a:pt x="1042387" y="5324568"/>
                    <a:pt x="1014175" y="5333190"/>
                  </a:cubicBezTo>
                  <a:cubicBezTo>
                    <a:pt x="992096" y="5340580"/>
                    <a:pt x="971244" y="5313483"/>
                    <a:pt x="972471" y="5293776"/>
                  </a:cubicBezTo>
                  <a:cubicBezTo>
                    <a:pt x="974924" y="5260522"/>
                    <a:pt x="963885" y="5230962"/>
                    <a:pt x="963885" y="5198939"/>
                  </a:cubicBezTo>
                  <a:close/>
                  <a:moveTo>
                    <a:pt x="375900" y="4528540"/>
                  </a:moveTo>
                  <a:cubicBezTo>
                    <a:pt x="404095" y="4544670"/>
                    <a:pt x="411450" y="4580654"/>
                    <a:pt x="434742" y="4600508"/>
                  </a:cubicBezTo>
                  <a:cubicBezTo>
                    <a:pt x="453130" y="4638973"/>
                    <a:pt x="487454" y="4662549"/>
                    <a:pt x="507068" y="4697292"/>
                  </a:cubicBezTo>
                  <a:cubicBezTo>
                    <a:pt x="509520" y="4701015"/>
                    <a:pt x="510745" y="4703496"/>
                    <a:pt x="511971" y="4705978"/>
                  </a:cubicBezTo>
                  <a:cubicBezTo>
                    <a:pt x="469066" y="4707219"/>
                    <a:pt x="461711" y="4714664"/>
                    <a:pt x="471518" y="4756852"/>
                  </a:cubicBezTo>
                  <a:cubicBezTo>
                    <a:pt x="482550" y="4804003"/>
                    <a:pt x="469066" y="4853636"/>
                    <a:pt x="485002" y="4900788"/>
                  </a:cubicBezTo>
                  <a:cubicBezTo>
                    <a:pt x="498487" y="4940494"/>
                    <a:pt x="488680" y="4986405"/>
                    <a:pt x="531585" y="5012462"/>
                  </a:cubicBezTo>
                  <a:cubicBezTo>
                    <a:pt x="532811" y="5013703"/>
                    <a:pt x="534037" y="5018666"/>
                    <a:pt x="532811" y="5021148"/>
                  </a:cubicBezTo>
                  <a:cubicBezTo>
                    <a:pt x="531585" y="5027352"/>
                    <a:pt x="525456" y="5027352"/>
                    <a:pt x="519327" y="5026111"/>
                  </a:cubicBezTo>
                  <a:cubicBezTo>
                    <a:pt x="504616" y="5018666"/>
                    <a:pt x="491132" y="5011221"/>
                    <a:pt x="471518" y="5021148"/>
                  </a:cubicBezTo>
                  <a:cubicBezTo>
                    <a:pt x="459259" y="5027352"/>
                    <a:pt x="459259" y="5009980"/>
                    <a:pt x="461711" y="5002535"/>
                  </a:cubicBezTo>
                  <a:cubicBezTo>
                    <a:pt x="478873" y="4957866"/>
                    <a:pt x="462937" y="4924363"/>
                    <a:pt x="433516" y="4893343"/>
                  </a:cubicBezTo>
                  <a:cubicBezTo>
                    <a:pt x="412676" y="4871008"/>
                    <a:pt x="412676" y="4852395"/>
                    <a:pt x="433516" y="4828820"/>
                  </a:cubicBezTo>
                  <a:cubicBezTo>
                    <a:pt x="455581" y="4802762"/>
                    <a:pt x="453130" y="4781668"/>
                    <a:pt x="420031" y="4772983"/>
                  </a:cubicBezTo>
                  <a:cubicBezTo>
                    <a:pt x="394288" y="4766778"/>
                    <a:pt x="396740" y="4758093"/>
                    <a:pt x="404095" y="4739480"/>
                  </a:cubicBezTo>
                  <a:cubicBezTo>
                    <a:pt x="412676" y="4717145"/>
                    <a:pt x="421257" y="4689847"/>
                    <a:pt x="421257" y="4668753"/>
                  </a:cubicBezTo>
                  <a:cubicBezTo>
                    <a:pt x="423709" y="4651382"/>
                    <a:pt x="410224" y="4625324"/>
                    <a:pt x="402869" y="4602989"/>
                  </a:cubicBezTo>
                  <a:cubicBezTo>
                    <a:pt x="396740" y="4578173"/>
                    <a:pt x="389384" y="4552115"/>
                    <a:pt x="375900" y="4528540"/>
                  </a:cubicBezTo>
                  <a:close/>
                  <a:moveTo>
                    <a:pt x="132129" y="1337993"/>
                  </a:moveTo>
                  <a:cubicBezTo>
                    <a:pt x="135261" y="1335669"/>
                    <a:pt x="138705" y="1335979"/>
                    <a:pt x="141210" y="1341557"/>
                  </a:cubicBezTo>
                  <a:cubicBezTo>
                    <a:pt x="154988" y="1372544"/>
                    <a:pt x="167514" y="1355191"/>
                    <a:pt x="182545" y="1345275"/>
                  </a:cubicBezTo>
                  <a:cubicBezTo>
                    <a:pt x="186302" y="1341557"/>
                    <a:pt x="193818" y="1344036"/>
                    <a:pt x="198828" y="1342796"/>
                  </a:cubicBezTo>
                  <a:cubicBezTo>
                    <a:pt x="176282" y="1392376"/>
                    <a:pt x="154988" y="1441955"/>
                    <a:pt x="133695" y="1491535"/>
                  </a:cubicBezTo>
                  <a:cubicBezTo>
                    <a:pt x="109896" y="1547312"/>
                    <a:pt x="89855" y="1605569"/>
                    <a:pt x="58541" y="1658867"/>
                  </a:cubicBezTo>
                  <a:cubicBezTo>
                    <a:pt x="29733" y="1647711"/>
                    <a:pt x="32238" y="1636556"/>
                    <a:pt x="47268" y="1610527"/>
                  </a:cubicBezTo>
                  <a:cubicBezTo>
                    <a:pt x="83593" y="1557228"/>
                    <a:pt x="97371" y="1495254"/>
                    <a:pt x="83593" y="1430800"/>
                  </a:cubicBezTo>
                  <a:cubicBezTo>
                    <a:pt x="77330" y="1406010"/>
                    <a:pt x="71067" y="1384939"/>
                    <a:pt x="107391" y="1378741"/>
                  </a:cubicBezTo>
                  <a:cubicBezTo>
                    <a:pt x="119917" y="1377502"/>
                    <a:pt x="122422" y="1362628"/>
                    <a:pt x="124927" y="1350233"/>
                  </a:cubicBezTo>
                  <a:cubicBezTo>
                    <a:pt x="126180" y="1345275"/>
                    <a:pt x="128998" y="1340317"/>
                    <a:pt x="132129" y="1337993"/>
                  </a:cubicBezTo>
                  <a:close/>
                  <a:moveTo>
                    <a:pt x="61451" y="1297432"/>
                  </a:moveTo>
                  <a:cubicBezTo>
                    <a:pt x="60207" y="1304956"/>
                    <a:pt x="61451" y="1316241"/>
                    <a:pt x="57718" y="1320002"/>
                  </a:cubicBezTo>
                  <a:cubicBezTo>
                    <a:pt x="20392" y="1350096"/>
                    <a:pt x="31590" y="1391475"/>
                    <a:pt x="31590" y="1431600"/>
                  </a:cubicBezTo>
                  <a:cubicBezTo>
                    <a:pt x="31590" y="1449155"/>
                    <a:pt x="27857" y="1465456"/>
                    <a:pt x="26613" y="1483010"/>
                  </a:cubicBezTo>
                  <a:cubicBezTo>
                    <a:pt x="15415" y="1456678"/>
                    <a:pt x="-3248" y="1430346"/>
                    <a:pt x="485" y="1402760"/>
                  </a:cubicBezTo>
                  <a:cubicBezTo>
                    <a:pt x="6706" y="1361381"/>
                    <a:pt x="26613" y="1323764"/>
                    <a:pt x="61451" y="1297432"/>
                  </a:cubicBezTo>
                  <a:close/>
                  <a:moveTo>
                    <a:pt x="912948" y="237283"/>
                  </a:moveTo>
                  <a:cubicBezTo>
                    <a:pt x="916385" y="236973"/>
                    <a:pt x="919510" y="239456"/>
                    <a:pt x="921385" y="247528"/>
                  </a:cubicBezTo>
                  <a:cubicBezTo>
                    <a:pt x="922635" y="250011"/>
                    <a:pt x="927635" y="256220"/>
                    <a:pt x="930135" y="256220"/>
                  </a:cubicBezTo>
                  <a:cubicBezTo>
                    <a:pt x="977634" y="250011"/>
                    <a:pt x="975134" y="290990"/>
                    <a:pt x="990134" y="315826"/>
                  </a:cubicBezTo>
                  <a:cubicBezTo>
                    <a:pt x="967634" y="323276"/>
                    <a:pt x="951385" y="343145"/>
                    <a:pt x="931385" y="356804"/>
                  </a:cubicBezTo>
                  <a:cubicBezTo>
                    <a:pt x="908885" y="353079"/>
                    <a:pt x="886386" y="360529"/>
                    <a:pt x="863886" y="363013"/>
                  </a:cubicBezTo>
                  <a:cubicBezTo>
                    <a:pt x="860136" y="379156"/>
                    <a:pt x="877636" y="385365"/>
                    <a:pt x="880136" y="396541"/>
                  </a:cubicBezTo>
                  <a:cubicBezTo>
                    <a:pt x="878886" y="410200"/>
                    <a:pt x="871386" y="417651"/>
                    <a:pt x="857636" y="417651"/>
                  </a:cubicBezTo>
                  <a:cubicBezTo>
                    <a:pt x="833887" y="400266"/>
                    <a:pt x="803887" y="399024"/>
                    <a:pt x="777638" y="386607"/>
                  </a:cubicBezTo>
                  <a:cubicBezTo>
                    <a:pt x="766388" y="380398"/>
                    <a:pt x="752638" y="385365"/>
                    <a:pt x="743888" y="397783"/>
                  </a:cubicBezTo>
                  <a:cubicBezTo>
                    <a:pt x="707639" y="443728"/>
                    <a:pt x="680139" y="494641"/>
                    <a:pt x="642640" y="539345"/>
                  </a:cubicBezTo>
                  <a:cubicBezTo>
                    <a:pt x="623890" y="564180"/>
                    <a:pt x="656390" y="569147"/>
                    <a:pt x="662640" y="584049"/>
                  </a:cubicBezTo>
                  <a:cubicBezTo>
                    <a:pt x="662640" y="587774"/>
                    <a:pt x="661390" y="590258"/>
                    <a:pt x="658890" y="592741"/>
                  </a:cubicBezTo>
                  <a:cubicBezTo>
                    <a:pt x="583891" y="668489"/>
                    <a:pt x="536392" y="762864"/>
                    <a:pt x="480143" y="849788"/>
                  </a:cubicBezTo>
                  <a:cubicBezTo>
                    <a:pt x="462643" y="877107"/>
                    <a:pt x="443893" y="903185"/>
                    <a:pt x="426394" y="928020"/>
                  </a:cubicBezTo>
                  <a:cubicBezTo>
                    <a:pt x="408894" y="916844"/>
                    <a:pt x="412644" y="895734"/>
                    <a:pt x="413894" y="880833"/>
                  </a:cubicBezTo>
                  <a:cubicBezTo>
                    <a:pt x="418894" y="841096"/>
                    <a:pt x="440143" y="806326"/>
                    <a:pt x="462643" y="774040"/>
                  </a:cubicBezTo>
                  <a:cubicBezTo>
                    <a:pt x="472643" y="757897"/>
                    <a:pt x="471393" y="750446"/>
                    <a:pt x="460143" y="740512"/>
                  </a:cubicBezTo>
                  <a:cubicBezTo>
                    <a:pt x="427644" y="713193"/>
                    <a:pt x="433894" y="674698"/>
                    <a:pt x="431394" y="639929"/>
                  </a:cubicBezTo>
                  <a:cubicBezTo>
                    <a:pt x="431394" y="633720"/>
                    <a:pt x="437643" y="625027"/>
                    <a:pt x="442643" y="621302"/>
                  </a:cubicBezTo>
                  <a:cubicBezTo>
                    <a:pt x="471393" y="603917"/>
                    <a:pt x="461393" y="580323"/>
                    <a:pt x="456393" y="556730"/>
                  </a:cubicBezTo>
                  <a:cubicBezTo>
                    <a:pt x="448893" y="525685"/>
                    <a:pt x="431394" y="495883"/>
                    <a:pt x="433894" y="462355"/>
                  </a:cubicBezTo>
                  <a:cubicBezTo>
                    <a:pt x="433894" y="451179"/>
                    <a:pt x="433894" y="440003"/>
                    <a:pt x="446393" y="435036"/>
                  </a:cubicBezTo>
                  <a:cubicBezTo>
                    <a:pt x="462643" y="422618"/>
                    <a:pt x="476393" y="403991"/>
                    <a:pt x="501392" y="402750"/>
                  </a:cubicBezTo>
                  <a:cubicBezTo>
                    <a:pt x="506392" y="401508"/>
                    <a:pt x="518892" y="401508"/>
                    <a:pt x="516392" y="408959"/>
                  </a:cubicBezTo>
                  <a:cubicBezTo>
                    <a:pt x="502642" y="449937"/>
                    <a:pt x="548892" y="451179"/>
                    <a:pt x="556391" y="480981"/>
                  </a:cubicBezTo>
                  <a:cubicBezTo>
                    <a:pt x="561391" y="474773"/>
                    <a:pt x="565141" y="471047"/>
                    <a:pt x="566391" y="467322"/>
                  </a:cubicBezTo>
                  <a:cubicBezTo>
                    <a:pt x="580141" y="416409"/>
                    <a:pt x="617640" y="392815"/>
                    <a:pt x="665140" y="380398"/>
                  </a:cubicBezTo>
                  <a:cubicBezTo>
                    <a:pt x="690139" y="374189"/>
                    <a:pt x="695139" y="345628"/>
                    <a:pt x="717639" y="331969"/>
                  </a:cubicBezTo>
                  <a:cubicBezTo>
                    <a:pt x="750138" y="313342"/>
                    <a:pt x="761388" y="313342"/>
                    <a:pt x="780138" y="345628"/>
                  </a:cubicBezTo>
                  <a:cubicBezTo>
                    <a:pt x="787637" y="358046"/>
                    <a:pt x="796387" y="367980"/>
                    <a:pt x="811387" y="369222"/>
                  </a:cubicBezTo>
                  <a:cubicBezTo>
                    <a:pt x="828887" y="369222"/>
                    <a:pt x="842637" y="365496"/>
                    <a:pt x="833887" y="341903"/>
                  </a:cubicBezTo>
                  <a:cubicBezTo>
                    <a:pt x="831387" y="335694"/>
                    <a:pt x="827637" y="329485"/>
                    <a:pt x="826387" y="323276"/>
                  </a:cubicBezTo>
                  <a:cubicBezTo>
                    <a:pt x="821387" y="307133"/>
                    <a:pt x="833887" y="293474"/>
                    <a:pt x="842637" y="288506"/>
                  </a:cubicBezTo>
                  <a:cubicBezTo>
                    <a:pt x="855136" y="281056"/>
                    <a:pt x="861386" y="298441"/>
                    <a:pt x="865136" y="309617"/>
                  </a:cubicBezTo>
                  <a:cubicBezTo>
                    <a:pt x="871386" y="319551"/>
                    <a:pt x="872636" y="340661"/>
                    <a:pt x="890136" y="330727"/>
                  </a:cubicBezTo>
                  <a:cubicBezTo>
                    <a:pt x="901386" y="323276"/>
                    <a:pt x="916385" y="309617"/>
                    <a:pt x="896386" y="290990"/>
                  </a:cubicBezTo>
                  <a:cubicBezTo>
                    <a:pt x="878886" y="274847"/>
                    <a:pt x="886386" y="257462"/>
                    <a:pt x="902635" y="243803"/>
                  </a:cubicBezTo>
                  <a:cubicBezTo>
                    <a:pt x="905760" y="240698"/>
                    <a:pt x="909510" y="237594"/>
                    <a:pt x="912948" y="237283"/>
                  </a:cubicBezTo>
                  <a:close/>
                  <a:moveTo>
                    <a:pt x="2382259" y="2526"/>
                  </a:moveTo>
                  <a:cubicBezTo>
                    <a:pt x="2396151" y="-4904"/>
                    <a:pt x="2408779" y="5003"/>
                    <a:pt x="2403728" y="19862"/>
                  </a:cubicBezTo>
                  <a:cubicBezTo>
                    <a:pt x="2393625" y="52059"/>
                    <a:pt x="2404991" y="85494"/>
                    <a:pt x="2396151" y="117691"/>
                  </a:cubicBezTo>
                  <a:cubicBezTo>
                    <a:pt x="2394888" y="121406"/>
                    <a:pt x="2394888" y="126359"/>
                    <a:pt x="2396151" y="130074"/>
                  </a:cubicBezTo>
                  <a:cubicBezTo>
                    <a:pt x="2401834" y="138742"/>
                    <a:pt x="2404201" y="144934"/>
                    <a:pt x="2404241" y="149442"/>
                  </a:cubicBezTo>
                  <a:cubicBezTo>
                    <a:pt x="2404359" y="162967"/>
                    <a:pt x="2383522" y="161342"/>
                    <a:pt x="2368368" y="165986"/>
                  </a:cubicBezTo>
                  <a:cubicBezTo>
                    <a:pt x="2338059" y="152364"/>
                    <a:pt x="2296385" y="169701"/>
                    <a:pt x="2272391" y="132551"/>
                  </a:cubicBezTo>
                  <a:cubicBezTo>
                    <a:pt x="2263551" y="118929"/>
                    <a:pt x="2255973" y="133789"/>
                    <a:pt x="2247133" y="136266"/>
                  </a:cubicBezTo>
                  <a:cubicBezTo>
                    <a:pt x="2237031" y="138742"/>
                    <a:pt x="2225665" y="139981"/>
                    <a:pt x="2221876" y="127597"/>
                  </a:cubicBezTo>
                  <a:cubicBezTo>
                    <a:pt x="2216825" y="116452"/>
                    <a:pt x="2228191" y="113976"/>
                    <a:pt x="2237031" y="111499"/>
                  </a:cubicBezTo>
                  <a:cubicBezTo>
                    <a:pt x="2250922" y="107784"/>
                    <a:pt x="2261025" y="100354"/>
                    <a:pt x="2258499" y="83017"/>
                  </a:cubicBezTo>
                  <a:cubicBezTo>
                    <a:pt x="2257236" y="66919"/>
                    <a:pt x="2271128" y="59489"/>
                    <a:pt x="2281231" y="54536"/>
                  </a:cubicBezTo>
                  <a:cubicBezTo>
                    <a:pt x="2316591" y="39676"/>
                    <a:pt x="2350688" y="23577"/>
                    <a:pt x="2382259" y="2526"/>
                  </a:cubicBezTo>
                  <a:close/>
                </a:path>
              </a:pathLst>
            </a:custGeom>
            <a:solidFill>
              <a:schemeClr val="accent4">
                <a:alpha val="6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47" name="Google Shape;1647;p155"/>
            <p:cNvSpPr/>
            <p:nvPr/>
          </p:nvSpPr>
          <p:spPr>
            <a:xfrm>
              <a:off x="12685223" y="6611449"/>
              <a:ext cx="2207321" cy="2498831"/>
            </a:xfrm>
            <a:custGeom>
              <a:rect b="b" l="l" r="r" t="t"/>
              <a:pathLst>
                <a:path extrusionOk="0" h="6057772" w="5351080">
                  <a:moveTo>
                    <a:pt x="4603466" y="5459168"/>
                  </a:moveTo>
                  <a:cubicBezTo>
                    <a:pt x="4595976" y="5460412"/>
                    <a:pt x="4592232" y="5466634"/>
                    <a:pt x="4593480" y="5472856"/>
                  </a:cubicBezTo>
                  <a:cubicBezTo>
                    <a:pt x="4602218" y="5510188"/>
                    <a:pt x="4577256" y="5507700"/>
                    <a:pt x="4553542" y="5508944"/>
                  </a:cubicBezTo>
                  <a:cubicBezTo>
                    <a:pt x="4523586" y="5508944"/>
                    <a:pt x="4493632" y="5507700"/>
                    <a:pt x="4466174" y="5496500"/>
                  </a:cubicBezTo>
                  <a:cubicBezTo>
                    <a:pt x="4449948" y="5490278"/>
                    <a:pt x="4434972" y="5491522"/>
                    <a:pt x="4421242" y="5500234"/>
                  </a:cubicBezTo>
                  <a:cubicBezTo>
                    <a:pt x="4391288" y="5516410"/>
                    <a:pt x="4358838" y="5532588"/>
                    <a:pt x="4328882" y="5551254"/>
                  </a:cubicBezTo>
                  <a:cubicBezTo>
                    <a:pt x="4315154" y="5558720"/>
                    <a:pt x="4307666" y="5569920"/>
                    <a:pt x="4306418" y="5584852"/>
                  </a:cubicBezTo>
                  <a:cubicBezTo>
                    <a:pt x="4302672" y="5617208"/>
                    <a:pt x="4290192" y="5644584"/>
                    <a:pt x="4273966" y="5669938"/>
                  </a:cubicBezTo>
                  <a:lnTo>
                    <a:pt x="4221422" y="5739740"/>
                  </a:lnTo>
                  <a:lnTo>
                    <a:pt x="4288094" y="5702428"/>
                  </a:lnTo>
                  <a:cubicBezTo>
                    <a:pt x="4313928" y="5691492"/>
                    <a:pt x="4340694" y="5682118"/>
                    <a:pt x="4366840" y="5670870"/>
                  </a:cubicBezTo>
                  <a:cubicBezTo>
                    <a:pt x="4456480" y="5633374"/>
                    <a:pt x="4546120" y="5593378"/>
                    <a:pt x="4641986" y="5572130"/>
                  </a:cubicBezTo>
                  <a:cubicBezTo>
                    <a:pt x="4651946" y="5569632"/>
                    <a:pt x="4659416" y="5567132"/>
                    <a:pt x="4661906" y="5555882"/>
                  </a:cubicBezTo>
                  <a:lnTo>
                    <a:pt x="4672554" y="5536770"/>
                  </a:lnTo>
                  <a:lnTo>
                    <a:pt x="4650894" y="5554986"/>
                  </a:lnTo>
                  <a:cubicBezTo>
                    <a:pt x="4644652" y="5561208"/>
                    <a:pt x="4635916" y="5568676"/>
                    <a:pt x="4625932" y="5562454"/>
                  </a:cubicBezTo>
                  <a:cubicBezTo>
                    <a:pt x="4615946" y="5557476"/>
                    <a:pt x="4618442" y="5547520"/>
                    <a:pt x="4619690" y="5538810"/>
                  </a:cubicBezTo>
                  <a:cubicBezTo>
                    <a:pt x="4623436" y="5515166"/>
                    <a:pt x="4608458" y="5494012"/>
                    <a:pt x="4612202" y="5470368"/>
                  </a:cubicBezTo>
                  <a:cubicBezTo>
                    <a:pt x="4613450" y="5465390"/>
                    <a:pt x="4610954" y="5459168"/>
                    <a:pt x="4603466" y="5459168"/>
                  </a:cubicBezTo>
                  <a:close/>
                  <a:moveTo>
                    <a:pt x="4799520" y="5419242"/>
                  </a:moveTo>
                  <a:lnTo>
                    <a:pt x="4729680" y="5488722"/>
                  </a:lnTo>
                  <a:lnTo>
                    <a:pt x="4680098" y="5530424"/>
                  </a:lnTo>
                  <a:lnTo>
                    <a:pt x="4700502" y="5523386"/>
                  </a:lnTo>
                  <a:cubicBezTo>
                    <a:pt x="4714196" y="5520886"/>
                    <a:pt x="4724156" y="5513388"/>
                    <a:pt x="4732872" y="5502138"/>
                  </a:cubicBezTo>
                  <a:cubicBezTo>
                    <a:pt x="4736606" y="5494640"/>
                    <a:pt x="4740342" y="5487140"/>
                    <a:pt x="4746566" y="5483390"/>
                  </a:cubicBezTo>
                  <a:cubicBezTo>
                    <a:pt x="4762752" y="5477142"/>
                    <a:pt x="4774890" y="5467456"/>
                    <a:pt x="4783916" y="5455270"/>
                  </a:cubicBezTo>
                  <a:close/>
                  <a:moveTo>
                    <a:pt x="1063534" y="5342044"/>
                  </a:moveTo>
                  <a:lnTo>
                    <a:pt x="1072992" y="5415320"/>
                  </a:lnTo>
                  <a:cubicBezTo>
                    <a:pt x="1074242" y="5446428"/>
                    <a:pt x="1096730" y="5460114"/>
                    <a:pt x="1125464" y="5447672"/>
                  </a:cubicBezTo>
                  <a:cubicBezTo>
                    <a:pt x="1136084" y="5442694"/>
                    <a:pt x="1147016" y="5440828"/>
                    <a:pt x="1158104" y="5440362"/>
                  </a:cubicBezTo>
                  <a:lnTo>
                    <a:pt x="1180604" y="5441090"/>
                  </a:lnTo>
                  <a:lnTo>
                    <a:pt x="1164236" y="5432454"/>
                  </a:lnTo>
                  <a:cubicBezTo>
                    <a:pt x="1139942" y="5414962"/>
                    <a:pt x="1121956" y="5389222"/>
                    <a:pt x="1097660" y="5370502"/>
                  </a:cubicBezTo>
                  <a:cubicBezTo>
                    <a:pt x="1088940" y="5365510"/>
                    <a:pt x="1079908" y="5359894"/>
                    <a:pt x="1071964" y="5353030"/>
                  </a:cubicBezTo>
                  <a:close/>
                  <a:moveTo>
                    <a:pt x="4849750" y="4704527"/>
                  </a:moveTo>
                  <a:cubicBezTo>
                    <a:pt x="4884640" y="4704527"/>
                    <a:pt x="4915794" y="4711986"/>
                    <a:pt x="4898348" y="4759226"/>
                  </a:cubicBezTo>
                  <a:cubicBezTo>
                    <a:pt x="4892118" y="4775387"/>
                    <a:pt x="4878410" y="4800250"/>
                    <a:pt x="4895856" y="4811438"/>
                  </a:cubicBezTo>
                  <a:cubicBezTo>
                    <a:pt x="4912056" y="4823870"/>
                    <a:pt x="4935732" y="4811438"/>
                    <a:pt x="4955670" y="4806466"/>
                  </a:cubicBezTo>
                  <a:cubicBezTo>
                    <a:pt x="4979346" y="4797764"/>
                    <a:pt x="5000530" y="4772901"/>
                    <a:pt x="5027946" y="4787819"/>
                  </a:cubicBezTo>
                  <a:cubicBezTo>
                    <a:pt x="5052868" y="4801493"/>
                    <a:pt x="5041652" y="4833815"/>
                    <a:pt x="5051622" y="4854949"/>
                  </a:cubicBezTo>
                  <a:cubicBezTo>
                    <a:pt x="5057852" y="4868623"/>
                    <a:pt x="5061278" y="4881366"/>
                    <a:pt x="5060032" y="4893642"/>
                  </a:cubicBezTo>
                  <a:cubicBezTo>
                    <a:pt x="5058786" y="4905918"/>
                    <a:pt x="5052868" y="4917728"/>
                    <a:pt x="5040406" y="4929538"/>
                  </a:cubicBezTo>
                  <a:cubicBezTo>
                    <a:pt x="5024206" y="4944456"/>
                    <a:pt x="5031684" y="4970562"/>
                    <a:pt x="5017976" y="4990452"/>
                  </a:cubicBezTo>
                  <a:cubicBezTo>
                    <a:pt x="4986824" y="5032718"/>
                    <a:pt x="4949440" y="5068770"/>
                    <a:pt x="4898348" y="5091146"/>
                  </a:cubicBezTo>
                  <a:cubicBezTo>
                    <a:pt x="4857226" y="5109794"/>
                    <a:pt x="4816104" y="5116010"/>
                    <a:pt x="4773736" y="5127198"/>
                  </a:cubicBezTo>
                  <a:cubicBezTo>
                    <a:pt x="4737598" y="5135900"/>
                    <a:pt x="4701460" y="5144602"/>
                    <a:pt x="4666570" y="5158276"/>
                  </a:cubicBezTo>
                  <a:cubicBezTo>
                    <a:pt x="4609248" y="5180654"/>
                    <a:pt x="4573110" y="5225408"/>
                    <a:pt x="4544448" y="5276376"/>
                  </a:cubicBezTo>
                  <a:cubicBezTo>
                    <a:pt x="4525758" y="5311184"/>
                    <a:pt x="4500834" y="5341020"/>
                    <a:pt x="4465944" y="5360910"/>
                  </a:cubicBezTo>
                  <a:cubicBezTo>
                    <a:pt x="4434790" y="5378314"/>
                    <a:pt x="4408622" y="5401934"/>
                    <a:pt x="4388684" y="5430526"/>
                  </a:cubicBezTo>
                  <a:cubicBezTo>
                    <a:pt x="4368746" y="5460362"/>
                    <a:pt x="4337592" y="5456634"/>
                    <a:pt x="4307686" y="5456634"/>
                  </a:cubicBezTo>
                  <a:cubicBezTo>
                    <a:pt x="4285256" y="5421824"/>
                    <a:pt x="4245380" y="5410636"/>
                    <a:pt x="4211734" y="5406908"/>
                  </a:cubicBezTo>
                  <a:cubicBezTo>
                    <a:pt x="4154412" y="5399448"/>
                    <a:pt x="4113290" y="5370856"/>
                    <a:pt x="4073414" y="5336048"/>
                  </a:cubicBezTo>
                  <a:cubicBezTo>
                    <a:pt x="4062200" y="5327346"/>
                    <a:pt x="4060954" y="5317400"/>
                    <a:pt x="4069676" y="5307456"/>
                  </a:cubicBezTo>
                  <a:cubicBezTo>
                    <a:pt x="4079646" y="5297510"/>
                    <a:pt x="4089614" y="5283836"/>
                    <a:pt x="4102076" y="5280106"/>
                  </a:cubicBezTo>
                  <a:cubicBezTo>
                    <a:pt x="4145690" y="5265188"/>
                    <a:pt x="4184320" y="5237838"/>
                    <a:pt x="4226688" y="5220434"/>
                  </a:cubicBezTo>
                  <a:cubicBezTo>
                    <a:pt x="4252856" y="5209246"/>
                    <a:pt x="4279026" y="5194328"/>
                    <a:pt x="4287748" y="5162006"/>
                  </a:cubicBezTo>
                  <a:cubicBezTo>
                    <a:pt x="4292732" y="5147088"/>
                    <a:pt x="4311424" y="5140872"/>
                    <a:pt x="4316408" y="5125956"/>
                  </a:cubicBezTo>
                  <a:cubicBezTo>
                    <a:pt x="4327624" y="5097362"/>
                    <a:pt x="4342578" y="5070014"/>
                    <a:pt x="4341332" y="5038934"/>
                  </a:cubicBezTo>
                  <a:cubicBezTo>
                    <a:pt x="4333854" y="4956887"/>
                    <a:pt x="4378714" y="4902188"/>
                    <a:pt x="4433544" y="4849976"/>
                  </a:cubicBezTo>
                  <a:cubicBezTo>
                    <a:pt x="4498342" y="4785332"/>
                    <a:pt x="4584324" y="4756740"/>
                    <a:pt x="4666570" y="4738092"/>
                  </a:cubicBezTo>
                  <a:cubicBezTo>
                    <a:pt x="4725138" y="4725661"/>
                    <a:pt x="4786198" y="4703284"/>
                    <a:pt x="4849750" y="4704527"/>
                  </a:cubicBezTo>
                  <a:close/>
                  <a:moveTo>
                    <a:pt x="4556523" y="4622449"/>
                  </a:moveTo>
                  <a:cubicBezTo>
                    <a:pt x="4561403" y="4621493"/>
                    <a:pt x="4567384" y="4622130"/>
                    <a:pt x="4574310" y="4623405"/>
                  </a:cubicBezTo>
                  <a:cubicBezTo>
                    <a:pt x="4615868" y="4627227"/>
                    <a:pt x="4654906" y="4647615"/>
                    <a:pt x="4695204" y="4657809"/>
                  </a:cubicBezTo>
                  <a:cubicBezTo>
                    <a:pt x="4707166" y="4660357"/>
                    <a:pt x="4713148" y="4664817"/>
                    <a:pt x="4715352" y="4670870"/>
                  </a:cubicBezTo>
                  <a:lnTo>
                    <a:pt x="4713320" y="4689109"/>
                  </a:lnTo>
                  <a:lnTo>
                    <a:pt x="4769932" y="4673796"/>
                  </a:lnTo>
                  <a:cubicBezTo>
                    <a:pt x="4790368" y="4669596"/>
                    <a:pt x="4811274" y="4668352"/>
                    <a:pt x="4833116" y="4675196"/>
                  </a:cubicBezTo>
                  <a:cubicBezTo>
                    <a:pt x="4835614" y="4676440"/>
                    <a:pt x="4838110" y="4675196"/>
                    <a:pt x="4839358" y="4673951"/>
                  </a:cubicBezTo>
                  <a:cubicBezTo>
                    <a:pt x="4879296" y="4642841"/>
                    <a:pt x="4911748" y="4670218"/>
                    <a:pt x="4947942" y="4683906"/>
                  </a:cubicBezTo>
                  <a:cubicBezTo>
                    <a:pt x="4970408" y="4693862"/>
                    <a:pt x="4999114" y="4697595"/>
                    <a:pt x="5021580" y="4676440"/>
                  </a:cubicBezTo>
                  <a:cubicBezTo>
                    <a:pt x="5032814" y="4667729"/>
                    <a:pt x="5047790" y="4667729"/>
                    <a:pt x="5045294" y="4682662"/>
                  </a:cubicBezTo>
                  <a:cubicBezTo>
                    <a:pt x="5040302" y="4705061"/>
                    <a:pt x="5057776" y="4721239"/>
                    <a:pt x="5051534" y="4743638"/>
                  </a:cubicBezTo>
                  <a:cubicBezTo>
                    <a:pt x="5047790" y="4759815"/>
                    <a:pt x="5060272" y="4771015"/>
                    <a:pt x="5077746" y="4769770"/>
                  </a:cubicBezTo>
                  <a:cubicBezTo>
                    <a:pt x="5132662" y="4767281"/>
                    <a:pt x="5187578" y="4768526"/>
                    <a:pt x="5241246" y="4759815"/>
                  </a:cubicBezTo>
                  <a:cubicBezTo>
                    <a:pt x="5268704" y="4756082"/>
                    <a:pt x="5291170" y="4764793"/>
                    <a:pt x="5306148" y="4779725"/>
                  </a:cubicBezTo>
                  <a:cubicBezTo>
                    <a:pt x="5328614" y="4802125"/>
                    <a:pt x="5348584" y="4827013"/>
                    <a:pt x="5351080" y="4861856"/>
                  </a:cubicBezTo>
                  <a:cubicBezTo>
                    <a:pt x="5248736" y="4993762"/>
                    <a:pt x="5127670" y="5110736"/>
                    <a:pt x="5004108" y="5223976"/>
                  </a:cubicBezTo>
                  <a:cubicBezTo>
                    <a:pt x="4937958" y="5284952"/>
                    <a:pt x="4875552" y="5350906"/>
                    <a:pt x="4809402" y="5410636"/>
                  </a:cubicBezTo>
                  <a:lnTo>
                    <a:pt x="4807582" y="5412148"/>
                  </a:lnTo>
                  <a:lnTo>
                    <a:pt x="4810062" y="5412148"/>
                  </a:lnTo>
                  <a:cubicBezTo>
                    <a:pt x="4812552" y="5472142"/>
                    <a:pt x="4791386" y="5523386"/>
                    <a:pt x="4757772" y="5570882"/>
                  </a:cubicBezTo>
                  <a:cubicBezTo>
                    <a:pt x="4736606" y="5600878"/>
                    <a:pt x="4702992" y="5609626"/>
                    <a:pt x="4675602" y="5625874"/>
                  </a:cubicBezTo>
                  <a:cubicBezTo>
                    <a:pt x="4619576" y="5658372"/>
                    <a:pt x="4557326" y="5683368"/>
                    <a:pt x="4490096" y="5692118"/>
                  </a:cubicBezTo>
                  <a:cubicBezTo>
                    <a:pt x="4451500" y="5695868"/>
                    <a:pt x="4415396" y="5712116"/>
                    <a:pt x="4378046" y="5718364"/>
                  </a:cubicBezTo>
                  <a:cubicBezTo>
                    <a:pt x="4353146" y="5722114"/>
                    <a:pt x="4355636" y="5745862"/>
                    <a:pt x="4354390" y="5763360"/>
                  </a:cubicBezTo>
                  <a:cubicBezTo>
                    <a:pt x="4346920" y="5863348"/>
                    <a:pt x="4324510" y="5958338"/>
                    <a:pt x="4282180" y="6048328"/>
                  </a:cubicBezTo>
                  <a:cubicBezTo>
                    <a:pt x="4257280" y="6017082"/>
                    <a:pt x="4232380" y="5987084"/>
                    <a:pt x="4198764" y="5965836"/>
                  </a:cubicBezTo>
                  <a:cubicBezTo>
                    <a:pt x="4176354" y="5949588"/>
                    <a:pt x="4176354" y="5925842"/>
                    <a:pt x="4185070" y="5903344"/>
                  </a:cubicBezTo>
                  <a:cubicBezTo>
                    <a:pt x="4201254" y="5868348"/>
                    <a:pt x="4208724" y="5835852"/>
                    <a:pt x="4193784" y="5798356"/>
                  </a:cubicBezTo>
                  <a:cubicBezTo>
                    <a:pt x="4190050" y="5789606"/>
                    <a:pt x="4191294" y="5781170"/>
                    <a:pt x="4194718" y="5773046"/>
                  </a:cubicBezTo>
                  <a:lnTo>
                    <a:pt x="4204268" y="5757068"/>
                  </a:lnTo>
                  <a:lnTo>
                    <a:pt x="4197644" y="5763700"/>
                  </a:lnTo>
                  <a:lnTo>
                    <a:pt x="4043844" y="5827378"/>
                  </a:lnTo>
                  <a:lnTo>
                    <a:pt x="4053380" y="5832884"/>
                  </a:lnTo>
                  <a:cubicBezTo>
                    <a:pt x="4059566" y="5840260"/>
                    <a:pt x="4070698" y="5846406"/>
                    <a:pt x="4066988" y="5858698"/>
                  </a:cubicBezTo>
                  <a:cubicBezTo>
                    <a:pt x="4065750" y="5862384"/>
                    <a:pt x="4062040" y="5864842"/>
                    <a:pt x="4060802" y="5866072"/>
                  </a:cubicBezTo>
                  <a:cubicBezTo>
                    <a:pt x="4047196" y="5868530"/>
                    <a:pt x="4053380" y="5848864"/>
                    <a:pt x="4039774" y="5847634"/>
                  </a:cubicBezTo>
                  <a:cubicBezTo>
                    <a:pt x="4031114" y="5866072"/>
                    <a:pt x="4036062" y="5880822"/>
                    <a:pt x="4049670" y="5895572"/>
                  </a:cubicBezTo>
                  <a:cubicBezTo>
                    <a:pt x="4059566" y="5905406"/>
                    <a:pt x="4066988" y="5917696"/>
                    <a:pt x="4050906" y="5928758"/>
                  </a:cubicBezTo>
                  <a:cubicBezTo>
                    <a:pt x="4038536" y="5941050"/>
                    <a:pt x="4033588" y="5928758"/>
                    <a:pt x="4027402" y="5918926"/>
                  </a:cubicBezTo>
                  <a:cubicBezTo>
                    <a:pt x="4019980" y="5907864"/>
                    <a:pt x="4010084" y="5910322"/>
                    <a:pt x="3998952" y="5915238"/>
                  </a:cubicBezTo>
                  <a:cubicBezTo>
                    <a:pt x="3968026" y="5927530"/>
                    <a:pt x="3948234" y="5952112"/>
                    <a:pt x="3928442" y="5976696"/>
                  </a:cubicBezTo>
                  <a:cubicBezTo>
                    <a:pt x="3902464" y="6006196"/>
                    <a:pt x="3875250" y="6009884"/>
                    <a:pt x="3850510" y="5982842"/>
                  </a:cubicBezTo>
                  <a:cubicBezTo>
                    <a:pt x="3833192" y="5963176"/>
                    <a:pt x="3823296" y="5936134"/>
                    <a:pt x="3794844" y="5926300"/>
                  </a:cubicBezTo>
                  <a:cubicBezTo>
                    <a:pt x="3790514" y="5925072"/>
                    <a:pt x="3788350" y="5921692"/>
                    <a:pt x="3787266" y="5917544"/>
                  </a:cubicBezTo>
                  <a:lnTo>
                    <a:pt x="3786994" y="5914172"/>
                  </a:lnTo>
                  <a:lnTo>
                    <a:pt x="3749752" y="5923204"/>
                  </a:lnTo>
                  <a:cubicBezTo>
                    <a:pt x="3736360" y="5925232"/>
                    <a:pt x="3722966" y="5925856"/>
                    <a:pt x="3709262" y="5924608"/>
                  </a:cubicBezTo>
                  <a:cubicBezTo>
                    <a:pt x="3646968" y="5939576"/>
                    <a:pt x="3583428" y="5954544"/>
                    <a:pt x="3521134" y="5968266"/>
                  </a:cubicBezTo>
                  <a:cubicBezTo>
                    <a:pt x="3489988" y="5975750"/>
                    <a:pt x="3457596" y="5984482"/>
                    <a:pt x="3425202" y="5991966"/>
                  </a:cubicBezTo>
                  <a:cubicBezTo>
                    <a:pt x="3365400" y="6019406"/>
                    <a:pt x="3300616" y="6026890"/>
                    <a:pt x="3238322" y="6036870"/>
                  </a:cubicBezTo>
                  <a:cubicBezTo>
                    <a:pt x="3199700" y="6043106"/>
                    <a:pt x="3162324" y="6048096"/>
                    <a:pt x="3124946" y="6054332"/>
                  </a:cubicBezTo>
                  <a:cubicBezTo>
                    <a:pt x="3111242" y="6056828"/>
                    <a:pt x="3098784" y="6058074"/>
                    <a:pt x="3085078" y="6051838"/>
                  </a:cubicBezTo>
                  <a:lnTo>
                    <a:pt x="3076358" y="6051838"/>
                  </a:lnTo>
                  <a:cubicBezTo>
                    <a:pt x="3051440" y="6058074"/>
                    <a:pt x="3025278" y="6049344"/>
                    <a:pt x="3001606" y="6056828"/>
                  </a:cubicBezTo>
                  <a:cubicBezTo>
                    <a:pt x="2845872" y="6059322"/>
                    <a:pt x="2690136" y="6058074"/>
                    <a:pt x="2535648" y="6038118"/>
                  </a:cubicBezTo>
                  <a:cubicBezTo>
                    <a:pt x="2515714" y="6035622"/>
                    <a:pt x="2495780" y="6033128"/>
                    <a:pt x="2478338" y="6024396"/>
                  </a:cubicBezTo>
                  <a:cubicBezTo>
                    <a:pt x="2509486" y="6031880"/>
                    <a:pt x="2528174" y="6008180"/>
                    <a:pt x="2546862" y="5991966"/>
                  </a:cubicBezTo>
                  <a:cubicBezTo>
                    <a:pt x="2568042" y="5972008"/>
                    <a:pt x="2582992" y="5965770"/>
                    <a:pt x="2600434" y="5994460"/>
                  </a:cubicBezTo>
                  <a:cubicBezTo>
                    <a:pt x="2606664" y="6004438"/>
                    <a:pt x="2617876" y="6005686"/>
                    <a:pt x="2622860" y="5998202"/>
                  </a:cubicBezTo>
                  <a:cubicBezTo>
                    <a:pt x="2636564" y="5972008"/>
                    <a:pt x="2670204" y="5962028"/>
                    <a:pt x="2678924" y="5932092"/>
                  </a:cubicBezTo>
                  <a:cubicBezTo>
                    <a:pt x="2680170" y="5927102"/>
                    <a:pt x="2681416" y="5920866"/>
                    <a:pt x="2685154" y="5917124"/>
                  </a:cubicBezTo>
                  <a:cubicBezTo>
                    <a:pt x="2691382" y="5908392"/>
                    <a:pt x="2687646" y="5892178"/>
                    <a:pt x="2703842" y="5893424"/>
                  </a:cubicBezTo>
                  <a:cubicBezTo>
                    <a:pt x="2717546" y="5894672"/>
                    <a:pt x="2723776" y="5907146"/>
                    <a:pt x="2723776" y="5923360"/>
                  </a:cubicBezTo>
                  <a:cubicBezTo>
                    <a:pt x="2722530" y="5952050"/>
                    <a:pt x="2741218" y="5962028"/>
                    <a:pt x="2766136" y="5959534"/>
                  </a:cubicBezTo>
                  <a:cubicBezTo>
                    <a:pt x="2784824" y="5957040"/>
                    <a:pt x="2796036" y="5962028"/>
                    <a:pt x="2797282" y="5981986"/>
                  </a:cubicBezTo>
                  <a:cubicBezTo>
                    <a:pt x="2798528" y="6003192"/>
                    <a:pt x="2809740" y="5999450"/>
                    <a:pt x="2820954" y="5988224"/>
                  </a:cubicBezTo>
                  <a:cubicBezTo>
                    <a:pt x="2827184" y="5980738"/>
                    <a:pt x="2832166" y="5972008"/>
                    <a:pt x="2839642" y="5964524"/>
                  </a:cubicBezTo>
                  <a:cubicBezTo>
                    <a:pt x="2843380" y="5958286"/>
                    <a:pt x="2844626" y="5945814"/>
                    <a:pt x="2855838" y="5948308"/>
                  </a:cubicBezTo>
                  <a:cubicBezTo>
                    <a:pt x="2868296" y="5950802"/>
                    <a:pt x="2858330" y="5960782"/>
                    <a:pt x="2859576" y="5968266"/>
                  </a:cubicBezTo>
                  <a:cubicBezTo>
                    <a:pt x="2863314" y="5985728"/>
                    <a:pt x="2879510" y="5979492"/>
                    <a:pt x="2888230" y="5975750"/>
                  </a:cubicBezTo>
                  <a:cubicBezTo>
                    <a:pt x="2913148" y="5967018"/>
                    <a:pt x="2939312" y="5958286"/>
                    <a:pt x="2959246" y="5943318"/>
                  </a:cubicBezTo>
                  <a:cubicBezTo>
                    <a:pt x="2986654" y="5922114"/>
                    <a:pt x="3017802" y="5910888"/>
                    <a:pt x="3047702" y="5899662"/>
                  </a:cubicBezTo>
                  <a:cubicBezTo>
                    <a:pt x="3065146" y="5892178"/>
                    <a:pt x="3081342" y="5893424"/>
                    <a:pt x="3097538" y="5900908"/>
                  </a:cubicBezTo>
                  <a:cubicBezTo>
                    <a:pt x="3106258" y="5904650"/>
                    <a:pt x="3116226" y="5912134"/>
                    <a:pt x="3122456" y="5909640"/>
                  </a:cubicBezTo>
                  <a:cubicBezTo>
                    <a:pt x="3194716" y="5885940"/>
                    <a:pt x="3275698" y="5873466"/>
                    <a:pt x="3325532" y="5807358"/>
                  </a:cubicBezTo>
                  <a:cubicBezTo>
                    <a:pt x="3352942" y="5769936"/>
                    <a:pt x="3375368" y="5727526"/>
                    <a:pt x="3397794" y="5686364"/>
                  </a:cubicBezTo>
                  <a:cubicBezTo>
                    <a:pt x="3407760" y="5667654"/>
                    <a:pt x="3421464" y="5658922"/>
                    <a:pt x="3441398" y="5652686"/>
                  </a:cubicBezTo>
                  <a:cubicBezTo>
                    <a:pt x="3501200" y="5635222"/>
                    <a:pt x="3562248" y="5635222"/>
                    <a:pt x="3622050" y="5632728"/>
                  </a:cubicBezTo>
                  <a:cubicBezTo>
                    <a:pt x="3671886" y="5632728"/>
                    <a:pt x="3714246" y="5619008"/>
                    <a:pt x="3751622" y="5577844"/>
                  </a:cubicBezTo>
                  <a:cubicBezTo>
                    <a:pt x="3793982" y="5529198"/>
                    <a:pt x="3847554" y="5491778"/>
                    <a:pt x="3919814" y="5500508"/>
                  </a:cubicBezTo>
                  <a:cubicBezTo>
                    <a:pt x="3973386" y="5507992"/>
                    <a:pt x="4029452" y="5499262"/>
                    <a:pt x="4084270" y="5506746"/>
                  </a:cubicBezTo>
                  <a:cubicBezTo>
                    <a:pt x="4121646" y="5511734"/>
                    <a:pt x="4156530" y="5491778"/>
                    <a:pt x="4190170" y="5476810"/>
                  </a:cubicBezTo>
                  <a:cubicBezTo>
                    <a:pt x="4217578" y="5466830"/>
                    <a:pt x="4241250" y="5450614"/>
                    <a:pt x="4272396" y="5466830"/>
                  </a:cubicBezTo>
                  <a:cubicBezTo>
                    <a:pt x="4284856" y="5473068"/>
                    <a:pt x="4297314" y="5463088"/>
                    <a:pt x="4309772" y="5461840"/>
                  </a:cubicBezTo>
                  <a:lnTo>
                    <a:pt x="4320182" y="5477000"/>
                  </a:lnTo>
                  <a:lnTo>
                    <a:pt x="4351290" y="5486954"/>
                  </a:lnTo>
                  <a:cubicBezTo>
                    <a:pt x="4382472" y="5490512"/>
                    <a:pt x="4410322" y="5475346"/>
                    <a:pt x="4437468" y="5456680"/>
                  </a:cubicBezTo>
                  <a:cubicBezTo>
                    <a:pt x="4444956" y="5450458"/>
                    <a:pt x="4448700" y="5441746"/>
                    <a:pt x="4448700" y="5434280"/>
                  </a:cubicBezTo>
                  <a:cubicBezTo>
                    <a:pt x="4449948" y="5410636"/>
                    <a:pt x="4463678" y="5393214"/>
                    <a:pt x="4477406" y="5377038"/>
                  </a:cubicBezTo>
                  <a:cubicBezTo>
                    <a:pt x="4526082" y="5338462"/>
                    <a:pt x="4554790" y="5284952"/>
                    <a:pt x="4588488" y="5233932"/>
                  </a:cubicBezTo>
                  <a:cubicBezTo>
                    <a:pt x="4602218" y="5210288"/>
                    <a:pt x="4627180" y="5197844"/>
                    <a:pt x="4653390" y="5184156"/>
                  </a:cubicBezTo>
                  <a:cubicBezTo>
                    <a:pt x="4727028" y="5144334"/>
                    <a:pt x="4814396" y="5156778"/>
                    <a:pt x="4885538" y="5118202"/>
                  </a:cubicBezTo>
                  <a:cubicBezTo>
                    <a:pt x="4935462" y="5092070"/>
                    <a:pt x="4987882" y="5070914"/>
                    <a:pt x="5022828" y="5016162"/>
                  </a:cubicBezTo>
                  <a:cubicBezTo>
                    <a:pt x="5046542" y="4980074"/>
                    <a:pt x="5061520" y="4942742"/>
                    <a:pt x="5072752" y="4904166"/>
                  </a:cubicBezTo>
                  <a:cubicBezTo>
                    <a:pt x="5083986" y="4868078"/>
                    <a:pt x="5074000" y="4827013"/>
                    <a:pt x="5059024" y="4789681"/>
                  </a:cubicBezTo>
                  <a:cubicBezTo>
                    <a:pt x="5052784" y="4773503"/>
                    <a:pt x="5042798" y="4758571"/>
                    <a:pt x="5036558" y="4741149"/>
                  </a:cubicBezTo>
                  <a:cubicBezTo>
                    <a:pt x="5027820" y="4711283"/>
                    <a:pt x="4995370" y="4703817"/>
                    <a:pt x="4971656" y="4700084"/>
                  </a:cubicBezTo>
                  <a:cubicBezTo>
                    <a:pt x="4944198" y="4696351"/>
                    <a:pt x="4920484" y="4685151"/>
                    <a:pt x="4894274" y="4682662"/>
                  </a:cubicBezTo>
                  <a:cubicBezTo>
                    <a:pt x="4855582" y="4680173"/>
                    <a:pt x="4750742" y="4686395"/>
                    <a:pt x="4715796" y="4697595"/>
                  </a:cubicBezTo>
                  <a:cubicBezTo>
                    <a:pt x="4714548" y="4700084"/>
                    <a:pt x="4713298" y="4700084"/>
                    <a:pt x="4712050" y="4700084"/>
                  </a:cubicBezTo>
                  <a:cubicBezTo>
                    <a:pt x="4710802" y="4698839"/>
                    <a:pt x="4709554" y="4697595"/>
                    <a:pt x="4709554" y="4697595"/>
                  </a:cubicBezTo>
                  <a:lnTo>
                    <a:pt x="4709554" y="4693785"/>
                  </a:lnTo>
                  <a:lnTo>
                    <a:pt x="4671846" y="4697211"/>
                  </a:lnTo>
                  <a:cubicBezTo>
                    <a:pt x="4632238" y="4694762"/>
                    <a:pt x="4596348" y="4675648"/>
                    <a:pt x="4560458" y="4656535"/>
                  </a:cubicBezTo>
                  <a:cubicBezTo>
                    <a:pt x="4552902" y="4652712"/>
                    <a:pt x="4539050" y="4645067"/>
                    <a:pt x="4545346" y="4631050"/>
                  </a:cubicBezTo>
                  <a:cubicBezTo>
                    <a:pt x="4547865" y="4625953"/>
                    <a:pt x="4551643" y="4623404"/>
                    <a:pt x="4556523" y="4622449"/>
                  </a:cubicBezTo>
                  <a:close/>
                  <a:moveTo>
                    <a:pt x="774515" y="4047931"/>
                  </a:moveTo>
                  <a:cubicBezTo>
                    <a:pt x="777785" y="4046371"/>
                    <a:pt x="781834" y="4046371"/>
                    <a:pt x="786194" y="4048867"/>
                  </a:cubicBezTo>
                  <a:cubicBezTo>
                    <a:pt x="811112" y="4065091"/>
                    <a:pt x="844750" y="4065091"/>
                    <a:pt x="863438" y="4093795"/>
                  </a:cubicBezTo>
                  <a:cubicBezTo>
                    <a:pt x="869668" y="4106275"/>
                    <a:pt x="882126" y="4113763"/>
                    <a:pt x="897076" y="4107523"/>
                  </a:cubicBezTo>
                  <a:cubicBezTo>
                    <a:pt x="917010" y="4100035"/>
                    <a:pt x="934452" y="4102531"/>
                    <a:pt x="953140" y="4115011"/>
                  </a:cubicBezTo>
                  <a:cubicBezTo>
                    <a:pt x="968090" y="4124995"/>
                    <a:pt x="983042" y="4127491"/>
                    <a:pt x="986778" y="4103779"/>
                  </a:cubicBezTo>
                  <a:cubicBezTo>
                    <a:pt x="989270" y="4090051"/>
                    <a:pt x="995500" y="4082563"/>
                    <a:pt x="1007958" y="4083811"/>
                  </a:cubicBezTo>
                  <a:cubicBezTo>
                    <a:pt x="1021662" y="4085059"/>
                    <a:pt x="1030384" y="4075075"/>
                    <a:pt x="1040350" y="4068835"/>
                  </a:cubicBezTo>
                  <a:cubicBezTo>
                    <a:pt x="1071498" y="4052611"/>
                    <a:pt x="1076480" y="4055107"/>
                    <a:pt x="1086448" y="4087555"/>
                  </a:cubicBezTo>
                  <a:cubicBezTo>
                    <a:pt x="1095168" y="4121251"/>
                    <a:pt x="1131300" y="4136227"/>
                    <a:pt x="1163692" y="4123747"/>
                  </a:cubicBezTo>
                  <a:cubicBezTo>
                    <a:pt x="1196084" y="4111267"/>
                    <a:pt x="1219756" y="4080067"/>
                    <a:pt x="1258378" y="4080067"/>
                  </a:cubicBezTo>
                  <a:cubicBezTo>
                    <a:pt x="1299490" y="4078819"/>
                    <a:pt x="1341850" y="4076323"/>
                    <a:pt x="1382964" y="4077571"/>
                  </a:cubicBezTo>
                  <a:cubicBezTo>
                    <a:pt x="1401652" y="4077571"/>
                    <a:pt x="1395422" y="4091299"/>
                    <a:pt x="1394176" y="4102531"/>
                  </a:cubicBezTo>
                  <a:cubicBezTo>
                    <a:pt x="1391684" y="4116259"/>
                    <a:pt x="1380472" y="4129987"/>
                    <a:pt x="1389192" y="4143715"/>
                  </a:cubicBezTo>
                  <a:cubicBezTo>
                    <a:pt x="1401652" y="4163683"/>
                    <a:pt x="1419094" y="4172420"/>
                    <a:pt x="1442766" y="4158691"/>
                  </a:cubicBezTo>
                  <a:cubicBezTo>
                    <a:pt x="1503812" y="4122499"/>
                    <a:pt x="1602236" y="4162435"/>
                    <a:pt x="1607220" y="4252292"/>
                  </a:cubicBezTo>
                  <a:cubicBezTo>
                    <a:pt x="1607220" y="4262276"/>
                    <a:pt x="1604728" y="4266020"/>
                    <a:pt x="1596006" y="4268516"/>
                  </a:cubicBezTo>
                  <a:cubicBezTo>
                    <a:pt x="1586040" y="4272260"/>
                    <a:pt x="1577318" y="4279748"/>
                    <a:pt x="1584794" y="4288484"/>
                  </a:cubicBezTo>
                  <a:cubicBezTo>
                    <a:pt x="1591022" y="4298468"/>
                    <a:pt x="1602236" y="4289732"/>
                    <a:pt x="1605974" y="4283492"/>
                  </a:cubicBezTo>
                  <a:cubicBezTo>
                    <a:pt x="1622170" y="4261028"/>
                    <a:pt x="1653316" y="4268516"/>
                    <a:pt x="1672004" y="4251044"/>
                  </a:cubicBezTo>
                  <a:cubicBezTo>
                    <a:pt x="1675742" y="4247300"/>
                    <a:pt x="1686954" y="4249796"/>
                    <a:pt x="1684462" y="4258532"/>
                  </a:cubicBezTo>
                  <a:cubicBezTo>
                    <a:pt x="1676988" y="4282244"/>
                    <a:pt x="1684462" y="4312196"/>
                    <a:pt x="1657054" y="4329668"/>
                  </a:cubicBezTo>
                  <a:cubicBezTo>
                    <a:pt x="1640858" y="4339652"/>
                    <a:pt x="1633382" y="4358372"/>
                    <a:pt x="1634628" y="4378340"/>
                  </a:cubicBezTo>
                  <a:cubicBezTo>
                    <a:pt x="1637120" y="4414532"/>
                    <a:pt x="1647086" y="4422020"/>
                    <a:pt x="1680726" y="4410788"/>
                  </a:cubicBezTo>
                  <a:cubicBezTo>
                    <a:pt x="1695676" y="4405796"/>
                    <a:pt x="1703150" y="4410788"/>
                    <a:pt x="1709380" y="4424516"/>
                  </a:cubicBezTo>
                  <a:cubicBezTo>
                    <a:pt x="1720592" y="4450724"/>
                    <a:pt x="1713118" y="4470692"/>
                    <a:pt x="1694430" y="4490660"/>
                  </a:cubicBezTo>
                  <a:cubicBezTo>
                    <a:pt x="1667020" y="4520612"/>
                    <a:pt x="1667020" y="4531844"/>
                    <a:pt x="1695676" y="4560548"/>
                  </a:cubicBezTo>
                  <a:cubicBezTo>
                    <a:pt x="1703150" y="4568036"/>
                    <a:pt x="1703150" y="4571780"/>
                    <a:pt x="1699414" y="4580516"/>
                  </a:cubicBezTo>
                  <a:cubicBezTo>
                    <a:pt x="1688200" y="4601732"/>
                    <a:pt x="1695676" y="4610468"/>
                    <a:pt x="1720592" y="4622948"/>
                  </a:cubicBezTo>
                  <a:cubicBezTo>
                    <a:pt x="1752986" y="4639172"/>
                    <a:pt x="1790362" y="4642916"/>
                    <a:pt x="1821508" y="4660389"/>
                  </a:cubicBezTo>
                  <a:cubicBezTo>
                    <a:pt x="1828984" y="4664133"/>
                    <a:pt x="1838950" y="4669125"/>
                    <a:pt x="1846426" y="4661637"/>
                  </a:cubicBezTo>
                  <a:cubicBezTo>
                    <a:pt x="1867604" y="4639172"/>
                    <a:pt x="1883802" y="4652901"/>
                    <a:pt x="1903734" y="4666629"/>
                  </a:cubicBezTo>
                  <a:cubicBezTo>
                    <a:pt x="1924914" y="4681605"/>
                    <a:pt x="1947340" y="4690341"/>
                    <a:pt x="1969766" y="4665381"/>
                  </a:cubicBezTo>
                  <a:cubicBezTo>
                    <a:pt x="1978486" y="4655397"/>
                    <a:pt x="1993438" y="4654149"/>
                    <a:pt x="2005896" y="4650405"/>
                  </a:cubicBezTo>
                  <a:cubicBezTo>
                    <a:pt x="2025830" y="4645412"/>
                    <a:pt x="2047010" y="4640420"/>
                    <a:pt x="2051992" y="4614212"/>
                  </a:cubicBezTo>
                  <a:cubicBezTo>
                    <a:pt x="2054484" y="4604228"/>
                    <a:pt x="2118024" y="4573028"/>
                    <a:pt x="2126744" y="4575524"/>
                  </a:cubicBezTo>
                  <a:cubicBezTo>
                    <a:pt x="2134220" y="4578020"/>
                    <a:pt x="2142940" y="4583012"/>
                    <a:pt x="2146678" y="4588004"/>
                  </a:cubicBezTo>
                  <a:cubicBezTo>
                    <a:pt x="2151662" y="4599236"/>
                    <a:pt x="2140450" y="4601732"/>
                    <a:pt x="2134220" y="4604228"/>
                  </a:cubicBezTo>
                  <a:cubicBezTo>
                    <a:pt x="2104320" y="4619204"/>
                    <a:pt x="2078156" y="4636676"/>
                    <a:pt x="2078156" y="4677861"/>
                  </a:cubicBezTo>
                  <a:cubicBezTo>
                    <a:pt x="2098090" y="4666629"/>
                    <a:pt x="2123008" y="4682853"/>
                    <a:pt x="2145432" y="4667877"/>
                  </a:cubicBezTo>
                  <a:cubicBezTo>
                    <a:pt x="2150416" y="4662885"/>
                    <a:pt x="2160382" y="4669125"/>
                    <a:pt x="2161628" y="4677861"/>
                  </a:cubicBezTo>
                  <a:cubicBezTo>
                    <a:pt x="2164120" y="4696581"/>
                    <a:pt x="2171596" y="4719045"/>
                    <a:pt x="2152908" y="4730277"/>
                  </a:cubicBezTo>
                  <a:cubicBezTo>
                    <a:pt x="2132974" y="4742757"/>
                    <a:pt x="2119270" y="4750245"/>
                    <a:pt x="2125498" y="4777701"/>
                  </a:cubicBezTo>
                  <a:cubicBezTo>
                    <a:pt x="2126744" y="4783941"/>
                    <a:pt x="2106810" y="4796421"/>
                    <a:pt x="2106810" y="4817637"/>
                  </a:cubicBezTo>
                  <a:cubicBezTo>
                    <a:pt x="2108056" y="4837605"/>
                    <a:pt x="2110548" y="4842597"/>
                    <a:pt x="2129236" y="4845093"/>
                  </a:cubicBezTo>
                  <a:cubicBezTo>
                    <a:pt x="2150416" y="4846341"/>
                    <a:pt x="2164120" y="4852581"/>
                    <a:pt x="2157892" y="4882533"/>
                  </a:cubicBezTo>
                  <a:cubicBezTo>
                    <a:pt x="2152908" y="4911237"/>
                    <a:pt x="2169104" y="4942437"/>
                    <a:pt x="2140450" y="4968645"/>
                  </a:cubicBezTo>
                  <a:cubicBezTo>
                    <a:pt x="2132974" y="4976133"/>
                    <a:pt x="2149170" y="4991108"/>
                    <a:pt x="2157892" y="4999844"/>
                  </a:cubicBezTo>
                  <a:cubicBezTo>
                    <a:pt x="2164120" y="5007332"/>
                    <a:pt x="2171596" y="5012324"/>
                    <a:pt x="2181562" y="5008580"/>
                  </a:cubicBezTo>
                  <a:cubicBezTo>
                    <a:pt x="2195268" y="5002340"/>
                    <a:pt x="2189038" y="4989860"/>
                    <a:pt x="2190284" y="4978629"/>
                  </a:cubicBezTo>
                  <a:cubicBezTo>
                    <a:pt x="2190284" y="4972389"/>
                    <a:pt x="2190284" y="4962405"/>
                    <a:pt x="2185300" y="4956165"/>
                  </a:cubicBezTo>
                  <a:cubicBezTo>
                    <a:pt x="2171596" y="4936197"/>
                    <a:pt x="2182808" y="4923717"/>
                    <a:pt x="2197758" y="4913733"/>
                  </a:cubicBezTo>
                  <a:cubicBezTo>
                    <a:pt x="2221430" y="4898757"/>
                    <a:pt x="2236380" y="4882533"/>
                    <a:pt x="2225168" y="4853829"/>
                  </a:cubicBezTo>
                  <a:cubicBezTo>
                    <a:pt x="2221430" y="4845093"/>
                    <a:pt x="2226414" y="4838853"/>
                    <a:pt x="2231398" y="4832613"/>
                  </a:cubicBezTo>
                  <a:cubicBezTo>
                    <a:pt x="2240118" y="4818885"/>
                    <a:pt x="2247594" y="4805157"/>
                    <a:pt x="2243856" y="4786437"/>
                  </a:cubicBezTo>
                  <a:cubicBezTo>
                    <a:pt x="2241364" y="4768965"/>
                    <a:pt x="2255068" y="4756485"/>
                    <a:pt x="2266282" y="4755237"/>
                  </a:cubicBezTo>
                  <a:cubicBezTo>
                    <a:pt x="2288708" y="4752741"/>
                    <a:pt x="2277494" y="4771461"/>
                    <a:pt x="2277494" y="4781445"/>
                  </a:cubicBezTo>
                  <a:cubicBezTo>
                    <a:pt x="2275002" y="4817637"/>
                    <a:pt x="2282478" y="4856325"/>
                    <a:pt x="2261298" y="4890021"/>
                  </a:cubicBezTo>
                  <a:cubicBezTo>
                    <a:pt x="2252576" y="4902501"/>
                    <a:pt x="2257560" y="4911237"/>
                    <a:pt x="2267528" y="4917477"/>
                  </a:cubicBezTo>
                  <a:cubicBezTo>
                    <a:pt x="2277494" y="4924965"/>
                    <a:pt x="2289952" y="4932453"/>
                    <a:pt x="2301166" y="4937445"/>
                  </a:cubicBezTo>
                  <a:cubicBezTo>
                    <a:pt x="2316116" y="4944933"/>
                    <a:pt x="2319854" y="4958661"/>
                    <a:pt x="2309886" y="4966149"/>
                  </a:cubicBezTo>
                  <a:cubicBezTo>
                    <a:pt x="2282478" y="4984868"/>
                    <a:pt x="2283724" y="5021060"/>
                    <a:pt x="2257560" y="5039780"/>
                  </a:cubicBezTo>
                  <a:cubicBezTo>
                    <a:pt x="2242610" y="5051012"/>
                    <a:pt x="2250086" y="5059748"/>
                    <a:pt x="2263790" y="5067236"/>
                  </a:cubicBezTo>
                  <a:cubicBezTo>
                    <a:pt x="2288708" y="5078468"/>
                    <a:pt x="2313624" y="5088452"/>
                    <a:pt x="2326082" y="5115908"/>
                  </a:cubicBezTo>
                  <a:cubicBezTo>
                    <a:pt x="2337296" y="5105924"/>
                    <a:pt x="2327328" y="5099684"/>
                    <a:pt x="2331066" y="5094692"/>
                  </a:cubicBezTo>
                  <a:cubicBezTo>
                    <a:pt x="2336050" y="5084708"/>
                    <a:pt x="2341034" y="5072228"/>
                    <a:pt x="2349754" y="5068484"/>
                  </a:cubicBezTo>
                  <a:cubicBezTo>
                    <a:pt x="2360968" y="5064740"/>
                    <a:pt x="2365950" y="5078468"/>
                    <a:pt x="2373426" y="5085956"/>
                  </a:cubicBezTo>
                  <a:cubicBezTo>
                    <a:pt x="2382146" y="5095940"/>
                    <a:pt x="2384638" y="5120900"/>
                    <a:pt x="2397098" y="5118404"/>
                  </a:cubicBezTo>
                  <a:cubicBezTo>
                    <a:pt x="2415786" y="5112164"/>
                    <a:pt x="2407064" y="5087204"/>
                    <a:pt x="2413294" y="5070980"/>
                  </a:cubicBezTo>
                  <a:cubicBezTo>
                    <a:pt x="2419522" y="5056004"/>
                    <a:pt x="2394606" y="5042276"/>
                    <a:pt x="2400834" y="5029796"/>
                  </a:cubicBezTo>
                  <a:cubicBezTo>
                    <a:pt x="2412048" y="5013572"/>
                    <a:pt x="2424506" y="5043524"/>
                    <a:pt x="2441948" y="5033540"/>
                  </a:cubicBezTo>
                  <a:cubicBezTo>
                    <a:pt x="2456898" y="5026052"/>
                    <a:pt x="2464374" y="5016068"/>
                    <a:pt x="2469358" y="5001092"/>
                  </a:cubicBezTo>
                  <a:cubicBezTo>
                    <a:pt x="2473094" y="4989860"/>
                    <a:pt x="2478078" y="4974885"/>
                    <a:pt x="2493028" y="4978629"/>
                  </a:cubicBezTo>
                  <a:cubicBezTo>
                    <a:pt x="2511716" y="4983620"/>
                    <a:pt x="2519192" y="5002340"/>
                    <a:pt x="2525422" y="5017316"/>
                  </a:cubicBezTo>
                  <a:cubicBezTo>
                    <a:pt x="2531650" y="5031044"/>
                    <a:pt x="2519192" y="5038532"/>
                    <a:pt x="2509226" y="5041028"/>
                  </a:cubicBezTo>
                  <a:cubicBezTo>
                    <a:pt x="2480570" y="5049764"/>
                    <a:pt x="2481816" y="5068484"/>
                    <a:pt x="2495520" y="5085956"/>
                  </a:cubicBezTo>
                  <a:cubicBezTo>
                    <a:pt x="2505488" y="5102180"/>
                    <a:pt x="2498012" y="5124644"/>
                    <a:pt x="2521684" y="5135876"/>
                  </a:cubicBezTo>
                  <a:cubicBezTo>
                    <a:pt x="2535388" y="5143366"/>
                    <a:pt x="2555322" y="5124644"/>
                    <a:pt x="2557814" y="5144614"/>
                  </a:cubicBezTo>
                  <a:cubicBezTo>
                    <a:pt x="2560306" y="5167078"/>
                    <a:pt x="2536634" y="5148358"/>
                    <a:pt x="2524176" y="5159590"/>
                  </a:cubicBezTo>
                  <a:cubicBezTo>
                    <a:pt x="2483062" y="5200774"/>
                    <a:pt x="2439456" y="5240710"/>
                    <a:pt x="2382146" y="5261926"/>
                  </a:cubicBezTo>
                  <a:cubicBezTo>
                    <a:pt x="2367196" y="5268166"/>
                    <a:pt x="2357230" y="5279398"/>
                    <a:pt x="2363458" y="5295622"/>
                  </a:cubicBezTo>
                  <a:cubicBezTo>
                    <a:pt x="2369688" y="5309350"/>
                    <a:pt x="2379656" y="5325574"/>
                    <a:pt x="2398344" y="5318086"/>
                  </a:cubicBezTo>
                  <a:cubicBezTo>
                    <a:pt x="2422014" y="5310598"/>
                    <a:pt x="2425752" y="5325574"/>
                    <a:pt x="2426998" y="5341798"/>
                  </a:cubicBezTo>
                  <a:cubicBezTo>
                    <a:pt x="2429490" y="5360518"/>
                    <a:pt x="2434474" y="5376742"/>
                    <a:pt x="2453162" y="5382982"/>
                  </a:cubicBezTo>
                  <a:cubicBezTo>
                    <a:pt x="2470604" y="5389222"/>
                    <a:pt x="2490538" y="5395462"/>
                    <a:pt x="2485554" y="5363014"/>
                  </a:cubicBezTo>
                  <a:cubicBezTo>
                    <a:pt x="2483062" y="5349286"/>
                    <a:pt x="2489292" y="5340550"/>
                    <a:pt x="2501750" y="5334310"/>
                  </a:cubicBezTo>
                  <a:cubicBezTo>
                    <a:pt x="2529158" y="5323078"/>
                    <a:pt x="2550338" y="5300614"/>
                    <a:pt x="2581486" y="5298118"/>
                  </a:cubicBezTo>
                  <a:cubicBezTo>
                    <a:pt x="2588960" y="5298118"/>
                    <a:pt x="2593944" y="5290630"/>
                    <a:pt x="2596436" y="5279398"/>
                  </a:cubicBezTo>
                  <a:cubicBezTo>
                    <a:pt x="2603910" y="5244454"/>
                    <a:pt x="2626336" y="5235718"/>
                    <a:pt x="2656238" y="5255686"/>
                  </a:cubicBezTo>
                  <a:cubicBezTo>
                    <a:pt x="2664958" y="5260678"/>
                    <a:pt x="2679908" y="5265670"/>
                    <a:pt x="2682400" y="5255686"/>
                  </a:cubicBezTo>
                  <a:cubicBezTo>
                    <a:pt x="2684892" y="5231974"/>
                    <a:pt x="2708564" y="5225734"/>
                    <a:pt x="2717284" y="5208262"/>
                  </a:cubicBezTo>
                  <a:cubicBezTo>
                    <a:pt x="2727252" y="5188294"/>
                    <a:pt x="2737218" y="5182054"/>
                    <a:pt x="2754660" y="5195782"/>
                  </a:cubicBezTo>
                  <a:cubicBezTo>
                    <a:pt x="2770856" y="5210758"/>
                    <a:pt x="2789544" y="5226982"/>
                    <a:pt x="2770856" y="5251942"/>
                  </a:cubicBezTo>
                  <a:cubicBezTo>
                    <a:pt x="2760890" y="5265670"/>
                    <a:pt x="2747186" y="5275654"/>
                    <a:pt x="2744694" y="5293126"/>
                  </a:cubicBezTo>
                  <a:cubicBezTo>
                    <a:pt x="2743448" y="5308102"/>
                    <a:pt x="2743448" y="5328070"/>
                    <a:pt x="2760890" y="5328070"/>
                  </a:cubicBezTo>
                  <a:cubicBezTo>
                    <a:pt x="2775840" y="5330566"/>
                    <a:pt x="2785806" y="5313094"/>
                    <a:pt x="2784562" y="5295622"/>
                  </a:cubicBezTo>
                  <a:cubicBezTo>
                    <a:pt x="2784562" y="5281894"/>
                    <a:pt x="2785806" y="5269414"/>
                    <a:pt x="2793282" y="5258182"/>
                  </a:cubicBezTo>
                  <a:cubicBezTo>
                    <a:pt x="2798266" y="5251942"/>
                    <a:pt x="2804494" y="5245702"/>
                    <a:pt x="2813216" y="5251942"/>
                  </a:cubicBezTo>
                  <a:cubicBezTo>
                    <a:pt x="2820692" y="5256934"/>
                    <a:pt x="2825674" y="5265670"/>
                    <a:pt x="2815708" y="5273158"/>
                  </a:cubicBezTo>
                  <a:cubicBezTo>
                    <a:pt x="2792036" y="5289382"/>
                    <a:pt x="2798266" y="5313094"/>
                    <a:pt x="2808232" y="5328070"/>
                  </a:cubicBezTo>
                  <a:cubicBezTo>
                    <a:pt x="2821936" y="5349286"/>
                    <a:pt x="2850592" y="5344294"/>
                    <a:pt x="2871772" y="5341798"/>
                  </a:cubicBezTo>
                  <a:cubicBezTo>
                    <a:pt x="2891706" y="5340550"/>
                    <a:pt x="2910394" y="5335558"/>
                    <a:pt x="2932818" y="5339302"/>
                  </a:cubicBezTo>
                  <a:cubicBezTo>
                    <a:pt x="2967704" y="5344294"/>
                    <a:pt x="2978916" y="5311846"/>
                    <a:pt x="2992620" y="5286886"/>
                  </a:cubicBezTo>
                  <a:cubicBezTo>
                    <a:pt x="3012554" y="5299366"/>
                    <a:pt x="3001342" y="5334310"/>
                    <a:pt x="3028750" y="5340550"/>
                  </a:cubicBezTo>
                  <a:cubicBezTo>
                    <a:pt x="3038718" y="5343046"/>
                    <a:pt x="3109732" y="5334310"/>
                    <a:pt x="3118452" y="5330566"/>
                  </a:cubicBezTo>
                  <a:cubicBezTo>
                    <a:pt x="3113470" y="5324326"/>
                    <a:pt x="3109732" y="5319334"/>
                    <a:pt x="3105994" y="5314342"/>
                  </a:cubicBezTo>
                  <a:cubicBezTo>
                    <a:pt x="3098518" y="5308102"/>
                    <a:pt x="3092290" y="5299366"/>
                    <a:pt x="3098518" y="5289382"/>
                  </a:cubicBezTo>
                  <a:cubicBezTo>
                    <a:pt x="3104748" y="5280646"/>
                    <a:pt x="3112224" y="5273158"/>
                    <a:pt x="3123436" y="5275654"/>
                  </a:cubicBezTo>
                  <a:cubicBezTo>
                    <a:pt x="3137140" y="5278150"/>
                    <a:pt x="3139632" y="5289382"/>
                    <a:pt x="3142124" y="5300614"/>
                  </a:cubicBezTo>
                  <a:cubicBezTo>
                    <a:pt x="3143370" y="5313094"/>
                    <a:pt x="3138386" y="5330566"/>
                    <a:pt x="3155828" y="5333062"/>
                  </a:cubicBezTo>
                  <a:cubicBezTo>
                    <a:pt x="3178254" y="5335558"/>
                    <a:pt x="3201926" y="5336806"/>
                    <a:pt x="3224352" y="5330566"/>
                  </a:cubicBezTo>
                  <a:cubicBezTo>
                    <a:pt x="3226842" y="5330566"/>
                    <a:pt x="3229334" y="5326822"/>
                    <a:pt x="3229334" y="5324326"/>
                  </a:cubicBezTo>
                  <a:cubicBezTo>
                    <a:pt x="3228088" y="5316838"/>
                    <a:pt x="3221860" y="5315590"/>
                    <a:pt x="3216876" y="5314342"/>
                  </a:cubicBezTo>
                  <a:cubicBezTo>
                    <a:pt x="3205664" y="5314342"/>
                    <a:pt x="3194450" y="5314342"/>
                    <a:pt x="3186976" y="5303110"/>
                  </a:cubicBezTo>
                  <a:cubicBezTo>
                    <a:pt x="3184484" y="5298118"/>
                    <a:pt x="3180746" y="5294374"/>
                    <a:pt x="3183238" y="5289382"/>
                  </a:cubicBezTo>
                  <a:cubicBezTo>
                    <a:pt x="3185730" y="5281894"/>
                    <a:pt x="3191958" y="5280646"/>
                    <a:pt x="3196942" y="5281894"/>
                  </a:cubicBezTo>
                  <a:cubicBezTo>
                    <a:pt x="3210646" y="5286886"/>
                    <a:pt x="3226842" y="5280646"/>
                    <a:pt x="3236810" y="5284390"/>
                  </a:cubicBezTo>
                  <a:cubicBezTo>
                    <a:pt x="3251760" y="5289382"/>
                    <a:pt x="3290382" y="5274406"/>
                    <a:pt x="3275432" y="5316838"/>
                  </a:cubicBezTo>
                  <a:cubicBezTo>
                    <a:pt x="3272940" y="5324326"/>
                    <a:pt x="3281660" y="5329318"/>
                    <a:pt x="3287890" y="5326822"/>
                  </a:cubicBezTo>
                  <a:cubicBezTo>
                    <a:pt x="3305332" y="5321830"/>
                    <a:pt x="3325266" y="5348038"/>
                    <a:pt x="3338970" y="5321830"/>
                  </a:cubicBezTo>
                  <a:cubicBezTo>
                    <a:pt x="3348938" y="5304358"/>
                    <a:pt x="3355166" y="5293126"/>
                    <a:pt x="3372610" y="5315590"/>
                  </a:cubicBezTo>
                  <a:cubicBezTo>
                    <a:pt x="3385068" y="5329318"/>
                    <a:pt x="3398772" y="5318086"/>
                    <a:pt x="3409984" y="5306854"/>
                  </a:cubicBezTo>
                  <a:cubicBezTo>
                    <a:pt x="3421198" y="5296870"/>
                    <a:pt x="3436148" y="5281894"/>
                    <a:pt x="3419952" y="5269414"/>
                  </a:cubicBezTo>
                  <a:cubicBezTo>
                    <a:pt x="3398772" y="5251942"/>
                    <a:pt x="3408740" y="5235718"/>
                    <a:pt x="3414968" y="5218246"/>
                  </a:cubicBezTo>
                  <a:cubicBezTo>
                    <a:pt x="3419952" y="5204518"/>
                    <a:pt x="3427428" y="5190790"/>
                    <a:pt x="3426182" y="5174566"/>
                  </a:cubicBezTo>
                  <a:cubicBezTo>
                    <a:pt x="3424936" y="5163334"/>
                    <a:pt x="3429918" y="5154598"/>
                    <a:pt x="3443624" y="5155846"/>
                  </a:cubicBezTo>
                  <a:cubicBezTo>
                    <a:pt x="3490966" y="5160838"/>
                    <a:pt x="3505916" y="5119652"/>
                    <a:pt x="3524604" y="5090948"/>
                  </a:cubicBezTo>
                  <a:cubicBezTo>
                    <a:pt x="3538310" y="5070980"/>
                    <a:pt x="3545784" y="5059748"/>
                    <a:pt x="3570702" y="5068484"/>
                  </a:cubicBezTo>
                  <a:cubicBezTo>
                    <a:pt x="3579422" y="5072228"/>
                    <a:pt x="3588144" y="5069732"/>
                    <a:pt x="3598110" y="5069732"/>
                  </a:cubicBezTo>
                  <a:cubicBezTo>
                    <a:pt x="3598110" y="5075972"/>
                    <a:pt x="3594372" y="5080964"/>
                    <a:pt x="3589390" y="5082212"/>
                  </a:cubicBezTo>
                  <a:cubicBezTo>
                    <a:pt x="3549522" y="5087204"/>
                    <a:pt x="3530834" y="5118404"/>
                    <a:pt x="3509654" y="5147110"/>
                  </a:cubicBezTo>
                  <a:cubicBezTo>
                    <a:pt x="3499688" y="5162086"/>
                    <a:pt x="3488474" y="5177062"/>
                    <a:pt x="3471032" y="5184550"/>
                  </a:cubicBezTo>
                  <a:cubicBezTo>
                    <a:pt x="3451098" y="5192038"/>
                    <a:pt x="3444870" y="5208262"/>
                    <a:pt x="3449852" y="5228230"/>
                  </a:cubicBezTo>
                  <a:cubicBezTo>
                    <a:pt x="3452344" y="5243206"/>
                    <a:pt x="3454836" y="5258182"/>
                    <a:pt x="3457328" y="5273158"/>
                  </a:cubicBezTo>
                  <a:cubicBezTo>
                    <a:pt x="3461066" y="5313094"/>
                    <a:pt x="3427428" y="5348038"/>
                    <a:pt x="3387560" y="5340550"/>
                  </a:cubicBezTo>
                  <a:cubicBezTo>
                    <a:pt x="3366380" y="5338054"/>
                    <a:pt x="3348938" y="5340550"/>
                    <a:pt x="3330250" y="5348038"/>
                  </a:cubicBezTo>
                  <a:cubicBezTo>
                    <a:pt x="3282906" y="5368006"/>
                    <a:pt x="3233072" y="5363014"/>
                    <a:pt x="3184484" y="5364262"/>
                  </a:cubicBezTo>
                  <a:cubicBezTo>
                    <a:pt x="3094782" y="5365510"/>
                    <a:pt x="3006324" y="5361766"/>
                    <a:pt x="2917868" y="5363014"/>
                  </a:cubicBezTo>
                  <a:cubicBezTo>
                    <a:pt x="2894198" y="5363014"/>
                    <a:pt x="2876756" y="5368006"/>
                    <a:pt x="2864296" y="5389222"/>
                  </a:cubicBezTo>
                  <a:cubicBezTo>
                    <a:pt x="2856822" y="5405446"/>
                    <a:pt x="2841870" y="5409190"/>
                    <a:pt x="2825674" y="5409190"/>
                  </a:cubicBezTo>
                  <a:cubicBezTo>
                    <a:pt x="2730988" y="5409190"/>
                    <a:pt x="2637550" y="5426662"/>
                    <a:pt x="2542864" y="5416678"/>
                  </a:cubicBezTo>
                  <a:cubicBezTo>
                    <a:pt x="2517946" y="5414182"/>
                    <a:pt x="2493028" y="5422918"/>
                    <a:pt x="2468112" y="5420422"/>
                  </a:cubicBezTo>
                  <a:cubicBezTo>
                    <a:pt x="2431982" y="5416678"/>
                    <a:pt x="2402080" y="5399206"/>
                    <a:pt x="2368442" y="5386726"/>
                  </a:cubicBezTo>
                  <a:cubicBezTo>
                    <a:pt x="2334804" y="5349286"/>
                    <a:pt x="2291198" y="5359270"/>
                    <a:pt x="2248840" y="5360518"/>
                  </a:cubicBezTo>
                  <a:cubicBezTo>
                    <a:pt x="2161628" y="5360518"/>
                    <a:pt x="2071926" y="5379238"/>
                    <a:pt x="1988454" y="5339302"/>
                  </a:cubicBezTo>
                  <a:cubicBezTo>
                    <a:pt x="1980978" y="5335558"/>
                    <a:pt x="1974750" y="5334310"/>
                    <a:pt x="1966028" y="5336806"/>
                  </a:cubicBezTo>
                  <a:cubicBezTo>
                    <a:pt x="1927406" y="5348038"/>
                    <a:pt x="1888784" y="5335558"/>
                    <a:pt x="1850162" y="5328070"/>
                  </a:cubicBezTo>
                  <a:cubicBezTo>
                    <a:pt x="1832720" y="5326822"/>
                    <a:pt x="1815278" y="5320582"/>
                    <a:pt x="1799082" y="5328070"/>
                  </a:cubicBezTo>
                  <a:cubicBezTo>
                    <a:pt x="1756722" y="5349286"/>
                    <a:pt x="1716856" y="5328070"/>
                    <a:pt x="1675742" y="5321830"/>
                  </a:cubicBezTo>
                  <a:cubicBezTo>
                    <a:pt x="1655808" y="5319334"/>
                    <a:pt x="1635874" y="5311846"/>
                    <a:pt x="1615940" y="5320582"/>
                  </a:cubicBezTo>
                  <a:cubicBezTo>
                    <a:pt x="1597252" y="5328070"/>
                    <a:pt x="1579810" y="5321830"/>
                    <a:pt x="1564860" y="5311846"/>
                  </a:cubicBezTo>
                  <a:cubicBezTo>
                    <a:pt x="1542434" y="5299366"/>
                    <a:pt x="1520008" y="5296870"/>
                    <a:pt x="1496338" y="5306854"/>
                  </a:cubicBezTo>
                  <a:cubicBezTo>
                    <a:pt x="1482632" y="5311846"/>
                    <a:pt x="1467682" y="5311846"/>
                    <a:pt x="1457716" y="5306854"/>
                  </a:cubicBezTo>
                  <a:cubicBezTo>
                    <a:pt x="1387948" y="5273158"/>
                    <a:pt x="1316932" y="5296870"/>
                    <a:pt x="1248410" y="5309350"/>
                  </a:cubicBezTo>
                  <a:cubicBezTo>
                    <a:pt x="1227230" y="5313094"/>
                    <a:pt x="1204806" y="5325574"/>
                    <a:pt x="1204806" y="5355526"/>
                  </a:cubicBezTo>
                  <a:cubicBezTo>
                    <a:pt x="1204806" y="5359270"/>
                    <a:pt x="1203560" y="5364262"/>
                    <a:pt x="1202314" y="5368006"/>
                  </a:cubicBezTo>
                  <a:cubicBezTo>
                    <a:pt x="1181134" y="5394214"/>
                    <a:pt x="1186118" y="5416678"/>
                    <a:pt x="1209788" y="5439142"/>
                  </a:cubicBezTo>
                  <a:cubicBezTo>
                    <a:pt x="1212904" y="5441014"/>
                    <a:pt x="1214460" y="5444134"/>
                    <a:pt x="1215550" y="5447878"/>
                  </a:cubicBezTo>
                  <a:lnTo>
                    <a:pt x="1217386" y="5455620"/>
                  </a:lnTo>
                  <a:lnTo>
                    <a:pt x="1220414" y="5458870"/>
                  </a:lnTo>
                  <a:cubicBezTo>
                    <a:pt x="1226660" y="5462604"/>
                    <a:pt x="1234156" y="5467580"/>
                    <a:pt x="1240404" y="5472558"/>
                  </a:cubicBezTo>
                  <a:cubicBezTo>
                    <a:pt x="1246650" y="5477534"/>
                    <a:pt x="1256646" y="5480024"/>
                    <a:pt x="1259144" y="5488734"/>
                  </a:cubicBezTo>
                  <a:cubicBezTo>
                    <a:pt x="1265390" y="5521086"/>
                    <a:pt x="1255396" y="5550950"/>
                    <a:pt x="1247900" y="5582058"/>
                  </a:cubicBezTo>
                  <a:cubicBezTo>
                    <a:pt x="1234156" y="5633074"/>
                    <a:pt x="1225412" y="5682846"/>
                    <a:pt x="1265390" y="5727642"/>
                  </a:cubicBezTo>
                  <a:cubicBezTo>
                    <a:pt x="1276634" y="5740086"/>
                    <a:pt x="1289128" y="5750040"/>
                    <a:pt x="1306618" y="5750040"/>
                  </a:cubicBezTo>
                  <a:cubicBezTo>
                    <a:pt x="1305370" y="5766216"/>
                    <a:pt x="1290378" y="5774926"/>
                    <a:pt x="1282882" y="5787368"/>
                  </a:cubicBezTo>
                  <a:cubicBezTo>
                    <a:pt x="1274136" y="5801056"/>
                    <a:pt x="1265390" y="5793590"/>
                    <a:pt x="1256646" y="5783636"/>
                  </a:cubicBezTo>
                  <a:cubicBezTo>
                    <a:pt x="1235406" y="5758750"/>
                    <a:pt x="1211668" y="5736352"/>
                    <a:pt x="1179186" y="5722664"/>
                  </a:cubicBezTo>
                  <a:cubicBezTo>
                    <a:pt x="1154200" y="5711466"/>
                    <a:pt x="1126714" y="5705244"/>
                    <a:pt x="1101728" y="5726398"/>
                  </a:cubicBezTo>
                  <a:cubicBezTo>
                    <a:pt x="1086736" y="5738840"/>
                    <a:pt x="1080488" y="5726398"/>
                    <a:pt x="1075492" y="5715198"/>
                  </a:cubicBezTo>
                  <a:cubicBezTo>
                    <a:pt x="1071744" y="5706488"/>
                    <a:pt x="1075492" y="5697778"/>
                    <a:pt x="1082988" y="5691556"/>
                  </a:cubicBezTo>
                  <a:cubicBezTo>
                    <a:pt x="1092982" y="5681602"/>
                    <a:pt x="1112972" y="5671648"/>
                    <a:pt x="1099228" y="5655472"/>
                  </a:cubicBezTo>
                  <a:cubicBezTo>
                    <a:pt x="1089234" y="5641784"/>
                    <a:pt x="1069244" y="5640540"/>
                    <a:pt x="1054252" y="5657960"/>
                  </a:cubicBezTo>
                  <a:cubicBezTo>
                    <a:pt x="1051754" y="5661694"/>
                    <a:pt x="1043008" y="5662938"/>
                    <a:pt x="1040510" y="5661694"/>
                  </a:cubicBezTo>
                  <a:cubicBezTo>
                    <a:pt x="1010526" y="5643028"/>
                    <a:pt x="988038" y="5616898"/>
                    <a:pt x="950558" y="5610676"/>
                  </a:cubicBezTo>
                  <a:cubicBezTo>
                    <a:pt x="938064" y="5608188"/>
                    <a:pt x="949308" y="5589524"/>
                    <a:pt x="955554" y="5579568"/>
                  </a:cubicBezTo>
                  <a:cubicBezTo>
                    <a:pt x="969298" y="5560904"/>
                    <a:pt x="988038" y="5547216"/>
                    <a:pt x="985538" y="5518598"/>
                  </a:cubicBezTo>
                  <a:cubicBezTo>
                    <a:pt x="984290" y="5501176"/>
                    <a:pt x="981790" y="5494956"/>
                    <a:pt x="968048" y="5499932"/>
                  </a:cubicBezTo>
                  <a:cubicBezTo>
                    <a:pt x="944310" y="5509888"/>
                    <a:pt x="933066" y="5502422"/>
                    <a:pt x="931818" y="5480024"/>
                  </a:cubicBezTo>
                  <a:cubicBezTo>
                    <a:pt x="931818" y="5442694"/>
                    <a:pt x="898086" y="5456382"/>
                    <a:pt x="883094" y="5445182"/>
                  </a:cubicBezTo>
                  <a:cubicBezTo>
                    <a:pt x="825624" y="5386700"/>
                    <a:pt x="753162" y="5373012"/>
                    <a:pt x="674454" y="5365546"/>
                  </a:cubicBezTo>
                  <a:cubicBezTo>
                    <a:pt x="643220" y="5361814"/>
                    <a:pt x="608240" y="5359326"/>
                    <a:pt x="577006" y="5346882"/>
                  </a:cubicBezTo>
                  <a:cubicBezTo>
                    <a:pt x="618234" y="5346882"/>
                    <a:pt x="658212" y="5333194"/>
                    <a:pt x="700690" y="5339416"/>
                  </a:cubicBezTo>
                  <a:cubicBezTo>
                    <a:pt x="720680" y="5341904"/>
                    <a:pt x="729424" y="5320752"/>
                    <a:pt x="743168" y="5310796"/>
                  </a:cubicBezTo>
                  <a:cubicBezTo>
                    <a:pt x="766906" y="5294620"/>
                    <a:pt x="748166" y="5278444"/>
                    <a:pt x="738170" y="5267246"/>
                  </a:cubicBezTo>
                  <a:cubicBezTo>
                    <a:pt x="725676" y="5252314"/>
                    <a:pt x="733172" y="5238626"/>
                    <a:pt x="733172" y="5223694"/>
                  </a:cubicBezTo>
                  <a:cubicBezTo>
                    <a:pt x="735672" y="5180144"/>
                    <a:pt x="709436" y="5151524"/>
                    <a:pt x="678202" y="5126638"/>
                  </a:cubicBezTo>
                  <a:cubicBezTo>
                    <a:pt x="638224" y="5095530"/>
                    <a:pt x="614486" y="5056956"/>
                    <a:pt x="616984" y="5005940"/>
                  </a:cubicBezTo>
                  <a:cubicBezTo>
                    <a:pt x="618234" y="4993496"/>
                    <a:pt x="606990" y="4986030"/>
                    <a:pt x="608240" y="4972344"/>
                  </a:cubicBezTo>
                  <a:cubicBezTo>
                    <a:pt x="610738" y="4954924"/>
                    <a:pt x="617298" y="4941236"/>
                    <a:pt x="628384" y="4931904"/>
                  </a:cubicBezTo>
                  <a:lnTo>
                    <a:pt x="675478" y="4917662"/>
                  </a:lnTo>
                  <a:lnTo>
                    <a:pt x="675312" y="4917477"/>
                  </a:lnTo>
                  <a:cubicBezTo>
                    <a:pt x="651642" y="4890021"/>
                    <a:pt x="634200" y="4858821"/>
                    <a:pt x="603052" y="4837605"/>
                  </a:cubicBezTo>
                  <a:cubicBezTo>
                    <a:pt x="569414" y="4813893"/>
                    <a:pt x="550726" y="4777701"/>
                    <a:pt x="523318" y="4747749"/>
                  </a:cubicBezTo>
                  <a:cubicBezTo>
                    <a:pt x="518334" y="4744005"/>
                    <a:pt x="518334" y="4736517"/>
                    <a:pt x="524564" y="4731525"/>
                  </a:cubicBezTo>
                  <a:cubicBezTo>
                    <a:pt x="535776" y="4729029"/>
                    <a:pt x="543252" y="4737765"/>
                    <a:pt x="549480" y="4744005"/>
                  </a:cubicBezTo>
                  <a:cubicBezTo>
                    <a:pt x="555710" y="4734021"/>
                    <a:pt x="559448" y="4722789"/>
                    <a:pt x="569414" y="4714053"/>
                  </a:cubicBezTo>
                  <a:cubicBezTo>
                    <a:pt x="575644" y="4707813"/>
                    <a:pt x="578136" y="4699077"/>
                    <a:pt x="573152" y="4690341"/>
                  </a:cubicBezTo>
                  <a:cubicBezTo>
                    <a:pt x="566922" y="4680357"/>
                    <a:pt x="559448" y="4666629"/>
                    <a:pt x="569414" y="4656645"/>
                  </a:cubicBezTo>
                  <a:cubicBezTo>
                    <a:pt x="584364" y="4641668"/>
                    <a:pt x="593086" y="4620452"/>
                    <a:pt x="610528" y="4610468"/>
                  </a:cubicBezTo>
                  <a:cubicBezTo>
                    <a:pt x="618002" y="4606724"/>
                    <a:pt x="629216" y="4606724"/>
                    <a:pt x="631708" y="4615460"/>
                  </a:cubicBezTo>
                  <a:cubicBezTo>
                    <a:pt x="637936" y="4632932"/>
                    <a:pt x="650396" y="4646660"/>
                    <a:pt x="660362" y="4661637"/>
                  </a:cubicBezTo>
                  <a:cubicBezTo>
                    <a:pt x="670330" y="4676613"/>
                    <a:pt x="656624" y="4695333"/>
                    <a:pt x="665346" y="4711557"/>
                  </a:cubicBezTo>
                  <a:cubicBezTo>
                    <a:pt x="672820" y="4724037"/>
                    <a:pt x="685280" y="4734021"/>
                    <a:pt x="679050" y="4751493"/>
                  </a:cubicBezTo>
                  <a:cubicBezTo>
                    <a:pt x="685280" y="4752741"/>
                    <a:pt x="686526" y="4750245"/>
                    <a:pt x="689018" y="4747749"/>
                  </a:cubicBezTo>
                  <a:cubicBezTo>
                    <a:pt x="695246" y="4741509"/>
                    <a:pt x="702722" y="4731525"/>
                    <a:pt x="713934" y="4737765"/>
                  </a:cubicBezTo>
                  <a:cubicBezTo>
                    <a:pt x="725148" y="4746501"/>
                    <a:pt x="716426" y="4756485"/>
                    <a:pt x="711442" y="4763973"/>
                  </a:cubicBezTo>
                  <a:cubicBezTo>
                    <a:pt x="701476" y="4778949"/>
                    <a:pt x="701476" y="4791429"/>
                    <a:pt x="712688" y="4805157"/>
                  </a:cubicBezTo>
                  <a:cubicBezTo>
                    <a:pt x="725148" y="4818885"/>
                    <a:pt x="735114" y="4831365"/>
                    <a:pt x="753802" y="4823877"/>
                  </a:cubicBezTo>
                  <a:cubicBezTo>
                    <a:pt x="761278" y="4821381"/>
                    <a:pt x="767506" y="4821381"/>
                    <a:pt x="773736" y="4821381"/>
                  </a:cubicBezTo>
                  <a:cubicBezTo>
                    <a:pt x="799900" y="4823877"/>
                    <a:pt x="813604" y="4803909"/>
                    <a:pt x="799900" y="4782693"/>
                  </a:cubicBezTo>
                  <a:cubicBezTo>
                    <a:pt x="782456" y="4758981"/>
                    <a:pt x="772490" y="4729029"/>
                    <a:pt x="746326" y="4712805"/>
                  </a:cubicBezTo>
                  <a:cubicBezTo>
                    <a:pt x="733868" y="4705317"/>
                    <a:pt x="728884" y="4694085"/>
                    <a:pt x="727638" y="4679109"/>
                  </a:cubicBezTo>
                  <a:cubicBezTo>
                    <a:pt x="726394" y="4647908"/>
                    <a:pt x="708950" y="4630436"/>
                    <a:pt x="682788" y="4620452"/>
                  </a:cubicBezTo>
                  <a:cubicBezTo>
                    <a:pt x="641674" y="4602980"/>
                    <a:pt x="604298" y="4574276"/>
                    <a:pt x="563184" y="4558052"/>
                  </a:cubicBezTo>
                  <a:cubicBezTo>
                    <a:pt x="558202" y="4555556"/>
                    <a:pt x="554464" y="4551812"/>
                    <a:pt x="550726" y="4551812"/>
                  </a:cubicBezTo>
                  <a:cubicBezTo>
                    <a:pt x="503384" y="4554308"/>
                    <a:pt x="482204" y="4513124"/>
                    <a:pt x="452302" y="4486916"/>
                  </a:cubicBezTo>
                  <a:cubicBezTo>
                    <a:pt x="428632" y="4466948"/>
                    <a:pt x="438598" y="4434500"/>
                    <a:pt x="474728" y="4412036"/>
                  </a:cubicBezTo>
                  <a:cubicBezTo>
                    <a:pt x="504630" y="4395812"/>
                    <a:pt x="523318" y="4372100"/>
                    <a:pt x="544496" y="4347140"/>
                  </a:cubicBezTo>
                  <a:cubicBezTo>
                    <a:pt x="548234" y="4343396"/>
                    <a:pt x="550726" y="4338404"/>
                    <a:pt x="553218" y="4333412"/>
                  </a:cubicBezTo>
                  <a:cubicBezTo>
                    <a:pt x="564430" y="4317188"/>
                    <a:pt x="564430" y="4299716"/>
                    <a:pt x="548234" y="4287236"/>
                  </a:cubicBezTo>
                  <a:cubicBezTo>
                    <a:pt x="514596" y="4259780"/>
                    <a:pt x="504630" y="4224836"/>
                    <a:pt x="510858" y="4183652"/>
                  </a:cubicBezTo>
                  <a:cubicBezTo>
                    <a:pt x="513350" y="4161187"/>
                    <a:pt x="504630" y="4139971"/>
                    <a:pt x="493416" y="4121251"/>
                  </a:cubicBezTo>
                  <a:cubicBezTo>
                    <a:pt x="487188" y="4113763"/>
                    <a:pt x="475974" y="4107523"/>
                    <a:pt x="484696" y="4096291"/>
                  </a:cubicBezTo>
                  <a:cubicBezTo>
                    <a:pt x="515842" y="4092547"/>
                    <a:pt x="528300" y="4113763"/>
                    <a:pt x="529546" y="4137475"/>
                  </a:cubicBezTo>
                  <a:cubicBezTo>
                    <a:pt x="530792" y="4172420"/>
                    <a:pt x="551972" y="4186148"/>
                    <a:pt x="581872" y="4194884"/>
                  </a:cubicBezTo>
                  <a:cubicBezTo>
                    <a:pt x="593086" y="4197380"/>
                    <a:pt x="604298" y="4201124"/>
                    <a:pt x="615512" y="4204868"/>
                  </a:cubicBezTo>
                  <a:cubicBezTo>
                    <a:pt x="624232" y="4208612"/>
                    <a:pt x="634200" y="4206116"/>
                    <a:pt x="634200" y="4197380"/>
                  </a:cubicBezTo>
                  <a:cubicBezTo>
                    <a:pt x="632954" y="4171172"/>
                    <a:pt x="650396" y="4162435"/>
                    <a:pt x="670330" y="4154947"/>
                  </a:cubicBezTo>
                  <a:cubicBezTo>
                    <a:pt x="677804" y="4152451"/>
                    <a:pt x="682788" y="4147459"/>
                    <a:pt x="681542" y="4139971"/>
                  </a:cubicBezTo>
                  <a:cubicBezTo>
                    <a:pt x="677804" y="4107523"/>
                    <a:pt x="701476" y="4100035"/>
                    <a:pt x="722656" y="4088803"/>
                  </a:cubicBezTo>
                  <a:cubicBezTo>
                    <a:pt x="740098" y="4081315"/>
                    <a:pt x="758786" y="4075075"/>
                    <a:pt x="767506" y="4056355"/>
                  </a:cubicBezTo>
                  <a:cubicBezTo>
                    <a:pt x="768752" y="4052611"/>
                    <a:pt x="771244" y="4049491"/>
                    <a:pt x="774515" y="4047931"/>
                  </a:cubicBezTo>
                  <a:close/>
                  <a:moveTo>
                    <a:pt x="110302" y="3513333"/>
                  </a:moveTo>
                  <a:cubicBezTo>
                    <a:pt x="147482" y="3518296"/>
                    <a:pt x="180944" y="3535668"/>
                    <a:pt x="216884" y="3539390"/>
                  </a:cubicBezTo>
                  <a:cubicBezTo>
                    <a:pt x="223080" y="3539390"/>
                    <a:pt x="229278" y="3541872"/>
                    <a:pt x="231756" y="3545594"/>
                  </a:cubicBezTo>
                  <a:cubicBezTo>
                    <a:pt x="252824" y="3590263"/>
                    <a:pt x="283808" y="3628729"/>
                    <a:pt x="287526" y="3679602"/>
                  </a:cubicBezTo>
                  <a:cubicBezTo>
                    <a:pt x="290004" y="3700696"/>
                    <a:pt x="270176" y="3704418"/>
                    <a:pt x="256542" y="3706900"/>
                  </a:cubicBezTo>
                  <a:cubicBezTo>
                    <a:pt x="226798" y="3714345"/>
                    <a:pt x="206970" y="3731716"/>
                    <a:pt x="189618" y="3755292"/>
                  </a:cubicBezTo>
                  <a:lnTo>
                    <a:pt x="185586" y="3759070"/>
                  </a:lnTo>
                  <a:lnTo>
                    <a:pt x="176740" y="3779561"/>
                  </a:lnTo>
                  <a:cubicBezTo>
                    <a:pt x="171040" y="3807368"/>
                    <a:pt x="178950" y="3837810"/>
                    <a:pt x="165922" y="3864036"/>
                  </a:cubicBezTo>
                  <a:cubicBezTo>
                    <a:pt x="157236" y="3879023"/>
                    <a:pt x="132418" y="3902751"/>
                    <a:pt x="167162" y="3923982"/>
                  </a:cubicBezTo>
                  <a:cubicBezTo>
                    <a:pt x="185776" y="3935222"/>
                    <a:pt x="193220" y="3961449"/>
                    <a:pt x="221760" y="3958951"/>
                  </a:cubicBezTo>
                  <a:cubicBezTo>
                    <a:pt x="235410" y="3957702"/>
                    <a:pt x="251540" y="3968942"/>
                    <a:pt x="244096" y="3982680"/>
                  </a:cubicBezTo>
                  <a:cubicBezTo>
                    <a:pt x="227964" y="4015150"/>
                    <a:pt x="244096" y="4046372"/>
                    <a:pt x="241614" y="4077594"/>
                  </a:cubicBezTo>
                  <a:cubicBezTo>
                    <a:pt x="205628" y="4097576"/>
                    <a:pt x="165922" y="4086336"/>
                    <a:pt x="128696" y="4090083"/>
                  </a:cubicBezTo>
                  <a:cubicBezTo>
                    <a:pt x="141104" y="4070101"/>
                    <a:pt x="134900" y="4051368"/>
                    <a:pt x="126214" y="4031386"/>
                  </a:cubicBezTo>
                  <a:cubicBezTo>
                    <a:pt x="90230" y="3946462"/>
                    <a:pt x="53004" y="3861538"/>
                    <a:pt x="24464" y="3772868"/>
                  </a:cubicBezTo>
                  <a:lnTo>
                    <a:pt x="24982" y="3770379"/>
                  </a:lnTo>
                  <a:lnTo>
                    <a:pt x="11620" y="3709382"/>
                  </a:lnTo>
                  <a:cubicBezTo>
                    <a:pt x="8676" y="3687047"/>
                    <a:pt x="6198" y="3664712"/>
                    <a:pt x="0" y="3643619"/>
                  </a:cubicBezTo>
                  <a:cubicBezTo>
                    <a:pt x="30984" y="3616321"/>
                    <a:pt x="58250" y="3586541"/>
                    <a:pt x="64446" y="3544353"/>
                  </a:cubicBezTo>
                  <a:cubicBezTo>
                    <a:pt x="69404" y="3513333"/>
                    <a:pt x="83036" y="3510851"/>
                    <a:pt x="110302" y="3513333"/>
                  </a:cubicBezTo>
                  <a:close/>
                  <a:moveTo>
                    <a:pt x="5161292" y="3340503"/>
                  </a:moveTo>
                  <a:cubicBezTo>
                    <a:pt x="5172526" y="3367897"/>
                    <a:pt x="5177518" y="3397782"/>
                    <a:pt x="5199986" y="3418950"/>
                  </a:cubicBezTo>
                  <a:cubicBezTo>
                    <a:pt x="5220582" y="3447590"/>
                    <a:pt x="5225262" y="3477163"/>
                    <a:pt x="5223702" y="3507048"/>
                  </a:cubicBezTo>
                  <a:cubicBezTo>
                    <a:pt x="5222142" y="3536932"/>
                    <a:pt x="5214340" y="3567128"/>
                    <a:pt x="5209972" y="3597013"/>
                  </a:cubicBezTo>
                  <a:cubicBezTo>
                    <a:pt x="5207476" y="3618181"/>
                    <a:pt x="5198738" y="3639349"/>
                    <a:pt x="5199986" y="3660518"/>
                  </a:cubicBezTo>
                  <a:cubicBezTo>
                    <a:pt x="5201234" y="3669234"/>
                    <a:pt x="5197490" y="3675460"/>
                    <a:pt x="5192498" y="3682931"/>
                  </a:cubicBezTo>
                  <a:cubicBezTo>
                    <a:pt x="5155050" y="3727758"/>
                    <a:pt x="5145066" y="3778811"/>
                    <a:pt x="5157548" y="3837335"/>
                  </a:cubicBezTo>
                  <a:cubicBezTo>
                    <a:pt x="5165036" y="3874691"/>
                    <a:pt x="5158796" y="3912046"/>
                    <a:pt x="5152554" y="3950647"/>
                  </a:cubicBezTo>
                  <a:cubicBezTo>
                    <a:pt x="5143816" y="4002945"/>
                    <a:pt x="5116356" y="4042792"/>
                    <a:pt x="5093888" y="4087618"/>
                  </a:cubicBezTo>
                  <a:cubicBezTo>
                    <a:pt x="5086398" y="4103806"/>
                    <a:pt x="5071420" y="4126219"/>
                    <a:pt x="5052698" y="4116258"/>
                  </a:cubicBezTo>
                  <a:cubicBezTo>
                    <a:pt x="5032726" y="4106296"/>
                    <a:pt x="5014002" y="4085128"/>
                    <a:pt x="5010258" y="4058979"/>
                  </a:cubicBezTo>
                  <a:cubicBezTo>
                    <a:pt x="5009010" y="4055243"/>
                    <a:pt x="5014002" y="4052753"/>
                    <a:pt x="5014002" y="4049018"/>
                  </a:cubicBezTo>
                  <a:cubicBezTo>
                    <a:pt x="5014002" y="4030340"/>
                    <a:pt x="5023988" y="4005436"/>
                    <a:pt x="5004016" y="3994229"/>
                  </a:cubicBezTo>
                  <a:cubicBezTo>
                    <a:pt x="4986542" y="3985513"/>
                    <a:pt x="4977804" y="4010417"/>
                    <a:pt x="4966570" y="4020378"/>
                  </a:cubicBezTo>
                  <a:cubicBezTo>
                    <a:pt x="4950344" y="4035320"/>
                    <a:pt x="4932868" y="4049018"/>
                    <a:pt x="4912896" y="4057734"/>
                  </a:cubicBezTo>
                  <a:cubicBezTo>
                    <a:pt x="4901662" y="4062715"/>
                    <a:pt x="4887932" y="4065205"/>
                    <a:pt x="4890430" y="4081393"/>
                  </a:cubicBezTo>
                  <a:cubicBezTo>
                    <a:pt x="4891678" y="4096335"/>
                    <a:pt x="4897918" y="4107542"/>
                    <a:pt x="4912896" y="4115013"/>
                  </a:cubicBezTo>
                  <a:cubicBezTo>
                    <a:pt x="4927876" y="4122484"/>
                    <a:pt x="4942854" y="4119993"/>
                    <a:pt x="4957832" y="4119993"/>
                  </a:cubicBezTo>
                  <a:cubicBezTo>
                    <a:pt x="4970314" y="4119993"/>
                    <a:pt x="4982798" y="4119993"/>
                    <a:pt x="4989038" y="4133691"/>
                  </a:cubicBezTo>
                  <a:cubicBezTo>
                    <a:pt x="4994030" y="4144897"/>
                    <a:pt x="5006514" y="4156104"/>
                    <a:pt x="4999024" y="4169801"/>
                  </a:cubicBezTo>
                  <a:cubicBezTo>
                    <a:pt x="4991534" y="4183498"/>
                    <a:pt x="4976556" y="4178518"/>
                    <a:pt x="4965322" y="4178518"/>
                  </a:cubicBezTo>
                  <a:cubicBezTo>
                    <a:pt x="4952840" y="4179763"/>
                    <a:pt x="4941606" y="4178518"/>
                    <a:pt x="4930372" y="4185989"/>
                  </a:cubicBezTo>
                  <a:cubicBezTo>
                    <a:pt x="4919138" y="4192215"/>
                    <a:pt x="4911648" y="4199686"/>
                    <a:pt x="4920386" y="4212138"/>
                  </a:cubicBezTo>
                  <a:cubicBezTo>
                    <a:pt x="4937862" y="4235796"/>
                    <a:pt x="4912896" y="4240777"/>
                    <a:pt x="4904160" y="4253229"/>
                  </a:cubicBezTo>
                  <a:cubicBezTo>
                    <a:pt x="4899166" y="4258210"/>
                    <a:pt x="4890430" y="4258210"/>
                    <a:pt x="4890430" y="4253229"/>
                  </a:cubicBezTo>
                  <a:cubicBezTo>
                    <a:pt x="4887932" y="4227080"/>
                    <a:pt x="4861720" y="4223344"/>
                    <a:pt x="4842996" y="4208402"/>
                  </a:cubicBezTo>
                  <a:cubicBezTo>
                    <a:pt x="4851734" y="4207157"/>
                    <a:pt x="4856728" y="4205912"/>
                    <a:pt x="4860472" y="4205912"/>
                  </a:cubicBezTo>
                  <a:cubicBezTo>
                    <a:pt x="4869210" y="4205912"/>
                    <a:pt x="4880444" y="4219609"/>
                    <a:pt x="4887932" y="4204667"/>
                  </a:cubicBezTo>
                  <a:cubicBezTo>
                    <a:pt x="4895422" y="4189724"/>
                    <a:pt x="4891678" y="4174782"/>
                    <a:pt x="4885436" y="4162330"/>
                  </a:cubicBezTo>
                  <a:cubicBezTo>
                    <a:pt x="4879196" y="4148633"/>
                    <a:pt x="4865464" y="4151123"/>
                    <a:pt x="4854230" y="4154859"/>
                  </a:cubicBezTo>
                  <a:cubicBezTo>
                    <a:pt x="4844246" y="4157349"/>
                    <a:pt x="4835508" y="4162330"/>
                    <a:pt x="4825522" y="4166066"/>
                  </a:cubicBezTo>
                  <a:cubicBezTo>
                    <a:pt x="4815536" y="4169801"/>
                    <a:pt x="4804302" y="4172292"/>
                    <a:pt x="4800558" y="4185989"/>
                  </a:cubicBezTo>
                  <a:cubicBezTo>
                    <a:pt x="4798062" y="4199686"/>
                    <a:pt x="4811792" y="4200931"/>
                    <a:pt x="4819280" y="4208402"/>
                  </a:cubicBezTo>
                  <a:cubicBezTo>
                    <a:pt x="4833012" y="4225835"/>
                    <a:pt x="4838004" y="4248248"/>
                    <a:pt x="4856728" y="4263191"/>
                  </a:cubicBezTo>
                  <a:cubicBezTo>
                    <a:pt x="4864216" y="4268171"/>
                    <a:pt x="4866712" y="4281868"/>
                    <a:pt x="4879196" y="4271907"/>
                  </a:cubicBezTo>
                  <a:cubicBezTo>
                    <a:pt x="4890430" y="4264436"/>
                    <a:pt x="4894174" y="4271907"/>
                    <a:pt x="4895422" y="4280623"/>
                  </a:cubicBezTo>
                  <a:cubicBezTo>
                    <a:pt x="4896670" y="4291830"/>
                    <a:pt x="4894174" y="4298056"/>
                    <a:pt x="4881692" y="4296811"/>
                  </a:cubicBezTo>
                  <a:cubicBezTo>
                    <a:pt x="4857976" y="4296811"/>
                    <a:pt x="4842996" y="4316734"/>
                    <a:pt x="4824274" y="4326695"/>
                  </a:cubicBezTo>
                  <a:cubicBezTo>
                    <a:pt x="4805550" y="4337902"/>
                    <a:pt x="4816784" y="4377748"/>
                    <a:pt x="4840500" y="4390200"/>
                  </a:cubicBezTo>
                  <a:cubicBezTo>
                    <a:pt x="4855478" y="4397671"/>
                    <a:pt x="4857976" y="4407633"/>
                    <a:pt x="4855478" y="4420085"/>
                  </a:cubicBezTo>
                  <a:cubicBezTo>
                    <a:pt x="4852982" y="4436272"/>
                    <a:pt x="4839252" y="4440008"/>
                    <a:pt x="4826770" y="4442498"/>
                  </a:cubicBezTo>
                  <a:cubicBezTo>
                    <a:pt x="4816784" y="4444989"/>
                    <a:pt x="4808046" y="4442498"/>
                    <a:pt x="4806798" y="4427556"/>
                  </a:cubicBezTo>
                  <a:cubicBezTo>
                    <a:pt x="4805550" y="4410123"/>
                    <a:pt x="4790572" y="4416349"/>
                    <a:pt x="4781834" y="4420085"/>
                  </a:cubicBezTo>
                  <a:cubicBezTo>
                    <a:pt x="4755622" y="4426311"/>
                    <a:pt x="4730658" y="4440008"/>
                    <a:pt x="4701948" y="4432537"/>
                  </a:cubicBezTo>
                  <a:cubicBezTo>
                    <a:pt x="4696956" y="4431291"/>
                    <a:pt x="4683226" y="4433782"/>
                    <a:pt x="4680728" y="4443743"/>
                  </a:cubicBezTo>
                  <a:cubicBezTo>
                    <a:pt x="4679480" y="4454950"/>
                    <a:pt x="4691962" y="4456195"/>
                    <a:pt x="4698204" y="4461176"/>
                  </a:cubicBezTo>
                  <a:cubicBezTo>
                    <a:pt x="4730658" y="4479854"/>
                    <a:pt x="4731906" y="4489816"/>
                    <a:pt x="4705694" y="4515965"/>
                  </a:cubicBezTo>
                  <a:cubicBezTo>
                    <a:pt x="4686970" y="4533397"/>
                    <a:pt x="4706942" y="4540868"/>
                    <a:pt x="4713182" y="4552075"/>
                  </a:cubicBezTo>
                  <a:cubicBezTo>
                    <a:pt x="4719424" y="4562037"/>
                    <a:pt x="4730658" y="4573243"/>
                    <a:pt x="4745636" y="4563282"/>
                  </a:cubicBezTo>
                  <a:cubicBezTo>
                    <a:pt x="4758118" y="4554566"/>
                    <a:pt x="4751878" y="4547094"/>
                    <a:pt x="4744388" y="4539623"/>
                  </a:cubicBezTo>
                  <a:cubicBezTo>
                    <a:pt x="4736898" y="4532152"/>
                    <a:pt x="4725664" y="4524681"/>
                    <a:pt x="4738146" y="4512229"/>
                  </a:cubicBezTo>
                  <a:cubicBezTo>
                    <a:pt x="4748132" y="4502267"/>
                    <a:pt x="4758118" y="4499777"/>
                    <a:pt x="4769352" y="4512229"/>
                  </a:cubicBezTo>
                  <a:cubicBezTo>
                    <a:pt x="4783082" y="4527171"/>
                    <a:pt x="4804302" y="4520945"/>
                    <a:pt x="4820528" y="4528416"/>
                  </a:cubicBezTo>
                  <a:cubicBezTo>
                    <a:pt x="4835508" y="4535888"/>
                    <a:pt x="4855478" y="4537133"/>
                    <a:pt x="4849238" y="4560791"/>
                  </a:cubicBezTo>
                  <a:cubicBezTo>
                    <a:pt x="4842996" y="4583205"/>
                    <a:pt x="4836756" y="4603128"/>
                    <a:pt x="4806798" y="4601883"/>
                  </a:cubicBezTo>
                  <a:cubicBezTo>
                    <a:pt x="4774344" y="4601883"/>
                    <a:pt x="4741892" y="4590676"/>
                    <a:pt x="4709438" y="4585695"/>
                  </a:cubicBezTo>
                  <a:cubicBezTo>
                    <a:pt x="4663254" y="4580715"/>
                    <a:pt x="4620814" y="4591921"/>
                    <a:pt x="4575878" y="4590676"/>
                  </a:cubicBezTo>
                  <a:cubicBezTo>
                    <a:pt x="4539680" y="4589431"/>
                    <a:pt x="4502234" y="4590676"/>
                    <a:pt x="4466036" y="4588186"/>
                  </a:cubicBezTo>
                  <a:cubicBezTo>
                    <a:pt x="4457298" y="4578224"/>
                    <a:pt x="4441072" y="4584450"/>
                    <a:pt x="4432334" y="4575734"/>
                  </a:cubicBezTo>
                  <a:cubicBezTo>
                    <a:pt x="4414858" y="4568263"/>
                    <a:pt x="4398632" y="4560791"/>
                    <a:pt x="4382404" y="4553320"/>
                  </a:cubicBezTo>
                  <a:cubicBezTo>
                    <a:pt x="4362434" y="4543359"/>
                    <a:pt x="4341214" y="4532152"/>
                    <a:pt x="4351200" y="4503513"/>
                  </a:cubicBezTo>
                  <a:cubicBezTo>
                    <a:pt x="4377412" y="4512229"/>
                    <a:pt x="4399880" y="4496041"/>
                    <a:pt x="4423596" y="4489816"/>
                  </a:cubicBezTo>
                  <a:cubicBezTo>
                    <a:pt x="4483510" y="4472383"/>
                    <a:pt x="4534688" y="4440008"/>
                    <a:pt x="4590858" y="4417594"/>
                  </a:cubicBezTo>
                  <a:cubicBezTo>
                    <a:pt x="4624558" y="4405142"/>
                    <a:pt x="4642034" y="4377748"/>
                    <a:pt x="4662006" y="4350354"/>
                  </a:cubicBezTo>
                  <a:lnTo>
                    <a:pt x="4665172" y="4350312"/>
                  </a:lnTo>
                  <a:lnTo>
                    <a:pt x="4659964" y="4346353"/>
                  </a:lnTo>
                  <a:cubicBezTo>
                    <a:pt x="4659964" y="4287656"/>
                    <a:pt x="4666354" y="4280162"/>
                    <a:pt x="4722584" y="4280162"/>
                  </a:cubicBezTo>
                  <a:lnTo>
                    <a:pt x="4724524" y="4281205"/>
                  </a:lnTo>
                  <a:lnTo>
                    <a:pt x="4724416" y="4280623"/>
                  </a:lnTo>
                  <a:cubicBezTo>
                    <a:pt x="4748132" y="4260700"/>
                    <a:pt x="4759366" y="4233306"/>
                    <a:pt x="4760614" y="4203421"/>
                  </a:cubicBezTo>
                  <a:cubicBezTo>
                    <a:pt x="4761862" y="4184743"/>
                    <a:pt x="4766856" y="4167311"/>
                    <a:pt x="4779338" y="4154859"/>
                  </a:cubicBezTo>
                  <a:cubicBezTo>
                    <a:pt x="4803054" y="4133691"/>
                    <a:pt x="4815536" y="4107542"/>
                    <a:pt x="4820528" y="4077657"/>
                  </a:cubicBezTo>
                  <a:cubicBezTo>
                    <a:pt x="4823026" y="4057734"/>
                    <a:pt x="4833012" y="4040301"/>
                    <a:pt x="4842996" y="4022868"/>
                  </a:cubicBezTo>
                  <a:cubicBezTo>
                    <a:pt x="4852982" y="3999210"/>
                    <a:pt x="4870458" y="3986758"/>
                    <a:pt x="4896670" y="3985513"/>
                  </a:cubicBezTo>
                  <a:cubicBezTo>
                    <a:pt x="4932868" y="3984268"/>
                    <a:pt x="4964074" y="3976796"/>
                    <a:pt x="4982798" y="3936950"/>
                  </a:cubicBezTo>
                  <a:cubicBezTo>
                    <a:pt x="4995280" y="3907066"/>
                    <a:pt x="5017748" y="3910801"/>
                    <a:pt x="5038966" y="3936950"/>
                  </a:cubicBezTo>
                  <a:cubicBezTo>
                    <a:pt x="5052698" y="3954383"/>
                    <a:pt x="5071420" y="3953138"/>
                    <a:pt x="5090144" y="3953138"/>
                  </a:cubicBezTo>
                  <a:cubicBezTo>
                    <a:pt x="5106370" y="3950647"/>
                    <a:pt x="5117604" y="3943176"/>
                    <a:pt x="5121350" y="3926989"/>
                  </a:cubicBezTo>
                  <a:cubicBezTo>
                    <a:pt x="5126342" y="3892123"/>
                    <a:pt x="5132582" y="3856013"/>
                    <a:pt x="5127590" y="3819902"/>
                  </a:cubicBezTo>
                  <a:cubicBezTo>
                    <a:pt x="5125094" y="3809941"/>
                    <a:pt x="5123846" y="3793753"/>
                    <a:pt x="5110116" y="3794998"/>
                  </a:cubicBezTo>
                  <a:cubicBezTo>
                    <a:pt x="5095136" y="3796244"/>
                    <a:pt x="5096384" y="3811186"/>
                    <a:pt x="5098882" y="3821147"/>
                  </a:cubicBezTo>
                  <a:cubicBezTo>
                    <a:pt x="5105122" y="3848542"/>
                    <a:pt x="5090144" y="3865974"/>
                    <a:pt x="5073916" y="3882162"/>
                  </a:cubicBezTo>
                  <a:cubicBezTo>
                    <a:pt x="5057690" y="3898349"/>
                    <a:pt x="5040214" y="3894614"/>
                    <a:pt x="5036470" y="3873445"/>
                  </a:cubicBezTo>
                  <a:cubicBezTo>
                    <a:pt x="5028982" y="3839825"/>
                    <a:pt x="5028982" y="3803715"/>
                    <a:pt x="5047704" y="3771340"/>
                  </a:cubicBezTo>
                  <a:cubicBezTo>
                    <a:pt x="5057690" y="3753907"/>
                    <a:pt x="5073916" y="3745191"/>
                    <a:pt x="5093888" y="3742700"/>
                  </a:cubicBezTo>
                  <a:cubicBezTo>
                    <a:pt x="5123846" y="3741455"/>
                    <a:pt x="5137576" y="3721532"/>
                    <a:pt x="5137576" y="3695383"/>
                  </a:cubicBezTo>
                  <a:cubicBezTo>
                    <a:pt x="5138824" y="3639349"/>
                    <a:pt x="5161292" y="3588296"/>
                    <a:pt x="5180016" y="3537244"/>
                  </a:cubicBezTo>
                  <a:cubicBezTo>
                    <a:pt x="5183760" y="3529772"/>
                    <a:pt x="5191250" y="3521056"/>
                    <a:pt x="5187504" y="3516075"/>
                  </a:cubicBezTo>
                  <a:cubicBezTo>
                    <a:pt x="5161292" y="3477474"/>
                    <a:pt x="5187504" y="3427667"/>
                    <a:pt x="5161292" y="3390311"/>
                  </a:cubicBezTo>
                  <a:cubicBezTo>
                    <a:pt x="5151306" y="3375369"/>
                    <a:pt x="5147562" y="3356691"/>
                    <a:pt x="5161292" y="3340503"/>
                  </a:cubicBezTo>
                  <a:close/>
                  <a:moveTo>
                    <a:pt x="3228083" y="1837174"/>
                  </a:moveTo>
                  <a:cubicBezTo>
                    <a:pt x="3236853" y="1835128"/>
                    <a:pt x="3245974" y="1843080"/>
                    <a:pt x="3254392" y="1846823"/>
                  </a:cubicBezTo>
                  <a:cubicBezTo>
                    <a:pt x="3268112" y="1854309"/>
                    <a:pt x="3281832" y="1855556"/>
                    <a:pt x="3295552" y="1856804"/>
                  </a:cubicBezTo>
                  <a:cubicBezTo>
                    <a:pt x="3326734" y="1858051"/>
                    <a:pt x="3334218" y="1870526"/>
                    <a:pt x="3319250" y="1897971"/>
                  </a:cubicBezTo>
                  <a:cubicBezTo>
                    <a:pt x="3310520" y="1912942"/>
                    <a:pt x="3319250" y="1917932"/>
                    <a:pt x="3326734" y="1925417"/>
                  </a:cubicBezTo>
                  <a:cubicBezTo>
                    <a:pt x="3334218" y="1935397"/>
                    <a:pt x="3342948" y="1935397"/>
                    <a:pt x="3351680" y="1926664"/>
                  </a:cubicBezTo>
                  <a:cubicBezTo>
                    <a:pt x="3386602" y="1890486"/>
                    <a:pt x="3435246" y="1907952"/>
                    <a:pt x="3477654" y="1899219"/>
                  </a:cubicBezTo>
                  <a:cubicBezTo>
                    <a:pt x="3480148" y="1899219"/>
                    <a:pt x="3482642" y="1901714"/>
                    <a:pt x="3483890" y="1901714"/>
                  </a:cubicBezTo>
                  <a:cubicBezTo>
                    <a:pt x="3528790" y="1884249"/>
                    <a:pt x="3543758" y="1917932"/>
                    <a:pt x="3564962" y="1946624"/>
                  </a:cubicBezTo>
                  <a:cubicBezTo>
                    <a:pt x="3576186" y="1962842"/>
                    <a:pt x="3583670" y="1980307"/>
                    <a:pt x="3607368" y="1982802"/>
                  </a:cubicBezTo>
                  <a:cubicBezTo>
                    <a:pt x="3609864" y="1982802"/>
                    <a:pt x="3614852" y="1986545"/>
                    <a:pt x="3614852" y="1987792"/>
                  </a:cubicBezTo>
                  <a:cubicBezTo>
                    <a:pt x="3608616" y="2025218"/>
                    <a:pt x="3627324" y="2058901"/>
                    <a:pt x="3621088" y="2095079"/>
                  </a:cubicBezTo>
                  <a:cubicBezTo>
                    <a:pt x="3619842" y="2107554"/>
                    <a:pt x="3606122" y="2110049"/>
                    <a:pt x="3599884" y="2098821"/>
                  </a:cubicBezTo>
                  <a:cubicBezTo>
                    <a:pt x="3583670" y="2071376"/>
                    <a:pt x="3556230" y="2068881"/>
                    <a:pt x="3530038" y="2060148"/>
                  </a:cubicBezTo>
                  <a:cubicBezTo>
                    <a:pt x="3497610" y="2048921"/>
                    <a:pt x="3465180" y="2035198"/>
                    <a:pt x="3432752" y="2021475"/>
                  </a:cubicBezTo>
                  <a:cubicBezTo>
                    <a:pt x="3421526" y="2017733"/>
                    <a:pt x="3411548" y="2010248"/>
                    <a:pt x="3412796" y="2032703"/>
                  </a:cubicBezTo>
                  <a:cubicBezTo>
                    <a:pt x="3415290" y="2057653"/>
                    <a:pt x="3401570" y="2060148"/>
                    <a:pt x="3385356" y="2047673"/>
                  </a:cubicBezTo>
                  <a:cubicBezTo>
                    <a:pt x="3366646" y="2031455"/>
                    <a:pt x="3362904" y="2040188"/>
                    <a:pt x="3356668" y="2056406"/>
                  </a:cubicBezTo>
                  <a:cubicBezTo>
                    <a:pt x="3347938" y="2088841"/>
                    <a:pt x="3344196" y="2121276"/>
                    <a:pt x="3327982" y="2151217"/>
                  </a:cubicBezTo>
                  <a:cubicBezTo>
                    <a:pt x="3322992" y="2158702"/>
                    <a:pt x="3327982" y="2166187"/>
                    <a:pt x="3331724" y="2172424"/>
                  </a:cubicBezTo>
                  <a:cubicBezTo>
                    <a:pt x="3350432" y="2206107"/>
                    <a:pt x="3367894" y="2242285"/>
                    <a:pt x="3380366" y="2277215"/>
                  </a:cubicBezTo>
                  <a:cubicBezTo>
                    <a:pt x="3386602" y="2293433"/>
                    <a:pt x="3397828" y="2304661"/>
                    <a:pt x="3416538" y="2298423"/>
                  </a:cubicBezTo>
                  <a:cubicBezTo>
                    <a:pt x="3451460" y="2288443"/>
                    <a:pt x="3473912" y="2307156"/>
                    <a:pt x="3493868" y="2332106"/>
                  </a:cubicBezTo>
                  <a:cubicBezTo>
                    <a:pt x="3497610" y="2335849"/>
                    <a:pt x="3500104" y="2338344"/>
                    <a:pt x="3502598" y="2342086"/>
                  </a:cubicBezTo>
                  <a:cubicBezTo>
                    <a:pt x="3542510" y="2384502"/>
                    <a:pt x="3542510" y="2384502"/>
                    <a:pt x="3515072" y="2440640"/>
                  </a:cubicBezTo>
                  <a:cubicBezTo>
                    <a:pt x="3513824" y="2440640"/>
                    <a:pt x="3510082" y="2440640"/>
                    <a:pt x="3508834" y="2439392"/>
                  </a:cubicBezTo>
                  <a:cubicBezTo>
                    <a:pt x="3471416" y="2404462"/>
                    <a:pt x="3471416" y="2405709"/>
                    <a:pt x="3448966" y="2453115"/>
                  </a:cubicBezTo>
                  <a:cubicBezTo>
                    <a:pt x="3440236" y="2473075"/>
                    <a:pt x="3419032" y="2485550"/>
                    <a:pt x="3417784" y="2510500"/>
                  </a:cubicBezTo>
                  <a:cubicBezTo>
                    <a:pt x="3416538" y="2537946"/>
                    <a:pt x="3431504" y="2564143"/>
                    <a:pt x="3429010" y="2592836"/>
                  </a:cubicBezTo>
                  <a:cubicBezTo>
                    <a:pt x="3427762" y="2607806"/>
                    <a:pt x="3441482" y="2622777"/>
                    <a:pt x="3460192" y="2605311"/>
                  </a:cubicBezTo>
                  <a:cubicBezTo>
                    <a:pt x="3471416" y="2594084"/>
                    <a:pt x="3482642" y="2597826"/>
                    <a:pt x="3495114" y="2605311"/>
                  </a:cubicBezTo>
                  <a:cubicBezTo>
                    <a:pt x="3521308" y="2617786"/>
                    <a:pt x="3543758" y="2641489"/>
                    <a:pt x="3576186" y="2637747"/>
                  </a:cubicBezTo>
                  <a:cubicBezTo>
                    <a:pt x="3586166" y="2636499"/>
                    <a:pt x="3591154" y="2643984"/>
                    <a:pt x="3593648" y="2650222"/>
                  </a:cubicBezTo>
                  <a:cubicBezTo>
                    <a:pt x="3603626" y="2680162"/>
                    <a:pt x="3629820" y="2675172"/>
                    <a:pt x="3651022" y="2673925"/>
                  </a:cubicBezTo>
                  <a:cubicBezTo>
                    <a:pt x="3664742" y="2671430"/>
                    <a:pt x="3672226" y="2622777"/>
                    <a:pt x="3663496" y="2604064"/>
                  </a:cubicBezTo>
                  <a:cubicBezTo>
                    <a:pt x="3652270" y="2581609"/>
                    <a:pt x="3637302" y="2567886"/>
                    <a:pt x="3611110" y="2585351"/>
                  </a:cubicBezTo>
                  <a:cubicBezTo>
                    <a:pt x="3606122" y="2589094"/>
                    <a:pt x="3598638" y="2592836"/>
                    <a:pt x="3593648" y="2586599"/>
                  </a:cubicBezTo>
                  <a:cubicBezTo>
                    <a:pt x="3587412" y="2577866"/>
                    <a:pt x="3592402" y="2571629"/>
                    <a:pt x="3598638" y="2566638"/>
                  </a:cubicBezTo>
                  <a:cubicBezTo>
                    <a:pt x="3607368" y="2559153"/>
                    <a:pt x="3617346" y="2550421"/>
                    <a:pt x="3627324" y="2550421"/>
                  </a:cubicBezTo>
                  <a:cubicBezTo>
                    <a:pt x="3656012" y="2547926"/>
                    <a:pt x="3659754" y="2521728"/>
                    <a:pt x="3675968" y="2506758"/>
                  </a:cubicBezTo>
                  <a:cubicBezTo>
                    <a:pt x="3683452" y="2500520"/>
                    <a:pt x="3675968" y="2494283"/>
                    <a:pt x="3670980" y="2491788"/>
                  </a:cubicBezTo>
                  <a:cubicBezTo>
                    <a:pt x="3651022" y="2481808"/>
                    <a:pt x="3639798" y="2453115"/>
                    <a:pt x="3608616" y="2461847"/>
                  </a:cubicBezTo>
                  <a:cubicBezTo>
                    <a:pt x="3601132" y="2464342"/>
                    <a:pt x="3593648" y="2453115"/>
                    <a:pt x="3592402" y="2444382"/>
                  </a:cubicBezTo>
                  <a:cubicBezTo>
                    <a:pt x="3589906" y="2434402"/>
                    <a:pt x="3597390" y="2431907"/>
                    <a:pt x="3606122" y="2431907"/>
                  </a:cubicBezTo>
                  <a:cubicBezTo>
                    <a:pt x="3641044" y="2434402"/>
                    <a:pt x="3646034" y="2409452"/>
                    <a:pt x="3648528" y="2385749"/>
                  </a:cubicBezTo>
                  <a:cubicBezTo>
                    <a:pt x="3652270" y="2350819"/>
                    <a:pt x="3644786" y="2317136"/>
                    <a:pt x="3656012" y="2283453"/>
                  </a:cubicBezTo>
                  <a:cubicBezTo>
                    <a:pt x="3657260" y="2278463"/>
                    <a:pt x="3657260" y="2270978"/>
                    <a:pt x="3653518" y="2268483"/>
                  </a:cubicBezTo>
                  <a:cubicBezTo>
                    <a:pt x="3626078" y="2241038"/>
                    <a:pt x="3632314" y="2206107"/>
                    <a:pt x="3628572" y="2172424"/>
                  </a:cubicBezTo>
                  <a:cubicBezTo>
                    <a:pt x="3624830" y="2141237"/>
                    <a:pt x="3643540" y="2105059"/>
                    <a:pt x="3672226" y="2095079"/>
                  </a:cubicBezTo>
                  <a:cubicBezTo>
                    <a:pt x="3680958" y="2092583"/>
                    <a:pt x="3689688" y="2091336"/>
                    <a:pt x="3695924" y="2085098"/>
                  </a:cubicBezTo>
                  <a:cubicBezTo>
                    <a:pt x="3702160" y="2077613"/>
                    <a:pt x="3709644" y="2076366"/>
                    <a:pt x="3715880" y="2082603"/>
                  </a:cubicBezTo>
                  <a:cubicBezTo>
                    <a:pt x="3724612" y="2091336"/>
                    <a:pt x="3717128" y="2095079"/>
                    <a:pt x="3710892" y="2100069"/>
                  </a:cubicBezTo>
                  <a:cubicBezTo>
                    <a:pt x="3702160" y="2110049"/>
                    <a:pt x="3709644" y="2118781"/>
                    <a:pt x="3715880" y="2122524"/>
                  </a:cubicBezTo>
                  <a:cubicBezTo>
                    <a:pt x="3733342" y="2130009"/>
                    <a:pt x="3747062" y="2113791"/>
                    <a:pt x="3763276" y="2111296"/>
                  </a:cubicBezTo>
                  <a:cubicBezTo>
                    <a:pt x="3773254" y="2110049"/>
                    <a:pt x="3765772" y="2096326"/>
                    <a:pt x="3763276" y="2088841"/>
                  </a:cubicBezTo>
                  <a:cubicBezTo>
                    <a:pt x="3752052" y="2068881"/>
                    <a:pt x="3762030" y="2055158"/>
                    <a:pt x="3779492" y="2046426"/>
                  </a:cubicBezTo>
                  <a:cubicBezTo>
                    <a:pt x="3789470" y="2041435"/>
                    <a:pt x="3800694" y="2038940"/>
                    <a:pt x="3809426" y="2033950"/>
                  </a:cubicBezTo>
                  <a:cubicBezTo>
                    <a:pt x="3843102" y="2017733"/>
                    <a:pt x="3854326" y="2022723"/>
                    <a:pt x="3860564" y="2058901"/>
                  </a:cubicBezTo>
                  <a:cubicBezTo>
                    <a:pt x="3865552" y="2088841"/>
                    <a:pt x="3870542" y="2110049"/>
                    <a:pt x="3907960" y="2088841"/>
                  </a:cubicBezTo>
                  <a:cubicBezTo>
                    <a:pt x="3915442" y="2085098"/>
                    <a:pt x="3924174" y="2088841"/>
                    <a:pt x="3931658" y="2095079"/>
                  </a:cubicBezTo>
                  <a:cubicBezTo>
                    <a:pt x="3937894" y="2100069"/>
                    <a:pt x="3946624" y="2103811"/>
                    <a:pt x="3952860" y="2097574"/>
                  </a:cubicBezTo>
                  <a:cubicBezTo>
                    <a:pt x="3985290" y="2068881"/>
                    <a:pt x="4017718" y="2091336"/>
                    <a:pt x="4048900" y="2096326"/>
                  </a:cubicBezTo>
                  <a:cubicBezTo>
                    <a:pt x="4063868" y="2098821"/>
                    <a:pt x="4078834" y="2107554"/>
                    <a:pt x="4088812" y="2092583"/>
                  </a:cubicBezTo>
                  <a:cubicBezTo>
                    <a:pt x="4101286" y="2077613"/>
                    <a:pt x="4082576" y="2070128"/>
                    <a:pt x="4075092" y="2060148"/>
                  </a:cubicBezTo>
                  <a:cubicBezTo>
                    <a:pt x="4058878" y="2038940"/>
                    <a:pt x="4076340" y="2031455"/>
                    <a:pt x="4091306" y="2028960"/>
                  </a:cubicBezTo>
                  <a:cubicBezTo>
                    <a:pt x="4106274" y="2027713"/>
                    <a:pt x="4119994" y="2026465"/>
                    <a:pt x="4133714" y="2020228"/>
                  </a:cubicBezTo>
                  <a:cubicBezTo>
                    <a:pt x="4151176" y="2013990"/>
                    <a:pt x="4174874" y="1996525"/>
                    <a:pt x="4162402" y="2038940"/>
                  </a:cubicBezTo>
                  <a:cubicBezTo>
                    <a:pt x="4159906" y="2047673"/>
                    <a:pt x="4168638" y="2048921"/>
                    <a:pt x="4174874" y="2052663"/>
                  </a:cubicBezTo>
                  <a:cubicBezTo>
                    <a:pt x="4201066" y="2070128"/>
                    <a:pt x="4233496" y="2068881"/>
                    <a:pt x="4259688" y="2086346"/>
                  </a:cubicBezTo>
                  <a:cubicBezTo>
                    <a:pt x="4264676" y="2090088"/>
                    <a:pt x="4273408" y="2088841"/>
                    <a:pt x="4277150" y="2081356"/>
                  </a:cubicBezTo>
                  <a:cubicBezTo>
                    <a:pt x="4287128" y="2066386"/>
                    <a:pt x="4298352" y="2067633"/>
                    <a:pt x="4314568" y="2072623"/>
                  </a:cubicBezTo>
                  <a:cubicBezTo>
                    <a:pt x="4338266" y="2078861"/>
                    <a:pt x="4349490" y="2066386"/>
                    <a:pt x="4351986" y="2042683"/>
                  </a:cubicBezTo>
                  <a:cubicBezTo>
                    <a:pt x="4355726" y="1991535"/>
                    <a:pt x="4373188" y="1974070"/>
                    <a:pt x="4420584" y="1969080"/>
                  </a:cubicBezTo>
                  <a:cubicBezTo>
                    <a:pt x="4444282" y="1966585"/>
                    <a:pt x="4440540" y="1987792"/>
                    <a:pt x="4446778" y="2000268"/>
                  </a:cubicBezTo>
                  <a:cubicBezTo>
                    <a:pt x="4451766" y="2010248"/>
                    <a:pt x="4443036" y="2028960"/>
                    <a:pt x="4458002" y="2031455"/>
                  </a:cubicBezTo>
                  <a:cubicBezTo>
                    <a:pt x="4469228" y="2033950"/>
                    <a:pt x="4474218" y="2017733"/>
                    <a:pt x="4480454" y="2009000"/>
                  </a:cubicBezTo>
                  <a:cubicBezTo>
                    <a:pt x="4487938" y="2000268"/>
                    <a:pt x="4496668" y="1991535"/>
                    <a:pt x="4509140" y="1996525"/>
                  </a:cubicBezTo>
                  <a:cubicBezTo>
                    <a:pt x="4531592" y="2006505"/>
                    <a:pt x="4549054" y="1996525"/>
                    <a:pt x="4567762" y="1986545"/>
                  </a:cubicBezTo>
                  <a:cubicBezTo>
                    <a:pt x="4608922" y="1965337"/>
                    <a:pt x="4653824" y="1975317"/>
                    <a:pt x="4697478" y="1977812"/>
                  </a:cubicBezTo>
                  <a:cubicBezTo>
                    <a:pt x="4717434" y="1979060"/>
                    <a:pt x="4723670" y="2023970"/>
                    <a:pt x="4709950" y="2048921"/>
                  </a:cubicBezTo>
                  <a:cubicBezTo>
                    <a:pt x="4704962" y="2058901"/>
                    <a:pt x="4698724" y="2065138"/>
                    <a:pt x="4693736" y="2075118"/>
                  </a:cubicBezTo>
                  <a:cubicBezTo>
                    <a:pt x="4685004" y="2087593"/>
                    <a:pt x="4686252" y="2101316"/>
                    <a:pt x="4702466" y="2106306"/>
                  </a:cubicBezTo>
                  <a:cubicBezTo>
                    <a:pt x="4724918" y="2112544"/>
                    <a:pt x="4721176" y="2126266"/>
                    <a:pt x="4716186" y="2142484"/>
                  </a:cubicBezTo>
                  <a:cubicBezTo>
                    <a:pt x="4708702" y="2163692"/>
                    <a:pt x="4698724" y="2186147"/>
                    <a:pt x="4724918" y="2204860"/>
                  </a:cubicBezTo>
                  <a:cubicBezTo>
                    <a:pt x="4727412" y="2206107"/>
                    <a:pt x="4728660" y="2217335"/>
                    <a:pt x="4726164" y="2219830"/>
                  </a:cubicBezTo>
                  <a:cubicBezTo>
                    <a:pt x="4709950" y="2238543"/>
                    <a:pt x="4717434" y="2262245"/>
                    <a:pt x="4712444" y="2283453"/>
                  </a:cubicBezTo>
                  <a:cubicBezTo>
                    <a:pt x="4703714" y="2325868"/>
                    <a:pt x="4706208" y="2340839"/>
                    <a:pt x="4744874" y="2365789"/>
                  </a:cubicBezTo>
                  <a:cubicBezTo>
                    <a:pt x="4761088" y="2375769"/>
                    <a:pt x="4747368" y="2380759"/>
                    <a:pt x="4742378" y="2386997"/>
                  </a:cubicBezTo>
                  <a:cubicBezTo>
                    <a:pt x="4737390" y="2395729"/>
                    <a:pt x="4722422" y="2401967"/>
                    <a:pt x="4736142" y="2414442"/>
                  </a:cubicBezTo>
                  <a:cubicBezTo>
                    <a:pt x="4746120" y="2421927"/>
                    <a:pt x="4758594" y="2420679"/>
                    <a:pt x="4768572" y="2410699"/>
                  </a:cubicBezTo>
                  <a:cubicBezTo>
                    <a:pt x="4778550" y="2401967"/>
                    <a:pt x="4788528" y="2394482"/>
                    <a:pt x="4797258" y="2384502"/>
                  </a:cubicBezTo>
                  <a:cubicBezTo>
                    <a:pt x="4803494" y="2377016"/>
                    <a:pt x="4814720" y="2370779"/>
                    <a:pt x="4823452" y="2377016"/>
                  </a:cubicBezTo>
                  <a:cubicBezTo>
                    <a:pt x="4830934" y="2382007"/>
                    <a:pt x="4827192" y="2391987"/>
                    <a:pt x="4824698" y="2399472"/>
                  </a:cubicBezTo>
                  <a:cubicBezTo>
                    <a:pt x="4823452" y="2408204"/>
                    <a:pt x="4822204" y="2418184"/>
                    <a:pt x="4820956" y="2428164"/>
                  </a:cubicBezTo>
                  <a:cubicBezTo>
                    <a:pt x="4814720" y="2456857"/>
                    <a:pt x="4797258" y="2470580"/>
                    <a:pt x="4768572" y="2464342"/>
                  </a:cubicBezTo>
                  <a:cubicBezTo>
                    <a:pt x="4748616" y="2459352"/>
                    <a:pt x="4739884" y="2469332"/>
                    <a:pt x="4736142" y="2483055"/>
                  </a:cubicBezTo>
                  <a:cubicBezTo>
                    <a:pt x="4733648" y="2504263"/>
                    <a:pt x="4746120" y="2500520"/>
                    <a:pt x="4762336" y="2500520"/>
                  </a:cubicBezTo>
                  <a:cubicBezTo>
                    <a:pt x="4784786" y="2499273"/>
                    <a:pt x="4791022" y="2520480"/>
                    <a:pt x="4794764" y="2537946"/>
                  </a:cubicBezTo>
                  <a:cubicBezTo>
                    <a:pt x="4797258" y="2550421"/>
                    <a:pt x="4802248" y="2556658"/>
                    <a:pt x="4813474" y="2557906"/>
                  </a:cubicBezTo>
                  <a:cubicBezTo>
                    <a:pt x="4824698" y="2557906"/>
                    <a:pt x="4837172" y="2556658"/>
                    <a:pt x="4839666" y="2542936"/>
                  </a:cubicBezTo>
                  <a:cubicBezTo>
                    <a:pt x="4842160" y="2527966"/>
                    <a:pt x="4849644" y="2521728"/>
                    <a:pt x="4863364" y="2526718"/>
                  </a:cubicBezTo>
                  <a:cubicBezTo>
                    <a:pt x="4878330" y="2531708"/>
                    <a:pt x="4895792" y="2534203"/>
                    <a:pt x="4893298" y="2556658"/>
                  </a:cubicBezTo>
                  <a:cubicBezTo>
                    <a:pt x="4893298" y="2567886"/>
                    <a:pt x="4895792" y="2580361"/>
                    <a:pt x="4885814" y="2589094"/>
                  </a:cubicBezTo>
                  <a:cubicBezTo>
                    <a:pt x="4879578" y="2595331"/>
                    <a:pt x="4870848" y="2601569"/>
                    <a:pt x="4877084" y="2609054"/>
                  </a:cubicBezTo>
                  <a:cubicBezTo>
                    <a:pt x="4916996" y="2651469"/>
                    <a:pt x="4880826" y="2683905"/>
                    <a:pt x="4862116" y="2718835"/>
                  </a:cubicBezTo>
                  <a:cubicBezTo>
                    <a:pt x="4855880" y="2727568"/>
                    <a:pt x="4855880" y="2736300"/>
                    <a:pt x="4853386" y="2746280"/>
                  </a:cubicBezTo>
                  <a:cubicBezTo>
                    <a:pt x="4848396" y="2764993"/>
                    <a:pt x="4855880" y="2769983"/>
                    <a:pt x="4873342" y="2769983"/>
                  </a:cubicBezTo>
                  <a:cubicBezTo>
                    <a:pt x="4883320" y="2769983"/>
                    <a:pt x="4895792" y="2769983"/>
                    <a:pt x="4905770" y="2772478"/>
                  </a:cubicBezTo>
                  <a:cubicBezTo>
                    <a:pt x="4919490" y="2776221"/>
                    <a:pt x="4923232" y="2786201"/>
                    <a:pt x="4919490" y="2798676"/>
                  </a:cubicBezTo>
                  <a:cubicBezTo>
                    <a:pt x="4914502" y="2814894"/>
                    <a:pt x="4907018" y="2802418"/>
                    <a:pt x="4899534" y="2799923"/>
                  </a:cubicBezTo>
                  <a:cubicBezTo>
                    <a:pt x="4890804" y="2794933"/>
                    <a:pt x="4885814" y="2801171"/>
                    <a:pt x="4879578" y="2807408"/>
                  </a:cubicBezTo>
                  <a:cubicBezTo>
                    <a:pt x="4847150" y="2839844"/>
                    <a:pt x="4834676" y="2838596"/>
                    <a:pt x="4807236" y="2801171"/>
                  </a:cubicBezTo>
                  <a:cubicBezTo>
                    <a:pt x="4804742" y="2797428"/>
                    <a:pt x="4802248" y="2796181"/>
                    <a:pt x="4798506" y="2793686"/>
                  </a:cubicBezTo>
                  <a:cubicBezTo>
                    <a:pt x="4788528" y="2844834"/>
                    <a:pt x="4789776" y="2849824"/>
                    <a:pt x="4830934" y="2876022"/>
                  </a:cubicBezTo>
                  <a:cubicBezTo>
                    <a:pt x="4833430" y="2877269"/>
                    <a:pt x="4834676" y="2877269"/>
                    <a:pt x="4837172" y="2878517"/>
                  </a:cubicBezTo>
                  <a:cubicBezTo>
                    <a:pt x="4844654" y="2887249"/>
                    <a:pt x="4843408" y="2905962"/>
                    <a:pt x="4860870" y="2898477"/>
                  </a:cubicBezTo>
                  <a:cubicBezTo>
                    <a:pt x="4873342" y="2893487"/>
                    <a:pt x="4865858" y="2879764"/>
                    <a:pt x="4867106" y="2868537"/>
                  </a:cubicBezTo>
                  <a:cubicBezTo>
                    <a:pt x="4870848" y="2851071"/>
                    <a:pt x="4877084" y="2844834"/>
                    <a:pt x="4893298" y="2858557"/>
                  </a:cubicBezTo>
                  <a:cubicBezTo>
                    <a:pt x="4902028" y="2866042"/>
                    <a:pt x="4913254" y="2871032"/>
                    <a:pt x="4919490" y="2878517"/>
                  </a:cubicBezTo>
                  <a:cubicBezTo>
                    <a:pt x="4930716" y="2892239"/>
                    <a:pt x="4933210" y="2905962"/>
                    <a:pt x="4909512" y="2908457"/>
                  </a:cubicBezTo>
                  <a:cubicBezTo>
                    <a:pt x="4895792" y="2909705"/>
                    <a:pt x="4884568" y="2914695"/>
                    <a:pt x="4877084" y="2927170"/>
                  </a:cubicBezTo>
                  <a:cubicBezTo>
                    <a:pt x="4864610" y="2953367"/>
                    <a:pt x="4872094" y="2969585"/>
                    <a:pt x="4907018" y="2972080"/>
                  </a:cubicBezTo>
                  <a:cubicBezTo>
                    <a:pt x="4934458" y="2975823"/>
                    <a:pt x="4935704" y="2982060"/>
                    <a:pt x="4939446" y="3009506"/>
                  </a:cubicBezTo>
                  <a:cubicBezTo>
                    <a:pt x="4944436" y="3066891"/>
                    <a:pt x="4923232" y="3123029"/>
                    <a:pt x="4939446" y="3180415"/>
                  </a:cubicBezTo>
                  <a:cubicBezTo>
                    <a:pt x="4943188" y="3194138"/>
                    <a:pt x="4935704" y="3206613"/>
                    <a:pt x="4921984" y="3216593"/>
                  </a:cubicBezTo>
                  <a:cubicBezTo>
                    <a:pt x="4880826" y="3241543"/>
                    <a:pt x="4847150" y="3272731"/>
                    <a:pt x="4834676" y="3322631"/>
                  </a:cubicBezTo>
                  <a:cubicBezTo>
                    <a:pt x="4827192" y="3350077"/>
                    <a:pt x="4798506" y="3365047"/>
                    <a:pt x="4784786" y="3389997"/>
                  </a:cubicBezTo>
                  <a:cubicBezTo>
                    <a:pt x="4781044" y="3398730"/>
                    <a:pt x="4764830" y="3389997"/>
                    <a:pt x="4756098" y="3383759"/>
                  </a:cubicBezTo>
                  <a:cubicBezTo>
                    <a:pt x="4742378" y="3371284"/>
                    <a:pt x="4734896" y="3376274"/>
                    <a:pt x="4727412" y="3392492"/>
                  </a:cubicBezTo>
                  <a:cubicBezTo>
                    <a:pt x="4709950" y="3428670"/>
                    <a:pt x="4691242" y="3463600"/>
                    <a:pt x="4686252" y="3504768"/>
                  </a:cubicBezTo>
                  <a:cubicBezTo>
                    <a:pt x="4683758" y="3527223"/>
                    <a:pt x="4673780" y="3549679"/>
                    <a:pt x="4651328" y="3565896"/>
                  </a:cubicBezTo>
                  <a:cubicBezTo>
                    <a:pt x="4618900" y="3589599"/>
                    <a:pt x="4607674" y="3632015"/>
                    <a:pt x="4577740" y="3660707"/>
                  </a:cubicBezTo>
                  <a:cubicBezTo>
                    <a:pt x="4566514" y="3671935"/>
                    <a:pt x="4575246" y="3709360"/>
                    <a:pt x="4580234" y="3734311"/>
                  </a:cubicBezTo>
                  <a:cubicBezTo>
                    <a:pt x="4585224" y="3761756"/>
                    <a:pt x="4585224" y="3782964"/>
                    <a:pt x="4552794" y="3790449"/>
                  </a:cubicBezTo>
                  <a:cubicBezTo>
                    <a:pt x="4532838" y="3796686"/>
                    <a:pt x="4524108" y="3816647"/>
                    <a:pt x="4527850" y="3832864"/>
                  </a:cubicBezTo>
                  <a:cubicBezTo>
                    <a:pt x="4536580" y="3871537"/>
                    <a:pt x="4516624" y="3877775"/>
                    <a:pt x="4486690" y="3875280"/>
                  </a:cubicBezTo>
                  <a:cubicBezTo>
                    <a:pt x="4476712" y="3874032"/>
                    <a:pt x="4466734" y="3875280"/>
                    <a:pt x="4456756" y="3875280"/>
                  </a:cubicBezTo>
                  <a:cubicBezTo>
                    <a:pt x="4411854" y="3855319"/>
                    <a:pt x="4363210" y="3857814"/>
                    <a:pt x="4317062" y="3849082"/>
                  </a:cubicBezTo>
                  <a:cubicBezTo>
                    <a:pt x="4294610" y="3845339"/>
                    <a:pt x="4280892" y="3837854"/>
                    <a:pt x="4270912" y="3817894"/>
                  </a:cubicBezTo>
                  <a:cubicBezTo>
                    <a:pt x="4260934" y="3797934"/>
                    <a:pt x="4270912" y="3786706"/>
                    <a:pt x="4284632" y="3771736"/>
                  </a:cubicBezTo>
                  <a:cubicBezTo>
                    <a:pt x="4307084" y="3748033"/>
                    <a:pt x="4332028" y="3723083"/>
                    <a:pt x="4325792" y="3683163"/>
                  </a:cubicBezTo>
                  <a:cubicBezTo>
                    <a:pt x="4323298" y="3671935"/>
                    <a:pt x="4333276" y="3664450"/>
                    <a:pt x="4342008" y="3655717"/>
                  </a:cubicBezTo>
                  <a:cubicBezTo>
                    <a:pt x="4358222" y="3638252"/>
                    <a:pt x="4353232" y="3624530"/>
                    <a:pt x="4328288" y="3624530"/>
                  </a:cubicBezTo>
                  <a:cubicBezTo>
                    <a:pt x="4312072" y="3623282"/>
                    <a:pt x="4299600" y="3617044"/>
                    <a:pt x="4289622" y="3604569"/>
                  </a:cubicBezTo>
                  <a:cubicBezTo>
                    <a:pt x="4273408" y="3585857"/>
                    <a:pt x="4255946" y="3585857"/>
                    <a:pt x="4237236" y="3600827"/>
                  </a:cubicBezTo>
                  <a:cubicBezTo>
                    <a:pt x="4203560" y="3625777"/>
                    <a:pt x="4164896" y="3618292"/>
                    <a:pt x="4127478" y="3610807"/>
                  </a:cubicBezTo>
                  <a:cubicBezTo>
                    <a:pt x="4107522" y="3604569"/>
                    <a:pt x="4087566" y="3597084"/>
                    <a:pt x="4068856" y="3610807"/>
                  </a:cubicBezTo>
                  <a:cubicBezTo>
                    <a:pt x="4052642" y="3623282"/>
                    <a:pt x="4045158" y="3609559"/>
                    <a:pt x="4032686" y="3603322"/>
                  </a:cubicBezTo>
                  <a:lnTo>
                    <a:pt x="4032866" y="3602781"/>
                  </a:lnTo>
                  <a:lnTo>
                    <a:pt x="4011406" y="3603289"/>
                  </a:lnTo>
                  <a:cubicBezTo>
                    <a:pt x="4003152" y="3605158"/>
                    <a:pt x="3995988" y="3610142"/>
                    <a:pt x="3991626" y="3622603"/>
                  </a:cubicBezTo>
                  <a:cubicBezTo>
                    <a:pt x="3989136" y="3630079"/>
                    <a:pt x="3981660" y="3630079"/>
                    <a:pt x="3974184" y="3626341"/>
                  </a:cubicBezTo>
                  <a:cubicBezTo>
                    <a:pt x="3935562" y="3607650"/>
                    <a:pt x="3885724" y="3606404"/>
                    <a:pt x="3863298" y="3559053"/>
                  </a:cubicBezTo>
                  <a:cubicBezTo>
                    <a:pt x="3862052" y="3554069"/>
                    <a:pt x="3853332" y="3550331"/>
                    <a:pt x="3849594" y="3551577"/>
                  </a:cubicBezTo>
                  <a:cubicBezTo>
                    <a:pt x="3807232" y="3562792"/>
                    <a:pt x="3761134" y="3571514"/>
                    <a:pt x="3741200" y="3617618"/>
                  </a:cubicBezTo>
                  <a:cubicBezTo>
                    <a:pt x="3727494" y="3648770"/>
                    <a:pt x="3701330" y="3648770"/>
                    <a:pt x="3676412" y="3655001"/>
                  </a:cubicBezTo>
                  <a:cubicBezTo>
                    <a:pt x="3665200" y="3657493"/>
                    <a:pt x="3657724" y="3650016"/>
                    <a:pt x="3655232" y="3638802"/>
                  </a:cubicBezTo>
                  <a:cubicBezTo>
                    <a:pt x="3652740" y="3630079"/>
                    <a:pt x="3647756" y="3618865"/>
                    <a:pt x="3639036" y="3621357"/>
                  </a:cubicBezTo>
                  <a:cubicBezTo>
                    <a:pt x="3625330" y="3623849"/>
                    <a:pt x="3629068" y="3636309"/>
                    <a:pt x="3629068" y="3645032"/>
                  </a:cubicBezTo>
                  <a:cubicBezTo>
                    <a:pt x="3630314" y="3676184"/>
                    <a:pt x="3620348" y="3701105"/>
                    <a:pt x="3602904" y="3724780"/>
                  </a:cubicBezTo>
                  <a:cubicBezTo>
                    <a:pt x="3599166" y="3729765"/>
                    <a:pt x="3595428" y="3737241"/>
                    <a:pt x="3596674" y="3743471"/>
                  </a:cubicBezTo>
                  <a:cubicBezTo>
                    <a:pt x="3599166" y="3774623"/>
                    <a:pt x="3591692" y="3797052"/>
                    <a:pt x="3551822" y="3795806"/>
                  </a:cubicBezTo>
                  <a:cubicBezTo>
                    <a:pt x="3536872" y="3795806"/>
                    <a:pt x="3533134" y="3812005"/>
                    <a:pt x="3536872" y="3823220"/>
                  </a:cubicBezTo>
                  <a:cubicBezTo>
                    <a:pt x="3549330" y="3849387"/>
                    <a:pt x="3534380" y="3874308"/>
                    <a:pt x="3535626" y="3900476"/>
                  </a:cubicBezTo>
                  <a:cubicBezTo>
                    <a:pt x="3535626" y="3907952"/>
                    <a:pt x="3534380" y="3915429"/>
                    <a:pt x="3526904" y="3915429"/>
                  </a:cubicBezTo>
                  <a:cubicBezTo>
                    <a:pt x="3519428" y="3915429"/>
                    <a:pt x="3518182" y="3909198"/>
                    <a:pt x="3516936" y="3904214"/>
                  </a:cubicBezTo>
                  <a:cubicBezTo>
                    <a:pt x="3511954" y="3876801"/>
                    <a:pt x="3497002" y="3886769"/>
                    <a:pt x="3489526" y="3900476"/>
                  </a:cubicBezTo>
                  <a:cubicBezTo>
                    <a:pt x="3482052" y="3912937"/>
                    <a:pt x="3452150" y="3921659"/>
                    <a:pt x="3477068" y="3946580"/>
                  </a:cubicBezTo>
                  <a:cubicBezTo>
                    <a:pt x="3485790" y="3955303"/>
                    <a:pt x="3473330" y="3969010"/>
                    <a:pt x="3462118" y="3975240"/>
                  </a:cubicBezTo>
                  <a:cubicBezTo>
                    <a:pt x="3452150" y="3982716"/>
                    <a:pt x="3447166" y="3972748"/>
                    <a:pt x="3443428" y="3964025"/>
                  </a:cubicBezTo>
                  <a:cubicBezTo>
                    <a:pt x="3438444" y="3954057"/>
                    <a:pt x="3434708" y="3944088"/>
                    <a:pt x="3430970" y="3932874"/>
                  </a:cubicBezTo>
                  <a:cubicBezTo>
                    <a:pt x="3428478" y="3925397"/>
                    <a:pt x="3432216" y="3914183"/>
                    <a:pt x="3422248" y="3911690"/>
                  </a:cubicBezTo>
                  <a:cubicBezTo>
                    <a:pt x="3413526" y="3909198"/>
                    <a:pt x="3408544" y="3917921"/>
                    <a:pt x="3403560" y="3924151"/>
                  </a:cubicBezTo>
                  <a:cubicBezTo>
                    <a:pt x="3394838" y="3932874"/>
                    <a:pt x="3384870" y="3944088"/>
                    <a:pt x="3377396" y="3952811"/>
                  </a:cubicBezTo>
                  <a:cubicBezTo>
                    <a:pt x="3369920" y="3964025"/>
                    <a:pt x="3362444" y="3972748"/>
                    <a:pt x="3347494" y="3967763"/>
                  </a:cubicBezTo>
                  <a:cubicBezTo>
                    <a:pt x="3335034" y="3962779"/>
                    <a:pt x="3332542" y="3954057"/>
                    <a:pt x="3331296" y="3941596"/>
                  </a:cubicBezTo>
                  <a:cubicBezTo>
                    <a:pt x="3330050" y="3914183"/>
                    <a:pt x="3325068" y="3886769"/>
                    <a:pt x="3292674" y="3876801"/>
                  </a:cubicBezTo>
                  <a:cubicBezTo>
                    <a:pt x="3287690" y="3874308"/>
                    <a:pt x="3283952" y="3869324"/>
                    <a:pt x="3281460" y="3865586"/>
                  </a:cubicBezTo>
                  <a:cubicBezTo>
                    <a:pt x="3273986" y="3853125"/>
                    <a:pt x="3285198" y="3830696"/>
                    <a:pt x="3270248" y="3825712"/>
                  </a:cubicBezTo>
                  <a:cubicBezTo>
                    <a:pt x="3247822" y="3819481"/>
                    <a:pt x="3222904" y="3821974"/>
                    <a:pt x="3199230" y="3821974"/>
                  </a:cubicBezTo>
                  <a:cubicBezTo>
                    <a:pt x="3193002" y="3821974"/>
                    <a:pt x="3184280" y="3830696"/>
                    <a:pt x="3179296" y="3821974"/>
                  </a:cubicBezTo>
                  <a:cubicBezTo>
                    <a:pt x="3173066" y="3814497"/>
                    <a:pt x="3180542" y="3807021"/>
                    <a:pt x="3183034" y="3800790"/>
                  </a:cubicBezTo>
                  <a:cubicBezTo>
                    <a:pt x="3186772" y="3792068"/>
                    <a:pt x="3189264" y="3784592"/>
                    <a:pt x="3193002" y="3775869"/>
                  </a:cubicBezTo>
                  <a:cubicBezTo>
                    <a:pt x="3200476" y="3750948"/>
                    <a:pt x="3214182" y="3747210"/>
                    <a:pt x="3231624" y="3767147"/>
                  </a:cubicBezTo>
                  <a:cubicBezTo>
                    <a:pt x="3234116" y="3770885"/>
                    <a:pt x="3235362" y="3774623"/>
                    <a:pt x="3240346" y="3777115"/>
                  </a:cubicBezTo>
                  <a:cubicBezTo>
                    <a:pt x="3250312" y="3783345"/>
                    <a:pt x="3262772" y="3794560"/>
                    <a:pt x="3273986" y="3779607"/>
                  </a:cubicBezTo>
                  <a:cubicBezTo>
                    <a:pt x="3285198" y="3767147"/>
                    <a:pt x="3272740" y="3754686"/>
                    <a:pt x="3262772" y="3750948"/>
                  </a:cubicBezTo>
                  <a:cubicBezTo>
                    <a:pt x="3241592" y="3740979"/>
                    <a:pt x="3222904" y="3729765"/>
                    <a:pt x="3211690" y="3708581"/>
                  </a:cubicBezTo>
                  <a:cubicBezTo>
                    <a:pt x="3206706" y="3701105"/>
                    <a:pt x="3200476" y="3706089"/>
                    <a:pt x="3195494" y="3709827"/>
                  </a:cubicBezTo>
                  <a:cubicBezTo>
                    <a:pt x="3168084" y="3727272"/>
                    <a:pt x="3139428" y="3794560"/>
                    <a:pt x="3145656" y="3826958"/>
                  </a:cubicBezTo>
                  <a:cubicBezTo>
                    <a:pt x="3146902" y="3838172"/>
                    <a:pt x="3148148" y="3848141"/>
                    <a:pt x="3144410" y="3859356"/>
                  </a:cubicBezTo>
                  <a:cubicBezTo>
                    <a:pt x="3138182" y="3874308"/>
                    <a:pt x="3138182" y="3886769"/>
                    <a:pt x="3160608" y="3881785"/>
                  </a:cubicBezTo>
                  <a:cubicBezTo>
                    <a:pt x="3168084" y="3880539"/>
                    <a:pt x="3176804" y="3885523"/>
                    <a:pt x="3175558" y="3889261"/>
                  </a:cubicBezTo>
                  <a:cubicBezTo>
                    <a:pt x="3163100" y="3921659"/>
                    <a:pt x="3210444" y="3939104"/>
                    <a:pt x="3195494" y="3970256"/>
                  </a:cubicBezTo>
                  <a:cubicBezTo>
                    <a:pt x="3225394" y="4001407"/>
                    <a:pt x="3181788" y="4022590"/>
                    <a:pt x="3185526" y="4050004"/>
                  </a:cubicBezTo>
                  <a:cubicBezTo>
                    <a:pt x="3185526" y="4058726"/>
                    <a:pt x="3178050" y="4064957"/>
                    <a:pt x="3169330" y="4064957"/>
                  </a:cubicBezTo>
                  <a:cubicBezTo>
                    <a:pt x="3158116" y="4062465"/>
                    <a:pt x="3145656" y="4058726"/>
                    <a:pt x="3140674" y="4046266"/>
                  </a:cubicBezTo>
                  <a:cubicBezTo>
                    <a:pt x="3134444" y="4030067"/>
                    <a:pt x="3130706" y="4013868"/>
                    <a:pt x="3126968" y="3997669"/>
                  </a:cubicBezTo>
                  <a:cubicBezTo>
                    <a:pt x="3124476" y="3987701"/>
                    <a:pt x="3118246" y="3978978"/>
                    <a:pt x="3108280" y="3978978"/>
                  </a:cubicBezTo>
                  <a:cubicBezTo>
                    <a:pt x="3094574" y="3977732"/>
                    <a:pt x="3095820" y="3993931"/>
                    <a:pt x="3095820" y="4000161"/>
                  </a:cubicBezTo>
                  <a:cubicBezTo>
                    <a:pt x="3094574" y="4026329"/>
                    <a:pt x="3089592" y="4047512"/>
                    <a:pt x="3068410" y="4067449"/>
                  </a:cubicBezTo>
                  <a:cubicBezTo>
                    <a:pt x="3054706" y="4081156"/>
                    <a:pt x="3041000" y="4082402"/>
                    <a:pt x="3028542" y="4074925"/>
                  </a:cubicBezTo>
                  <a:cubicBezTo>
                    <a:pt x="3008608" y="4062465"/>
                    <a:pt x="2991164" y="4048758"/>
                    <a:pt x="2976214" y="4031313"/>
                  </a:cubicBezTo>
                  <a:cubicBezTo>
                    <a:pt x="2961262" y="4017606"/>
                    <a:pt x="2952542" y="4017606"/>
                    <a:pt x="2947558" y="4036297"/>
                  </a:cubicBezTo>
                  <a:cubicBezTo>
                    <a:pt x="2941328" y="4067449"/>
                    <a:pt x="2927624" y="4086140"/>
                    <a:pt x="2891492" y="4073679"/>
                  </a:cubicBezTo>
                  <a:cubicBezTo>
                    <a:pt x="2879034" y="4068695"/>
                    <a:pt x="2867820" y="4073679"/>
                    <a:pt x="2861590" y="4087386"/>
                  </a:cubicBezTo>
                  <a:cubicBezTo>
                    <a:pt x="2854114" y="4106077"/>
                    <a:pt x="2844148" y="4108569"/>
                    <a:pt x="2834180" y="4088632"/>
                  </a:cubicBezTo>
                  <a:cubicBezTo>
                    <a:pt x="2827950" y="4078663"/>
                    <a:pt x="2819230" y="4071187"/>
                    <a:pt x="2814246" y="4061219"/>
                  </a:cubicBezTo>
                  <a:cubicBezTo>
                    <a:pt x="2805524" y="4046266"/>
                    <a:pt x="2809262" y="4033805"/>
                    <a:pt x="2830442" y="4033805"/>
                  </a:cubicBezTo>
                  <a:cubicBezTo>
                    <a:pt x="2835426" y="4033805"/>
                    <a:pt x="2844148" y="4041281"/>
                    <a:pt x="2846640" y="4031313"/>
                  </a:cubicBezTo>
                  <a:cubicBezTo>
                    <a:pt x="2850378" y="4023837"/>
                    <a:pt x="2845394" y="4016360"/>
                    <a:pt x="2840410" y="4010130"/>
                  </a:cubicBezTo>
                  <a:cubicBezTo>
                    <a:pt x="2830442" y="4001407"/>
                    <a:pt x="2816738" y="3992685"/>
                    <a:pt x="2806770" y="4002653"/>
                  </a:cubicBezTo>
                  <a:cubicBezTo>
                    <a:pt x="2779360" y="4028821"/>
                    <a:pt x="2751950" y="4013868"/>
                    <a:pt x="2725786" y="4002653"/>
                  </a:cubicBezTo>
                  <a:cubicBezTo>
                    <a:pt x="2697130" y="3991439"/>
                    <a:pt x="2690902" y="4002653"/>
                    <a:pt x="2690902" y="4027575"/>
                  </a:cubicBezTo>
                  <a:cubicBezTo>
                    <a:pt x="2690902" y="4035051"/>
                    <a:pt x="2690902" y="4041281"/>
                    <a:pt x="2689656" y="4047512"/>
                  </a:cubicBezTo>
                  <a:cubicBezTo>
                    <a:pt x="2687164" y="4061219"/>
                    <a:pt x="2683426" y="4074925"/>
                    <a:pt x="2664738" y="4071187"/>
                  </a:cubicBezTo>
                  <a:cubicBezTo>
                    <a:pt x="2648540" y="4067449"/>
                    <a:pt x="2652278" y="4053742"/>
                    <a:pt x="2652278" y="4041281"/>
                  </a:cubicBezTo>
                  <a:cubicBezTo>
                    <a:pt x="2657262" y="3991439"/>
                    <a:pt x="2661000" y="3941596"/>
                    <a:pt x="2675950" y="3892999"/>
                  </a:cubicBezTo>
                  <a:cubicBezTo>
                    <a:pt x="2680934" y="3879293"/>
                    <a:pt x="2683426" y="3874308"/>
                    <a:pt x="2697130" y="3873062"/>
                  </a:cubicBezTo>
                  <a:cubicBezTo>
                    <a:pt x="2751950" y="3870570"/>
                    <a:pt x="2803032" y="3849387"/>
                    <a:pt x="2856606" y="3838172"/>
                  </a:cubicBezTo>
                  <a:cubicBezTo>
                    <a:pt x="2893984" y="3830696"/>
                    <a:pt x="2935098" y="3821974"/>
                    <a:pt x="2969984" y="3851879"/>
                  </a:cubicBezTo>
                  <a:cubicBezTo>
                    <a:pt x="2977460" y="3859356"/>
                    <a:pt x="2986180" y="3873062"/>
                    <a:pt x="2999886" y="3863094"/>
                  </a:cubicBezTo>
                  <a:cubicBezTo>
                    <a:pt x="3012344" y="3851879"/>
                    <a:pt x="3008608" y="3836926"/>
                    <a:pt x="3002378" y="3824466"/>
                  </a:cubicBezTo>
                  <a:cubicBezTo>
                    <a:pt x="2992410" y="3807021"/>
                    <a:pt x="2978706" y="3792068"/>
                    <a:pt x="2978706" y="3770885"/>
                  </a:cubicBezTo>
                  <a:cubicBezTo>
                    <a:pt x="2978706" y="3728519"/>
                    <a:pt x="2969984" y="3698613"/>
                    <a:pt x="2913918" y="3704843"/>
                  </a:cubicBezTo>
                  <a:cubicBezTo>
                    <a:pt x="2887754" y="3708581"/>
                    <a:pt x="2865328" y="3678676"/>
                    <a:pt x="2836672" y="3672445"/>
                  </a:cubicBezTo>
                  <a:cubicBezTo>
                    <a:pt x="2810508" y="3664969"/>
                    <a:pt x="2795558" y="3671199"/>
                    <a:pt x="2793066" y="3698613"/>
                  </a:cubicBezTo>
                  <a:cubicBezTo>
                    <a:pt x="2793066" y="3709827"/>
                    <a:pt x="2785590" y="3719796"/>
                    <a:pt x="2783098" y="3729765"/>
                  </a:cubicBezTo>
                  <a:cubicBezTo>
                    <a:pt x="2771886" y="3777115"/>
                    <a:pt x="2771886" y="3778361"/>
                    <a:pt x="2728278" y="3767147"/>
                  </a:cubicBezTo>
                  <a:cubicBezTo>
                    <a:pt x="2712082" y="3762162"/>
                    <a:pt x="2705852" y="3765901"/>
                    <a:pt x="2703360" y="3780853"/>
                  </a:cubicBezTo>
                  <a:cubicBezTo>
                    <a:pt x="2700868" y="3807021"/>
                    <a:pt x="2683426" y="3814497"/>
                    <a:pt x="2659754" y="3814497"/>
                  </a:cubicBezTo>
                  <a:cubicBezTo>
                    <a:pt x="2626114" y="3815743"/>
                    <a:pt x="2617392" y="3833188"/>
                    <a:pt x="2631098" y="3863094"/>
                  </a:cubicBezTo>
                  <a:cubicBezTo>
                    <a:pt x="2633590" y="3869324"/>
                    <a:pt x="2639820" y="3875554"/>
                    <a:pt x="2633590" y="3883031"/>
                  </a:cubicBezTo>
                  <a:cubicBezTo>
                    <a:pt x="2626114" y="3890507"/>
                    <a:pt x="2616146" y="3889261"/>
                    <a:pt x="2608672" y="3884277"/>
                  </a:cubicBezTo>
                  <a:cubicBezTo>
                    <a:pt x="2582508" y="3869324"/>
                    <a:pt x="2568802" y="3885523"/>
                    <a:pt x="2552606" y="3901722"/>
                  </a:cubicBezTo>
                  <a:cubicBezTo>
                    <a:pt x="2546376" y="3909198"/>
                    <a:pt x="2546376" y="3930381"/>
                    <a:pt x="2527688" y="3919167"/>
                  </a:cubicBezTo>
                  <a:cubicBezTo>
                    <a:pt x="2512736" y="3909198"/>
                    <a:pt x="2513982" y="3892999"/>
                    <a:pt x="2520212" y="3876801"/>
                  </a:cubicBezTo>
                  <a:cubicBezTo>
                    <a:pt x="2525196" y="3866832"/>
                    <a:pt x="2527688" y="3854371"/>
                    <a:pt x="2513982" y="3849387"/>
                  </a:cubicBezTo>
                  <a:cubicBezTo>
                    <a:pt x="2501524" y="3844403"/>
                    <a:pt x="2487818" y="3845649"/>
                    <a:pt x="2479098" y="3859356"/>
                  </a:cubicBezTo>
                  <a:cubicBezTo>
                    <a:pt x="2476606" y="3863094"/>
                    <a:pt x="2475360" y="3866832"/>
                    <a:pt x="2474114" y="3870570"/>
                  </a:cubicBezTo>
                  <a:cubicBezTo>
                    <a:pt x="2465392" y="3890507"/>
                    <a:pt x="2460408" y="3914183"/>
                    <a:pt x="2430506" y="3892999"/>
                  </a:cubicBezTo>
                  <a:cubicBezTo>
                    <a:pt x="2419294" y="3884277"/>
                    <a:pt x="2418048" y="3897984"/>
                    <a:pt x="2414310" y="3902968"/>
                  </a:cubicBezTo>
                  <a:cubicBezTo>
                    <a:pt x="2404342" y="3917921"/>
                    <a:pt x="2395622" y="3935366"/>
                    <a:pt x="2374442" y="3919167"/>
                  </a:cubicBezTo>
                  <a:cubicBezTo>
                    <a:pt x="2348278" y="3900476"/>
                    <a:pt x="2342048" y="3866832"/>
                    <a:pt x="2360736" y="3851879"/>
                  </a:cubicBezTo>
                  <a:cubicBezTo>
                    <a:pt x="2375688" y="3840665"/>
                    <a:pt x="2395622" y="3834434"/>
                    <a:pt x="2376932" y="3810759"/>
                  </a:cubicBezTo>
                  <a:cubicBezTo>
                    <a:pt x="2400606" y="3794560"/>
                    <a:pt x="2383162" y="3768393"/>
                    <a:pt x="2391884" y="3748456"/>
                  </a:cubicBezTo>
                  <a:cubicBezTo>
                    <a:pt x="2399360" y="3729765"/>
                    <a:pt x="2366966" y="3697367"/>
                    <a:pt x="2349524" y="3704843"/>
                  </a:cubicBezTo>
                  <a:cubicBezTo>
                    <a:pt x="2332080" y="3711074"/>
                    <a:pt x="2317130" y="3713566"/>
                    <a:pt x="2298440" y="3713566"/>
                  </a:cubicBezTo>
                  <a:cubicBezTo>
                    <a:pt x="2284736" y="3713566"/>
                    <a:pt x="2266048" y="3718550"/>
                    <a:pt x="2262310" y="3732257"/>
                  </a:cubicBezTo>
                  <a:cubicBezTo>
                    <a:pt x="2249850" y="3775869"/>
                    <a:pt x="2216212" y="3752194"/>
                    <a:pt x="2192538" y="3753440"/>
                  </a:cubicBezTo>
                  <a:cubicBezTo>
                    <a:pt x="2181326" y="3754686"/>
                    <a:pt x="2175096" y="3747210"/>
                    <a:pt x="2178834" y="3733503"/>
                  </a:cubicBezTo>
                  <a:cubicBezTo>
                    <a:pt x="2181326" y="3726026"/>
                    <a:pt x="2181326" y="3716058"/>
                    <a:pt x="2181326" y="3708581"/>
                  </a:cubicBezTo>
                  <a:cubicBezTo>
                    <a:pt x="2181326" y="3688644"/>
                    <a:pt x="2181326" y="3663723"/>
                    <a:pt x="2162638" y="3658739"/>
                  </a:cubicBezTo>
                  <a:cubicBezTo>
                    <a:pt x="2138964" y="3652508"/>
                    <a:pt x="2114046" y="3627587"/>
                    <a:pt x="2086636" y="3655001"/>
                  </a:cubicBezTo>
                  <a:cubicBezTo>
                    <a:pt x="2081654" y="3658739"/>
                    <a:pt x="2075424" y="3662477"/>
                    <a:pt x="2069194" y="3657493"/>
                  </a:cubicBezTo>
                  <a:cubicBezTo>
                    <a:pt x="2060472" y="3648770"/>
                    <a:pt x="2051752" y="3636309"/>
                    <a:pt x="2057982" y="3625095"/>
                  </a:cubicBezTo>
                  <a:cubicBezTo>
                    <a:pt x="2072932" y="3596435"/>
                    <a:pt x="2071686" y="3566530"/>
                    <a:pt x="2071686" y="3534132"/>
                  </a:cubicBezTo>
                  <a:cubicBezTo>
                    <a:pt x="2071686" y="3512949"/>
                    <a:pt x="2079162" y="3490520"/>
                    <a:pt x="2076670" y="3468090"/>
                  </a:cubicBezTo>
                  <a:cubicBezTo>
                    <a:pt x="2074178" y="3455630"/>
                    <a:pt x="2071686" y="3445661"/>
                    <a:pt x="2065456" y="3434447"/>
                  </a:cubicBezTo>
                  <a:cubicBezTo>
                    <a:pt x="2052998" y="3414509"/>
                    <a:pt x="2040538" y="3403295"/>
                    <a:pt x="2018112" y="3421986"/>
                  </a:cubicBezTo>
                  <a:cubicBezTo>
                    <a:pt x="2011882" y="3428216"/>
                    <a:pt x="2000670" y="3431954"/>
                    <a:pt x="1986964" y="3436939"/>
                  </a:cubicBezTo>
                  <a:cubicBezTo>
                    <a:pt x="2009390" y="3445661"/>
                    <a:pt x="2029326" y="3448153"/>
                    <a:pt x="2038046" y="3468090"/>
                  </a:cubicBezTo>
                  <a:cubicBezTo>
                    <a:pt x="2041784" y="3476813"/>
                    <a:pt x="2054244" y="3483043"/>
                    <a:pt x="2041784" y="3493012"/>
                  </a:cubicBezTo>
                  <a:cubicBezTo>
                    <a:pt x="2030572" y="3500488"/>
                    <a:pt x="2016866" y="3497996"/>
                    <a:pt x="2010636" y="3485535"/>
                  </a:cubicBezTo>
                  <a:cubicBezTo>
                    <a:pt x="2000670" y="3464352"/>
                    <a:pt x="1986964" y="3451891"/>
                    <a:pt x="1964538" y="3443169"/>
                  </a:cubicBezTo>
                  <a:cubicBezTo>
                    <a:pt x="1938374" y="3431954"/>
                    <a:pt x="1953324" y="3415756"/>
                    <a:pt x="1965784" y="3405787"/>
                  </a:cubicBezTo>
                  <a:cubicBezTo>
                    <a:pt x="1989456" y="3389588"/>
                    <a:pt x="1984472" y="3379620"/>
                    <a:pt x="1960800" y="3370897"/>
                  </a:cubicBezTo>
                  <a:cubicBezTo>
                    <a:pt x="1932144" y="3358436"/>
                    <a:pt x="1919686" y="3338499"/>
                    <a:pt x="1937128" y="3308594"/>
                  </a:cubicBezTo>
                  <a:cubicBezTo>
                    <a:pt x="1944604" y="3296133"/>
                    <a:pt x="1939620" y="3289903"/>
                    <a:pt x="1930898" y="3283672"/>
                  </a:cubicBezTo>
                  <a:cubicBezTo>
                    <a:pt x="1920932" y="3276196"/>
                    <a:pt x="1910964" y="3283672"/>
                    <a:pt x="1909718" y="3291149"/>
                  </a:cubicBezTo>
                  <a:cubicBezTo>
                    <a:pt x="1896014" y="3347222"/>
                    <a:pt x="1868604" y="3323547"/>
                    <a:pt x="1841194" y="3303609"/>
                  </a:cubicBezTo>
                  <a:cubicBezTo>
                    <a:pt x="1829980" y="3294887"/>
                    <a:pt x="1821260" y="3286165"/>
                    <a:pt x="1815030" y="3274950"/>
                  </a:cubicBezTo>
                  <a:cubicBezTo>
                    <a:pt x="1803816" y="3248783"/>
                    <a:pt x="1792604" y="3222615"/>
                    <a:pt x="1757718" y="3225107"/>
                  </a:cubicBezTo>
                  <a:cubicBezTo>
                    <a:pt x="1751488" y="3225107"/>
                    <a:pt x="1746504" y="3221369"/>
                    <a:pt x="1745258" y="3216385"/>
                  </a:cubicBezTo>
                  <a:cubicBezTo>
                    <a:pt x="1744012" y="3206416"/>
                    <a:pt x="1748996" y="3197694"/>
                    <a:pt x="1757718" y="3197694"/>
                  </a:cubicBezTo>
                  <a:cubicBezTo>
                    <a:pt x="1786374" y="3193956"/>
                    <a:pt x="1795094" y="3176511"/>
                    <a:pt x="1793850" y="3150343"/>
                  </a:cubicBezTo>
                  <a:cubicBezTo>
                    <a:pt x="1793850" y="3149097"/>
                    <a:pt x="1795094" y="3145359"/>
                    <a:pt x="1796340" y="3145359"/>
                  </a:cubicBezTo>
                  <a:cubicBezTo>
                    <a:pt x="1831226" y="3111715"/>
                    <a:pt x="1821260" y="3071841"/>
                    <a:pt x="1818768" y="3030721"/>
                  </a:cubicBezTo>
                  <a:cubicBezTo>
                    <a:pt x="1817522" y="3007045"/>
                    <a:pt x="1807554" y="2984616"/>
                    <a:pt x="1790112" y="2974648"/>
                  </a:cubicBezTo>
                  <a:cubicBezTo>
                    <a:pt x="1746504" y="2944742"/>
                    <a:pt x="1714112" y="2902376"/>
                    <a:pt x="1666766" y="2876208"/>
                  </a:cubicBezTo>
                  <a:cubicBezTo>
                    <a:pt x="1633128" y="2856271"/>
                    <a:pt x="1614438" y="2823873"/>
                    <a:pt x="1606964" y="2785245"/>
                  </a:cubicBezTo>
                  <a:cubicBezTo>
                    <a:pt x="1601980" y="2759078"/>
                    <a:pt x="1587028" y="2739141"/>
                    <a:pt x="1567094" y="2721696"/>
                  </a:cubicBezTo>
                  <a:cubicBezTo>
                    <a:pt x="1550898" y="2705497"/>
                    <a:pt x="1549652" y="2689298"/>
                    <a:pt x="1563356" y="2671853"/>
                  </a:cubicBezTo>
                  <a:cubicBezTo>
                    <a:pt x="1573324" y="2660639"/>
                    <a:pt x="1577062" y="2644440"/>
                    <a:pt x="1585782" y="2633225"/>
                  </a:cubicBezTo>
                  <a:cubicBezTo>
                    <a:pt x="1614438" y="2593351"/>
                    <a:pt x="1613192" y="2547246"/>
                    <a:pt x="1613192" y="2502388"/>
                  </a:cubicBezTo>
                  <a:cubicBezTo>
                    <a:pt x="1611946" y="2488681"/>
                    <a:pt x="1614438" y="2476221"/>
                    <a:pt x="1619422" y="2463760"/>
                  </a:cubicBezTo>
                  <a:cubicBezTo>
                    <a:pt x="1624406" y="2448807"/>
                    <a:pt x="1631882" y="2443823"/>
                    <a:pt x="1646832" y="2448807"/>
                  </a:cubicBezTo>
                  <a:cubicBezTo>
                    <a:pt x="1672996" y="2458776"/>
                    <a:pt x="1685456" y="2450053"/>
                    <a:pt x="1686702" y="2421394"/>
                  </a:cubicBezTo>
                  <a:cubicBezTo>
                    <a:pt x="1689192" y="2400210"/>
                    <a:pt x="1705390" y="2382766"/>
                    <a:pt x="1702898" y="2357844"/>
                  </a:cubicBezTo>
                  <a:cubicBezTo>
                    <a:pt x="1700406" y="2347876"/>
                    <a:pt x="1716602" y="2340399"/>
                    <a:pt x="1726570" y="2342891"/>
                  </a:cubicBezTo>
                  <a:cubicBezTo>
                    <a:pt x="1750242" y="2349122"/>
                    <a:pt x="1776406" y="2350368"/>
                    <a:pt x="1783882" y="2384012"/>
                  </a:cubicBezTo>
                  <a:cubicBezTo>
                    <a:pt x="1788866" y="2411425"/>
                    <a:pt x="1808800" y="2435100"/>
                    <a:pt x="1803816" y="2466252"/>
                  </a:cubicBezTo>
                  <a:cubicBezTo>
                    <a:pt x="1790112" y="2462514"/>
                    <a:pt x="1790112" y="2430116"/>
                    <a:pt x="1766440" y="2448807"/>
                  </a:cubicBezTo>
                  <a:cubicBezTo>
                    <a:pt x="1750242" y="2462514"/>
                    <a:pt x="1744012" y="2476221"/>
                    <a:pt x="1752734" y="2502388"/>
                  </a:cubicBezTo>
                  <a:cubicBezTo>
                    <a:pt x="1761456" y="2523571"/>
                    <a:pt x="1762702" y="2550985"/>
                    <a:pt x="1752734" y="2574660"/>
                  </a:cubicBezTo>
                  <a:cubicBezTo>
                    <a:pt x="1745258" y="2595843"/>
                    <a:pt x="1746504" y="2613288"/>
                    <a:pt x="1757718" y="2630733"/>
                  </a:cubicBezTo>
                  <a:cubicBezTo>
                    <a:pt x="1771422" y="2651916"/>
                    <a:pt x="1776406" y="2674345"/>
                    <a:pt x="1766440" y="2700513"/>
                  </a:cubicBezTo>
                  <a:cubicBezTo>
                    <a:pt x="1758964" y="2721696"/>
                    <a:pt x="1778898" y="2730418"/>
                    <a:pt x="1787620" y="2744125"/>
                  </a:cubicBezTo>
                  <a:cubicBezTo>
                    <a:pt x="1796340" y="2760324"/>
                    <a:pt x="1803816" y="2770293"/>
                    <a:pt x="1824996" y="2759078"/>
                  </a:cubicBezTo>
                  <a:cubicBezTo>
                    <a:pt x="1841194" y="2750355"/>
                    <a:pt x="1846178" y="2765308"/>
                    <a:pt x="1843686" y="2779015"/>
                  </a:cubicBezTo>
                  <a:cubicBezTo>
                    <a:pt x="1839948" y="2797706"/>
                    <a:pt x="1828734" y="2813905"/>
                    <a:pt x="1815030" y="2826366"/>
                  </a:cubicBezTo>
                  <a:cubicBezTo>
                    <a:pt x="1808800" y="2832596"/>
                    <a:pt x="1801324" y="2841318"/>
                    <a:pt x="1805062" y="2848795"/>
                  </a:cubicBezTo>
                  <a:cubicBezTo>
                    <a:pt x="1817522" y="2872470"/>
                    <a:pt x="1808800" y="2902376"/>
                    <a:pt x="1821260" y="2921067"/>
                  </a:cubicBezTo>
                  <a:cubicBezTo>
                    <a:pt x="1841194" y="2949726"/>
                    <a:pt x="1838702" y="2985862"/>
                    <a:pt x="1868604" y="3014522"/>
                  </a:cubicBezTo>
                  <a:cubicBezTo>
                    <a:pt x="1902242" y="3048166"/>
                    <a:pt x="1932144" y="3091778"/>
                    <a:pt x="1959554" y="3132898"/>
                  </a:cubicBezTo>
                  <a:cubicBezTo>
                    <a:pt x="1972014" y="3152835"/>
                    <a:pt x="1984472" y="3170280"/>
                    <a:pt x="2011882" y="3156574"/>
                  </a:cubicBezTo>
                  <a:cubicBezTo>
                    <a:pt x="2023096" y="3151589"/>
                    <a:pt x="2028080" y="3162804"/>
                    <a:pt x="2030572" y="3170280"/>
                  </a:cubicBezTo>
                  <a:cubicBezTo>
                    <a:pt x="2044276" y="3220123"/>
                    <a:pt x="2087882" y="3257505"/>
                    <a:pt x="2084146" y="3314824"/>
                  </a:cubicBezTo>
                  <a:cubicBezTo>
                    <a:pt x="2082900" y="3340992"/>
                    <a:pt x="2107818" y="3365913"/>
                    <a:pt x="2110310" y="3395818"/>
                  </a:cubicBezTo>
                  <a:cubicBezTo>
                    <a:pt x="2110310" y="3402049"/>
                    <a:pt x="2116538" y="3402049"/>
                    <a:pt x="2122768" y="3400803"/>
                  </a:cubicBezTo>
                  <a:cubicBezTo>
                    <a:pt x="2145194" y="3392080"/>
                    <a:pt x="2160146" y="3402049"/>
                    <a:pt x="2171358" y="3421986"/>
                  </a:cubicBezTo>
                  <a:cubicBezTo>
                    <a:pt x="2173850" y="3425724"/>
                    <a:pt x="2178834" y="3428216"/>
                    <a:pt x="2183818" y="3431954"/>
                  </a:cubicBezTo>
                  <a:cubicBezTo>
                    <a:pt x="2192538" y="3439431"/>
                    <a:pt x="2209982" y="3439431"/>
                    <a:pt x="2203752" y="3456876"/>
                  </a:cubicBezTo>
                  <a:cubicBezTo>
                    <a:pt x="2198768" y="3471829"/>
                    <a:pt x="2190048" y="3484289"/>
                    <a:pt x="2171358" y="3484289"/>
                  </a:cubicBezTo>
                  <a:cubicBezTo>
                    <a:pt x="2161392" y="3484289"/>
                    <a:pt x="2145194" y="3481797"/>
                    <a:pt x="2145194" y="3495504"/>
                  </a:cubicBezTo>
                  <a:cubicBezTo>
                    <a:pt x="2145194" y="3511703"/>
                    <a:pt x="2151424" y="3529148"/>
                    <a:pt x="2168866" y="3535378"/>
                  </a:cubicBezTo>
                  <a:cubicBezTo>
                    <a:pt x="2176342" y="3537870"/>
                    <a:pt x="2183818" y="3537870"/>
                    <a:pt x="2190048" y="3544100"/>
                  </a:cubicBezTo>
                  <a:cubicBezTo>
                    <a:pt x="2218702" y="3569022"/>
                    <a:pt x="2219948" y="3569022"/>
                    <a:pt x="2227424" y="3534132"/>
                  </a:cubicBezTo>
                  <a:cubicBezTo>
                    <a:pt x="2231162" y="3516687"/>
                    <a:pt x="2238638" y="3511703"/>
                    <a:pt x="2251096" y="3524163"/>
                  </a:cubicBezTo>
                  <a:cubicBezTo>
                    <a:pt x="2267294" y="3539116"/>
                    <a:pt x="2283490" y="3556561"/>
                    <a:pt x="2297196" y="3574006"/>
                  </a:cubicBezTo>
                  <a:cubicBezTo>
                    <a:pt x="2305916" y="3586467"/>
                    <a:pt x="2294704" y="3596435"/>
                    <a:pt x="2287228" y="3606404"/>
                  </a:cubicBezTo>
                  <a:cubicBezTo>
                    <a:pt x="2267294" y="3632571"/>
                    <a:pt x="2274768" y="3674938"/>
                    <a:pt x="2302178" y="3692383"/>
                  </a:cubicBezTo>
                  <a:cubicBezTo>
                    <a:pt x="2310900" y="3697367"/>
                    <a:pt x="2319622" y="3703597"/>
                    <a:pt x="2330834" y="3696121"/>
                  </a:cubicBezTo>
                  <a:cubicBezTo>
                    <a:pt x="2345786" y="3687398"/>
                    <a:pt x="2360736" y="3687398"/>
                    <a:pt x="2376932" y="3696121"/>
                  </a:cubicBezTo>
                  <a:cubicBezTo>
                    <a:pt x="2396868" y="3708581"/>
                    <a:pt x="2398114" y="3684906"/>
                    <a:pt x="2409326" y="3678676"/>
                  </a:cubicBezTo>
                  <a:cubicBezTo>
                    <a:pt x="2418048" y="3672445"/>
                    <a:pt x="2418048" y="3651262"/>
                    <a:pt x="2434244" y="3658739"/>
                  </a:cubicBezTo>
                  <a:cubicBezTo>
                    <a:pt x="2451688" y="3664969"/>
                    <a:pt x="2445458" y="3682414"/>
                    <a:pt x="2444212" y="3696121"/>
                  </a:cubicBezTo>
                  <a:cubicBezTo>
                    <a:pt x="2444212" y="3701105"/>
                    <a:pt x="2441720" y="3703597"/>
                    <a:pt x="2440474" y="3711074"/>
                  </a:cubicBezTo>
                  <a:cubicBezTo>
                    <a:pt x="2471622" y="3708581"/>
                    <a:pt x="2500278" y="3711074"/>
                    <a:pt x="2531426" y="3692383"/>
                  </a:cubicBezTo>
                  <a:cubicBezTo>
                    <a:pt x="2523950" y="3721042"/>
                    <a:pt x="2490310" y="3752194"/>
                    <a:pt x="2527688" y="3762162"/>
                  </a:cubicBezTo>
                  <a:cubicBezTo>
                    <a:pt x="2560082" y="3770885"/>
                    <a:pt x="2546376" y="3726026"/>
                    <a:pt x="2562572" y="3708581"/>
                  </a:cubicBezTo>
                  <a:cubicBezTo>
                    <a:pt x="2577524" y="3722288"/>
                    <a:pt x="2594966" y="3734749"/>
                    <a:pt x="2618638" y="3738487"/>
                  </a:cubicBezTo>
                  <a:cubicBezTo>
                    <a:pt x="2647294" y="3743471"/>
                    <a:pt x="2670966" y="3743471"/>
                    <a:pt x="2687164" y="3711074"/>
                  </a:cubicBezTo>
                  <a:cubicBezTo>
                    <a:pt x="2693394" y="3696121"/>
                    <a:pt x="2707098" y="3683660"/>
                    <a:pt x="2729524" y="3693629"/>
                  </a:cubicBezTo>
                  <a:cubicBezTo>
                    <a:pt x="2744476" y="3699859"/>
                    <a:pt x="2755688" y="3689890"/>
                    <a:pt x="2761918" y="3676184"/>
                  </a:cubicBezTo>
                  <a:cubicBezTo>
                    <a:pt x="2776868" y="3643786"/>
                    <a:pt x="2791820" y="3637556"/>
                    <a:pt x="2826706" y="3647524"/>
                  </a:cubicBezTo>
                  <a:cubicBezTo>
                    <a:pt x="2830442" y="3648770"/>
                    <a:pt x="2834180" y="3652508"/>
                    <a:pt x="2837918" y="3652508"/>
                  </a:cubicBezTo>
                  <a:cubicBezTo>
                    <a:pt x="2872804" y="3648770"/>
                    <a:pt x="2901460" y="3647524"/>
                    <a:pt x="2925132" y="3687398"/>
                  </a:cubicBezTo>
                  <a:cubicBezTo>
                    <a:pt x="2938836" y="3712320"/>
                    <a:pt x="2969984" y="3684906"/>
                    <a:pt x="2992410" y="3676184"/>
                  </a:cubicBezTo>
                  <a:cubicBezTo>
                    <a:pt x="3003624" y="3673692"/>
                    <a:pt x="2994902" y="3659985"/>
                    <a:pt x="2987426" y="3657493"/>
                  </a:cubicBezTo>
                  <a:cubicBezTo>
                    <a:pt x="2962508" y="3643786"/>
                    <a:pt x="2937590" y="3632571"/>
                    <a:pt x="2911426" y="3622603"/>
                  </a:cubicBezTo>
                  <a:cubicBezTo>
                    <a:pt x="2901460" y="3617618"/>
                    <a:pt x="2892738" y="3612634"/>
                    <a:pt x="2896476" y="3603912"/>
                  </a:cubicBezTo>
                  <a:cubicBezTo>
                    <a:pt x="2907688" y="3574006"/>
                    <a:pt x="2862836" y="3549085"/>
                    <a:pt x="2886508" y="3522917"/>
                  </a:cubicBezTo>
                  <a:cubicBezTo>
                    <a:pt x="2896476" y="3511703"/>
                    <a:pt x="2920148" y="3510457"/>
                    <a:pt x="2932608" y="3493012"/>
                  </a:cubicBezTo>
                  <a:cubicBezTo>
                    <a:pt x="2933852" y="3490520"/>
                    <a:pt x="2942574" y="3491766"/>
                    <a:pt x="2943820" y="3494258"/>
                  </a:cubicBezTo>
                  <a:cubicBezTo>
                    <a:pt x="2971230" y="3525409"/>
                    <a:pt x="3009854" y="3535378"/>
                    <a:pt x="3043492" y="3552823"/>
                  </a:cubicBezTo>
                  <a:cubicBezTo>
                    <a:pt x="3048476" y="3554069"/>
                    <a:pt x="3050968" y="3559053"/>
                    <a:pt x="3053460" y="3562792"/>
                  </a:cubicBezTo>
                  <a:cubicBezTo>
                    <a:pt x="3067164" y="3592697"/>
                    <a:pt x="3079624" y="3585221"/>
                    <a:pt x="3092082" y="3560299"/>
                  </a:cubicBezTo>
                  <a:cubicBezTo>
                    <a:pt x="3100804" y="3544100"/>
                    <a:pt x="3115756" y="3539116"/>
                    <a:pt x="3133198" y="3549085"/>
                  </a:cubicBezTo>
                  <a:cubicBezTo>
                    <a:pt x="3141920" y="3554069"/>
                    <a:pt x="3150640" y="3559053"/>
                    <a:pt x="3160608" y="3561545"/>
                  </a:cubicBezTo>
                  <a:cubicBezTo>
                    <a:pt x="3176804" y="3566530"/>
                    <a:pt x="3193002" y="3559053"/>
                    <a:pt x="3209198" y="3554069"/>
                  </a:cubicBezTo>
                  <a:cubicBezTo>
                    <a:pt x="3241592" y="3547839"/>
                    <a:pt x="3206706" y="3530394"/>
                    <a:pt x="3211690" y="3516687"/>
                  </a:cubicBezTo>
                  <a:cubicBezTo>
                    <a:pt x="3215428" y="3505472"/>
                    <a:pt x="3211690" y="3490520"/>
                    <a:pt x="3214182" y="3478059"/>
                  </a:cubicBezTo>
                  <a:cubicBezTo>
                    <a:pt x="3220412" y="3443169"/>
                    <a:pt x="3240346" y="3435693"/>
                    <a:pt x="3271494" y="3453138"/>
                  </a:cubicBezTo>
                  <a:cubicBezTo>
                    <a:pt x="3298904" y="3468090"/>
                    <a:pt x="3332542" y="3466844"/>
                    <a:pt x="3359952" y="3485535"/>
                  </a:cubicBezTo>
                  <a:cubicBezTo>
                    <a:pt x="3373658" y="3495504"/>
                    <a:pt x="3394838" y="3475567"/>
                    <a:pt x="3414772" y="3470583"/>
                  </a:cubicBezTo>
                  <a:cubicBezTo>
                    <a:pt x="3433462" y="3464352"/>
                    <a:pt x="3449658" y="3460614"/>
                    <a:pt x="3460872" y="3483043"/>
                  </a:cubicBezTo>
                  <a:cubicBezTo>
                    <a:pt x="3469592" y="3499242"/>
                    <a:pt x="3485790" y="3497996"/>
                    <a:pt x="3500740" y="3493012"/>
                  </a:cubicBezTo>
                  <a:cubicBezTo>
                    <a:pt x="3533134" y="3480551"/>
                    <a:pt x="3564282" y="3470583"/>
                    <a:pt x="3595428" y="3490520"/>
                  </a:cubicBezTo>
                  <a:cubicBezTo>
                    <a:pt x="3619102" y="3474321"/>
                    <a:pt x="3635298" y="3491766"/>
                    <a:pt x="3650248" y="3504226"/>
                  </a:cubicBezTo>
                  <a:cubicBezTo>
                    <a:pt x="3668938" y="3520425"/>
                    <a:pt x="3687626" y="3534132"/>
                    <a:pt x="3708806" y="3545347"/>
                  </a:cubicBezTo>
                  <a:cubicBezTo>
                    <a:pt x="3746184" y="3565284"/>
                    <a:pt x="3779822" y="3551577"/>
                    <a:pt x="3814708" y="3545347"/>
                  </a:cubicBezTo>
                  <a:cubicBezTo>
                    <a:pt x="3833396" y="3541608"/>
                    <a:pt x="3835888" y="3525409"/>
                    <a:pt x="3838380" y="3510457"/>
                  </a:cubicBezTo>
                  <a:cubicBezTo>
                    <a:pt x="3847102" y="3473075"/>
                    <a:pt x="3862052" y="3466844"/>
                    <a:pt x="3893200" y="3486781"/>
                  </a:cubicBezTo>
                  <a:cubicBezTo>
                    <a:pt x="3914380" y="3500488"/>
                    <a:pt x="3929332" y="3517933"/>
                    <a:pt x="3936808" y="3542854"/>
                  </a:cubicBezTo>
                  <a:cubicBezTo>
                    <a:pt x="3949266" y="3576498"/>
                    <a:pt x="3964218" y="3583975"/>
                    <a:pt x="3999102" y="3578990"/>
                  </a:cubicBezTo>
                  <a:cubicBezTo>
                    <a:pt x="4011250" y="3577121"/>
                    <a:pt x="4024098" y="3575252"/>
                    <a:pt x="4031866" y="3583897"/>
                  </a:cubicBezTo>
                  <a:lnTo>
                    <a:pt x="4037286" y="3595494"/>
                  </a:lnTo>
                  <a:lnTo>
                    <a:pt x="4091774" y="3586636"/>
                  </a:lnTo>
                  <a:cubicBezTo>
                    <a:pt x="4110950" y="3585233"/>
                    <a:pt x="4130596" y="3586480"/>
                    <a:pt x="4151176" y="3593342"/>
                  </a:cubicBezTo>
                  <a:cubicBezTo>
                    <a:pt x="4187346" y="3607064"/>
                    <a:pt x="4222270" y="3583362"/>
                    <a:pt x="4253452" y="3565896"/>
                  </a:cubicBezTo>
                  <a:cubicBezTo>
                    <a:pt x="4269666" y="3554669"/>
                    <a:pt x="4282138" y="3553421"/>
                    <a:pt x="4297106" y="3569639"/>
                  </a:cubicBezTo>
                  <a:cubicBezTo>
                    <a:pt x="4318310" y="3593342"/>
                    <a:pt x="4344502" y="3593342"/>
                    <a:pt x="4368200" y="3577124"/>
                  </a:cubicBezTo>
                  <a:cubicBezTo>
                    <a:pt x="4394392" y="3559659"/>
                    <a:pt x="4423080" y="3553421"/>
                    <a:pt x="4451766" y="3549679"/>
                  </a:cubicBezTo>
                  <a:cubicBezTo>
                    <a:pt x="4506646" y="3539699"/>
                    <a:pt x="4545312" y="3515996"/>
                    <a:pt x="4554042" y="3454868"/>
                  </a:cubicBezTo>
                  <a:cubicBezTo>
                    <a:pt x="4560278" y="3419937"/>
                    <a:pt x="4576492" y="3385007"/>
                    <a:pt x="4551548" y="3351324"/>
                  </a:cubicBezTo>
                  <a:cubicBezTo>
                    <a:pt x="4545312" y="3341344"/>
                    <a:pt x="4550300" y="3330116"/>
                    <a:pt x="4554042" y="3318889"/>
                  </a:cubicBezTo>
                  <a:cubicBezTo>
                    <a:pt x="4562772" y="3297681"/>
                    <a:pt x="4561526" y="3277721"/>
                    <a:pt x="4557784" y="3257761"/>
                  </a:cubicBezTo>
                  <a:cubicBezTo>
                    <a:pt x="4555290" y="3246533"/>
                    <a:pt x="4551548" y="3234058"/>
                    <a:pt x="4540322" y="3231563"/>
                  </a:cubicBezTo>
                  <a:cubicBezTo>
                    <a:pt x="4512882" y="3225325"/>
                    <a:pt x="4492926" y="3206613"/>
                    <a:pt x="4469228" y="3194138"/>
                  </a:cubicBezTo>
                  <a:cubicBezTo>
                    <a:pt x="4436800" y="3179167"/>
                    <a:pt x="4425574" y="3142989"/>
                    <a:pt x="4441788" y="3108059"/>
                  </a:cubicBezTo>
                  <a:cubicBezTo>
                    <a:pt x="4456756" y="3075624"/>
                    <a:pt x="4486690" y="3064396"/>
                    <a:pt x="4522860" y="3079366"/>
                  </a:cubicBezTo>
                  <a:cubicBezTo>
                    <a:pt x="4539074" y="3085604"/>
                    <a:pt x="4554042" y="3091841"/>
                    <a:pt x="4572752" y="3083109"/>
                  </a:cubicBezTo>
                  <a:cubicBezTo>
                    <a:pt x="4588966" y="3075624"/>
                    <a:pt x="4591460" y="3066891"/>
                    <a:pt x="4578988" y="3053169"/>
                  </a:cubicBezTo>
                  <a:cubicBezTo>
                    <a:pt x="4572752" y="3046931"/>
                    <a:pt x="4566514" y="3040693"/>
                    <a:pt x="4560278" y="3033208"/>
                  </a:cubicBezTo>
                  <a:cubicBezTo>
                    <a:pt x="4552794" y="3023228"/>
                    <a:pt x="4541570" y="3014496"/>
                    <a:pt x="4546558" y="2999525"/>
                  </a:cubicBezTo>
                  <a:cubicBezTo>
                    <a:pt x="4552794" y="2984555"/>
                    <a:pt x="4567762" y="2989545"/>
                    <a:pt x="4583976" y="2985803"/>
                  </a:cubicBezTo>
                  <a:cubicBezTo>
                    <a:pt x="4549054" y="2942140"/>
                    <a:pt x="4580234" y="2905962"/>
                    <a:pt x="4596450" y="2866042"/>
                  </a:cubicBezTo>
                  <a:cubicBezTo>
                    <a:pt x="4602686" y="2848576"/>
                    <a:pt x="4620148" y="2828616"/>
                    <a:pt x="4612664" y="2811151"/>
                  </a:cubicBezTo>
                  <a:cubicBezTo>
                    <a:pt x="4601438" y="2786201"/>
                    <a:pt x="4591460" y="2757508"/>
                    <a:pt x="4572752" y="2736300"/>
                  </a:cubicBezTo>
                  <a:cubicBezTo>
                    <a:pt x="4557784" y="2721330"/>
                    <a:pt x="4547806" y="2707607"/>
                    <a:pt x="4546558" y="2686400"/>
                  </a:cubicBezTo>
                  <a:cubicBezTo>
                    <a:pt x="4545312" y="2681410"/>
                    <a:pt x="4545312" y="2677667"/>
                    <a:pt x="4542816" y="2673925"/>
                  </a:cubicBezTo>
                  <a:cubicBezTo>
                    <a:pt x="4512882" y="2622777"/>
                    <a:pt x="4531592" y="2574124"/>
                    <a:pt x="4547806" y="2525471"/>
                  </a:cubicBezTo>
                  <a:cubicBezTo>
                    <a:pt x="4554042" y="2509253"/>
                    <a:pt x="4555290" y="2495530"/>
                    <a:pt x="4544064" y="2481808"/>
                  </a:cubicBezTo>
                  <a:cubicBezTo>
                    <a:pt x="4536580" y="2473075"/>
                    <a:pt x="4532838" y="2464342"/>
                    <a:pt x="4535334" y="2451867"/>
                  </a:cubicBezTo>
                  <a:cubicBezTo>
                    <a:pt x="4537828" y="2444382"/>
                    <a:pt x="4546558" y="2434402"/>
                    <a:pt x="4534086" y="2428164"/>
                  </a:cubicBezTo>
                  <a:cubicBezTo>
                    <a:pt x="4526602" y="2424422"/>
                    <a:pt x="4517872" y="2429412"/>
                    <a:pt x="4510388" y="2435650"/>
                  </a:cubicBezTo>
                  <a:cubicBezTo>
                    <a:pt x="4492926" y="2448125"/>
                    <a:pt x="4476712" y="2453115"/>
                    <a:pt x="4455508" y="2440640"/>
                  </a:cubicBezTo>
                  <a:cubicBezTo>
                    <a:pt x="4439294" y="2430660"/>
                    <a:pt x="4423080" y="2438145"/>
                    <a:pt x="4409360" y="2448125"/>
                  </a:cubicBezTo>
                  <a:cubicBezTo>
                    <a:pt x="4384414" y="2465590"/>
                    <a:pt x="4366952" y="2456857"/>
                    <a:pt x="4350738" y="2434402"/>
                  </a:cubicBezTo>
                  <a:cubicBezTo>
                    <a:pt x="4337018" y="2415689"/>
                    <a:pt x="4330782" y="2395729"/>
                    <a:pt x="4320804" y="2375769"/>
                  </a:cubicBezTo>
                  <a:cubicBezTo>
                    <a:pt x="4317062" y="2370779"/>
                    <a:pt x="4313320" y="2363294"/>
                    <a:pt x="4308330" y="2350819"/>
                  </a:cubicBezTo>
                  <a:cubicBezTo>
                    <a:pt x="4312072" y="2364541"/>
                    <a:pt x="4317062" y="2369531"/>
                    <a:pt x="4319556" y="2377016"/>
                  </a:cubicBezTo>
                  <a:cubicBezTo>
                    <a:pt x="4304590" y="2406957"/>
                    <a:pt x="4302094" y="2435650"/>
                    <a:pt x="4322050" y="2465590"/>
                  </a:cubicBezTo>
                  <a:cubicBezTo>
                    <a:pt x="4330782" y="2479313"/>
                    <a:pt x="4329534" y="2496778"/>
                    <a:pt x="4322050" y="2510500"/>
                  </a:cubicBezTo>
                  <a:cubicBezTo>
                    <a:pt x="4308330" y="2536698"/>
                    <a:pt x="4317062" y="2556658"/>
                    <a:pt x="4333276" y="2577866"/>
                  </a:cubicBezTo>
                  <a:cubicBezTo>
                    <a:pt x="4366952" y="2620282"/>
                    <a:pt x="4360716" y="2637747"/>
                    <a:pt x="4310826" y="2656459"/>
                  </a:cubicBezTo>
                  <a:cubicBezTo>
                    <a:pt x="4289622" y="2663944"/>
                    <a:pt x="4284632" y="2672677"/>
                    <a:pt x="4300848" y="2691390"/>
                  </a:cubicBezTo>
                  <a:cubicBezTo>
                    <a:pt x="4312072" y="2706360"/>
                    <a:pt x="4322050" y="2722578"/>
                    <a:pt x="4338266" y="2736300"/>
                  </a:cubicBezTo>
                  <a:cubicBezTo>
                    <a:pt x="4363210" y="2760003"/>
                    <a:pt x="4365706" y="2798676"/>
                    <a:pt x="4345748" y="2827369"/>
                  </a:cubicBezTo>
                  <a:cubicBezTo>
                    <a:pt x="4339512" y="2834854"/>
                    <a:pt x="4333276" y="2844834"/>
                    <a:pt x="4325792" y="2843586"/>
                  </a:cubicBezTo>
                  <a:cubicBezTo>
                    <a:pt x="4287128" y="2834854"/>
                    <a:pt x="4247214" y="2864794"/>
                    <a:pt x="4209798" y="2838596"/>
                  </a:cubicBezTo>
                  <a:cubicBezTo>
                    <a:pt x="4196078" y="2829864"/>
                    <a:pt x="4188594" y="2839844"/>
                    <a:pt x="4181110" y="2851071"/>
                  </a:cubicBezTo>
                  <a:cubicBezTo>
                    <a:pt x="4164896" y="2872279"/>
                    <a:pt x="4147434" y="2889744"/>
                    <a:pt x="4117500" y="2893487"/>
                  </a:cubicBezTo>
                  <a:cubicBezTo>
                    <a:pt x="4137456" y="2902219"/>
                    <a:pt x="4168638" y="2894734"/>
                    <a:pt x="4168638" y="2927170"/>
                  </a:cubicBezTo>
                  <a:cubicBezTo>
                    <a:pt x="4168638" y="2945882"/>
                    <a:pt x="4156164" y="2959605"/>
                    <a:pt x="4141198" y="2969585"/>
                  </a:cubicBezTo>
                  <a:cubicBezTo>
                    <a:pt x="4122488" y="2980813"/>
                    <a:pt x="4110016" y="2967090"/>
                    <a:pt x="4095048" y="2954615"/>
                  </a:cubicBezTo>
                  <a:cubicBezTo>
                    <a:pt x="4091306" y="2970833"/>
                    <a:pt x="4087566" y="2985803"/>
                    <a:pt x="4071350" y="2992040"/>
                  </a:cubicBezTo>
                  <a:cubicBezTo>
                    <a:pt x="4055136" y="2997030"/>
                    <a:pt x="4045158" y="2985803"/>
                    <a:pt x="4035180" y="2974575"/>
                  </a:cubicBezTo>
                  <a:cubicBezTo>
                    <a:pt x="4030192" y="2968338"/>
                    <a:pt x="4023954" y="2964595"/>
                    <a:pt x="4015224" y="2968338"/>
                  </a:cubicBezTo>
                  <a:cubicBezTo>
                    <a:pt x="3990278" y="2979565"/>
                    <a:pt x="3972816" y="2959605"/>
                    <a:pt x="3955356" y="2950872"/>
                  </a:cubicBezTo>
                  <a:cubicBezTo>
                    <a:pt x="3937894" y="2940892"/>
                    <a:pt x="3940388" y="2920932"/>
                    <a:pt x="3959096" y="2910952"/>
                  </a:cubicBezTo>
                  <a:cubicBezTo>
                    <a:pt x="3971570" y="2905962"/>
                    <a:pt x="3981548" y="2900972"/>
                    <a:pt x="3989032" y="2887249"/>
                  </a:cubicBezTo>
                  <a:cubicBezTo>
                    <a:pt x="4001504" y="2864794"/>
                    <a:pt x="4015224" y="2864794"/>
                    <a:pt x="4032686" y="2883507"/>
                  </a:cubicBezTo>
                  <a:cubicBezTo>
                    <a:pt x="4046406" y="2897229"/>
                    <a:pt x="4046406" y="2897229"/>
                    <a:pt x="4065114" y="2886002"/>
                  </a:cubicBezTo>
                  <a:cubicBezTo>
                    <a:pt x="4066362" y="2872279"/>
                    <a:pt x="4051394" y="2878517"/>
                    <a:pt x="4046406" y="2872279"/>
                  </a:cubicBezTo>
                  <a:cubicBezTo>
                    <a:pt x="4036428" y="2859804"/>
                    <a:pt x="4030192" y="2847329"/>
                    <a:pt x="4040170" y="2833606"/>
                  </a:cubicBezTo>
                  <a:cubicBezTo>
                    <a:pt x="4048900" y="2819884"/>
                    <a:pt x="4062620" y="2822379"/>
                    <a:pt x="4075092" y="2831111"/>
                  </a:cubicBezTo>
                  <a:cubicBezTo>
                    <a:pt x="4082576" y="2836101"/>
                    <a:pt x="4088812" y="2843586"/>
                    <a:pt x="4096296" y="2844834"/>
                  </a:cubicBezTo>
                  <a:cubicBezTo>
                    <a:pt x="4116252" y="2848576"/>
                    <a:pt x="4129972" y="2848576"/>
                    <a:pt x="4138704" y="2823626"/>
                  </a:cubicBezTo>
                  <a:cubicBezTo>
                    <a:pt x="4151176" y="2788696"/>
                    <a:pt x="4141198" y="2771231"/>
                    <a:pt x="4115004" y="2750023"/>
                  </a:cubicBezTo>
                  <a:cubicBezTo>
                    <a:pt x="4076340" y="2721330"/>
                    <a:pt x="4086318" y="2678915"/>
                    <a:pt x="4129972" y="2660202"/>
                  </a:cubicBezTo>
                  <a:cubicBezTo>
                    <a:pt x="4158660" y="2648974"/>
                    <a:pt x="4168638" y="2620282"/>
                    <a:pt x="4181110" y="2595331"/>
                  </a:cubicBezTo>
                  <a:cubicBezTo>
                    <a:pt x="4186100" y="2585351"/>
                    <a:pt x="4179862" y="2574124"/>
                    <a:pt x="4168638" y="2571629"/>
                  </a:cubicBezTo>
                  <a:cubicBezTo>
                    <a:pt x="4127478" y="2559153"/>
                    <a:pt x="4123736" y="2521728"/>
                    <a:pt x="4108768" y="2490540"/>
                  </a:cubicBezTo>
                  <a:cubicBezTo>
                    <a:pt x="4090060" y="2453115"/>
                    <a:pt x="4090060" y="2408204"/>
                    <a:pt x="4058878" y="2374521"/>
                  </a:cubicBezTo>
                  <a:cubicBezTo>
                    <a:pt x="4048900" y="2362046"/>
                    <a:pt x="4052642" y="2339591"/>
                    <a:pt x="4031438" y="2328363"/>
                  </a:cubicBezTo>
                  <a:cubicBezTo>
                    <a:pt x="4020212" y="2320878"/>
                    <a:pt x="4025202" y="2299671"/>
                    <a:pt x="4035180" y="2285948"/>
                  </a:cubicBezTo>
                  <a:cubicBezTo>
                    <a:pt x="4050148" y="2264740"/>
                    <a:pt x="4036428" y="2251018"/>
                    <a:pt x="4017718" y="2251018"/>
                  </a:cubicBezTo>
                  <a:cubicBezTo>
                    <a:pt x="3976558" y="2251018"/>
                    <a:pt x="3935398" y="2223572"/>
                    <a:pt x="3894240" y="2256008"/>
                  </a:cubicBezTo>
                  <a:cubicBezTo>
                    <a:pt x="3879272" y="2267235"/>
                    <a:pt x="3863058" y="2256008"/>
                    <a:pt x="3854326" y="2239790"/>
                  </a:cubicBezTo>
                  <a:cubicBezTo>
                    <a:pt x="3849338" y="2228562"/>
                    <a:pt x="3844348" y="2216087"/>
                    <a:pt x="3835618" y="2208602"/>
                  </a:cubicBezTo>
                  <a:cubicBezTo>
                    <a:pt x="3816908" y="2189890"/>
                    <a:pt x="3796952" y="2193632"/>
                    <a:pt x="3774502" y="2221077"/>
                  </a:cubicBezTo>
                  <a:cubicBezTo>
                    <a:pt x="3794458" y="2228562"/>
                    <a:pt x="3819404" y="2228562"/>
                    <a:pt x="3824392" y="2256008"/>
                  </a:cubicBezTo>
                  <a:cubicBezTo>
                    <a:pt x="3828134" y="2269730"/>
                    <a:pt x="3829382" y="2284701"/>
                    <a:pt x="3809426" y="2284701"/>
                  </a:cubicBezTo>
                  <a:cubicBezTo>
                    <a:pt x="3778244" y="2284701"/>
                    <a:pt x="3757040" y="2307156"/>
                    <a:pt x="3733342" y="2319631"/>
                  </a:cubicBezTo>
                  <a:cubicBezTo>
                    <a:pt x="3725858" y="2323373"/>
                    <a:pt x="3720870" y="2329611"/>
                    <a:pt x="3713386" y="2333354"/>
                  </a:cubicBezTo>
                  <a:cubicBezTo>
                    <a:pt x="3682204" y="2349571"/>
                    <a:pt x="3673474" y="2383254"/>
                    <a:pt x="3694678" y="2413194"/>
                  </a:cubicBezTo>
                  <a:cubicBezTo>
                    <a:pt x="3707150" y="2429412"/>
                    <a:pt x="3709644" y="2444382"/>
                    <a:pt x="3708396" y="2465590"/>
                  </a:cubicBezTo>
                  <a:cubicBezTo>
                    <a:pt x="3707150" y="2514243"/>
                    <a:pt x="3723364" y="2561648"/>
                    <a:pt x="3760782" y="2596579"/>
                  </a:cubicBezTo>
                  <a:cubicBezTo>
                    <a:pt x="3767018" y="2604064"/>
                    <a:pt x="3775750" y="2605311"/>
                    <a:pt x="3784480" y="2605311"/>
                  </a:cubicBezTo>
                  <a:cubicBezTo>
                    <a:pt x="3801942" y="2602816"/>
                    <a:pt x="3816908" y="2609054"/>
                    <a:pt x="3831876" y="2616539"/>
                  </a:cubicBezTo>
                  <a:cubicBezTo>
                    <a:pt x="3886756" y="2645232"/>
                    <a:pt x="3886756" y="2645232"/>
                    <a:pt x="3868046" y="2705112"/>
                  </a:cubicBezTo>
                  <a:cubicBezTo>
                    <a:pt x="3860564" y="2730063"/>
                    <a:pt x="3859316" y="2752518"/>
                    <a:pt x="3884262" y="2769983"/>
                  </a:cubicBezTo>
                  <a:cubicBezTo>
                    <a:pt x="3902970" y="2781211"/>
                    <a:pt x="3901722" y="2797428"/>
                    <a:pt x="3892992" y="2816141"/>
                  </a:cubicBezTo>
                  <a:cubicBezTo>
                    <a:pt x="3876778" y="2848576"/>
                    <a:pt x="3846844" y="2866042"/>
                    <a:pt x="3816908" y="2883507"/>
                  </a:cubicBezTo>
                  <a:cubicBezTo>
                    <a:pt x="3804436" y="2892239"/>
                    <a:pt x="3791964" y="2884754"/>
                    <a:pt x="3780738" y="2878517"/>
                  </a:cubicBezTo>
                  <a:cubicBezTo>
                    <a:pt x="3757040" y="2864794"/>
                    <a:pt x="3737084" y="2843586"/>
                    <a:pt x="3712138" y="2832359"/>
                  </a:cubicBezTo>
                  <a:cubicBezTo>
                    <a:pt x="3702160" y="2827369"/>
                    <a:pt x="3690936" y="2821131"/>
                    <a:pt x="3678462" y="2818636"/>
                  </a:cubicBezTo>
                  <a:cubicBezTo>
                    <a:pt x="3658506" y="2813646"/>
                    <a:pt x="3643540" y="2809904"/>
                    <a:pt x="3664742" y="2784953"/>
                  </a:cubicBezTo>
                  <a:cubicBezTo>
                    <a:pt x="3675968" y="2772478"/>
                    <a:pt x="3659754" y="2762498"/>
                    <a:pt x="3648528" y="2761250"/>
                  </a:cubicBezTo>
                  <a:cubicBezTo>
                    <a:pt x="3621088" y="2757508"/>
                    <a:pt x="3603626" y="2746280"/>
                    <a:pt x="3596144" y="2716340"/>
                  </a:cubicBezTo>
                  <a:cubicBezTo>
                    <a:pt x="3592402" y="2696380"/>
                    <a:pt x="3569950" y="2693885"/>
                    <a:pt x="3551242" y="2710102"/>
                  </a:cubicBezTo>
                  <a:cubicBezTo>
                    <a:pt x="3543758" y="2716340"/>
                    <a:pt x="3538770" y="2723825"/>
                    <a:pt x="3528790" y="2720083"/>
                  </a:cubicBezTo>
                  <a:cubicBezTo>
                    <a:pt x="3517566" y="2715093"/>
                    <a:pt x="3521308" y="2705112"/>
                    <a:pt x="3521308" y="2697627"/>
                  </a:cubicBezTo>
                  <a:cubicBezTo>
                    <a:pt x="3521308" y="2677667"/>
                    <a:pt x="3508834" y="2668935"/>
                    <a:pt x="3491374" y="2670182"/>
                  </a:cubicBezTo>
                  <a:cubicBezTo>
                    <a:pt x="3471416" y="2672677"/>
                    <a:pt x="3456450" y="2680162"/>
                    <a:pt x="3462686" y="2705112"/>
                  </a:cubicBezTo>
                  <a:cubicBezTo>
                    <a:pt x="3467676" y="2727568"/>
                    <a:pt x="3460192" y="2742538"/>
                    <a:pt x="3441482" y="2753765"/>
                  </a:cubicBezTo>
                  <a:cubicBezTo>
                    <a:pt x="3426516" y="2763746"/>
                    <a:pt x="3421526" y="2777468"/>
                    <a:pt x="3425268" y="2794933"/>
                  </a:cubicBezTo>
                  <a:cubicBezTo>
                    <a:pt x="3427762" y="2808656"/>
                    <a:pt x="3430258" y="2823626"/>
                    <a:pt x="3431504" y="2837349"/>
                  </a:cubicBezTo>
                  <a:cubicBezTo>
                    <a:pt x="3433998" y="2867289"/>
                    <a:pt x="3443976" y="2887249"/>
                    <a:pt x="3476406" y="2898477"/>
                  </a:cubicBezTo>
                  <a:cubicBezTo>
                    <a:pt x="3511330" y="2910952"/>
                    <a:pt x="3530038" y="2944635"/>
                    <a:pt x="3559972" y="2965843"/>
                  </a:cubicBezTo>
                  <a:cubicBezTo>
                    <a:pt x="3578682" y="2980813"/>
                    <a:pt x="3594896" y="2985803"/>
                    <a:pt x="3618594" y="2980813"/>
                  </a:cubicBezTo>
                  <a:cubicBezTo>
                    <a:pt x="3649776" y="2972080"/>
                    <a:pt x="3679710" y="2988298"/>
                    <a:pt x="3712138" y="2982060"/>
                  </a:cubicBezTo>
                  <a:cubicBezTo>
                    <a:pt x="3722116" y="2980813"/>
                    <a:pt x="3727106" y="2990793"/>
                    <a:pt x="3729600" y="3000773"/>
                  </a:cubicBezTo>
                  <a:cubicBezTo>
                    <a:pt x="3735836" y="3021981"/>
                    <a:pt x="3722116" y="3056911"/>
                    <a:pt x="3705902" y="3068139"/>
                  </a:cubicBezTo>
                  <a:cubicBezTo>
                    <a:pt x="3679710" y="3086851"/>
                    <a:pt x="3647282" y="3088099"/>
                    <a:pt x="3626078" y="3070634"/>
                  </a:cubicBezTo>
                  <a:cubicBezTo>
                    <a:pt x="3607368" y="3053169"/>
                    <a:pt x="3588660" y="3048178"/>
                    <a:pt x="3566208" y="3063149"/>
                  </a:cubicBezTo>
                  <a:cubicBezTo>
                    <a:pt x="3558726" y="3068139"/>
                    <a:pt x="3547500" y="3068139"/>
                    <a:pt x="3537522" y="3069386"/>
                  </a:cubicBezTo>
                  <a:cubicBezTo>
                    <a:pt x="3525050" y="3069386"/>
                    <a:pt x="3515072" y="3074376"/>
                    <a:pt x="3507588" y="3086851"/>
                  </a:cubicBezTo>
                  <a:cubicBezTo>
                    <a:pt x="3476406" y="3130514"/>
                    <a:pt x="3436494" y="3159207"/>
                    <a:pt x="3385356" y="3181662"/>
                  </a:cubicBezTo>
                  <a:cubicBezTo>
                    <a:pt x="3336712" y="3201623"/>
                    <a:pt x="3295552" y="3239048"/>
                    <a:pt x="3294306" y="3300176"/>
                  </a:cubicBezTo>
                  <a:cubicBezTo>
                    <a:pt x="3294306" y="3317641"/>
                    <a:pt x="3294306" y="3331364"/>
                    <a:pt x="3314262" y="3337602"/>
                  </a:cubicBezTo>
                  <a:cubicBezTo>
                    <a:pt x="3320498" y="3340097"/>
                    <a:pt x="3327982" y="3342592"/>
                    <a:pt x="3330476" y="3350077"/>
                  </a:cubicBezTo>
                  <a:cubicBezTo>
                    <a:pt x="3350432" y="3402472"/>
                    <a:pt x="3399076" y="3408710"/>
                    <a:pt x="3446472" y="3417442"/>
                  </a:cubicBezTo>
                  <a:cubicBezTo>
                    <a:pt x="3481394" y="3423680"/>
                    <a:pt x="3518812" y="3424927"/>
                    <a:pt x="3537522" y="3464848"/>
                  </a:cubicBezTo>
                  <a:cubicBezTo>
                    <a:pt x="3513824" y="3464848"/>
                    <a:pt x="3493868" y="3457363"/>
                    <a:pt x="3471416" y="3449878"/>
                  </a:cubicBezTo>
                  <a:cubicBezTo>
                    <a:pt x="3432752" y="3437403"/>
                    <a:pt x="3392840" y="3429917"/>
                    <a:pt x="3351680" y="3426175"/>
                  </a:cubicBezTo>
                  <a:cubicBezTo>
                    <a:pt x="3316756" y="3422432"/>
                    <a:pt x="3286822" y="3411205"/>
                    <a:pt x="3266866" y="3380017"/>
                  </a:cubicBezTo>
                  <a:cubicBezTo>
                    <a:pt x="3258134" y="3367542"/>
                    <a:pt x="3251898" y="3356314"/>
                    <a:pt x="3233190" y="3363799"/>
                  </a:cubicBezTo>
                  <a:cubicBezTo>
                    <a:pt x="3220716" y="3368789"/>
                    <a:pt x="3206996" y="3362552"/>
                    <a:pt x="3199514" y="3353819"/>
                  </a:cubicBezTo>
                  <a:cubicBezTo>
                    <a:pt x="3173320" y="3317641"/>
                    <a:pt x="3130914" y="3332611"/>
                    <a:pt x="3097238" y="3322631"/>
                  </a:cubicBezTo>
                  <a:cubicBezTo>
                    <a:pt x="3089754" y="3318889"/>
                    <a:pt x="3086012" y="3327621"/>
                    <a:pt x="3083518" y="3333859"/>
                  </a:cubicBezTo>
                  <a:cubicBezTo>
                    <a:pt x="3071046" y="3373779"/>
                    <a:pt x="3031132" y="3381264"/>
                    <a:pt x="3002446" y="3399977"/>
                  </a:cubicBezTo>
                  <a:cubicBezTo>
                    <a:pt x="2986232" y="3409957"/>
                    <a:pt x="2970016" y="3391245"/>
                    <a:pt x="2961286" y="3380017"/>
                  </a:cubicBezTo>
                  <a:cubicBezTo>
                    <a:pt x="2951308" y="3363799"/>
                    <a:pt x="2941330" y="3343839"/>
                    <a:pt x="2953802" y="3323879"/>
                  </a:cubicBezTo>
                  <a:cubicBezTo>
                    <a:pt x="2960038" y="3313899"/>
                    <a:pt x="2976254" y="3303919"/>
                    <a:pt x="2963780" y="3290196"/>
                  </a:cubicBezTo>
                  <a:cubicBezTo>
                    <a:pt x="2953802" y="3278968"/>
                    <a:pt x="2940082" y="3285206"/>
                    <a:pt x="2931352" y="3297681"/>
                  </a:cubicBezTo>
                  <a:cubicBezTo>
                    <a:pt x="2926362" y="3303919"/>
                    <a:pt x="2921374" y="3301424"/>
                    <a:pt x="2918878" y="3296434"/>
                  </a:cubicBezTo>
                  <a:cubicBezTo>
                    <a:pt x="2913890" y="3291444"/>
                    <a:pt x="2911396" y="3283958"/>
                    <a:pt x="2906406" y="3280216"/>
                  </a:cubicBezTo>
                  <a:cubicBezTo>
                    <a:pt x="2901418" y="3276473"/>
                    <a:pt x="2892686" y="3271483"/>
                    <a:pt x="2888944" y="3272731"/>
                  </a:cubicBezTo>
                  <a:cubicBezTo>
                    <a:pt x="2850280" y="3297681"/>
                    <a:pt x="2811614" y="3247781"/>
                    <a:pt x="2774196" y="3272731"/>
                  </a:cubicBezTo>
                  <a:cubicBezTo>
                    <a:pt x="2755488" y="3283958"/>
                    <a:pt x="2738026" y="3282711"/>
                    <a:pt x="2715574" y="3280216"/>
                  </a:cubicBezTo>
                  <a:cubicBezTo>
                    <a:pt x="2680652" y="3276473"/>
                    <a:pt x="2644480" y="3290196"/>
                    <a:pt x="2614546" y="3312651"/>
                  </a:cubicBezTo>
                  <a:cubicBezTo>
                    <a:pt x="2585860" y="3333859"/>
                    <a:pt x="2519754" y="3322631"/>
                    <a:pt x="2502292" y="3291444"/>
                  </a:cubicBezTo>
                  <a:cubicBezTo>
                    <a:pt x="2502292" y="3290196"/>
                    <a:pt x="2501046" y="3288948"/>
                    <a:pt x="2502292" y="3288948"/>
                  </a:cubicBezTo>
                  <a:cubicBezTo>
                    <a:pt x="2518508" y="3246533"/>
                    <a:pt x="2488572" y="3231563"/>
                    <a:pt x="2462380" y="3211603"/>
                  </a:cubicBezTo>
                  <a:cubicBezTo>
                    <a:pt x="2454896" y="3205365"/>
                    <a:pt x="2452402" y="3187900"/>
                    <a:pt x="2437436" y="3197880"/>
                  </a:cubicBezTo>
                  <a:cubicBezTo>
                    <a:pt x="2423716" y="3209108"/>
                    <a:pt x="2402512" y="3212850"/>
                    <a:pt x="2408748" y="3239048"/>
                  </a:cubicBezTo>
                  <a:cubicBezTo>
                    <a:pt x="2422468" y="3300176"/>
                    <a:pt x="2407500" y="3358809"/>
                    <a:pt x="2383802" y="3413700"/>
                  </a:cubicBezTo>
                  <a:cubicBezTo>
                    <a:pt x="2370082" y="3446135"/>
                    <a:pt x="2325182" y="3453620"/>
                    <a:pt x="2303978" y="3427422"/>
                  </a:cubicBezTo>
                  <a:cubicBezTo>
                    <a:pt x="2286516" y="3453620"/>
                    <a:pt x="2275290" y="3459858"/>
                    <a:pt x="2260324" y="3423680"/>
                  </a:cubicBezTo>
                  <a:cubicBezTo>
                    <a:pt x="2250346" y="3403720"/>
                    <a:pt x="2234130" y="3387502"/>
                    <a:pt x="2245356" y="3362552"/>
                  </a:cubicBezTo>
                  <a:cubicBezTo>
                    <a:pt x="2249098" y="3351324"/>
                    <a:pt x="2240368" y="3347582"/>
                    <a:pt x="2234130" y="3341344"/>
                  </a:cubicBezTo>
                  <a:cubicBezTo>
                    <a:pt x="2187982" y="3302671"/>
                    <a:pt x="2159296" y="3250276"/>
                    <a:pt x="2133102" y="3196633"/>
                  </a:cubicBezTo>
                  <a:cubicBezTo>
                    <a:pt x="2126866" y="3184157"/>
                    <a:pt x="2123124" y="3170435"/>
                    <a:pt x="2138092" y="3162950"/>
                  </a:cubicBezTo>
                  <a:cubicBezTo>
                    <a:pt x="2156800" y="3151722"/>
                    <a:pt x="2158048" y="3136752"/>
                    <a:pt x="2150564" y="3119287"/>
                  </a:cubicBezTo>
                  <a:cubicBezTo>
                    <a:pt x="2141834" y="3095584"/>
                    <a:pt x="2156800" y="3073129"/>
                    <a:pt x="2148070" y="3049426"/>
                  </a:cubicBezTo>
                  <a:cubicBezTo>
                    <a:pt x="2144328" y="3038198"/>
                    <a:pt x="2144328" y="3023228"/>
                    <a:pt x="2131856" y="3023228"/>
                  </a:cubicBezTo>
                  <a:cubicBezTo>
                    <a:pt x="2098180" y="3023228"/>
                    <a:pt x="2098180" y="2998278"/>
                    <a:pt x="2095684" y="2978318"/>
                  </a:cubicBezTo>
                  <a:cubicBezTo>
                    <a:pt x="2093190" y="2950872"/>
                    <a:pt x="2081964" y="2932160"/>
                    <a:pt x="2055772" y="2922180"/>
                  </a:cubicBezTo>
                  <a:cubicBezTo>
                    <a:pt x="2032074" y="2912200"/>
                    <a:pt x="2024590" y="2881012"/>
                    <a:pt x="1995904" y="2876022"/>
                  </a:cubicBezTo>
                  <a:cubicBezTo>
                    <a:pt x="1980936" y="2872279"/>
                    <a:pt x="1995904" y="2813646"/>
                    <a:pt x="2017108" y="2802418"/>
                  </a:cubicBezTo>
                  <a:cubicBezTo>
                    <a:pt x="2034568" y="2792438"/>
                    <a:pt x="2052030" y="2782458"/>
                    <a:pt x="2058266" y="2762498"/>
                  </a:cubicBezTo>
                  <a:cubicBezTo>
                    <a:pt x="2065750" y="2742538"/>
                    <a:pt x="2064504" y="2728815"/>
                    <a:pt x="2037064" y="2722578"/>
                  </a:cubicBezTo>
                  <a:cubicBezTo>
                    <a:pt x="2004634" y="2715093"/>
                    <a:pt x="1968464" y="2718835"/>
                    <a:pt x="1939776" y="2697627"/>
                  </a:cubicBezTo>
                  <a:cubicBezTo>
                    <a:pt x="1931046" y="2692637"/>
                    <a:pt x="1912336" y="2692637"/>
                    <a:pt x="1921068" y="2673925"/>
                  </a:cubicBezTo>
                  <a:cubicBezTo>
                    <a:pt x="1928552" y="2657707"/>
                    <a:pt x="1938530" y="2643984"/>
                    <a:pt x="1958486" y="2648974"/>
                  </a:cubicBezTo>
                  <a:cubicBezTo>
                    <a:pt x="1973452" y="2651469"/>
                    <a:pt x="1987172" y="2653964"/>
                    <a:pt x="2003388" y="2647727"/>
                  </a:cubicBezTo>
                  <a:cubicBezTo>
                    <a:pt x="2039558" y="2632757"/>
                    <a:pt x="2052030" y="2616539"/>
                    <a:pt x="2038310" y="2577866"/>
                  </a:cubicBezTo>
                  <a:cubicBezTo>
                    <a:pt x="2027086" y="2547926"/>
                    <a:pt x="2038310" y="2531708"/>
                    <a:pt x="2065750" y="2522975"/>
                  </a:cubicBezTo>
                  <a:cubicBezTo>
                    <a:pt x="2078222" y="2519233"/>
                    <a:pt x="2091942" y="2514243"/>
                    <a:pt x="2105662" y="2511748"/>
                  </a:cubicBezTo>
                  <a:cubicBezTo>
                    <a:pt x="2121878" y="2508005"/>
                    <a:pt x="2139338" y="2505510"/>
                    <a:pt x="2146822" y="2491788"/>
                  </a:cubicBezTo>
                  <a:cubicBezTo>
                    <a:pt x="2164284" y="2458105"/>
                    <a:pt x="2181746" y="2475570"/>
                    <a:pt x="2192972" y="2491788"/>
                  </a:cubicBezTo>
                  <a:cubicBezTo>
                    <a:pt x="2221658" y="2534203"/>
                    <a:pt x="2245356" y="2579114"/>
                    <a:pt x="2254088" y="2631509"/>
                  </a:cubicBezTo>
                  <a:cubicBezTo>
                    <a:pt x="2270302" y="2713845"/>
                    <a:pt x="2281528" y="2797428"/>
                    <a:pt x="2325182" y="2872279"/>
                  </a:cubicBezTo>
                  <a:cubicBezTo>
                    <a:pt x="2332664" y="2887249"/>
                    <a:pt x="2342642" y="2897229"/>
                    <a:pt x="2361352" y="2895982"/>
                  </a:cubicBezTo>
                  <a:cubicBezTo>
                    <a:pt x="2423716" y="2887249"/>
                    <a:pt x="2487326" y="2886002"/>
                    <a:pt x="2521002" y="2818636"/>
                  </a:cubicBezTo>
                  <a:cubicBezTo>
                    <a:pt x="2529732" y="2801171"/>
                    <a:pt x="2548442" y="2799923"/>
                    <a:pt x="2563408" y="2796181"/>
                  </a:cubicBezTo>
                  <a:cubicBezTo>
                    <a:pt x="2588354" y="2788696"/>
                    <a:pt x="2604568" y="2772478"/>
                    <a:pt x="2593344" y="2747528"/>
                  </a:cubicBezTo>
                  <a:cubicBezTo>
                    <a:pt x="2562162" y="2677667"/>
                    <a:pt x="2615794" y="2642737"/>
                    <a:pt x="2648222" y="2596579"/>
                  </a:cubicBezTo>
                  <a:cubicBezTo>
                    <a:pt x="2650718" y="2594084"/>
                    <a:pt x="2654458" y="2591589"/>
                    <a:pt x="2659448" y="2590341"/>
                  </a:cubicBezTo>
                  <a:cubicBezTo>
                    <a:pt x="2721812" y="2570381"/>
                    <a:pt x="2761724" y="2531708"/>
                    <a:pt x="2777938" y="2464342"/>
                  </a:cubicBezTo>
                  <a:cubicBezTo>
                    <a:pt x="2785422" y="2439392"/>
                    <a:pt x="2811614" y="2433155"/>
                    <a:pt x="2814108" y="2404462"/>
                  </a:cubicBezTo>
                  <a:cubicBezTo>
                    <a:pt x="2819098" y="2363294"/>
                    <a:pt x="2807872" y="2344581"/>
                    <a:pt x="2764218" y="2348324"/>
                  </a:cubicBezTo>
                  <a:cubicBezTo>
                    <a:pt x="2780432" y="2312146"/>
                    <a:pt x="2760476" y="2294681"/>
                    <a:pt x="2730542" y="2283453"/>
                  </a:cubicBezTo>
                  <a:cubicBezTo>
                    <a:pt x="2699360" y="2270978"/>
                    <a:pt x="2680652" y="2252265"/>
                    <a:pt x="2683146" y="2216087"/>
                  </a:cubicBezTo>
                  <a:cubicBezTo>
                    <a:pt x="2684394" y="2193632"/>
                    <a:pt x="2664438" y="2186147"/>
                    <a:pt x="2651964" y="2172424"/>
                  </a:cubicBezTo>
                  <a:cubicBezTo>
                    <a:pt x="2636998" y="2154959"/>
                    <a:pt x="2636998" y="2157454"/>
                    <a:pt x="2656954" y="2143732"/>
                  </a:cubicBezTo>
                  <a:cubicBezTo>
                    <a:pt x="2670674" y="2134999"/>
                    <a:pt x="2664438" y="2121276"/>
                    <a:pt x="2656954" y="2110049"/>
                  </a:cubicBezTo>
                  <a:cubicBezTo>
                    <a:pt x="2643234" y="2092583"/>
                    <a:pt x="2622030" y="2088841"/>
                    <a:pt x="2602074" y="2081356"/>
                  </a:cubicBezTo>
                  <a:cubicBezTo>
                    <a:pt x="2636998" y="2082603"/>
                    <a:pt x="2653212" y="2058901"/>
                    <a:pt x="2671920" y="2035198"/>
                  </a:cubicBezTo>
                  <a:cubicBezTo>
                    <a:pt x="2690630" y="2011495"/>
                    <a:pt x="2710586" y="1987792"/>
                    <a:pt x="2730542" y="1965337"/>
                  </a:cubicBezTo>
                  <a:cubicBezTo>
                    <a:pt x="2739272" y="1955357"/>
                    <a:pt x="2749252" y="1945377"/>
                    <a:pt x="2738026" y="1931654"/>
                  </a:cubicBezTo>
                  <a:cubicBezTo>
                    <a:pt x="2721812" y="1910447"/>
                    <a:pt x="2735532" y="1896724"/>
                    <a:pt x="2748004" y="1883001"/>
                  </a:cubicBezTo>
                  <a:cubicBezTo>
                    <a:pt x="2755488" y="1874269"/>
                    <a:pt x="2765466" y="1870526"/>
                    <a:pt x="2772950" y="1863041"/>
                  </a:cubicBezTo>
                  <a:cubicBezTo>
                    <a:pt x="2785422" y="1850566"/>
                    <a:pt x="2792906" y="1845576"/>
                    <a:pt x="2797894" y="1869279"/>
                  </a:cubicBezTo>
                  <a:cubicBezTo>
                    <a:pt x="2801636" y="1885496"/>
                    <a:pt x="2820346" y="1891734"/>
                    <a:pt x="2834064" y="1892981"/>
                  </a:cubicBezTo>
                  <a:cubicBezTo>
                    <a:pt x="2859010" y="1897971"/>
                    <a:pt x="2882708" y="1878011"/>
                    <a:pt x="2910148" y="1889239"/>
                  </a:cubicBezTo>
                  <a:cubicBezTo>
                    <a:pt x="2916384" y="1891734"/>
                    <a:pt x="2923868" y="1875516"/>
                    <a:pt x="2918878" y="1863041"/>
                  </a:cubicBezTo>
                  <a:cubicBezTo>
                    <a:pt x="2913890" y="1851813"/>
                    <a:pt x="2916384" y="1843081"/>
                    <a:pt x="2927610" y="1838091"/>
                  </a:cubicBezTo>
                  <a:cubicBezTo>
                    <a:pt x="2938836" y="1833101"/>
                    <a:pt x="2947566" y="1840586"/>
                    <a:pt x="2957544" y="1846823"/>
                  </a:cubicBezTo>
                  <a:cubicBezTo>
                    <a:pt x="2970016" y="1854309"/>
                    <a:pt x="2965028" y="1863041"/>
                    <a:pt x="2961286" y="1871774"/>
                  </a:cubicBezTo>
                  <a:cubicBezTo>
                    <a:pt x="2947566" y="1894229"/>
                    <a:pt x="2935094" y="1917932"/>
                    <a:pt x="2955050" y="1944129"/>
                  </a:cubicBezTo>
                  <a:cubicBezTo>
                    <a:pt x="2963780" y="1954110"/>
                    <a:pt x="2952554" y="1959100"/>
                    <a:pt x="2947566" y="1966585"/>
                  </a:cubicBezTo>
                  <a:cubicBezTo>
                    <a:pt x="2935094" y="1982802"/>
                    <a:pt x="2921374" y="1999020"/>
                    <a:pt x="2912642" y="2017733"/>
                  </a:cubicBezTo>
                  <a:cubicBezTo>
                    <a:pt x="2905158" y="2030208"/>
                    <a:pt x="2903912" y="2047673"/>
                    <a:pt x="2916384" y="2056406"/>
                  </a:cubicBezTo>
                  <a:cubicBezTo>
                    <a:pt x="2930104" y="2066386"/>
                    <a:pt x="2941330" y="2058901"/>
                    <a:pt x="2951308" y="2048921"/>
                  </a:cubicBezTo>
                  <a:cubicBezTo>
                    <a:pt x="2967522" y="2028960"/>
                    <a:pt x="2999952" y="2028960"/>
                    <a:pt x="3004940" y="1997773"/>
                  </a:cubicBezTo>
                  <a:cubicBezTo>
                    <a:pt x="3004940" y="1996525"/>
                    <a:pt x="3009930" y="1992782"/>
                    <a:pt x="3012424" y="1992782"/>
                  </a:cubicBezTo>
                  <a:cubicBezTo>
                    <a:pt x="3018660" y="1994030"/>
                    <a:pt x="3019908" y="2000268"/>
                    <a:pt x="3019908" y="2005258"/>
                  </a:cubicBezTo>
                  <a:cubicBezTo>
                    <a:pt x="3021154" y="2020228"/>
                    <a:pt x="3023650" y="2035198"/>
                    <a:pt x="3039864" y="2038940"/>
                  </a:cubicBezTo>
                  <a:cubicBezTo>
                    <a:pt x="3049842" y="2041435"/>
                    <a:pt x="3054830" y="2032703"/>
                    <a:pt x="3057326" y="2026465"/>
                  </a:cubicBezTo>
                  <a:cubicBezTo>
                    <a:pt x="3064808" y="2011495"/>
                    <a:pt x="3059820" y="1999020"/>
                    <a:pt x="3049842" y="1986545"/>
                  </a:cubicBezTo>
                  <a:cubicBezTo>
                    <a:pt x="3034874" y="1967832"/>
                    <a:pt x="3021154" y="1947872"/>
                    <a:pt x="3032380" y="1920427"/>
                  </a:cubicBezTo>
                  <a:cubicBezTo>
                    <a:pt x="3036122" y="1909199"/>
                    <a:pt x="3037368" y="1899219"/>
                    <a:pt x="3053584" y="1911694"/>
                  </a:cubicBezTo>
                  <a:cubicBezTo>
                    <a:pt x="3072292" y="1924169"/>
                    <a:pt x="3086012" y="1916684"/>
                    <a:pt x="3086012" y="1894229"/>
                  </a:cubicBezTo>
                  <a:cubicBezTo>
                    <a:pt x="3087260" y="1884249"/>
                    <a:pt x="3077282" y="1869279"/>
                    <a:pt x="3094744" y="1869279"/>
                  </a:cubicBezTo>
                  <a:cubicBezTo>
                    <a:pt x="3108462" y="1868031"/>
                    <a:pt x="3120936" y="1880506"/>
                    <a:pt x="3119688" y="1894229"/>
                  </a:cubicBezTo>
                  <a:cubicBezTo>
                    <a:pt x="3117194" y="1927912"/>
                    <a:pt x="3129666" y="1934149"/>
                    <a:pt x="3157106" y="1920427"/>
                  </a:cubicBezTo>
                  <a:cubicBezTo>
                    <a:pt x="3173320" y="1911694"/>
                    <a:pt x="3179558" y="1931654"/>
                    <a:pt x="3193276" y="1929159"/>
                  </a:cubicBezTo>
                  <a:cubicBezTo>
                    <a:pt x="3210738" y="1936644"/>
                    <a:pt x="3224458" y="1929159"/>
                    <a:pt x="3234436" y="1915437"/>
                  </a:cubicBezTo>
                  <a:cubicBezTo>
                    <a:pt x="3245662" y="1901714"/>
                    <a:pt x="3235684" y="1887991"/>
                    <a:pt x="3228200" y="1876764"/>
                  </a:cubicBezTo>
                  <a:cubicBezTo>
                    <a:pt x="3221964" y="1865536"/>
                    <a:pt x="3205750" y="1856804"/>
                    <a:pt x="3219470" y="1843081"/>
                  </a:cubicBezTo>
                  <a:cubicBezTo>
                    <a:pt x="3222276" y="1839650"/>
                    <a:pt x="3225160" y="1837857"/>
                    <a:pt x="3228083" y="1837174"/>
                  </a:cubicBezTo>
                  <a:close/>
                  <a:moveTo>
                    <a:pt x="2657936" y="1109498"/>
                  </a:moveTo>
                  <a:cubicBezTo>
                    <a:pt x="2666678" y="1109498"/>
                    <a:pt x="2674170" y="1111971"/>
                    <a:pt x="2677918" y="1119390"/>
                  </a:cubicBezTo>
                  <a:cubicBezTo>
                    <a:pt x="2680416" y="1126808"/>
                    <a:pt x="2674170" y="1131754"/>
                    <a:pt x="2670424" y="1136700"/>
                  </a:cubicBezTo>
                  <a:cubicBezTo>
                    <a:pt x="2665428" y="1141646"/>
                    <a:pt x="2660432" y="1146901"/>
                    <a:pt x="2654656" y="1150610"/>
                  </a:cubicBezTo>
                  <a:lnTo>
                    <a:pt x="2636236" y="1154787"/>
                  </a:lnTo>
                  <a:lnTo>
                    <a:pt x="2636954" y="1154934"/>
                  </a:lnTo>
                  <a:cubicBezTo>
                    <a:pt x="2653190" y="1168644"/>
                    <a:pt x="2661308" y="1175498"/>
                    <a:pt x="2661152" y="1182820"/>
                  </a:cubicBezTo>
                  <a:cubicBezTo>
                    <a:pt x="2660996" y="1190143"/>
                    <a:pt x="2652566" y="1197932"/>
                    <a:pt x="2635706" y="1213511"/>
                  </a:cubicBezTo>
                  <a:cubicBezTo>
                    <a:pt x="2619470" y="1227220"/>
                    <a:pt x="2606980" y="1234698"/>
                    <a:pt x="2590744" y="1217250"/>
                  </a:cubicBezTo>
                  <a:cubicBezTo>
                    <a:pt x="2578256" y="1206033"/>
                    <a:pt x="2570762" y="1209772"/>
                    <a:pt x="2570762" y="1225974"/>
                  </a:cubicBezTo>
                  <a:cubicBezTo>
                    <a:pt x="2570762" y="1233452"/>
                    <a:pt x="2568264" y="1240930"/>
                    <a:pt x="2567016" y="1248407"/>
                  </a:cubicBezTo>
                  <a:cubicBezTo>
                    <a:pt x="2564518" y="1255885"/>
                    <a:pt x="2559522" y="1262117"/>
                    <a:pt x="2549530" y="1259624"/>
                  </a:cubicBezTo>
                  <a:cubicBezTo>
                    <a:pt x="2539540" y="1255885"/>
                    <a:pt x="2533294" y="1245915"/>
                    <a:pt x="2540788" y="1238437"/>
                  </a:cubicBezTo>
                  <a:cubicBezTo>
                    <a:pt x="2555774" y="1219742"/>
                    <a:pt x="2554526" y="1188585"/>
                    <a:pt x="2584500" y="1181107"/>
                  </a:cubicBezTo>
                  <a:cubicBezTo>
                    <a:pt x="2590744" y="1179860"/>
                    <a:pt x="2598238" y="1173629"/>
                    <a:pt x="2599488" y="1167397"/>
                  </a:cubicBezTo>
                  <a:cubicBezTo>
                    <a:pt x="2602610" y="1154934"/>
                    <a:pt x="2608230" y="1150884"/>
                    <a:pt x="2614942" y="1150416"/>
                  </a:cubicBezTo>
                  <a:lnTo>
                    <a:pt x="2634210" y="1154371"/>
                  </a:lnTo>
                  <a:lnTo>
                    <a:pt x="2634362" y="1120317"/>
                  </a:lnTo>
                  <a:cubicBezTo>
                    <a:pt x="2638264" y="1112898"/>
                    <a:pt x="2646070" y="1109498"/>
                    <a:pt x="2657936" y="1109498"/>
                  </a:cubicBezTo>
                  <a:close/>
                  <a:moveTo>
                    <a:pt x="2043690" y="1104007"/>
                  </a:moveTo>
                  <a:cubicBezTo>
                    <a:pt x="2059842" y="1112699"/>
                    <a:pt x="2066056" y="1126357"/>
                    <a:pt x="2061086" y="1144982"/>
                  </a:cubicBezTo>
                  <a:cubicBezTo>
                    <a:pt x="2053630" y="1184716"/>
                    <a:pt x="2071026" y="1202099"/>
                    <a:pt x="2095876" y="1233141"/>
                  </a:cubicBezTo>
                  <a:cubicBezTo>
                    <a:pt x="2115756" y="1255492"/>
                    <a:pt x="2167940" y="1266667"/>
                    <a:pt x="2145576" y="1317575"/>
                  </a:cubicBezTo>
                  <a:cubicBezTo>
                    <a:pt x="2144334" y="1320059"/>
                    <a:pt x="2149304" y="1326267"/>
                    <a:pt x="2151788" y="1327509"/>
                  </a:cubicBezTo>
                  <a:cubicBezTo>
                    <a:pt x="2180366" y="1346134"/>
                    <a:pt x="2199004" y="1375934"/>
                    <a:pt x="2238764" y="1380901"/>
                  </a:cubicBezTo>
                  <a:cubicBezTo>
                    <a:pt x="2288464" y="1387109"/>
                    <a:pt x="2338164" y="1397043"/>
                    <a:pt x="2372954" y="1441743"/>
                  </a:cubicBezTo>
                  <a:cubicBezTo>
                    <a:pt x="2386622" y="1459126"/>
                    <a:pt x="2407744" y="1456643"/>
                    <a:pt x="2416442" y="1434293"/>
                  </a:cubicBezTo>
                  <a:cubicBezTo>
                    <a:pt x="2425140" y="1414426"/>
                    <a:pt x="2438806" y="1400768"/>
                    <a:pt x="2457444" y="1389593"/>
                  </a:cubicBezTo>
                  <a:cubicBezTo>
                    <a:pt x="2474840" y="1379659"/>
                    <a:pt x="2482294" y="1363517"/>
                    <a:pt x="2492234" y="1347376"/>
                  </a:cubicBezTo>
                  <a:cubicBezTo>
                    <a:pt x="2512114" y="1311367"/>
                    <a:pt x="2541934" y="1303917"/>
                    <a:pt x="2570512" y="1327509"/>
                  </a:cubicBezTo>
                  <a:cubicBezTo>
                    <a:pt x="2531994" y="1341167"/>
                    <a:pt x="2527024" y="1349859"/>
                    <a:pt x="2539450" y="1388351"/>
                  </a:cubicBezTo>
                  <a:cubicBezTo>
                    <a:pt x="2550632" y="1426843"/>
                    <a:pt x="2548148" y="1430568"/>
                    <a:pt x="2509630" y="1439260"/>
                  </a:cubicBezTo>
                  <a:cubicBezTo>
                    <a:pt x="2499690" y="1441743"/>
                    <a:pt x="2494720" y="1446710"/>
                    <a:pt x="2490992" y="1456643"/>
                  </a:cubicBezTo>
                  <a:cubicBezTo>
                    <a:pt x="2478568" y="1507552"/>
                    <a:pt x="2443776" y="1541077"/>
                    <a:pt x="2402774" y="1569635"/>
                  </a:cubicBezTo>
                  <a:cubicBezTo>
                    <a:pt x="2384136" y="1582052"/>
                    <a:pt x="2367984" y="1558460"/>
                    <a:pt x="2346862" y="1564669"/>
                  </a:cubicBezTo>
                  <a:cubicBezTo>
                    <a:pt x="2359286" y="1590744"/>
                    <a:pt x="2348104" y="1599436"/>
                    <a:pt x="2319526" y="1598194"/>
                  </a:cubicBezTo>
                  <a:cubicBezTo>
                    <a:pt x="2304616" y="1598194"/>
                    <a:pt x="2288464" y="1606886"/>
                    <a:pt x="2273554" y="1611852"/>
                  </a:cubicBezTo>
                  <a:cubicBezTo>
                    <a:pt x="2248704" y="1619302"/>
                    <a:pt x="2227580" y="1605644"/>
                    <a:pt x="2237520" y="1582052"/>
                  </a:cubicBezTo>
                  <a:cubicBezTo>
                    <a:pt x="2249946" y="1549769"/>
                    <a:pt x="2226338" y="1537352"/>
                    <a:pt x="2211428" y="1522452"/>
                  </a:cubicBezTo>
                  <a:cubicBezTo>
                    <a:pt x="2199004" y="1511277"/>
                    <a:pt x="2179124" y="1519968"/>
                    <a:pt x="2162970" y="1531144"/>
                  </a:cubicBezTo>
                  <a:cubicBezTo>
                    <a:pt x="2149304" y="1542319"/>
                    <a:pt x="2130666" y="1547285"/>
                    <a:pt x="2112028" y="1549769"/>
                  </a:cubicBezTo>
                  <a:cubicBezTo>
                    <a:pt x="2089662" y="1554735"/>
                    <a:pt x="2069782" y="1526177"/>
                    <a:pt x="2075996" y="1501343"/>
                  </a:cubicBezTo>
                  <a:cubicBezTo>
                    <a:pt x="2085936" y="1467818"/>
                    <a:pt x="2103330" y="1438018"/>
                    <a:pt x="2100846" y="1402009"/>
                  </a:cubicBezTo>
                  <a:cubicBezTo>
                    <a:pt x="2098360" y="1362276"/>
                    <a:pt x="2115756" y="1323784"/>
                    <a:pt x="2103330" y="1282808"/>
                  </a:cubicBezTo>
                  <a:cubicBezTo>
                    <a:pt x="2098360" y="1266667"/>
                    <a:pt x="2090906" y="1255492"/>
                    <a:pt x="2080966" y="1243075"/>
                  </a:cubicBezTo>
                  <a:cubicBezTo>
                    <a:pt x="2053630" y="1213275"/>
                    <a:pt x="2038720" y="1180991"/>
                    <a:pt x="2047418" y="1138774"/>
                  </a:cubicBezTo>
                  <a:cubicBezTo>
                    <a:pt x="2049902" y="1127599"/>
                    <a:pt x="2044932" y="1115182"/>
                    <a:pt x="2043690" y="1104007"/>
                  </a:cubicBezTo>
                  <a:close/>
                  <a:moveTo>
                    <a:pt x="2439038" y="955310"/>
                  </a:moveTo>
                  <a:cubicBezTo>
                    <a:pt x="2441681" y="953901"/>
                    <a:pt x="2444790" y="954527"/>
                    <a:pt x="2448522" y="958911"/>
                  </a:cubicBezTo>
                  <a:cubicBezTo>
                    <a:pt x="2463448" y="976445"/>
                    <a:pt x="2484594" y="976445"/>
                    <a:pt x="2502006" y="982708"/>
                  </a:cubicBezTo>
                  <a:cubicBezTo>
                    <a:pt x="2528128" y="992727"/>
                    <a:pt x="2559224" y="986465"/>
                    <a:pt x="2575392" y="1021533"/>
                  </a:cubicBezTo>
                  <a:cubicBezTo>
                    <a:pt x="2580368" y="1031553"/>
                    <a:pt x="2608976" y="1031553"/>
                    <a:pt x="2604002" y="1056601"/>
                  </a:cubicBezTo>
                  <a:cubicBezTo>
                    <a:pt x="2586588" y="1072883"/>
                    <a:pt x="2575392" y="1094175"/>
                    <a:pt x="2577880" y="1117971"/>
                  </a:cubicBezTo>
                  <a:cubicBezTo>
                    <a:pt x="2579124" y="1140515"/>
                    <a:pt x="2567930" y="1149282"/>
                    <a:pt x="2549272" y="1154292"/>
                  </a:cubicBezTo>
                  <a:cubicBezTo>
                    <a:pt x="2516932" y="1163059"/>
                    <a:pt x="2487080" y="1220671"/>
                    <a:pt x="2498276" y="1251982"/>
                  </a:cubicBezTo>
                  <a:cubicBezTo>
                    <a:pt x="2506982" y="1273273"/>
                    <a:pt x="2500762" y="1288303"/>
                    <a:pt x="2489568" y="1304584"/>
                  </a:cubicBezTo>
                  <a:cubicBezTo>
                    <a:pt x="2480862" y="1318361"/>
                    <a:pt x="2470910" y="1330886"/>
                    <a:pt x="2465936" y="1347167"/>
                  </a:cubicBezTo>
                  <a:cubicBezTo>
                    <a:pt x="2464692" y="1349672"/>
                    <a:pt x="2462204" y="1352177"/>
                    <a:pt x="2460960" y="1355934"/>
                  </a:cubicBezTo>
                  <a:cubicBezTo>
                    <a:pt x="2447278" y="1377226"/>
                    <a:pt x="2351502" y="1388498"/>
                    <a:pt x="2331602" y="1372216"/>
                  </a:cubicBezTo>
                  <a:cubicBezTo>
                    <a:pt x="2311700" y="1355934"/>
                    <a:pt x="2293042" y="1287050"/>
                    <a:pt x="2302994" y="1263254"/>
                  </a:cubicBezTo>
                  <a:cubicBezTo>
                    <a:pt x="2305480" y="1254487"/>
                    <a:pt x="2306724" y="1246972"/>
                    <a:pt x="2300506" y="1241962"/>
                  </a:cubicBezTo>
                  <a:cubicBezTo>
                    <a:pt x="2293042" y="1234448"/>
                    <a:pt x="2286824" y="1243215"/>
                    <a:pt x="2280604" y="1245720"/>
                  </a:cubicBezTo>
                  <a:cubicBezTo>
                    <a:pt x="2270654" y="1250729"/>
                    <a:pt x="2256972" y="1265759"/>
                    <a:pt x="2249508" y="1248225"/>
                  </a:cubicBezTo>
                  <a:cubicBezTo>
                    <a:pt x="2242046" y="1233195"/>
                    <a:pt x="2251996" y="1219418"/>
                    <a:pt x="2270654" y="1214409"/>
                  </a:cubicBezTo>
                  <a:cubicBezTo>
                    <a:pt x="2298018" y="1206894"/>
                    <a:pt x="2316676" y="1190612"/>
                    <a:pt x="2324138" y="1161806"/>
                  </a:cubicBezTo>
                  <a:cubicBezTo>
                    <a:pt x="2325382" y="1156797"/>
                    <a:pt x="2330358" y="1149282"/>
                    <a:pt x="2335332" y="1146777"/>
                  </a:cubicBezTo>
                  <a:cubicBezTo>
                    <a:pt x="2373892" y="1131748"/>
                    <a:pt x="2390062" y="1091670"/>
                    <a:pt x="2422402" y="1069126"/>
                  </a:cubicBezTo>
                  <a:cubicBezTo>
                    <a:pt x="2454742" y="1044077"/>
                    <a:pt x="2452254" y="1036562"/>
                    <a:pt x="2422402" y="1006504"/>
                  </a:cubicBezTo>
                  <a:cubicBezTo>
                    <a:pt x="2418670" y="1002747"/>
                    <a:pt x="2418670" y="996484"/>
                    <a:pt x="2418670" y="990222"/>
                  </a:cubicBezTo>
                  <a:cubicBezTo>
                    <a:pt x="2423646" y="982708"/>
                    <a:pt x="2427376" y="972688"/>
                    <a:pt x="2432352" y="963921"/>
                  </a:cubicBezTo>
                  <a:cubicBezTo>
                    <a:pt x="2434218" y="960163"/>
                    <a:pt x="2436395" y="956719"/>
                    <a:pt x="2439038" y="955310"/>
                  </a:cubicBezTo>
                  <a:close/>
                  <a:moveTo>
                    <a:pt x="1834296" y="612459"/>
                  </a:moveTo>
                  <a:lnTo>
                    <a:pt x="1833692" y="612689"/>
                  </a:lnTo>
                  <a:lnTo>
                    <a:pt x="1833988" y="612719"/>
                  </a:lnTo>
                  <a:close/>
                  <a:moveTo>
                    <a:pt x="1945206" y="611173"/>
                  </a:moveTo>
                  <a:lnTo>
                    <a:pt x="1944056" y="612897"/>
                  </a:lnTo>
                  <a:lnTo>
                    <a:pt x="1943336" y="613196"/>
                  </a:lnTo>
                  <a:cubicBezTo>
                    <a:pt x="1943336" y="613041"/>
                    <a:pt x="1943336" y="613041"/>
                    <a:pt x="1941466" y="614909"/>
                  </a:cubicBezTo>
                  <a:lnTo>
                    <a:pt x="1933210" y="616559"/>
                  </a:lnTo>
                  <a:lnTo>
                    <a:pt x="1942596" y="616143"/>
                  </a:lnTo>
                  <a:lnTo>
                    <a:pt x="1942714" y="614909"/>
                  </a:lnTo>
                  <a:lnTo>
                    <a:pt x="1944056" y="612897"/>
                  </a:lnTo>
                  <a:lnTo>
                    <a:pt x="1945206" y="612418"/>
                  </a:lnTo>
                  <a:cubicBezTo>
                    <a:pt x="1945206" y="612418"/>
                    <a:pt x="1946454" y="611173"/>
                    <a:pt x="1945206" y="611173"/>
                  </a:cubicBezTo>
                  <a:close/>
                  <a:moveTo>
                    <a:pt x="2362294" y="538486"/>
                  </a:moveTo>
                  <a:lnTo>
                    <a:pt x="2345644" y="545897"/>
                  </a:lnTo>
                  <a:lnTo>
                    <a:pt x="2329518" y="538719"/>
                  </a:lnTo>
                  <a:lnTo>
                    <a:pt x="2336364" y="554040"/>
                  </a:lnTo>
                  <a:cubicBezTo>
                    <a:pt x="2339480" y="559800"/>
                    <a:pt x="2344156" y="563848"/>
                    <a:pt x="2354130" y="562602"/>
                  </a:cubicBezTo>
                  <a:cubicBezTo>
                    <a:pt x="2359428" y="561980"/>
                    <a:pt x="2361922" y="560267"/>
                    <a:pt x="2362896" y="557952"/>
                  </a:cubicBezTo>
                  <a:cubicBezTo>
                    <a:pt x="2364844" y="553320"/>
                    <a:pt x="2360714" y="546276"/>
                    <a:pt x="2360792" y="540711"/>
                  </a:cubicBezTo>
                  <a:close/>
                  <a:moveTo>
                    <a:pt x="2655324" y="518068"/>
                  </a:moveTo>
                  <a:cubicBezTo>
                    <a:pt x="2669506" y="515947"/>
                    <a:pt x="2674598" y="532189"/>
                    <a:pt x="2680416" y="547705"/>
                  </a:cubicBezTo>
                  <a:cubicBezTo>
                    <a:pt x="2666192" y="539948"/>
                    <a:pt x="2654556" y="528311"/>
                    <a:pt x="2637748" y="527018"/>
                  </a:cubicBezTo>
                  <a:cubicBezTo>
                    <a:pt x="2644859" y="521523"/>
                    <a:pt x="2650596" y="518775"/>
                    <a:pt x="2655324" y="518068"/>
                  </a:cubicBezTo>
                  <a:close/>
                  <a:moveTo>
                    <a:pt x="1849654" y="514093"/>
                  </a:moveTo>
                  <a:lnTo>
                    <a:pt x="1847714" y="515379"/>
                  </a:lnTo>
                  <a:lnTo>
                    <a:pt x="1848358" y="515177"/>
                  </a:lnTo>
                  <a:close/>
                  <a:moveTo>
                    <a:pt x="425192" y="497797"/>
                  </a:moveTo>
                  <a:cubicBezTo>
                    <a:pt x="446270" y="494049"/>
                    <a:pt x="461150" y="497797"/>
                    <a:pt x="472308" y="517785"/>
                  </a:cubicBezTo>
                  <a:cubicBezTo>
                    <a:pt x="493388" y="552763"/>
                    <a:pt x="494628" y="552763"/>
                    <a:pt x="524386" y="525280"/>
                  </a:cubicBezTo>
                  <a:cubicBezTo>
                    <a:pt x="538026" y="511539"/>
                    <a:pt x="546706" y="521532"/>
                    <a:pt x="550426" y="534025"/>
                  </a:cubicBezTo>
                  <a:cubicBezTo>
                    <a:pt x="555386" y="546517"/>
                    <a:pt x="550426" y="557760"/>
                    <a:pt x="545466" y="569004"/>
                  </a:cubicBezTo>
                  <a:cubicBezTo>
                    <a:pt x="526866" y="597736"/>
                    <a:pt x="536786" y="625220"/>
                    <a:pt x="546706" y="653952"/>
                  </a:cubicBezTo>
                  <a:cubicBezTo>
                    <a:pt x="552906" y="676438"/>
                    <a:pt x="564064" y="696426"/>
                    <a:pt x="561584" y="721411"/>
                  </a:cubicBezTo>
                  <a:cubicBezTo>
                    <a:pt x="561584" y="730156"/>
                    <a:pt x="561584" y="740150"/>
                    <a:pt x="555386" y="748894"/>
                  </a:cubicBezTo>
                  <a:cubicBezTo>
                    <a:pt x="526866" y="786372"/>
                    <a:pt x="525626" y="826347"/>
                    <a:pt x="552906" y="861326"/>
                  </a:cubicBezTo>
                  <a:cubicBezTo>
                    <a:pt x="561586" y="872569"/>
                    <a:pt x="565614" y="882251"/>
                    <a:pt x="565770" y="892089"/>
                  </a:cubicBezTo>
                  <a:cubicBezTo>
                    <a:pt x="565924" y="901927"/>
                    <a:pt x="562204" y="911921"/>
                    <a:pt x="555386" y="923788"/>
                  </a:cubicBezTo>
                  <a:cubicBezTo>
                    <a:pt x="531826" y="966263"/>
                    <a:pt x="503308" y="1011235"/>
                    <a:pt x="523146" y="1064953"/>
                  </a:cubicBezTo>
                  <a:cubicBezTo>
                    <a:pt x="521906" y="1082442"/>
                    <a:pt x="508268" y="1091187"/>
                    <a:pt x="498348" y="1102430"/>
                  </a:cubicBezTo>
                  <a:cubicBezTo>
                    <a:pt x="472308" y="1132412"/>
                    <a:pt x="453710" y="1167390"/>
                    <a:pt x="423952" y="1194874"/>
                  </a:cubicBezTo>
                  <a:cubicBezTo>
                    <a:pt x="414032" y="1199871"/>
                    <a:pt x="406592" y="1207366"/>
                    <a:pt x="397912" y="1214862"/>
                  </a:cubicBezTo>
                  <a:cubicBezTo>
                    <a:pt x="375594" y="1234850"/>
                    <a:pt x="360714" y="1231102"/>
                    <a:pt x="349554" y="1202369"/>
                  </a:cubicBezTo>
                  <a:cubicBezTo>
                    <a:pt x="347074" y="1199871"/>
                    <a:pt x="347074" y="1198621"/>
                    <a:pt x="347074" y="1196123"/>
                  </a:cubicBezTo>
                  <a:cubicBezTo>
                    <a:pt x="339636" y="1184880"/>
                    <a:pt x="343354" y="1161144"/>
                    <a:pt x="318556" y="1168640"/>
                  </a:cubicBezTo>
                  <a:cubicBezTo>
                    <a:pt x="293758" y="1178634"/>
                    <a:pt x="282598" y="1203618"/>
                    <a:pt x="294998" y="1226105"/>
                  </a:cubicBezTo>
                  <a:cubicBezTo>
                    <a:pt x="301196" y="1238597"/>
                    <a:pt x="304916" y="1252339"/>
                    <a:pt x="302436" y="1267330"/>
                  </a:cubicBezTo>
                  <a:cubicBezTo>
                    <a:pt x="298716" y="1284819"/>
                    <a:pt x="298716" y="1302309"/>
                    <a:pt x="306156" y="1318549"/>
                  </a:cubicBezTo>
                  <a:cubicBezTo>
                    <a:pt x="311116" y="1329792"/>
                    <a:pt x="309876" y="1339786"/>
                    <a:pt x="302436" y="1349780"/>
                  </a:cubicBezTo>
                  <a:cubicBezTo>
                    <a:pt x="298716" y="1357275"/>
                    <a:pt x="292518" y="1361023"/>
                    <a:pt x="283838" y="1359774"/>
                  </a:cubicBezTo>
                  <a:cubicBezTo>
                    <a:pt x="273918" y="1358524"/>
                    <a:pt x="273918" y="1351029"/>
                    <a:pt x="273918" y="1343534"/>
                  </a:cubicBezTo>
                  <a:cubicBezTo>
                    <a:pt x="272678" y="1331041"/>
                    <a:pt x="275158" y="1321047"/>
                    <a:pt x="271438" y="1309804"/>
                  </a:cubicBezTo>
                  <a:cubicBezTo>
                    <a:pt x="262758" y="1283570"/>
                    <a:pt x="260278" y="1254837"/>
                    <a:pt x="246640" y="1229853"/>
                  </a:cubicBezTo>
                  <a:cubicBezTo>
                    <a:pt x="241680" y="1222357"/>
                    <a:pt x="237960" y="1213612"/>
                    <a:pt x="231760" y="1208615"/>
                  </a:cubicBezTo>
                  <a:cubicBezTo>
                    <a:pt x="213160" y="1198621"/>
                    <a:pt x="206962" y="1179883"/>
                    <a:pt x="203242" y="1159895"/>
                  </a:cubicBezTo>
                  <a:cubicBezTo>
                    <a:pt x="198282" y="1141156"/>
                    <a:pt x="193322" y="1122418"/>
                    <a:pt x="179682" y="1107427"/>
                  </a:cubicBezTo>
                  <a:cubicBezTo>
                    <a:pt x="157364" y="1077445"/>
                    <a:pt x="146204" y="1047463"/>
                    <a:pt x="148684" y="1007487"/>
                  </a:cubicBezTo>
                  <a:cubicBezTo>
                    <a:pt x="151164" y="985001"/>
                    <a:pt x="143724" y="956269"/>
                    <a:pt x="127604" y="933782"/>
                  </a:cubicBezTo>
                  <a:cubicBezTo>
                    <a:pt x="87926" y="881314"/>
                    <a:pt x="110246" y="825098"/>
                    <a:pt x="125124" y="770132"/>
                  </a:cubicBezTo>
                  <a:cubicBezTo>
                    <a:pt x="128844" y="757639"/>
                    <a:pt x="135044" y="746396"/>
                    <a:pt x="131324" y="732654"/>
                  </a:cubicBezTo>
                  <a:cubicBezTo>
                    <a:pt x="125124" y="690180"/>
                    <a:pt x="156124" y="670192"/>
                    <a:pt x="182162" y="648955"/>
                  </a:cubicBezTo>
                  <a:cubicBezTo>
                    <a:pt x="187122" y="643958"/>
                    <a:pt x="193322" y="641460"/>
                    <a:pt x="198282" y="638961"/>
                  </a:cubicBezTo>
                  <a:cubicBezTo>
                    <a:pt x="247880" y="622721"/>
                    <a:pt x="286318" y="595238"/>
                    <a:pt x="308636" y="546517"/>
                  </a:cubicBezTo>
                  <a:cubicBezTo>
                    <a:pt x="348314" y="532776"/>
                    <a:pt x="380554" y="502794"/>
                    <a:pt x="425192" y="497797"/>
                  </a:cubicBezTo>
                  <a:close/>
                  <a:moveTo>
                    <a:pt x="4288083" y="415171"/>
                  </a:moveTo>
                  <a:cubicBezTo>
                    <a:pt x="4303386" y="412677"/>
                    <a:pt x="4320876" y="415483"/>
                    <a:pt x="4334618" y="424835"/>
                  </a:cubicBezTo>
                  <a:cubicBezTo>
                    <a:pt x="4352108" y="436057"/>
                    <a:pt x="4368348" y="447279"/>
                    <a:pt x="4388334" y="453514"/>
                  </a:cubicBezTo>
                  <a:cubicBezTo>
                    <a:pt x="4408322" y="460995"/>
                    <a:pt x="4414568" y="478452"/>
                    <a:pt x="4418316" y="498402"/>
                  </a:cubicBezTo>
                  <a:cubicBezTo>
                    <a:pt x="4420816" y="524587"/>
                    <a:pt x="4439554" y="533315"/>
                    <a:pt x="4460790" y="520846"/>
                  </a:cubicBezTo>
                  <a:cubicBezTo>
                    <a:pt x="4500766" y="497155"/>
                    <a:pt x="4541990" y="512118"/>
                    <a:pt x="4584464" y="512118"/>
                  </a:cubicBezTo>
                  <a:cubicBezTo>
                    <a:pt x="4598206" y="510871"/>
                    <a:pt x="4611948" y="518353"/>
                    <a:pt x="4624440" y="505884"/>
                  </a:cubicBezTo>
                  <a:cubicBezTo>
                    <a:pt x="4646926" y="524587"/>
                    <a:pt x="4668162" y="542044"/>
                    <a:pt x="4690648" y="559500"/>
                  </a:cubicBezTo>
                  <a:cubicBezTo>
                    <a:pt x="4648176" y="591920"/>
                    <a:pt x="4646926" y="596908"/>
                    <a:pt x="4660668" y="648031"/>
                  </a:cubicBezTo>
                  <a:cubicBezTo>
                    <a:pt x="4664416" y="662994"/>
                    <a:pt x="4669412" y="679204"/>
                    <a:pt x="4668162" y="692919"/>
                  </a:cubicBezTo>
                  <a:cubicBezTo>
                    <a:pt x="4664416" y="722845"/>
                    <a:pt x="4635682" y="717857"/>
                    <a:pt x="4616944" y="725339"/>
                  </a:cubicBezTo>
                  <a:cubicBezTo>
                    <a:pt x="4613196" y="726586"/>
                    <a:pt x="4608200" y="722845"/>
                    <a:pt x="4603202" y="722845"/>
                  </a:cubicBezTo>
                  <a:cubicBezTo>
                    <a:pt x="4590710" y="720351"/>
                    <a:pt x="4574470" y="710376"/>
                    <a:pt x="4566974" y="727833"/>
                  </a:cubicBezTo>
                  <a:cubicBezTo>
                    <a:pt x="4559480" y="745290"/>
                    <a:pt x="4583214" y="795166"/>
                    <a:pt x="4598206" y="797659"/>
                  </a:cubicBezTo>
                  <a:cubicBezTo>
                    <a:pt x="4601954" y="797659"/>
                    <a:pt x="4605702" y="795166"/>
                    <a:pt x="4609448" y="791425"/>
                  </a:cubicBezTo>
                  <a:cubicBezTo>
                    <a:pt x="4614446" y="787684"/>
                    <a:pt x="4618194" y="775215"/>
                    <a:pt x="4626938" y="785190"/>
                  </a:cubicBezTo>
                  <a:cubicBezTo>
                    <a:pt x="4633184" y="791425"/>
                    <a:pt x="4631936" y="803894"/>
                    <a:pt x="4626938" y="812622"/>
                  </a:cubicBezTo>
                  <a:cubicBezTo>
                    <a:pt x="4620692" y="821351"/>
                    <a:pt x="4613196" y="817610"/>
                    <a:pt x="4606950" y="811375"/>
                  </a:cubicBezTo>
                  <a:cubicBezTo>
                    <a:pt x="4598206" y="805141"/>
                    <a:pt x="4588212" y="805141"/>
                    <a:pt x="4578218" y="805141"/>
                  </a:cubicBezTo>
                  <a:cubicBezTo>
                    <a:pt x="4569474" y="805141"/>
                    <a:pt x="4558230" y="801400"/>
                    <a:pt x="4558230" y="791425"/>
                  </a:cubicBezTo>
                  <a:cubicBezTo>
                    <a:pt x="4558230" y="766487"/>
                    <a:pt x="4546988" y="761499"/>
                    <a:pt x="4524502" y="770227"/>
                  </a:cubicBezTo>
                  <a:cubicBezTo>
                    <a:pt x="4512008" y="775215"/>
                    <a:pt x="4503264" y="765240"/>
                    <a:pt x="4499516" y="754018"/>
                  </a:cubicBezTo>
                  <a:cubicBezTo>
                    <a:pt x="4497018" y="744042"/>
                    <a:pt x="4503264" y="732820"/>
                    <a:pt x="4515756" y="732820"/>
                  </a:cubicBezTo>
                  <a:cubicBezTo>
                    <a:pt x="4554482" y="732820"/>
                    <a:pt x="4544488" y="695413"/>
                    <a:pt x="4559480" y="675463"/>
                  </a:cubicBezTo>
                  <a:cubicBezTo>
                    <a:pt x="4566974" y="667981"/>
                    <a:pt x="4553234" y="667981"/>
                    <a:pt x="4544488" y="669228"/>
                  </a:cubicBezTo>
                  <a:cubicBezTo>
                    <a:pt x="4508262" y="676710"/>
                    <a:pt x="4473282" y="689179"/>
                    <a:pt x="4442052" y="714117"/>
                  </a:cubicBezTo>
                  <a:cubicBezTo>
                    <a:pt x="4437056" y="717857"/>
                    <a:pt x="4432058" y="721598"/>
                    <a:pt x="4432058" y="727833"/>
                  </a:cubicBezTo>
                  <a:cubicBezTo>
                    <a:pt x="4430808" y="745290"/>
                    <a:pt x="4422064" y="752771"/>
                    <a:pt x="4407074" y="752771"/>
                  </a:cubicBezTo>
                  <a:cubicBezTo>
                    <a:pt x="4398328" y="754018"/>
                    <a:pt x="4389584" y="755265"/>
                    <a:pt x="4387086" y="763993"/>
                  </a:cubicBezTo>
                  <a:cubicBezTo>
                    <a:pt x="4384588" y="773968"/>
                    <a:pt x="4395830" y="776462"/>
                    <a:pt x="4400828" y="780203"/>
                  </a:cubicBezTo>
                  <a:cubicBezTo>
                    <a:pt x="4434556" y="805141"/>
                    <a:pt x="4465788" y="828832"/>
                    <a:pt x="4504514" y="842548"/>
                  </a:cubicBezTo>
                  <a:cubicBezTo>
                    <a:pt x="4538242" y="856264"/>
                    <a:pt x="4541990" y="881202"/>
                    <a:pt x="4523252" y="911128"/>
                  </a:cubicBezTo>
                  <a:cubicBezTo>
                    <a:pt x="4510760" y="928585"/>
                    <a:pt x="4518254" y="944794"/>
                    <a:pt x="4528248" y="957263"/>
                  </a:cubicBezTo>
                  <a:cubicBezTo>
                    <a:pt x="4555732" y="990930"/>
                    <a:pt x="4558230" y="1030831"/>
                    <a:pt x="4563228" y="1070732"/>
                  </a:cubicBezTo>
                  <a:cubicBezTo>
                    <a:pt x="4566974" y="1096917"/>
                    <a:pt x="4555732" y="1119361"/>
                    <a:pt x="4539492" y="1136817"/>
                  </a:cubicBezTo>
                  <a:cubicBezTo>
                    <a:pt x="4520754" y="1155521"/>
                    <a:pt x="4518254" y="1172978"/>
                    <a:pt x="4533246" y="1195422"/>
                  </a:cubicBezTo>
                  <a:cubicBezTo>
                    <a:pt x="4558230" y="1236570"/>
                    <a:pt x="4556982" y="1237817"/>
                    <a:pt x="4522002" y="1272730"/>
                  </a:cubicBezTo>
                  <a:cubicBezTo>
                    <a:pt x="4490772" y="1305150"/>
                    <a:pt x="4479528" y="1362507"/>
                    <a:pt x="4498268" y="1401161"/>
                  </a:cubicBezTo>
                  <a:cubicBezTo>
                    <a:pt x="4504514" y="1413630"/>
                    <a:pt x="4514508" y="1416124"/>
                    <a:pt x="4525750" y="1412384"/>
                  </a:cubicBezTo>
                  <a:cubicBezTo>
                    <a:pt x="4544488" y="1404902"/>
                    <a:pt x="4563228" y="1408643"/>
                    <a:pt x="4581966" y="1407396"/>
                  </a:cubicBezTo>
                  <a:cubicBezTo>
                    <a:pt x="4603202" y="1404902"/>
                    <a:pt x="4618194" y="1413630"/>
                    <a:pt x="4628188" y="1431087"/>
                  </a:cubicBezTo>
                  <a:cubicBezTo>
                    <a:pt x="4639430" y="1451038"/>
                    <a:pt x="4651922" y="1457272"/>
                    <a:pt x="4674408" y="1448544"/>
                  </a:cubicBezTo>
                  <a:cubicBezTo>
                    <a:pt x="4685652" y="1444803"/>
                    <a:pt x="4704390" y="1441062"/>
                    <a:pt x="4705640" y="1459766"/>
                  </a:cubicBezTo>
                  <a:cubicBezTo>
                    <a:pt x="4708138" y="1474729"/>
                    <a:pt x="4694396" y="1487198"/>
                    <a:pt x="4680656" y="1484704"/>
                  </a:cubicBezTo>
                  <a:cubicBezTo>
                    <a:pt x="4624440" y="1475976"/>
                    <a:pt x="4616944" y="1528346"/>
                    <a:pt x="4589462" y="1555778"/>
                  </a:cubicBezTo>
                  <a:cubicBezTo>
                    <a:pt x="4566974" y="1578222"/>
                    <a:pt x="4564476" y="1611888"/>
                    <a:pt x="4566974" y="1643061"/>
                  </a:cubicBezTo>
                  <a:cubicBezTo>
                    <a:pt x="4568224" y="1666752"/>
                    <a:pt x="4594458" y="1671740"/>
                    <a:pt x="4611948" y="1681715"/>
                  </a:cubicBezTo>
                  <a:cubicBezTo>
                    <a:pt x="4623190" y="1689196"/>
                    <a:pt x="4638182" y="1690443"/>
                    <a:pt x="4654422" y="1696678"/>
                  </a:cubicBezTo>
                  <a:cubicBezTo>
                    <a:pt x="4636932" y="1671740"/>
                    <a:pt x="4643178" y="1653036"/>
                    <a:pt x="4661916" y="1636826"/>
                  </a:cubicBezTo>
                  <a:cubicBezTo>
                    <a:pt x="4668162" y="1631839"/>
                    <a:pt x="4675658" y="1630592"/>
                    <a:pt x="4681904" y="1636826"/>
                  </a:cubicBezTo>
                  <a:cubicBezTo>
                    <a:pt x="4688150" y="1641814"/>
                    <a:pt x="4688150" y="1648049"/>
                    <a:pt x="4684402" y="1654283"/>
                  </a:cubicBezTo>
                  <a:cubicBezTo>
                    <a:pt x="4674408" y="1672987"/>
                    <a:pt x="4670662" y="1692937"/>
                    <a:pt x="4681904" y="1714135"/>
                  </a:cubicBezTo>
                  <a:cubicBezTo>
                    <a:pt x="4685652" y="1724110"/>
                    <a:pt x="4686902" y="1737826"/>
                    <a:pt x="4674408" y="1746554"/>
                  </a:cubicBezTo>
                  <a:cubicBezTo>
                    <a:pt x="4661916" y="1755282"/>
                    <a:pt x="4650674" y="1747801"/>
                    <a:pt x="4641928" y="1739073"/>
                  </a:cubicBezTo>
                  <a:cubicBezTo>
                    <a:pt x="4626938" y="1721616"/>
                    <a:pt x="4609448" y="1715381"/>
                    <a:pt x="4586962" y="1717875"/>
                  </a:cubicBezTo>
                  <a:cubicBezTo>
                    <a:pt x="4580716" y="1717875"/>
                    <a:pt x="4571972" y="1715381"/>
                    <a:pt x="4568224" y="1711641"/>
                  </a:cubicBezTo>
                  <a:cubicBezTo>
                    <a:pt x="4551984" y="1694184"/>
                    <a:pt x="4534494" y="1699172"/>
                    <a:pt x="4513258" y="1704159"/>
                  </a:cubicBezTo>
                  <a:cubicBezTo>
                    <a:pt x="4482028" y="1714135"/>
                    <a:pt x="4450796" y="1720369"/>
                    <a:pt x="4453296" y="1767751"/>
                  </a:cubicBezTo>
                  <a:cubicBezTo>
                    <a:pt x="4454544" y="1788949"/>
                    <a:pt x="4443302" y="1816381"/>
                    <a:pt x="4410822" y="1817628"/>
                  </a:cubicBezTo>
                  <a:cubicBezTo>
                    <a:pt x="4395830" y="1822615"/>
                    <a:pt x="4380840" y="1820121"/>
                    <a:pt x="4367098" y="1810146"/>
                  </a:cubicBezTo>
                  <a:lnTo>
                    <a:pt x="4366296" y="1808607"/>
                  </a:lnTo>
                  <a:lnTo>
                    <a:pt x="4330314" y="1818043"/>
                  </a:lnTo>
                  <a:cubicBezTo>
                    <a:pt x="4288666" y="1830162"/>
                    <a:pt x="4252084" y="1848282"/>
                    <a:pt x="4239968" y="1900994"/>
                  </a:cubicBezTo>
                  <a:cubicBezTo>
                    <a:pt x="4237484" y="1908525"/>
                    <a:pt x="4231270" y="1913545"/>
                    <a:pt x="4221328" y="1912290"/>
                  </a:cubicBezTo>
                  <a:cubicBezTo>
                    <a:pt x="4211388" y="1911035"/>
                    <a:pt x="4205174" y="1903504"/>
                    <a:pt x="4202688" y="1895974"/>
                  </a:cubicBezTo>
                  <a:cubicBezTo>
                    <a:pt x="4200204" y="1885934"/>
                    <a:pt x="4201446" y="1875893"/>
                    <a:pt x="4198960" y="1865853"/>
                  </a:cubicBezTo>
                  <a:cubicBezTo>
                    <a:pt x="4197718" y="1859577"/>
                    <a:pt x="4195232" y="1850792"/>
                    <a:pt x="4186534" y="1848282"/>
                  </a:cubicBezTo>
                  <a:cubicBezTo>
                    <a:pt x="4176592" y="1847027"/>
                    <a:pt x="4172864" y="1853302"/>
                    <a:pt x="4167894" y="1859577"/>
                  </a:cubicBezTo>
                  <a:cubicBezTo>
                    <a:pt x="4146768" y="1888444"/>
                    <a:pt x="4143040" y="1887189"/>
                    <a:pt x="4128128" y="1857067"/>
                  </a:cubicBezTo>
                  <a:cubicBezTo>
                    <a:pt x="4113216" y="1826946"/>
                    <a:pt x="4094576" y="1823180"/>
                    <a:pt x="4069722" y="1843261"/>
                  </a:cubicBezTo>
                  <a:cubicBezTo>
                    <a:pt x="4063510" y="1847027"/>
                    <a:pt x="4058538" y="1850792"/>
                    <a:pt x="4051082" y="1853302"/>
                  </a:cubicBezTo>
                  <a:cubicBezTo>
                    <a:pt x="4002618" y="1868363"/>
                    <a:pt x="3998890" y="1872128"/>
                    <a:pt x="3995162" y="1931116"/>
                  </a:cubicBezTo>
                  <a:cubicBezTo>
                    <a:pt x="3986464" y="1911035"/>
                    <a:pt x="3974036" y="1900994"/>
                    <a:pt x="3957882" y="1909780"/>
                  </a:cubicBezTo>
                  <a:cubicBezTo>
                    <a:pt x="3930544" y="1927351"/>
                    <a:pt x="3906932" y="1918565"/>
                    <a:pt x="3884564" y="1902249"/>
                  </a:cubicBezTo>
                  <a:cubicBezTo>
                    <a:pt x="3867166" y="1892209"/>
                    <a:pt x="3859710" y="1888444"/>
                    <a:pt x="3837342" y="1903504"/>
                  </a:cubicBezTo>
                  <a:cubicBezTo>
                    <a:pt x="3811246" y="1919820"/>
                    <a:pt x="3808762" y="1924840"/>
                    <a:pt x="3822430" y="1947432"/>
                  </a:cubicBezTo>
                  <a:cubicBezTo>
                    <a:pt x="3826158" y="1953707"/>
                    <a:pt x="3819946" y="1959982"/>
                    <a:pt x="3812490" y="1959982"/>
                  </a:cubicBezTo>
                  <a:cubicBezTo>
                    <a:pt x="3802548" y="1959982"/>
                    <a:pt x="3798820" y="1953707"/>
                    <a:pt x="3798820" y="1943666"/>
                  </a:cubicBezTo>
                  <a:cubicBezTo>
                    <a:pt x="3798820" y="1926096"/>
                    <a:pt x="3797578" y="1909780"/>
                    <a:pt x="3788878" y="1892209"/>
                  </a:cubicBezTo>
                  <a:cubicBezTo>
                    <a:pt x="3780180" y="1875893"/>
                    <a:pt x="3768996" y="1867108"/>
                    <a:pt x="3752840" y="1863342"/>
                  </a:cubicBezTo>
                  <a:cubicBezTo>
                    <a:pt x="3740414" y="1860832"/>
                    <a:pt x="3730472" y="1857067"/>
                    <a:pt x="3720532" y="1864597"/>
                  </a:cubicBezTo>
                  <a:cubicBezTo>
                    <a:pt x="3708104" y="1874638"/>
                    <a:pt x="3720532" y="1882168"/>
                    <a:pt x="3723016" y="1889699"/>
                  </a:cubicBezTo>
                  <a:cubicBezTo>
                    <a:pt x="3726744" y="1895974"/>
                    <a:pt x="3726744" y="1904759"/>
                    <a:pt x="3720532" y="1907270"/>
                  </a:cubicBezTo>
                  <a:cubicBezTo>
                    <a:pt x="3709348" y="1912290"/>
                    <a:pt x="3709348" y="1902249"/>
                    <a:pt x="3706862" y="1894719"/>
                  </a:cubicBezTo>
                  <a:cubicBezTo>
                    <a:pt x="3698164" y="1872128"/>
                    <a:pt x="3682008" y="1875893"/>
                    <a:pt x="3673310" y="1889699"/>
                  </a:cubicBezTo>
                  <a:cubicBezTo>
                    <a:pt x="3658398" y="1913545"/>
                    <a:pt x="3645972" y="1904759"/>
                    <a:pt x="3631060" y="1893464"/>
                  </a:cubicBezTo>
                  <a:cubicBezTo>
                    <a:pt x="3623602" y="1888444"/>
                    <a:pt x="3617390" y="1882168"/>
                    <a:pt x="3612418" y="1874638"/>
                  </a:cubicBezTo>
                  <a:cubicBezTo>
                    <a:pt x="3597506" y="1854557"/>
                    <a:pt x="3583838" y="1844517"/>
                    <a:pt x="3562712" y="1867108"/>
                  </a:cubicBezTo>
                  <a:cubicBezTo>
                    <a:pt x="3554014" y="1877148"/>
                    <a:pt x="3540344" y="1873383"/>
                    <a:pt x="3527918" y="1873383"/>
                  </a:cubicBezTo>
                  <a:cubicBezTo>
                    <a:pt x="3544072" y="1859577"/>
                    <a:pt x="3567682" y="1854557"/>
                    <a:pt x="3582594" y="1838241"/>
                  </a:cubicBezTo>
                  <a:cubicBezTo>
                    <a:pt x="3590050" y="1829456"/>
                    <a:pt x="3602478" y="1833221"/>
                    <a:pt x="3609934" y="1844517"/>
                  </a:cubicBezTo>
                  <a:cubicBezTo>
                    <a:pt x="3622360" y="1863342"/>
                    <a:pt x="3637272" y="1859577"/>
                    <a:pt x="3655912" y="1853302"/>
                  </a:cubicBezTo>
                  <a:cubicBezTo>
                    <a:pt x="3693192" y="1840751"/>
                    <a:pt x="3732958" y="1833221"/>
                    <a:pt x="3771482" y="1849537"/>
                  </a:cubicBezTo>
                  <a:cubicBezTo>
                    <a:pt x="3785150" y="1855812"/>
                    <a:pt x="3798820" y="1854557"/>
                    <a:pt x="3811246" y="1844517"/>
                  </a:cubicBezTo>
                  <a:cubicBezTo>
                    <a:pt x="3833614" y="1825691"/>
                    <a:pt x="3858468" y="1829456"/>
                    <a:pt x="3877108" y="1853302"/>
                  </a:cubicBezTo>
                  <a:cubicBezTo>
                    <a:pt x="3884564" y="1862087"/>
                    <a:pt x="3889534" y="1875893"/>
                    <a:pt x="3904446" y="1872128"/>
                  </a:cubicBezTo>
                  <a:cubicBezTo>
                    <a:pt x="3919360" y="1868363"/>
                    <a:pt x="3921844" y="1852047"/>
                    <a:pt x="3921844" y="1842006"/>
                  </a:cubicBezTo>
                  <a:cubicBezTo>
                    <a:pt x="3920602" y="1796824"/>
                    <a:pt x="3957882" y="1793059"/>
                    <a:pt x="3983978" y="1776743"/>
                  </a:cubicBezTo>
                  <a:cubicBezTo>
                    <a:pt x="3992676" y="1771723"/>
                    <a:pt x="4002618" y="1774233"/>
                    <a:pt x="4007588" y="1783018"/>
                  </a:cubicBezTo>
                  <a:cubicBezTo>
                    <a:pt x="4021258" y="1805610"/>
                    <a:pt x="4039898" y="1806865"/>
                    <a:pt x="4062266" y="1800589"/>
                  </a:cubicBezTo>
                  <a:cubicBezTo>
                    <a:pt x="4068480" y="1799334"/>
                    <a:pt x="4077178" y="1799334"/>
                    <a:pt x="4082150" y="1801844"/>
                  </a:cubicBezTo>
                  <a:cubicBezTo>
                    <a:pt x="4119430" y="1818160"/>
                    <a:pt x="4146768" y="1814395"/>
                    <a:pt x="4162922" y="1771723"/>
                  </a:cubicBezTo>
                  <a:cubicBezTo>
                    <a:pt x="4166650" y="1760427"/>
                    <a:pt x="4176592" y="1757917"/>
                    <a:pt x="4187776" y="1764193"/>
                  </a:cubicBezTo>
                  <a:cubicBezTo>
                    <a:pt x="4197718" y="1769213"/>
                    <a:pt x="4210144" y="1774233"/>
                    <a:pt x="4205174" y="1788039"/>
                  </a:cubicBezTo>
                  <a:cubicBezTo>
                    <a:pt x="4195232" y="1815650"/>
                    <a:pt x="4220086" y="1838241"/>
                    <a:pt x="4215116" y="1864597"/>
                  </a:cubicBezTo>
                  <a:cubicBezTo>
                    <a:pt x="4213872" y="1869618"/>
                    <a:pt x="4217600" y="1874638"/>
                    <a:pt x="4223814" y="1877148"/>
                  </a:cubicBezTo>
                  <a:cubicBezTo>
                    <a:pt x="4231270" y="1878403"/>
                    <a:pt x="4232512" y="1873383"/>
                    <a:pt x="4236240" y="1868363"/>
                  </a:cubicBezTo>
                  <a:cubicBezTo>
                    <a:pt x="4252396" y="1853302"/>
                    <a:pt x="4253638" y="1830711"/>
                    <a:pt x="4264822" y="1813140"/>
                  </a:cubicBezTo>
                  <a:cubicBezTo>
                    <a:pt x="4282530" y="1785843"/>
                    <a:pt x="4303034" y="1773371"/>
                    <a:pt x="4330004" y="1774665"/>
                  </a:cubicBezTo>
                  <a:lnTo>
                    <a:pt x="4350844" y="1778827"/>
                  </a:lnTo>
                  <a:lnTo>
                    <a:pt x="4348828" y="1755595"/>
                  </a:lnTo>
                  <a:cubicBezTo>
                    <a:pt x="4347734" y="1748113"/>
                    <a:pt x="4345860" y="1740943"/>
                    <a:pt x="4342114" y="1734085"/>
                  </a:cubicBezTo>
                  <a:cubicBezTo>
                    <a:pt x="4325874" y="1699172"/>
                    <a:pt x="4302138" y="1694184"/>
                    <a:pt x="4280900" y="1725357"/>
                  </a:cubicBezTo>
                  <a:cubicBezTo>
                    <a:pt x="4267160" y="1744060"/>
                    <a:pt x="4255916" y="1750295"/>
                    <a:pt x="4237178" y="1734085"/>
                  </a:cubicBezTo>
                  <a:cubicBezTo>
                    <a:pt x="4228434" y="1726604"/>
                    <a:pt x="4215940" y="1726604"/>
                    <a:pt x="4205948" y="1726604"/>
                  </a:cubicBezTo>
                  <a:cubicBezTo>
                    <a:pt x="4180962" y="1729097"/>
                    <a:pt x="4154728" y="1735332"/>
                    <a:pt x="4132242" y="1717875"/>
                  </a:cubicBezTo>
                  <a:cubicBezTo>
                    <a:pt x="4130994" y="1716628"/>
                    <a:pt x="4127246" y="1715381"/>
                    <a:pt x="4125996" y="1716628"/>
                  </a:cubicBezTo>
                  <a:cubicBezTo>
                    <a:pt x="4081024" y="1747801"/>
                    <a:pt x="4041048" y="1695431"/>
                    <a:pt x="3996076" y="1707900"/>
                  </a:cubicBezTo>
                  <a:cubicBezTo>
                    <a:pt x="3957350" y="1717875"/>
                    <a:pt x="3918624" y="1687950"/>
                    <a:pt x="3881146" y="1704159"/>
                  </a:cubicBezTo>
                  <a:cubicBezTo>
                    <a:pt x="3848666" y="1663011"/>
                    <a:pt x="3839922" y="1610641"/>
                    <a:pt x="3822432" y="1562012"/>
                  </a:cubicBezTo>
                  <a:cubicBezTo>
                    <a:pt x="3816186" y="1543309"/>
                    <a:pt x="3829928" y="1518370"/>
                    <a:pt x="3843670" y="1499667"/>
                  </a:cubicBezTo>
                  <a:cubicBezTo>
                    <a:pt x="3871152" y="1464754"/>
                    <a:pt x="3873652" y="1419865"/>
                    <a:pt x="3898636" y="1382458"/>
                  </a:cubicBezTo>
                  <a:cubicBezTo>
                    <a:pt x="3906132" y="1369989"/>
                    <a:pt x="3881146" y="1335075"/>
                    <a:pt x="3866156" y="1335075"/>
                  </a:cubicBezTo>
                  <a:cubicBezTo>
                    <a:pt x="3852414" y="1335075"/>
                    <a:pt x="3851164" y="1341310"/>
                    <a:pt x="3856162" y="1355026"/>
                  </a:cubicBezTo>
                  <a:cubicBezTo>
                    <a:pt x="3871152" y="1393680"/>
                    <a:pt x="3858660" y="1427346"/>
                    <a:pt x="3823682" y="1444803"/>
                  </a:cubicBezTo>
                  <a:cubicBezTo>
                    <a:pt x="3814938" y="1451038"/>
                    <a:pt x="3804944" y="1454778"/>
                    <a:pt x="3796198" y="1447297"/>
                  </a:cubicBezTo>
                  <a:cubicBezTo>
                    <a:pt x="3786204" y="1438569"/>
                    <a:pt x="3779958" y="1426099"/>
                    <a:pt x="3784956" y="1414877"/>
                  </a:cubicBezTo>
                  <a:cubicBezTo>
                    <a:pt x="3793700" y="1398668"/>
                    <a:pt x="3797448" y="1373729"/>
                    <a:pt x="3827430" y="1383705"/>
                  </a:cubicBezTo>
                  <a:cubicBezTo>
                    <a:pt x="3841172" y="1388692"/>
                    <a:pt x="3841172" y="1379964"/>
                    <a:pt x="3838672" y="1368742"/>
                  </a:cubicBezTo>
                  <a:cubicBezTo>
                    <a:pt x="3832426" y="1340063"/>
                    <a:pt x="3807442" y="1340063"/>
                    <a:pt x="3784956" y="1335075"/>
                  </a:cubicBezTo>
                  <a:cubicBezTo>
                    <a:pt x="3774962" y="1332582"/>
                    <a:pt x="3758722" y="1336322"/>
                    <a:pt x="3758722" y="1322606"/>
                  </a:cubicBezTo>
                  <a:cubicBezTo>
                    <a:pt x="3759970" y="1307643"/>
                    <a:pt x="3776212" y="1307643"/>
                    <a:pt x="3788704" y="1307643"/>
                  </a:cubicBezTo>
                  <a:cubicBezTo>
                    <a:pt x="3816186" y="1307643"/>
                    <a:pt x="3843670" y="1307643"/>
                    <a:pt x="3872402" y="1320113"/>
                  </a:cubicBezTo>
                  <a:cubicBezTo>
                    <a:pt x="3943608" y="1350038"/>
                    <a:pt x="3991080" y="1325100"/>
                    <a:pt x="4019812" y="1250286"/>
                  </a:cubicBezTo>
                  <a:cubicBezTo>
                    <a:pt x="4022310" y="1242804"/>
                    <a:pt x="4022310" y="1232829"/>
                    <a:pt x="4031054" y="1231582"/>
                  </a:cubicBezTo>
                  <a:cubicBezTo>
                    <a:pt x="4042298" y="1230335"/>
                    <a:pt x="4037300" y="1242804"/>
                    <a:pt x="4041048" y="1249039"/>
                  </a:cubicBezTo>
                  <a:cubicBezTo>
                    <a:pt x="4062286" y="1281459"/>
                    <a:pt x="4081024" y="1313878"/>
                    <a:pt x="4073528" y="1355026"/>
                  </a:cubicBezTo>
                  <a:cubicBezTo>
                    <a:pt x="4072280" y="1366248"/>
                    <a:pt x="4081024" y="1376223"/>
                    <a:pt x="4092266" y="1372483"/>
                  </a:cubicBezTo>
                  <a:cubicBezTo>
                    <a:pt x="4108506" y="1367495"/>
                    <a:pt x="4128494" y="1371236"/>
                    <a:pt x="4137240" y="1355026"/>
                  </a:cubicBezTo>
                  <a:cubicBezTo>
                    <a:pt x="4143486" y="1342557"/>
                    <a:pt x="4130994" y="1332582"/>
                    <a:pt x="4121000" y="1328841"/>
                  </a:cubicBezTo>
                  <a:cubicBezTo>
                    <a:pt x="4089768" y="1320113"/>
                    <a:pt x="4101012" y="1307643"/>
                    <a:pt x="4118500" y="1295174"/>
                  </a:cubicBezTo>
                  <a:cubicBezTo>
                    <a:pt x="4129744" y="1287693"/>
                    <a:pt x="4143486" y="1281459"/>
                    <a:pt x="4137240" y="1264002"/>
                  </a:cubicBezTo>
                  <a:cubicBezTo>
                    <a:pt x="4130994" y="1246545"/>
                    <a:pt x="4119750" y="1234076"/>
                    <a:pt x="4098514" y="1235323"/>
                  </a:cubicBezTo>
                  <a:cubicBezTo>
                    <a:pt x="4078526" y="1235323"/>
                    <a:pt x="4083522" y="1232829"/>
                    <a:pt x="4084772" y="1211632"/>
                  </a:cubicBezTo>
                  <a:cubicBezTo>
                    <a:pt x="4086020" y="1163002"/>
                    <a:pt x="4140986" y="1138065"/>
                    <a:pt x="4129744" y="1086941"/>
                  </a:cubicBezTo>
                  <a:cubicBezTo>
                    <a:pt x="4127246" y="1069485"/>
                    <a:pt x="4152230" y="1063250"/>
                    <a:pt x="4168470" y="1063250"/>
                  </a:cubicBezTo>
                  <a:cubicBezTo>
                    <a:pt x="4200950" y="1063250"/>
                    <a:pt x="4230932" y="1054522"/>
                    <a:pt x="4258414" y="1037065"/>
                  </a:cubicBezTo>
                  <a:cubicBezTo>
                    <a:pt x="4277154" y="1025843"/>
                    <a:pt x="4289646" y="1037065"/>
                    <a:pt x="4300888" y="1049534"/>
                  </a:cubicBezTo>
                  <a:cubicBezTo>
                    <a:pt x="4320876" y="1070732"/>
                    <a:pt x="4340864" y="1085694"/>
                    <a:pt x="4364600" y="1054522"/>
                  </a:cubicBezTo>
                  <a:cubicBezTo>
                    <a:pt x="4365848" y="1053275"/>
                    <a:pt x="4368348" y="1050781"/>
                    <a:pt x="4369596" y="1050781"/>
                  </a:cubicBezTo>
                  <a:cubicBezTo>
                    <a:pt x="4419566" y="1048287"/>
                    <a:pt x="4409572" y="1015868"/>
                    <a:pt x="4404574" y="984695"/>
                  </a:cubicBezTo>
                  <a:cubicBezTo>
                    <a:pt x="4403326" y="969732"/>
                    <a:pt x="4400828" y="958510"/>
                    <a:pt x="4383338" y="956016"/>
                  </a:cubicBezTo>
                  <a:cubicBezTo>
                    <a:pt x="4380840" y="956016"/>
                    <a:pt x="4379590" y="954769"/>
                    <a:pt x="4377092" y="953522"/>
                  </a:cubicBezTo>
                  <a:cubicBezTo>
                    <a:pt x="4358354" y="944794"/>
                    <a:pt x="4358354" y="926091"/>
                    <a:pt x="4358354" y="908634"/>
                  </a:cubicBezTo>
                  <a:cubicBezTo>
                    <a:pt x="4358354" y="899906"/>
                    <a:pt x="4359602" y="893671"/>
                    <a:pt x="4369596" y="891177"/>
                  </a:cubicBezTo>
                  <a:cubicBezTo>
                    <a:pt x="4389584" y="886190"/>
                    <a:pt x="4390834" y="907387"/>
                    <a:pt x="4402076" y="917362"/>
                  </a:cubicBezTo>
                  <a:cubicBezTo>
                    <a:pt x="4412070" y="896165"/>
                    <a:pt x="4420816" y="877461"/>
                    <a:pt x="4432058" y="861251"/>
                  </a:cubicBezTo>
                  <a:cubicBezTo>
                    <a:pt x="4440802" y="846289"/>
                    <a:pt x="4414568" y="812622"/>
                    <a:pt x="4384588" y="805141"/>
                  </a:cubicBezTo>
                  <a:cubicBezTo>
                    <a:pt x="4329622" y="791425"/>
                    <a:pt x="4279652" y="763993"/>
                    <a:pt x="4229682" y="739055"/>
                  </a:cubicBezTo>
                  <a:cubicBezTo>
                    <a:pt x="4212194" y="729080"/>
                    <a:pt x="4199700" y="717857"/>
                    <a:pt x="4192206" y="699154"/>
                  </a:cubicBezTo>
                  <a:cubicBezTo>
                    <a:pt x="4185960" y="682944"/>
                    <a:pt x="4175966" y="669228"/>
                    <a:pt x="4165972" y="654265"/>
                  </a:cubicBezTo>
                  <a:cubicBezTo>
                    <a:pt x="4152230" y="636809"/>
                    <a:pt x="4144734" y="611870"/>
                    <a:pt x="4159726" y="589426"/>
                  </a:cubicBezTo>
                  <a:cubicBezTo>
                    <a:pt x="4174716" y="568229"/>
                    <a:pt x="4193454" y="553266"/>
                    <a:pt x="4223436" y="565735"/>
                  </a:cubicBezTo>
                  <a:cubicBezTo>
                    <a:pt x="4240926" y="571969"/>
                    <a:pt x="4255916" y="565735"/>
                    <a:pt x="4264660" y="548278"/>
                  </a:cubicBezTo>
                  <a:cubicBezTo>
                    <a:pt x="4272156" y="532069"/>
                    <a:pt x="4275904" y="515859"/>
                    <a:pt x="4297140" y="509624"/>
                  </a:cubicBezTo>
                  <a:cubicBezTo>
                    <a:pt x="4308384" y="505884"/>
                    <a:pt x="4300888" y="493414"/>
                    <a:pt x="4292144" y="490921"/>
                  </a:cubicBezTo>
                  <a:cubicBezTo>
                    <a:pt x="4259664" y="487180"/>
                    <a:pt x="4243424" y="469724"/>
                    <a:pt x="4254668" y="437304"/>
                  </a:cubicBezTo>
                  <a:cubicBezTo>
                    <a:pt x="4259664" y="425458"/>
                    <a:pt x="4272780" y="417665"/>
                    <a:pt x="4288083" y="415171"/>
                  </a:cubicBezTo>
                  <a:close/>
                  <a:moveTo>
                    <a:pt x="2084839" y="414244"/>
                  </a:moveTo>
                  <a:cubicBezTo>
                    <a:pt x="2078917" y="414711"/>
                    <a:pt x="2073618" y="418136"/>
                    <a:pt x="2069878" y="426854"/>
                  </a:cubicBezTo>
                  <a:cubicBezTo>
                    <a:pt x="2064892" y="439308"/>
                    <a:pt x="2063644" y="454253"/>
                    <a:pt x="2081098" y="461726"/>
                  </a:cubicBezTo>
                  <a:cubicBezTo>
                    <a:pt x="2087332" y="465462"/>
                    <a:pt x="2093566" y="465462"/>
                    <a:pt x="2099800" y="467952"/>
                  </a:cubicBezTo>
                  <a:cubicBezTo>
                    <a:pt x="2113514" y="472934"/>
                    <a:pt x="2122240" y="481652"/>
                    <a:pt x="2123488" y="496596"/>
                  </a:cubicBezTo>
                  <a:cubicBezTo>
                    <a:pt x="2123488" y="511541"/>
                    <a:pt x="2113514" y="517768"/>
                    <a:pt x="2102292" y="522750"/>
                  </a:cubicBezTo>
                  <a:cubicBezTo>
                    <a:pt x="2084838" y="530222"/>
                    <a:pt x="2068632" y="538940"/>
                    <a:pt x="2059904" y="557621"/>
                  </a:cubicBezTo>
                  <a:cubicBezTo>
                    <a:pt x="2053670" y="570075"/>
                    <a:pt x="2041204" y="571320"/>
                    <a:pt x="2028736" y="575056"/>
                  </a:cubicBezTo>
                  <a:cubicBezTo>
                    <a:pt x="2012530" y="581283"/>
                    <a:pt x="2007542" y="596228"/>
                    <a:pt x="2013776" y="609927"/>
                  </a:cubicBezTo>
                  <a:cubicBezTo>
                    <a:pt x="2020010" y="624872"/>
                    <a:pt x="2032476" y="613664"/>
                    <a:pt x="2041204" y="609927"/>
                  </a:cubicBezTo>
                  <a:cubicBezTo>
                    <a:pt x="2074866" y="596228"/>
                    <a:pt x="2108526" y="582529"/>
                    <a:pt x="2129720" y="550148"/>
                  </a:cubicBezTo>
                  <a:cubicBezTo>
                    <a:pt x="2140942" y="532713"/>
                    <a:pt x="2160888" y="530222"/>
                    <a:pt x="2180836" y="532713"/>
                  </a:cubicBezTo>
                  <a:cubicBezTo>
                    <a:pt x="2230704" y="540185"/>
                    <a:pt x="2230704" y="540185"/>
                    <a:pt x="2248158" y="492860"/>
                  </a:cubicBezTo>
                  <a:lnTo>
                    <a:pt x="2249110" y="493305"/>
                  </a:lnTo>
                  <a:lnTo>
                    <a:pt x="2243006" y="479854"/>
                  </a:lnTo>
                  <a:lnTo>
                    <a:pt x="2242376" y="479171"/>
                  </a:lnTo>
                  <a:lnTo>
                    <a:pt x="2196420" y="479317"/>
                  </a:lnTo>
                  <a:cubicBezTo>
                    <a:pt x="2180212" y="476670"/>
                    <a:pt x="2164004" y="472934"/>
                    <a:pt x="2147174" y="472934"/>
                  </a:cubicBezTo>
                  <a:cubicBezTo>
                    <a:pt x="2134708" y="472934"/>
                    <a:pt x="2127228" y="461726"/>
                    <a:pt x="2123488" y="448026"/>
                  </a:cubicBezTo>
                  <a:cubicBezTo>
                    <a:pt x="2119746" y="436817"/>
                    <a:pt x="2114760" y="426854"/>
                    <a:pt x="2103540" y="419382"/>
                  </a:cubicBezTo>
                  <a:cubicBezTo>
                    <a:pt x="2097306" y="416268"/>
                    <a:pt x="2090761" y="413777"/>
                    <a:pt x="2084839" y="414244"/>
                  </a:cubicBezTo>
                  <a:close/>
                  <a:moveTo>
                    <a:pt x="2012692" y="282969"/>
                  </a:moveTo>
                  <a:cubicBezTo>
                    <a:pt x="2020001" y="284527"/>
                    <a:pt x="2024666" y="291692"/>
                    <a:pt x="2026532" y="309137"/>
                  </a:cubicBezTo>
                  <a:cubicBezTo>
                    <a:pt x="2026532" y="316613"/>
                    <a:pt x="2029020" y="329074"/>
                    <a:pt x="2041462" y="321598"/>
                  </a:cubicBezTo>
                  <a:cubicBezTo>
                    <a:pt x="2053902" y="311629"/>
                    <a:pt x="2062612" y="317859"/>
                    <a:pt x="2073808" y="324090"/>
                  </a:cubicBezTo>
                  <a:cubicBezTo>
                    <a:pt x="2091226" y="334059"/>
                    <a:pt x="2108644" y="319105"/>
                    <a:pt x="2124816" y="322844"/>
                  </a:cubicBezTo>
                  <a:cubicBezTo>
                    <a:pt x="2149698" y="329074"/>
                    <a:pt x="2165872" y="336551"/>
                    <a:pt x="2180800" y="304152"/>
                  </a:cubicBezTo>
                  <a:cubicBezTo>
                    <a:pt x="2190754" y="282969"/>
                    <a:pt x="2243006" y="282969"/>
                    <a:pt x="2262912" y="299168"/>
                  </a:cubicBezTo>
                  <a:cubicBezTo>
                    <a:pt x="2270376" y="302906"/>
                    <a:pt x="2275352" y="309137"/>
                    <a:pt x="2284062" y="306644"/>
                  </a:cubicBezTo>
                  <a:cubicBezTo>
                    <a:pt x="2311432" y="296677"/>
                    <a:pt x="2327604" y="312875"/>
                    <a:pt x="2347510" y="329074"/>
                  </a:cubicBezTo>
                  <a:cubicBezTo>
                    <a:pt x="2361196" y="340289"/>
                    <a:pt x="2374880" y="352750"/>
                    <a:pt x="2388566" y="363966"/>
                  </a:cubicBezTo>
                  <a:cubicBezTo>
                    <a:pt x="2402250" y="373935"/>
                    <a:pt x="2419668" y="380165"/>
                    <a:pt x="2435840" y="363966"/>
                  </a:cubicBezTo>
                  <a:cubicBezTo>
                    <a:pt x="2449526" y="349012"/>
                    <a:pt x="2465700" y="346520"/>
                    <a:pt x="2485604" y="356488"/>
                  </a:cubicBezTo>
                  <a:cubicBezTo>
                    <a:pt x="2515464" y="367703"/>
                    <a:pt x="2549054" y="371443"/>
                    <a:pt x="2575180" y="393873"/>
                  </a:cubicBezTo>
                  <a:cubicBezTo>
                    <a:pt x="2583888" y="401349"/>
                    <a:pt x="2592598" y="407580"/>
                    <a:pt x="2592598" y="420041"/>
                  </a:cubicBezTo>
                  <a:cubicBezTo>
                    <a:pt x="2583888" y="448701"/>
                    <a:pt x="2575180" y="476115"/>
                    <a:pt x="2568960" y="504776"/>
                  </a:cubicBezTo>
                  <a:cubicBezTo>
                    <a:pt x="2563984" y="523467"/>
                    <a:pt x="2561494" y="543405"/>
                    <a:pt x="2583888" y="555866"/>
                  </a:cubicBezTo>
                  <a:cubicBezTo>
                    <a:pt x="2601306" y="565835"/>
                    <a:pt x="2611258" y="562096"/>
                    <a:pt x="2619968" y="545897"/>
                  </a:cubicBezTo>
                  <a:lnTo>
                    <a:pt x="2619968" y="573311"/>
                  </a:lnTo>
                  <a:lnTo>
                    <a:pt x="2615590" y="580534"/>
                  </a:lnTo>
                  <a:lnTo>
                    <a:pt x="2619872" y="576478"/>
                  </a:lnTo>
                  <a:cubicBezTo>
                    <a:pt x="2625414" y="586487"/>
                    <a:pt x="2627570" y="594436"/>
                    <a:pt x="2624798" y="598999"/>
                  </a:cubicBezTo>
                  <a:cubicBezTo>
                    <a:pt x="2622028" y="603562"/>
                    <a:pt x="2614330" y="604739"/>
                    <a:pt x="2600166" y="601206"/>
                  </a:cubicBezTo>
                  <a:cubicBezTo>
                    <a:pt x="2586616" y="598851"/>
                    <a:pt x="2571838" y="605917"/>
                    <a:pt x="2560752" y="594141"/>
                  </a:cubicBezTo>
                  <a:lnTo>
                    <a:pt x="2573330" y="593798"/>
                  </a:lnTo>
                  <a:lnTo>
                    <a:pt x="2560250" y="592003"/>
                  </a:lnTo>
                  <a:lnTo>
                    <a:pt x="2556720" y="592003"/>
                  </a:lnTo>
                  <a:lnTo>
                    <a:pt x="2547214" y="603545"/>
                  </a:lnTo>
                  <a:cubicBezTo>
                    <a:pt x="2542696" y="605568"/>
                    <a:pt x="2537396" y="606191"/>
                    <a:pt x="2532410" y="607437"/>
                  </a:cubicBezTo>
                  <a:lnTo>
                    <a:pt x="2523750" y="607563"/>
                  </a:lnTo>
                  <a:lnTo>
                    <a:pt x="2520066" y="613519"/>
                  </a:lnTo>
                  <a:cubicBezTo>
                    <a:pt x="2517296" y="615343"/>
                    <a:pt x="2514018" y="615772"/>
                    <a:pt x="2510522" y="615629"/>
                  </a:cubicBezTo>
                  <a:lnTo>
                    <a:pt x="2497284" y="614918"/>
                  </a:lnTo>
                  <a:lnTo>
                    <a:pt x="2492514" y="617400"/>
                  </a:lnTo>
                  <a:cubicBezTo>
                    <a:pt x="2476308" y="629854"/>
                    <a:pt x="2468826" y="648535"/>
                    <a:pt x="2458854" y="665970"/>
                  </a:cubicBezTo>
                  <a:cubicBezTo>
                    <a:pt x="2452620" y="679669"/>
                    <a:pt x="2443892" y="692123"/>
                    <a:pt x="2427686" y="697105"/>
                  </a:cubicBezTo>
                  <a:cubicBezTo>
                    <a:pt x="2408984" y="703332"/>
                    <a:pt x="2394024" y="704577"/>
                    <a:pt x="2386544" y="680915"/>
                  </a:cubicBezTo>
                  <a:cubicBezTo>
                    <a:pt x="2372830" y="644798"/>
                    <a:pt x="2336676" y="648535"/>
                    <a:pt x="2309248" y="642308"/>
                  </a:cubicBezTo>
                  <a:cubicBezTo>
                    <a:pt x="2284314" y="636081"/>
                    <a:pt x="2270600" y="659743"/>
                    <a:pt x="2261872" y="679669"/>
                  </a:cubicBezTo>
                  <a:cubicBezTo>
                    <a:pt x="2248158" y="705823"/>
                    <a:pt x="2234444" y="729485"/>
                    <a:pt x="2204524" y="739448"/>
                  </a:cubicBezTo>
                  <a:lnTo>
                    <a:pt x="2201610" y="739732"/>
                  </a:lnTo>
                  <a:lnTo>
                    <a:pt x="2170184" y="768803"/>
                  </a:lnTo>
                  <a:cubicBezTo>
                    <a:pt x="2162148" y="779147"/>
                    <a:pt x="2151328" y="782703"/>
                    <a:pt x="2139738" y="784158"/>
                  </a:cubicBezTo>
                  <a:lnTo>
                    <a:pt x="2108074" y="786637"/>
                  </a:lnTo>
                  <a:lnTo>
                    <a:pt x="2104786" y="788019"/>
                  </a:lnTo>
                  <a:cubicBezTo>
                    <a:pt x="2078606" y="789264"/>
                    <a:pt x="2058658" y="807945"/>
                    <a:pt x="2033724" y="812927"/>
                  </a:cubicBezTo>
                  <a:cubicBezTo>
                    <a:pt x="2016270" y="806700"/>
                    <a:pt x="1998816" y="802963"/>
                    <a:pt x="1981362" y="810436"/>
                  </a:cubicBezTo>
                  <a:cubicBezTo>
                    <a:pt x="1956428" y="812927"/>
                    <a:pt x="1940220" y="802963"/>
                    <a:pt x="1931492" y="779301"/>
                  </a:cubicBezTo>
                  <a:cubicBezTo>
                    <a:pt x="1925260" y="759375"/>
                    <a:pt x="1921520" y="738203"/>
                    <a:pt x="1929000" y="718277"/>
                  </a:cubicBezTo>
                  <a:cubicBezTo>
                    <a:pt x="1932740" y="711427"/>
                    <a:pt x="1934298" y="704577"/>
                    <a:pt x="1934766" y="697728"/>
                  </a:cubicBezTo>
                  <a:lnTo>
                    <a:pt x="1934114" y="680561"/>
                  </a:lnTo>
                  <a:lnTo>
                    <a:pt x="1913140" y="674762"/>
                  </a:lnTo>
                  <a:cubicBezTo>
                    <a:pt x="1884890" y="667630"/>
                    <a:pt x="1856818" y="665273"/>
                    <a:pt x="1831552" y="692620"/>
                  </a:cubicBezTo>
                  <a:cubicBezTo>
                    <a:pt x="1827808" y="696392"/>
                    <a:pt x="1815332" y="697649"/>
                    <a:pt x="1810342" y="693877"/>
                  </a:cubicBezTo>
                  <a:cubicBezTo>
                    <a:pt x="1790378" y="686333"/>
                    <a:pt x="1781644" y="692620"/>
                    <a:pt x="1775406" y="711480"/>
                  </a:cubicBezTo>
                  <a:cubicBezTo>
                    <a:pt x="1770414" y="729083"/>
                    <a:pt x="1757938" y="724053"/>
                    <a:pt x="1752948" y="712737"/>
                  </a:cubicBezTo>
                  <a:cubicBezTo>
                    <a:pt x="1739222" y="688848"/>
                    <a:pt x="1704286" y="682561"/>
                    <a:pt x="1705534" y="649870"/>
                  </a:cubicBezTo>
                  <a:cubicBezTo>
                    <a:pt x="1705534" y="644841"/>
                    <a:pt x="1698048" y="636039"/>
                    <a:pt x="1694306" y="639811"/>
                  </a:cubicBezTo>
                  <a:cubicBezTo>
                    <a:pt x="1673094" y="671245"/>
                    <a:pt x="1645646" y="641068"/>
                    <a:pt x="1621938" y="649870"/>
                  </a:cubicBezTo>
                  <a:cubicBezTo>
                    <a:pt x="1613516" y="651756"/>
                    <a:pt x="1602990" y="650813"/>
                    <a:pt x="1601936" y="658180"/>
                  </a:cubicBezTo>
                  <a:lnTo>
                    <a:pt x="1602340" y="659861"/>
                  </a:lnTo>
                  <a:lnTo>
                    <a:pt x="1603606" y="659743"/>
                  </a:lnTo>
                  <a:cubicBezTo>
                    <a:pt x="1609840" y="662234"/>
                    <a:pt x="1613580" y="667215"/>
                    <a:pt x="1614828" y="674688"/>
                  </a:cubicBezTo>
                  <a:cubicBezTo>
                    <a:pt x="1602360" y="731976"/>
                    <a:pt x="1652228" y="736958"/>
                    <a:pt x="1684644" y="754393"/>
                  </a:cubicBezTo>
                  <a:cubicBezTo>
                    <a:pt x="1733266" y="755638"/>
                    <a:pt x="1778148" y="780546"/>
                    <a:pt x="1826768" y="783037"/>
                  </a:cubicBezTo>
                  <a:cubicBezTo>
                    <a:pt x="1831756" y="783037"/>
                    <a:pt x="1839236" y="785528"/>
                    <a:pt x="1840482" y="790510"/>
                  </a:cubicBezTo>
                  <a:cubicBezTo>
                    <a:pt x="1854196" y="819154"/>
                    <a:pt x="1880378" y="820399"/>
                    <a:pt x="1907806" y="824135"/>
                  </a:cubicBezTo>
                  <a:cubicBezTo>
                    <a:pt x="1925260" y="829117"/>
                    <a:pt x="1942714" y="835344"/>
                    <a:pt x="1958920" y="845307"/>
                  </a:cubicBezTo>
                  <a:cubicBezTo>
                    <a:pt x="1992582" y="867724"/>
                    <a:pt x="2026244" y="888896"/>
                    <a:pt x="2066138" y="893877"/>
                  </a:cubicBezTo>
                  <a:cubicBezTo>
                    <a:pt x="2081098" y="896368"/>
                    <a:pt x="2096060" y="901350"/>
                    <a:pt x="2099800" y="917540"/>
                  </a:cubicBezTo>
                  <a:cubicBezTo>
                    <a:pt x="2103540" y="936221"/>
                    <a:pt x="2084838" y="939957"/>
                    <a:pt x="2074866" y="947429"/>
                  </a:cubicBezTo>
                  <a:cubicBezTo>
                    <a:pt x="2059904" y="959883"/>
                    <a:pt x="2041204" y="966110"/>
                    <a:pt x="2026244" y="977319"/>
                  </a:cubicBezTo>
                  <a:cubicBezTo>
                    <a:pt x="2024996" y="979809"/>
                    <a:pt x="2022504" y="981055"/>
                    <a:pt x="2021256" y="981055"/>
                  </a:cubicBezTo>
                  <a:cubicBezTo>
                    <a:pt x="1992582" y="976073"/>
                    <a:pt x="1965154" y="964865"/>
                    <a:pt x="1935234" y="968601"/>
                  </a:cubicBezTo>
                  <a:cubicBezTo>
                    <a:pt x="1924012" y="969846"/>
                    <a:pt x="1927752" y="952411"/>
                    <a:pt x="1935234" y="942448"/>
                  </a:cubicBezTo>
                  <a:cubicBezTo>
                    <a:pt x="1958920" y="912558"/>
                    <a:pt x="1950194" y="882669"/>
                    <a:pt x="1915286" y="873951"/>
                  </a:cubicBezTo>
                  <a:cubicBezTo>
                    <a:pt x="1897832" y="868969"/>
                    <a:pt x="1885364" y="860252"/>
                    <a:pt x="1869158" y="854025"/>
                  </a:cubicBezTo>
                  <a:cubicBezTo>
                    <a:pt x="1860430" y="851534"/>
                    <a:pt x="1849210" y="851534"/>
                    <a:pt x="1855444" y="866479"/>
                  </a:cubicBezTo>
                  <a:cubicBezTo>
                    <a:pt x="1862924" y="881423"/>
                    <a:pt x="1866664" y="903840"/>
                    <a:pt x="1882872" y="910068"/>
                  </a:cubicBezTo>
                  <a:cubicBezTo>
                    <a:pt x="1922766" y="923767"/>
                    <a:pt x="1915286" y="961129"/>
                    <a:pt x="1926506" y="989773"/>
                  </a:cubicBezTo>
                  <a:cubicBezTo>
                    <a:pt x="1935234" y="1012190"/>
                    <a:pt x="1922766" y="1029625"/>
                    <a:pt x="1897832" y="1030871"/>
                  </a:cubicBezTo>
                  <a:cubicBezTo>
                    <a:pt x="1864170" y="1030871"/>
                    <a:pt x="1849210" y="1043325"/>
                    <a:pt x="1842976" y="1079441"/>
                  </a:cubicBezTo>
                  <a:cubicBezTo>
                    <a:pt x="1835496" y="1131748"/>
                    <a:pt x="1820536" y="1185300"/>
                    <a:pt x="1808068" y="1236361"/>
                  </a:cubicBezTo>
                  <a:cubicBezTo>
                    <a:pt x="1798094" y="1274968"/>
                    <a:pt x="1764434" y="1291158"/>
                    <a:pt x="1732018" y="1302367"/>
                  </a:cubicBezTo>
                  <a:cubicBezTo>
                    <a:pt x="1699604" y="1313575"/>
                    <a:pt x="1665942" y="1321048"/>
                    <a:pt x="1632282" y="1328520"/>
                  </a:cubicBezTo>
                  <a:cubicBezTo>
                    <a:pt x="1607348" y="1334747"/>
                    <a:pt x="1588646" y="1326029"/>
                    <a:pt x="1572440" y="1304857"/>
                  </a:cubicBezTo>
                  <a:cubicBezTo>
                    <a:pt x="1540024" y="1261269"/>
                    <a:pt x="1511350" y="1215189"/>
                    <a:pt x="1501376" y="1160392"/>
                  </a:cubicBezTo>
                  <a:cubicBezTo>
                    <a:pt x="1498882" y="1150429"/>
                    <a:pt x="1497636" y="1150429"/>
                    <a:pt x="1480182" y="1144202"/>
                  </a:cubicBezTo>
                  <a:cubicBezTo>
                    <a:pt x="1488910" y="1150429"/>
                    <a:pt x="1498882" y="1155410"/>
                    <a:pt x="1502624" y="1167864"/>
                  </a:cubicBezTo>
                  <a:cubicBezTo>
                    <a:pt x="1507610" y="1180318"/>
                    <a:pt x="1503870" y="1191527"/>
                    <a:pt x="1496390" y="1201490"/>
                  </a:cubicBezTo>
                  <a:cubicBezTo>
                    <a:pt x="1490156" y="1208962"/>
                    <a:pt x="1486416" y="1218925"/>
                    <a:pt x="1491402" y="1228888"/>
                  </a:cubicBezTo>
                  <a:cubicBezTo>
                    <a:pt x="1502624" y="1255042"/>
                    <a:pt x="1486416" y="1282440"/>
                    <a:pt x="1497636" y="1309839"/>
                  </a:cubicBezTo>
                  <a:cubicBezTo>
                    <a:pt x="1503870" y="1326029"/>
                    <a:pt x="1485170" y="1337238"/>
                    <a:pt x="1468962" y="1337238"/>
                  </a:cubicBezTo>
                  <a:cubicBezTo>
                    <a:pt x="1457742" y="1338483"/>
                    <a:pt x="1447768" y="1338483"/>
                    <a:pt x="1440288" y="1349692"/>
                  </a:cubicBezTo>
                  <a:cubicBezTo>
                    <a:pt x="1430314" y="1364636"/>
                    <a:pt x="1419094" y="1377090"/>
                    <a:pt x="1446520" y="1384563"/>
                  </a:cubicBezTo>
                  <a:cubicBezTo>
                    <a:pt x="1460234" y="1388299"/>
                    <a:pt x="1467716" y="1398262"/>
                    <a:pt x="1463974" y="1411961"/>
                  </a:cubicBezTo>
                  <a:cubicBezTo>
                    <a:pt x="1456494" y="1434379"/>
                    <a:pt x="1485170" y="1461777"/>
                    <a:pt x="1449014" y="1476722"/>
                  </a:cubicBezTo>
                  <a:cubicBezTo>
                    <a:pt x="1461482" y="1485440"/>
                    <a:pt x="1482676" y="1481703"/>
                    <a:pt x="1478936" y="1501630"/>
                  </a:cubicBezTo>
                  <a:cubicBezTo>
                    <a:pt x="1476442" y="1517820"/>
                    <a:pt x="1466468" y="1526538"/>
                    <a:pt x="1452754" y="1532765"/>
                  </a:cubicBezTo>
                  <a:cubicBezTo>
                    <a:pt x="1434054" y="1540237"/>
                    <a:pt x="1415354" y="1536501"/>
                    <a:pt x="1396652" y="1540237"/>
                  </a:cubicBezTo>
                  <a:cubicBezTo>
                    <a:pt x="1386678" y="1542728"/>
                    <a:pt x="1371718" y="1542728"/>
                    <a:pt x="1374212" y="1558918"/>
                  </a:cubicBezTo>
                  <a:cubicBezTo>
                    <a:pt x="1377952" y="1573863"/>
                    <a:pt x="1389172" y="1571372"/>
                    <a:pt x="1401640" y="1567636"/>
                  </a:cubicBezTo>
                  <a:cubicBezTo>
                    <a:pt x="1412860" y="1562654"/>
                    <a:pt x="1426574" y="1562654"/>
                    <a:pt x="1430314" y="1577599"/>
                  </a:cubicBezTo>
                  <a:cubicBezTo>
                    <a:pt x="1434054" y="1591298"/>
                    <a:pt x="1424080" y="1602507"/>
                    <a:pt x="1411612" y="1604998"/>
                  </a:cubicBezTo>
                  <a:cubicBezTo>
                    <a:pt x="1382938" y="1608734"/>
                    <a:pt x="1360498" y="1622433"/>
                    <a:pt x="1340550" y="1642359"/>
                  </a:cubicBezTo>
                  <a:cubicBezTo>
                    <a:pt x="1324342" y="1658550"/>
                    <a:pt x="1309382" y="1641114"/>
                    <a:pt x="1289434" y="1631151"/>
                  </a:cubicBezTo>
                  <a:cubicBezTo>
                    <a:pt x="1296916" y="1656059"/>
                    <a:pt x="1304396" y="1667267"/>
                    <a:pt x="1328084" y="1659795"/>
                  </a:cubicBezTo>
                  <a:cubicBezTo>
                    <a:pt x="1334316" y="1658550"/>
                    <a:pt x="1340550" y="1656059"/>
                    <a:pt x="1348030" y="1656059"/>
                  </a:cubicBezTo>
                  <a:cubicBezTo>
                    <a:pt x="1356758" y="1657304"/>
                    <a:pt x="1366732" y="1659795"/>
                    <a:pt x="1369224" y="1667267"/>
                  </a:cubicBezTo>
                  <a:cubicBezTo>
                    <a:pt x="1382938" y="1695911"/>
                    <a:pt x="1353018" y="1707120"/>
                    <a:pt x="1343044" y="1725801"/>
                  </a:cubicBezTo>
                  <a:cubicBezTo>
                    <a:pt x="1336810" y="1739500"/>
                    <a:pt x="1323096" y="1741991"/>
                    <a:pt x="1309382" y="1732028"/>
                  </a:cubicBezTo>
                  <a:cubicBezTo>
                    <a:pt x="1304396" y="1727046"/>
                    <a:pt x="1300656" y="1722065"/>
                    <a:pt x="1294422" y="1718328"/>
                  </a:cubicBezTo>
                  <a:cubicBezTo>
                    <a:pt x="1262008" y="1697157"/>
                    <a:pt x="1224606" y="1707120"/>
                    <a:pt x="1212138" y="1744482"/>
                  </a:cubicBezTo>
                  <a:cubicBezTo>
                    <a:pt x="1203412" y="1768144"/>
                    <a:pt x="1187204" y="1769390"/>
                    <a:pt x="1167256" y="1760672"/>
                  </a:cubicBezTo>
                  <a:cubicBezTo>
                    <a:pt x="1134842" y="1746973"/>
                    <a:pt x="1133596" y="1748218"/>
                    <a:pt x="1107414" y="1750709"/>
                  </a:cubicBezTo>
                  <a:cubicBezTo>
                    <a:pt x="1107414" y="1761917"/>
                    <a:pt x="1117388" y="1765653"/>
                    <a:pt x="1122376" y="1771880"/>
                  </a:cubicBezTo>
                  <a:cubicBezTo>
                    <a:pt x="1143570" y="1799279"/>
                    <a:pt x="1147310" y="1834150"/>
                    <a:pt x="1129856" y="1862794"/>
                  </a:cubicBezTo>
                  <a:cubicBezTo>
                    <a:pt x="1118634" y="1880230"/>
                    <a:pt x="1124868" y="1891438"/>
                    <a:pt x="1133596" y="1905138"/>
                  </a:cubicBezTo>
                  <a:cubicBezTo>
                    <a:pt x="1142322" y="1918837"/>
                    <a:pt x="1153542" y="1925064"/>
                    <a:pt x="1169750" y="1920082"/>
                  </a:cubicBezTo>
                  <a:cubicBezTo>
                    <a:pt x="1175984" y="1918837"/>
                    <a:pt x="1179724" y="1916346"/>
                    <a:pt x="1185958" y="1916346"/>
                  </a:cubicBezTo>
                  <a:cubicBezTo>
                    <a:pt x="1200918" y="1913855"/>
                    <a:pt x="1212138" y="1918837"/>
                    <a:pt x="1219618" y="1932536"/>
                  </a:cubicBezTo>
                  <a:cubicBezTo>
                    <a:pt x="1225852" y="1942499"/>
                    <a:pt x="1222112" y="1952463"/>
                    <a:pt x="1215878" y="1962426"/>
                  </a:cubicBezTo>
                  <a:cubicBezTo>
                    <a:pt x="1209646" y="1971144"/>
                    <a:pt x="1197178" y="1979861"/>
                    <a:pt x="1200918" y="1991070"/>
                  </a:cubicBezTo>
                  <a:cubicBezTo>
                    <a:pt x="1207152" y="2023450"/>
                    <a:pt x="1192192" y="2032168"/>
                    <a:pt x="1163516" y="2034659"/>
                  </a:cubicBezTo>
                  <a:cubicBezTo>
                    <a:pt x="1141076" y="2037149"/>
                    <a:pt x="1128608" y="2053340"/>
                    <a:pt x="1114894" y="2070775"/>
                  </a:cubicBezTo>
                  <a:cubicBezTo>
                    <a:pt x="1106168" y="2081984"/>
                    <a:pt x="1106168" y="2089456"/>
                    <a:pt x="1118634" y="2098174"/>
                  </a:cubicBezTo>
                  <a:cubicBezTo>
                    <a:pt x="1137336" y="2109382"/>
                    <a:pt x="1143570" y="2128063"/>
                    <a:pt x="1147310" y="2147990"/>
                  </a:cubicBezTo>
                  <a:cubicBezTo>
                    <a:pt x="1151050" y="2166670"/>
                    <a:pt x="1158530" y="2180370"/>
                    <a:pt x="1183464" y="2189088"/>
                  </a:cubicBezTo>
                  <a:cubicBezTo>
                    <a:pt x="1151050" y="2130554"/>
                    <a:pt x="1184710" y="2085720"/>
                    <a:pt x="1199672" y="2037149"/>
                  </a:cubicBezTo>
                  <a:cubicBezTo>
                    <a:pt x="1202164" y="2024695"/>
                    <a:pt x="1207152" y="2008505"/>
                    <a:pt x="1224606" y="2012242"/>
                  </a:cubicBezTo>
                  <a:cubicBezTo>
                    <a:pt x="1240812" y="2017223"/>
                    <a:pt x="1237072" y="2033413"/>
                    <a:pt x="1232086" y="2045867"/>
                  </a:cubicBezTo>
                  <a:cubicBezTo>
                    <a:pt x="1223358" y="2075757"/>
                    <a:pt x="1235826" y="2100665"/>
                    <a:pt x="1248294" y="2124327"/>
                  </a:cubicBezTo>
                  <a:cubicBezTo>
                    <a:pt x="1275722" y="2181615"/>
                    <a:pt x="1270734" y="2202787"/>
                    <a:pt x="1220866" y="2238903"/>
                  </a:cubicBezTo>
                  <a:cubicBezTo>
                    <a:pt x="1197178" y="2253848"/>
                    <a:pt x="1189698" y="2275020"/>
                    <a:pt x="1197178" y="2301173"/>
                  </a:cubicBezTo>
                  <a:cubicBezTo>
                    <a:pt x="1207152" y="2333553"/>
                    <a:pt x="1214632" y="2365934"/>
                    <a:pt x="1213386" y="2398314"/>
                  </a:cubicBezTo>
                  <a:cubicBezTo>
                    <a:pt x="1213386" y="2410768"/>
                    <a:pt x="1217126" y="2423222"/>
                    <a:pt x="1223358" y="2433185"/>
                  </a:cubicBezTo>
                  <a:cubicBezTo>
                    <a:pt x="1238320" y="2454357"/>
                    <a:pt x="1248294" y="2476774"/>
                    <a:pt x="1248294" y="2502927"/>
                  </a:cubicBezTo>
                  <a:cubicBezTo>
                    <a:pt x="1248294" y="2515381"/>
                    <a:pt x="1254526" y="2527835"/>
                    <a:pt x="1265748" y="2534062"/>
                  </a:cubicBezTo>
                  <a:cubicBezTo>
                    <a:pt x="1290682" y="2550252"/>
                    <a:pt x="1314370" y="2572669"/>
                    <a:pt x="1345538" y="2581387"/>
                  </a:cubicBezTo>
                  <a:cubicBezTo>
                    <a:pt x="1356758" y="2587614"/>
                    <a:pt x="1369224" y="2593841"/>
                    <a:pt x="1375458" y="2605049"/>
                  </a:cubicBezTo>
                  <a:cubicBezTo>
                    <a:pt x="1397900" y="2641166"/>
                    <a:pt x="1434054" y="2661092"/>
                    <a:pt x="1470208" y="2681018"/>
                  </a:cubicBezTo>
                  <a:cubicBezTo>
                    <a:pt x="1496390" y="2695963"/>
                    <a:pt x="1503870" y="2717135"/>
                    <a:pt x="1503870" y="2744533"/>
                  </a:cubicBezTo>
                  <a:cubicBezTo>
                    <a:pt x="1501376" y="2773177"/>
                    <a:pt x="1480182" y="2781895"/>
                    <a:pt x="1457742" y="2788122"/>
                  </a:cubicBezTo>
                  <a:cubicBezTo>
                    <a:pt x="1444028" y="2791858"/>
                    <a:pt x="1429066" y="2795595"/>
                    <a:pt x="1419094" y="2805558"/>
                  </a:cubicBezTo>
                  <a:cubicBezTo>
                    <a:pt x="1411612" y="2813030"/>
                    <a:pt x="1401640" y="2822993"/>
                    <a:pt x="1409120" y="2831711"/>
                  </a:cubicBezTo>
                  <a:cubicBezTo>
                    <a:pt x="1432808" y="2860355"/>
                    <a:pt x="1412860" y="2888999"/>
                    <a:pt x="1409120" y="2916398"/>
                  </a:cubicBezTo>
                  <a:cubicBezTo>
                    <a:pt x="1407872" y="2928852"/>
                    <a:pt x="1397900" y="2943797"/>
                    <a:pt x="1419094" y="2947533"/>
                  </a:cubicBezTo>
                  <a:cubicBezTo>
                    <a:pt x="1440288" y="2952514"/>
                    <a:pt x="1444028" y="2936324"/>
                    <a:pt x="1445274" y="2918889"/>
                  </a:cubicBezTo>
                  <a:cubicBezTo>
                    <a:pt x="1446520" y="2881527"/>
                    <a:pt x="1467716" y="2860355"/>
                    <a:pt x="1501376" y="2862846"/>
                  </a:cubicBezTo>
                  <a:cubicBezTo>
                    <a:pt x="1520078" y="2865337"/>
                    <a:pt x="1532544" y="2872809"/>
                    <a:pt x="1522570" y="2892735"/>
                  </a:cubicBezTo>
                  <a:cubicBezTo>
                    <a:pt x="1515090" y="2905189"/>
                    <a:pt x="1517584" y="2912662"/>
                    <a:pt x="1530050" y="2918889"/>
                  </a:cubicBezTo>
                  <a:cubicBezTo>
                    <a:pt x="1531298" y="2920134"/>
                    <a:pt x="1535038" y="2921379"/>
                    <a:pt x="1535038" y="2922625"/>
                  </a:cubicBezTo>
                  <a:cubicBezTo>
                    <a:pt x="1540024" y="2957496"/>
                    <a:pt x="1569946" y="2982404"/>
                    <a:pt x="1568698" y="3018520"/>
                  </a:cubicBezTo>
                  <a:cubicBezTo>
                    <a:pt x="1568698" y="3025993"/>
                    <a:pt x="1568698" y="3032220"/>
                    <a:pt x="1568698" y="3038447"/>
                  </a:cubicBezTo>
                  <a:cubicBezTo>
                    <a:pt x="1577426" y="3077054"/>
                    <a:pt x="1576180" y="3077054"/>
                    <a:pt x="1538778" y="3070827"/>
                  </a:cubicBezTo>
                  <a:cubicBezTo>
                    <a:pt x="1482676" y="3062109"/>
                    <a:pt x="1426574" y="3044673"/>
                    <a:pt x="1367978" y="3055882"/>
                  </a:cubicBezTo>
                  <a:cubicBezTo>
                    <a:pt x="1358004" y="3057127"/>
                    <a:pt x="1349278" y="3052146"/>
                    <a:pt x="1343044" y="3042183"/>
                  </a:cubicBezTo>
                  <a:cubicBezTo>
                    <a:pt x="1339304" y="3035956"/>
                    <a:pt x="1333070" y="3025993"/>
                    <a:pt x="1323096" y="3033465"/>
                  </a:cubicBezTo>
                  <a:cubicBezTo>
                    <a:pt x="1314370" y="3038447"/>
                    <a:pt x="1311876" y="3047164"/>
                    <a:pt x="1313122" y="3055882"/>
                  </a:cubicBezTo>
                  <a:cubicBezTo>
                    <a:pt x="1313122" y="3065845"/>
                    <a:pt x="1318110" y="3075808"/>
                    <a:pt x="1318110" y="3084526"/>
                  </a:cubicBezTo>
                  <a:cubicBezTo>
                    <a:pt x="1319356" y="3114416"/>
                    <a:pt x="1303148" y="3126870"/>
                    <a:pt x="1275722" y="3116906"/>
                  </a:cubicBezTo>
                  <a:cubicBezTo>
                    <a:pt x="1250786" y="3105698"/>
                    <a:pt x="1220866" y="3100716"/>
                    <a:pt x="1195932" y="3087017"/>
                  </a:cubicBezTo>
                  <a:cubicBezTo>
                    <a:pt x="1172244" y="3075808"/>
                    <a:pt x="1156036" y="3079545"/>
                    <a:pt x="1144816" y="3103207"/>
                  </a:cubicBezTo>
                  <a:cubicBezTo>
                    <a:pt x="1134842" y="3123133"/>
                    <a:pt x="1123622" y="3140569"/>
                    <a:pt x="1108662" y="3155514"/>
                  </a:cubicBezTo>
                  <a:cubicBezTo>
                    <a:pt x="1101180" y="3161741"/>
                    <a:pt x="1096194" y="3171704"/>
                    <a:pt x="1094948" y="3181667"/>
                  </a:cubicBezTo>
                  <a:cubicBezTo>
                    <a:pt x="1089960" y="3221520"/>
                    <a:pt x="1073754" y="3253900"/>
                    <a:pt x="1028872" y="3270090"/>
                  </a:cubicBezTo>
                  <a:cubicBezTo>
                    <a:pt x="1045078" y="3286280"/>
                    <a:pt x="1060040" y="3280053"/>
                    <a:pt x="1073754" y="3275071"/>
                  </a:cubicBezTo>
                  <a:cubicBezTo>
                    <a:pt x="1088714" y="3267599"/>
                    <a:pt x="1104922" y="3267599"/>
                    <a:pt x="1121128" y="3275071"/>
                  </a:cubicBezTo>
                  <a:cubicBezTo>
                    <a:pt x="1142322" y="3287525"/>
                    <a:pt x="1167256" y="3285035"/>
                    <a:pt x="1187204" y="3273826"/>
                  </a:cubicBezTo>
                  <a:cubicBezTo>
                    <a:pt x="1209646" y="3260127"/>
                    <a:pt x="1230840" y="3255145"/>
                    <a:pt x="1260760" y="3270090"/>
                  </a:cubicBezTo>
                  <a:cubicBezTo>
                    <a:pt x="1254526" y="3247673"/>
                    <a:pt x="1242060" y="3241446"/>
                    <a:pt x="1229592" y="3236464"/>
                  </a:cubicBezTo>
                  <a:cubicBezTo>
                    <a:pt x="1199672" y="3224010"/>
                    <a:pt x="1189698" y="3197857"/>
                    <a:pt x="1185958" y="3170458"/>
                  </a:cubicBezTo>
                  <a:cubicBezTo>
                    <a:pt x="1179724" y="3135587"/>
                    <a:pt x="1209646" y="3110679"/>
                    <a:pt x="1245800" y="3118152"/>
                  </a:cubicBezTo>
                  <a:cubicBezTo>
                    <a:pt x="1269488" y="3123133"/>
                    <a:pt x="1289434" y="3135587"/>
                    <a:pt x="1315616" y="3133096"/>
                  </a:cubicBezTo>
                  <a:cubicBezTo>
                    <a:pt x="1334316" y="3130606"/>
                    <a:pt x="1336810" y="3146796"/>
                    <a:pt x="1326836" y="3162986"/>
                  </a:cubicBezTo>
                  <a:cubicBezTo>
                    <a:pt x="1304396" y="3201593"/>
                    <a:pt x="1309382" y="3233973"/>
                    <a:pt x="1341796" y="3262618"/>
                  </a:cubicBezTo>
                  <a:cubicBezTo>
                    <a:pt x="1367978" y="3286280"/>
                    <a:pt x="1385432" y="3321151"/>
                    <a:pt x="1426574" y="3324887"/>
                  </a:cubicBezTo>
                  <a:cubicBezTo>
                    <a:pt x="1439040" y="3326133"/>
                    <a:pt x="1444028" y="3341077"/>
                    <a:pt x="1447768" y="3352286"/>
                  </a:cubicBezTo>
                  <a:cubicBezTo>
                    <a:pt x="1458988" y="3383421"/>
                    <a:pt x="1473948" y="3409574"/>
                    <a:pt x="1500130" y="3431991"/>
                  </a:cubicBezTo>
                  <a:cubicBezTo>
                    <a:pt x="1526310" y="3454408"/>
                    <a:pt x="1521324" y="3490525"/>
                    <a:pt x="1526310" y="3520414"/>
                  </a:cubicBezTo>
                  <a:cubicBezTo>
                    <a:pt x="1532544" y="3549058"/>
                    <a:pt x="1535038" y="3552794"/>
                    <a:pt x="1561218" y="3540340"/>
                  </a:cubicBezTo>
                  <a:cubicBezTo>
                    <a:pt x="1588646" y="3527887"/>
                    <a:pt x="1602360" y="3530377"/>
                    <a:pt x="1614828" y="3557776"/>
                  </a:cubicBezTo>
                  <a:cubicBezTo>
                    <a:pt x="1637268" y="3602610"/>
                    <a:pt x="1664696" y="3646199"/>
                    <a:pt x="1658462" y="3698506"/>
                  </a:cubicBezTo>
                  <a:cubicBezTo>
                    <a:pt x="1655968" y="3712205"/>
                    <a:pt x="1664696" y="3722168"/>
                    <a:pt x="1674670" y="3730886"/>
                  </a:cubicBezTo>
                  <a:cubicBezTo>
                    <a:pt x="1693370" y="3745831"/>
                    <a:pt x="1698358" y="3763266"/>
                    <a:pt x="1689630" y="3785683"/>
                  </a:cubicBezTo>
                  <a:cubicBezTo>
                    <a:pt x="1682150" y="3809346"/>
                    <a:pt x="1680904" y="3833008"/>
                    <a:pt x="1689630" y="3856671"/>
                  </a:cubicBezTo>
                  <a:cubicBezTo>
                    <a:pt x="1692124" y="3861652"/>
                    <a:pt x="1694618" y="3866634"/>
                    <a:pt x="1693370" y="3869125"/>
                  </a:cubicBezTo>
                  <a:cubicBezTo>
                    <a:pt x="1668436" y="3920186"/>
                    <a:pt x="1703344" y="3970002"/>
                    <a:pt x="1693370" y="4019817"/>
                  </a:cubicBezTo>
                  <a:cubicBezTo>
                    <a:pt x="1690878" y="4036007"/>
                    <a:pt x="1697110" y="4043480"/>
                    <a:pt x="1712072" y="4049707"/>
                  </a:cubicBezTo>
                  <a:cubicBezTo>
                    <a:pt x="1725786" y="4055934"/>
                    <a:pt x="1739498" y="4065897"/>
                    <a:pt x="1753212" y="4050952"/>
                  </a:cubicBezTo>
                  <a:cubicBezTo>
                    <a:pt x="1770666" y="4033517"/>
                    <a:pt x="1781888" y="4038498"/>
                    <a:pt x="1788120" y="4059670"/>
                  </a:cubicBezTo>
                  <a:cubicBezTo>
                    <a:pt x="1791860" y="4073369"/>
                    <a:pt x="1798094" y="4083332"/>
                    <a:pt x="1811808" y="4085823"/>
                  </a:cubicBezTo>
                  <a:cubicBezTo>
                    <a:pt x="1839236" y="4092050"/>
                    <a:pt x="1862924" y="4102013"/>
                    <a:pt x="1884118" y="4121940"/>
                  </a:cubicBezTo>
                  <a:cubicBezTo>
                    <a:pt x="1899078" y="4135639"/>
                    <a:pt x="1917780" y="4120694"/>
                    <a:pt x="1922766" y="4093296"/>
                  </a:cubicBezTo>
                  <a:cubicBezTo>
                    <a:pt x="1931492" y="4037253"/>
                    <a:pt x="1945206" y="3982456"/>
                    <a:pt x="1943960" y="3925167"/>
                  </a:cubicBezTo>
                  <a:cubicBezTo>
                    <a:pt x="1942714" y="3903996"/>
                    <a:pt x="1955180" y="3885315"/>
                    <a:pt x="1970142" y="3870370"/>
                  </a:cubicBezTo>
                  <a:cubicBezTo>
                    <a:pt x="1985102" y="3855425"/>
                    <a:pt x="2002556" y="3857916"/>
                    <a:pt x="2006296" y="3876597"/>
                  </a:cubicBezTo>
                  <a:cubicBezTo>
                    <a:pt x="2013776" y="3912713"/>
                    <a:pt x="2039958" y="3950075"/>
                    <a:pt x="2003802" y="3987437"/>
                  </a:cubicBezTo>
                  <a:cubicBezTo>
                    <a:pt x="1987596" y="4006118"/>
                    <a:pt x="1993828" y="4028535"/>
                    <a:pt x="2013776" y="4043480"/>
                  </a:cubicBezTo>
                  <a:cubicBezTo>
                    <a:pt x="2056164" y="4077106"/>
                    <a:pt x="2081098" y="4125676"/>
                    <a:pt x="2113514" y="4168019"/>
                  </a:cubicBezTo>
                  <a:cubicBezTo>
                    <a:pt x="2124734" y="4180473"/>
                    <a:pt x="2135954" y="4191682"/>
                    <a:pt x="2149668" y="4200400"/>
                  </a:cubicBezTo>
                  <a:cubicBezTo>
                    <a:pt x="2172108" y="4214099"/>
                    <a:pt x="2183330" y="4232780"/>
                    <a:pt x="2169616" y="4258933"/>
                  </a:cubicBezTo>
                  <a:cubicBezTo>
                    <a:pt x="2157148" y="4280105"/>
                    <a:pt x="2164628" y="4297540"/>
                    <a:pt x="2184576" y="4308749"/>
                  </a:cubicBezTo>
                  <a:cubicBezTo>
                    <a:pt x="2214498" y="4323694"/>
                    <a:pt x="2231952" y="4339884"/>
                    <a:pt x="2214498" y="4376000"/>
                  </a:cubicBezTo>
                  <a:cubicBezTo>
                    <a:pt x="2204524" y="4394681"/>
                    <a:pt x="2229458" y="4413362"/>
                    <a:pt x="2218238" y="4437025"/>
                  </a:cubicBezTo>
                  <a:cubicBezTo>
                    <a:pt x="2235692" y="4430798"/>
                    <a:pt x="2250652" y="4427061"/>
                    <a:pt x="2265612" y="4432043"/>
                  </a:cubicBezTo>
                  <a:cubicBezTo>
                    <a:pt x="2280574" y="4438270"/>
                    <a:pt x="2290546" y="4449478"/>
                    <a:pt x="2298028" y="4463178"/>
                  </a:cubicBezTo>
                  <a:cubicBezTo>
                    <a:pt x="2308000" y="4479368"/>
                    <a:pt x="2308000" y="4493067"/>
                    <a:pt x="2299274" y="4509257"/>
                  </a:cubicBezTo>
                  <a:cubicBezTo>
                    <a:pt x="2276832" y="4550356"/>
                    <a:pt x="2278080" y="4550356"/>
                    <a:pt x="2309248" y="4583981"/>
                  </a:cubicBezTo>
                  <a:cubicBezTo>
                    <a:pt x="2316728" y="4592699"/>
                    <a:pt x="2324208" y="4602662"/>
                    <a:pt x="2316728" y="4612625"/>
                  </a:cubicBezTo>
                  <a:lnTo>
                    <a:pt x="2302092" y="4618320"/>
                  </a:lnTo>
                  <a:lnTo>
                    <a:pt x="2301660" y="4618229"/>
                  </a:lnTo>
                  <a:lnTo>
                    <a:pt x="2288054" y="4610134"/>
                  </a:lnTo>
                  <a:cubicBezTo>
                    <a:pt x="2281820" y="4605153"/>
                    <a:pt x="2275586" y="4600171"/>
                    <a:pt x="2266860" y="4610134"/>
                  </a:cubicBezTo>
                  <a:cubicBezTo>
                    <a:pt x="2270600" y="4620098"/>
                    <a:pt x="2280574" y="4613871"/>
                    <a:pt x="2286806" y="4615116"/>
                  </a:cubicBezTo>
                  <a:lnTo>
                    <a:pt x="2301660" y="4618229"/>
                  </a:lnTo>
                  <a:lnTo>
                    <a:pt x="2301922" y="4618385"/>
                  </a:lnTo>
                  <a:lnTo>
                    <a:pt x="2302092" y="4618320"/>
                  </a:lnTo>
                  <a:lnTo>
                    <a:pt x="2331376" y="4624457"/>
                  </a:lnTo>
                  <a:cubicBezTo>
                    <a:pt x="2345402" y="4629438"/>
                    <a:pt x="2357870" y="4638156"/>
                    <a:pt x="2366596" y="4656214"/>
                  </a:cubicBezTo>
                  <a:cubicBezTo>
                    <a:pt x="2375324" y="4673650"/>
                    <a:pt x="2391530" y="4671159"/>
                    <a:pt x="2401504" y="4653723"/>
                  </a:cubicBezTo>
                  <a:cubicBezTo>
                    <a:pt x="2408984" y="4640024"/>
                    <a:pt x="2413972" y="4627570"/>
                    <a:pt x="2418958" y="4613871"/>
                  </a:cubicBezTo>
                  <a:cubicBezTo>
                    <a:pt x="2437660" y="4571527"/>
                    <a:pt x="2478800" y="4556582"/>
                    <a:pt x="2542384" y="4570282"/>
                  </a:cubicBezTo>
                  <a:cubicBezTo>
                    <a:pt x="2563578" y="4575263"/>
                    <a:pt x="2577292" y="4577754"/>
                    <a:pt x="2588512" y="4554092"/>
                  </a:cubicBezTo>
                  <a:cubicBezTo>
                    <a:pt x="2597238" y="4534165"/>
                    <a:pt x="2620926" y="4539147"/>
                    <a:pt x="2644614" y="4562809"/>
                  </a:cubicBezTo>
                  <a:cubicBezTo>
                    <a:pt x="2635886" y="4526693"/>
                    <a:pt x="2650848" y="4481859"/>
                    <a:pt x="2687002" y="4456951"/>
                  </a:cubicBezTo>
                  <a:cubicBezTo>
                    <a:pt x="2715676" y="4438270"/>
                    <a:pt x="2745598" y="4420834"/>
                    <a:pt x="2781752" y="4423325"/>
                  </a:cubicBezTo>
                  <a:cubicBezTo>
                    <a:pt x="2806686" y="4425816"/>
                    <a:pt x="2827880" y="4418344"/>
                    <a:pt x="2845334" y="4400908"/>
                  </a:cubicBezTo>
                  <a:cubicBezTo>
                    <a:pt x="2859048" y="4388454"/>
                    <a:pt x="2872762" y="4380982"/>
                    <a:pt x="2892710" y="4389700"/>
                  </a:cubicBezTo>
                  <a:cubicBezTo>
                    <a:pt x="2901436" y="4393436"/>
                    <a:pt x="2910164" y="4392190"/>
                    <a:pt x="2917644" y="4385963"/>
                  </a:cubicBezTo>
                  <a:cubicBezTo>
                    <a:pt x="2937592" y="4369773"/>
                    <a:pt x="2943826" y="4382227"/>
                    <a:pt x="2950058" y="4398417"/>
                  </a:cubicBezTo>
                  <a:cubicBezTo>
                    <a:pt x="2957540" y="4422080"/>
                    <a:pt x="2970006" y="4418344"/>
                    <a:pt x="2987460" y="4408380"/>
                  </a:cubicBezTo>
                  <a:cubicBezTo>
                    <a:pt x="3028602" y="4382227"/>
                    <a:pt x="3070990" y="4367282"/>
                    <a:pt x="3119612" y="4390945"/>
                  </a:cubicBezTo>
                  <a:cubicBezTo>
                    <a:pt x="3138312" y="4398417"/>
                    <a:pt x="3158260" y="4388454"/>
                    <a:pt x="3178208" y="4394681"/>
                  </a:cubicBezTo>
                  <a:cubicBezTo>
                    <a:pt x="3204388" y="4403399"/>
                    <a:pt x="3208128" y="4373509"/>
                    <a:pt x="3221842" y="4362301"/>
                  </a:cubicBezTo>
                  <a:cubicBezTo>
                    <a:pt x="3243036" y="4343620"/>
                    <a:pt x="3261738" y="4324939"/>
                    <a:pt x="3277944" y="4298786"/>
                  </a:cubicBezTo>
                  <a:cubicBezTo>
                    <a:pt x="3289166" y="4278859"/>
                    <a:pt x="3349008" y="4273878"/>
                    <a:pt x="3368954" y="4290068"/>
                  </a:cubicBezTo>
                  <a:cubicBezTo>
                    <a:pt x="3387656" y="4305013"/>
                    <a:pt x="3395136" y="4298786"/>
                    <a:pt x="3405110" y="4282596"/>
                  </a:cubicBezTo>
                  <a:cubicBezTo>
                    <a:pt x="3411344" y="4273878"/>
                    <a:pt x="3417576" y="4266405"/>
                    <a:pt x="3425058" y="4261424"/>
                  </a:cubicBezTo>
                  <a:cubicBezTo>
                    <a:pt x="3436278" y="4253952"/>
                    <a:pt x="3437524" y="4247725"/>
                    <a:pt x="3435030" y="4234025"/>
                  </a:cubicBezTo>
                  <a:cubicBezTo>
                    <a:pt x="3425058" y="4191682"/>
                    <a:pt x="3451238" y="4169265"/>
                    <a:pt x="3492380" y="4184209"/>
                  </a:cubicBezTo>
                  <a:cubicBezTo>
                    <a:pt x="3508586" y="4189191"/>
                    <a:pt x="3522300" y="4187946"/>
                    <a:pt x="3537262" y="4180473"/>
                  </a:cubicBezTo>
                  <a:cubicBezTo>
                    <a:pt x="3565936" y="4165529"/>
                    <a:pt x="3589624" y="4146848"/>
                    <a:pt x="3613312" y="4123185"/>
                  </a:cubicBezTo>
                  <a:cubicBezTo>
                    <a:pt x="3625778" y="4110731"/>
                    <a:pt x="3636998" y="4097032"/>
                    <a:pt x="3654452" y="4090805"/>
                  </a:cubicBezTo>
                  <a:cubicBezTo>
                    <a:pt x="3680634" y="4079596"/>
                    <a:pt x="3695594" y="4087069"/>
                    <a:pt x="3706814" y="4113222"/>
                  </a:cubicBezTo>
                  <a:cubicBezTo>
                    <a:pt x="3726762" y="4158056"/>
                    <a:pt x="3737982" y="4206627"/>
                    <a:pt x="3736736" y="4261424"/>
                  </a:cubicBezTo>
                  <a:cubicBezTo>
                    <a:pt x="3754190" y="4240252"/>
                    <a:pt x="3772890" y="4227798"/>
                    <a:pt x="3797824" y="4227798"/>
                  </a:cubicBezTo>
                  <a:cubicBezTo>
                    <a:pt x="3812786" y="4227798"/>
                    <a:pt x="3824006" y="4232780"/>
                    <a:pt x="3831486" y="4245234"/>
                  </a:cubicBezTo>
                  <a:cubicBezTo>
                    <a:pt x="3838966" y="4258933"/>
                    <a:pt x="3837720" y="4271387"/>
                    <a:pt x="3826500" y="4281350"/>
                  </a:cubicBezTo>
                  <a:cubicBezTo>
                    <a:pt x="3804058" y="4303767"/>
                    <a:pt x="3797824" y="4332411"/>
                    <a:pt x="3791592" y="4362301"/>
                  </a:cubicBezTo>
                  <a:cubicBezTo>
                    <a:pt x="3790344" y="4376000"/>
                    <a:pt x="3787852" y="4390945"/>
                    <a:pt x="3771644" y="4392190"/>
                  </a:cubicBezTo>
                  <a:cubicBezTo>
                    <a:pt x="3756684" y="4393436"/>
                    <a:pt x="3754190" y="4378491"/>
                    <a:pt x="3749202" y="4367282"/>
                  </a:cubicBezTo>
                  <a:cubicBezTo>
                    <a:pt x="3742970" y="4353583"/>
                    <a:pt x="3737982" y="4338638"/>
                    <a:pt x="3729256" y="4326184"/>
                  </a:cubicBezTo>
                  <a:cubicBezTo>
                    <a:pt x="3719282" y="4309994"/>
                    <a:pt x="3700582" y="4309994"/>
                    <a:pt x="3696840" y="4326184"/>
                  </a:cubicBezTo>
                  <a:cubicBezTo>
                    <a:pt x="3689360" y="4361055"/>
                    <a:pt x="3666920" y="4366037"/>
                    <a:pt x="3639492" y="4369773"/>
                  </a:cubicBezTo>
                  <a:cubicBezTo>
                    <a:pt x="3630766" y="4371019"/>
                    <a:pt x="3623284" y="4376000"/>
                    <a:pt x="3613312" y="4377246"/>
                  </a:cubicBezTo>
                  <a:cubicBezTo>
                    <a:pt x="3588376" y="4383473"/>
                    <a:pt x="3577156" y="4394681"/>
                    <a:pt x="3590870" y="4422080"/>
                  </a:cubicBezTo>
                  <a:cubicBezTo>
                    <a:pt x="3594610" y="4428307"/>
                    <a:pt x="3594610" y="4434534"/>
                    <a:pt x="3594610" y="4440761"/>
                  </a:cubicBezTo>
                  <a:cubicBezTo>
                    <a:pt x="3589624" y="4480613"/>
                    <a:pt x="3605830" y="4504276"/>
                    <a:pt x="3640738" y="4526693"/>
                  </a:cubicBezTo>
                  <a:cubicBezTo>
                    <a:pt x="3670660" y="4546619"/>
                    <a:pt x="3688114" y="4583981"/>
                    <a:pt x="3696840" y="4620098"/>
                  </a:cubicBezTo>
                  <a:cubicBezTo>
                    <a:pt x="3700582" y="4638779"/>
                    <a:pt x="3705568" y="4638779"/>
                    <a:pt x="3721776" y="4635042"/>
                  </a:cubicBezTo>
                  <a:cubicBezTo>
                    <a:pt x="3756684" y="4623834"/>
                    <a:pt x="3771644" y="4630061"/>
                    <a:pt x="3791592" y="4659950"/>
                  </a:cubicBezTo>
                  <a:cubicBezTo>
                    <a:pt x="3796578" y="4667423"/>
                    <a:pt x="3799072" y="4676140"/>
                    <a:pt x="3804058" y="4683613"/>
                  </a:cubicBezTo>
                  <a:cubicBezTo>
                    <a:pt x="3824006" y="4713502"/>
                    <a:pt x="3848940" y="4713502"/>
                    <a:pt x="3870134" y="4683613"/>
                  </a:cubicBezTo>
                  <a:cubicBezTo>
                    <a:pt x="3890082" y="4654969"/>
                    <a:pt x="3902548" y="4620098"/>
                    <a:pt x="3905042" y="4585227"/>
                  </a:cubicBezTo>
                  <a:cubicBezTo>
                    <a:pt x="3910030" y="4545374"/>
                    <a:pt x="3927484" y="4514239"/>
                    <a:pt x="3948678" y="4484349"/>
                  </a:cubicBezTo>
                  <a:cubicBezTo>
                    <a:pt x="3959898" y="4470650"/>
                    <a:pt x="3967378" y="4456951"/>
                    <a:pt x="3968624" y="4439515"/>
                  </a:cubicBezTo>
                  <a:cubicBezTo>
                    <a:pt x="3969872" y="4414607"/>
                    <a:pt x="3983586" y="4394681"/>
                    <a:pt x="4002286" y="4382227"/>
                  </a:cubicBezTo>
                  <a:cubicBezTo>
                    <a:pt x="4027220" y="4363546"/>
                    <a:pt x="4054648" y="4349847"/>
                    <a:pt x="4075842" y="4326184"/>
                  </a:cubicBezTo>
                  <a:cubicBezTo>
                    <a:pt x="4083322" y="4317467"/>
                    <a:pt x="4095790" y="4318712"/>
                    <a:pt x="4107010" y="4322448"/>
                  </a:cubicBezTo>
                  <a:cubicBezTo>
                    <a:pt x="4119478" y="4326184"/>
                    <a:pt x="4131944" y="4329921"/>
                    <a:pt x="4145658" y="4328675"/>
                  </a:cubicBezTo>
                  <a:cubicBezTo>
                    <a:pt x="4169346" y="4328675"/>
                    <a:pt x="4186800" y="4336148"/>
                    <a:pt x="4189294" y="4363546"/>
                  </a:cubicBezTo>
                  <a:cubicBezTo>
                    <a:pt x="4189294" y="4376000"/>
                    <a:pt x="4198020" y="4378491"/>
                    <a:pt x="4207994" y="4383473"/>
                  </a:cubicBezTo>
                  <a:lnTo>
                    <a:pt x="4243196" y="4403035"/>
                  </a:lnTo>
                  <a:lnTo>
                    <a:pt x="4231438" y="4382794"/>
                  </a:lnTo>
                  <a:cubicBezTo>
                    <a:pt x="4232674" y="4341459"/>
                    <a:pt x="4220306" y="4300125"/>
                    <a:pt x="4224016" y="4258790"/>
                  </a:cubicBezTo>
                  <a:cubicBezTo>
                    <a:pt x="4225254" y="4246265"/>
                    <a:pt x="4226490" y="4237497"/>
                    <a:pt x="4235148" y="4228729"/>
                  </a:cubicBezTo>
                  <a:cubicBezTo>
                    <a:pt x="4273494" y="4192405"/>
                    <a:pt x="4310600" y="4153576"/>
                    <a:pt x="4362552" y="4137292"/>
                  </a:cubicBezTo>
                  <a:cubicBezTo>
                    <a:pt x="4369974" y="4137292"/>
                    <a:pt x="4377394" y="4137292"/>
                    <a:pt x="4384816" y="4137292"/>
                  </a:cubicBezTo>
                  <a:cubicBezTo>
                    <a:pt x="4446662" y="4137292"/>
                    <a:pt x="4452846" y="4142302"/>
                    <a:pt x="4460268" y="4204930"/>
                  </a:cubicBezTo>
                  <a:cubicBezTo>
                    <a:pt x="4462742" y="4231234"/>
                    <a:pt x="4481296" y="4234992"/>
                    <a:pt x="4497376" y="4241255"/>
                  </a:cubicBezTo>
                  <a:cubicBezTo>
                    <a:pt x="4533248" y="4255033"/>
                    <a:pt x="4543142" y="4268811"/>
                    <a:pt x="4528300" y="4302630"/>
                  </a:cubicBezTo>
                  <a:cubicBezTo>
                    <a:pt x="4520878" y="4320166"/>
                    <a:pt x="4522114" y="4330186"/>
                    <a:pt x="4535720" y="4343964"/>
                  </a:cubicBezTo>
                  <a:cubicBezTo>
                    <a:pt x="4544998" y="4352732"/>
                    <a:pt x="4547780" y="4362753"/>
                    <a:pt x="4547780" y="4373243"/>
                  </a:cubicBezTo>
                  <a:cubicBezTo>
                    <a:pt x="4547780" y="4383733"/>
                    <a:pt x="4544998" y="4394693"/>
                    <a:pt x="4543142" y="4405340"/>
                  </a:cubicBezTo>
                  <a:cubicBezTo>
                    <a:pt x="4541906" y="4412855"/>
                    <a:pt x="4532010" y="4425381"/>
                    <a:pt x="4523352" y="4419118"/>
                  </a:cubicBezTo>
                  <a:cubicBezTo>
                    <a:pt x="4504798" y="4401582"/>
                    <a:pt x="4501088" y="4416613"/>
                    <a:pt x="4496140" y="4430391"/>
                  </a:cubicBezTo>
                  <a:cubicBezTo>
                    <a:pt x="4480060" y="4462958"/>
                    <a:pt x="4451610" y="4474231"/>
                    <a:pt x="4418214" y="4475483"/>
                  </a:cubicBezTo>
                  <a:cubicBezTo>
                    <a:pt x="4386054" y="4476736"/>
                    <a:pt x="4353894" y="4475483"/>
                    <a:pt x="4322970" y="4475483"/>
                  </a:cubicBezTo>
                  <a:cubicBezTo>
                    <a:pt x="4311218" y="4461705"/>
                    <a:pt x="4300086" y="4447927"/>
                    <a:pt x="4287562" y="4435558"/>
                  </a:cubicBezTo>
                  <a:lnTo>
                    <a:pt x="4256466" y="4413192"/>
                  </a:lnTo>
                  <a:lnTo>
                    <a:pt x="4281550" y="4451969"/>
                  </a:lnTo>
                  <a:cubicBezTo>
                    <a:pt x="4284044" y="4463178"/>
                    <a:pt x="4296510" y="4465669"/>
                    <a:pt x="4301498" y="4474386"/>
                  </a:cubicBezTo>
                  <a:cubicBezTo>
                    <a:pt x="4299004" y="4496803"/>
                    <a:pt x="4282796" y="4500540"/>
                    <a:pt x="4265342" y="4500540"/>
                  </a:cubicBezTo>
                  <a:cubicBezTo>
                    <a:pt x="4261602" y="4500540"/>
                    <a:pt x="4257862" y="4499294"/>
                    <a:pt x="4255370" y="4498049"/>
                  </a:cubicBezTo>
                  <a:cubicBezTo>
                    <a:pt x="4240408" y="4486840"/>
                    <a:pt x="4236668" y="4469405"/>
                    <a:pt x="4227942" y="4454460"/>
                  </a:cubicBezTo>
                  <a:cubicBezTo>
                    <a:pt x="4205500" y="4422080"/>
                    <a:pt x="4171840" y="4403399"/>
                    <a:pt x="4139424" y="4382227"/>
                  </a:cubicBezTo>
                  <a:cubicBezTo>
                    <a:pt x="4133192" y="4377246"/>
                    <a:pt x="4126958" y="4378491"/>
                    <a:pt x="4119478" y="4379736"/>
                  </a:cubicBezTo>
                  <a:cubicBezTo>
                    <a:pt x="4088310" y="4384718"/>
                    <a:pt x="4043428" y="4430798"/>
                    <a:pt x="4034700" y="4461932"/>
                  </a:cubicBezTo>
                  <a:cubicBezTo>
                    <a:pt x="4027220" y="4498049"/>
                    <a:pt x="4016000" y="4532920"/>
                    <a:pt x="3971118" y="4537902"/>
                  </a:cubicBezTo>
                  <a:cubicBezTo>
                    <a:pt x="3953664" y="4540392"/>
                    <a:pt x="3948678" y="4554092"/>
                    <a:pt x="3946184" y="4569036"/>
                  </a:cubicBezTo>
                  <a:cubicBezTo>
                    <a:pt x="3943690" y="4586472"/>
                    <a:pt x="3941196" y="4605153"/>
                    <a:pt x="3946184" y="4621343"/>
                  </a:cubicBezTo>
                  <a:cubicBezTo>
                    <a:pt x="3953664" y="4645006"/>
                    <a:pt x="3957404" y="4663686"/>
                    <a:pt x="3932470" y="4681122"/>
                  </a:cubicBezTo>
                  <a:cubicBezTo>
                    <a:pt x="3917510" y="4692330"/>
                    <a:pt x="3933716" y="4698557"/>
                    <a:pt x="3943690" y="4703539"/>
                  </a:cubicBezTo>
                  <a:cubicBezTo>
                    <a:pt x="3963638" y="4709766"/>
                    <a:pt x="3981092" y="4718484"/>
                    <a:pt x="3974858" y="4744637"/>
                  </a:cubicBezTo>
                  <a:cubicBezTo>
                    <a:pt x="3971118" y="4753355"/>
                    <a:pt x="3964884" y="4758336"/>
                    <a:pt x="3956158" y="4760827"/>
                  </a:cubicBezTo>
                  <a:cubicBezTo>
                    <a:pt x="3929976" y="4779508"/>
                    <a:pt x="3903796" y="4795698"/>
                    <a:pt x="3868888" y="4770790"/>
                  </a:cubicBezTo>
                  <a:cubicBezTo>
                    <a:pt x="3856420" y="4762073"/>
                    <a:pt x="3846446" y="4777017"/>
                    <a:pt x="3845200" y="4789471"/>
                  </a:cubicBezTo>
                  <a:cubicBezTo>
                    <a:pt x="3836472" y="4828078"/>
                    <a:pt x="3801564" y="4820606"/>
                    <a:pt x="3776630" y="4831815"/>
                  </a:cubicBezTo>
                  <a:cubicBezTo>
                    <a:pt x="3767904" y="4835551"/>
                    <a:pt x="3762916" y="4826833"/>
                    <a:pt x="3760424" y="4819361"/>
                  </a:cubicBezTo>
                  <a:cubicBezTo>
                    <a:pt x="3752944" y="4783244"/>
                    <a:pt x="3724268" y="4759582"/>
                    <a:pt x="3709308" y="4727202"/>
                  </a:cubicBezTo>
                  <a:cubicBezTo>
                    <a:pt x="3700582" y="4704784"/>
                    <a:pt x="3660686" y="4698557"/>
                    <a:pt x="3640738" y="4717238"/>
                  </a:cubicBezTo>
                  <a:cubicBezTo>
                    <a:pt x="3627024" y="4728447"/>
                    <a:pt x="3614558" y="4740901"/>
                    <a:pt x="3594610" y="4742146"/>
                  </a:cubicBezTo>
                  <a:cubicBezTo>
                    <a:pt x="3572170" y="4745882"/>
                    <a:pt x="3564690" y="4793207"/>
                    <a:pt x="3578402" y="4809398"/>
                  </a:cubicBezTo>
                  <a:cubicBezTo>
                    <a:pt x="3583390" y="4814379"/>
                    <a:pt x="3587130" y="4819361"/>
                    <a:pt x="3595856" y="4830569"/>
                  </a:cubicBezTo>
                  <a:cubicBezTo>
                    <a:pt x="3573416" y="4824342"/>
                    <a:pt x="3560948" y="4830569"/>
                    <a:pt x="3545988" y="4840532"/>
                  </a:cubicBezTo>
                  <a:cubicBezTo>
                    <a:pt x="3521054" y="4859213"/>
                    <a:pt x="3486146" y="4839287"/>
                    <a:pt x="3484900" y="4808152"/>
                  </a:cubicBezTo>
                  <a:cubicBezTo>
                    <a:pt x="3484900" y="4806907"/>
                    <a:pt x="3486146" y="4804416"/>
                    <a:pt x="3486146" y="4801925"/>
                  </a:cubicBezTo>
                  <a:cubicBezTo>
                    <a:pt x="3484900" y="4795698"/>
                    <a:pt x="3481160" y="4789471"/>
                    <a:pt x="3476172" y="4789471"/>
                  </a:cubicBezTo>
                  <a:cubicBezTo>
                    <a:pt x="3436278" y="4795698"/>
                    <a:pt x="3445004" y="4722220"/>
                    <a:pt x="3396382" y="4740901"/>
                  </a:cubicBezTo>
                  <a:cubicBezTo>
                    <a:pt x="3388902" y="4743392"/>
                    <a:pt x="3380176" y="4742146"/>
                    <a:pt x="3377682" y="4749619"/>
                  </a:cubicBezTo>
                  <a:cubicBezTo>
                    <a:pt x="3363968" y="4796944"/>
                    <a:pt x="3320334" y="4796944"/>
                    <a:pt x="3285426" y="4805661"/>
                  </a:cubicBezTo>
                  <a:cubicBezTo>
                    <a:pt x="3248024" y="4814379"/>
                    <a:pt x="3230570" y="4839287"/>
                    <a:pt x="3243036" y="4875403"/>
                  </a:cubicBezTo>
                  <a:cubicBezTo>
                    <a:pt x="3246776" y="4886612"/>
                    <a:pt x="3261738" y="4897821"/>
                    <a:pt x="3246776" y="4910275"/>
                  </a:cubicBezTo>
                  <a:cubicBezTo>
                    <a:pt x="3231816" y="4920238"/>
                    <a:pt x="3218102" y="4922728"/>
                    <a:pt x="3203142" y="4912765"/>
                  </a:cubicBezTo>
                  <a:cubicBezTo>
                    <a:pt x="3195662" y="4909029"/>
                    <a:pt x="3188182" y="4906538"/>
                    <a:pt x="3179454" y="4912765"/>
                  </a:cubicBezTo>
                  <a:cubicBezTo>
                    <a:pt x="3149534" y="4930201"/>
                    <a:pt x="3119612" y="4916501"/>
                    <a:pt x="3117118" y="4882876"/>
                  </a:cubicBezTo>
                  <a:cubicBezTo>
                    <a:pt x="3115872" y="4860459"/>
                    <a:pt x="3123352" y="4838042"/>
                    <a:pt x="3118366" y="4814379"/>
                  </a:cubicBezTo>
                  <a:cubicBezTo>
                    <a:pt x="3117118" y="4806907"/>
                    <a:pt x="3123352" y="4793207"/>
                    <a:pt x="3129586" y="4788226"/>
                  </a:cubicBezTo>
                  <a:cubicBezTo>
                    <a:pt x="3164494" y="4762073"/>
                    <a:pt x="3178208" y="4720975"/>
                    <a:pt x="3204388" y="4689840"/>
                  </a:cubicBezTo>
                  <a:cubicBezTo>
                    <a:pt x="3209376" y="4682367"/>
                    <a:pt x="3219350" y="4676140"/>
                    <a:pt x="3213116" y="4666177"/>
                  </a:cubicBezTo>
                  <a:cubicBezTo>
                    <a:pt x="3206882" y="4657459"/>
                    <a:pt x="3195662" y="4659950"/>
                    <a:pt x="3188182" y="4663686"/>
                  </a:cubicBezTo>
                  <a:cubicBezTo>
                    <a:pt x="3160754" y="4677386"/>
                    <a:pt x="3133326" y="4678631"/>
                    <a:pt x="3103404" y="4679877"/>
                  </a:cubicBezTo>
                  <a:cubicBezTo>
                    <a:pt x="3083458" y="4681122"/>
                    <a:pt x="3057276" y="4698557"/>
                    <a:pt x="3033588" y="4708521"/>
                  </a:cubicBezTo>
                  <a:cubicBezTo>
                    <a:pt x="3018628" y="4714748"/>
                    <a:pt x="3016134" y="4733429"/>
                    <a:pt x="3034836" y="4739655"/>
                  </a:cubicBezTo>
                  <a:cubicBezTo>
                    <a:pt x="3047302" y="4743392"/>
                    <a:pt x="3052290" y="4753355"/>
                    <a:pt x="3059770" y="4759582"/>
                  </a:cubicBezTo>
                  <a:cubicBezTo>
                    <a:pt x="3062264" y="4763318"/>
                    <a:pt x="3064756" y="4768300"/>
                    <a:pt x="3066004" y="4770790"/>
                  </a:cubicBezTo>
                  <a:cubicBezTo>
                    <a:pt x="3034836" y="4777017"/>
                    <a:pt x="3047302" y="4811888"/>
                    <a:pt x="3029848" y="4824342"/>
                  </a:cubicBezTo>
                  <a:cubicBezTo>
                    <a:pt x="3018628" y="4833060"/>
                    <a:pt x="3017382" y="4834305"/>
                    <a:pt x="3028602" y="4841778"/>
                  </a:cubicBezTo>
                  <a:cubicBezTo>
                    <a:pt x="3042316" y="4851741"/>
                    <a:pt x="3034836" y="4864195"/>
                    <a:pt x="3028602" y="4875403"/>
                  </a:cubicBezTo>
                  <a:cubicBezTo>
                    <a:pt x="3022368" y="4886612"/>
                    <a:pt x="3014888" y="4885367"/>
                    <a:pt x="3004914" y="4877894"/>
                  </a:cubicBezTo>
                  <a:cubicBezTo>
                    <a:pt x="2993694" y="4870422"/>
                    <a:pt x="2982474" y="4891594"/>
                    <a:pt x="2971252" y="4881630"/>
                  </a:cubicBezTo>
                  <a:cubicBezTo>
                    <a:pt x="2957540" y="4871667"/>
                    <a:pt x="2942578" y="4860459"/>
                    <a:pt x="2943826" y="4839287"/>
                  </a:cubicBezTo>
                  <a:cubicBezTo>
                    <a:pt x="2945072" y="4828078"/>
                    <a:pt x="2947566" y="4816870"/>
                    <a:pt x="2940086" y="4806907"/>
                  </a:cubicBezTo>
                  <a:cubicBezTo>
                    <a:pt x="2936344" y="4800680"/>
                    <a:pt x="2930112" y="4793207"/>
                    <a:pt x="2921384" y="4796944"/>
                  </a:cubicBezTo>
                  <a:cubicBezTo>
                    <a:pt x="2911410" y="4800680"/>
                    <a:pt x="2908918" y="4809398"/>
                    <a:pt x="2913904" y="4818115"/>
                  </a:cubicBezTo>
                  <a:cubicBezTo>
                    <a:pt x="2927618" y="4843023"/>
                    <a:pt x="2932604" y="4867931"/>
                    <a:pt x="2918890" y="4895330"/>
                  </a:cubicBezTo>
                  <a:cubicBezTo>
                    <a:pt x="2913904" y="4906538"/>
                    <a:pt x="2911410" y="4917747"/>
                    <a:pt x="2901436" y="4925219"/>
                  </a:cubicBezTo>
                  <a:cubicBezTo>
                    <a:pt x="2890216" y="4930201"/>
                    <a:pt x="2882736" y="4936428"/>
                    <a:pt x="2887724" y="4950127"/>
                  </a:cubicBezTo>
                  <a:cubicBezTo>
                    <a:pt x="2888970" y="4957600"/>
                    <a:pt x="2887724" y="4963826"/>
                    <a:pt x="2881490" y="4967563"/>
                  </a:cubicBezTo>
                  <a:cubicBezTo>
                    <a:pt x="2875256" y="4971299"/>
                    <a:pt x="2871516" y="4967563"/>
                    <a:pt x="2867776" y="4963826"/>
                  </a:cubicBezTo>
                  <a:cubicBezTo>
                    <a:pt x="2859048" y="4957600"/>
                    <a:pt x="2857802" y="4950127"/>
                    <a:pt x="2859048" y="4940164"/>
                  </a:cubicBezTo>
                  <a:cubicBezTo>
                    <a:pt x="2860296" y="4930201"/>
                    <a:pt x="2883982" y="4925219"/>
                    <a:pt x="2870270" y="4918992"/>
                  </a:cubicBezTo>
                  <a:cubicBezTo>
                    <a:pt x="2857802" y="4912765"/>
                    <a:pt x="2837854" y="4906538"/>
                    <a:pt x="2822894" y="4918992"/>
                  </a:cubicBezTo>
                  <a:cubicBezTo>
                    <a:pt x="2810426" y="4928955"/>
                    <a:pt x="2795466" y="4951373"/>
                    <a:pt x="2783000" y="4932692"/>
                  </a:cubicBezTo>
                  <a:cubicBezTo>
                    <a:pt x="2773026" y="4916501"/>
                    <a:pt x="2792972" y="4899066"/>
                    <a:pt x="2809180" y="4889103"/>
                  </a:cubicBezTo>
                  <a:cubicBezTo>
                    <a:pt x="2845334" y="4865440"/>
                    <a:pt x="2856556" y="4811888"/>
                    <a:pt x="2830374" y="4777017"/>
                  </a:cubicBezTo>
                  <a:cubicBezTo>
                    <a:pt x="2822894" y="4768300"/>
                    <a:pt x="2814166" y="4765809"/>
                    <a:pt x="2804194" y="4768300"/>
                  </a:cubicBezTo>
                  <a:cubicBezTo>
                    <a:pt x="2789232" y="4770790"/>
                    <a:pt x="2785492" y="4783244"/>
                    <a:pt x="2785492" y="4795698"/>
                  </a:cubicBezTo>
                  <a:cubicBezTo>
                    <a:pt x="2785492" y="4816870"/>
                    <a:pt x="2770532" y="4826833"/>
                    <a:pt x="2754324" y="4831815"/>
                  </a:cubicBezTo>
                  <a:cubicBezTo>
                    <a:pt x="2738118" y="4836796"/>
                    <a:pt x="2725650" y="4831815"/>
                    <a:pt x="2715676" y="4819361"/>
                  </a:cubicBezTo>
                  <a:cubicBezTo>
                    <a:pt x="2703210" y="4805661"/>
                    <a:pt x="2703210" y="4804416"/>
                    <a:pt x="2721910" y="4769545"/>
                  </a:cubicBezTo>
                  <a:cubicBezTo>
                    <a:pt x="2699470" y="4775772"/>
                    <a:pt x="2677028" y="4769545"/>
                    <a:pt x="2655834" y="4765809"/>
                  </a:cubicBezTo>
                  <a:cubicBezTo>
                    <a:pt x="2628406" y="4759582"/>
                    <a:pt x="2629654" y="4740901"/>
                    <a:pt x="2650848" y="4723465"/>
                  </a:cubicBezTo>
                  <a:cubicBezTo>
                    <a:pt x="2632146" y="4718484"/>
                    <a:pt x="2617186" y="4727202"/>
                    <a:pt x="2602226" y="4730938"/>
                  </a:cubicBezTo>
                  <a:cubicBezTo>
                    <a:pt x="2597238" y="4733429"/>
                    <a:pt x="2587264" y="4739655"/>
                    <a:pt x="2591004" y="4748373"/>
                  </a:cubicBezTo>
                  <a:cubicBezTo>
                    <a:pt x="2594746" y="4758336"/>
                    <a:pt x="2608458" y="4770790"/>
                    <a:pt x="2594746" y="4779508"/>
                  </a:cubicBezTo>
                  <a:cubicBezTo>
                    <a:pt x="2582278" y="4785735"/>
                    <a:pt x="2562330" y="4788226"/>
                    <a:pt x="2548616" y="4781999"/>
                  </a:cubicBezTo>
                  <a:cubicBezTo>
                    <a:pt x="2521188" y="4770790"/>
                    <a:pt x="2492514" y="4781999"/>
                    <a:pt x="2465086" y="4774527"/>
                  </a:cubicBezTo>
                  <a:cubicBezTo>
                    <a:pt x="2447632" y="4770790"/>
                    <a:pt x="2427686" y="4775772"/>
                    <a:pt x="2415218" y="4796944"/>
                  </a:cubicBezTo>
                  <a:cubicBezTo>
                    <a:pt x="2402752" y="4820606"/>
                    <a:pt x="2334182" y="4811888"/>
                    <a:pt x="2322962" y="4788226"/>
                  </a:cubicBezTo>
                  <a:cubicBezTo>
                    <a:pt x="2321714" y="4785735"/>
                    <a:pt x="2319222" y="4779508"/>
                    <a:pt x="2320468" y="4779508"/>
                  </a:cubicBezTo>
                  <a:cubicBezTo>
                    <a:pt x="2346648" y="4755846"/>
                    <a:pt x="2324208" y="4730938"/>
                    <a:pt x="2321714" y="4707275"/>
                  </a:cubicBezTo>
                  <a:cubicBezTo>
                    <a:pt x="2320468" y="4671159"/>
                    <a:pt x="2303014" y="4654969"/>
                    <a:pt x="2266860" y="4648742"/>
                  </a:cubicBezTo>
                  <a:cubicBezTo>
                    <a:pt x="2245664" y="4643760"/>
                    <a:pt x="2221978" y="4626325"/>
                    <a:pt x="2202030" y="4652478"/>
                  </a:cubicBezTo>
                  <a:cubicBezTo>
                    <a:pt x="2198290" y="4657459"/>
                    <a:pt x="2185822" y="4654969"/>
                    <a:pt x="2184576" y="4643760"/>
                  </a:cubicBezTo>
                  <a:cubicBezTo>
                    <a:pt x="2183330" y="4635042"/>
                    <a:pt x="2180836" y="4623834"/>
                    <a:pt x="2193304" y="4618852"/>
                  </a:cubicBezTo>
                  <a:cubicBezTo>
                    <a:pt x="2198290" y="4617607"/>
                    <a:pt x="2204524" y="4622588"/>
                    <a:pt x="2208264" y="4615116"/>
                  </a:cubicBezTo>
                  <a:cubicBezTo>
                    <a:pt x="2207016" y="4605153"/>
                    <a:pt x="2198290" y="4600171"/>
                    <a:pt x="2192056" y="4595190"/>
                  </a:cubicBezTo>
                  <a:cubicBezTo>
                    <a:pt x="2185822" y="4587717"/>
                    <a:pt x="2177096" y="4582736"/>
                    <a:pt x="2174602" y="4576509"/>
                  </a:cubicBezTo>
                  <a:cubicBezTo>
                    <a:pt x="2164628" y="4539147"/>
                    <a:pt x="2155902" y="4505521"/>
                    <a:pt x="2112266" y="4495558"/>
                  </a:cubicBezTo>
                  <a:cubicBezTo>
                    <a:pt x="2106034" y="4493067"/>
                    <a:pt x="2106034" y="4480613"/>
                    <a:pt x="2106034" y="4471896"/>
                  </a:cubicBezTo>
                  <a:cubicBezTo>
                    <a:pt x="2108526" y="4443251"/>
                    <a:pt x="2078606" y="4423325"/>
                    <a:pt x="2053670" y="4435779"/>
                  </a:cubicBezTo>
                  <a:cubicBezTo>
                    <a:pt x="2024996" y="4451969"/>
                    <a:pt x="1992582" y="4461932"/>
                    <a:pt x="2007542" y="4510503"/>
                  </a:cubicBezTo>
                  <a:cubicBezTo>
                    <a:pt x="2013776" y="4527938"/>
                    <a:pt x="2002556" y="4555337"/>
                    <a:pt x="1975128" y="4564055"/>
                  </a:cubicBezTo>
                  <a:cubicBezTo>
                    <a:pt x="1955180" y="4570282"/>
                    <a:pt x="1948946" y="4586472"/>
                    <a:pt x="1940220" y="4601417"/>
                  </a:cubicBezTo>
                  <a:cubicBezTo>
                    <a:pt x="1925260" y="4622588"/>
                    <a:pt x="1910298" y="4620098"/>
                    <a:pt x="1892844" y="4606398"/>
                  </a:cubicBezTo>
                  <a:cubicBezTo>
                    <a:pt x="1876638" y="4591454"/>
                    <a:pt x="1859184" y="4580245"/>
                    <a:pt x="1881624" y="4556582"/>
                  </a:cubicBezTo>
                  <a:cubicBezTo>
                    <a:pt x="1904066" y="4534165"/>
                    <a:pt x="1920272" y="4509257"/>
                    <a:pt x="1955180" y="4499294"/>
                  </a:cubicBezTo>
                  <a:cubicBezTo>
                    <a:pt x="1978868" y="4493067"/>
                    <a:pt x="1973882" y="4456951"/>
                    <a:pt x="1990088" y="4440761"/>
                  </a:cubicBezTo>
                  <a:cubicBezTo>
                    <a:pt x="1993828" y="4437025"/>
                    <a:pt x="1988842" y="4429552"/>
                    <a:pt x="1982608" y="4427061"/>
                  </a:cubicBezTo>
                  <a:cubicBezTo>
                    <a:pt x="1975128" y="4423325"/>
                    <a:pt x="1971388" y="4428307"/>
                    <a:pt x="1966400" y="4434534"/>
                  </a:cubicBezTo>
                  <a:cubicBezTo>
                    <a:pt x="1930246" y="4476877"/>
                    <a:pt x="1890352" y="4516730"/>
                    <a:pt x="1833002" y="4532920"/>
                  </a:cubicBezTo>
                  <a:cubicBezTo>
                    <a:pt x="1830510" y="4532920"/>
                    <a:pt x="1826768" y="4534165"/>
                    <a:pt x="1826768" y="4534165"/>
                  </a:cubicBezTo>
                  <a:cubicBezTo>
                    <a:pt x="1796848" y="4506767"/>
                    <a:pt x="1764434" y="4520466"/>
                    <a:pt x="1730772" y="4527938"/>
                  </a:cubicBezTo>
                  <a:cubicBezTo>
                    <a:pt x="1713318" y="4530429"/>
                    <a:pt x="1699604" y="4516730"/>
                    <a:pt x="1717058" y="4495558"/>
                  </a:cubicBezTo>
                  <a:cubicBezTo>
                    <a:pt x="1723292" y="4486840"/>
                    <a:pt x="1727032" y="4479368"/>
                    <a:pt x="1737006" y="4474386"/>
                  </a:cubicBezTo>
                  <a:cubicBezTo>
                    <a:pt x="1745732" y="4469405"/>
                    <a:pt x="1749472" y="4460687"/>
                    <a:pt x="1744486" y="4451969"/>
                  </a:cubicBezTo>
                  <a:cubicBezTo>
                    <a:pt x="1725786" y="4422080"/>
                    <a:pt x="1722044" y="4382227"/>
                    <a:pt x="1684644" y="4363546"/>
                  </a:cubicBezTo>
                  <a:cubicBezTo>
                    <a:pt x="1673422" y="4358565"/>
                    <a:pt x="1674670" y="4352338"/>
                    <a:pt x="1682150" y="4347356"/>
                  </a:cubicBezTo>
                  <a:cubicBezTo>
                    <a:pt x="1709578" y="4329921"/>
                    <a:pt x="1717058" y="4280105"/>
                    <a:pt x="1764434" y="4297540"/>
                  </a:cubicBezTo>
                  <a:cubicBezTo>
                    <a:pt x="1766926" y="4297540"/>
                    <a:pt x="1771914" y="4295050"/>
                    <a:pt x="1773160" y="4292559"/>
                  </a:cubicBezTo>
                  <a:cubicBezTo>
                    <a:pt x="1781888" y="4263915"/>
                    <a:pt x="1803082" y="4239007"/>
                    <a:pt x="1810562" y="4210363"/>
                  </a:cubicBezTo>
                  <a:cubicBezTo>
                    <a:pt x="1815548" y="4195418"/>
                    <a:pt x="1795602" y="4196663"/>
                    <a:pt x="1788120" y="4202890"/>
                  </a:cubicBezTo>
                  <a:cubicBezTo>
                    <a:pt x="1750720" y="4236516"/>
                    <a:pt x="1709578" y="4209117"/>
                    <a:pt x="1669682" y="4211608"/>
                  </a:cubicBezTo>
                  <a:cubicBezTo>
                    <a:pt x="1668436" y="4211608"/>
                    <a:pt x="1665942" y="4209117"/>
                    <a:pt x="1664696" y="4207872"/>
                  </a:cubicBezTo>
                  <a:cubicBezTo>
                    <a:pt x="1662202" y="4165529"/>
                    <a:pt x="1631034" y="4176737"/>
                    <a:pt x="1604854" y="4171755"/>
                  </a:cubicBezTo>
                  <a:cubicBezTo>
                    <a:pt x="1578672" y="4165529"/>
                    <a:pt x="1573686" y="4140621"/>
                    <a:pt x="1568698" y="4116958"/>
                  </a:cubicBezTo>
                  <a:cubicBezTo>
                    <a:pt x="1567452" y="4108240"/>
                    <a:pt x="1569946" y="4099523"/>
                    <a:pt x="1568698" y="4090805"/>
                  </a:cubicBezTo>
                  <a:cubicBezTo>
                    <a:pt x="1564958" y="4077106"/>
                    <a:pt x="1557478" y="4067142"/>
                    <a:pt x="1547504" y="4083332"/>
                  </a:cubicBezTo>
                  <a:cubicBezTo>
                    <a:pt x="1532544" y="4106995"/>
                    <a:pt x="1512596" y="4114467"/>
                    <a:pt x="1487662" y="4116958"/>
                  </a:cubicBezTo>
                  <a:cubicBezTo>
                    <a:pt x="1471456" y="4119449"/>
                    <a:pt x="1458988" y="4126921"/>
                    <a:pt x="1446520" y="4135639"/>
                  </a:cubicBezTo>
                  <a:cubicBezTo>
                    <a:pt x="1439040" y="4143111"/>
                    <a:pt x="1427820" y="4150584"/>
                    <a:pt x="1417846" y="4141866"/>
                  </a:cubicBezTo>
                  <a:cubicBezTo>
                    <a:pt x="1407872" y="4134394"/>
                    <a:pt x="1406626" y="4124430"/>
                    <a:pt x="1409120" y="4111977"/>
                  </a:cubicBezTo>
                  <a:cubicBezTo>
                    <a:pt x="1419094" y="4068388"/>
                    <a:pt x="1417846" y="4068388"/>
                    <a:pt x="1371718" y="4058425"/>
                  </a:cubicBezTo>
                  <a:cubicBezTo>
                    <a:pt x="1350524" y="4054688"/>
                    <a:pt x="1318110" y="4057179"/>
                    <a:pt x="1329330" y="4016081"/>
                  </a:cubicBezTo>
                  <a:cubicBezTo>
                    <a:pt x="1331824" y="4006118"/>
                    <a:pt x="1320602" y="3999891"/>
                    <a:pt x="1308136" y="4006118"/>
                  </a:cubicBezTo>
                  <a:cubicBezTo>
                    <a:pt x="1280708" y="4021063"/>
                    <a:pt x="1262008" y="4014836"/>
                    <a:pt x="1258266" y="3982456"/>
                  </a:cubicBezTo>
                  <a:cubicBezTo>
                    <a:pt x="1255774" y="3970002"/>
                    <a:pt x="1250786" y="3967511"/>
                    <a:pt x="1239566" y="3970002"/>
                  </a:cubicBezTo>
                  <a:cubicBezTo>
                    <a:pt x="1228346" y="3973738"/>
                    <a:pt x="1217126" y="3973738"/>
                    <a:pt x="1207152" y="3977474"/>
                  </a:cubicBezTo>
                  <a:cubicBezTo>
                    <a:pt x="1200918" y="3978719"/>
                    <a:pt x="1193438" y="3981210"/>
                    <a:pt x="1189698" y="3973738"/>
                  </a:cubicBezTo>
                  <a:cubicBezTo>
                    <a:pt x="1187204" y="3967511"/>
                    <a:pt x="1193438" y="3963775"/>
                    <a:pt x="1195932" y="3960038"/>
                  </a:cubicBezTo>
                  <a:cubicBezTo>
                    <a:pt x="1217126" y="3926413"/>
                    <a:pt x="1217126" y="3922677"/>
                    <a:pt x="1183464" y="3905241"/>
                  </a:cubicBezTo>
                  <a:cubicBezTo>
                    <a:pt x="1159776" y="3892787"/>
                    <a:pt x="1149802" y="3874106"/>
                    <a:pt x="1146062" y="3849198"/>
                  </a:cubicBezTo>
                  <a:cubicBezTo>
                    <a:pt x="1143570" y="3839235"/>
                    <a:pt x="1141076" y="3830517"/>
                    <a:pt x="1128608" y="3830517"/>
                  </a:cubicBezTo>
                  <a:cubicBezTo>
                    <a:pt x="1116142" y="3830517"/>
                    <a:pt x="1112402" y="3840481"/>
                    <a:pt x="1112402" y="3851689"/>
                  </a:cubicBezTo>
                  <a:cubicBezTo>
                    <a:pt x="1112402" y="3862898"/>
                    <a:pt x="1107414" y="3871615"/>
                    <a:pt x="1094948" y="3876597"/>
                  </a:cubicBezTo>
                  <a:cubicBezTo>
                    <a:pt x="1081234" y="3881579"/>
                    <a:pt x="1079986" y="3867879"/>
                    <a:pt x="1075000" y="3860407"/>
                  </a:cubicBezTo>
                  <a:cubicBezTo>
                    <a:pt x="1068766" y="3849198"/>
                    <a:pt x="1061286" y="3846708"/>
                    <a:pt x="1052560" y="3854180"/>
                  </a:cubicBezTo>
                  <a:cubicBezTo>
                    <a:pt x="1032612" y="3867879"/>
                    <a:pt x="1022638" y="3854180"/>
                    <a:pt x="1021392" y="3840481"/>
                  </a:cubicBezTo>
                  <a:cubicBezTo>
                    <a:pt x="1020144" y="3815573"/>
                    <a:pt x="1003938" y="3803119"/>
                    <a:pt x="988976" y="3789419"/>
                  </a:cubicBezTo>
                  <a:cubicBezTo>
                    <a:pt x="969030" y="3769493"/>
                    <a:pt x="972770" y="3747076"/>
                    <a:pt x="998950" y="3738358"/>
                  </a:cubicBezTo>
                  <a:cubicBezTo>
                    <a:pt x="1002690" y="3735867"/>
                    <a:pt x="1008924" y="3738358"/>
                    <a:pt x="1012664" y="3735867"/>
                  </a:cubicBezTo>
                  <a:cubicBezTo>
                    <a:pt x="1025132" y="3732131"/>
                    <a:pt x="1050066" y="3734622"/>
                    <a:pt x="1047572" y="3720923"/>
                  </a:cubicBezTo>
                  <a:cubicBezTo>
                    <a:pt x="1046326" y="3704733"/>
                    <a:pt x="1022638" y="3704733"/>
                    <a:pt x="1006430" y="3703487"/>
                  </a:cubicBezTo>
                  <a:cubicBezTo>
                    <a:pt x="988976" y="3703487"/>
                    <a:pt x="974016" y="3708469"/>
                    <a:pt x="960302" y="3718432"/>
                  </a:cubicBezTo>
                  <a:cubicBezTo>
                    <a:pt x="945342" y="3730886"/>
                    <a:pt x="932874" y="3728395"/>
                    <a:pt x="917914" y="3718432"/>
                  </a:cubicBezTo>
                  <a:cubicBezTo>
                    <a:pt x="902954" y="3709714"/>
                    <a:pt x="891732" y="3692279"/>
                    <a:pt x="870538" y="3696015"/>
                  </a:cubicBezTo>
                  <a:cubicBezTo>
                    <a:pt x="863058" y="3696015"/>
                    <a:pt x="860564" y="3687297"/>
                    <a:pt x="861812" y="3679825"/>
                  </a:cubicBezTo>
                  <a:cubicBezTo>
                    <a:pt x="861812" y="3652426"/>
                    <a:pt x="855578" y="3622537"/>
                    <a:pt x="866798" y="3595138"/>
                  </a:cubicBezTo>
                  <a:cubicBezTo>
                    <a:pt x="873032" y="3581439"/>
                    <a:pt x="875526" y="3567739"/>
                    <a:pt x="874278" y="3552794"/>
                  </a:cubicBezTo>
                  <a:cubicBezTo>
                    <a:pt x="874278" y="3546567"/>
                    <a:pt x="873032" y="3536604"/>
                    <a:pt x="878020" y="3534114"/>
                  </a:cubicBezTo>
                  <a:cubicBezTo>
                    <a:pt x="909186" y="3509206"/>
                    <a:pt x="910434" y="3466862"/>
                    <a:pt x="932874" y="3436973"/>
                  </a:cubicBezTo>
                  <a:cubicBezTo>
                    <a:pt x="944094" y="3422028"/>
                    <a:pt x="960302" y="3412065"/>
                    <a:pt x="981496" y="3412065"/>
                  </a:cubicBezTo>
                  <a:cubicBezTo>
                    <a:pt x="996456" y="3413310"/>
                    <a:pt x="1005184" y="3407083"/>
                    <a:pt x="1012664" y="3393384"/>
                  </a:cubicBezTo>
                  <a:cubicBezTo>
                    <a:pt x="1018898" y="3378439"/>
                    <a:pt x="1011418" y="3370967"/>
                    <a:pt x="998950" y="3365985"/>
                  </a:cubicBezTo>
                  <a:cubicBezTo>
                    <a:pt x="991470" y="3361004"/>
                    <a:pt x="995210" y="3351041"/>
                    <a:pt x="991470" y="3344814"/>
                  </a:cubicBezTo>
                  <a:cubicBezTo>
                    <a:pt x="982744" y="3328623"/>
                    <a:pt x="980250" y="3306206"/>
                    <a:pt x="952822" y="3306206"/>
                  </a:cubicBezTo>
                  <a:cubicBezTo>
                    <a:pt x="937862" y="3306206"/>
                    <a:pt x="942848" y="3294998"/>
                    <a:pt x="950328" y="3288771"/>
                  </a:cubicBezTo>
                  <a:cubicBezTo>
                    <a:pt x="959056" y="3281298"/>
                    <a:pt x="967782" y="3273826"/>
                    <a:pt x="970276" y="3260127"/>
                  </a:cubicBezTo>
                  <a:cubicBezTo>
                    <a:pt x="972770" y="3247673"/>
                    <a:pt x="980250" y="3233973"/>
                    <a:pt x="954068" y="3238955"/>
                  </a:cubicBezTo>
                  <a:cubicBezTo>
                    <a:pt x="921654" y="3243937"/>
                    <a:pt x="929134" y="3211556"/>
                    <a:pt x="914174" y="3191630"/>
                  </a:cubicBezTo>
                  <a:cubicBezTo>
                    <a:pt x="914174" y="3202839"/>
                    <a:pt x="914174" y="3211556"/>
                    <a:pt x="914174" y="3220274"/>
                  </a:cubicBezTo>
                  <a:cubicBezTo>
                    <a:pt x="912928" y="3227746"/>
                    <a:pt x="916668" y="3240200"/>
                    <a:pt x="902954" y="3238955"/>
                  </a:cubicBezTo>
                  <a:cubicBezTo>
                    <a:pt x="891732" y="3238955"/>
                    <a:pt x="887992" y="3230237"/>
                    <a:pt x="887992" y="3220274"/>
                  </a:cubicBezTo>
                  <a:cubicBezTo>
                    <a:pt x="886746" y="3196612"/>
                    <a:pt x="885500" y="3174195"/>
                    <a:pt x="887992" y="3151777"/>
                  </a:cubicBezTo>
                  <a:cubicBezTo>
                    <a:pt x="890486" y="3120643"/>
                    <a:pt x="881760" y="3093244"/>
                    <a:pt x="880512" y="3063354"/>
                  </a:cubicBezTo>
                  <a:cubicBezTo>
                    <a:pt x="879266" y="3052146"/>
                    <a:pt x="878020" y="3039692"/>
                    <a:pt x="864306" y="3037201"/>
                  </a:cubicBezTo>
                  <a:cubicBezTo>
                    <a:pt x="849344" y="3034710"/>
                    <a:pt x="845604" y="3045919"/>
                    <a:pt x="841864" y="3055882"/>
                  </a:cubicBezTo>
                  <a:cubicBezTo>
                    <a:pt x="839370" y="3065845"/>
                    <a:pt x="836878" y="3073318"/>
                    <a:pt x="824410" y="3078299"/>
                  </a:cubicBezTo>
                  <a:cubicBezTo>
                    <a:pt x="821916" y="3050900"/>
                    <a:pt x="808202" y="3028483"/>
                    <a:pt x="806956" y="3001085"/>
                  </a:cubicBezTo>
                  <a:cubicBezTo>
                    <a:pt x="804462" y="2977422"/>
                    <a:pt x="793242" y="2952514"/>
                    <a:pt x="763322" y="2941306"/>
                  </a:cubicBezTo>
                  <a:cubicBezTo>
                    <a:pt x="744620" y="2936324"/>
                    <a:pt x="737140" y="2918889"/>
                    <a:pt x="745868" y="2900208"/>
                  </a:cubicBezTo>
                  <a:cubicBezTo>
                    <a:pt x="754594" y="2877791"/>
                    <a:pt x="768308" y="2888999"/>
                    <a:pt x="782022" y="2897717"/>
                  </a:cubicBezTo>
                  <a:cubicBezTo>
                    <a:pt x="800722" y="2906435"/>
                    <a:pt x="810696" y="2918889"/>
                    <a:pt x="816930" y="2940060"/>
                  </a:cubicBezTo>
                  <a:cubicBezTo>
                    <a:pt x="824410" y="2964968"/>
                    <a:pt x="850592" y="2973686"/>
                    <a:pt x="876772" y="2967459"/>
                  </a:cubicBezTo>
                  <a:cubicBezTo>
                    <a:pt x="889240" y="2964968"/>
                    <a:pt x="902954" y="2962477"/>
                    <a:pt x="907940" y="2976177"/>
                  </a:cubicBezTo>
                  <a:cubicBezTo>
                    <a:pt x="921654" y="3017275"/>
                    <a:pt x="960302" y="3022256"/>
                    <a:pt x="992716" y="3034710"/>
                  </a:cubicBezTo>
                  <a:cubicBezTo>
                    <a:pt x="1042586" y="3054637"/>
                    <a:pt x="1050066" y="3074563"/>
                    <a:pt x="1023884" y="3121888"/>
                  </a:cubicBezTo>
                  <a:cubicBezTo>
                    <a:pt x="1018898" y="3133096"/>
                    <a:pt x="1018898" y="3141814"/>
                    <a:pt x="1026378" y="3151777"/>
                  </a:cubicBezTo>
                  <a:cubicBezTo>
                    <a:pt x="1032612" y="3158004"/>
                    <a:pt x="1038846" y="3162986"/>
                    <a:pt x="1046326" y="3156759"/>
                  </a:cubicBezTo>
                  <a:cubicBezTo>
                    <a:pt x="1058792" y="3146796"/>
                    <a:pt x="1071260" y="3135587"/>
                    <a:pt x="1070014" y="3119397"/>
                  </a:cubicBezTo>
                  <a:cubicBezTo>
                    <a:pt x="1068766" y="3106943"/>
                    <a:pt x="1067520" y="3095735"/>
                    <a:pt x="1062532" y="3084526"/>
                  </a:cubicBezTo>
                  <a:cubicBezTo>
                    <a:pt x="1055052" y="3064600"/>
                    <a:pt x="1065026" y="3053391"/>
                    <a:pt x="1077494" y="3040937"/>
                  </a:cubicBezTo>
                  <a:cubicBezTo>
                    <a:pt x="1091208" y="3027238"/>
                    <a:pt x="1103674" y="3035956"/>
                    <a:pt x="1114894" y="3044673"/>
                  </a:cubicBezTo>
                  <a:cubicBezTo>
                    <a:pt x="1132348" y="3055882"/>
                    <a:pt x="1146062" y="3054637"/>
                    <a:pt x="1152296" y="3032220"/>
                  </a:cubicBezTo>
                  <a:cubicBezTo>
                    <a:pt x="1154790" y="3022256"/>
                    <a:pt x="1159776" y="3012293"/>
                    <a:pt x="1167256" y="3012293"/>
                  </a:cubicBezTo>
                  <a:cubicBezTo>
                    <a:pt x="1217126" y="3008557"/>
                    <a:pt x="1217126" y="2963723"/>
                    <a:pt x="1235826" y="2935079"/>
                  </a:cubicBezTo>
                  <a:cubicBezTo>
                    <a:pt x="1242060" y="2923870"/>
                    <a:pt x="1244554" y="2908925"/>
                    <a:pt x="1265748" y="2912662"/>
                  </a:cubicBezTo>
                  <a:cubicBezTo>
                    <a:pt x="1281954" y="2915152"/>
                    <a:pt x="1284448" y="2897717"/>
                    <a:pt x="1284448" y="2882772"/>
                  </a:cubicBezTo>
                  <a:cubicBezTo>
                    <a:pt x="1283202" y="2867827"/>
                    <a:pt x="1285694" y="2854128"/>
                    <a:pt x="1296916" y="2840429"/>
                  </a:cubicBezTo>
                  <a:cubicBezTo>
                    <a:pt x="1313122" y="2822993"/>
                    <a:pt x="1303148" y="2801822"/>
                    <a:pt x="1291928" y="2785631"/>
                  </a:cubicBezTo>
                  <a:cubicBezTo>
                    <a:pt x="1279462" y="2765705"/>
                    <a:pt x="1260760" y="2747024"/>
                    <a:pt x="1244554" y="2728343"/>
                  </a:cubicBezTo>
                  <a:cubicBezTo>
                    <a:pt x="1224606" y="2705926"/>
                    <a:pt x="1228346" y="2673546"/>
                    <a:pt x="1254526" y="2659847"/>
                  </a:cubicBezTo>
                  <a:cubicBezTo>
                    <a:pt x="1265748" y="2653620"/>
                    <a:pt x="1274474" y="2646147"/>
                    <a:pt x="1283202" y="2637429"/>
                  </a:cubicBezTo>
                  <a:cubicBezTo>
                    <a:pt x="1315616" y="2605049"/>
                    <a:pt x="1306888" y="2590105"/>
                    <a:pt x="1269488" y="2563951"/>
                  </a:cubicBezTo>
                  <a:cubicBezTo>
                    <a:pt x="1230840" y="2537798"/>
                    <a:pt x="1183464" y="2519117"/>
                    <a:pt x="1158530" y="2474283"/>
                  </a:cubicBezTo>
                  <a:cubicBezTo>
                    <a:pt x="1156036" y="2470547"/>
                    <a:pt x="1153542" y="2466810"/>
                    <a:pt x="1151050" y="2464320"/>
                  </a:cubicBezTo>
                  <a:cubicBezTo>
                    <a:pt x="1094948" y="2420731"/>
                    <a:pt x="1060040" y="2369670"/>
                    <a:pt x="1077494" y="2296191"/>
                  </a:cubicBezTo>
                  <a:cubicBezTo>
                    <a:pt x="1081234" y="2283738"/>
                    <a:pt x="1070014" y="2276265"/>
                    <a:pt x="1061286" y="2268793"/>
                  </a:cubicBezTo>
                  <a:cubicBezTo>
                    <a:pt x="1030118" y="2243885"/>
                    <a:pt x="1003938" y="2212750"/>
                    <a:pt x="980250" y="2180370"/>
                  </a:cubicBezTo>
                  <a:cubicBezTo>
                    <a:pt x="957808" y="2150480"/>
                    <a:pt x="934122" y="2120591"/>
                    <a:pt x="951576" y="2077002"/>
                  </a:cubicBezTo>
                  <a:cubicBezTo>
                    <a:pt x="961548" y="2054585"/>
                    <a:pt x="950328" y="2032168"/>
                    <a:pt x="934122" y="2017223"/>
                  </a:cubicBezTo>
                  <a:cubicBezTo>
                    <a:pt x="914174" y="1996051"/>
                    <a:pt x="904200" y="1971144"/>
                    <a:pt x="892980" y="1946236"/>
                  </a:cubicBezTo>
                  <a:cubicBezTo>
                    <a:pt x="879266" y="1917592"/>
                    <a:pt x="864306" y="1891438"/>
                    <a:pt x="824410" y="1891438"/>
                  </a:cubicBezTo>
                  <a:cubicBezTo>
                    <a:pt x="790748" y="1890193"/>
                    <a:pt x="760828" y="1869021"/>
                    <a:pt x="728414" y="1860303"/>
                  </a:cubicBezTo>
                  <a:cubicBezTo>
                    <a:pt x="695998" y="1854076"/>
                    <a:pt x="668570" y="1830414"/>
                    <a:pt x="633662" y="1826678"/>
                  </a:cubicBezTo>
                  <a:cubicBezTo>
                    <a:pt x="621196" y="1825432"/>
                    <a:pt x="609976" y="1816715"/>
                    <a:pt x="611222" y="1803015"/>
                  </a:cubicBezTo>
                  <a:cubicBezTo>
                    <a:pt x="612468" y="1785580"/>
                    <a:pt x="623690" y="1790561"/>
                    <a:pt x="636156" y="1791807"/>
                  </a:cubicBezTo>
                  <a:cubicBezTo>
                    <a:pt x="657350" y="1793052"/>
                    <a:pt x="688518" y="1737009"/>
                    <a:pt x="677298" y="1714592"/>
                  </a:cubicBezTo>
                  <a:cubicBezTo>
                    <a:pt x="659844" y="1682212"/>
                    <a:pt x="666078" y="1648586"/>
                    <a:pt x="671064" y="1616206"/>
                  </a:cubicBezTo>
                  <a:cubicBezTo>
                    <a:pt x="673558" y="1597525"/>
                    <a:pt x="686024" y="1586317"/>
                    <a:pt x="705972" y="1588807"/>
                  </a:cubicBezTo>
                  <a:cubicBezTo>
                    <a:pt x="734646" y="1593789"/>
                    <a:pt x="764568" y="1595034"/>
                    <a:pt x="791996" y="1607488"/>
                  </a:cubicBezTo>
                  <a:cubicBezTo>
                    <a:pt x="814436" y="1617451"/>
                    <a:pt x="838124" y="1629905"/>
                    <a:pt x="849344" y="1593789"/>
                  </a:cubicBezTo>
                  <a:cubicBezTo>
                    <a:pt x="851838" y="1587562"/>
                    <a:pt x="858072" y="1582580"/>
                    <a:pt x="865552" y="1583826"/>
                  </a:cubicBezTo>
                  <a:cubicBezTo>
                    <a:pt x="873032" y="1585071"/>
                    <a:pt x="873032" y="1592544"/>
                    <a:pt x="874278" y="1598771"/>
                  </a:cubicBezTo>
                  <a:cubicBezTo>
                    <a:pt x="876772" y="1608734"/>
                    <a:pt x="879266" y="1619942"/>
                    <a:pt x="890486" y="1619942"/>
                  </a:cubicBezTo>
                  <a:cubicBezTo>
                    <a:pt x="906694" y="1619942"/>
                    <a:pt x="915420" y="1604998"/>
                    <a:pt x="922900" y="1595034"/>
                  </a:cubicBezTo>
                  <a:cubicBezTo>
                    <a:pt x="930382" y="1586317"/>
                    <a:pt x="927888" y="1576353"/>
                    <a:pt x="921654" y="1567636"/>
                  </a:cubicBezTo>
                  <a:cubicBezTo>
                    <a:pt x="910434" y="1552691"/>
                    <a:pt x="892980" y="1546464"/>
                    <a:pt x="878020" y="1537746"/>
                  </a:cubicBezTo>
                  <a:cubicBezTo>
                    <a:pt x="850592" y="1524047"/>
                    <a:pt x="848098" y="1511593"/>
                    <a:pt x="866798" y="1487931"/>
                  </a:cubicBezTo>
                  <a:cubicBezTo>
                    <a:pt x="883006" y="1468004"/>
                    <a:pt x="904200" y="1463023"/>
                    <a:pt x="929134" y="1463023"/>
                  </a:cubicBezTo>
                  <a:cubicBezTo>
                    <a:pt x="965290" y="1464268"/>
                    <a:pt x="983990" y="1436869"/>
                    <a:pt x="971522" y="1404489"/>
                  </a:cubicBezTo>
                  <a:cubicBezTo>
                    <a:pt x="967782" y="1393280"/>
                    <a:pt x="960302" y="1385808"/>
                    <a:pt x="947836" y="1385808"/>
                  </a:cubicBezTo>
                  <a:cubicBezTo>
                    <a:pt x="935368" y="1384563"/>
                    <a:pt x="934122" y="1393280"/>
                    <a:pt x="934122" y="1403244"/>
                  </a:cubicBezTo>
                  <a:cubicBezTo>
                    <a:pt x="931628" y="1420679"/>
                    <a:pt x="922900" y="1418188"/>
                    <a:pt x="915420" y="1406980"/>
                  </a:cubicBezTo>
                  <a:cubicBezTo>
                    <a:pt x="902954" y="1383317"/>
                    <a:pt x="892980" y="1358410"/>
                    <a:pt x="883006" y="1332256"/>
                  </a:cubicBezTo>
                  <a:cubicBezTo>
                    <a:pt x="879266" y="1326029"/>
                    <a:pt x="884252" y="1321048"/>
                    <a:pt x="890486" y="1317311"/>
                  </a:cubicBezTo>
                  <a:cubicBezTo>
                    <a:pt x="904200" y="1308594"/>
                    <a:pt x="919160" y="1314821"/>
                    <a:pt x="932874" y="1311085"/>
                  </a:cubicBezTo>
                  <a:cubicBezTo>
                    <a:pt x="950328" y="1307348"/>
                    <a:pt x="954068" y="1316066"/>
                    <a:pt x="964042" y="1328520"/>
                  </a:cubicBezTo>
                  <a:cubicBezTo>
                    <a:pt x="977756" y="1344710"/>
                    <a:pt x="996456" y="1373354"/>
                    <a:pt x="1026378" y="1345955"/>
                  </a:cubicBezTo>
                  <a:cubicBezTo>
                    <a:pt x="1028872" y="1342219"/>
                    <a:pt x="1036352" y="1342219"/>
                    <a:pt x="1041338" y="1343465"/>
                  </a:cubicBezTo>
                  <a:cubicBezTo>
                    <a:pt x="1081234" y="1348446"/>
                    <a:pt x="1082480" y="1347201"/>
                    <a:pt x="1075000" y="1301121"/>
                  </a:cubicBezTo>
                  <a:cubicBezTo>
                    <a:pt x="1065026" y="1308594"/>
                    <a:pt x="1055052" y="1317311"/>
                    <a:pt x="1045078" y="1322293"/>
                  </a:cubicBezTo>
                  <a:cubicBezTo>
                    <a:pt x="1001444" y="1344710"/>
                    <a:pt x="956562" y="1317311"/>
                    <a:pt x="960302" y="1268741"/>
                  </a:cubicBezTo>
                  <a:cubicBezTo>
                    <a:pt x="960302" y="1250060"/>
                    <a:pt x="949082" y="1246324"/>
                    <a:pt x="931628" y="1245079"/>
                  </a:cubicBezTo>
                  <a:cubicBezTo>
                    <a:pt x="885500" y="1242588"/>
                    <a:pt x="850592" y="1185300"/>
                    <a:pt x="869292" y="1139220"/>
                  </a:cubicBezTo>
                  <a:cubicBezTo>
                    <a:pt x="871786" y="1134239"/>
                    <a:pt x="875526" y="1129257"/>
                    <a:pt x="883006" y="1129257"/>
                  </a:cubicBezTo>
                  <a:cubicBezTo>
                    <a:pt x="927888" y="1129257"/>
                    <a:pt x="961548" y="1115557"/>
                    <a:pt x="981496" y="1070723"/>
                  </a:cubicBezTo>
                  <a:cubicBezTo>
                    <a:pt x="988976" y="1053288"/>
                    <a:pt x="1012664" y="1054533"/>
                    <a:pt x="1030118" y="1049552"/>
                  </a:cubicBezTo>
                  <a:cubicBezTo>
                    <a:pt x="1037598" y="1047061"/>
                    <a:pt x="1040092" y="1055779"/>
                    <a:pt x="1037598" y="1064496"/>
                  </a:cubicBezTo>
                  <a:cubicBezTo>
                    <a:pt x="1036352" y="1069478"/>
                    <a:pt x="1031364" y="1076950"/>
                    <a:pt x="1042586" y="1079441"/>
                  </a:cubicBezTo>
                  <a:cubicBezTo>
                    <a:pt x="1051312" y="1080686"/>
                    <a:pt x="1057546" y="1074459"/>
                    <a:pt x="1058792" y="1065742"/>
                  </a:cubicBezTo>
                  <a:cubicBezTo>
                    <a:pt x="1061286" y="1038343"/>
                    <a:pt x="1076246" y="1038343"/>
                    <a:pt x="1097440" y="1045815"/>
                  </a:cubicBezTo>
                  <a:cubicBezTo>
                    <a:pt x="1103674" y="1048306"/>
                    <a:pt x="1112402" y="1049552"/>
                    <a:pt x="1117388" y="1047061"/>
                  </a:cubicBezTo>
                  <a:cubicBezTo>
                    <a:pt x="1144816" y="1032116"/>
                    <a:pt x="1166010" y="1038343"/>
                    <a:pt x="1185958" y="1062006"/>
                  </a:cubicBezTo>
                  <a:cubicBezTo>
                    <a:pt x="1190944" y="1070723"/>
                    <a:pt x="1203412" y="1069478"/>
                    <a:pt x="1212138" y="1062006"/>
                  </a:cubicBezTo>
                  <a:cubicBezTo>
                    <a:pt x="1219618" y="1055779"/>
                    <a:pt x="1233332" y="1049552"/>
                    <a:pt x="1228346" y="1037098"/>
                  </a:cubicBezTo>
                  <a:cubicBezTo>
                    <a:pt x="1212138" y="997245"/>
                    <a:pt x="1234580" y="993509"/>
                    <a:pt x="1264500" y="994754"/>
                  </a:cubicBezTo>
                  <a:cubicBezTo>
                    <a:pt x="1316862" y="994754"/>
                    <a:pt x="1334316" y="981055"/>
                    <a:pt x="1346784" y="929994"/>
                  </a:cubicBezTo>
                  <a:cubicBezTo>
                    <a:pt x="1359250" y="875196"/>
                    <a:pt x="1353018" y="824135"/>
                    <a:pt x="1330576" y="773074"/>
                  </a:cubicBezTo>
                  <a:cubicBezTo>
                    <a:pt x="1329330" y="769338"/>
                    <a:pt x="1324342" y="765602"/>
                    <a:pt x="1324342" y="761865"/>
                  </a:cubicBezTo>
                  <a:cubicBezTo>
                    <a:pt x="1334316" y="719522"/>
                    <a:pt x="1315616" y="693369"/>
                    <a:pt x="1281954" y="668461"/>
                  </a:cubicBezTo>
                  <a:cubicBezTo>
                    <a:pt x="1269488" y="658498"/>
                    <a:pt x="1255774" y="656007"/>
                    <a:pt x="1244554" y="648535"/>
                  </a:cubicBezTo>
                  <a:cubicBezTo>
                    <a:pt x="1182218" y="616154"/>
                    <a:pt x="1116142" y="591246"/>
                    <a:pt x="1060040" y="550148"/>
                  </a:cubicBezTo>
                  <a:cubicBezTo>
                    <a:pt x="1048818" y="542676"/>
                    <a:pt x="1050066" y="531467"/>
                    <a:pt x="1062532" y="526486"/>
                  </a:cubicBezTo>
                  <a:cubicBezTo>
                    <a:pt x="1068766" y="523995"/>
                    <a:pt x="1077494" y="523995"/>
                    <a:pt x="1086220" y="526486"/>
                  </a:cubicBezTo>
                  <a:cubicBezTo>
                    <a:pt x="1142322" y="535204"/>
                    <a:pt x="1183464" y="516523"/>
                    <a:pt x="1210892" y="465462"/>
                  </a:cubicBezTo>
                  <a:cubicBezTo>
                    <a:pt x="1224606" y="471689"/>
                    <a:pt x="1237072" y="482897"/>
                    <a:pt x="1253280" y="482897"/>
                  </a:cubicBezTo>
                  <a:cubicBezTo>
                    <a:pt x="1264500" y="482897"/>
                    <a:pt x="1280708" y="489124"/>
                    <a:pt x="1281954" y="472934"/>
                  </a:cubicBezTo>
                  <a:cubicBezTo>
                    <a:pt x="1283202" y="459235"/>
                    <a:pt x="1269488" y="457989"/>
                    <a:pt x="1258266" y="455498"/>
                  </a:cubicBezTo>
                  <a:cubicBezTo>
                    <a:pt x="1247046" y="453008"/>
                    <a:pt x="1234580" y="456744"/>
                    <a:pt x="1224606" y="445535"/>
                  </a:cubicBezTo>
                  <a:cubicBezTo>
                    <a:pt x="1233332" y="435572"/>
                    <a:pt x="1248294" y="441799"/>
                    <a:pt x="1258266" y="431836"/>
                  </a:cubicBezTo>
                  <a:cubicBezTo>
                    <a:pt x="1260760" y="429345"/>
                    <a:pt x="1262318" y="425609"/>
                    <a:pt x="1264344" y="422029"/>
                  </a:cubicBezTo>
                  <a:lnTo>
                    <a:pt x="1272056" y="414326"/>
                  </a:lnTo>
                  <a:lnTo>
                    <a:pt x="1270588" y="395898"/>
                  </a:lnTo>
                  <a:cubicBezTo>
                    <a:pt x="1273232" y="388888"/>
                    <a:pt x="1278830" y="383281"/>
                    <a:pt x="1286294" y="378919"/>
                  </a:cubicBezTo>
                  <a:cubicBezTo>
                    <a:pt x="1301224" y="368950"/>
                    <a:pt x="1312420" y="377673"/>
                    <a:pt x="1324862" y="387642"/>
                  </a:cubicBezTo>
                  <a:cubicBezTo>
                    <a:pt x="1352232" y="411318"/>
                    <a:pt x="1436830" y="415056"/>
                    <a:pt x="1469176" y="398857"/>
                  </a:cubicBezTo>
                  <a:cubicBezTo>
                    <a:pt x="1499036" y="383904"/>
                    <a:pt x="1526406" y="368950"/>
                    <a:pt x="1540090" y="335305"/>
                  </a:cubicBezTo>
                  <a:cubicBezTo>
                    <a:pt x="1546310" y="317859"/>
                    <a:pt x="1568704" y="321598"/>
                    <a:pt x="1583634" y="314121"/>
                  </a:cubicBezTo>
                  <a:cubicBezTo>
                    <a:pt x="1599808" y="305398"/>
                    <a:pt x="1613492" y="304152"/>
                    <a:pt x="1625934" y="321598"/>
                  </a:cubicBezTo>
                  <a:cubicBezTo>
                    <a:pt x="1632154" y="330320"/>
                    <a:pt x="1637130" y="325336"/>
                    <a:pt x="1643350" y="317859"/>
                  </a:cubicBezTo>
                  <a:cubicBezTo>
                    <a:pt x="1663256" y="289199"/>
                    <a:pt x="1668232" y="295430"/>
                    <a:pt x="1699334" y="309137"/>
                  </a:cubicBezTo>
                  <a:cubicBezTo>
                    <a:pt x="1740390" y="326582"/>
                    <a:pt x="1782690" y="360227"/>
                    <a:pt x="1832454" y="324090"/>
                  </a:cubicBezTo>
                  <a:cubicBezTo>
                    <a:pt x="1843650" y="316613"/>
                    <a:pt x="1858580" y="311629"/>
                    <a:pt x="1873508" y="314121"/>
                  </a:cubicBezTo>
                  <a:cubicBezTo>
                    <a:pt x="1880974" y="319105"/>
                    <a:pt x="1889682" y="322844"/>
                    <a:pt x="1897146" y="314121"/>
                  </a:cubicBezTo>
                  <a:cubicBezTo>
                    <a:pt x="1910832" y="300415"/>
                    <a:pt x="1924516" y="296677"/>
                    <a:pt x="1941934" y="306644"/>
                  </a:cubicBezTo>
                  <a:cubicBezTo>
                    <a:pt x="1960596" y="316613"/>
                    <a:pt x="1970548" y="295430"/>
                    <a:pt x="1982990" y="290445"/>
                  </a:cubicBezTo>
                  <a:cubicBezTo>
                    <a:pt x="1995431" y="285461"/>
                    <a:pt x="2005384" y="281411"/>
                    <a:pt x="2012692" y="282969"/>
                  </a:cubicBezTo>
                  <a:close/>
                  <a:moveTo>
                    <a:pt x="3828826" y="871"/>
                  </a:moveTo>
                  <a:cubicBezTo>
                    <a:pt x="3850986" y="4619"/>
                    <a:pt x="3869462" y="19613"/>
                    <a:pt x="3890044" y="28985"/>
                  </a:cubicBezTo>
                  <a:cubicBezTo>
                    <a:pt x="3984842" y="67720"/>
                    <a:pt x="4080888" y="107705"/>
                    <a:pt x="4171944" y="157686"/>
                  </a:cubicBezTo>
                  <a:cubicBezTo>
                    <a:pt x="4250526" y="197671"/>
                    <a:pt x="4322872" y="248901"/>
                    <a:pt x="4387734" y="308879"/>
                  </a:cubicBezTo>
                  <a:cubicBezTo>
                    <a:pt x="4398960" y="320124"/>
                    <a:pt x="4410186" y="330121"/>
                    <a:pt x="4421412" y="340117"/>
                  </a:cubicBezTo>
                  <a:cubicBezTo>
                    <a:pt x="4426402" y="355111"/>
                    <a:pt x="4428896" y="370107"/>
                    <a:pt x="4433886" y="385101"/>
                  </a:cubicBezTo>
                  <a:cubicBezTo>
                    <a:pt x="4435758" y="390724"/>
                    <a:pt x="4437004" y="396034"/>
                    <a:pt x="4436380" y="401032"/>
                  </a:cubicBezTo>
                  <a:cubicBezTo>
                    <a:pt x="4435758" y="406031"/>
                    <a:pt x="4433262" y="410717"/>
                    <a:pt x="4427650" y="415090"/>
                  </a:cubicBezTo>
                  <a:cubicBezTo>
                    <a:pt x="4416424" y="422587"/>
                    <a:pt x="4407692" y="417589"/>
                    <a:pt x="4396466" y="413840"/>
                  </a:cubicBezTo>
                  <a:cubicBezTo>
                    <a:pt x="4379002" y="405093"/>
                    <a:pt x="4366530" y="391348"/>
                    <a:pt x="4354056" y="377604"/>
                  </a:cubicBezTo>
                  <a:cubicBezTo>
                    <a:pt x="4341582" y="362609"/>
                    <a:pt x="4331604" y="360109"/>
                    <a:pt x="4316636" y="375105"/>
                  </a:cubicBezTo>
                  <a:cubicBezTo>
                    <a:pt x="4296678" y="396347"/>
                    <a:pt x="4271732" y="401345"/>
                    <a:pt x="4245538" y="382602"/>
                  </a:cubicBezTo>
                  <a:cubicBezTo>
                    <a:pt x="4226826" y="368857"/>
                    <a:pt x="4209364" y="372606"/>
                    <a:pt x="4191902" y="388849"/>
                  </a:cubicBezTo>
                  <a:cubicBezTo>
                    <a:pt x="4164460" y="413840"/>
                    <a:pt x="4137018" y="435082"/>
                    <a:pt x="4093360" y="425086"/>
                  </a:cubicBezTo>
                  <a:cubicBezTo>
                    <a:pt x="4059682" y="417589"/>
                    <a:pt x="4045962" y="440080"/>
                    <a:pt x="4057188" y="473818"/>
                  </a:cubicBezTo>
                  <a:cubicBezTo>
                    <a:pt x="4059682" y="480065"/>
                    <a:pt x="4063424" y="485063"/>
                    <a:pt x="4064672" y="491311"/>
                  </a:cubicBezTo>
                  <a:cubicBezTo>
                    <a:pt x="4067166" y="508804"/>
                    <a:pt x="4112072" y="517551"/>
                    <a:pt x="4075898" y="542542"/>
                  </a:cubicBezTo>
                  <a:cubicBezTo>
                    <a:pt x="4059682" y="553787"/>
                    <a:pt x="4060930" y="585025"/>
                    <a:pt x="4030994" y="578778"/>
                  </a:cubicBezTo>
                  <a:cubicBezTo>
                    <a:pt x="4024756" y="577529"/>
                    <a:pt x="4023510" y="583776"/>
                    <a:pt x="4023510" y="588774"/>
                  </a:cubicBezTo>
                  <a:cubicBezTo>
                    <a:pt x="4029746" y="620012"/>
                    <a:pt x="4003552" y="631258"/>
                    <a:pt x="3983594" y="646252"/>
                  </a:cubicBezTo>
                  <a:cubicBezTo>
                    <a:pt x="3968626" y="658748"/>
                    <a:pt x="3967380" y="668744"/>
                    <a:pt x="3982348" y="679990"/>
                  </a:cubicBezTo>
                  <a:cubicBezTo>
                    <a:pt x="3993574" y="689986"/>
                    <a:pt x="3996068" y="711228"/>
                    <a:pt x="4013530" y="711228"/>
                  </a:cubicBezTo>
                  <a:cubicBezTo>
                    <a:pt x="4039726" y="713727"/>
                    <a:pt x="4065920" y="716226"/>
                    <a:pt x="4090866" y="711228"/>
                  </a:cubicBezTo>
                  <a:cubicBezTo>
                    <a:pt x="4112072" y="707479"/>
                    <a:pt x="4115814" y="669993"/>
                    <a:pt x="4098350" y="653750"/>
                  </a:cubicBezTo>
                  <a:cubicBezTo>
                    <a:pt x="4089618" y="645003"/>
                    <a:pt x="4078392" y="637506"/>
                    <a:pt x="4085876" y="623761"/>
                  </a:cubicBezTo>
                  <a:cubicBezTo>
                    <a:pt x="4092114" y="612515"/>
                    <a:pt x="4099598" y="601269"/>
                    <a:pt x="4113318" y="601269"/>
                  </a:cubicBezTo>
                  <a:cubicBezTo>
                    <a:pt x="4128286" y="602519"/>
                    <a:pt x="4130782" y="617513"/>
                    <a:pt x="4134524" y="627509"/>
                  </a:cubicBezTo>
                  <a:cubicBezTo>
                    <a:pt x="4143254" y="651250"/>
                    <a:pt x="4143254" y="677490"/>
                    <a:pt x="4165706" y="696233"/>
                  </a:cubicBezTo>
                  <a:cubicBezTo>
                    <a:pt x="4174438" y="702481"/>
                    <a:pt x="4168202" y="716226"/>
                    <a:pt x="4160718" y="724973"/>
                  </a:cubicBezTo>
                  <a:cubicBezTo>
                    <a:pt x="4145750" y="743716"/>
                    <a:pt x="4132028" y="762458"/>
                    <a:pt x="4109576" y="774954"/>
                  </a:cubicBezTo>
                  <a:cubicBezTo>
                    <a:pt x="4074650" y="793697"/>
                    <a:pt x="4053446" y="857422"/>
                    <a:pt x="4070908" y="892409"/>
                  </a:cubicBezTo>
                  <a:cubicBezTo>
                    <a:pt x="4077146" y="906154"/>
                    <a:pt x="4072156" y="918649"/>
                    <a:pt x="4074650" y="929895"/>
                  </a:cubicBezTo>
                  <a:cubicBezTo>
                    <a:pt x="4078392" y="943640"/>
                    <a:pt x="4075898" y="956135"/>
                    <a:pt x="4059682" y="957385"/>
                  </a:cubicBezTo>
                  <a:cubicBezTo>
                    <a:pt x="4042220" y="959884"/>
                    <a:pt x="4033488" y="949887"/>
                    <a:pt x="4030994" y="932394"/>
                  </a:cubicBezTo>
                  <a:cubicBezTo>
                    <a:pt x="4028500" y="913651"/>
                    <a:pt x="4028500" y="894908"/>
                    <a:pt x="4021014" y="876165"/>
                  </a:cubicBezTo>
                  <a:cubicBezTo>
                    <a:pt x="4001058" y="823685"/>
                    <a:pt x="3961142" y="801194"/>
                    <a:pt x="3913744" y="808691"/>
                  </a:cubicBezTo>
                  <a:cubicBezTo>
                    <a:pt x="3868838" y="816188"/>
                    <a:pt x="3825182" y="827434"/>
                    <a:pt x="3779030" y="827434"/>
                  </a:cubicBezTo>
                  <a:cubicBezTo>
                    <a:pt x="3766556" y="827434"/>
                    <a:pt x="3767804" y="838679"/>
                    <a:pt x="3775288" y="846177"/>
                  </a:cubicBezTo>
                  <a:cubicBezTo>
                    <a:pt x="3784020" y="853674"/>
                    <a:pt x="3791504" y="861171"/>
                    <a:pt x="3792750" y="873666"/>
                  </a:cubicBezTo>
                  <a:cubicBezTo>
                    <a:pt x="3793998" y="878664"/>
                    <a:pt x="3796492" y="884912"/>
                    <a:pt x="3790256" y="888661"/>
                  </a:cubicBezTo>
                  <a:cubicBezTo>
                    <a:pt x="3775288" y="897407"/>
                    <a:pt x="3719158" y="891160"/>
                    <a:pt x="3705436" y="878664"/>
                  </a:cubicBezTo>
                  <a:cubicBezTo>
                    <a:pt x="3699200" y="872417"/>
                    <a:pt x="3690468" y="863670"/>
                    <a:pt x="3695458" y="854924"/>
                  </a:cubicBezTo>
                  <a:cubicBezTo>
                    <a:pt x="3712920" y="824935"/>
                    <a:pt x="3696706" y="799944"/>
                    <a:pt x="3676748" y="783700"/>
                  </a:cubicBezTo>
                  <a:cubicBezTo>
                    <a:pt x="3653048" y="764957"/>
                    <a:pt x="3623112" y="761209"/>
                    <a:pt x="3590680" y="769956"/>
                  </a:cubicBezTo>
                  <a:cubicBezTo>
                    <a:pt x="3576960" y="774954"/>
                    <a:pt x="3563240" y="779952"/>
                    <a:pt x="3547024" y="774954"/>
                  </a:cubicBezTo>
                  <a:cubicBezTo>
                    <a:pt x="3527066" y="768706"/>
                    <a:pt x="3524572" y="787449"/>
                    <a:pt x="3518334" y="798695"/>
                  </a:cubicBezTo>
                  <a:cubicBezTo>
                    <a:pt x="3512098" y="809941"/>
                    <a:pt x="3504614" y="821186"/>
                    <a:pt x="3492140" y="821186"/>
                  </a:cubicBezTo>
                  <a:cubicBezTo>
                    <a:pt x="3479668" y="821186"/>
                    <a:pt x="3475926" y="807441"/>
                    <a:pt x="3470936" y="798695"/>
                  </a:cubicBezTo>
                  <a:cubicBezTo>
                    <a:pt x="3443494" y="747464"/>
                    <a:pt x="3441000" y="747464"/>
                    <a:pt x="3394848" y="783700"/>
                  </a:cubicBezTo>
                  <a:cubicBezTo>
                    <a:pt x="3389858" y="786199"/>
                    <a:pt x="3387364" y="791197"/>
                    <a:pt x="3383622" y="791197"/>
                  </a:cubicBezTo>
                  <a:cubicBezTo>
                    <a:pt x="3346202" y="791197"/>
                    <a:pt x="3341212" y="817438"/>
                    <a:pt x="3342460" y="844927"/>
                  </a:cubicBezTo>
                  <a:cubicBezTo>
                    <a:pt x="3342460" y="874916"/>
                    <a:pt x="3307534" y="862421"/>
                    <a:pt x="3297554" y="883662"/>
                  </a:cubicBezTo>
                  <a:cubicBezTo>
                    <a:pt x="3317512" y="853674"/>
                    <a:pt x="3303792" y="827434"/>
                    <a:pt x="3296308" y="799944"/>
                  </a:cubicBezTo>
                  <a:cubicBezTo>
                    <a:pt x="3291318" y="782451"/>
                    <a:pt x="3285082" y="774954"/>
                    <a:pt x="3265124" y="774954"/>
                  </a:cubicBezTo>
                  <a:cubicBezTo>
                    <a:pt x="3237682" y="772455"/>
                    <a:pt x="3213982" y="754961"/>
                    <a:pt x="3182800" y="763708"/>
                  </a:cubicBezTo>
                  <a:cubicBezTo>
                    <a:pt x="3151616" y="772455"/>
                    <a:pt x="3135400" y="798695"/>
                    <a:pt x="3109206" y="812439"/>
                  </a:cubicBezTo>
                  <a:cubicBezTo>
                    <a:pt x="3099228" y="818687"/>
                    <a:pt x="3095486" y="833681"/>
                    <a:pt x="3079270" y="827434"/>
                  </a:cubicBezTo>
                  <a:cubicBezTo>
                    <a:pt x="3063054" y="819937"/>
                    <a:pt x="3055570" y="807441"/>
                    <a:pt x="3058064" y="791197"/>
                  </a:cubicBezTo>
                  <a:cubicBezTo>
                    <a:pt x="3061806" y="749963"/>
                    <a:pt x="3054322" y="711228"/>
                    <a:pt x="3044344" y="673742"/>
                  </a:cubicBezTo>
                  <a:cubicBezTo>
                    <a:pt x="3054322" y="664995"/>
                    <a:pt x="3063054" y="668744"/>
                    <a:pt x="3073032" y="674991"/>
                  </a:cubicBezTo>
                  <a:cubicBezTo>
                    <a:pt x="3081764" y="682489"/>
                    <a:pt x="3094238" y="686237"/>
                    <a:pt x="3105464" y="688736"/>
                  </a:cubicBezTo>
                  <a:cubicBezTo>
                    <a:pt x="3121680" y="691235"/>
                    <a:pt x="3131658" y="687487"/>
                    <a:pt x="3135400" y="671243"/>
                  </a:cubicBezTo>
                  <a:cubicBezTo>
                    <a:pt x="3137894" y="663746"/>
                    <a:pt x="3139142" y="656249"/>
                    <a:pt x="3141636" y="648751"/>
                  </a:cubicBezTo>
                  <a:cubicBezTo>
                    <a:pt x="3155358" y="615014"/>
                    <a:pt x="3162842" y="611266"/>
                    <a:pt x="3197768" y="627509"/>
                  </a:cubicBezTo>
                  <a:cubicBezTo>
                    <a:pt x="3194026" y="601269"/>
                    <a:pt x="3206498" y="592523"/>
                    <a:pt x="3230198" y="597521"/>
                  </a:cubicBezTo>
                  <a:cubicBezTo>
                    <a:pt x="3237682" y="598770"/>
                    <a:pt x="3246414" y="598770"/>
                    <a:pt x="3252650" y="596271"/>
                  </a:cubicBezTo>
                  <a:cubicBezTo>
                    <a:pt x="3282586" y="580027"/>
                    <a:pt x="3311276" y="572530"/>
                    <a:pt x="3347448" y="585025"/>
                  </a:cubicBezTo>
                  <a:cubicBezTo>
                    <a:pt x="3371148" y="593772"/>
                    <a:pt x="3397342" y="560035"/>
                    <a:pt x="3392354" y="533795"/>
                  </a:cubicBezTo>
                  <a:cubicBezTo>
                    <a:pt x="3379880" y="477566"/>
                    <a:pt x="3404826" y="428835"/>
                    <a:pt x="3427278" y="380103"/>
                  </a:cubicBezTo>
                  <a:cubicBezTo>
                    <a:pt x="3439752" y="350113"/>
                    <a:pt x="3472184" y="348865"/>
                    <a:pt x="3494636" y="373855"/>
                  </a:cubicBezTo>
                  <a:cubicBezTo>
                    <a:pt x="3513346" y="392598"/>
                    <a:pt x="3523324" y="393848"/>
                    <a:pt x="3544530" y="373855"/>
                  </a:cubicBezTo>
                  <a:cubicBezTo>
                    <a:pt x="3583196" y="337618"/>
                    <a:pt x="3620618" y="302631"/>
                    <a:pt x="3645564" y="256399"/>
                  </a:cubicBezTo>
                  <a:cubicBezTo>
                    <a:pt x="3654296" y="238905"/>
                    <a:pt x="3661780" y="223912"/>
                    <a:pt x="3661780" y="203918"/>
                  </a:cubicBezTo>
                  <a:cubicBezTo>
                    <a:pt x="3660532" y="182676"/>
                    <a:pt x="3671758" y="170181"/>
                    <a:pt x="3690468" y="163934"/>
                  </a:cubicBezTo>
                  <a:cubicBezTo>
                    <a:pt x="3716662" y="155187"/>
                    <a:pt x="3739116" y="141442"/>
                    <a:pt x="3760320" y="123949"/>
                  </a:cubicBezTo>
                  <a:cubicBezTo>
                    <a:pt x="3781524" y="108954"/>
                    <a:pt x="3811462" y="103956"/>
                    <a:pt x="3832666" y="86463"/>
                  </a:cubicBezTo>
                  <a:cubicBezTo>
                    <a:pt x="3840150" y="80215"/>
                    <a:pt x="3852624" y="76467"/>
                    <a:pt x="3855118" y="60223"/>
                  </a:cubicBezTo>
                  <a:cubicBezTo>
                    <a:pt x="3838902" y="63971"/>
                    <a:pt x="3825182" y="73968"/>
                    <a:pt x="3808966" y="76467"/>
                  </a:cubicBezTo>
                  <a:cubicBezTo>
                    <a:pt x="3787762" y="80215"/>
                    <a:pt x="3776536" y="71470"/>
                    <a:pt x="3780278" y="50227"/>
                  </a:cubicBezTo>
                  <a:cubicBezTo>
                    <a:pt x="3784020" y="32733"/>
                    <a:pt x="3789008" y="13990"/>
                    <a:pt x="3805224" y="1495"/>
                  </a:cubicBezTo>
                  <a:cubicBezTo>
                    <a:pt x="3813643" y="-379"/>
                    <a:pt x="3821439" y="-379"/>
                    <a:pt x="3828826" y="871"/>
                  </a:cubicBezTo>
                  <a:close/>
                </a:path>
              </a:pathLst>
            </a:custGeom>
            <a:solidFill>
              <a:schemeClr val="accent4">
                <a:alpha val="8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48" name="Google Shape;1648;p155"/>
            <p:cNvSpPr/>
            <p:nvPr/>
          </p:nvSpPr>
          <p:spPr>
            <a:xfrm>
              <a:off x="12551479" y="6548511"/>
              <a:ext cx="2584355" cy="2614471"/>
            </a:xfrm>
            <a:custGeom>
              <a:rect b="b" l="l" r="r" t="t"/>
              <a:pathLst>
                <a:path extrusionOk="0" h="6338112" w="6265104">
                  <a:moveTo>
                    <a:pt x="4422683" y="6301633"/>
                  </a:moveTo>
                  <a:lnTo>
                    <a:pt x="4405115" y="6302807"/>
                  </a:lnTo>
                  <a:lnTo>
                    <a:pt x="4408043" y="6303451"/>
                  </a:lnTo>
                  <a:cubicBezTo>
                    <a:pt x="4411749" y="6304077"/>
                    <a:pt x="4415767" y="6305017"/>
                    <a:pt x="4419319" y="6304547"/>
                  </a:cubicBezTo>
                  <a:close/>
                  <a:moveTo>
                    <a:pt x="4427909" y="6287163"/>
                  </a:moveTo>
                  <a:lnTo>
                    <a:pt x="4428061" y="6289443"/>
                  </a:lnTo>
                  <a:lnTo>
                    <a:pt x="4428123" y="6287483"/>
                  </a:lnTo>
                  <a:close/>
                  <a:moveTo>
                    <a:pt x="3360513" y="6201420"/>
                  </a:moveTo>
                  <a:cubicBezTo>
                    <a:pt x="3373125" y="6201714"/>
                    <a:pt x="3386052" y="6203481"/>
                    <a:pt x="3399295" y="6203481"/>
                  </a:cubicBezTo>
                  <a:cubicBezTo>
                    <a:pt x="3374071" y="6211725"/>
                    <a:pt x="3348847" y="6208191"/>
                    <a:pt x="3323623" y="6208191"/>
                  </a:cubicBezTo>
                  <a:cubicBezTo>
                    <a:pt x="3335605" y="6202303"/>
                    <a:pt x="3347901" y="6201125"/>
                    <a:pt x="3360513" y="6201420"/>
                  </a:cubicBezTo>
                  <a:close/>
                  <a:moveTo>
                    <a:pt x="3745493" y="6141461"/>
                  </a:moveTo>
                  <a:cubicBezTo>
                    <a:pt x="3700729" y="6165141"/>
                    <a:pt x="3670887" y="6206269"/>
                    <a:pt x="3626123" y="6228703"/>
                  </a:cubicBezTo>
                  <a:cubicBezTo>
                    <a:pt x="3565195" y="6258613"/>
                    <a:pt x="3501779" y="6261107"/>
                    <a:pt x="3438363" y="6237427"/>
                  </a:cubicBezTo>
                  <a:cubicBezTo>
                    <a:pt x="3422199" y="6231195"/>
                    <a:pt x="3415981" y="6214993"/>
                    <a:pt x="3406033" y="6201283"/>
                  </a:cubicBezTo>
                  <a:cubicBezTo>
                    <a:pt x="3520431" y="6180097"/>
                    <a:pt x="3633583" y="6166387"/>
                    <a:pt x="3745493" y="6141461"/>
                  </a:cubicBezTo>
                  <a:close/>
                  <a:moveTo>
                    <a:pt x="2129759" y="5956855"/>
                  </a:moveTo>
                  <a:lnTo>
                    <a:pt x="2134979" y="5970947"/>
                  </a:lnTo>
                  <a:cubicBezTo>
                    <a:pt x="2135917" y="5977831"/>
                    <a:pt x="2136541" y="5984715"/>
                    <a:pt x="2140291" y="5990347"/>
                  </a:cubicBezTo>
                  <a:cubicBezTo>
                    <a:pt x="2143415" y="5987845"/>
                    <a:pt x="2144353" y="5983465"/>
                    <a:pt x="2145759" y="5979397"/>
                  </a:cubicBezTo>
                  <a:lnTo>
                    <a:pt x="2154029" y="5970335"/>
                  </a:lnTo>
                  <a:close/>
                  <a:moveTo>
                    <a:pt x="4535327" y="5905175"/>
                  </a:moveTo>
                  <a:cubicBezTo>
                    <a:pt x="4525441" y="5932729"/>
                    <a:pt x="4527913" y="5959031"/>
                    <a:pt x="4537799" y="5987837"/>
                  </a:cubicBezTo>
                  <a:cubicBezTo>
                    <a:pt x="4543977" y="6005371"/>
                    <a:pt x="4536563" y="6025409"/>
                    <a:pt x="4527913" y="6042945"/>
                  </a:cubicBezTo>
                  <a:cubicBezTo>
                    <a:pt x="4505669" y="6085527"/>
                    <a:pt x="4510611" y="6100555"/>
                    <a:pt x="4547685" y="6126857"/>
                  </a:cubicBezTo>
                  <a:cubicBezTo>
                    <a:pt x="4574871" y="6146897"/>
                    <a:pt x="4602059" y="6168187"/>
                    <a:pt x="4608237" y="6204509"/>
                  </a:cubicBezTo>
                  <a:cubicBezTo>
                    <a:pt x="4592173" y="6234567"/>
                    <a:pt x="4569929" y="6259615"/>
                    <a:pt x="4548921" y="6284665"/>
                  </a:cubicBezTo>
                  <a:cubicBezTo>
                    <a:pt x="4499489" y="6343529"/>
                    <a:pt x="4445115" y="6303451"/>
                    <a:pt x="4394449" y="6307209"/>
                  </a:cubicBezTo>
                  <a:cubicBezTo>
                    <a:pt x="4380855" y="6308461"/>
                    <a:pt x="4361083" y="6309713"/>
                    <a:pt x="4351197" y="6290927"/>
                  </a:cubicBezTo>
                  <a:lnTo>
                    <a:pt x="4360353" y="6292943"/>
                  </a:lnTo>
                  <a:lnTo>
                    <a:pt x="4348579" y="6288141"/>
                  </a:lnTo>
                  <a:cubicBezTo>
                    <a:pt x="4327423" y="6293125"/>
                    <a:pt x="4310001" y="6268209"/>
                    <a:pt x="4288845" y="6280667"/>
                  </a:cubicBezTo>
                  <a:lnTo>
                    <a:pt x="4278291" y="6283751"/>
                  </a:lnTo>
                  <a:lnTo>
                    <a:pt x="4270345" y="6290561"/>
                  </a:lnTo>
                  <a:cubicBezTo>
                    <a:pt x="4265643" y="6293265"/>
                    <a:pt x="4260803" y="6294811"/>
                    <a:pt x="4255845" y="6295325"/>
                  </a:cubicBezTo>
                  <a:lnTo>
                    <a:pt x="4229015" y="6288195"/>
                  </a:lnTo>
                  <a:lnTo>
                    <a:pt x="4212753" y="6288843"/>
                  </a:lnTo>
                  <a:lnTo>
                    <a:pt x="4205685" y="6290075"/>
                  </a:lnTo>
                  <a:cubicBezTo>
                    <a:pt x="4184983" y="6299233"/>
                    <a:pt x="4171025" y="6320973"/>
                    <a:pt x="4152097" y="6331371"/>
                  </a:cubicBezTo>
                  <a:cubicBezTo>
                    <a:pt x="4119289" y="6349017"/>
                    <a:pt x="4100361" y="6327591"/>
                    <a:pt x="4078909" y="6317507"/>
                  </a:cubicBezTo>
                  <a:cubicBezTo>
                    <a:pt x="4059983" y="6308685"/>
                    <a:pt x="4063767" y="6284739"/>
                    <a:pt x="4075125" y="6267095"/>
                  </a:cubicBezTo>
                  <a:cubicBezTo>
                    <a:pt x="4085219" y="6250711"/>
                    <a:pt x="4083957" y="6229285"/>
                    <a:pt x="4095313" y="6212901"/>
                  </a:cubicBezTo>
                  <a:lnTo>
                    <a:pt x="4098531" y="6226861"/>
                  </a:lnTo>
                  <a:lnTo>
                    <a:pt x="4098441" y="6215885"/>
                  </a:lnTo>
                  <a:cubicBezTo>
                    <a:pt x="4117109" y="6187233"/>
                    <a:pt x="4113375" y="6161071"/>
                    <a:pt x="4089731" y="6136155"/>
                  </a:cubicBezTo>
                  <a:cubicBezTo>
                    <a:pt x="4069819" y="6116223"/>
                    <a:pt x="4063597" y="6083833"/>
                    <a:pt x="4032485" y="6076357"/>
                  </a:cubicBezTo>
                  <a:cubicBezTo>
                    <a:pt x="4058619" y="6070129"/>
                    <a:pt x="4084753" y="6063901"/>
                    <a:pt x="4110887" y="6057671"/>
                  </a:cubicBezTo>
                  <a:cubicBezTo>
                    <a:pt x="4134531" y="6082587"/>
                    <a:pt x="4163153" y="6102519"/>
                    <a:pt x="4183065" y="6131173"/>
                  </a:cubicBezTo>
                  <a:cubicBezTo>
                    <a:pt x="4200487" y="6154843"/>
                    <a:pt x="4225377" y="6151105"/>
                    <a:pt x="4244043" y="6128681"/>
                  </a:cubicBezTo>
                  <a:cubicBezTo>
                    <a:pt x="4257733" y="6113731"/>
                    <a:pt x="4271421" y="6100027"/>
                    <a:pt x="4286355" y="6086325"/>
                  </a:cubicBezTo>
                  <a:cubicBezTo>
                    <a:pt x="4310001" y="6062655"/>
                    <a:pt x="4337379" y="6046459"/>
                    <a:pt x="4372223" y="6075113"/>
                  </a:cubicBezTo>
                  <a:cubicBezTo>
                    <a:pt x="4357289" y="5997873"/>
                    <a:pt x="4357289" y="5997873"/>
                    <a:pt x="4379691" y="5997873"/>
                  </a:cubicBezTo>
                  <a:cubicBezTo>
                    <a:pt x="4374713" y="5986661"/>
                    <a:pt x="4359779" y="5987907"/>
                    <a:pt x="4354801" y="5976695"/>
                  </a:cubicBezTo>
                  <a:cubicBezTo>
                    <a:pt x="4409557" y="5954271"/>
                    <a:pt x="4465559" y="5933093"/>
                    <a:pt x="4520315" y="5910669"/>
                  </a:cubicBezTo>
                  <a:lnTo>
                    <a:pt x="4519355" y="5914177"/>
                  </a:lnTo>
                  <a:lnTo>
                    <a:pt x="4521733" y="5911437"/>
                  </a:lnTo>
                  <a:cubicBezTo>
                    <a:pt x="4521733" y="5908933"/>
                    <a:pt x="4521733" y="5907681"/>
                    <a:pt x="4521733" y="5906429"/>
                  </a:cubicBezTo>
                  <a:cubicBezTo>
                    <a:pt x="4525441" y="5905175"/>
                    <a:pt x="4530383" y="5905175"/>
                    <a:pt x="4535327" y="5905175"/>
                  </a:cubicBezTo>
                  <a:close/>
                  <a:moveTo>
                    <a:pt x="3272247" y="5666713"/>
                  </a:moveTo>
                  <a:cubicBezTo>
                    <a:pt x="3269445" y="5666635"/>
                    <a:pt x="3267187" y="5667373"/>
                    <a:pt x="3266175" y="5669923"/>
                  </a:cubicBezTo>
                  <a:lnTo>
                    <a:pt x="3266237" y="5670541"/>
                  </a:lnTo>
                  <a:lnTo>
                    <a:pt x="3272265" y="5666715"/>
                  </a:lnTo>
                  <a:close/>
                  <a:moveTo>
                    <a:pt x="3187395" y="5631743"/>
                  </a:moveTo>
                  <a:lnTo>
                    <a:pt x="3187343" y="5631767"/>
                  </a:lnTo>
                  <a:lnTo>
                    <a:pt x="3187329" y="5631823"/>
                  </a:lnTo>
                  <a:close/>
                  <a:moveTo>
                    <a:pt x="3088075" y="5573319"/>
                  </a:moveTo>
                  <a:lnTo>
                    <a:pt x="3086539" y="5573611"/>
                  </a:lnTo>
                  <a:lnTo>
                    <a:pt x="3088809" y="5574261"/>
                  </a:lnTo>
                  <a:close/>
                  <a:moveTo>
                    <a:pt x="5125303" y="5564481"/>
                  </a:moveTo>
                  <a:cubicBezTo>
                    <a:pt x="5126547" y="5573467"/>
                    <a:pt x="5126703" y="5581757"/>
                    <a:pt x="5125673" y="5589329"/>
                  </a:cubicBezTo>
                  <a:cubicBezTo>
                    <a:pt x="5122581" y="5612047"/>
                    <a:pt x="5108817" y="5628315"/>
                    <a:pt x="5081757" y="5637611"/>
                  </a:cubicBezTo>
                  <a:cubicBezTo>
                    <a:pt x="5074291" y="5638851"/>
                    <a:pt x="5069315" y="5642569"/>
                    <a:pt x="5066827" y="5648767"/>
                  </a:cubicBezTo>
                  <a:cubicBezTo>
                    <a:pt x="5056873" y="5673557"/>
                    <a:pt x="5041943" y="5685951"/>
                    <a:pt x="5014571" y="5683473"/>
                  </a:cubicBezTo>
                  <a:cubicBezTo>
                    <a:pt x="5003373" y="5682233"/>
                    <a:pt x="4994663" y="5688429"/>
                    <a:pt x="4994663" y="5699585"/>
                  </a:cubicBezTo>
                  <a:cubicBezTo>
                    <a:pt x="4994663" y="5725615"/>
                    <a:pt x="4988443" y="5734291"/>
                    <a:pt x="4958581" y="5733051"/>
                  </a:cubicBezTo>
                  <a:cubicBezTo>
                    <a:pt x="4931209" y="5731813"/>
                    <a:pt x="4902593" y="5747925"/>
                    <a:pt x="4875221" y="5757841"/>
                  </a:cubicBezTo>
                  <a:cubicBezTo>
                    <a:pt x="4760755" y="5797505"/>
                    <a:pt x="4650021" y="5848325"/>
                    <a:pt x="4538043" y="5892947"/>
                  </a:cubicBezTo>
                  <a:cubicBezTo>
                    <a:pt x="4571637" y="5865677"/>
                    <a:pt x="4575369" y="5816097"/>
                    <a:pt x="4612695" y="5791307"/>
                  </a:cubicBezTo>
                  <a:cubicBezTo>
                    <a:pt x="4616427" y="5788829"/>
                    <a:pt x="4617673" y="5781391"/>
                    <a:pt x="4616427" y="5776433"/>
                  </a:cubicBezTo>
                  <a:cubicBezTo>
                    <a:pt x="4611451" y="5721897"/>
                    <a:pt x="4643801" y="5693387"/>
                    <a:pt x="4688591" y="5673557"/>
                  </a:cubicBezTo>
                  <a:cubicBezTo>
                    <a:pt x="4706011" y="5664879"/>
                    <a:pt x="4725917" y="5656203"/>
                    <a:pt x="4743335" y="5645047"/>
                  </a:cubicBezTo>
                  <a:cubicBezTo>
                    <a:pt x="4760755" y="5633893"/>
                    <a:pt x="4776929" y="5633893"/>
                    <a:pt x="4795593" y="5642569"/>
                  </a:cubicBezTo>
                  <a:cubicBezTo>
                    <a:pt x="4830429" y="5658683"/>
                    <a:pt x="4868999" y="5650005"/>
                    <a:pt x="4906325" y="5653725"/>
                  </a:cubicBezTo>
                  <a:cubicBezTo>
                    <a:pt x="4916279" y="5654963"/>
                    <a:pt x="4915035" y="5642569"/>
                    <a:pt x="4910059" y="5636371"/>
                  </a:cubicBezTo>
                  <a:cubicBezTo>
                    <a:pt x="4898861" y="5623977"/>
                    <a:pt x="4905081" y="5615299"/>
                    <a:pt x="4915035" y="5606623"/>
                  </a:cubicBezTo>
                  <a:cubicBezTo>
                    <a:pt x="4922501" y="5600427"/>
                    <a:pt x="4928721" y="5594229"/>
                    <a:pt x="4937431" y="5599187"/>
                  </a:cubicBezTo>
                  <a:cubicBezTo>
                    <a:pt x="4949873" y="5606623"/>
                    <a:pt x="4949873" y="5619019"/>
                    <a:pt x="4946139" y="5628935"/>
                  </a:cubicBezTo>
                  <a:cubicBezTo>
                    <a:pt x="4937431" y="5654963"/>
                    <a:pt x="4964803" y="5678515"/>
                    <a:pt x="4948629" y="5704543"/>
                  </a:cubicBezTo>
                  <a:cubicBezTo>
                    <a:pt x="4947385" y="5705783"/>
                    <a:pt x="4951117" y="5711981"/>
                    <a:pt x="4953605" y="5711981"/>
                  </a:cubicBezTo>
                  <a:cubicBezTo>
                    <a:pt x="4961071" y="5714459"/>
                    <a:pt x="4964803" y="5707023"/>
                    <a:pt x="4969779" y="5703303"/>
                  </a:cubicBezTo>
                  <a:cubicBezTo>
                    <a:pt x="5017059" y="5661161"/>
                    <a:pt x="5069315" y="5621497"/>
                    <a:pt x="5112863" y="5574397"/>
                  </a:cubicBezTo>
                  <a:cubicBezTo>
                    <a:pt x="5115351" y="5570679"/>
                    <a:pt x="5121571" y="5566959"/>
                    <a:pt x="5125303" y="5564481"/>
                  </a:cubicBezTo>
                  <a:close/>
                  <a:moveTo>
                    <a:pt x="3689165" y="5490977"/>
                  </a:moveTo>
                  <a:cubicBezTo>
                    <a:pt x="3685117" y="5491599"/>
                    <a:pt x="3681069" y="5493467"/>
                    <a:pt x="3677333" y="5495957"/>
                  </a:cubicBezTo>
                  <a:lnTo>
                    <a:pt x="3676311" y="5496475"/>
                  </a:lnTo>
                  <a:lnTo>
                    <a:pt x="3684133" y="5494247"/>
                  </a:lnTo>
                  <a:lnTo>
                    <a:pt x="3695673" y="5492347"/>
                  </a:lnTo>
                  <a:close/>
                  <a:moveTo>
                    <a:pt x="2907665" y="5330071"/>
                  </a:moveTo>
                  <a:cubicBezTo>
                    <a:pt x="2914887" y="5330993"/>
                    <a:pt x="2922262" y="5334373"/>
                    <a:pt x="2929023" y="5336217"/>
                  </a:cubicBezTo>
                  <a:cubicBezTo>
                    <a:pt x="2942543" y="5338675"/>
                    <a:pt x="2948689" y="5350965"/>
                    <a:pt x="2945001" y="5363257"/>
                  </a:cubicBezTo>
                  <a:cubicBezTo>
                    <a:pt x="2936397" y="5381695"/>
                    <a:pt x="2929023" y="5365715"/>
                    <a:pt x="2921647" y="5360799"/>
                  </a:cubicBezTo>
                  <a:cubicBezTo>
                    <a:pt x="2906897" y="5350965"/>
                    <a:pt x="2892145" y="5352195"/>
                    <a:pt x="2889687" y="5370631"/>
                  </a:cubicBezTo>
                  <a:cubicBezTo>
                    <a:pt x="2885999" y="5389069"/>
                    <a:pt x="2871249" y="5400131"/>
                    <a:pt x="2862645" y="5414881"/>
                  </a:cubicBezTo>
                  <a:cubicBezTo>
                    <a:pt x="2856499" y="5384153"/>
                    <a:pt x="2871249" y="5360799"/>
                    <a:pt x="2887229" y="5338675"/>
                  </a:cubicBezTo>
                  <a:cubicBezTo>
                    <a:pt x="2893375" y="5330685"/>
                    <a:pt x="2900443" y="5329149"/>
                    <a:pt x="2907665" y="5330071"/>
                  </a:cubicBezTo>
                  <a:close/>
                  <a:moveTo>
                    <a:pt x="2517531" y="4896408"/>
                  </a:moveTo>
                  <a:cubicBezTo>
                    <a:pt x="2535285" y="4894077"/>
                    <a:pt x="2550503" y="4897574"/>
                    <a:pt x="2551771" y="4916223"/>
                  </a:cubicBezTo>
                  <a:cubicBezTo>
                    <a:pt x="2553039" y="4929044"/>
                    <a:pt x="2536553" y="4931375"/>
                    <a:pt x="2530213" y="4929044"/>
                  </a:cubicBezTo>
                  <a:cubicBezTo>
                    <a:pt x="2516263" y="4924381"/>
                    <a:pt x="2492169" y="4926713"/>
                    <a:pt x="2489631" y="4909229"/>
                  </a:cubicBezTo>
                  <a:cubicBezTo>
                    <a:pt x="2488363" y="4894077"/>
                    <a:pt x="2507385" y="4897574"/>
                    <a:pt x="2517531" y="4896408"/>
                  </a:cubicBezTo>
                  <a:close/>
                  <a:moveTo>
                    <a:pt x="4140792" y="4886714"/>
                  </a:moveTo>
                  <a:cubicBezTo>
                    <a:pt x="4145018" y="4886054"/>
                    <a:pt x="4149972" y="4887044"/>
                    <a:pt x="4154635" y="4887044"/>
                  </a:cubicBezTo>
                  <a:cubicBezTo>
                    <a:pt x="4161629" y="4885725"/>
                    <a:pt x="4168623" y="4889681"/>
                    <a:pt x="4165127" y="4900232"/>
                  </a:cubicBezTo>
                  <a:cubicBezTo>
                    <a:pt x="4162795" y="4910783"/>
                    <a:pt x="4155801" y="4914739"/>
                    <a:pt x="4146475" y="4913421"/>
                  </a:cubicBezTo>
                  <a:cubicBezTo>
                    <a:pt x="4137149" y="4912102"/>
                    <a:pt x="4131321" y="4908145"/>
                    <a:pt x="4131321" y="4896276"/>
                  </a:cubicBezTo>
                  <a:cubicBezTo>
                    <a:pt x="4133070" y="4889681"/>
                    <a:pt x="4136567" y="4887373"/>
                    <a:pt x="4140792" y="4886714"/>
                  </a:cubicBezTo>
                  <a:close/>
                  <a:moveTo>
                    <a:pt x="3102411" y="4877589"/>
                  </a:moveTo>
                  <a:cubicBezTo>
                    <a:pt x="3115425" y="4877589"/>
                    <a:pt x="3123235" y="4884054"/>
                    <a:pt x="3123235" y="4898276"/>
                  </a:cubicBezTo>
                  <a:cubicBezTo>
                    <a:pt x="3124537" y="4913792"/>
                    <a:pt x="3112823" y="4918963"/>
                    <a:pt x="3098505" y="4918963"/>
                  </a:cubicBezTo>
                  <a:cubicBezTo>
                    <a:pt x="3089395" y="4917670"/>
                    <a:pt x="3076379" y="4920256"/>
                    <a:pt x="3077681" y="4904741"/>
                  </a:cubicBezTo>
                  <a:cubicBezTo>
                    <a:pt x="3077681" y="4889226"/>
                    <a:pt x="3086791" y="4880175"/>
                    <a:pt x="3102411" y="4877589"/>
                  </a:cubicBezTo>
                  <a:close/>
                  <a:moveTo>
                    <a:pt x="3128597" y="4844620"/>
                  </a:moveTo>
                  <a:cubicBezTo>
                    <a:pt x="3136961" y="4845777"/>
                    <a:pt x="3145323" y="4848091"/>
                    <a:pt x="3146517" y="4858502"/>
                  </a:cubicBezTo>
                  <a:cubicBezTo>
                    <a:pt x="3146517" y="4864287"/>
                    <a:pt x="3142933" y="4865443"/>
                    <a:pt x="3138155" y="4865443"/>
                  </a:cubicBezTo>
                  <a:cubicBezTo>
                    <a:pt x="3132181" y="4861973"/>
                    <a:pt x="3120235" y="4861973"/>
                    <a:pt x="3120235" y="4851561"/>
                  </a:cubicBezTo>
                  <a:cubicBezTo>
                    <a:pt x="3120235" y="4846934"/>
                    <a:pt x="3125013" y="4844620"/>
                    <a:pt x="3128597" y="4844620"/>
                  </a:cubicBezTo>
                  <a:close/>
                  <a:moveTo>
                    <a:pt x="3808475" y="4829374"/>
                  </a:moveTo>
                  <a:cubicBezTo>
                    <a:pt x="3818621" y="4830610"/>
                    <a:pt x="3821157" y="4842973"/>
                    <a:pt x="3822425" y="4852864"/>
                  </a:cubicBezTo>
                  <a:cubicBezTo>
                    <a:pt x="3822425" y="4862755"/>
                    <a:pt x="3819889" y="4876355"/>
                    <a:pt x="3808475" y="4876355"/>
                  </a:cubicBezTo>
                  <a:cubicBezTo>
                    <a:pt x="3793257" y="4876355"/>
                    <a:pt x="3795793" y="4861519"/>
                    <a:pt x="3795793" y="4850392"/>
                  </a:cubicBezTo>
                  <a:cubicBezTo>
                    <a:pt x="3798329" y="4842973"/>
                    <a:pt x="3790721" y="4828137"/>
                    <a:pt x="3808475" y="4829374"/>
                  </a:cubicBezTo>
                  <a:close/>
                  <a:moveTo>
                    <a:pt x="3583775" y="4768833"/>
                  </a:moveTo>
                  <a:cubicBezTo>
                    <a:pt x="3590317" y="4767688"/>
                    <a:pt x="3590317" y="4772268"/>
                    <a:pt x="3591625" y="4776847"/>
                  </a:cubicBezTo>
                  <a:cubicBezTo>
                    <a:pt x="3589007" y="4784861"/>
                    <a:pt x="3583775" y="4791730"/>
                    <a:pt x="3574617" y="4792875"/>
                  </a:cubicBezTo>
                  <a:cubicBezTo>
                    <a:pt x="3569383" y="4794019"/>
                    <a:pt x="3565457" y="4788295"/>
                    <a:pt x="3566767" y="4784861"/>
                  </a:cubicBezTo>
                  <a:cubicBezTo>
                    <a:pt x="3568075" y="4775702"/>
                    <a:pt x="3574617" y="4769978"/>
                    <a:pt x="3583775" y="4768833"/>
                  </a:cubicBezTo>
                  <a:close/>
                  <a:moveTo>
                    <a:pt x="4795213" y="4755054"/>
                  </a:moveTo>
                  <a:lnTo>
                    <a:pt x="4816009" y="4779725"/>
                  </a:lnTo>
                  <a:lnTo>
                    <a:pt x="4815507" y="4778073"/>
                  </a:lnTo>
                  <a:cubicBezTo>
                    <a:pt x="4811207" y="4769745"/>
                    <a:pt x="4805641" y="4762819"/>
                    <a:pt x="4799025" y="4757215"/>
                  </a:cubicBezTo>
                  <a:close/>
                  <a:moveTo>
                    <a:pt x="3187043" y="4674275"/>
                  </a:moveTo>
                  <a:cubicBezTo>
                    <a:pt x="3187043" y="4696255"/>
                    <a:pt x="3189549" y="4715793"/>
                    <a:pt x="3217105" y="4693813"/>
                  </a:cubicBezTo>
                  <a:cubicBezTo>
                    <a:pt x="3224621" y="4687708"/>
                    <a:pt x="3233389" y="4686486"/>
                    <a:pt x="3240905" y="4693813"/>
                  </a:cubicBezTo>
                  <a:cubicBezTo>
                    <a:pt x="3245915" y="4698698"/>
                    <a:pt x="3247167" y="4703887"/>
                    <a:pt x="3247167" y="4709230"/>
                  </a:cubicBezTo>
                  <a:cubicBezTo>
                    <a:pt x="3247167" y="4714572"/>
                    <a:pt x="3245915" y="4720067"/>
                    <a:pt x="3245915" y="4725562"/>
                  </a:cubicBezTo>
                  <a:cubicBezTo>
                    <a:pt x="3245915" y="4736553"/>
                    <a:pt x="3235893" y="4736553"/>
                    <a:pt x="3227125" y="4736553"/>
                  </a:cubicBezTo>
                  <a:cubicBezTo>
                    <a:pt x="3223369" y="4736553"/>
                    <a:pt x="3218357" y="4738995"/>
                    <a:pt x="3217105" y="4736553"/>
                  </a:cubicBezTo>
                  <a:cubicBezTo>
                    <a:pt x="3178277" y="4706024"/>
                    <a:pt x="3151973" y="4743879"/>
                    <a:pt x="3120659" y="4753648"/>
                  </a:cubicBezTo>
                  <a:cubicBezTo>
                    <a:pt x="3110637" y="4756091"/>
                    <a:pt x="3096859" y="4771965"/>
                    <a:pt x="3089345" y="4754869"/>
                  </a:cubicBezTo>
                  <a:cubicBezTo>
                    <a:pt x="3081829" y="4740216"/>
                    <a:pt x="3085587" y="4724341"/>
                    <a:pt x="3104375" y="4715793"/>
                  </a:cubicBezTo>
                  <a:cubicBezTo>
                    <a:pt x="3133183" y="4702361"/>
                    <a:pt x="3159487" y="4688929"/>
                    <a:pt x="3187043" y="4674275"/>
                  </a:cubicBezTo>
                  <a:close/>
                  <a:moveTo>
                    <a:pt x="3334863" y="4660943"/>
                  </a:moveTo>
                  <a:cubicBezTo>
                    <a:pt x="3340065" y="4660476"/>
                    <a:pt x="3342903" y="4666694"/>
                    <a:pt x="3342273" y="4686589"/>
                  </a:cubicBezTo>
                  <a:cubicBezTo>
                    <a:pt x="3341011" y="4702753"/>
                    <a:pt x="3359929" y="4716431"/>
                    <a:pt x="3377585" y="4721405"/>
                  </a:cubicBezTo>
                  <a:cubicBezTo>
                    <a:pt x="3400287" y="4727622"/>
                    <a:pt x="3426771" y="4763681"/>
                    <a:pt x="3420465" y="4783576"/>
                  </a:cubicBezTo>
                  <a:cubicBezTo>
                    <a:pt x="3416683" y="4796010"/>
                    <a:pt x="3400287" y="4815905"/>
                    <a:pt x="3390197" y="4802227"/>
                  </a:cubicBezTo>
                  <a:cubicBezTo>
                    <a:pt x="3372541" y="4778602"/>
                    <a:pt x="3357407" y="4784819"/>
                    <a:pt x="3337227" y="4793523"/>
                  </a:cubicBezTo>
                  <a:cubicBezTo>
                    <a:pt x="3333445" y="4794767"/>
                    <a:pt x="3328399" y="4794767"/>
                    <a:pt x="3322093" y="4797253"/>
                  </a:cubicBezTo>
                  <a:cubicBezTo>
                    <a:pt x="3306959" y="4793523"/>
                    <a:pt x="3300653" y="4788550"/>
                    <a:pt x="3310743" y="4769898"/>
                  </a:cubicBezTo>
                  <a:cubicBezTo>
                    <a:pt x="3328399" y="4740056"/>
                    <a:pt x="3325877" y="4733839"/>
                    <a:pt x="3290565" y="4727622"/>
                  </a:cubicBezTo>
                  <a:cubicBezTo>
                    <a:pt x="3277953" y="4723891"/>
                    <a:pt x="3279213" y="4716431"/>
                    <a:pt x="3276691" y="4708970"/>
                  </a:cubicBezTo>
                  <a:cubicBezTo>
                    <a:pt x="3274169" y="4699023"/>
                    <a:pt x="3274169" y="4691562"/>
                    <a:pt x="3286781" y="4687832"/>
                  </a:cubicBezTo>
                  <a:cubicBezTo>
                    <a:pt x="3295609" y="4685345"/>
                    <a:pt x="3305699" y="4680372"/>
                    <a:pt x="3313265" y="4675398"/>
                  </a:cubicBezTo>
                  <a:cubicBezTo>
                    <a:pt x="3322093" y="4668559"/>
                    <a:pt x="3329660" y="4661409"/>
                    <a:pt x="3334863" y="4660943"/>
                  </a:cubicBezTo>
                  <a:close/>
                  <a:moveTo>
                    <a:pt x="3809541" y="4631516"/>
                  </a:moveTo>
                  <a:cubicBezTo>
                    <a:pt x="3826783" y="4636324"/>
                    <a:pt x="3822805" y="4649546"/>
                    <a:pt x="3833415" y="4667575"/>
                  </a:cubicBezTo>
                  <a:cubicBezTo>
                    <a:pt x="3821479" y="4661565"/>
                    <a:pt x="3818825" y="4661565"/>
                    <a:pt x="3818825" y="4659161"/>
                  </a:cubicBezTo>
                  <a:cubicBezTo>
                    <a:pt x="3818825" y="4647142"/>
                    <a:pt x="3796277" y="4647142"/>
                    <a:pt x="3801583" y="4632718"/>
                  </a:cubicBezTo>
                  <a:cubicBezTo>
                    <a:pt x="3801583" y="4632718"/>
                    <a:pt x="3806889" y="4630314"/>
                    <a:pt x="3809541" y="4631516"/>
                  </a:cubicBezTo>
                  <a:close/>
                  <a:moveTo>
                    <a:pt x="3747469" y="4630314"/>
                  </a:moveTo>
                  <a:cubicBezTo>
                    <a:pt x="3754065" y="4631623"/>
                    <a:pt x="3760659" y="4635547"/>
                    <a:pt x="3760659" y="4643397"/>
                  </a:cubicBezTo>
                  <a:cubicBezTo>
                    <a:pt x="3761977" y="4652555"/>
                    <a:pt x="3754065" y="4655172"/>
                    <a:pt x="3747469" y="4656480"/>
                  </a:cubicBezTo>
                  <a:cubicBezTo>
                    <a:pt x="3736919" y="4655172"/>
                    <a:pt x="3731643" y="4652555"/>
                    <a:pt x="3731643" y="4643397"/>
                  </a:cubicBezTo>
                  <a:cubicBezTo>
                    <a:pt x="3730325" y="4634239"/>
                    <a:pt x="3738237" y="4630314"/>
                    <a:pt x="3747469" y="4630314"/>
                  </a:cubicBezTo>
                  <a:close/>
                  <a:moveTo>
                    <a:pt x="3659968" y="4587655"/>
                  </a:moveTo>
                  <a:cubicBezTo>
                    <a:pt x="3664464" y="4588583"/>
                    <a:pt x="3669260" y="4591365"/>
                    <a:pt x="3673457" y="4591983"/>
                  </a:cubicBezTo>
                  <a:cubicBezTo>
                    <a:pt x="3687845" y="4596929"/>
                    <a:pt x="3699833" y="4604348"/>
                    <a:pt x="3707027" y="4622895"/>
                  </a:cubicBezTo>
                  <a:cubicBezTo>
                    <a:pt x="3690243" y="4627840"/>
                    <a:pt x="3675855" y="4629077"/>
                    <a:pt x="3662665" y="4622895"/>
                  </a:cubicBezTo>
                  <a:cubicBezTo>
                    <a:pt x="3650677" y="4617949"/>
                    <a:pt x="3642283" y="4606821"/>
                    <a:pt x="3648279" y="4594456"/>
                  </a:cubicBezTo>
                  <a:cubicBezTo>
                    <a:pt x="3651276" y="4587655"/>
                    <a:pt x="3655472" y="4586728"/>
                    <a:pt x="3659968" y="4587655"/>
                  </a:cubicBezTo>
                  <a:close/>
                  <a:moveTo>
                    <a:pt x="2328611" y="4539186"/>
                  </a:moveTo>
                  <a:cubicBezTo>
                    <a:pt x="2337843" y="4540331"/>
                    <a:pt x="2347075" y="4543765"/>
                    <a:pt x="2348393" y="4552924"/>
                  </a:cubicBezTo>
                  <a:cubicBezTo>
                    <a:pt x="2349713" y="4558648"/>
                    <a:pt x="2344437" y="4562083"/>
                    <a:pt x="2337843" y="4563227"/>
                  </a:cubicBezTo>
                  <a:cubicBezTo>
                    <a:pt x="2327291" y="4563227"/>
                    <a:pt x="2324653" y="4554069"/>
                    <a:pt x="2320697" y="4547200"/>
                  </a:cubicBezTo>
                  <a:cubicBezTo>
                    <a:pt x="2318059" y="4541476"/>
                    <a:pt x="2322017" y="4536896"/>
                    <a:pt x="2328611" y="4539186"/>
                  </a:cubicBezTo>
                  <a:close/>
                  <a:moveTo>
                    <a:pt x="2297964" y="4511735"/>
                  </a:moveTo>
                  <a:cubicBezTo>
                    <a:pt x="2301475" y="4512313"/>
                    <a:pt x="2304528" y="4514048"/>
                    <a:pt x="2305749" y="4518676"/>
                  </a:cubicBezTo>
                  <a:cubicBezTo>
                    <a:pt x="2305749" y="4525617"/>
                    <a:pt x="2299643" y="4529088"/>
                    <a:pt x="2292317" y="4530244"/>
                  </a:cubicBezTo>
                  <a:cubicBezTo>
                    <a:pt x="2284989" y="4530244"/>
                    <a:pt x="2277663" y="4530244"/>
                    <a:pt x="2273999" y="4522147"/>
                  </a:cubicBezTo>
                  <a:cubicBezTo>
                    <a:pt x="2273999" y="4514049"/>
                    <a:pt x="2280105" y="4511735"/>
                    <a:pt x="2287431" y="4511735"/>
                  </a:cubicBezTo>
                  <a:cubicBezTo>
                    <a:pt x="2290484" y="4511735"/>
                    <a:pt x="2294453" y="4511156"/>
                    <a:pt x="2297964" y="4511735"/>
                  </a:cubicBezTo>
                  <a:close/>
                  <a:moveTo>
                    <a:pt x="2136973" y="4485630"/>
                  </a:moveTo>
                  <a:cubicBezTo>
                    <a:pt x="2140046" y="4484401"/>
                    <a:pt x="2144041" y="4485630"/>
                    <a:pt x="2148343" y="4489315"/>
                  </a:cubicBezTo>
                  <a:cubicBezTo>
                    <a:pt x="2159405" y="4501599"/>
                    <a:pt x="2171697" y="4502827"/>
                    <a:pt x="2186449" y="4504055"/>
                  </a:cubicBezTo>
                  <a:cubicBezTo>
                    <a:pt x="2197511" y="4504977"/>
                    <a:pt x="2212723" y="4531463"/>
                    <a:pt x="2216525" y="4550348"/>
                  </a:cubicBezTo>
                  <a:cubicBezTo>
                    <a:pt x="2217793" y="4556644"/>
                    <a:pt x="2217793" y="4562094"/>
                    <a:pt x="2215949" y="4565472"/>
                  </a:cubicBezTo>
                  <a:cubicBezTo>
                    <a:pt x="2202427" y="4585126"/>
                    <a:pt x="2181531" y="4572842"/>
                    <a:pt x="2172927" y="4565472"/>
                  </a:cubicBezTo>
                  <a:cubicBezTo>
                    <a:pt x="2152031" y="4548276"/>
                    <a:pt x="2142197" y="4522481"/>
                    <a:pt x="2131133" y="4496685"/>
                  </a:cubicBezTo>
                  <a:cubicBezTo>
                    <a:pt x="2131748" y="4490543"/>
                    <a:pt x="2133900" y="4486858"/>
                    <a:pt x="2136973" y="4485630"/>
                  </a:cubicBezTo>
                  <a:close/>
                  <a:moveTo>
                    <a:pt x="2456007" y="4461243"/>
                  </a:moveTo>
                  <a:cubicBezTo>
                    <a:pt x="2473591" y="4459965"/>
                    <a:pt x="2474847" y="4470189"/>
                    <a:pt x="2474847" y="4484246"/>
                  </a:cubicBezTo>
                  <a:cubicBezTo>
                    <a:pt x="2474847" y="4495747"/>
                    <a:pt x="2476103" y="4509805"/>
                    <a:pt x="2461031" y="4513638"/>
                  </a:cubicBezTo>
                  <a:cubicBezTo>
                    <a:pt x="2447215" y="4508527"/>
                    <a:pt x="2433399" y="4504693"/>
                    <a:pt x="2435911" y="4486802"/>
                  </a:cubicBezTo>
                  <a:cubicBezTo>
                    <a:pt x="2435911" y="4474022"/>
                    <a:pt x="2439679" y="4462521"/>
                    <a:pt x="2456007" y="4461243"/>
                  </a:cubicBezTo>
                  <a:close/>
                  <a:moveTo>
                    <a:pt x="3913097" y="4421499"/>
                  </a:moveTo>
                  <a:cubicBezTo>
                    <a:pt x="3938611" y="4421499"/>
                    <a:pt x="3939887" y="4446170"/>
                    <a:pt x="3943715" y="4460972"/>
                  </a:cubicBezTo>
                  <a:cubicBezTo>
                    <a:pt x="3948817" y="4477008"/>
                    <a:pt x="3929681" y="4475775"/>
                    <a:pt x="3910547" y="4477008"/>
                  </a:cubicBezTo>
                  <a:cubicBezTo>
                    <a:pt x="3892687" y="4480709"/>
                    <a:pt x="3885031" y="4464673"/>
                    <a:pt x="3882481" y="4446170"/>
                  </a:cubicBezTo>
                  <a:cubicBezTo>
                    <a:pt x="3878653" y="4423966"/>
                    <a:pt x="3899065" y="4421499"/>
                    <a:pt x="3913097" y="4421499"/>
                  </a:cubicBezTo>
                  <a:close/>
                  <a:moveTo>
                    <a:pt x="2180735" y="4350061"/>
                  </a:moveTo>
                  <a:cubicBezTo>
                    <a:pt x="2188977" y="4351310"/>
                    <a:pt x="2195845" y="4355057"/>
                    <a:pt x="2195845" y="4362550"/>
                  </a:cubicBezTo>
                  <a:cubicBezTo>
                    <a:pt x="2195845" y="4370044"/>
                    <a:pt x="2190351" y="4373791"/>
                    <a:pt x="2183481" y="4375039"/>
                  </a:cubicBezTo>
                  <a:cubicBezTo>
                    <a:pt x="2173865" y="4376288"/>
                    <a:pt x="2169745" y="4371293"/>
                    <a:pt x="2169745" y="4363799"/>
                  </a:cubicBezTo>
                  <a:cubicBezTo>
                    <a:pt x="2169745" y="4356306"/>
                    <a:pt x="2172491" y="4350061"/>
                    <a:pt x="2180735" y="4350061"/>
                  </a:cubicBezTo>
                  <a:close/>
                  <a:moveTo>
                    <a:pt x="654561" y="4156435"/>
                  </a:moveTo>
                  <a:cubicBezTo>
                    <a:pt x="661065" y="4157440"/>
                    <a:pt x="668777" y="4160254"/>
                    <a:pt x="677813" y="4164755"/>
                  </a:cubicBezTo>
                  <a:cubicBezTo>
                    <a:pt x="701493" y="4176329"/>
                    <a:pt x="727667" y="4182759"/>
                    <a:pt x="745115" y="4205907"/>
                  </a:cubicBezTo>
                  <a:lnTo>
                    <a:pt x="744525" y="4205659"/>
                  </a:lnTo>
                  <a:lnTo>
                    <a:pt x="745725" y="4206246"/>
                  </a:lnTo>
                  <a:cubicBezTo>
                    <a:pt x="769419" y="4217440"/>
                    <a:pt x="791867" y="4234852"/>
                    <a:pt x="811819" y="4252263"/>
                  </a:cubicBezTo>
                  <a:cubicBezTo>
                    <a:pt x="844243" y="4285843"/>
                    <a:pt x="849231" y="4325642"/>
                    <a:pt x="845489" y="4369172"/>
                  </a:cubicBezTo>
                  <a:cubicBezTo>
                    <a:pt x="841749" y="4396533"/>
                    <a:pt x="857961" y="4415189"/>
                    <a:pt x="877913" y="4431357"/>
                  </a:cubicBezTo>
                  <a:cubicBezTo>
                    <a:pt x="901607" y="4450013"/>
                    <a:pt x="905349" y="4476130"/>
                    <a:pt x="885397" y="4498517"/>
                  </a:cubicBezTo>
                  <a:cubicBezTo>
                    <a:pt x="859207" y="4527122"/>
                    <a:pt x="839255" y="4556971"/>
                    <a:pt x="804337" y="4576871"/>
                  </a:cubicBezTo>
                  <a:cubicBezTo>
                    <a:pt x="770665" y="4594282"/>
                    <a:pt x="753207" y="4624131"/>
                    <a:pt x="801843" y="4650249"/>
                  </a:cubicBezTo>
                  <a:cubicBezTo>
                    <a:pt x="813067" y="4656468"/>
                    <a:pt x="820549" y="4665174"/>
                    <a:pt x="826783" y="4677611"/>
                  </a:cubicBezTo>
                  <a:cubicBezTo>
                    <a:pt x="830525" y="4685073"/>
                    <a:pt x="836761" y="4692536"/>
                    <a:pt x="845489" y="4692536"/>
                  </a:cubicBezTo>
                  <a:cubicBezTo>
                    <a:pt x="906597" y="4693779"/>
                    <a:pt x="947749" y="4737309"/>
                    <a:pt x="998879" y="4759696"/>
                  </a:cubicBezTo>
                  <a:cubicBezTo>
                    <a:pt x="1018833" y="4768402"/>
                    <a:pt x="1048761" y="4773377"/>
                    <a:pt x="1052503" y="4795763"/>
                  </a:cubicBezTo>
                  <a:cubicBezTo>
                    <a:pt x="1058739" y="4836805"/>
                    <a:pt x="1086173" y="4865411"/>
                    <a:pt x="1108621" y="4895260"/>
                  </a:cubicBezTo>
                  <a:cubicBezTo>
                    <a:pt x="1112363" y="4898991"/>
                    <a:pt x="1112363" y="4903966"/>
                    <a:pt x="1114857" y="4906453"/>
                  </a:cubicBezTo>
                  <a:cubicBezTo>
                    <a:pt x="1130445" y="4920756"/>
                    <a:pt x="1141045" y="4935058"/>
                    <a:pt x="1142447" y="4949361"/>
                  </a:cubicBezTo>
                  <a:cubicBezTo>
                    <a:pt x="1143851" y="4963663"/>
                    <a:pt x="1136057" y="4977966"/>
                    <a:pt x="1114857" y="4992269"/>
                  </a:cubicBezTo>
                  <a:cubicBezTo>
                    <a:pt x="1107373" y="4982319"/>
                    <a:pt x="1096151" y="4977344"/>
                    <a:pt x="1078691" y="4988538"/>
                  </a:cubicBezTo>
                  <a:cubicBezTo>
                    <a:pt x="1063727" y="4997244"/>
                    <a:pt x="1050009" y="4987294"/>
                    <a:pt x="1040033" y="4972369"/>
                  </a:cubicBezTo>
                  <a:cubicBezTo>
                    <a:pt x="1031303" y="4956201"/>
                    <a:pt x="1005115" y="4945008"/>
                    <a:pt x="1026315" y="4920134"/>
                  </a:cubicBezTo>
                  <a:cubicBezTo>
                    <a:pt x="1031303" y="4913915"/>
                    <a:pt x="1042527" y="4908940"/>
                    <a:pt x="1040033" y="4896503"/>
                  </a:cubicBezTo>
                  <a:cubicBezTo>
                    <a:pt x="1025067" y="4892772"/>
                    <a:pt x="1023821" y="4906453"/>
                    <a:pt x="1020079" y="4912672"/>
                  </a:cubicBezTo>
                  <a:cubicBezTo>
                    <a:pt x="1015091" y="4921377"/>
                    <a:pt x="1008855" y="4927596"/>
                    <a:pt x="998879" y="4921377"/>
                  </a:cubicBezTo>
                  <a:cubicBezTo>
                    <a:pt x="991397" y="4917646"/>
                    <a:pt x="990149" y="4910184"/>
                    <a:pt x="996385" y="4902722"/>
                  </a:cubicBezTo>
                  <a:cubicBezTo>
                    <a:pt x="997631" y="4901478"/>
                    <a:pt x="998879" y="4900234"/>
                    <a:pt x="998879" y="4900234"/>
                  </a:cubicBezTo>
                  <a:cubicBezTo>
                    <a:pt x="975185" y="4872873"/>
                    <a:pt x="993891" y="4831831"/>
                    <a:pt x="967703" y="4806957"/>
                  </a:cubicBezTo>
                  <a:cubicBezTo>
                    <a:pt x="961467" y="4800738"/>
                    <a:pt x="957725" y="4797007"/>
                    <a:pt x="957725" y="4788301"/>
                  </a:cubicBezTo>
                  <a:cubicBezTo>
                    <a:pt x="956479" y="4780839"/>
                    <a:pt x="958973" y="4769645"/>
                    <a:pt x="946503" y="4768402"/>
                  </a:cubicBezTo>
                  <a:cubicBezTo>
                    <a:pt x="936525" y="4767158"/>
                    <a:pt x="931537" y="4777108"/>
                    <a:pt x="929043" y="4784570"/>
                  </a:cubicBezTo>
                  <a:cubicBezTo>
                    <a:pt x="924055" y="4793276"/>
                    <a:pt x="921561" y="4800738"/>
                    <a:pt x="912831" y="4805713"/>
                  </a:cubicBezTo>
                  <a:cubicBezTo>
                    <a:pt x="895373" y="4814419"/>
                    <a:pt x="894125" y="4825612"/>
                    <a:pt x="907843" y="4839293"/>
                  </a:cubicBezTo>
                  <a:cubicBezTo>
                    <a:pt x="920313" y="4852974"/>
                    <a:pt x="920313" y="4864167"/>
                    <a:pt x="902855" y="4872873"/>
                  </a:cubicBezTo>
                  <a:cubicBezTo>
                    <a:pt x="889137" y="4880335"/>
                    <a:pt x="889137" y="4896503"/>
                    <a:pt x="880407" y="4907697"/>
                  </a:cubicBezTo>
                  <a:cubicBezTo>
                    <a:pt x="870431" y="4900234"/>
                    <a:pt x="860455" y="4892772"/>
                    <a:pt x="851725" y="4885310"/>
                  </a:cubicBezTo>
                  <a:cubicBezTo>
                    <a:pt x="834267" y="4880335"/>
                    <a:pt x="824289" y="4867898"/>
                    <a:pt x="818055" y="4852974"/>
                  </a:cubicBezTo>
                  <a:cubicBezTo>
                    <a:pt x="813067" y="4836805"/>
                    <a:pt x="800595" y="4826856"/>
                    <a:pt x="791867" y="4813175"/>
                  </a:cubicBezTo>
                  <a:lnTo>
                    <a:pt x="781107" y="4797904"/>
                  </a:lnTo>
                  <a:lnTo>
                    <a:pt x="789077" y="4815849"/>
                  </a:lnTo>
                  <a:cubicBezTo>
                    <a:pt x="771979" y="4804135"/>
                    <a:pt x="762211" y="4787215"/>
                    <a:pt x="757325" y="4767692"/>
                  </a:cubicBezTo>
                  <a:lnTo>
                    <a:pt x="767107" y="4778035"/>
                  </a:lnTo>
                  <a:lnTo>
                    <a:pt x="759443" y="4767158"/>
                  </a:lnTo>
                  <a:cubicBezTo>
                    <a:pt x="729513" y="4722385"/>
                    <a:pt x="700831" y="4678855"/>
                    <a:pt x="673395" y="4635325"/>
                  </a:cubicBezTo>
                  <a:lnTo>
                    <a:pt x="671749" y="4632262"/>
                  </a:lnTo>
                  <a:lnTo>
                    <a:pt x="671719" y="4632844"/>
                  </a:lnTo>
                  <a:cubicBezTo>
                    <a:pt x="655567" y="4629101"/>
                    <a:pt x="651839" y="4629101"/>
                    <a:pt x="640659" y="4649061"/>
                  </a:cubicBezTo>
                  <a:cubicBezTo>
                    <a:pt x="620779" y="4677752"/>
                    <a:pt x="612083" y="4713928"/>
                    <a:pt x="589721" y="4741372"/>
                  </a:cubicBezTo>
                  <a:cubicBezTo>
                    <a:pt x="573569" y="4761331"/>
                    <a:pt x="562387" y="4777548"/>
                    <a:pt x="577297" y="4803744"/>
                  </a:cubicBezTo>
                  <a:cubicBezTo>
                    <a:pt x="584751" y="4816218"/>
                    <a:pt x="579781" y="4842415"/>
                    <a:pt x="608357" y="4827445"/>
                  </a:cubicBezTo>
                  <a:cubicBezTo>
                    <a:pt x="613325" y="4826198"/>
                    <a:pt x="625749" y="4834930"/>
                    <a:pt x="618295" y="4847405"/>
                  </a:cubicBezTo>
                  <a:cubicBezTo>
                    <a:pt x="594689" y="4882333"/>
                    <a:pt x="608357" y="4925994"/>
                    <a:pt x="592205" y="4963417"/>
                  </a:cubicBezTo>
                  <a:cubicBezTo>
                    <a:pt x="588477" y="4970902"/>
                    <a:pt x="589721" y="4983376"/>
                    <a:pt x="587235" y="4992108"/>
                  </a:cubicBezTo>
                  <a:cubicBezTo>
                    <a:pt x="582265" y="5012068"/>
                    <a:pt x="584751" y="5027037"/>
                    <a:pt x="608357" y="5032027"/>
                  </a:cubicBezTo>
                  <a:cubicBezTo>
                    <a:pt x="617053" y="5034522"/>
                    <a:pt x="625749" y="5042006"/>
                    <a:pt x="633203" y="5046996"/>
                  </a:cubicBezTo>
                  <a:cubicBezTo>
                    <a:pt x="643143" y="5053233"/>
                    <a:pt x="660537" y="5056976"/>
                    <a:pt x="653083" y="5071945"/>
                  </a:cubicBezTo>
                  <a:cubicBezTo>
                    <a:pt x="646871" y="5084420"/>
                    <a:pt x="630719" y="5085667"/>
                    <a:pt x="617053" y="5080677"/>
                  </a:cubicBezTo>
                  <a:cubicBezTo>
                    <a:pt x="600901" y="5075687"/>
                    <a:pt x="584751" y="5073193"/>
                    <a:pt x="569841" y="5078182"/>
                  </a:cubicBezTo>
                  <a:cubicBezTo>
                    <a:pt x="564873" y="5079430"/>
                    <a:pt x="562387" y="5085667"/>
                    <a:pt x="558661" y="5090657"/>
                  </a:cubicBezTo>
                  <a:cubicBezTo>
                    <a:pt x="470451" y="5073193"/>
                    <a:pt x="384725" y="5050738"/>
                    <a:pt x="305211" y="5010820"/>
                  </a:cubicBezTo>
                  <a:cubicBezTo>
                    <a:pt x="261729" y="4987119"/>
                    <a:pt x="251789" y="4963417"/>
                    <a:pt x="260485" y="4912272"/>
                  </a:cubicBezTo>
                  <a:cubicBezTo>
                    <a:pt x="266697" y="4872354"/>
                    <a:pt x="265455" y="4829940"/>
                    <a:pt x="282849" y="4791270"/>
                  </a:cubicBezTo>
                  <a:cubicBezTo>
                    <a:pt x="291545" y="4770063"/>
                    <a:pt x="287819" y="4747609"/>
                    <a:pt x="282849" y="4726402"/>
                  </a:cubicBezTo>
                  <a:cubicBezTo>
                    <a:pt x="275395" y="4702701"/>
                    <a:pt x="281607" y="4681494"/>
                    <a:pt x="287819" y="4659040"/>
                  </a:cubicBezTo>
                  <a:cubicBezTo>
                    <a:pt x="303969" y="4612885"/>
                    <a:pt x="325091" y="4569224"/>
                    <a:pt x="336271" y="4521821"/>
                  </a:cubicBezTo>
                  <a:cubicBezTo>
                    <a:pt x="342483" y="4494377"/>
                    <a:pt x="361119" y="4470676"/>
                    <a:pt x="374785" y="4445727"/>
                  </a:cubicBezTo>
                  <a:cubicBezTo>
                    <a:pt x="404603" y="4385849"/>
                    <a:pt x="419513" y="4319735"/>
                    <a:pt x="441875" y="4258610"/>
                  </a:cubicBezTo>
                  <a:cubicBezTo>
                    <a:pt x="444361" y="4252373"/>
                    <a:pt x="449329" y="4246135"/>
                    <a:pt x="453057" y="4241146"/>
                  </a:cubicBezTo>
                  <a:cubicBezTo>
                    <a:pt x="467965" y="4232413"/>
                    <a:pt x="485359" y="4229918"/>
                    <a:pt x="502753" y="4231166"/>
                  </a:cubicBezTo>
                  <a:cubicBezTo>
                    <a:pt x="523873" y="4232413"/>
                    <a:pt x="542509" y="4226176"/>
                    <a:pt x="563629" y="4223681"/>
                  </a:cubicBezTo>
                  <a:cubicBezTo>
                    <a:pt x="566115" y="4224929"/>
                    <a:pt x="569841" y="4226176"/>
                    <a:pt x="572327" y="4228671"/>
                  </a:cubicBezTo>
                  <a:lnTo>
                    <a:pt x="572327" y="4234908"/>
                  </a:lnTo>
                  <a:lnTo>
                    <a:pt x="567571" y="4241155"/>
                  </a:lnTo>
                  <a:lnTo>
                    <a:pt x="573629" y="4238583"/>
                  </a:lnTo>
                  <a:cubicBezTo>
                    <a:pt x="597323" y="4233608"/>
                    <a:pt x="621017" y="4228633"/>
                    <a:pt x="626007" y="4200028"/>
                  </a:cubicBezTo>
                  <a:lnTo>
                    <a:pt x="627569" y="4195288"/>
                  </a:lnTo>
                  <a:lnTo>
                    <a:pt x="625467" y="4199477"/>
                  </a:lnTo>
                  <a:cubicBezTo>
                    <a:pt x="626402" y="4166683"/>
                    <a:pt x="635048" y="4153421"/>
                    <a:pt x="654561" y="4156435"/>
                  </a:cubicBezTo>
                  <a:close/>
                  <a:moveTo>
                    <a:pt x="3102131" y="4094353"/>
                  </a:moveTo>
                  <a:cubicBezTo>
                    <a:pt x="3114813" y="4091797"/>
                    <a:pt x="3124957" y="4105854"/>
                    <a:pt x="3127493" y="4118634"/>
                  </a:cubicBezTo>
                  <a:cubicBezTo>
                    <a:pt x="3130029" y="4135247"/>
                    <a:pt x="3114813" y="4140359"/>
                    <a:pt x="3102131" y="4142914"/>
                  </a:cubicBezTo>
                  <a:cubicBezTo>
                    <a:pt x="3089451" y="4145470"/>
                    <a:pt x="3083111" y="4136525"/>
                    <a:pt x="3081843" y="4123746"/>
                  </a:cubicBezTo>
                  <a:cubicBezTo>
                    <a:pt x="3083111" y="4110966"/>
                    <a:pt x="3089451" y="4095631"/>
                    <a:pt x="3102131" y="4094353"/>
                  </a:cubicBezTo>
                  <a:close/>
                  <a:moveTo>
                    <a:pt x="835191" y="3996733"/>
                  </a:moveTo>
                  <a:cubicBezTo>
                    <a:pt x="849527" y="3992886"/>
                    <a:pt x="843553" y="4008272"/>
                    <a:pt x="845943" y="4015966"/>
                  </a:cubicBezTo>
                  <a:cubicBezTo>
                    <a:pt x="842359" y="4037763"/>
                    <a:pt x="835191" y="4060842"/>
                    <a:pt x="817273" y="4064689"/>
                  </a:cubicBezTo>
                  <a:cubicBezTo>
                    <a:pt x="800547" y="4068535"/>
                    <a:pt x="798159" y="4042891"/>
                    <a:pt x="796963" y="4028787"/>
                  </a:cubicBezTo>
                  <a:cubicBezTo>
                    <a:pt x="795769" y="4003144"/>
                    <a:pt x="817273" y="3999297"/>
                    <a:pt x="835191" y="3996733"/>
                  </a:cubicBezTo>
                  <a:close/>
                  <a:moveTo>
                    <a:pt x="2743921" y="3966629"/>
                  </a:moveTo>
                  <a:cubicBezTo>
                    <a:pt x="2756935" y="3965408"/>
                    <a:pt x="2764743" y="3975177"/>
                    <a:pt x="2766045" y="3987389"/>
                  </a:cubicBezTo>
                  <a:cubicBezTo>
                    <a:pt x="2767347" y="4002042"/>
                    <a:pt x="2756935" y="4015475"/>
                    <a:pt x="2743921" y="4016696"/>
                  </a:cubicBezTo>
                  <a:cubicBezTo>
                    <a:pt x="2729605" y="4019138"/>
                    <a:pt x="2728303" y="3999600"/>
                    <a:pt x="2719193" y="3992273"/>
                  </a:cubicBezTo>
                  <a:cubicBezTo>
                    <a:pt x="2721795" y="3977620"/>
                    <a:pt x="2730905" y="3967851"/>
                    <a:pt x="2743921" y="3966629"/>
                  </a:cubicBezTo>
                  <a:close/>
                  <a:moveTo>
                    <a:pt x="1439777" y="3886804"/>
                  </a:moveTo>
                  <a:cubicBezTo>
                    <a:pt x="1451413" y="3890627"/>
                    <a:pt x="1451413" y="3902095"/>
                    <a:pt x="1453999" y="3912289"/>
                  </a:cubicBezTo>
                  <a:cubicBezTo>
                    <a:pt x="1448827" y="3926305"/>
                    <a:pt x="1446241" y="3942870"/>
                    <a:pt x="1435897" y="3954338"/>
                  </a:cubicBezTo>
                  <a:cubicBezTo>
                    <a:pt x="1422967" y="3969629"/>
                    <a:pt x="1412623" y="3953064"/>
                    <a:pt x="1403573" y="3945419"/>
                  </a:cubicBezTo>
                  <a:cubicBezTo>
                    <a:pt x="1389349" y="3931402"/>
                    <a:pt x="1397107" y="3916111"/>
                    <a:pt x="1406159" y="3903369"/>
                  </a:cubicBezTo>
                  <a:cubicBezTo>
                    <a:pt x="1413917" y="3893175"/>
                    <a:pt x="1422967" y="3882981"/>
                    <a:pt x="1439777" y="3886804"/>
                  </a:cubicBezTo>
                  <a:close/>
                  <a:moveTo>
                    <a:pt x="4801530" y="3809893"/>
                  </a:moveTo>
                  <a:cubicBezTo>
                    <a:pt x="4806218" y="3808817"/>
                    <a:pt x="4810907" y="3809125"/>
                    <a:pt x="4815283" y="3812198"/>
                  </a:cubicBezTo>
                  <a:cubicBezTo>
                    <a:pt x="4825285" y="3818344"/>
                    <a:pt x="4820283" y="3826948"/>
                    <a:pt x="4817783" y="3835552"/>
                  </a:cubicBezTo>
                  <a:cubicBezTo>
                    <a:pt x="4816533" y="3841698"/>
                    <a:pt x="4814031" y="3850302"/>
                    <a:pt x="4816533" y="3855219"/>
                  </a:cubicBezTo>
                  <a:cubicBezTo>
                    <a:pt x="4822159" y="3862594"/>
                    <a:pt x="4825597" y="3868970"/>
                    <a:pt x="4827101" y="3874539"/>
                  </a:cubicBezTo>
                  <a:cubicBezTo>
                    <a:pt x="4831613" y="3891248"/>
                    <a:pt x="4818721" y="3900697"/>
                    <a:pt x="4795279" y="3908072"/>
                  </a:cubicBezTo>
                  <a:cubicBezTo>
                    <a:pt x="4780275" y="3912989"/>
                    <a:pt x="4765273" y="3925281"/>
                    <a:pt x="4764023" y="3940030"/>
                  </a:cubicBezTo>
                  <a:cubicBezTo>
                    <a:pt x="4760271" y="3978134"/>
                    <a:pt x="4736517" y="3986738"/>
                    <a:pt x="4704011" y="3986738"/>
                  </a:cubicBezTo>
                  <a:cubicBezTo>
                    <a:pt x="4694009" y="3986738"/>
                    <a:pt x="4685257" y="3990426"/>
                    <a:pt x="4682757" y="3991655"/>
                  </a:cubicBezTo>
                  <a:cubicBezTo>
                    <a:pt x="4662753" y="3989197"/>
                    <a:pt x="4646499" y="3987968"/>
                    <a:pt x="4632747" y="3984280"/>
                  </a:cubicBezTo>
                  <a:cubicBezTo>
                    <a:pt x="4611493" y="3979364"/>
                    <a:pt x="4603991" y="3964614"/>
                    <a:pt x="4613993" y="3943718"/>
                  </a:cubicBezTo>
                  <a:cubicBezTo>
                    <a:pt x="4633997" y="3904385"/>
                    <a:pt x="4664003" y="3873656"/>
                    <a:pt x="4705261" y="3856448"/>
                  </a:cubicBezTo>
                  <a:cubicBezTo>
                    <a:pt x="4734017" y="3844156"/>
                    <a:pt x="4762771" y="3834323"/>
                    <a:pt x="4787777" y="3815886"/>
                  </a:cubicBezTo>
                  <a:cubicBezTo>
                    <a:pt x="4792153" y="3813427"/>
                    <a:pt x="4796841" y="3810969"/>
                    <a:pt x="4801530" y="3809893"/>
                  </a:cubicBezTo>
                  <a:close/>
                  <a:moveTo>
                    <a:pt x="4880205" y="3702876"/>
                  </a:moveTo>
                  <a:cubicBezTo>
                    <a:pt x="4885845" y="3702261"/>
                    <a:pt x="4889291" y="3704106"/>
                    <a:pt x="4890857" y="3707797"/>
                  </a:cubicBezTo>
                  <a:cubicBezTo>
                    <a:pt x="4892425" y="3711487"/>
                    <a:pt x="4892111" y="3717023"/>
                    <a:pt x="4890231" y="3723790"/>
                  </a:cubicBezTo>
                  <a:cubicBezTo>
                    <a:pt x="4887725" y="3734862"/>
                    <a:pt x="4886471" y="3749625"/>
                    <a:pt x="4875191" y="3759467"/>
                  </a:cubicBezTo>
                  <a:cubicBezTo>
                    <a:pt x="4867671" y="3766849"/>
                    <a:pt x="4862657" y="3782842"/>
                    <a:pt x="4847617" y="3773000"/>
                  </a:cubicBezTo>
                  <a:cubicBezTo>
                    <a:pt x="4833831" y="3763158"/>
                    <a:pt x="4823805" y="3753316"/>
                    <a:pt x="4831325" y="3733632"/>
                  </a:cubicBezTo>
                  <a:cubicBezTo>
                    <a:pt x="4840097" y="3710257"/>
                    <a:pt x="4860151" y="3706566"/>
                    <a:pt x="4880205" y="3702876"/>
                  </a:cubicBezTo>
                  <a:close/>
                  <a:moveTo>
                    <a:pt x="4970259" y="3657683"/>
                  </a:moveTo>
                  <a:cubicBezTo>
                    <a:pt x="4980811" y="3658924"/>
                    <a:pt x="4987405" y="3665128"/>
                    <a:pt x="4986085" y="3675055"/>
                  </a:cubicBezTo>
                  <a:cubicBezTo>
                    <a:pt x="4984767" y="3683742"/>
                    <a:pt x="4982129" y="3694909"/>
                    <a:pt x="4970259" y="3693669"/>
                  </a:cubicBezTo>
                  <a:cubicBezTo>
                    <a:pt x="4959709" y="3692428"/>
                    <a:pt x="4959709" y="3681260"/>
                    <a:pt x="4955751" y="3675055"/>
                  </a:cubicBezTo>
                  <a:cubicBezTo>
                    <a:pt x="4957071" y="3666369"/>
                    <a:pt x="4959709" y="3657683"/>
                    <a:pt x="4970259" y="3657683"/>
                  </a:cubicBezTo>
                  <a:close/>
                  <a:moveTo>
                    <a:pt x="2649125" y="3472119"/>
                  </a:moveTo>
                  <a:cubicBezTo>
                    <a:pt x="2657917" y="3470851"/>
                    <a:pt x="2662941" y="3478460"/>
                    <a:pt x="2661685" y="3487337"/>
                  </a:cubicBezTo>
                  <a:cubicBezTo>
                    <a:pt x="2661685" y="3501286"/>
                    <a:pt x="2649125" y="3502554"/>
                    <a:pt x="2637821" y="3502554"/>
                  </a:cubicBezTo>
                  <a:cubicBezTo>
                    <a:pt x="2629029" y="3502554"/>
                    <a:pt x="2620237" y="3502554"/>
                    <a:pt x="2621493" y="3491141"/>
                  </a:cubicBezTo>
                  <a:cubicBezTo>
                    <a:pt x="2622749" y="3474656"/>
                    <a:pt x="2637821" y="3474656"/>
                    <a:pt x="2649125" y="3472119"/>
                  </a:cubicBezTo>
                  <a:close/>
                  <a:moveTo>
                    <a:pt x="1559382" y="3464568"/>
                  </a:moveTo>
                  <a:cubicBezTo>
                    <a:pt x="1568395" y="3464140"/>
                    <a:pt x="1575252" y="3464529"/>
                    <a:pt x="1577717" y="3466086"/>
                  </a:cubicBezTo>
                  <a:cubicBezTo>
                    <a:pt x="1585113" y="3471069"/>
                    <a:pt x="1591275" y="3475739"/>
                    <a:pt x="1593277" y="3481189"/>
                  </a:cubicBezTo>
                  <a:cubicBezTo>
                    <a:pt x="1595281" y="3486638"/>
                    <a:pt x="1593123" y="3492866"/>
                    <a:pt x="1583879" y="3500962"/>
                  </a:cubicBezTo>
                  <a:cubicBezTo>
                    <a:pt x="1578949" y="3507190"/>
                    <a:pt x="1575251" y="3513418"/>
                    <a:pt x="1571553" y="3520891"/>
                  </a:cubicBezTo>
                  <a:cubicBezTo>
                    <a:pt x="1560461" y="3542066"/>
                    <a:pt x="1546903" y="3552031"/>
                    <a:pt x="1523483" y="3532101"/>
                  </a:cubicBezTo>
                  <a:cubicBezTo>
                    <a:pt x="1517321" y="3527119"/>
                    <a:pt x="1504995" y="3528365"/>
                    <a:pt x="1496367" y="3523382"/>
                  </a:cubicBezTo>
                  <a:cubicBezTo>
                    <a:pt x="1486507" y="3517155"/>
                    <a:pt x="1472949" y="3512172"/>
                    <a:pt x="1471717" y="3494734"/>
                  </a:cubicBezTo>
                  <a:cubicBezTo>
                    <a:pt x="1474181" y="3490998"/>
                    <a:pt x="1476647" y="3484770"/>
                    <a:pt x="1480343" y="3481033"/>
                  </a:cubicBezTo>
                  <a:cubicBezTo>
                    <a:pt x="1485890" y="3474494"/>
                    <a:pt x="1532342" y="3465852"/>
                    <a:pt x="1559382" y="3464568"/>
                  </a:cubicBezTo>
                  <a:close/>
                  <a:moveTo>
                    <a:pt x="5100693" y="3357851"/>
                  </a:moveTo>
                  <a:cubicBezTo>
                    <a:pt x="5114643" y="3359050"/>
                    <a:pt x="5124787" y="3379432"/>
                    <a:pt x="5122251" y="3393820"/>
                  </a:cubicBezTo>
                  <a:cubicBezTo>
                    <a:pt x="5120983" y="3404610"/>
                    <a:pt x="5117179" y="3420196"/>
                    <a:pt x="5100693" y="3415401"/>
                  </a:cubicBezTo>
                  <a:cubicBezTo>
                    <a:pt x="5089279" y="3413003"/>
                    <a:pt x="5076597" y="3407008"/>
                    <a:pt x="5081669" y="3393820"/>
                  </a:cubicBezTo>
                  <a:cubicBezTo>
                    <a:pt x="5089279" y="3379432"/>
                    <a:pt x="5077865" y="3355453"/>
                    <a:pt x="5100693" y="3357851"/>
                  </a:cubicBezTo>
                  <a:close/>
                  <a:moveTo>
                    <a:pt x="4911331" y="3318288"/>
                  </a:moveTo>
                  <a:cubicBezTo>
                    <a:pt x="4920949" y="3316986"/>
                    <a:pt x="4926959" y="3323494"/>
                    <a:pt x="4925757" y="3335208"/>
                  </a:cubicBezTo>
                  <a:cubicBezTo>
                    <a:pt x="4918543" y="3345620"/>
                    <a:pt x="4926959" y="3365143"/>
                    <a:pt x="4906523" y="3365143"/>
                  </a:cubicBezTo>
                  <a:cubicBezTo>
                    <a:pt x="4894501" y="3365143"/>
                    <a:pt x="4889693" y="3359937"/>
                    <a:pt x="4890895" y="3346921"/>
                  </a:cubicBezTo>
                  <a:cubicBezTo>
                    <a:pt x="4890895" y="3331303"/>
                    <a:pt x="4898107" y="3320891"/>
                    <a:pt x="4911331" y="3318288"/>
                  </a:cubicBezTo>
                  <a:close/>
                  <a:moveTo>
                    <a:pt x="2165451" y="3298652"/>
                  </a:moveTo>
                  <a:cubicBezTo>
                    <a:pt x="2172418" y="3298592"/>
                    <a:pt x="2176793" y="3310538"/>
                    <a:pt x="2183243" y="3312449"/>
                  </a:cubicBezTo>
                  <a:cubicBezTo>
                    <a:pt x="2190611" y="3314998"/>
                    <a:pt x="2197981" y="3320095"/>
                    <a:pt x="2204123" y="3321369"/>
                  </a:cubicBezTo>
                  <a:cubicBezTo>
                    <a:pt x="2232375" y="3323918"/>
                    <a:pt x="2245887" y="3340483"/>
                    <a:pt x="2250799" y="3368516"/>
                  </a:cubicBezTo>
                  <a:cubicBezTo>
                    <a:pt x="2236059" y="3363419"/>
                    <a:pt x="2221319" y="3362144"/>
                    <a:pt x="2206581" y="3368516"/>
                  </a:cubicBezTo>
                  <a:cubicBezTo>
                    <a:pt x="2183243" y="3376161"/>
                    <a:pt x="2169731" y="3353225"/>
                    <a:pt x="2154991" y="3341757"/>
                  </a:cubicBezTo>
                  <a:cubicBezTo>
                    <a:pt x="2147621" y="3336660"/>
                    <a:pt x="2147621" y="3314998"/>
                    <a:pt x="2157447" y="3303530"/>
                  </a:cubicBezTo>
                  <a:cubicBezTo>
                    <a:pt x="2160518" y="3300026"/>
                    <a:pt x="2163128" y="3298672"/>
                    <a:pt x="2165451" y="3298652"/>
                  </a:cubicBezTo>
                  <a:close/>
                  <a:moveTo>
                    <a:pt x="4985470" y="3294792"/>
                  </a:moveTo>
                  <a:cubicBezTo>
                    <a:pt x="4997004" y="3294641"/>
                    <a:pt x="5008691" y="3296149"/>
                    <a:pt x="5020379" y="3302783"/>
                  </a:cubicBezTo>
                  <a:cubicBezTo>
                    <a:pt x="4997003" y="3318464"/>
                    <a:pt x="4978551" y="3337763"/>
                    <a:pt x="4950255" y="3320876"/>
                  </a:cubicBezTo>
                  <a:cubicBezTo>
                    <a:pt x="4944103" y="3317258"/>
                    <a:pt x="4939181" y="3313639"/>
                    <a:pt x="4940413" y="3306402"/>
                  </a:cubicBezTo>
                  <a:cubicBezTo>
                    <a:pt x="4941643" y="3300371"/>
                    <a:pt x="4946563" y="3296752"/>
                    <a:pt x="4951485" y="3296752"/>
                  </a:cubicBezTo>
                  <a:cubicBezTo>
                    <a:pt x="4962557" y="3296752"/>
                    <a:pt x="4973936" y="3294943"/>
                    <a:pt x="4985470" y="3294792"/>
                  </a:cubicBezTo>
                  <a:close/>
                  <a:moveTo>
                    <a:pt x="3523329" y="3289515"/>
                  </a:moveTo>
                  <a:cubicBezTo>
                    <a:pt x="3533927" y="3289515"/>
                    <a:pt x="3536281" y="3299284"/>
                    <a:pt x="3538637" y="3306611"/>
                  </a:cubicBezTo>
                  <a:cubicBezTo>
                    <a:pt x="3540403" y="3310275"/>
                    <a:pt x="3540697" y="3313328"/>
                    <a:pt x="3539519" y="3315770"/>
                  </a:cubicBezTo>
                  <a:cubicBezTo>
                    <a:pt x="3538343" y="3318212"/>
                    <a:pt x="3535693" y="3320044"/>
                    <a:pt x="3531571" y="3321265"/>
                  </a:cubicBezTo>
                  <a:cubicBezTo>
                    <a:pt x="3522151" y="3318823"/>
                    <a:pt x="3513907" y="3313938"/>
                    <a:pt x="3512731" y="3302948"/>
                  </a:cubicBezTo>
                  <a:cubicBezTo>
                    <a:pt x="3510375" y="3295621"/>
                    <a:pt x="3516263" y="3290736"/>
                    <a:pt x="3523329" y="3289515"/>
                  </a:cubicBezTo>
                  <a:close/>
                  <a:moveTo>
                    <a:pt x="3463121" y="3227366"/>
                  </a:moveTo>
                  <a:cubicBezTo>
                    <a:pt x="3478339" y="3231159"/>
                    <a:pt x="3474535" y="3242539"/>
                    <a:pt x="3469463" y="3251389"/>
                  </a:cubicBezTo>
                  <a:cubicBezTo>
                    <a:pt x="3455513" y="3274147"/>
                    <a:pt x="3460585" y="3288055"/>
                    <a:pt x="3485947" y="3296906"/>
                  </a:cubicBezTo>
                  <a:cubicBezTo>
                    <a:pt x="3489751" y="3298170"/>
                    <a:pt x="3494191" y="3300699"/>
                    <a:pt x="3496727" y="3304334"/>
                  </a:cubicBezTo>
                  <a:cubicBezTo>
                    <a:pt x="3499263" y="3307969"/>
                    <a:pt x="3499897" y="3312710"/>
                    <a:pt x="3496093" y="3318400"/>
                  </a:cubicBezTo>
                  <a:cubicBezTo>
                    <a:pt x="3488485" y="3328515"/>
                    <a:pt x="3483411" y="3318400"/>
                    <a:pt x="3477071" y="3313342"/>
                  </a:cubicBezTo>
                  <a:cubicBezTo>
                    <a:pt x="3469463" y="3308285"/>
                    <a:pt x="3464389" y="3295641"/>
                    <a:pt x="3452977" y="3304492"/>
                  </a:cubicBezTo>
                  <a:cubicBezTo>
                    <a:pt x="3444101" y="3312078"/>
                    <a:pt x="3445369" y="3323457"/>
                    <a:pt x="3447905" y="3332308"/>
                  </a:cubicBezTo>
                  <a:cubicBezTo>
                    <a:pt x="3450441" y="3343687"/>
                    <a:pt x="3459317" y="3360123"/>
                    <a:pt x="3441563" y="3362652"/>
                  </a:cubicBezTo>
                  <a:cubicBezTo>
                    <a:pt x="3427615" y="3365181"/>
                    <a:pt x="3427615" y="3347480"/>
                    <a:pt x="3423811" y="3337365"/>
                  </a:cubicBezTo>
                  <a:cubicBezTo>
                    <a:pt x="3417469" y="3318400"/>
                    <a:pt x="3411129" y="3298170"/>
                    <a:pt x="3406057" y="3284262"/>
                  </a:cubicBezTo>
                  <a:cubicBezTo>
                    <a:pt x="3406057" y="3265297"/>
                    <a:pt x="3451709" y="3223573"/>
                    <a:pt x="3463121" y="3227366"/>
                  </a:cubicBezTo>
                  <a:close/>
                  <a:moveTo>
                    <a:pt x="1582633" y="3134580"/>
                  </a:moveTo>
                  <a:cubicBezTo>
                    <a:pt x="1589490" y="3132290"/>
                    <a:pt x="1598739" y="3132595"/>
                    <a:pt x="1607669" y="3135038"/>
                  </a:cubicBezTo>
                  <a:cubicBezTo>
                    <a:pt x="1619151" y="3136259"/>
                    <a:pt x="1640837" y="3130153"/>
                    <a:pt x="1637011" y="3155797"/>
                  </a:cubicBezTo>
                  <a:cubicBezTo>
                    <a:pt x="1633183" y="3172893"/>
                    <a:pt x="1629357" y="3194874"/>
                    <a:pt x="1607669" y="3192432"/>
                  </a:cubicBezTo>
                  <a:cubicBezTo>
                    <a:pt x="1585981" y="3188768"/>
                    <a:pt x="1573225" y="3168009"/>
                    <a:pt x="1571949" y="3149692"/>
                  </a:cubicBezTo>
                  <a:cubicBezTo>
                    <a:pt x="1571311" y="3141754"/>
                    <a:pt x="1575776" y="3136870"/>
                    <a:pt x="1582633" y="3134580"/>
                  </a:cubicBezTo>
                  <a:close/>
                  <a:moveTo>
                    <a:pt x="5134403" y="3130153"/>
                  </a:moveTo>
                  <a:cubicBezTo>
                    <a:pt x="5142645" y="3130153"/>
                    <a:pt x="5145393" y="3135937"/>
                    <a:pt x="5146767" y="3141722"/>
                  </a:cubicBezTo>
                  <a:cubicBezTo>
                    <a:pt x="5146767" y="3146349"/>
                    <a:pt x="5145393" y="3150976"/>
                    <a:pt x="5139897" y="3149820"/>
                  </a:cubicBezTo>
                  <a:cubicBezTo>
                    <a:pt x="5133029" y="3149820"/>
                    <a:pt x="5128907" y="3145192"/>
                    <a:pt x="5127533" y="3139408"/>
                  </a:cubicBezTo>
                  <a:cubicBezTo>
                    <a:pt x="5126161" y="3134781"/>
                    <a:pt x="5127533" y="3131310"/>
                    <a:pt x="5134403" y="3130153"/>
                  </a:cubicBezTo>
                  <a:close/>
                  <a:moveTo>
                    <a:pt x="3621547" y="2951234"/>
                  </a:moveTo>
                  <a:cubicBezTo>
                    <a:pt x="3642307" y="2958488"/>
                    <a:pt x="3661845" y="2948817"/>
                    <a:pt x="3681383" y="2952443"/>
                  </a:cubicBezTo>
                  <a:cubicBezTo>
                    <a:pt x="3694817" y="2954861"/>
                    <a:pt x="3718019" y="2958488"/>
                    <a:pt x="3714355" y="2976621"/>
                  </a:cubicBezTo>
                  <a:cubicBezTo>
                    <a:pt x="3711913" y="2995962"/>
                    <a:pt x="3685047" y="2993545"/>
                    <a:pt x="3672835" y="3008051"/>
                  </a:cubicBezTo>
                  <a:cubicBezTo>
                    <a:pt x="3667951" y="3003215"/>
                    <a:pt x="3661845" y="3000798"/>
                    <a:pt x="3659403" y="2997171"/>
                  </a:cubicBezTo>
                  <a:cubicBezTo>
                    <a:pt x="3652077" y="2980247"/>
                    <a:pt x="3638643" y="2974203"/>
                    <a:pt x="3621547" y="2974203"/>
                  </a:cubicBezTo>
                  <a:cubicBezTo>
                    <a:pt x="3614221" y="2974203"/>
                    <a:pt x="3609335" y="2968159"/>
                    <a:pt x="3610557" y="2960905"/>
                  </a:cubicBezTo>
                  <a:cubicBezTo>
                    <a:pt x="3612999" y="2954861"/>
                    <a:pt x="3617883" y="2948817"/>
                    <a:pt x="3621547" y="2951234"/>
                  </a:cubicBezTo>
                  <a:close/>
                  <a:moveTo>
                    <a:pt x="58263" y="2930321"/>
                  </a:moveTo>
                  <a:lnTo>
                    <a:pt x="59487" y="2944423"/>
                  </a:lnTo>
                  <a:lnTo>
                    <a:pt x="61099" y="2950756"/>
                  </a:lnTo>
                  <a:close/>
                  <a:moveTo>
                    <a:pt x="5155447" y="2882878"/>
                  </a:moveTo>
                  <a:cubicBezTo>
                    <a:pt x="5157759" y="2895242"/>
                    <a:pt x="5153133" y="2904857"/>
                    <a:pt x="5143877" y="2907605"/>
                  </a:cubicBezTo>
                  <a:cubicBezTo>
                    <a:pt x="5141563" y="2908979"/>
                    <a:pt x="5136937" y="2904857"/>
                    <a:pt x="5136937" y="2902110"/>
                  </a:cubicBezTo>
                  <a:cubicBezTo>
                    <a:pt x="5138093" y="2889747"/>
                    <a:pt x="5143877" y="2882878"/>
                    <a:pt x="5155447" y="2882878"/>
                  </a:cubicBezTo>
                  <a:close/>
                  <a:moveTo>
                    <a:pt x="56799" y="2875427"/>
                  </a:moveTo>
                  <a:lnTo>
                    <a:pt x="55681" y="2900528"/>
                  </a:lnTo>
                  <a:lnTo>
                    <a:pt x="57627" y="2922981"/>
                  </a:lnTo>
                  <a:close/>
                  <a:moveTo>
                    <a:pt x="3461939" y="2844412"/>
                  </a:moveTo>
                  <a:cubicBezTo>
                    <a:pt x="3487327" y="2845642"/>
                    <a:pt x="3496999" y="2865326"/>
                    <a:pt x="3496999" y="2886240"/>
                  </a:cubicBezTo>
                  <a:cubicBezTo>
                    <a:pt x="3498209" y="2904694"/>
                    <a:pt x="3488537" y="2925609"/>
                    <a:pt x="3467985" y="2925609"/>
                  </a:cubicBezTo>
                  <a:cubicBezTo>
                    <a:pt x="3438969" y="2924378"/>
                    <a:pt x="3452269" y="2894852"/>
                    <a:pt x="3442597" y="2880089"/>
                  </a:cubicBezTo>
                  <a:cubicBezTo>
                    <a:pt x="3451059" y="2867787"/>
                    <a:pt x="3438969" y="2844412"/>
                    <a:pt x="3461939" y="2844412"/>
                  </a:cubicBezTo>
                  <a:close/>
                  <a:moveTo>
                    <a:pt x="3197816" y="2681049"/>
                  </a:moveTo>
                  <a:cubicBezTo>
                    <a:pt x="3202030" y="2679032"/>
                    <a:pt x="3206712" y="2679032"/>
                    <a:pt x="3212331" y="2683998"/>
                  </a:cubicBezTo>
                  <a:cubicBezTo>
                    <a:pt x="3219821" y="2691447"/>
                    <a:pt x="3213579" y="2700137"/>
                    <a:pt x="3212331" y="2708828"/>
                  </a:cubicBezTo>
                  <a:cubicBezTo>
                    <a:pt x="3207337" y="2737382"/>
                    <a:pt x="3193603" y="2758487"/>
                    <a:pt x="3164887" y="2769660"/>
                  </a:cubicBezTo>
                  <a:cubicBezTo>
                    <a:pt x="3146161" y="2777109"/>
                    <a:pt x="3133675" y="2790766"/>
                    <a:pt x="3144911" y="2814354"/>
                  </a:cubicBezTo>
                  <a:cubicBezTo>
                    <a:pt x="3149905" y="2823044"/>
                    <a:pt x="3146161" y="2830493"/>
                    <a:pt x="3142415" y="2839183"/>
                  </a:cubicBezTo>
                  <a:cubicBezTo>
                    <a:pt x="3138669" y="2851598"/>
                    <a:pt x="3141167" y="2865254"/>
                    <a:pt x="3151155" y="2867737"/>
                  </a:cubicBezTo>
                  <a:cubicBezTo>
                    <a:pt x="3174875" y="2876428"/>
                    <a:pt x="3181117" y="2891326"/>
                    <a:pt x="3179869" y="2914914"/>
                  </a:cubicBezTo>
                  <a:cubicBezTo>
                    <a:pt x="3179869" y="2926087"/>
                    <a:pt x="3184863" y="2944709"/>
                    <a:pt x="3199845" y="2944709"/>
                  </a:cubicBezTo>
                  <a:cubicBezTo>
                    <a:pt x="3213579" y="2945951"/>
                    <a:pt x="3217325" y="2932294"/>
                    <a:pt x="3221069" y="2919880"/>
                  </a:cubicBezTo>
                  <a:cubicBezTo>
                    <a:pt x="3231057" y="2896291"/>
                    <a:pt x="3257275" y="2878911"/>
                    <a:pt x="3246039" y="2852840"/>
                  </a:cubicBezTo>
                  <a:cubicBezTo>
                    <a:pt x="3247287" y="2835459"/>
                    <a:pt x="3252281" y="2823044"/>
                    <a:pt x="3246039" y="2809388"/>
                  </a:cubicBezTo>
                  <a:cubicBezTo>
                    <a:pt x="3238549" y="2795731"/>
                    <a:pt x="3244791" y="2789524"/>
                    <a:pt x="3257275" y="2785800"/>
                  </a:cubicBezTo>
                  <a:cubicBezTo>
                    <a:pt x="3273507" y="2782075"/>
                    <a:pt x="3272257" y="2793248"/>
                    <a:pt x="3273507" y="2803180"/>
                  </a:cubicBezTo>
                  <a:cubicBezTo>
                    <a:pt x="3277251" y="2834217"/>
                    <a:pt x="3279749" y="2864013"/>
                    <a:pt x="3285991" y="2893808"/>
                  </a:cubicBezTo>
                  <a:cubicBezTo>
                    <a:pt x="3293483" y="2926087"/>
                    <a:pt x="3309713" y="2932294"/>
                    <a:pt x="3337179" y="2917397"/>
                  </a:cubicBezTo>
                  <a:cubicBezTo>
                    <a:pt x="3340925" y="2914914"/>
                    <a:pt x="3344671" y="2913672"/>
                    <a:pt x="3349665" y="2911189"/>
                  </a:cubicBezTo>
                  <a:cubicBezTo>
                    <a:pt x="3359653" y="2953400"/>
                    <a:pt x="3422077" y="2916155"/>
                    <a:pt x="3429567" y="2965814"/>
                  </a:cubicBezTo>
                  <a:cubicBezTo>
                    <a:pt x="3432065" y="2980712"/>
                    <a:pt x="3452041" y="2975746"/>
                    <a:pt x="3458283" y="2963331"/>
                  </a:cubicBezTo>
                  <a:cubicBezTo>
                    <a:pt x="3477011" y="2934777"/>
                    <a:pt x="3498235" y="2944709"/>
                    <a:pt x="3520707" y="2954641"/>
                  </a:cubicBezTo>
                  <a:cubicBezTo>
                    <a:pt x="3525701" y="2957124"/>
                    <a:pt x="3530695" y="2959607"/>
                    <a:pt x="3535689" y="2960848"/>
                  </a:cubicBezTo>
                  <a:cubicBezTo>
                    <a:pt x="3556291" y="2965194"/>
                    <a:pt x="3567527" y="2969539"/>
                    <a:pt x="3570335" y="2976988"/>
                  </a:cubicBezTo>
                  <a:cubicBezTo>
                    <a:pt x="3573145" y="2984437"/>
                    <a:pt x="3567527" y="2994989"/>
                    <a:pt x="3554417" y="3011749"/>
                  </a:cubicBezTo>
                  <a:cubicBezTo>
                    <a:pt x="3538187" y="3035337"/>
                    <a:pt x="3515713" y="3046511"/>
                    <a:pt x="3490745" y="3057684"/>
                  </a:cubicBezTo>
                  <a:cubicBezTo>
                    <a:pt x="3474513" y="3063891"/>
                    <a:pt x="3463277" y="3053960"/>
                    <a:pt x="3453289" y="3042786"/>
                  </a:cubicBezTo>
                  <a:cubicBezTo>
                    <a:pt x="3449543" y="3037820"/>
                    <a:pt x="3442053" y="3027888"/>
                    <a:pt x="3440805" y="3030371"/>
                  </a:cubicBezTo>
                  <a:cubicBezTo>
                    <a:pt x="3428319" y="3055201"/>
                    <a:pt x="3399605" y="3053960"/>
                    <a:pt x="3380877" y="3068857"/>
                  </a:cubicBezTo>
                  <a:cubicBezTo>
                    <a:pt x="3374635" y="3073823"/>
                    <a:pt x="3370889" y="3089963"/>
                    <a:pt x="3385871" y="3092445"/>
                  </a:cubicBezTo>
                  <a:cubicBezTo>
                    <a:pt x="3417083" y="3096170"/>
                    <a:pt x="3427071" y="3122241"/>
                    <a:pt x="3423325" y="3143346"/>
                  </a:cubicBezTo>
                  <a:cubicBezTo>
                    <a:pt x="3417083" y="3170659"/>
                    <a:pt x="3392113" y="3188040"/>
                    <a:pt x="3364647" y="3188040"/>
                  </a:cubicBezTo>
                  <a:cubicBezTo>
                    <a:pt x="3342173" y="3188040"/>
                    <a:pt x="3335931" y="3186798"/>
                    <a:pt x="3334683" y="3214111"/>
                  </a:cubicBezTo>
                  <a:cubicBezTo>
                    <a:pt x="3333433" y="3237699"/>
                    <a:pt x="3318453" y="3262528"/>
                    <a:pt x="3283495" y="3273702"/>
                  </a:cubicBezTo>
                  <a:cubicBezTo>
                    <a:pt x="3249785" y="3286117"/>
                    <a:pt x="3213579" y="3299773"/>
                    <a:pt x="3183615" y="3324603"/>
                  </a:cubicBezTo>
                  <a:cubicBezTo>
                    <a:pt x="3172379" y="3334534"/>
                    <a:pt x="3159893" y="3343225"/>
                    <a:pt x="3146161" y="3330810"/>
                  </a:cubicBezTo>
                  <a:cubicBezTo>
                    <a:pt x="3132427" y="3318395"/>
                    <a:pt x="3136173" y="3303497"/>
                    <a:pt x="3144911" y="3291083"/>
                  </a:cubicBezTo>
                  <a:cubicBezTo>
                    <a:pt x="3162391" y="3268736"/>
                    <a:pt x="3151155" y="3258804"/>
                    <a:pt x="3131179" y="3248872"/>
                  </a:cubicBezTo>
                  <a:cubicBezTo>
                    <a:pt x="3107457" y="3238940"/>
                    <a:pt x="3087481" y="3224043"/>
                    <a:pt x="3060015" y="3224043"/>
                  </a:cubicBezTo>
                  <a:cubicBezTo>
                    <a:pt x="3022559" y="3221560"/>
                    <a:pt x="3001335" y="3186798"/>
                    <a:pt x="2967625" y="3175625"/>
                  </a:cubicBezTo>
                  <a:cubicBezTo>
                    <a:pt x="2961383" y="3174383"/>
                    <a:pt x="2965129" y="3168176"/>
                    <a:pt x="2967625" y="3161968"/>
                  </a:cubicBezTo>
                  <a:cubicBezTo>
                    <a:pt x="2990099" y="3119758"/>
                    <a:pt x="2985105" y="3107343"/>
                    <a:pt x="2938911" y="3091204"/>
                  </a:cubicBezTo>
                  <a:cubicBezTo>
                    <a:pt x="2915189" y="3083755"/>
                    <a:pt x="2892717" y="3071340"/>
                    <a:pt x="2870243" y="3061408"/>
                  </a:cubicBezTo>
                  <a:cubicBezTo>
                    <a:pt x="2830291" y="3047752"/>
                    <a:pt x="2829043" y="3031613"/>
                    <a:pt x="2854013" y="2996851"/>
                  </a:cubicBezTo>
                  <a:cubicBezTo>
                    <a:pt x="2859007" y="2990644"/>
                    <a:pt x="2861503" y="2984437"/>
                    <a:pt x="2870243" y="2980712"/>
                  </a:cubicBezTo>
                  <a:cubicBezTo>
                    <a:pt x="2952643" y="2947192"/>
                    <a:pt x="2975117" y="2864013"/>
                    <a:pt x="3022559" y="2798214"/>
                  </a:cubicBezTo>
                  <a:cubicBezTo>
                    <a:pt x="3045033" y="2767177"/>
                    <a:pt x="3066257" y="2734899"/>
                    <a:pt x="3087481" y="2702620"/>
                  </a:cubicBezTo>
                  <a:cubicBezTo>
                    <a:pt x="3099965" y="2685240"/>
                    <a:pt x="3123687" y="2685240"/>
                    <a:pt x="3136173" y="2695171"/>
                  </a:cubicBezTo>
                  <a:cubicBezTo>
                    <a:pt x="3157397" y="2711311"/>
                    <a:pt x="3169881" y="2701379"/>
                    <a:pt x="3186111" y="2690206"/>
                  </a:cubicBezTo>
                  <a:cubicBezTo>
                    <a:pt x="3189857" y="2687102"/>
                    <a:pt x="3193602" y="2683067"/>
                    <a:pt x="3197816" y="2681049"/>
                  </a:cubicBezTo>
                  <a:close/>
                  <a:moveTo>
                    <a:pt x="1421433" y="2632226"/>
                  </a:moveTo>
                  <a:cubicBezTo>
                    <a:pt x="1436689" y="2628479"/>
                    <a:pt x="1454124" y="2633475"/>
                    <a:pt x="1470937" y="2647837"/>
                  </a:cubicBezTo>
                  <a:cubicBezTo>
                    <a:pt x="1489617" y="2662824"/>
                    <a:pt x="1508297" y="2677811"/>
                    <a:pt x="1528223" y="2691548"/>
                  </a:cubicBezTo>
                  <a:cubicBezTo>
                    <a:pt x="1535073" y="2695919"/>
                    <a:pt x="1537563" y="2701227"/>
                    <a:pt x="1538187" y="2706847"/>
                  </a:cubicBezTo>
                  <a:cubicBezTo>
                    <a:pt x="1538809" y="2712467"/>
                    <a:pt x="1537563" y="2718399"/>
                    <a:pt x="1536941" y="2724019"/>
                  </a:cubicBezTo>
                  <a:cubicBezTo>
                    <a:pt x="1533205" y="2760237"/>
                    <a:pt x="1514525" y="2796454"/>
                    <a:pt x="1536941" y="2831423"/>
                  </a:cubicBezTo>
                  <a:cubicBezTo>
                    <a:pt x="1536941" y="2832672"/>
                    <a:pt x="1536941" y="2835169"/>
                    <a:pt x="1536941" y="2835169"/>
                  </a:cubicBezTo>
                  <a:cubicBezTo>
                    <a:pt x="1500825" y="2886373"/>
                    <a:pt x="1535695" y="2945071"/>
                    <a:pt x="1519505" y="2998772"/>
                  </a:cubicBezTo>
                  <a:cubicBezTo>
                    <a:pt x="1513279" y="3020003"/>
                    <a:pt x="1499579" y="3018754"/>
                    <a:pt x="1484635" y="3012510"/>
                  </a:cubicBezTo>
                  <a:cubicBezTo>
                    <a:pt x="1462219" y="3000021"/>
                    <a:pt x="1443539" y="2995026"/>
                    <a:pt x="1421121" y="3016257"/>
                  </a:cubicBezTo>
                  <a:cubicBezTo>
                    <a:pt x="1406177" y="3029994"/>
                    <a:pt x="1385007" y="3027497"/>
                    <a:pt x="1371307" y="3011261"/>
                  </a:cubicBezTo>
                  <a:cubicBezTo>
                    <a:pt x="1348891" y="2982537"/>
                    <a:pt x="1322737" y="2962555"/>
                    <a:pt x="1287867" y="2955062"/>
                  </a:cubicBezTo>
                  <a:cubicBezTo>
                    <a:pt x="1282885" y="2955062"/>
                    <a:pt x="1276659" y="2951315"/>
                    <a:pt x="1274169" y="2947568"/>
                  </a:cubicBezTo>
                  <a:cubicBezTo>
                    <a:pt x="1254243" y="2911351"/>
                    <a:pt x="1225599" y="2907604"/>
                    <a:pt x="1189483" y="2933831"/>
                  </a:cubicBezTo>
                  <a:cubicBezTo>
                    <a:pt x="1191975" y="2912600"/>
                    <a:pt x="1200691" y="2902609"/>
                    <a:pt x="1208163" y="2892618"/>
                  </a:cubicBezTo>
                  <a:cubicBezTo>
                    <a:pt x="1221863" y="2876382"/>
                    <a:pt x="1233071" y="2868889"/>
                    <a:pt x="1249261" y="2892618"/>
                  </a:cubicBezTo>
                  <a:cubicBezTo>
                    <a:pt x="1267941" y="2920093"/>
                    <a:pt x="1281641" y="2916346"/>
                    <a:pt x="1295339" y="2883876"/>
                  </a:cubicBezTo>
                  <a:cubicBezTo>
                    <a:pt x="1311529" y="2850156"/>
                    <a:pt x="1321493" y="2843911"/>
                    <a:pt x="1346399" y="2858898"/>
                  </a:cubicBezTo>
                  <a:cubicBezTo>
                    <a:pt x="1350135" y="2861396"/>
                    <a:pt x="1356363" y="2865142"/>
                    <a:pt x="1357609" y="2870138"/>
                  </a:cubicBezTo>
                  <a:cubicBezTo>
                    <a:pt x="1360099" y="2883876"/>
                    <a:pt x="1358853" y="2902609"/>
                    <a:pt x="1380025" y="2896364"/>
                  </a:cubicBezTo>
                  <a:cubicBezTo>
                    <a:pt x="1399951" y="2888871"/>
                    <a:pt x="1424857" y="2881378"/>
                    <a:pt x="1424857" y="2853902"/>
                  </a:cubicBezTo>
                  <a:cubicBezTo>
                    <a:pt x="1423613" y="2831423"/>
                    <a:pt x="1432331" y="2817685"/>
                    <a:pt x="1451011" y="2805196"/>
                  </a:cubicBezTo>
                  <a:cubicBezTo>
                    <a:pt x="1470937" y="2793956"/>
                    <a:pt x="1468445" y="2780219"/>
                    <a:pt x="1447275" y="2768979"/>
                  </a:cubicBezTo>
                  <a:cubicBezTo>
                    <a:pt x="1426103" y="2757739"/>
                    <a:pt x="1407423" y="2746499"/>
                    <a:pt x="1380025" y="2761485"/>
                  </a:cubicBezTo>
                  <a:cubicBezTo>
                    <a:pt x="1365081" y="2770228"/>
                    <a:pt x="1346399" y="2763983"/>
                    <a:pt x="1328965" y="2752743"/>
                  </a:cubicBezTo>
                  <a:cubicBezTo>
                    <a:pt x="1276659" y="2721521"/>
                    <a:pt x="1272923" y="2722770"/>
                    <a:pt x="1228089" y="2765232"/>
                  </a:cubicBezTo>
                  <a:cubicBezTo>
                    <a:pt x="1224353" y="2768979"/>
                    <a:pt x="1218127" y="2773974"/>
                    <a:pt x="1214391" y="2772725"/>
                  </a:cubicBezTo>
                  <a:cubicBezTo>
                    <a:pt x="1174539" y="2763983"/>
                    <a:pt x="1163331" y="2795205"/>
                    <a:pt x="1147141" y="2820183"/>
                  </a:cubicBezTo>
                  <a:cubicBezTo>
                    <a:pt x="1144651" y="2825178"/>
                    <a:pt x="1138423" y="2827676"/>
                    <a:pt x="1134687" y="2830174"/>
                  </a:cubicBezTo>
                  <a:cubicBezTo>
                    <a:pt x="1103553" y="2772725"/>
                    <a:pt x="1130951" y="2721521"/>
                    <a:pt x="1198201" y="2717775"/>
                  </a:cubicBezTo>
                  <a:cubicBezTo>
                    <a:pt x="1210655" y="2717775"/>
                    <a:pt x="1219373" y="2715277"/>
                    <a:pt x="1224353" y="2704037"/>
                  </a:cubicBezTo>
                  <a:cubicBezTo>
                    <a:pt x="1239299" y="2669068"/>
                    <a:pt x="1269187" y="2674064"/>
                    <a:pt x="1294095" y="2684055"/>
                  </a:cubicBezTo>
                  <a:cubicBezTo>
                    <a:pt x="1315265" y="2691548"/>
                    <a:pt x="1335191" y="2691548"/>
                    <a:pt x="1356363" y="2691548"/>
                  </a:cubicBezTo>
                  <a:cubicBezTo>
                    <a:pt x="1371307" y="2691548"/>
                    <a:pt x="1380025" y="2684055"/>
                    <a:pt x="1385007" y="2669068"/>
                  </a:cubicBezTo>
                  <a:cubicBezTo>
                    <a:pt x="1393101" y="2648461"/>
                    <a:pt x="1406177" y="2635973"/>
                    <a:pt x="1421433" y="2632226"/>
                  </a:cubicBezTo>
                  <a:close/>
                  <a:moveTo>
                    <a:pt x="4630467" y="2488513"/>
                  </a:moveTo>
                  <a:cubicBezTo>
                    <a:pt x="4646703" y="2494924"/>
                    <a:pt x="4646703" y="2510309"/>
                    <a:pt x="4646703" y="2524412"/>
                  </a:cubicBezTo>
                  <a:cubicBezTo>
                    <a:pt x="4645453" y="2524412"/>
                    <a:pt x="4644205" y="2523130"/>
                    <a:pt x="4644205" y="2523130"/>
                  </a:cubicBezTo>
                  <a:cubicBezTo>
                    <a:pt x="4635463" y="2514155"/>
                    <a:pt x="4620477" y="2509027"/>
                    <a:pt x="4622975" y="2493642"/>
                  </a:cubicBezTo>
                  <a:cubicBezTo>
                    <a:pt x="4624223" y="2491078"/>
                    <a:pt x="4629219" y="2487231"/>
                    <a:pt x="4630467" y="2488513"/>
                  </a:cubicBezTo>
                  <a:close/>
                  <a:moveTo>
                    <a:pt x="1218227" y="2455530"/>
                  </a:moveTo>
                  <a:cubicBezTo>
                    <a:pt x="1226077" y="2454262"/>
                    <a:pt x="1228693" y="2460603"/>
                    <a:pt x="1228693" y="2465675"/>
                  </a:cubicBezTo>
                  <a:cubicBezTo>
                    <a:pt x="1228693" y="2475820"/>
                    <a:pt x="1223461" y="2483429"/>
                    <a:pt x="1214301" y="2485965"/>
                  </a:cubicBezTo>
                  <a:cubicBezTo>
                    <a:pt x="1206451" y="2485965"/>
                    <a:pt x="1202527" y="2482161"/>
                    <a:pt x="1202527" y="2475820"/>
                  </a:cubicBezTo>
                  <a:cubicBezTo>
                    <a:pt x="1202527" y="2465675"/>
                    <a:pt x="1210377" y="2459335"/>
                    <a:pt x="1218227" y="2455530"/>
                  </a:cubicBezTo>
                  <a:close/>
                  <a:moveTo>
                    <a:pt x="1288462" y="2402666"/>
                  </a:moveTo>
                  <a:cubicBezTo>
                    <a:pt x="1310123" y="2399004"/>
                    <a:pt x="1316196" y="2410860"/>
                    <a:pt x="1320865" y="2447123"/>
                  </a:cubicBezTo>
                  <a:cubicBezTo>
                    <a:pt x="1322111" y="2457041"/>
                    <a:pt x="1325849" y="2469438"/>
                    <a:pt x="1335813" y="2469438"/>
                  </a:cubicBezTo>
                  <a:cubicBezTo>
                    <a:pt x="1348269" y="2469438"/>
                    <a:pt x="1343287" y="2459520"/>
                    <a:pt x="1342041" y="2454561"/>
                  </a:cubicBezTo>
                  <a:cubicBezTo>
                    <a:pt x="1339549" y="2444643"/>
                    <a:pt x="1337059" y="2437205"/>
                    <a:pt x="1348269" y="2434725"/>
                  </a:cubicBezTo>
                  <a:cubicBezTo>
                    <a:pt x="1359479" y="2432246"/>
                    <a:pt x="1368197" y="2437205"/>
                    <a:pt x="1370689" y="2448363"/>
                  </a:cubicBezTo>
                  <a:cubicBezTo>
                    <a:pt x="1371935" y="2454561"/>
                    <a:pt x="1371935" y="2459520"/>
                    <a:pt x="1371935" y="2464479"/>
                  </a:cubicBezTo>
                  <a:cubicBezTo>
                    <a:pt x="1368197" y="2501672"/>
                    <a:pt x="1373181" y="2533906"/>
                    <a:pt x="1400583" y="2561180"/>
                  </a:cubicBezTo>
                  <a:cubicBezTo>
                    <a:pt x="1404319" y="2564280"/>
                    <a:pt x="1408057" y="2568929"/>
                    <a:pt x="1409769" y="2574198"/>
                  </a:cubicBezTo>
                  <a:cubicBezTo>
                    <a:pt x="1411481" y="2579467"/>
                    <a:pt x="1411171" y="2585356"/>
                    <a:pt x="1406811" y="2590934"/>
                  </a:cubicBezTo>
                  <a:cubicBezTo>
                    <a:pt x="1405565" y="2593414"/>
                    <a:pt x="1399337" y="2595893"/>
                    <a:pt x="1396845" y="2594654"/>
                  </a:cubicBezTo>
                  <a:cubicBezTo>
                    <a:pt x="1385635" y="2592174"/>
                    <a:pt x="1384391" y="2581016"/>
                    <a:pt x="1379407" y="2572338"/>
                  </a:cubicBezTo>
                  <a:cubicBezTo>
                    <a:pt x="1375671" y="2566139"/>
                    <a:pt x="1374425" y="2557461"/>
                    <a:pt x="1371935" y="2551262"/>
                  </a:cubicBezTo>
                  <a:cubicBezTo>
                    <a:pt x="1356987" y="2519029"/>
                    <a:pt x="1348269" y="2516549"/>
                    <a:pt x="1322111" y="2538865"/>
                  </a:cubicBezTo>
                  <a:cubicBezTo>
                    <a:pt x="1313393" y="2546303"/>
                    <a:pt x="1305919" y="2557461"/>
                    <a:pt x="1293463" y="2547543"/>
                  </a:cubicBezTo>
                  <a:cubicBezTo>
                    <a:pt x="1282253" y="2540104"/>
                    <a:pt x="1283499" y="2526467"/>
                    <a:pt x="1288481" y="2515309"/>
                  </a:cubicBezTo>
                  <a:cubicBezTo>
                    <a:pt x="1303427" y="2488035"/>
                    <a:pt x="1302183" y="2473158"/>
                    <a:pt x="1266061" y="2471918"/>
                  </a:cubicBezTo>
                  <a:cubicBezTo>
                    <a:pt x="1247377" y="2470678"/>
                    <a:pt x="1238659" y="2450842"/>
                    <a:pt x="1234921" y="2433485"/>
                  </a:cubicBezTo>
                  <a:cubicBezTo>
                    <a:pt x="1229939" y="2413649"/>
                    <a:pt x="1249869" y="2417369"/>
                    <a:pt x="1261079" y="2411170"/>
                  </a:cubicBezTo>
                  <a:cubicBezTo>
                    <a:pt x="1272289" y="2406831"/>
                    <a:pt x="1281242" y="2403886"/>
                    <a:pt x="1288462" y="2402666"/>
                  </a:cubicBezTo>
                  <a:close/>
                  <a:moveTo>
                    <a:pt x="3164488" y="2398598"/>
                  </a:moveTo>
                  <a:cubicBezTo>
                    <a:pt x="3170170" y="2401222"/>
                    <a:pt x="3174588" y="2406778"/>
                    <a:pt x="3177113" y="2416040"/>
                  </a:cubicBezTo>
                  <a:cubicBezTo>
                    <a:pt x="3178375" y="2420980"/>
                    <a:pt x="3183425" y="2427154"/>
                    <a:pt x="3187211" y="2427154"/>
                  </a:cubicBezTo>
                  <a:cubicBezTo>
                    <a:pt x="3209935" y="2424684"/>
                    <a:pt x="3212461" y="2438267"/>
                    <a:pt x="3208673" y="2454321"/>
                  </a:cubicBezTo>
                  <a:cubicBezTo>
                    <a:pt x="3204885" y="2474078"/>
                    <a:pt x="3196049" y="2492601"/>
                    <a:pt x="3174587" y="2498775"/>
                  </a:cubicBezTo>
                  <a:cubicBezTo>
                    <a:pt x="3156913" y="2502480"/>
                    <a:pt x="3144289" y="2490131"/>
                    <a:pt x="3136715" y="2476548"/>
                  </a:cubicBezTo>
                  <a:cubicBezTo>
                    <a:pt x="3129139" y="2464199"/>
                    <a:pt x="3120303" y="2450616"/>
                    <a:pt x="3122827" y="2434563"/>
                  </a:cubicBezTo>
                  <a:cubicBezTo>
                    <a:pt x="3120303" y="2417275"/>
                    <a:pt x="3125353" y="2402457"/>
                    <a:pt x="3144289" y="2398752"/>
                  </a:cubicBezTo>
                  <a:cubicBezTo>
                    <a:pt x="3151864" y="2396282"/>
                    <a:pt x="3158807" y="2395974"/>
                    <a:pt x="3164488" y="2398598"/>
                  </a:cubicBezTo>
                  <a:close/>
                  <a:moveTo>
                    <a:pt x="3232605" y="2353584"/>
                  </a:moveTo>
                  <a:cubicBezTo>
                    <a:pt x="3246037" y="2349852"/>
                    <a:pt x="3246037" y="2369759"/>
                    <a:pt x="3248481" y="2379712"/>
                  </a:cubicBezTo>
                  <a:cubicBezTo>
                    <a:pt x="3250923" y="2399619"/>
                    <a:pt x="3235047" y="2407084"/>
                    <a:pt x="3217951" y="2414550"/>
                  </a:cubicBezTo>
                  <a:cubicBezTo>
                    <a:pt x="3209403" y="2409573"/>
                    <a:pt x="3197191" y="2399619"/>
                    <a:pt x="3200855" y="2389666"/>
                  </a:cubicBezTo>
                  <a:cubicBezTo>
                    <a:pt x="3204519" y="2373491"/>
                    <a:pt x="3217951" y="2357317"/>
                    <a:pt x="3232605" y="2353584"/>
                  </a:cubicBezTo>
                  <a:close/>
                  <a:moveTo>
                    <a:pt x="1078175" y="2206981"/>
                  </a:moveTo>
                  <a:cubicBezTo>
                    <a:pt x="1085343" y="2206981"/>
                    <a:pt x="1091317" y="2209479"/>
                    <a:pt x="1091317" y="2216973"/>
                  </a:cubicBezTo>
                  <a:cubicBezTo>
                    <a:pt x="1091317" y="2224466"/>
                    <a:pt x="1087733" y="2231959"/>
                    <a:pt x="1078175" y="2231959"/>
                  </a:cubicBezTo>
                  <a:cubicBezTo>
                    <a:pt x="1072203" y="2233208"/>
                    <a:pt x="1066229" y="2231959"/>
                    <a:pt x="1065035" y="2223217"/>
                  </a:cubicBezTo>
                  <a:cubicBezTo>
                    <a:pt x="1066229" y="2214475"/>
                    <a:pt x="1071007" y="2208230"/>
                    <a:pt x="1078175" y="2206981"/>
                  </a:cubicBezTo>
                  <a:close/>
                  <a:moveTo>
                    <a:pt x="3216453" y="2081790"/>
                  </a:moveTo>
                  <a:cubicBezTo>
                    <a:pt x="3225195" y="2080596"/>
                    <a:pt x="3228943" y="2087763"/>
                    <a:pt x="3226445" y="2094930"/>
                  </a:cubicBezTo>
                  <a:cubicBezTo>
                    <a:pt x="3226445" y="2103292"/>
                    <a:pt x="3217703" y="2105681"/>
                    <a:pt x="3210209" y="2106875"/>
                  </a:cubicBezTo>
                  <a:cubicBezTo>
                    <a:pt x="3202717" y="2106875"/>
                    <a:pt x="3202717" y="2102097"/>
                    <a:pt x="3202717" y="2096125"/>
                  </a:cubicBezTo>
                  <a:cubicBezTo>
                    <a:pt x="3202717" y="2086568"/>
                    <a:pt x="3208961" y="2082985"/>
                    <a:pt x="3216453" y="2081790"/>
                  </a:cubicBezTo>
                  <a:close/>
                  <a:moveTo>
                    <a:pt x="4209193" y="1871782"/>
                  </a:moveTo>
                  <a:cubicBezTo>
                    <a:pt x="4222053" y="1878221"/>
                    <a:pt x="4223339" y="1889812"/>
                    <a:pt x="4229769" y="1901403"/>
                  </a:cubicBezTo>
                  <a:cubicBezTo>
                    <a:pt x="4233627" y="1908487"/>
                    <a:pt x="4236201" y="1915570"/>
                    <a:pt x="4235879" y="1922171"/>
                  </a:cubicBezTo>
                  <a:cubicBezTo>
                    <a:pt x="4235557" y="1928771"/>
                    <a:pt x="4232341" y="1934888"/>
                    <a:pt x="4224625" y="1940040"/>
                  </a:cubicBezTo>
                  <a:cubicBezTo>
                    <a:pt x="4209193" y="1950343"/>
                    <a:pt x="4193761" y="1952919"/>
                    <a:pt x="4180899" y="1933601"/>
                  </a:cubicBezTo>
                  <a:cubicBezTo>
                    <a:pt x="4222053" y="1933601"/>
                    <a:pt x="4222053" y="1933601"/>
                    <a:pt x="4211765" y="1896252"/>
                  </a:cubicBezTo>
                  <a:cubicBezTo>
                    <a:pt x="4209193" y="1888524"/>
                    <a:pt x="4209193" y="1880797"/>
                    <a:pt x="4209193" y="1871782"/>
                  </a:cubicBezTo>
                  <a:close/>
                  <a:moveTo>
                    <a:pt x="2375209" y="1867534"/>
                  </a:moveTo>
                  <a:cubicBezTo>
                    <a:pt x="2383123" y="1868783"/>
                    <a:pt x="2392355" y="1870032"/>
                    <a:pt x="2393673" y="1880023"/>
                  </a:cubicBezTo>
                  <a:cubicBezTo>
                    <a:pt x="2393673" y="1888766"/>
                    <a:pt x="2387079" y="1890015"/>
                    <a:pt x="2379165" y="1892512"/>
                  </a:cubicBezTo>
                  <a:cubicBezTo>
                    <a:pt x="2371253" y="1891263"/>
                    <a:pt x="2364659" y="1886268"/>
                    <a:pt x="2363339" y="1878774"/>
                  </a:cubicBezTo>
                  <a:cubicBezTo>
                    <a:pt x="2362021" y="1870032"/>
                    <a:pt x="2367295" y="1866285"/>
                    <a:pt x="2375209" y="1867534"/>
                  </a:cubicBezTo>
                  <a:close/>
                  <a:moveTo>
                    <a:pt x="4122678" y="1866047"/>
                  </a:moveTo>
                  <a:cubicBezTo>
                    <a:pt x="4128631" y="1866206"/>
                    <a:pt x="4133211" y="1870984"/>
                    <a:pt x="4133211" y="1881178"/>
                  </a:cubicBezTo>
                  <a:cubicBezTo>
                    <a:pt x="4134431" y="1910486"/>
                    <a:pt x="4150307" y="1920680"/>
                    <a:pt x="4168625" y="1933422"/>
                  </a:cubicBezTo>
                  <a:cubicBezTo>
                    <a:pt x="4130769" y="1947439"/>
                    <a:pt x="4120999" y="1941067"/>
                    <a:pt x="4122221" y="1900292"/>
                  </a:cubicBezTo>
                  <a:cubicBezTo>
                    <a:pt x="4122221" y="1886275"/>
                    <a:pt x="4116115" y="1881178"/>
                    <a:pt x="4103903" y="1878630"/>
                  </a:cubicBezTo>
                  <a:cubicBezTo>
                    <a:pt x="4109398" y="1870347"/>
                    <a:pt x="4116725" y="1865888"/>
                    <a:pt x="4122678" y="1866047"/>
                  </a:cubicBezTo>
                  <a:close/>
                  <a:moveTo>
                    <a:pt x="860564" y="1858386"/>
                  </a:moveTo>
                  <a:cubicBezTo>
                    <a:pt x="863603" y="1858386"/>
                    <a:pt x="866802" y="1859622"/>
                    <a:pt x="870001" y="1860241"/>
                  </a:cubicBezTo>
                  <a:cubicBezTo>
                    <a:pt x="890475" y="1862714"/>
                    <a:pt x="912231" y="1867660"/>
                    <a:pt x="930145" y="1880024"/>
                  </a:cubicBezTo>
                  <a:cubicBezTo>
                    <a:pt x="935265" y="1882497"/>
                    <a:pt x="942943" y="1886206"/>
                    <a:pt x="940383" y="1893625"/>
                  </a:cubicBezTo>
                  <a:cubicBezTo>
                    <a:pt x="940383" y="1901044"/>
                    <a:pt x="932705" y="1903517"/>
                    <a:pt x="925027" y="1903517"/>
                  </a:cubicBezTo>
                  <a:cubicBezTo>
                    <a:pt x="899433" y="1903517"/>
                    <a:pt x="875119" y="1899807"/>
                    <a:pt x="857205" y="1878788"/>
                  </a:cubicBezTo>
                  <a:cubicBezTo>
                    <a:pt x="853365" y="1873842"/>
                    <a:pt x="850807" y="1870133"/>
                    <a:pt x="852085" y="1863950"/>
                  </a:cubicBezTo>
                  <a:cubicBezTo>
                    <a:pt x="854645" y="1859622"/>
                    <a:pt x="857525" y="1858386"/>
                    <a:pt x="860564" y="1858386"/>
                  </a:cubicBezTo>
                  <a:close/>
                  <a:moveTo>
                    <a:pt x="2390397" y="1427930"/>
                  </a:moveTo>
                  <a:cubicBezTo>
                    <a:pt x="2407821" y="1426683"/>
                    <a:pt x="2421513" y="1441640"/>
                    <a:pt x="2417779" y="1457843"/>
                  </a:cubicBezTo>
                  <a:cubicBezTo>
                    <a:pt x="2406577" y="1512684"/>
                    <a:pt x="2405333" y="1570018"/>
                    <a:pt x="2394131" y="1624860"/>
                  </a:cubicBezTo>
                  <a:cubicBezTo>
                    <a:pt x="2391641" y="1633584"/>
                    <a:pt x="2390397" y="1642309"/>
                    <a:pt x="2384173" y="1646048"/>
                  </a:cubicBezTo>
                  <a:cubicBezTo>
                    <a:pt x="2353057" y="1675962"/>
                    <a:pt x="2351811" y="1709614"/>
                    <a:pt x="2360525" y="1748252"/>
                  </a:cubicBezTo>
                  <a:cubicBezTo>
                    <a:pt x="2369237" y="1789383"/>
                    <a:pt x="2359279" y="1830514"/>
                    <a:pt x="2351811" y="1871645"/>
                  </a:cubicBezTo>
                  <a:cubicBezTo>
                    <a:pt x="2349323" y="1892834"/>
                    <a:pt x="2346833" y="1915269"/>
                    <a:pt x="2343099" y="1936458"/>
                  </a:cubicBezTo>
                  <a:cubicBezTo>
                    <a:pt x="2343099" y="1943936"/>
                    <a:pt x="2345589" y="1950168"/>
                    <a:pt x="2353057" y="1952661"/>
                  </a:cubicBezTo>
                  <a:cubicBezTo>
                    <a:pt x="2359279" y="1955154"/>
                    <a:pt x="2366747" y="1952661"/>
                    <a:pt x="2370481" y="1946429"/>
                  </a:cubicBezTo>
                  <a:cubicBezTo>
                    <a:pt x="2382929" y="1928979"/>
                    <a:pt x="2390397" y="1905298"/>
                    <a:pt x="2420269" y="1905298"/>
                  </a:cubicBezTo>
                  <a:cubicBezTo>
                    <a:pt x="2430225" y="1904051"/>
                    <a:pt x="2426491" y="1890341"/>
                    <a:pt x="2419023" y="1884109"/>
                  </a:cubicBezTo>
                  <a:cubicBezTo>
                    <a:pt x="2400353" y="1870399"/>
                    <a:pt x="2415289" y="1865413"/>
                    <a:pt x="2426491" y="1864167"/>
                  </a:cubicBezTo>
                  <a:cubicBezTo>
                    <a:pt x="2442673" y="1859181"/>
                    <a:pt x="2461343" y="1859181"/>
                    <a:pt x="2476279" y="1870399"/>
                  </a:cubicBezTo>
                  <a:cubicBezTo>
                    <a:pt x="2484991" y="1875384"/>
                    <a:pt x="2492459" y="1881616"/>
                    <a:pt x="2502417" y="1881616"/>
                  </a:cubicBezTo>
                  <a:cubicBezTo>
                    <a:pt x="2521087" y="1881616"/>
                    <a:pt x="2528555" y="1887848"/>
                    <a:pt x="2517353" y="1909037"/>
                  </a:cubicBezTo>
                  <a:cubicBezTo>
                    <a:pt x="2506151" y="1928979"/>
                    <a:pt x="2519841" y="1962632"/>
                    <a:pt x="2539757" y="1973849"/>
                  </a:cubicBezTo>
                  <a:cubicBezTo>
                    <a:pt x="2554693" y="1982574"/>
                    <a:pt x="2568383" y="1983821"/>
                    <a:pt x="2572117" y="1962632"/>
                  </a:cubicBezTo>
                  <a:cubicBezTo>
                    <a:pt x="2573363" y="1951414"/>
                    <a:pt x="2579585" y="1945182"/>
                    <a:pt x="2585809" y="1936458"/>
                  </a:cubicBezTo>
                  <a:cubicBezTo>
                    <a:pt x="2595767" y="1919008"/>
                    <a:pt x="2601989" y="1915269"/>
                    <a:pt x="2625639" y="1927733"/>
                  </a:cubicBezTo>
                  <a:cubicBezTo>
                    <a:pt x="2650531" y="1938950"/>
                    <a:pt x="2666713" y="1950168"/>
                    <a:pt x="2677915" y="1976342"/>
                  </a:cubicBezTo>
                  <a:cubicBezTo>
                    <a:pt x="2691605" y="2002516"/>
                    <a:pt x="2721477" y="1996285"/>
                    <a:pt x="2743881" y="1991299"/>
                  </a:cubicBezTo>
                  <a:cubicBezTo>
                    <a:pt x="2763797" y="1987560"/>
                    <a:pt x="2766285" y="1970110"/>
                    <a:pt x="2760063" y="1951414"/>
                  </a:cubicBezTo>
                  <a:cubicBezTo>
                    <a:pt x="2756329" y="1942690"/>
                    <a:pt x="2763797" y="1938950"/>
                    <a:pt x="2771265" y="1935211"/>
                  </a:cubicBezTo>
                  <a:cubicBezTo>
                    <a:pt x="2801137" y="1919008"/>
                    <a:pt x="2803625" y="1906544"/>
                    <a:pt x="2778733" y="1882863"/>
                  </a:cubicBezTo>
                  <a:cubicBezTo>
                    <a:pt x="2770019" y="1874138"/>
                    <a:pt x="2753839" y="1870399"/>
                    <a:pt x="2762551" y="1855442"/>
                  </a:cubicBezTo>
                  <a:cubicBezTo>
                    <a:pt x="2770019" y="1840485"/>
                    <a:pt x="2784955" y="1844225"/>
                    <a:pt x="2799891" y="1842978"/>
                  </a:cubicBezTo>
                  <a:cubicBezTo>
                    <a:pt x="2837231" y="1839239"/>
                    <a:pt x="2872083" y="1846717"/>
                    <a:pt x="2906933" y="1854196"/>
                  </a:cubicBezTo>
                  <a:cubicBezTo>
                    <a:pt x="2919379" y="1856688"/>
                    <a:pt x="2933071" y="1846717"/>
                    <a:pt x="2926847" y="1834253"/>
                  </a:cubicBezTo>
                  <a:cubicBezTo>
                    <a:pt x="2911911" y="1803094"/>
                    <a:pt x="2935561" y="1785644"/>
                    <a:pt x="2949251" y="1764455"/>
                  </a:cubicBezTo>
                  <a:cubicBezTo>
                    <a:pt x="2955475" y="1758223"/>
                    <a:pt x="2962943" y="1751992"/>
                    <a:pt x="2965433" y="1744513"/>
                  </a:cubicBezTo>
                  <a:cubicBezTo>
                    <a:pt x="2971655" y="1734542"/>
                    <a:pt x="2967921" y="1715846"/>
                    <a:pt x="2987837" y="1727064"/>
                  </a:cubicBezTo>
                  <a:cubicBezTo>
                    <a:pt x="3001527" y="1734542"/>
                    <a:pt x="3006507" y="1748252"/>
                    <a:pt x="2995305" y="1763209"/>
                  </a:cubicBezTo>
                  <a:cubicBezTo>
                    <a:pt x="2985347" y="1778166"/>
                    <a:pt x="2987837" y="1791876"/>
                    <a:pt x="2994059" y="1806833"/>
                  </a:cubicBezTo>
                  <a:cubicBezTo>
                    <a:pt x="3002773" y="1830514"/>
                    <a:pt x="3018953" y="1836746"/>
                    <a:pt x="3038867" y="1820543"/>
                  </a:cubicBezTo>
                  <a:cubicBezTo>
                    <a:pt x="3066251" y="1798108"/>
                    <a:pt x="3101101" y="1800601"/>
                    <a:pt x="3133463" y="1799354"/>
                  </a:cubicBezTo>
                  <a:cubicBezTo>
                    <a:pt x="3165823" y="1798108"/>
                    <a:pt x="3196941" y="1799354"/>
                    <a:pt x="3219345" y="1831761"/>
                  </a:cubicBezTo>
                  <a:cubicBezTo>
                    <a:pt x="3226813" y="1844225"/>
                    <a:pt x="3247971" y="1830514"/>
                    <a:pt x="3261663" y="1824282"/>
                  </a:cubicBezTo>
                  <a:cubicBezTo>
                    <a:pt x="3279089" y="1814311"/>
                    <a:pt x="3291535" y="1809326"/>
                    <a:pt x="3300247" y="1836746"/>
                  </a:cubicBezTo>
                  <a:cubicBezTo>
                    <a:pt x="3307715" y="1864167"/>
                    <a:pt x="3336343" y="1862920"/>
                    <a:pt x="3357503" y="1862920"/>
                  </a:cubicBezTo>
                  <a:cubicBezTo>
                    <a:pt x="3374927" y="1862920"/>
                    <a:pt x="3393597" y="1855442"/>
                    <a:pt x="3411023" y="1847964"/>
                  </a:cubicBezTo>
                  <a:cubicBezTo>
                    <a:pt x="3424715" y="1841732"/>
                    <a:pt x="3437161" y="1840485"/>
                    <a:pt x="3450853" y="1849210"/>
                  </a:cubicBezTo>
                  <a:cubicBezTo>
                    <a:pt x="3470767" y="1860428"/>
                    <a:pt x="3485703" y="1851703"/>
                    <a:pt x="3488193" y="1833007"/>
                  </a:cubicBezTo>
                  <a:cubicBezTo>
                    <a:pt x="3493171" y="1803094"/>
                    <a:pt x="3513085" y="1806833"/>
                    <a:pt x="3533001" y="1810572"/>
                  </a:cubicBezTo>
                  <a:cubicBezTo>
                    <a:pt x="3577809" y="1819297"/>
                    <a:pt x="3600213" y="1852949"/>
                    <a:pt x="3622617" y="1885356"/>
                  </a:cubicBezTo>
                  <a:cubicBezTo>
                    <a:pt x="3632573" y="1897820"/>
                    <a:pt x="3637553" y="1906544"/>
                    <a:pt x="3656223" y="1909037"/>
                  </a:cubicBezTo>
                  <a:cubicBezTo>
                    <a:pt x="3687339" y="1912776"/>
                    <a:pt x="3748327" y="1977589"/>
                    <a:pt x="3754551" y="2008748"/>
                  </a:cubicBezTo>
                  <a:cubicBezTo>
                    <a:pt x="3755795" y="2016227"/>
                    <a:pt x="3754551" y="2026198"/>
                    <a:pt x="3765753" y="2024952"/>
                  </a:cubicBezTo>
                  <a:cubicBezTo>
                    <a:pt x="3775711" y="2022459"/>
                    <a:pt x="3770731" y="2014980"/>
                    <a:pt x="3769487" y="2008748"/>
                  </a:cubicBezTo>
                  <a:cubicBezTo>
                    <a:pt x="3766997" y="2001270"/>
                    <a:pt x="3768243" y="1993792"/>
                    <a:pt x="3776955" y="1990053"/>
                  </a:cubicBezTo>
                  <a:cubicBezTo>
                    <a:pt x="3785667" y="1986313"/>
                    <a:pt x="3791891" y="1992545"/>
                    <a:pt x="3798115" y="1996285"/>
                  </a:cubicBezTo>
                  <a:cubicBezTo>
                    <a:pt x="3810251" y="2003764"/>
                    <a:pt x="3818185" y="2018954"/>
                    <a:pt x="3831371" y="2025030"/>
                  </a:cubicBezTo>
                  <a:lnTo>
                    <a:pt x="3842331" y="2026761"/>
                  </a:lnTo>
                  <a:lnTo>
                    <a:pt x="3847407" y="2020669"/>
                  </a:lnTo>
                  <a:cubicBezTo>
                    <a:pt x="3862363" y="2014437"/>
                    <a:pt x="3879813" y="2014437"/>
                    <a:pt x="3892275" y="2000726"/>
                  </a:cubicBezTo>
                  <a:cubicBezTo>
                    <a:pt x="3903493" y="1989509"/>
                    <a:pt x="3917203" y="1994494"/>
                    <a:pt x="3927173" y="2004465"/>
                  </a:cubicBezTo>
                  <a:cubicBezTo>
                    <a:pt x="3937143" y="2014437"/>
                    <a:pt x="3944621" y="2024408"/>
                    <a:pt x="3955839" y="2031886"/>
                  </a:cubicBezTo>
                  <a:cubicBezTo>
                    <a:pt x="3964563" y="2039365"/>
                    <a:pt x="3973287" y="2043104"/>
                    <a:pt x="3982011" y="2034379"/>
                  </a:cubicBezTo>
                  <a:cubicBezTo>
                    <a:pt x="3996967" y="2021915"/>
                    <a:pt x="4010677" y="2014437"/>
                    <a:pt x="4029371" y="2029394"/>
                  </a:cubicBezTo>
                  <a:cubicBezTo>
                    <a:pt x="4029371" y="2029394"/>
                    <a:pt x="4030619" y="2029394"/>
                    <a:pt x="4030619" y="2026901"/>
                  </a:cubicBezTo>
                  <a:cubicBezTo>
                    <a:pt x="4029371" y="1996987"/>
                    <a:pt x="4050559" y="1999480"/>
                    <a:pt x="4069255" y="2001973"/>
                  </a:cubicBezTo>
                  <a:cubicBezTo>
                    <a:pt x="4097921" y="2006958"/>
                    <a:pt x="4119107" y="2029394"/>
                    <a:pt x="4125339" y="2060554"/>
                  </a:cubicBezTo>
                  <a:cubicBezTo>
                    <a:pt x="4126585" y="2069279"/>
                    <a:pt x="4124093" y="2078004"/>
                    <a:pt x="4129079" y="2086728"/>
                  </a:cubicBezTo>
                  <a:cubicBezTo>
                    <a:pt x="4126585" y="2074264"/>
                    <a:pt x="4120355" y="2056815"/>
                    <a:pt x="4135311" y="2053075"/>
                  </a:cubicBezTo>
                  <a:cubicBezTo>
                    <a:pt x="4154005" y="2045597"/>
                    <a:pt x="4167715" y="2018176"/>
                    <a:pt x="4193887" y="2034379"/>
                  </a:cubicBezTo>
                  <a:cubicBezTo>
                    <a:pt x="4222553" y="2051829"/>
                    <a:pt x="4251219" y="2063047"/>
                    <a:pt x="4286117" y="2048090"/>
                  </a:cubicBezTo>
                  <a:cubicBezTo>
                    <a:pt x="4296087" y="2044351"/>
                    <a:pt x="4307305" y="2049336"/>
                    <a:pt x="4312289" y="2065540"/>
                  </a:cubicBezTo>
                  <a:cubicBezTo>
                    <a:pt x="4309797" y="2029394"/>
                    <a:pt x="4319767" y="2009451"/>
                    <a:pt x="4348433" y="1998233"/>
                  </a:cubicBezTo>
                  <a:cubicBezTo>
                    <a:pt x="4362143" y="1993248"/>
                    <a:pt x="4375853" y="1989509"/>
                    <a:pt x="4388315" y="1982030"/>
                  </a:cubicBezTo>
                  <a:cubicBezTo>
                    <a:pt x="4414489" y="1964580"/>
                    <a:pt x="4433183" y="1965827"/>
                    <a:pt x="4451879" y="1994494"/>
                  </a:cubicBezTo>
                  <a:cubicBezTo>
                    <a:pt x="4464341" y="2011944"/>
                    <a:pt x="4470573" y="2018176"/>
                    <a:pt x="4488023" y="1998233"/>
                  </a:cubicBezTo>
                  <a:cubicBezTo>
                    <a:pt x="4504225" y="1982030"/>
                    <a:pt x="4519181" y="1988262"/>
                    <a:pt x="4526659" y="2010698"/>
                  </a:cubicBezTo>
                  <a:cubicBezTo>
                    <a:pt x="4529151" y="2018176"/>
                    <a:pt x="4529151" y="2025654"/>
                    <a:pt x="4532891" y="2034379"/>
                  </a:cubicBezTo>
                  <a:cubicBezTo>
                    <a:pt x="4539121" y="2049336"/>
                    <a:pt x="4546599" y="2049336"/>
                    <a:pt x="4555325" y="2035626"/>
                  </a:cubicBezTo>
                  <a:cubicBezTo>
                    <a:pt x="4560309" y="2029394"/>
                    <a:pt x="4564049" y="2021915"/>
                    <a:pt x="4567787" y="2015683"/>
                  </a:cubicBezTo>
                  <a:cubicBezTo>
                    <a:pt x="4590221" y="1965827"/>
                    <a:pt x="4637583" y="1960841"/>
                    <a:pt x="4682451" y="1949623"/>
                  </a:cubicBezTo>
                  <a:cubicBezTo>
                    <a:pt x="4686189" y="1949623"/>
                    <a:pt x="4689929" y="1952116"/>
                    <a:pt x="4694913" y="1954609"/>
                  </a:cubicBezTo>
                  <a:cubicBezTo>
                    <a:pt x="4704885" y="1965827"/>
                    <a:pt x="4722333" y="1957102"/>
                    <a:pt x="4733549" y="1968320"/>
                  </a:cubicBezTo>
                  <a:cubicBezTo>
                    <a:pt x="4767201" y="1992001"/>
                    <a:pt x="4795867" y="2026901"/>
                    <a:pt x="4844473" y="2021915"/>
                  </a:cubicBezTo>
                  <a:cubicBezTo>
                    <a:pt x="4854443" y="2020669"/>
                    <a:pt x="4863169" y="2030640"/>
                    <a:pt x="4864415" y="2040611"/>
                  </a:cubicBezTo>
                  <a:cubicBezTo>
                    <a:pt x="4875631" y="2079250"/>
                    <a:pt x="4908037" y="2080496"/>
                    <a:pt x="4936701" y="2089221"/>
                  </a:cubicBezTo>
                  <a:cubicBezTo>
                    <a:pt x="4954151" y="2094207"/>
                    <a:pt x="5002757" y="2061800"/>
                    <a:pt x="5002757" y="2041858"/>
                  </a:cubicBezTo>
                  <a:cubicBezTo>
                    <a:pt x="5004003" y="2013190"/>
                    <a:pt x="5027685" y="1992001"/>
                    <a:pt x="5018959" y="1962088"/>
                  </a:cubicBezTo>
                  <a:cubicBezTo>
                    <a:pt x="5015221" y="1950870"/>
                    <a:pt x="5026437" y="1947131"/>
                    <a:pt x="5036409" y="1948377"/>
                  </a:cubicBezTo>
                  <a:cubicBezTo>
                    <a:pt x="5045133" y="1949623"/>
                    <a:pt x="5057595" y="1944638"/>
                    <a:pt x="5060089" y="1958348"/>
                  </a:cubicBezTo>
                  <a:cubicBezTo>
                    <a:pt x="5068813" y="2008205"/>
                    <a:pt x="5102463" y="2053075"/>
                    <a:pt x="5085015" y="2107917"/>
                  </a:cubicBezTo>
                  <a:cubicBezTo>
                    <a:pt x="5082523" y="2115396"/>
                    <a:pt x="5090001" y="2121628"/>
                    <a:pt x="5097479" y="2125367"/>
                  </a:cubicBezTo>
                  <a:cubicBezTo>
                    <a:pt x="5127391" y="2149049"/>
                    <a:pt x="5164781" y="2155281"/>
                    <a:pt x="5199679" y="2164006"/>
                  </a:cubicBezTo>
                  <a:cubicBezTo>
                    <a:pt x="5218373" y="2168991"/>
                    <a:pt x="5242053" y="2159020"/>
                    <a:pt x="5249531" y="2135338"/>
                  </a:cubicBezTo>
                  <a:cubicBezTo>
                    <a:pt x="5257009" y="2114149"/>
                    <a:pt x="5266981" y="2097946"/>
                    <a:pt x="5291907" y="2102932"/>
                  </a:cubicBezTo>
                  <a:cubicBezTo>
                    <a:pt x="5314341" y="2107917"/>
                    <a:pt x="5328051" y="2139078"/>
                    <a:pt x="5325557" y="2161513"/>
                  </a:cubicBezTo>
                  <a:cubicBezTo>
                    <a:pt x="5314341" y="2230066"/>
                    <a:pt x="5258255" y="2261226"/>
                    <a:pt x="5212141" y="2298618"/>
                  </a:cubicBezTo>
                  <a:cubicBezTo>
                    <a:pt x="5183477" y="2322300"/>
                    <a:pt x="5151071" y="2342242"/>
                    <a:pt x="5114927" y="2353460"/>
                  </a:cubicBezTo>
                  <a:cubicBezTo>
                    <a:pt x="5099971" y="2357199"/>
                    <a:pt x="5088755" y="2369663"/>
                    <a:pt x="5078783" y="2380881"/>
                  </a:cubicBezTo>
                  <a:cubicBezTo>
                    <a:pt x="5071305" y="2388359"/>
                    <a:pt x="5067567" y="2404563"/>
                    <a:pt x="5073799" y="2407056"/>
                  </a:cubicBezTo>
                  <a:cubicBezTo>
                    <a:pt x="5106203" y="2420766"/>
                    <a:pt x="5112435" y="2461898"/>
                    <a:pt x="5154811" y="2466883"/>
                  </a:cubicBezTo>
                  <a:cubicBezTo>
                    <a:pt x="5200925" y="2471869"/>
                    <a:pt x="5244547" y="2494304"/>
                    <a:pt x="5285675" y="2517986"/>
                  </a:cubicBezTo>
                  <a:cubicBezTo>
                    <a:pt x="5319327" y="2537929"/>
                    <a:pt x="5329297" y="2567842"/>
                    <a:pt x="5319327" y="2606481"/>
                  </a:cubicBezTo>
                  <a:cubicBezTo>
                    <a:pt x="5306863" y="2651352"/>
                    <a:pt x="5319327" y="2689991"/>
                    <a:pt x="5338021" y="2728629"/>
                  </a:cubicBezTo>
                  <a:cubicBezTo>
                    <a:pt x="5377903" y="2808399"/>
                    <a:pt x="5414047" y="2890662"/>
                    <a:pt x="5433989" y="2977911"/>
                  </a:cubicBezTo>
                  <a:cubicBezTo>
                    <a:pt x="5435235" y="2991622"/>
                    <a:pt x="5429003" y="3001593"/>
                    <a:pt x="5427757" y="3014057"/>
                  </a:cubicBezTo>
                  <a:cubicBezTo>
                    <a:pt x="5425265" y="3071392"/>
                    <a:pt x="5433989" y="3127480"/>
                    <a:pt x="5437727" y="3183569"/>
                  </a:cubicBezTo>
                  <a:cubicBezTo>
                    <a:pt x="5441467" y="3245889"/>
                    <a:pt x="5456423" y="3308210"/>
                    <a:pt x="5465147" y="3368037"/>
                  </a:cubicBezTo>
                  <a:cubicBezTo>
                    <a:pt x="5470133" y="3404183"/>
                    <a:pt x="5463901" y="3441576"/>
                    <a:pt x="5473871" y="3477721"/>
                  </a:cubicBezTo>
                  <a:cubicBezTo>
                    <a:pt x="5475117" y="3481461"/>
                    <a:pt x="5478857" y="3485200"/>
                    <a:pt x="5481349" y="3488939"/>
                  </a:cubicBezTo>
                  <a:cubicBezTo>
                    <a:pt x="5481349" y="3503896"/>
                    <a:pt x="5478857" y="3518853"/>
                    <a:pt x="5486335" y="3533810"/>
                  </a:cubicBezTo>
                  <a:cubicBezTo>
                    <a:pt x="5500045" y="3558738"/>
                    <a:pt x="5513755" y="3582420"/>
                    <a:pt x="5501291" y="3611087"/>
                  </a:cubicBezTo>
                  <a:cubicBezTo>
                    <a:pt x="5498799" y="3616073"/>
                    <a:pt x="5498799" y="3624798"/>
                    <a:pt x="5501291" y="3627291"/>
                  </a:cubicBezTo>
                  <a:cubicBezTo>
                    <a:pt x="5511573" y="3638197"/>
                    <a:pt x="5516481" y="3648557"/>
                    <a:pt x="5517901" y="3658548"/>
                  </a:cubicBezTo>
                  <a:cubicBezTo>
                    <a:pt x="5522167" y="3688520"/>
                    <a:pt x="5495059" y="3715162"/>
                    <a:pt x="5487581" y="3743207"/>
                  </a:cubicBezTo>
                  <a:cubicBezTo>
                    <a:pt x="5478857" y="3775613"/>
                    <a:pt x="5468887" y="3809266"/>
                    <a:pt x="5467639" y="3845412"/>
                  </a:cubicBezTo>
                  <a:cubicBezTo>
                    <a:pt x="5466393" y="3880312"/>
                    <a:pt x="5448945" y="3896515"/>
                    <a:pt x="5412801" y="3900254"/>
                  </a:cubicBezTo>
                  <a:cubicBezTo>
                    <a:pt x="5391613" y="3902747"/>
                    <a:pt x="5376657" y="3913965"/>
                    <a:pt x="5369179" y="3935154"/>
                  </a:cubicBezTo>
                  <a:cubicBezTo>
                    <a:pt x="5359209" y="3961328"/>
                    <a:pt x="5361701" y="3989996"/>
                    <a:pt x="5361701" y="4017417"/>
                  </a:cubicBezTo>
                  <a:cubicBezTo>
                    <a:pt x="5361701" y="4024895"/>
                    <a:pt x="5364195" y="4032373"/>
                    <a:pt x="5372919" y="4034866"/>
                  </a:cubicBezTo>
                  <a:cubicBezTo>
                    <a:pt x="5380397" y="4037359"/>
                    <a:pt x="5386629" y="4031127"/>
                    <a:pt x="5389121" y="4024895"/>
                  </a:cubicBezTo>
                  <a:cubicBezTo>
                    <a:pt x="5400337" y="4007445"/>
                    <a:pt x="5421525" y="3992488"/>
                    <a:pt x="5409063" y="3965067"/>
                  </a:cubicBezTo>
                  <a:cubicBezTo>
                    <a:pt x="5402831" y="3950111"/>
                    <a:pt x="5409063" y="3932661"/>
                    <a:pt x="5427757" y="3928922"/>
                  </a:cubicBezTo>
                  <a:cubicBezTo>
                    <a:pt x="5450191" y="3923936"/>
                    <a:pt x="5450191" y="3942632"/>
                    <a:pt x="5453931" y="3955096"/>
                  </a:cubicBezTo>
                  <a:cubicBezTo>
                    <a:pt x="5466393" y="3996228"/>
                    <a:pt x="5456423" y="4037359"/>
                    <a:pt x="5450191" y="4078491"/>
                  </a:cubicBezTo>
                  <a:cubicBezTo>
                    <a:pt x="5445205" y="4108404"/>
                    <a:pt x="5420279" y="4119622"/>
                    <a:pt x="5386629" y="4110897"/>
                  </a:cubicBezTo>
                  <a:cubicBezTo>
                    <a:pt x="5370425" y="4107158"/>
                    <a:pt x="5344253" y="4112144"/>
                    <a:pt x="5346745" y="4080983"/>
                  </a:cubicBezTo>
                  <a:cubicBezTo>
                    <a:pt x="5347991" y="4068519"/>
                    <a:pt x="5334283" y="4069766"/>
                    <a:pt x="5326805" y="4073505"/>
                  </a:cubicBezTo>
                  <a:cubicBezTo>
                    <a:pt x="5315587" y="4078491"/>
                    <a:pt x="5305617" y="4085969"/>
                    <a:pt x="5304371" y="4095940"/>
                  </a:cubicBezTo>
                  <a:cubicBezTo>
                    <a:pt x="5298139" y="4134579"/>
                    <a:pt x="5265733" y="4144550"/>
                    <a:pt x="5237069" y="4140811"/>
                  </a:cubicBezTo>
                  <a:cubicBezTo>
                    <a:pt x="5180983" y="4137072"/>
                    <a:pt x="5164781" y="4175710"/>
                    <a:pt x="5153565" y="4215596"/>
                  </a:cubicBezTo>
                  <a:cubicBezTo>
                    <a:pt x="5141101" y="4252988"/>
                    <a:pt x="5133623" y="4289134"/>
                    <a:pt x="5102463" y="4315308"/>
                  </a:cubicBezTo>
                  <a:cubicBezTo>
                    <a:pt x="5082523" y="4334004"/>
                    <a:pt x="5092493" y="4363918"/>
                    <a:pt x="5085015" y="4387600"/>
                  </a:cubicBezTo>
                  <a:cubicBezTo>
                    <a:pt x="5077537" y="4410035"/>
                    <a:pt x="5068813" y="4428732"/>
                    <a:pt x="5043887" y="4433717"/>
                  </a:cubicBezTo>
                  <a:cubicBezTo>
                    <a:pt x="5007743" y="4441196"/>
                    <a:pt x="4992787" y="4467370"/>
                    <a:pt x="4984063" y="4499777"/>
                  </a:cubicBezTo>
                  <a:cubicBezTo>
                    <a:pt x="4975339" y="4539662"/>
                    <a:pt x="4947919" y="4562097"/>
                    <a:pt x="4914267" y="4574561"/>
                  </a:cubicBezTo>
                  <a:cubicBezTo>
                    <a:pt x="4893081" y="4583286"/>
                    <a:pt x="4871893" y="4589518"/>
                    <a:pt x="4854443" y="4603229"/>
                  </a:cubicBezTo>
                  <a:cubicBezTo>
                    <a:pt x="4818301" y="4631896"/>
                    <a:pt x="4764709" y="4625664"/>
                    <a:pt x="4729811" y="4654332"/>
                  </a:cubicBezTo>
                  <a:cubicBezTo>
                    <a:pt x="4706131" y="4673028"/>
                    <a:pt x="4692421" y="4670535"/>
                    <a:pt x="4673725" y="4653085"/>
                  </a:cubicBezTo>
                  <a:lnTo>
                    <a:pt x="4669591" y="4652074"/>
                  </a:lnTo>
                  <a:lnTo>
                    <a:pt x="4675641" y="4655739"/>
                  </a:lnTo>
                  <a:cubicBezTo>
                    <a:pt x="4676907" y="4679405"/>
                    <a:pt x="4694617" y="4690615"/>
                    <a:pt x="4712329" y="4701826"/>
                  </a:cubicBezTo>
                  <a:lnTo>
                    <a:pt x="4729687" y="4709247"/>
                  </a:lnTo>
                  <a:lnTo>
                    <a:pt x="4759637" y="4716433"/>
                  </a:lnTo>
                  <a:cubicBezTo>
                    <a:pt x="4772091" y="4722659"/>
                    <a:pt x="4788283" y="4718924"/>
                    <a:pt x="4792019" y="4736357"/>
                  </a:cubicBezTo>
                  <a:cubicBezTo>
                    <a:pt x="4825647" y="4782431"/>
                    <a:pt x="4875465" y="4807336"/>
                    <a:pt x="4920301" y="4838467"/>
                  </a:cubicBezTo>
                  <a:cubicBezTo>
                    <a:pt x="4961401" y="4868353"/>
                    <a:pt x="4996275" y="4863372"/>
                    <a:pt x="5036129" y="4849675"/>
                  </a:cubicBezTo>
                  <a:lnTo>
                    <a:pt x="5040571" y="4849675"/>
                  </a:lnTo>
                  <a:lnTo>
                    <a:pt x="5042941" y="4848279"/>
                  </a:lnTo>
                  <a:cubicBezTo>
                    <a:pt x="5065357" y="4830849"/>
                    <a:pt x="5094001" y="4834584"/>
                    <a:pt x="5118907" y="4833339"/>
                  </a:cubicBezTo>
                  <a:cubicBezTo>
                    <a:pt x="5169967" y="4832094"/>
                    <a:pt x="5222271" y="4813419"/>
                    <a:pt x="5272085" y="4845789"/>
                  </a:cubicBezTo>
                  <a:cubicBezTo>
                    <a:pt x="5287029" y="4854505"/>
                    <a:pt x="5310691" y="4847034"/>
                    <a:pt x="5329371" y="4855750"/>
                  </a:cubicBezTo>
                  <a:cubicBezTo>
                    <a:pt x="5349297" y="4865710"/>
                    <a:pt x="5366731" y="4878160"/>
                    <a:pt x="5370467" y="4903060"/>
                  </a:cubicBezTo>
                  <a:cubicBezTo>
                    <a:pt x="5374203" y="4929205"/>
                    <a:pt x="5397865" y="4945391"/>
                    <a:pt x="5402847" y="4974026"/>
                  </a:cubicBezTo>
                  <a:cubicBezTo>
                    <a:pt x="5407517" y="5003906"/>
                    <a:pt x="5407517" y="5033008"/>
                    <a:pt x="5403197" y="5060729"/>
                  </a:cubicBezTo>
                  <a:cubicBezTo>
                    <a:pt x="5390237" y="5143893"/>
                    <a:pt x="5338399" y="5214625"/>
                    <a:pt x="5257141" y="5256643"/>
                  </a:cubicBezTo>
                  <a:cubicBezTo>
                    <a:pt x="5202345" y="5285279"/>
                    <a:pt x="5146305" y="5308935"/>
                    <a:pt x="5084037" y="5313915"/>
                  </a:cubicBezTo>
                  <a:cubicBezTo>
                    <a:pt x="5040451" y="5317649"/>
                    <a:pt x="5003091" y="5338815"/>
                    <a:pt x="4963239" y="5354999"/>
                  </a:cubicBezTo>
                  <a:cubicBezTo>
                    <a:pt x="4944559" y="5363715"/>
                    <a:pt x="4928369" y="5379901"/>
                    <a:pt x="4918407" y="5398575"/>
                  </a:cubicBezTo>
                  <a:cubicBezTo>
                    <a:pt x="4903463" y="5427211"/>
                    <a:pt x="4879801" y="5452111"/>
                    <a:pt x="4866103" y="5481991"/>
                  </a:cubicBezTo>
                  <a:cubicBezTo>
                    <a:pt x="4853649" y="5505647"/>
                    <a:pt x="4828741" y="5518097"/>
                    <a:pt x="4808817" y="5536773"/>
                  </a:cubicBezTo>
                  <a:lnTo>
                    <a:pt x="4793757" y="5550867"/>
                  </a:lnTo>
                  <a:lnTo>
                    <a:pt x="4778159" y="5595201"/>
                  </a:lnTo>
                  <a:cubicBezTo>
                    <a:pt x="4766019" y="5635477"/>
                    <a:pt x="4718865" y="5656083"/>
                    <a:pt x="4678715" y="5648589"/>
                  </a:cubicBezTo>
                  <a:lnTo>
                    <a:pt x="4657833" y="5638701"/>
                  </a:lnTo>
                  <a:lnTo>
                    <a:pt x="4653149" y="5638863"/>
                  </a:lnTo>
                  <a:cubicBezTo>
                    <a:pt x="4649413" y="5637619"/>
                    <a:pt x="4646921" y="5636373"/>
                    <a:pt x="4643185" y="5633883"/>
                  </a:cubicBezTo>
                  <a:cubicBezTo>
                    <a:pt x="4635713" y="5626413"/>
                    <a:pt x="4625751" y="5620189"/>
                    <a:pt x="4635713" y="5608983"/>
                  </a:cubicBezTo>
                  <a:cubicBezTo>
                    <a:pt x="4678055" y="5606493"/>
                    <a:pt x="4706699" y="5584083"/>
                    <a:pt x="4731605" y="5550467"/>
                  </a:cubicBezTo>
                  <a:cubicBezTo>
                    <a:pt x="4750285" y="5525567"/>
                    <a:pt x="4777683" y="5513117"/>
                    <a:pt x="4802589" y="5496931"/>
                  </a:cubicBezTo>
                  <a:cubicBezTo>
                    <a:pt x="4822515" y="5483237"/>
                    <a:pt x="4839951" y="5468297"/>
                    <a:pt x="4849913" y="5447131"/>
                  </a:cubicBezTo>
                  <a:cubicBezTo>
                    <a:pt x="4898481" y="5346285"/>
                    <a:pt x="4980675" y="5292749"/>
                    <a:pt x="5087773" y="5274073"/>
                  </a:cubicBezTo>
                  <a:cubicBezTo>
                    <a:pt x="5102717" y="5271583"/>
                    <a:pt x="5117663" y="5265359"/>
                    <a:pt x="5132607" y="5264113"/>
                  </a:cubicBezTo>
                  <a:cubicBezTo>
                    <a:pt x="5183665" y="5262869"/>
                    <a:pt x="5223517" y="5231743"/>
                    <a:pt x="5267103" y="5213069"/>
                  </a:cubicBezTo>
                  <a:cubicBezTo>
                    <a:pt x="5294501" y="5199373"/>
                    <a:pt x="5311935" y="5169493"/>
                    <a:pt x="5329371" y="5145837"/>
                  </a:cubicBezTo>
                  <a:cubicBezTo>
                    <a:pt x="5349297" y="5117203"/>
                    <a:pt x="5360505" y="5082342"/>
                    <a:pt x="5371713" y="5049972"/>
                  </a:cubicBezTo>
                  <a:cubicBezTo>
                    <a:pt x="5381675" y="5021337"/>
                    <a:pt x="5365485" y="4987721"/>
                    <a:pt x="5353033" y="4957841"/>
                  </a:cubicBezTo>
                  <a:cubicBezTo>
                    <a:pt x="5345561" y="4940411"/>
                    <a:pt x="5325635" y="4946636"/>
                    <a:pt x="5311935" y="4954106"/>
                  </a:cubicBezTo>
                  <a:cubicBezTo>
                    <a:pt x="5290765" y="4964066"/>
                    <a:pt x="5267103" y="4972781"/>
                    <a:pt x="5243441" y="4976516"/>
                  </a:cubicBezTo>
                  <a:cubicBezTo>
                    <a:pt x="5212309" y="4979006"/>
                    <a:pt x="5203591" y="4970291"/>
                    <a:pt x="5207327" y="4939166"/>
                  </a:cubicBezTo>
                  <a:cubicBezTo>
                    <a:pt x="5208573" y="4927960"/>
                    <a:pt x="5212309" y="4916755"/>
                    <a:pt x="5214799" y="4906795"/>
                  </a:cubicBezTo>
                  <a:cubicBezTo>
                    <a:pt x="5218535" y="4879405"/>
                    <a:pt x="5211063" y="4865710"/>
                    <a:pt x="5184911" y="4868200"/>
                  </a:cubicBezTo>
                  <a:cubicBezTo>
                    <a:pt x="5145059" y="4871935"/>
                    <a:pt x="5103963" y="4869445"/>
                    <a:pt x="5067849" y="4886875"/>
                  </a:cubicBezTo>
                  <a:cubicBezTo>
                    <a:pt x="5051659" y="4896835"/>
                    <a:pt x="5032979" y="4899325"/>
                    <a:pt x="5014299" y="4896835"/>
                  </a:cubicBezTo>
                  <a:cubicBezTo>
                    <a:pt x="4981919" y="4891855"/>
                    <a:pt x="4955767" y="4910530"/>
                    <a:pt x="4925879" y="4921735"/>
                  </a:cubicBezTo>
                  <a:cubicBezTo>
                    <a:pt x="4913425" y="4926715"/>
                    <a:pt x="4900971" y="4934185"/>
                    <a:pt x="4887273" y="4939166"/>
                  </a:cubicBezTo>
                  <a:cubicBezTo>
                    <a:pt x="4790137" y="4965311"/>
                    <a:pt x="4725379" y="5031297"/>
                    <a:pt x="4680547" y="5119693"/>
                  </a:cubicBezTo>
                  <a:cubicBezTo>
                    <a:pt x="4670583" y="5140857"/>
                    <a:pt x="4674319" y="5164513"/>
                    <a:pt x="4674319" y="5186923"/>
                  </a:cubicBezTo>
                  <a:cubicBezTo>
                    <a:pt x="4669337" y="5264113"/>
                    <a:pt x="4633223" y="5326365"/>
                    <a:pt x="4573447" y="5371185"/>
                  </a:cubicBezTo>
                  <a:cubicBezTo>
                    <a:pt x="4538577" y="5397331"/>
                    <a:pt x="4496235" y="5413515"/>
                    <a:pt x="4455139" y="5430945"/>
                  </a:cubicBezTo>
                  <a:cubicBezTo>
                    <a:pt x="4447667" y="5434681"/>
                    <a:pt x="4437703" y="5438415"/>
                    <a:pt x="4428987" y="5443395"/>
                  </a:cubicBezTo>
                  <a:cubicBezTo>
                    <a:pt x="4397853" y="5463317"/>
                    <a:pt x="4400343" y="5472031"/>
                    <a:pt x="4424005" y="5499421"/>
                  </a:cubicBezTo>
                  <a:cubicBezTo>
                    <a:pt x="4452647" y="5531793"/>
                    <a:pt x="4490009" y="5542997"/>
                    <a:pt x="4528613" y="5550467"/>
                  </a:cubicBezTo>
                  <a:cubicBezTo>
                    <a:pt x="4558503" y="5556693"/>
                    <a:pt x="4584655" y="5567897"/>
                    <a:pt x="4612053" y="5581593"/>
                  </a:cubicBezTo>
                  <a:cubicBezTo>
                    <a:pt x="4624505" y="5586573"/>
                    <a:pt x="4635713" y="5595287"/>
                    <a:pt x="4631977" y="5611473"/>
                  </a:cubicBezTo>
                  <a:cubicBezTo>
                    <a:pt x="4619525" y="5628903"/>
                    <a:pt x="4602089" y="5627659"/>
                    <a:pt x="4584655" y="5622679"/>
                  </a:cubicBezTo>
                  <a:cubicBezTo>
                    <a:pt x="4565975" y="5616453"/>
                    <a:pt x="4549785" y="5618943"/>
                    <a:pt x="4533595" y="5627659"/>
                  </a:cubicBezTo>
                  <a:cubicBezTo>
                    <a:pt x="4503707" y="5643843"/>
                    <a:pt x="4471329" y="5650069"/>
                    <a:pt x="4440195" y="5661273"/>
                  </a:cubicBezTo>
                  <a:cubicBezTo>
                    <a:pt x="4428987" y="5665009"/>
                    <a:pt x="4414043" y="5667499"/>
                    <a:pt x="4401589" y="5665009"/>
                  </a:cubicBezTo>
                  <a:cubicBezTo>
                    <a:pt x="4345549" y="5655049"/>
                    <a:pt x="4289507" y="5665009"/>
                    <a:pt x="4233467" y="5660029"/>
                  </a:cubicBezTo>
                  <a:cubicBezTo>
                    <a:pt x="4167463" y="5652559"/>
                    <a:pt x="4121387" y="5689909"/>
                    <a:pt x="4081535" y="5732239"/>
                  </a:cubicBezTo>
                  <a:cubicBezTo>
                    <a:pt x="4042929" y="5773325"/>
                    <a:pt x="3998097" y="5793245"/>
                    <a:pt x="3944547" y="5790755"/>
                  </a:cubicBezTo>
                  <a:cubicBezTo>
                    <a:pt x="3898469" y="5788265"/>
                    <a:pt x="3853637" y="5799471"/>
                    <a:pt x="3807559" y="5799471"/>
                  </a:cubicBezTo>
                  <a:cubicBezTo>
                    <a:pt x="3776425" y="5800715"/>
                    <a:pt x="3741555" y="5810675"/>
                    <a:pt x="3722875" y="5848025"/>
                  </a:cubicBezTo>
                  <a:cubicBezTo>
                    <a:pt x="3707931" y="5877907"/>
                    <a:pt x="3686761" y="5905297"/>
                    <a:pt x="3671817" y="5935177"/>
                  </a:cubicBezTo>
                  <a:cubicBezTo>
                    <a:pt x="3641929" y="5996183"/>
                    <a:pt x="3587133" y="6018593"/>
                    <a:pt x="3529847" y="6041003"/>
                  </a:cubicBezTo>
                  <a:cubicBezTo>
                    <a:pt x="3509921" y="6049719"/>
                    <a:pt x="3487505" y="6054699"/>
                    <a:pt x="3467579" y="6062169"/>
                  </a:cubicBezTo>
                  <a:cubicBezTo>
                    <a:pt x="3457617" y="6065903"/>
                    <a:pt x="3445163" y="6069639"/>
                    <a:pt x="3435201" y="6063413"/>
                  </a:cubicBezTo>
                  <a:cubicBezTo>
                    <a:pt x="3382897" y="6038513"/>
                    <a:pt x="3340555" y="6065903"/>
                    <a:pt x="3299459" y="6090803"/>
                  </a:cubicBezTo>
                  <a:cubicBezTo>
                    <a:pt x="3275797" y="6105743"/>
                    <a:pt x="3249645" y="6118193"/>
                    <a:pt x="3223493" y="6129399"/>
                  </a:cubicBezTo>
                  <a:cubicBezTo>
                    <a:pt x="3203567" y="6138113"/>
                    <a:pt x="3184887" y="6138113"/>
                    <a:pt x="3171187" y="6116949"/>
                  </a:cubicBezTo>
                  <a:cubicBezTo>
                    <a:pt x="3162471" y="6123173"/>
                    <a:pt x="3157489" y="6133133"/>
                    <a:pt x="3151263" y="6140603"/>
                  </a:cubicBezTo>
                  <a:cubicBezTo>
                    <a:pt x="3136317" y="6154299"/>
                    <a:pt x="3121373" y="6158035"/>
                    <a:pt x="3112657" y="6135623"/>
                  </a:cubicBezTo>
                  <a:cubicBezTo>
                    <a:pt x="3106429" y="6121929"/>
                    <a:pt x="3097713" y="6116949"/>
                    <a:pt x="3085259" y="6116949"/>
                  </a:cubicBezTo>
                  <a:cubicBezTo>
                    <a:pt x="3057861" y="6114459"/>
                    <a:pt x="3041671" y="6102009"/>
                    <a:pt x="3037935" y="6074619"/>
                  </a:cubicBezTo>
                  <a:cubicBezTo>
                    <a:pt x="3036691" y="6068393"/>
                    <a:pt x="3035445" y="6059679"/>
                    <a:pt x="3027973" y="6059679"/>
                  </a:cubicBezTo>
                  <a:cubicBezTo>
                    <a:pt x="3019255" y="6058433"/>
                    <a:pt x="3015519" y="6065903"/>
                    <a:pt x="3014275" y="6072129"/>
                  </a:cubicBezTo>
                  <a:cubicBezTo>
                    <a:pt x="3009293" y="6108233"/>
                    <a:pt x="2975669" y="6120683"/>
                    <a:pt x="2956989" y="6146829"/>
                  </a:cubicBezTo>
                  <a:cubicBezTo>
                    <a:pt x="2949517" y="6159279"/>
                    <a:pt x="2932081" y="6161769"/>
                    <a:pt x="2920873" y="6149319"/>
                  </a:cubicBezTo>
                  <a:cubicBezTo>
                    <a:pt x="2900947" y="6129399"/>
                    <a:pt x="2886003" y="6136869"/>
                    <a:pt x="2869815" y="6151809"/>
                  </a:cubicBezTo>
                  <a:cubicBezTo>
                    <a:pt x="2849889" y="6169239"/>
                    <a:pt x="2829963" y="6184179"/>
                    <a:pt x="2801321" y="6172975"/>
                  </a:cubicBezTo>
                  <a:cubicBezTo>
                    <a:pt x="2777659" y="6159279"/>
                    <a:pt x="2750261" y="6164259"/>
                    <a:pt x="2725355" y="6161769"/>
                  </a:cubicBezTo>
                  <a:cubicBezTo>
                    <a:pt x="2681767" y="6158035"/>
                    <a:pt x="2640671" y="6151809"/>
                    <a:pt x="2597083" y="6145583"/>
                  </a:cubicBezTo>
                  <a:lnTo>
                    <a:pt x="2561527" y="6138613"/>
                  </a:lnTo>
                  <a:lnTo>
                    <a:pt x="2591501" y="6149309"/>
                  </a:lnTo>
                  <a:cubicBezTo>
                    <a:pt x="2507759" y="6156819"/>
                    <a:pt x="2440265" y="6195619"/>
                    <a:pt x="2382769" y="6255699"/>
                  </a:cubicBezTo>
                  <a:cubicBezTo>
                    <a:pt x="2357771" y="6281985"/>
                    <a:pt x="2327775" y="6302011"/>
                    <a:pt x="2294027" y="6315779"/>
                  </a:cubicBezTo>
                  <a:cubicBezTo>
                    <a:pt x="2270279" y="6327043"/>
                    <a:pt x="2252781" y="6314527"/>
                    <a:pt x="2242783" y="6295753"/>
                  </a:cubicBezTo>
                  <a:cubicBezTo>
                    <a:pt x="2235283" y="6280733"/>
                    <a:pt x="2222785" y="6269467"/>
                    <a:pt x="2214035" y="6255699"/>
                  </a:cubicBezTo>
                  <a:cubicBezTo>
                    <a:pt x="2209035" y="6218149"/>
                    <a:pt x="2176539" y="6195619"/>
                    <a:pt x="2164039" y="6161825"/>
                  </a:cubicBezTo>
                  <a:cubicBezTo>
                    <a:pt x="2149041" y="6123023"/>
                    <a:pt x="2134043" y="6084223"/>
                    <a:pt x="2122793" y="6045421"/>
                  </a:cubicBezTo>
                  <a:cubicBezTo>
                    <a:pt x="2114043" y="6015381"/>
                    <a:pt x="2095295" y="5994103"/>
                    <a:pt x="2074047" y="5972825"/>
                  </a:cubicBezTo>
                  <a:cubicBezTo>
                    <a:pt x="2060299" y="5960309"/>
                    <a:pt x="2047801" y="5974077"/>
                    <a:pt x="2036551" y="5969069"/>
                  </a:cubicBezTo>
                  <a:cubicBezTo>
                    <a:pt x="2016553" y="5964063"/>
                    <a:pt x="2005303" y="5952799"/>
                    <a:pt x="2009053" y="5931521"/>
                  </a:cubicBezTo>
                  <a:cubicBezTo>
                    <a:pt x="2002805" y="5921507"/>
                    <a:pt x="1990305" y="5922759"/>
                    <a:pt x="1981557" y="5917751"/>
                  </a:cubicBezTo>
                  <a:cubicBezTo>
                    <a:pt x="1960307" y="5910241"/>
                    <a:pt x="1955309" y="5896473"/>
                    <a:pt x="1969057" y="5877699"/>
                  </a:cubicBezTo>
                  <a:lnTo>
                    <a:pt x="1970251" y="5878203"/>
                  </a:lnTo>
                  <a:lnTo>
                    <a:pt x="1889417" y="5835575"/>
                  </a:lnTo>
                  <a:cubicBezTo>
                    <a:pt x="1860151" y="5822503"/>
                    <a:pt x="1830573" y="5810053"/>
                    <a:pt x="1802553" y="5794491"/>
                  </a:cubicBezTo>
                  <a:lnTo>
                    <a:pt x="1796961" y="5789767"/>
                  </a:lnTo>
                  <a:lnTo>
                    <a:pt x="1767667" y="5806593"/>
                  </a:lnTo>
                  <a:cubicBezTo>
                    <a:pt x="1737857" y="5829045"/>
                    <a:pt x="1714245" y="5860073"/>
                    <a:pt x="1679299" y="5875001"/>
                  </a:cubicBezTo>
                  <a:lnTo>
                    <a:pt x="1677149" y="5875285"/>
                  </a:lnTo>
                  <a:lnTo>
                    <a:pt x="1680169" y="5875951"/>
                  </a:lnTo>
                  <a:cubicBezTo>
                    <a:pt x="1671315" y="5899829"/>
                    <a:pt x="1646021" y="5879721"/>
                    <a:pt x="1633373" y="5896059"/>
                  </a:cubicBezTo>
                  <a:cubicBezTo>
                    <a:pt x="1632107" y="5898571"/>
                    <a:pt x="1629579" y="5901085"/>
                    <a:pt x="1627049" y="5903599"/>
                  </a:cubicBezTo>
                  <a:cubicBezTo>
                    <a:pt x="1616931" y="5908625"/>
                    <a:pt x="1610607" y="5914909"/>
                    <a:pt x="1596695" y="5903599"/>
                  </a:cubicBezTo>
                  <a:cubicBezTo>
                    <a:pt x="1548635" y="5864639"/>
                    <a:pt x="1532193" y="5803061"/>
                    <a:pt x="1556223" y="5735197"/>
                  </a:cubicBezTo>
                  <a:cubicBezTo>
                    <a:pt x="1562547" y="5719489"/>
                    <a:pt x="1566657" y="5703151"/>
                    <a:pt x="1569187" y="5686499"/>
                  </a:cubicBezTo>
                  <a:lnTo>
                    <a:pt x="1572539" y="5637737"/>
                  </a:lnTo>
                  <a:lnTo>
                    <a:pt x="1572257" y="5637365"/>
                  </a:lnTo>
                  <a:lnTo>
                    <a:pt x="1560545" y="5625795"/>
                  </a:lnTo>
                  <a:lnTo>
                    <a:pt x="1539785" y="5610227"/>
                  </a:lnTo>
                  <a:cubicBezTo>
                    <a:pt x="1538541" y="5606493"/>
                    <a:pt x="1536049" y="5601513"/>
                    <a:pt x="1533559" y="5599023"/>
                  </a:cubicBezTo>
                  <a:cubicBezTo>
                    <a:pt x="1493707" y="5564163"/>
                    <a:pt x="1514879" y="5526811"/>
                    <a:pt x="1528577" y="5490707"/>
                  </a:cubicBezTo>
                  <a:cubicBezTo>
                    <a:pt x="1539785" y="5459581"/>
                    <a:pt x="1568429" y="5452111"/>
                    <a:pt x="1597071" y="5447131"/>
                  </a:cubicBezTo>
                  <a:cubicBezTo>
                    <a:pt x="1659339" y="5435925"/>
                    <a:pt x="1722851" y="5420985"/>
                    <a:pt x="1785119" y="5448377"/>
                  </a:cubicBezTo>
                  <a:cubicBezTo>
                    <a:pt x="1846141" y="5434681"/>
                    <a:pt x="1903427" y="5465807"/>
                    <a:pt x="1961957" y="5459581"/>
                  </a:cubicBezTo>
                  <a:cubicBezTo>
                    <a:pt x="1995581" y="5457091"/>
                    <a:pt x="2027961" y="5469541"/>
                    <a:pt x="2060339" y="5475767"/>
                  </a:cubicBezTo>
                  <a:cubicBezTo>
                    <a:pt x="2069057" y="5477011"/>
                    <a:pt x="2079019" y="5483237"/>
                    <a:pt x="2088983" y="5479501"/>
                  </a:cubicBezTo>
                  <a:cubicBezTo>
                    <a:pt x="2138797" y="5457091"/>
                    <a:pt x="2188611" y="5480747"/>
                    <a:pt x="2238425" y="5479501"/>
                  </a:cubicBezTo>
                  <a:cubicBezTo>
                    <a:pt x="2311899" y="5477011"/>
                    <a:pt x="2379149" y="5506891"/>
                    <a:pt x="2451379" y="5508137"/>
                  </a:cubicBezTo>
                  <a:cubicBezTo>
                    <a:pt x="2478775" y="5508137"/>
                    <a:pt x="2506173" y="5503157"/>
                    <a:pt x="2533571" y="5503157"/>
                  </a:cubicBezTo>
                  <a:cubicBezTo>
                    <a:pt x="2570931" y="5501911"/>
                    <a:pt x="2608291" y="5500667"/>
                    <a:pt x="2645651" y="5500667"/>
                  </a:cubicBezTo>
                  <a:cubicBezTo>
                    <a:pt x="2669313" y="5500667"/>
                    <a:pt x="2683013" y="5516851"/>
                    <a:pt x="2699201" y="5530547"/>
                  </a:cubicBezTo>
                  <a:lnTo>
                    <a:pt x="2705575" y="5535725"/>
                  </a:lnTo>
                  <a:lnTo>
                    <a:pt x="2717415" y="5535611"/>
                  </a:lnTo>
                  <a:cubicBezTo>
                    <a:pt x="2736623" y="5539231"/>
                    <a:pt x="2753203" y="5552305"/>
                    <a:pt x="2771885" y="5556975"/>
                  </a:cubicBezTo>
                  <a:cubicBezTo>
                    <a:pt x="2819213" y="5568181"/>
                    <a:pt x="2865295" y="5555729"/>
                    <a:pt x="2911377" y="5558219"/>
                  </a:cubicBezTo>
                  <a:cubicBezTo>
                    <a:pt x="2992331" y="5561955"/>
                    <a:pt x="3073285" y="5551993"/>
                    <a:pt x="3154241" y="5549503"/>
                  </a:cubicBezTo>
                  <a:cubicBezTo>
                    <a:pt x="3171677" y="5549503"/>
                    <a:pt x="3185377" y="5545767"/>
                    <a:pt x="3189113" y="5528333"/>
                  </a:cubicBezTo>
                  <a:cubicBezTo>
                    <a:pt x="3195341" y="5505919"/>
                    <a:pt x="3211531" y="5503429"/>
                    <a:pt x="3230213" y="5503429"/>
                  </a:cubicBezTo>
                  <a:cubicBezTo>
                    <a:pt x="3328605" y="5504675"/>
                    <a:pt x="3424505" y="5505919"/>
                    <a:pt x="3522897" y="5504675"/>
                  </a:cubicBezTo>
                  <a:cubicBezTo>
                    <a:pt x="3573961" y="5504675"/>
                    <a:pt x="3623779" y="5502183"/>
                    <a:pt x="3673597" y="5487241"/>
                  </a:cubicBezTo>
                  <a:cubicBezTo>
                    <a:pt x="3682315" y="5484751"/>
                    <a:pt x="3692279" y="5483505"/>
                    <a:pt x="3699751" y="5483505"/>
                  </a:cubicBezTo>
                  <a:cubicBezTo>
                    <a:pt x="3776971" y="5485995"/>
                    <a:pt x="3786933" y="5451129"/>
                    <a:pt x="3770743" y="5386375"/>
                  </a:cubicBezTo>
                  <a:cubicBezTo>
                    <a:pt x="3762025" y="5350263"/>
                    <a:pt x="3765761" y="5340301"/>
                    <a:pt x="3800633" y="5322869"/>
                  </a:cubicBezTo>
                  <a:cubicBezTo>
                    <a:pt x="3809353" y="5319133"/>
                    <a:pt x="3819315" y="5311661"/>
                    <a:pt x="3823053" y="5304189"/>
                  </a:cubicBezTo>
                  <a:cubicBezTo>
                    <a:pt x="3840799" y="5273369"/>
                    <a:pt x="3859949" y="5244651"/>
                    <a:pt x="3891007" y="5229591"/>
                  </a:cubicBezTo>
                  <a:lnTo>
                    <a:pt x="3923305" y="5220401"/>
                  </a:lnTo>
                  <a:lnTo>
                    <a:pt x="3926007" y="5212421"/>
                  </a:lnTo>
                  <a:cubicBezTo>
                    <a:pt x="3927253" y="5209151"/>
                    <a:pt x="3928809" y="5206351"/>
                    <a:pt x="3931299" y="5205105"/>
                  </a:cubicBezTo>
                  <a:cubicBezTo>
                    <a:pt x="3983599" y="5171485"/>
                    <a:pt x="4003521" y="5111716"/>
                    <a:pt x="4049595" y="5071870"/>
                  </a:cubicBezTo>
                  <a:cubicBezTo>
                    <a:pt x="4089441" y="5037004"/>
                    <a:pt x="4130533" y="5004629"/>
                    <a:pt x="4172871" y="4971009"/>
                  </a:cubicBezTo>
                  <a:lnTo>
                    <a:pt x="4172621" y="4972113"/>
                  </a:lnTo>
                  <a:lnTo>
                    <a:pt x="4176763" y="4967973"/>
                  </a:lnTo>
                  <a:cubicBezTo>
                    <a:pt x="4187971" y="4945559"/>
                    <a:pt x="4207899" y="4948049"/>
                    <a:pt x="4226581" y="4948049"/>
                  </a:cubicBezTo>
                  <a:cubicBezTo>
                    <a:pt x="4251489" y="4948049"/>
                    <a:pt x="4275153" y="4945559"/>
                    <a:pt x="4282627" y="4915673"/>
                  </a:cubicBezTo>
                  <a:cubicBezTo>
                    <a:pt x="4287609" y="4910692"/>
                    <a:pt x="4291345" y="4906956"/>
                    <a:pt x="4296327" y="4901975"/>
                  </a:cubicBezTo>
                  <a:lnTo>
                    <a:pt x="4296489" y="4901498"/>
                  </a:lnTo>
                  <a:lnTo>
                    <a:pt x="4289535" y="4876468"/>
                  </a:lnTo>
                  <a:cubicBezTo>
                    <a:pt x="4282865" y="4870684"/>
                    <a:pt x="4272939" y="4867558"/>
                    <a:pt x="4262391" y="4865057"/>
                  </a:cubicBezTo>
                  <a:cubicBezTo>
                    <a:pt x="4254947" y="4863806"/>
                    <a:pt x="4241297" y="4865057"/>
                    <a:pt x="4242539" y="4851301"/>
                  </a:cubicBezTo>
                  <a:cubicBezTo>
                    <a:pt x="4243779" y="4840047"/>
                    <a:pt x="4245019" y="4827542"/>
                    <a:pt x="4258669" y="4825041"/>
                  </a:cubicBezTo>
                  <a:cubicBezTo>
                    <a:pt x="4281005" y="4820039"/>
                    <a:pt x="4273559" y="4808785"/>
                    <a:pt x="4268597" y="4792528"/>
                  </a:cubicBezTo>
                  <a:cubicBezTo>
                    <a:pt x="4259911" y="4763767"/>
                    <a:pt x="4261151" y="4735006"/>
                    <a:pt x="4268597" y="4706245"/>
                  </a:cubicBezTo>
                  <a:cubicBezTo>
                    <a:pt x="4272319" y="4694990"/>
                    <a:pt x="4276041" y="4688738"/>
                    <a:pt x="4288449" y="4684986"/>
                  </a:cubicBezTo>
                  <a:cubicBezTo>
                    <a:pt x="4334361" y="4673732"/>
                    <a:pt x="4351733" y="4654975"/>
                    <a:pt x="4356697" y="4609957"/>
                  </a:cubicBezTo>
                  <a:cubicBezTo>
                    <a:pt x="4359179" y="4577445"/>
                    <a:pt x="4429907" y="4514920"/>
                    <a:pt x="4458447" y="4524924"/>
                  </a:cubicBezTo>
                  <a:cubicBezTo>
                    <a:pt x="4483265" y="4532427"/>
                    <a:pt x="4504359" y="4553685"/>
                    <a:pt x="4526695" y="4568691"/>
                  </a:cubicBezTo>
                  <a:cubicBezTo>
                    <a:pt x="4542205" y="4578695"/>
                    <a:pt x="4552131" y="4592763"/>
                    <a:pt x="4560663" y="4607769"/>
                  </a:cubicBezTo>
                  <a:lnTo>
                    <a:pt x="4584639" y="4649650"/>
                  </a:lnTo>
                  <a:lnTo>
                    <a:pt x="4586519" y="4651680"/>
                  </a:lnTo>
                  <a:lnTo>
                    <a:pt x="4592323" y="4653116"/>
                  </a:lnTo>
                  <a:lnTo>
                    <a:pt x="4604637" y="4649978"/>
                  </a:lnTo>
                  <a:cubicBezTo>
                    <a:pt x="4611121" y="4646086"/>
                    <a:pt x="4616815" y="4640793"/>
                    <a:pt x="4622507" y="4635810"/>
                  </a:cubicBezTo>
                  <a:lnTo>
                    <a:pt x="4642749" y="4635810"/>
                  </a:lnTo>
                  <a:lnTo>
                    <a:pt x="4643981" y="4636557"/>
                  </a:lnTo>
                  <a:lnTo>
                    <a:pt x="4638829" y="4629403"/>
                  </a:lnTo>
                  <a:cubicBezTo>
                    <a:pt x="4640075" y="4625664"/>
                    <a:pt x="4641321" y="4624418"/>
                    <a:pt x="4643813" y="4621925"/>
                  </a:cubicBezTo>
                  <a:cubicBezTo>
                    <a:pt x="4669987" y="4613200"/>
                    <a:pt x="4696159" y="4618186"/>
                    <a:pt x="4722333" y="4618186"/>
                  </a:cubicBezTo>
                  <a:cubicBezTo>
                    <a:pt x="4760969" y="4616939"/>
                    <a:pt x="4792127" y="4608214"/>
                    <a:pt x="4810823" y="4570822"/>
                  </a:cubicBezTo>
                  <a:cubicBezTo>
                    <a:pt x="4814561" y="4563344"/>
                    <a:pt x="4820793" y="4557112"/>
                    <a:pt x="4829517" y="4554619"/>
                  </a:cubicBezTo>
                  <a:cubicBezTo>
                    <a:pt x="4856937" y="4549633"/>
                    <a:pt x="4865661" y="4533430"/>
                    <a:pt x="4851951" y="4509748"/>
                  </a:cubicBezTo>
                  <a:cubicBezTo>
                    <a:pt x="4838241" y="4486066"/>
                    <a:pt x="4833257" y="4464877"/>
                    <a:pt x="4841981" y="4438703"/>
                  </a:cubicBezTo>
                  <a:cubicBezTo>
                    <a:pt x="4848213" y="4420007"/>
                    <a:pt x="4838241" y="4406296"/>
                    <a:pt x="4819547" y="4402557"/>
                  </a:cubicBezTo>
                  <a:cubicBezTo>
                    <a:pt x="4788389" y="4393832"/>
                    <a:pt x="4772187" y="4373890"/>
                    <a:pt x="4768447" y="4341483"/>
                  </a:cubicBezTo>
                  <a:cubicBezTo>
                    <a:pt x="4763461" y="4306583"/>
                    <a:pt x="4752245" y="4300351"/>
                    <a:pt x="4717347" y="4297859"/>
                  </a:cubicBezTo>
                  <a:cubicBezTo>
                    <a:pt x="4703637" y="4296612"/>
                    <a:pt x="4689929" y="4299105"/>
                    <a:pt x="4679957" y="4289134"/>
                  </a:cubicBezTo>
                  <a:cubicBezTo>
                    <a:pt x="4682451" y="4271684"/>
                    <a:pt x="4697407" y="4274177"/>
                    <a:pt x="4707377" y="4274177"/>
                  </a:cubicBezTo>
                  <a:cubicBezTo>
                    <a:pt x="4742275" y="4274177"/>
                    <a:pt x="4775925" y="4267945"/>
                    <a:pt x="4809575" y="4264206"/>
                  </a:cubicBezTo>
                  <a:cubicBezTo>
                    <a:pt x="4814561" y="4262959"/>
                    <a:pt x="4820793" y="4260466"/>
                    <a:pt x="4825779" y="4262959"/>
                  </a:cubicBezTo>
                  <a:cubicBezTo>
                    <a:pt x="4884355" y="4282902"/>
                    <a:pt x="4937949" y="4248002"/>
                    <a:pt x="4994033" y="4245509"/>
                  </a:cubicBezTo>
                  <a:cubicBezTo>
                    <a:pt x="5016467" y="4245509"/>
                    <a:pt x="5037655" y="4231799"/>
                    <a:pt x="5056349" y="4218088"/>
                  </a:cubicBezTo>
                  <a:cubicBezTo>
                    <a:pt x="5093739" y="4189421"/>
                    <a:pt x="5086261" y="4112144"/>
                    <a:pt x="5041393" y="4088462"/>
                  </a:cubicBezTo>
                  <a:cubicBezTo>
                    <a:pt x="4997773" y="4064780"/>
                    <a:pt x="4950411" y="4047330"/>
                    <a:pt x="4899311" y="4047330"/>
                  </a:cubicBezTo>
                  <a:cubicBezTo>
                    <a:pt x="4873139" y="4046084"/>
                    <a:pt x="4845719" y="4047330"/>
                    <a:pt x="4818301" y="4046084"/>
                  </a:cubicBezTo>
                  <a:cubicBezTo>
                    <a:pt x="4802097" y="4044838"/>
                    <a:pt x="4785895" y="4044838"/>
                    <a:pt x="4778417" y="4027388"/>
                  </a:cubicBezTo>
                  <a:cubicBezTo>
                    <a:pt x="4785895" y="4012431"/>
                    <a:pt x="4800851" y="4016170"/>
                    <a:pt x="4813315" y="4016170"/>
                  </a:cubicBezTo>
                  <a:cubicBezTo>
                    <a:pt x="4833257" y="4016170"/>
                    <a:pt x="4844473" y="4009938"/>
                    <a:pt x="4843227" y="3986256"/>
                  </a:cubicBezTo>
                  <a:cubicBezTo>
                    <a:pt x="4840735" y="3961328"/>
                    <a:pt x="4853197" y="3942632"/>
                    <a:pt x="4876877" y="3931414"/>
                  </a:cubicBezTo>
                  <a:cubicBezTo>
                    <a:pt x="4893081" y="3923936"/>
                    <a:pt x="4898065" y="3910225"/>
                    <a:pt x="4894327" y="3892776"/>
                  </a:cubicBezTo>
                  <a:cubicBezTo>
                    <a:pt x="4889341" y="3871587"/>
                    <a:pt x="4894327" y="3847905"/>
                    <a:pt x="4889341" y="3826716"/>
                  </a:cubicBezTo>
                  <a:cubicBezTo>
                    <a:pt x="4886849" y="3817991"/>
                    <a:pt x="4889341" y="3805527"/>
                    <a:pt x="4896819" y="3799295"/>
                  </a:cubicBezTo>
                  <a:cubicBezTo>
                    <a:pt x="4931717" y="3773120"/>
                    <a:pt x="4942933" y="3725757"/>
                    <a:pt x="4977831" y="3697089"/>
                  </a:cubicBezTo>
                  <a:cubicBezTo>
                    <a:pt x="4997773" y="3682133"/>
                    <a:pt x="5001511" y="3657204"/>
                    <a:pt x="5004003" y="3634769"/>
                  </a:cubicBezTo>
                  <a:cubicBezTo>
                    <a:pt x="5007743" y="3597377"/>
                    <a:pt x="5028931" y="3567463"/>
                    <a:pt x="5045133" y="3535056"/>
                  </a:cubicBezTo>
                  <a:cubicBezTo>
                    <a:pt x="5053857" y="3521346"/>
                    <a:pt x="5065073" y="3516360"/>
                    <a:pt x="5078783" y="3525085"/>
                  </a:cubicBezTo>
                  <a:cubicBezTo>
                    <a:pt x="5096233" y="3535056"/>
                    <a:pt x="5106203" y="3528824"/>
                    <a:pt x="5117419" y="3513867"/>
                  </a:cubicBezTo>
                  <a:cubicBezTo>
                    <a:pt x="5128637" y="3500157"/>
                    <a:pt x="5142347" y="3486446"/>
                    <a:pt x="5148579" y="3467750"/>
                  </a:cubicBezTo>
                  <a:cubicBezTo>
                    <a:pt x="5163535" y="3422879"/>
                    <a:pt x="5192201" y="3389226"/>
                    <a:pt x="5232083" y="3364298"/>
                  </a:cubicBezTo>
                  <a:cubicBezTo>
                    <a:pt x="5248285" y="3353081"/>
                    <a:pt x="5253271" y="3339370"/>
                    <a:pt x="5250777" y="3319428"/>
                  </a:cubicBezTo>
                  <a:cubicBezTo>
                    <a:pt x="5249531" y="3282035"/>
                    <a:pt x="5245793" y="3243397"/>
                    <a:pt x="5254517" y="3204758"/>
                  </a:cubicBezTo>
                  <a:cubicBezTo>
                    <a:pt x="5259503" y="3186062"/>
                    <a:pt x="5249531" y="3166119"/>
                    <a:pt x="5250777" y="3146177"/>
                  </a:cubicBezTo>
                  <a:cubicBezTo>
                    <a:pt x="5250777" y="3133713"/>
                    <a:pt x="5237069" y="3134959"/>
                    <a:pt x="5228343" y="3131220"/>
                  </a:cubicBezTo>
                  <a:cubicBezTo>
                    <a:pt x="5210895" y="3126234"/>
                    <a:pt x="5188461" y="3122494"/>
                    <a:pt x="5188461" y="3098813"/>
                  </a:cubicBezTo>
                  <a:cubicBezTo>
                    <a:pt x="5187215" y="3077624"/>
                    <a:pt x="5198433" y="3061420"/>
                    <a:pt x="5219619" y="3052696"/>
                  </a:cubicBezTo>
                  <a:cubicBezTo>
                    <a:pt x="5225851" y="3050203"/>
                    <a:pt x="5237069" y="3050203"/>
                    <a:pt x="5234575" y="3038985"/>
                  </a:cubicBezTo>
                  <a:cubicBezTo>
                    <a:pt x="5229591" y="3027767"/>
                    <a:pt x="5220865" y="3021535"/>
                    <a:pt x="5209649" y="3017796"/>
                  </a:cubicBezTo>
                  <a:cubicBezTo>
                    <a:pt x="5198433" y="3016550"/>
                    <a:pt x="5199679" y="3029014"/>
                    <a:pt x="5197185" y="3035246"/>
                  </a:cubicBezTo>
                  <a:cubicBezTo>
                    <a:pt x="5188461" y="3061420"/>
                    <a:pt x="5179737" y="3063913"/>
                    <a:pt x="5159795" y="3045217"/>
                  </a:cubicBezTo>
                  <a:cubicBezTo>
                    <a:pt x="5149825" y="3036492"/>
                    <a:pt x="5139853" y="3030260"/>
                    <a:pt x="5129883" y="3022782"/>
                  </a:cubicBezTo>
                  <a:cubicBezTo>
                    <a:pt x="5111189" y="3009071"/>
                    <a:pt x="5102463" y="2969186"/>
                    <a:pt x="5112435" y="2947997"/>
                  </a:cubicBezTo>
                  <a:cubicBezTo>
                    <a:pt x="5118667" y="2936780"/>
                    <a:pt x="5126145" y="2938026"/>
                    <a:pt x="5132375" y="2945504"/>
                  </a:cubicBezTo>
                  <a:cubicBezTo>
                    <a:pt x="5156057" y="2974172"/>
                    <a:pt x="5178491" y="2976665"/>
                    <a:pt x="5203417" y="2947997"/>
                  </a:cubicBezTo>
                  <a:cubicBezTo>
                    <a:pt x="5209649" y="2940519"/>
                    <a:pt x="5219619" y="2945504"/>
                    <a:pt x="5228343" y="2939272"/>
                  </a:cubicBezTo>
                  <a:cubicBezTo>
                    <a:pt x="5222113" y="2928055"/>
                    <a:pt x="5212141" y="2930547"/>
                    <a:pt x="5202171" y="2929301"/>
                  </a:cubicBezTo>
                  <a:cubicBezTo>
                    <a:pt x="5167273" y="2923069"/>
                    <a:pt x="5157303" y="2904373"/>
                    <a:pt x="5175999" y="2870720"/>
                  </a:cubicBezTo>
                  <a:cubicBezTo>
                    <a:pt x="5183477" y="2855763"/>
                    <a:pt x="5194693" y="2842052"/>
                    <a:pt x="5199679" y="2824603"/>
                  </a:cubicBezTo>
                  <a:cubicBezTo>
                    <a:pt x="5202171" y="2815878"/>
                    <a:pt x="5208403" y="2805907"/>
                    <a:pt x="5205911" y="2799675"/>
                  </a:cubicBezTo>
                  <a:cubicBezTo>
                    <a:pt x="5197185" y="2769761"/>
                    <a:pt x="5193447" y="2739847"/>
                    <a:pt x="5205911" y="2708687"/>
                  </a:cubicBezTo>
                  <a:cubicBezTo>
                    <a:pt x="5208403" y="2701208"/>
                    <a:pt x="5199679" y="2693730"/>
                    <a:pt x="5190955" y="2689991"/>
                  </a:cubicBezTo>
                  <a:cubicBezTo>
                    <a:pt x="5183477" y="2687498"/>
                    <a:pt x="5177245" y="2691237"/>
                    <a:pt x="5171013" y="2696223"/>
                  </a:cubicBezTo>
                  <a:cubicBezTo>
                    <a:pt x="5137361" y="2726136"/>
                    <a:pt x="5126145" y="2722397"/>
                    <a:pt x="5106203" y="2682512"/>
                  </a:cubicBezTo>
                  <a:cubicBezTo>
                    <a:pt x="5099971" y="2670048"/>
                    <a:pt x="5091247" y="2661323"/>
                    <a:pt x="5076291" y="2660077"/>
                  </a:cubicBezTo>
                  <a:cubicBezTo>
                    <a:pt x="5061335" y="2658830"/>
                    <a:pt x="5051365" y="2651352"/>
                    <a:pt x="5053857" y="2633902"/>
                  </a:cubicBezTo>
                  <a:cubicBezTo>
                    <a:pt x="5055103" y="2617699"/>
                    <a:pt x="5065073" y="2608974"/>
                    <a:pt x="5081277" y="2606481"/>
                  </a:cubicBezTo>
                  <a:cubicBezTo>
                    <a:pt x="5132375" y="2599003"/>
                    <a:pt x="5134869" y="2596510"/>
                    <a:pt x="5136115" y="2542914"/>
                  </a:cubicBezTo>
                  <a:cubicBezTo>
                    <a:pt x="5119913" y="2541668"/>
                    <a:pt x="5112435" y="2556625"/>
                    <a:pt x="5102463" y="2564103"/>
                  </a:cubicBezTo>
                  <a:cubicBezTo>
                    <a:pt x="5088755" y="2575321"/>
                    <a:pt x="5072551" y="2581553"/>
                    <a:pt x="5057595" y="2571582"/>
                  </a:cubicBezTo>
                  <a:cubicBezTo>
                    <a:pt x="5041393" y="2561610"/>
                    <a:pt x="5047625" y="2549146"/>
                    <a:pt x="5055103" y="2536682"/>
                  </a:cubicBezTo>
                  <a:cubicBezTo>
                    <a:pt x="5058843" y="2530450"/>
                    <a:pt x="5057595" y="2524218"/>
                    <a:pt x="5051365" y="2519232"/>
                  </a:cubicBezTo>
                  <a:cubicBezTo>
                    <a:pt x="5002757" y="2483087"/>
                    <a:pt x="5025191" y="2434477"/>
                    <a:pt x="5030177" y="2389606"/>
                  </a:cubicBezTo>
                  <a:cubicBezTo>
                    <a:pt x="5031423" y="2387113"/>
                    <a:pt x="5032669" y="2384620"/>
                    <a:pt x="5033915" y="2383374"/>
                  </a:cubicBezTo>
                  <a:cubicBezTo>
                    <a:pt x="5048871" y="2359692"/>
                    <a:pt x="5018959" y="2342242"/>
                    <a:pt x="5023945" y="2317314"/>
                  </a:cubicBezTo>
                  <a:cubicBezTo>
                    <a:pt x="5028931" y="2296125"/>
                    <a:pt x="5040147" y="2273690"/>
                    <a:pt x="5012729" y="2256240"/>
                  </a:cubicBezTo>
                  <a:cubicBezTo>
                    <a:pt x="5000265" y="2248762"/>
                    <a:pt x="5004003" y="2232558"/>
                    <a:pt x="5010235" y="2220094"/>
                  </a:cubicBezTo>
                  <a:cubicBezTo>
                    <a:pt x="5015221" y="2211369"/>
                    <a:pt x="5021453" y="2203891"/>
                    <a:pt x="5023945" y="2193920"/>
                  </a:cubicBezTo>
                  <a:cubicBezTo>
                    <a:pt x="5033915" y="2160267"/>
                    <a:pt x="5035163" y="2131599"/>
                    <a:pt x="4985309" y="2134092"/>
                  </a:cubicBezTo>
                  <a:cubicBezTo>
                    <a:pt x="4946673" y="2136585"/>
                    <a:pt x="4908037" y="2132846"/>
                    <a:pt x="4873139" y="2155281"/>
                  </a:cubicBezTo>
                  <a:cubicBezTo>
                    <a:pt x="4865661" y="2159020"/>
                    <a:pt x="4856937" y="2161513"/>
                    <a:pt x="4846965" y="2159020"/>
                  </a:cubicBezTo>
                  <a:cubicBezTo>
                    <a:pt x="4828271" y="2155281"/>
                    <a:pt x="4814561" y="2162759"/>
                    <a:pt x="4800851" y="2177716"/>
                  </a:cubicBezTo>
                  <a:cubicBezTo>
                    <a:pt x="4783403" y="2196412"/>
                    <a:pt x="4773433" y="2192673"/>
                    <a:pt x="4764709" y="2168991"/>
                  </a:cubicBezTo>
                  <a:cubicBezTo>
                    <a:pt x="4759723" y="2155281"/>
                    <a:pt x="4763461" y="2135338"/>
                    <a:pt x="4741027" y="2134092"/>
                  </a:cubicBezTo>
                  <a:cubicBezTo>
                    <a:pt x="4718593" y="2131599"/>
                    <a:pt x="4692421" y="2151542"/>
                    <a:pt x="4686189" y="2172731"/>
                  </a:cubicBezTo>
                  <a:cubicBezTo>
                    <a:pt x="4683697" y="2178963"/>
                    <a:pt x="4683697" y="2185195"/>
                    <a:pt x="4682451" y="2192673"/>
                  </a:cubicBezTo>
                  <a:cubicBezTo>
                    <a:pt x="4676219" y="2223833"/>
                    <a:pt x="4668741" y="2231312"/>
                    <a:pt x="4637583" y="2231312"/>
                  </a:cubicBezTo>
                  <a:cubicBezTo>
                    <a:pt x="4631351" y="2231312"/>
                    <a:pt x="4625119" y="2230066"/>
                    <a:pt x="4620133" y="2231312"/>
                  </a:cubicBezTo>
                  <a:cubicBezTo>
                    <a:pt x="4574019" y="2259979"/>
                    <a:pt x="4537875" y="2223833"/>
                    <a:pt x="4497993" y="2212616"/>
                  </a:cubicBezTo>
                  <a:cubicBezTo>
                    <a:pt x="4491761" y="2210123"/>
                    <a:pt x="4488023" y="2206384"/>
                    <a:pt x="4484283" y="2202645"/>
                  </a:cubicBezTo>
                  <a:cubicBezTo>
                    <a:pt x="4474313" y="2196412"/>
                    <a:pt x="4484283" y="2176470"/>
                    <a:pt x="4468081" y="2177716"/>
                  </a:cubicBezTo>
                  <a:cubicBezTo>
                    <a:pt x="4450633" y="2180209"/>
                    <a:pt x="4433183" y="2185195"/>
                    <a:pt x="4416981" y="2191427"/>
                  </a:cubicBezTo>
                  <a:cubicBezTo>
                    <a:pt x="4402025" y="2195166"/>
                    <a:pt x="4407011" y="2205137"/>
                    <a:pt x="4413243" y="2213862"/>
                  </a:cubicBezTo>
                  <a:cubicBezTo>
                    <a:pt x="4419475" y="2225080"/>
                    <a:pt x="4425705" y="2236298"/>
                    <a:pt x="4416981" y="2247515"/>
                  </a:cubicBezTo>
                  <a:cubicBezTo>
                    <a:pt x="4408257" y="2261226"/>
                    <a:pt x="4394547" y="2261226"/>
                    <a:pt x="4380837" y="2258733"/>
                  </a:cubicBezTo>
                  <a:cubicBezTo>
                    <a:pt x="4367129" y="2256240"/>
                    <a:pt x="4353419" y="2252501"/>
                    <a:pt x="4339709" y="2248762"/>
                  </a:cubicBezTo>
                  <a:cubicBezTo>
                    <a:pt x="4330985" y="2246269"/>
                    <a:pt x="4323507" y="2241283"/>
                    <a:pt x="4317275" y="2243776"/>
                  </a:cubicBezTo>
                  <a:cubicBezTo>
                    <a:pt x="4286117" y="2259979"/>
                    <a:pt x="4252465" y="2250008"/>
                    <a:pt x="4221307" y="2254994"/>
                  </a:cubicBezTo>
                  <a:cubicBezTo>
                    <a:pt x="4196381" y="2257487"/>
                    <a:pt x="4186409" y="2248762"/>
                    <a:pt x="4178931" y="2227573"/>
                  </a:cubicBezTo>
                  <a:cubicBezTo>
                    <a:pt x="4176439" y="2221341"/>
                    <a:pt x="4176439" y="2213862"/>
                    <a:pt x="4173947" y="2206384"/>
                  </a:cubicBezTo>
                  <a:cubicBezTo>
                    <a:pt x="4167715" y="2186441"/>
                    <a:pt x="4158991" y="2180209"/>
                    <a:pt x="4137803" y="2191427"/>
                  </a:cubicBezTo>
                  <a:cubicBezTo>
                    <a:pt x="4110383" y="2203891"/>
                    <a:pt x="4087949" y="2212616"/>
                    <a:pt x="4095427" y="2252501"/>
                  </a:cubicBezTo>
                  <a:cubicBezTo>
                    <a:pt x="4100413" y="2277429"/>
                    <a:pt x="4069255" y="2278675"/>
                    <a:pt x="4051805" y="2281168"/>
                  </a:cubicBezTo>
                  <a:cubicBezTo>
                    <a:pt x="4026879" y="2284908"/>
                    <a:pt x="4024387" y="2264965"/>
                    <a:pt x="4025633" y="2246269"/>
                  </a:cubicBezTo>
                  <a:cubicBezTo>
                    <a:pt x="3944621" y="2264965"/>
                    <a:pt x="3950853" y="2328532"/>
                    <a:pt x="3972041" y="2393345"/>
                  </a:cubicBezTo>
                  <a:cubicBezTo>
                    <a:pt x="3980765" y="2415780"/>
                    <a:pt x="3989489" y="2436969"/>
                    <a:pt x="3983257" y="2461898"/>
                  </a:cubicBezTo>
                  <a:cubicBezTo>
                    <a:pt x="3978273" y="2481840"/>
                    <a:pt x="3982011" y="2501783"/>
                    <a:pt x="3982011" y="2521725"/>
                  </a:cubicBezTo>
                  <a:cubicBezTo>
                    <a:pt x="3980765" y="2555378"/>
                    <a:pt x="3972041" y="2585292"/>
                    <a:pt x="3927173" y="2595263"/>
                  </a:cubicBezTo>
                  <a:cubicBezTo>
                    <a:pt x="3947115" y="2606481"/>
                    <a:pt x="3967055" y="2608974"/>
                    <a:pt x="3980765" y="2620192"/>
                  </a:cubicBezTo>
                  <a:cubicBezTo>
                    <a:pt x="4013169" y="2647613"/>
                    <a:pt x="4009431" y="2681266"/>
                    <a:pt x="3970795" y="2702455"/>
                  </a:cubicBezTo>
                  <a:cubicBezTo>
                    <a:pt x="3958331" y="2708687"/>
                    <a:pt x="3943375" y="2709933"/>
                    <a:pt x="3929665" y="2726136"/>
                  </a:cubicBezTo>
                  <a:cubicBezTo>
                    <a:pt x="3954593" y="2719904"/>
                    <a:pt x="3974533" y="2721151"/>
                    <a:pt x="3988243" y="2741093"/>
                  </a:cubicBezTo>
                  <a:cubicBezTo>
                    <a:pt x="3999461" y="2759789"/>
                    <a:pt x="4003199" y="2779732"/>
                    <a:pt x="3995721" y="2800921"/>
                  </a:cubicBezTo>
                  <a:cubicBezTo>
                    <a:pt x="3983257" y="2835820"/>
                    <a:pt x="3947115" y="2848284"/>
                    <a:pt x="3920941" y="2820863"/>
                  </a:cubicBezTo>
                  <a:cubicBezTo>
                    <a:pt x="3904739" y="2804660"/>
                    <a:pt x="3888537" y="2795935"/>
                    <a:pt x="3868595" y="2790950"/>
                  </a:cubicBezTo>
                  <a:cubicBezTo>
                    <a:pt x="3853639" y="2787210"/>
                    <a:pt x="3839929" y="2777239"/>
                    <a:pt x="3827467" y="2769761"/>
                  </a:cubicBezTo>
                  <a:cubicBezTo>
                    <a:pt x="3813757" y="2762282"/>
                    <a:pt x="3800047" y="2758543"/>
                    <a:pt x="3783845" y="2766021"/>
                  </a:cubicBezTo>
                  <a:cubicBezTo>
                    <a:pt x="3760165" y="2775993"/>
                    <a:pt x="3746455" y="2763529"/>
                    <a:pt x="3743961" y="2742340"/>
                  </a:cubicBezTo>
                  <a:cubicBezTo>
                    <a:pt x="3741469" y="2718658"/>
                    <a:pt x="3736483" y="2696223"/>
                    <a:pt x="3733991" y="2673787"/>
                  </a:cubicBezTo>
                  <a:cubicBezTo>
                    <a:pt x="3732745" y="2657584"/>
                    <a:pt x="3735237" y="2642627"/>
                    <a:pt x="3745209" y="2628916"/>
                  </a:cubicBezTo>
                  <a:cubicBezTo>
                    <a:pt x="3756425" y="2613960"/>
                    <a:pt x="3765149" y="2597756"/>
                    <a:pt x="3772627" y="2580307"/>
                  </a:cubicBezTo>
                  <a:cubicBezTo>
                    <a:pt x="3780105" y="2559118"/>
                    <a:pt x="3795061" y="2551639"/>
                    <a:pt x="3817495" y="2565350"/>
                  </a:cubicBezTo>
                  <a:cubicBezTo>
                    <a:pt x="3823727" y="2569089"/>
                    <a:pt x="3829959" y="2581553"/>
                    <a:pt x="3838683" y="2571582"/>
                  </a:cubicBezTo>
                  <a:cubicBezTo>
                    <a:pt x="3846161" y="2561610"/>
                    <a:pt x="3854885" y="2550393"/>
                    <a:pt x="3849901" y="2535436"/>
                  </a:cubicBezTo>
                  <a:cubicBezTo>
                    <a:pt x="3836191" y="2496797"/>
                    <a:pt x="3781351" y="2456912"/>
                    <a:pt x="3740223" y="2458158"/>
                  </a:cubicBezTo>
                  <a:cubicBezTo>
                    <a:pt x="3720281" y="2458158"/>
                    <a:pt x="3705325" y="2451926"/>
                    <a:pt x="3697847" y="2433230"/>
                  </a:cubicBezTo>
                  <a:cubicBezTo>
                    <a:pt x="3682891" y="2398331"/>
                    <a:pt x="3666689" y="2363431"/>
                    <a:pt x="3649241" y="2328532"/>
                  </a:cubicBezTo>
                  <a:cubicBezTo>
                    <a:pt x="3644255" y="2318561"/>
                    <a:pt x="3641763" y="2307343"/>
                    <a:pt x="3646747" y="2296125"/>
                  </a:cubicBezTo>
                  <a:cubicBezTo>
                    <a:pt x="3656719" y="2267458"/>
                    <a:pt x="3662951" y="2237544"/>
                    <a:pt x="3671675" y="2207630"/>
                  </a:cubicBezTo>
                  <a:cubicBezTo>
                    <a:pt x="3677907" y="2188934"/>
                    <a:pt x="3687877" y="2175224"/>
                    <a:pt x="3710311" y="2187688"/>
                  </a:cubicBezTo>
                  <a:cubicBezTo>
                    <a:pt x="3721527" y="2193920"/>
                    <a:pt x="3727759" y="2191427"/>
                    <a:pt x="3730253" y="2178963"/>
                  </a:cubicBezTo>
                  <a:cubicBezTo>
                    <a:pt x="3732745" y="2165252"/>
                    <a:pt x="3740223" y="2159020"/>
                    <a:pt x="3753933" y="2165252"/>
                  </a:cubicBezTo>
                  <a:cubicBezTo>
                    <a:pt x="3811263" y="2187688"/>
                    <a:pt x="3874827" y="2201398"/>
                    <a:pt x="3929665" y="2236298"/>
                  </a:cubicBezTo>
                  <a:cubicBezTo>
                    <a:pt x="3943375" y="2196412"/>
                    <a:pt x="3932159" y="2157774"/>
                    <a:pt x="3899753" y="2126614"/>
                  </a:cubicBezTo>
                  <a:cubicBezTo>
                    <a:pt x="3891029" y="2119135"/>
                    <a:pt x="3882305" y="2109164"/>
                    <a:pt x="3878565" y="2099193"/>
                  </a:cubicBezTo>
                  <a:cubicBezTo>
                    <a:pt x="3862363" y="2060554"/>
                    <a:pt x="3831205" y="2055568"/>
                    <a:pt x="3796307" y="2059307"/>
                  </a:cubicBezTo>
                  <a:cubicBezTo>
                    <a:pt x="3756425" y="2065540"/>
                    <a:pt x="3711557" y="2054322"/>
                    <a:pt x="3676659" y="2085482"/>
                  </a:cubicBezTo>
                  <a:cubicBezTo>
                    <a:pt x="3667935" y="2094207"/>
                    <a:pt x="3656719" y="2091714"/>
                    <a:pt x="3646747" y="2084236"/>
                  </a:cubicBezTo>
                  <a:cubicBezTo>
                    <a:pt x="3636777" y="2075511"/>
                    <a:pt x="3629299" y="2065540"/>
                    <a:pt x="3634285" y="2051829"/>
                  </a:cubicBezTo>
                  <a:cubicBezTo>
                    <a:pt x="3646747" y="2023162"/>
                    <a:pt x="3631791" y="2015683"/>
                    <a:pt x="3608111" y="2015683"/>
                  </a:cubicBezTo>
                  <a:cubicBezTo>
                    <a:pt x="3589417" y="2015683"/>
                    <a:pt x="3573215" y="2000726"/>
                    <a:pt x="3553273" y="2001973"/>
                  </a:cubicBezTo>
                  <a:cubicBezTo>
                    <a:pt x="3550781" y="2019422"/>
                    <a:pt x="3564491" y="2028147"/>
                    <a:pt x="3568229" y="2040611"/>
                  </a:cubicBezTo>
                  <a:cubicBezTo>
                    <a:pt x="3571969" y="2056815"/>
                    <a:pt x="3568229" y="2071772"/>
                    <a:pt x="3553273" y="2080496"/>
                  </a:cubicBezTo>
                  <a:cubicBezTo>
                    <a:pt x="3544861" y="2086106"/>
                    <a:pt x="3535045" y="2094519"/>
                    <a:pt x="3524881" y="2089962"/>
                  </a:cubicBezTo>
                  <a:lnTo>
                    <a:pt x="3514665" y="2080523"/>
                  </a:lnTo>
                  <a:lnTo>
                    <a:pt x="3494415" y="2082286"/>
                  </a:lnTo>
                  <a:cubicBezTo>
                    <a:pt x="3484769" y="2081974"/>
                    <a:pt x="3475123" y="2081662"/>
                    <a:pt x="3465789" y="2084778"/>
                  </a:cubicBezTo>
                  <a:cubicBezTo>
                    <a:pt x="3452097" y="2087271"/>
                    <a:pt x="3445873" y="2078546"/>
                    <a:pt x="3443385" y="2066082"/>
                  </a:cubicBezTo>
                  <a:cubicBezTo>
                    <a:pt x="3440895" y="2053619"/>
                    <a:pt x="3440895" y="2041155"/>
                    <a:pt x="3427203" y="2031183"/>
                  </a:cubicBezTo>
                  <a:cubicBezTo>
                    <a:pt x="3420981" y="2058604"/>
                    <a:pt x="3417247" y="2086025"/>
                    <a:pt x="3378661" y="2072314"/>
                  </a:cubicBezTo>
                  <a:cubicBezTo>
                    <a:pt x="3369949" y="2069822"/>
                    <a:pt x="3368705" y="2082286"/>
                    <a:pt x="3368705" y="2089764"/>
                  </a:cubicBezTo>
                  <a:cubicBezTo>
                    <a:pt x="3368705" y="2104721"/>
                    <a:pt x="3376173" y="2117185"/>
                    <a:pt x="3384885" y="2128402"/>
                  </a:cubicBezTo>
                  <a:cubicBezTo>
                    <a:pt x="3392353" y="2138373"/>
                    <a:pt x="3397331" y="2149591"/>
                    <a:pt x="3397331" y="2163301"/>
                  </a:cubicBezTo>
                  <a:cubicBezTo>
                    <a:pt x="3397331" y="2177011"/>
                    <a:pt x="3392353" y="2188229"/>
                    <a:pt x="3378661" y="2193214"/>
                  </a:cubicBezTo>
                  <a:cubicBezTo>
                    <a:pt x="3363725" y="2199446"/>
                    <a:pt x="3355013" y="2190722"/>
                    <a:pt x="3348789" y="2179504"/>
                  </a:cubicBezTo>
                  <a:cubicBezTo>
                    <a:pt x="3345055" y="2174519"/>
                    <a:pt x="3345055" y="2168287"/>
                    <a:pt x="3338833" y="2164547"/>
                  </a:cubicBezTo>
                  <a:cubicBezTo>
                    <a:pt x="3322651" y="2184490"/>
                    <a:pt x="3300247" y="2194461"/>
                    <a:pt x="3280333" y="2210664"/>
                  </a:cubicBezTo>
                  <a:cubicBezTo>
                    <a:pt x="3270375" y="2218142"/>
                    <a:pt x="3257929" y="2221882"/>
                    <a:pt x="3246727" y="2214403"/>
                  </a:cubicBezTo>
                  <a:cubicBezTo>
                    <a:pt x="3233035" y="2206925"/>
                    <a:pt x="3230547" y="2193214"/>
                    <a:pt x="3231791" y="2179504"/>
                  </a:cubicBezTo>
                  <a:cubicBezTo>
                    <a:pt x="3235525" y="2157069"/>
                    <a:pt x="3250461" y="2140866"/>
                    <a:pt x="3262907" y="2122170"/>
                  </a:cubicBezTo>
                  <a:cubicBezTo>
                    <a:pt x="3272865" y="2108460"/>
                    <a:pt x="3279089" y="2097242"/>
                    <a:pt x="3270375" y="2079793"/>
                  </a:cubicBezTo>
                  <a:cubicBezTo>
                    <a:pt x="3261663" y="2061097"/>
                    <a:pt x="3271621" y="2043647"/>
                    <a:pt x="3279089" y="2027444"/>
                  </a:cubicBezTo>
                  <a:cubicBezTo>
                    <a:pt x="3282823" y="2017473"/>
                    <a:pt x="3286557" y="2006256"/>
                    <a:pt x="3272865" y="2001270"/>
                  </a:cubicBezTo>
                  <a:cubicBezTo>
                    <a:pt x="3256685" y="1996285"/>
                    <a:pt x="3259173" y="2011241"/>
                    <a:pt x="3257929" y="2019966"/>
                  </a:cubicBezTo>
                  <a:cubicBezTo>
                    <a:pt x="3255439" y="2041155"/>
                    <a:pt x="3244237" y="2052372"/>
                    <a:pt x="3221833" y="2047387"/>
                  </a:cubicBezTo>
                  <a:cubicBezTo>
                    <a:pt x="3211877" y="2043647"/>
                    <a:pt x="3200675" y="2047387"/>
                    <a:pt x="3189473" y="2049879"/>
                  </a:cubicBezTo>
                  <a:cubicBezTo>
                    <a:pt x="3168313" y="2057358"/>
                    <a:pt x="3148399" y="2048633"/>
                    <a:pt x="3130973" y="2036169"/>
                  </a:cubicBezTo>
                  <a:cubicBezTo>
                    <a:pt x="3122261" y="2028691"/>
                    <a:pt x="3118527" y="2013734"/>
                    <a:pt x="3102345" y="2024952"/>
                  </a:cubicBezTo>
                  <a:cubicBezTo>
                    <a:pt x="3088655" y="2037415"/>
                    <a:pt x="3066251" y="2047387"/>
                    <a:pt x="3074963" y="2069822"/>
                  </a:cubicBezTo>
                  <a:cubicBezTo>
                    <a:pt x="3084921" y="2098489"/>
                    <a:pt x="3072473" y="2114692"/>
                    <a:pt x="3056293" y="2134634"/>
                  </a:cubicBezTo>
                  <a:cubicBezTo>
                    <a:pt x="3038867" y="2155823"/>
                    <a:pt x="3021443" y="2177011"/>
                    <a:pt x="3005261" y="2198200"/>
                  </a:cubicBezTo>
                  <a:cubicBezTo>
                    <a:pt x="2991571" y="2216896"/>
                    <a:pt x="2974145" y="2229360"/>
                    <a:pt x="2952985" y="2236838"/>
                  </a:cubicBezTo>
                  <a:cubicBezTo>
                    <a:pt x="2994059" y="2241824"/>
                    <a:pt x="3011485" y="2267998"/>
                    <a:pt x="2991571" y="2300404"/>
                  </a:cubicBezTo>
                  <a:cubicBezTo>
                    <a:pt x="2984103" y="2312868"/>
                    <a:pt x="2990325" y="2317854"/>
                    <a:pt x="2997793" y="2324086"/>
                  </a:cubicBezTo>
                  <a:cubicBezTo>
                    <a:pt x="3012729" y="2339042"/>
                    <a:pt x="3022687" y="2356492"/>
                    <a:pt x="3023931" y="2378927"/>
                  </a:cubicBezTo>
                  <a:cubicBezTo>
                    <a:pt x="3025177" y="2401362"/>
                    <a:pt x="3041357" y="2413826"/>
                    <a:pt x="3058783" y="2422551"/>
                  </a:cubicBezTo>
                  <a:cubicBezTo>
                    <a:pt x="3082431" y="2435015"/>
                    <a:pt x="3108569" y="2444986"/>
                    <a:pt x="3108569" y="2478638"/>
                  </a:cubicBezTo>
                  <a:cubicBezTo>
                    <a:pt x="3108569" y="2484870"/>
                    <a:pt x="3113547" y="2486117"/>
                    <a:pt x="3119771" y="2489856"/>
                  </a:cubicBezTo>
                  <a:cubicBezTo>
                    <a:pt x="3157111" y="2509798"/>
                    <a:pt x="3167069" y="2553422"/>
                    <a:pt x="3138441" y="2587074"/>
                  </a:cubicBezTo>
                  <a:cubicBezTo>
                    <a:pt x="3124749" y="2602031"/>
                    <a:pt x="3117281" y="2618234"/>
                    <a:pt x="3112303" y="2635684"/>
                  </a:cubicBezTo>
                  <a:cubicBezTo>
                    <a:pt x="3103591" y="2664351"/>
                    <a:pt x="3086165" y="2688032"/>
                    <a:pt x="3063761" y="2706728"/>
                  </a:cubicBezTo>
                  <a:cubicBezTo>
                    <a:pt x="3053803" y="2715453"/>
                    <a:pt x="3042601" y="2724178"/>
                    <a:pt x="3036379" y="2737888"/>
                  </a:cubicBezTo>
                  <a:cubicBezTo>
                    <a:pt x="3031399" y="2746613"/>
                    <a:pt x="3025177" y="2751598"/>
                    <a:pt x="3015219" y="2752845"/>
                  </a:cubicBezTo>
                  <a:cubicBezTo>
                    <a:pt x="2961699" y="2759077"/>
                    <a:pt x="2918135" y="2821396"/>
                    <a:pt x="2929337" y="2873745"/>
                  </a:cubicBezTo>
                  <a:cubicBezTo>
                    <a:pt x="2939295" y="2928586"/>
                    <a:pt x="2935561" y="2936064"/>
                    <a:pt x="2882039" y="2958499"/>
                  </a:cubicBezTo>
                  <a:cubicBezTo>
                    <a:pt x="2870837" y="2963485"/>
                    <a:pt x="2860881" y="2973456"/>
                    <a:pt x="2853413" y="2983427"/>
                  </a:cubicBezTo>
                  <a:cubicBezTo>
                    <a:pt x="2812339" y="3043254"/>
                    <a:pt x="2748861" y="3050732"/>
                    <a:pt x="2684137" y="3051979"/>
                  </a:cubicBezTo>
                  <a:cubicBezTo>
                    <a:pt x="2669201" y="3051979"/>
                    <a:pt x="2659245" y="3042008"/>
                    <a:pt x="2653021" y="3029544"/>
                  </a:cubicBezTo>
                  <a:cubicBezTo>
                    <a:pt x="2625639" y="2982181"/>
                    <a:pt x="2608213" y="2931079"/>
                    <a:pt x="2593277" y="2879977"/>
                  </a:cubicBezTo>
                  <a:cubicBezTo>
                    <a:pt x="2585809" y="2852556"/>
                    <a:pt x="2585809" y="2823889"/>
                    <a:pt x="2582075" y="2795222"/>
                  </a:cubicBezTo>
                  <a:cubicBezTo>
                    <a:pt x="2574607" y="2752845"/>
                    <a:pt x="2550959" y="2716699"/>
                    <a:pt x="2537267" y="2676815"/>
                  </a:cubicBezTo>
                  <a:cubicBezTo>
                    <a:pt x="2533533" y="2665597"/>
                    <a:pt x="2527309" y="2656872"/>
                    <a:pt x="2519841" y="2649394"/>
                  </a:cubicBezTo>
                  <a:cubicBezTo>
                    <a:pt x="2507395" y="2636930"/>
                    <a:pt x="2497437" y="2631945"/>
                    <a:pt x="2483747" y="2646901"/>
                  </a:cubicBezTo>
                  <a:cubicBezTo>
                    <a:pt x="2468811" y="2664351"/>
                    <a:pt x="2445161" y="2668090"/>
                    <a:pt x="2424003" y="2673076"/>
                  </a:cubicBezTo>
                  <a:cubicBezTo>
                    <a:pt x="2380439" y="2684293"/>
                    <a:pt x="2375461" y="2693018"/>
                    <a:pt x="2380439" y="2736642"/>
                  </a:cubicBezTo>
                  <a:cubicBezTo>
                    <a:pt x="2386663" y="2786497"/>
                    <a:pt x="2366747" y="2803947"/>
                    <a:pt x="2311981" y="2811425"/>
                  </a:cubicBezTo>
                  <a:cubicBezTo>
                    <a:pt x="2305759" y="2812671"/>
                    <a:pt x="2300779" y="2810179"/>
                    <a:pt x="2295801" y="2808932"/>
                  </a:cubicBezTo>
                  <a:cubicBezTo>
                    <a:pt x="2282109" y="2807686"/>
                    <a:pt x="2269663" y="2811425"/>
                    <a:pt x="2267173" y="2825135"/>
                  </a:cubicBezTo>
                  <a:cubicBezTo>
                    <a:pt x="2264685" y="2838846"/>
                    <a:pt x="2278375" y="2843831"/>
                    <a:pt x="2287089" y="2847570"/>
                  </a:cubicBezTo>
                  <a:cubicBezTo>
                    <a:pt x="2311981" y="2855049"/>
                    <a:pt x="2339365" y="2857542"/>
                    <a:pt x="2364259" y="2863774"/>
                  </a:cubicBezTo>
                  <a:cubicBezTo>
                    <a:pt x="2401599" y="2872498"/>
                    <a:pt x="2411555" y="2897426"/>
                    <a:pt x="2390397" y="2928586"/>
                  </a:cubicBezTo>
                  <a:cubicBezTo>
                    <a:pt x="2381683" y="2941050"/>
                    <a:pt x="2370481" y="2948528"/>
                    <a:pt x="2358035" y="2957253"/>
                  </a:cubicBezTo>
                  <a:cubicBezTo>
                    <a:pt x="2326919" y="2979688"/>
                    <a:pt x="2326919" y="3007109"/>
                    <a:pt x="2356791" y="3030790"/>
                  </a:cubicBezTo>
                  <a:cubicBezTo>
                    <a:pt x="2375461" y="3046993"/>
                    <a:pt x="2394131" y="3064443"/>
                    <a:pt x="2414045" y="3079399"/>
                  </a:cubicBezTo>
                  <a:cubicBezTo>
                    <a:pt x="2427737" y="3089371"/>
                    <a:pt x="2433959" y="3105574"/>
                    <a:pt x="2435205" y="3121777"/>
                  </a:cubicBezTo>
                  <a:cubicBezTo>
                    <a:pt x="2438939" y="3141719"/>
                    <a:pt x="2445161" y="3157922"/>
                    <a:pt x="2466321" y="3165400"/>
                  </a:cubicBezTo>
                  <a:cubicBezTo>
                    <a:pt x="2489969" y="3175372"/>
                    <a:pt x="2489969" y="3200299"/>
                    <a:pt x="2489969" y="3222735"/>
                  </a:cubicBezTo>
                  <a:cubicBezTo>
                    <a:pt x="2491215" y="3241430"/>
                    <a:pt x="2488725" y="3258880"/>
                    <a:pt x="2492459" y="3278822"/>
                  </a:cubicBezTo>
                  <a:cubicBezTo>
                    <a:pt x="2494949" y="3287547"/>
                    <a:pt x="2494949" y="3297518"/>
                    <a:pt x="2487481" y="3303750"/>
                  </a:cubicBezTo>
                  <a:cubicBezTo>
                    <a:pt x="2461343" y="3328678"/>
                    <a:pt x="2476279" y="3351113"/>
                    <a:pt x="2488725" y="3374794"/>
                  </a:cubicBezTo>
                  <a:cubicBezTo>
                    <a:pt x="2512373" y="3413433"/>
                    <a:pt x="2533533" y="3453317"/>
                    <a:pt x="2569629" y="3481984"/>
                  </a:cubicBezTo>
                  <a:cubicBezTo>
                    <a:pt x="2579585" y="3490709"/>
                    <a:pt x="2587053" y="3503173"/>
                    <a:pt x="2583319" y="3516883"/>
                  </a:cubicBezTo>
                  <a:cubicBezTo>
                    <a:pt x="2578341" y="3539318"/>
                    <a:pt x="2588299" y="3554275"/>
                    <a:pt x="2600745" y="3571724"/>
                  </a:cubicBezTo>
                  <a:cubicBezTo>
                    <a:pt x="2606969" y="3580449"/>
                    <a:pt x="2613191" y="3586681"/>
                    <a:pt x="2624393" y="3577956"/>
                  </a:cubicBezTo>
                  <a:cubicBezTo>
                    <a:pt x="2629373" y="3574217"/>
                    <a:pt x="2635595" y="3572971"/>
                    <a:pt x="2643063" y="3575463"/>
                  </a:cubicBezTo>
                  <a:cubicBezTo>
                    <a:pt x="2685383" y="3586681"/>
                    <a:pt x="2710275" y="3569232"/>
                    <a:pt x="2720233" y="3528101"/>
                  </a:cubicBezTo>
                  <a:cubicBezTo>
                    <a:pt x="2732679" y="3480738"/>
                    <a:pt x="2738903" y="3433375"/>
                    <a:pt x="2732679" y="3384766"/>
                  </a:cubicBezTo>
                  <a:cubicBezTo>
                    <a:pt x="2728945" y="3362330"/>
                    <a:pt x="2747615" y="3351113"/>
                    <a:pt x="2763797" y="3342388"/>
                  </a:cubicBezTo>
                  <a:cubicBezTo>
                    <a:pt x="2779977" y="3333663"/>
                    <a:pt x="2789935" y="3344881"/>
                    <a:pt x="2799891" y="3354852"/>
                  </a:cubicBezTo>
                  <a:cubicBezTo>
                    <a:pt x="2823541" y="3374794"/>
                    <a:pt x="2847189" y="3389751"/>
                    <a:pt x="2845945" y="3428389"/>
                  </a:cubicBezTo>
                  <a:cubicBezTo>
                    <a:pt x="2844699" y="3457056"/>
                    <a:pt x="2906933" y="3476999"/>
                    <a:pt x="2934315" y="3458303"/>
                  </a:cubicBezTo>
                  <a:cubicBezTo>
                    <a:pt x="2960453" y="3438360"/>
                    <a:pt x="2994059" y="3435868"/>
                    <a:pt x="3021443" y="3420911"/>
                  </a:cubicBezTo>
                  <a:cubicBezTo>
                    <a:pt x="3028911" y="3417172"/>
                    <a:pt x="3036379" y="3415925"/>
                    <a:pt x="3043847" y="3419665"/>
                  </a:cubicBezTo>
                  <a:cubicBezTo>
                    <a:pt x="3066251" y="3428389"/>
                    <a:pt x="3087409" y="3424650"/>
                    <a:pt x="3106079" y="3410940"/>
                  </a:cubicBezTo>
                  <a:cubicBezTo>
                    <a:pt x="3109813" y="3408447"/>
                    <a:pt x="3114793" y="3404708"/>
                    <a:pt x="3118527" y="3405954"/>
                  </a:cubicBezTo>
                  <a:cubicBezTo>
                    <a:pt x="3157111" y="3417172"/>
                    <a:pt x="3198185" y="3412186"/>
                    <a:pt x="3236769" y="3422157"/>
                  </a:cubicBezTo>
                  <a:cubicBezTo>
                    <a:pt x="3249217" y="3425896"/>
                    <a:pt x="3260419" y="3433375"/>
                    <a:pt x="3275355" y="3429636"/>
                  </a:cubicBezTo>
                  <a:cubicBezTo>
                    <a:pt x="3300247" y="3425896"/>
                    <a:pt x="3311449" y="3439607"/>
                    <a:pt x="3300247" y="3463288"/>
                  </a:cubicBezTo>
                  <a:cubicBezTo>
                    <a:pt x="3294025" y="3478245"/>
                    <a:pt x="3287801" y="3490709"/>
                    <a:pt x="3292779" y="3506912"/>
                  </a:cubicBezTo>
                  <a:cubicBezTo>
                    <a:pt x="3301493" y="3536825"/>
                    <a:pt x="3321407" y="3545550"/>
                    <a:pt x="3348789" y="3530593"/>
                  </a:cubicBezTo>
                  <a:cubicBezTo>
                    <a:pt x="3372439" y="3518130"/>
                    <a:pt x="3397331" y="3504419"/>
                    <a:pt x="3408533" y="3476999"/>
                  </a:cubicBezTo>
                  <a:cubicBezTo>
                    <a:pt x="3411023" y="3469520"/>
                    <a:pt x="3418491" y="3463288"/>
                    <a:pt x="3427203" y="3464535"/>
                  </a:cubicBezTo>
                  <a:cubicBezTo>
                    <a:pt x="3462055" y="3469520"/>
                    <a:pt x="3499395" y="3463288"/>
                    <a:pt x="3529267" y="3490709"/>
                  </a:cubicBezTo>
                  <a:cubicBezTo>
                    <a:pt x="3535489" y="3495694"/>
                    <a:pt x="3541713" y="3503173"/>
                    <a:pt x="3549181" y="3501926"/>
                  </a:cubicBezTo>
                  <a:cubicBezTo>
                    <a:pt x="3582787" y="3496941"/>
                    <a:pt x="3601457" y="3519376"/>
                    <a:pt x="3618883" y="3541811"/>
                  </a:cubicBezTo>
                  <a:cubicBezTo>
                    <a:pt x="3626351" y="3550536"/>
                    <a:pt x="3636307" y="3558014"/>
                    <a:pt x="3646265" y="3559260"/>
                  </a:cubicBezTo>
                  <a:cubicBezTo>
                    <a:pt x="3684227" y="3563623"/>
                    <a:pt x="3721257" y="3571725"/>
                    <a:pt x="3758129" y="3580605"/>
                  </a:cubicBezTo>
                  <a:lnTo>
                    <a:pt x="3824933" y="3596274"/>
                  </a:lnTo>
                  <a:lnTo>
                    <a:pt x="3809437" y="3587175"/>
                  </a:lnTo>
                  <a:cubicBezTo>
                    <a:pt x="3790737" y="3580789"/>
                    <a:pt x="3770793" y="3577674"/>
                    <a:pt x="3750223" y="3576428"/>
                  </a:cubicBezTo>
                  <a:cubicBezTo>
                    <a:pt x="3715319" y="3576428"/>
                    <a:pt x="3690387" y="3546522"/>
                    <a:pt x="3656729" y="3540292"/>
                  </a:cubicBezTo>
                  <a:cubicBezTo>
                    <a:pt x="3648003" y="3537800"/>
                    <a:pt x="3650497" y="3527831"/>
                    <a:pt x="3651743" y="3519109"/>
                  </a:cubicBezTo>
                  <a:cubicBezTo>
                    <a:pt x="3654237" y="3506648"/>
                    <a:pt x="3646757" y="3497926"/>
                    <a:pt x="3633045" y="3497926"/>
                  </a:cubicBezTo>
                  <a:cubicBezTo>
                    <a:pt x="3610605" y="3497926"/>
                    <a:pt x="3609359" y="3484219"/>
                    <a:pt x="3609359" y="3466774"/>
                  </a:cubicBezTo>
                  <a:cubicBezTo>
                    <a:pt x="3609359" y="3392010"/>
                    <a:pt x="3648003" y="3349644"/>
                    <a:pt x="3730279" y="3318493"/>
                  </a:cubicBezTo>
                  <a:cubicBezTo>
                    <a:pt x="3767677" y="3303540"/>
                    <a:pt x="3801335" y="3274880"/>
                    <a:pt x="3821279" y="3237499"/>
                  </a:cubicBezTo>
                  <a:cubicBezTo>
                    <a:pt x="3831253" y="3220054"/>
                    <a:pt x="3846211" y="3218808"/>
                    <a:pt x="3862417" y="3212577"/>
                  </a:cubicBezTo>
                  <a:cubicBezTo>
                    <a:pt x="3904801" y="3196378"/>
                    <a:pt x="3938459" y="3196378"/>
                    <a:pt x="3974611" y="3227530"/>
                  </a:cubicBezTo>
                  <a:cubicBezTo>
                    <a:pt x="3983337" y="3236252"/>
                    <a:pt x="4015749" y="3226284"/>
                    <a:pt x="4029461" y="3211331"/>
                  </a:cubicBezTo>
                  <a:cubicBezTo>
                    <a:pt x="4044419" y="3196378"/>
                    <a:pt x="4050653" y="3175195"/>
                    <a:pt x="4045667" y="3154012"/>
                  </a:cubicBezTo>
                  <a:cubicBezTo>
                    <a:pt x="4043173" y="3137813"/>
                    <a:pt x="4029461" y="3139060"/>
                    <a:pt x="4019489" y="3142798"/>
                  </a:cubicBezTo>
                  <a:cubicBezTo>
                    <a:pt x="3984583" y="3154012"/>
                    <a:pt x="3950925" y="3137813"/>
                    <a:pt x="3913527" y="3144044"/>
                  </a:cubicBezTo>
                  <a:cubicBezTo>
                    <a:pt x="3886103" y="3149028"/>
                    <a:pt x="3863663" y="3115384"/>
                    <a:pt x="3842471" y="3095447"/>
                  </a:cubicBezTo>
                  <a:cubicBezTo>
                    <a:pt x="3825019" y="3078002"/>
                    <a:pt x="3808813" y="3060558"/>
                    <a:pt x="3785129" y="3055573"/>
                  </a:cubicBezTo>
                  <a:cubicBezTo>
                    <a:pt x="3762689" y="3050589"/>
                    <a:pt x="3753963" y="3035636"/>
                    <a:pt x="3750223" y="3015699"/>
                  </a:cubicBezTo>
                  <a:cubicBezTo>
                    <a:pt x="3746485" y="2998254"/>
                    <a:pt x="3746485" y="2979563"/>
                    <a:pt x="3741497" y="2960872"/>
                  </a:cubicBezTo>
                  <a:cubicBezTo>
                    <a:pt x="3734019" y="2930967"/>
                    <a:pt x="3736511" y="2907292"/>
                    <a:pt x="3770169" y="2894831"/>
                  </a:cubicBezTo>
                  <a:cubicBezTo>
                    <a:pt x="3786375" y="2888601"/>
                    <a:pt x="3782635" y="2874894"/>
                    <a:pt x="3777649" y="2861187"/>
                  </a:cubicBezTo>
                  <a:cubicBezTo>
                    <a:pt x="3771417" y="2847481"/>
                    <a:pt x="3770169" y="2831282"/>
                    <a:pt x="3786375" y="2823805"/>
                  </a:cubicBezTo>
                  <a:cubicBezTo>
                    <a:pt x="3801335" y="2816329"/>
                    <a:pt x="3820033" y="2803868"/>
                    <a:pt x="3837485" y="2817575"/>
                  </a:cubicBezTo>
                  <a:cubicBezTo>
                    <a:pt x="3847459" y="2826298"/>
                    <a:pt x="3869897" y="2835020"/>
                    <a:pt x="3852445" y="2856203"/>
                  </a:cubicBezTo>
                  <a:cubicBezTo>
                    <a:pt x="3849951" y="2859941"/>
                    <a:pt x="3848705" y="2864926"/>
                    <a:pt x="3853691" y="2867418"/>
                  </a:cubicBezTo>
                  <a:cubicBezTo>
                    <a:pt x="3859925" y="2869910"/>
                    <a:pt x="3866157" y="2868664"/>
                    <a:pt x="3866157" y="2862433"/>
                  </a:cubicBezTo>
                  <a:cubicBezTo>
                    <a:pt x="3871143" y="2833774"/>
                    <a:pt x="3892335" y="2843742"/>
                    <a:pt x="3907295" y="2844989"/>
                  </a:cubicBezTo>
                  <a:cubicBezTo>
                    <a:pt x="3923501" y="2847481"/>
                    <a:pt x="3935967" y="2854957"/>
                    <a:pt x="3932227" y="2877386"/>
                  </a:cubicBezTo>
                  <a:cubicBezTo>
                    <a:pt x="3929733" y="2893585"/>
                    <a:pt x="3940953" y="2903554"/>
                    <a:pt x="3958405" y="2903554"/>
                  </a:cubicBezTo>
                  <a:cubicBezTo>
                    <a:pt x="3962145" y="2903554"/>
                    <a:pt x="3964637" y="2903554"/>
                    <a:pt x="3968377" y="2903554"/>
                  </a:cubicBezTo>
                  <a:cubicBezTo>
                    <a:pt x="3988323" y="2902307"/>
                    <a:pt x="3998295" y="2913522"/>
                    <a:pt x="4005775" y="2930967"/>
                  </a:cubicBezTo>
                  <a:cubicBezTo>
                    <a:pt x="4013255" y="2949658"/>
                    <a:pt x="3989569" y="2945920"/>
                    <a:pt x="3980843" y="2960872"/>
                  </a:cubicBezTo>
                  <a:cubicBezTo>
                    <a:pt x="4036941" y="2960872"/>
                    <a:pt x="4070599" y="3000746"/>
                    <a:pt x="4110489" y="3025668"/>
                  </a:cubicBezTo>
                  <a:cubicBezTo>
                    <a:pt x="4125449" y="3034390"/>
                    <a:pt x="4134175" y="3034390"/>
                    <a:pt x="4147887" y="3024422"/>
                  </a:cubicBezTo>
                  <a:cubicBezTo>
                    <a:pt x="4170325" y="3005731"/>
                    <a:pt x="4197751" y="2992024"/>
                    <a:pt x="4211463" y="2963365"/>
                  </a:cubicBezTo>
                  <a:cubicBezTo>
                    <a:pt x="4217697" y="2950904"/>
                    <a:pt x="4221437" y="2939689"/>
                    <a:pt x="4205231" y="2929721"/>
                  </a:cubicBezTo>
                  <a:cubicBezTo>
                    <a:pt x="4176559" y="2911030"/>
                    <a:pt x="4170325" y="2886109"/>
                    <a:pt x="4182791" y="2854957"/>
                  </a:cubicBezTo>
                  <a:cubicBezTo>
                    <a:pt x="4191517" y="2832528"/>
                    <a:pt x="4216449" y="2807607"/>
                    <a:pt x="4174065" y="2790162"/>
                  </a:cubicBezTo>
                  <a:cubicBezTo>
                    <a:pt x="4152873" y="2782685"/>
                    <a:pt x="4135421" y="2756518"/>
                    <a:pt x="4105503" y="2767733"/>
                  </a:cubicBezTo>
                  <a:cubicBezTo>
                    <a:pt x="4090543" y="2773963"/>
                    <a:pt x="4081817" y="2766487"/>
                    <a:pt x="4074339" y="2756518"/>
                  </a:cubicBezTo>
                  <a:cubicBezTo>
                    <a:pt x="4056885" y="2725366"/>
                    <a:pt x="4029461" y="2701691"/>
                    <a:pt x="4030707" y="2660571"/>
                  </a:cubicBezTo>
                  <a:cubicBezTo>
                    <a:pt x="4030707" y="2640634"/>
                    <a:pt x="4009515" y="2619451"/>
                    <a:pt x="4030707" y="2598268"/>
                  </a:cubicBezTo>
                  <a:cubicBezTo>
                    <a:pt x="4030707" y="2598268"/>
                    <a:pt x="4026967" y="2588299"/>
                    <a:pt x="4021981" y="2585807"/>
                  </a:cubicBezTo>
                  <a:cubicBezTo>
                    <a:pt x="3999543" y="2569609"/>
                    <a:pt x="3997049" y="2548425"/>
                    <a:pt x="3999543" y="2523504"/>
                  </a:cubicBezTo>
                  <a:cubicBezTo>
                    <a:pt x="4002035" y="2503567"/>
                    <a:pt x="3994557" y="2484876"/>
                    <a:pt x="4029461" y="2479892"/>
                  </a:cubicBezTo>
                  <a:cubicBezTo>
                    <a:pt x="4050653" y="2477400"/>
                    <a:pt x="4075585" y="2454971"/>
                    <a:pt x="4098023" y="2437526"/>
                  </a:cubicBezTo>
                  <a:cubicBezTo>
                    <a:pt x="4105503" y="2432542"/>
                    <a:pt x="4111735" y="2426311"/>
                    <a:pt x="4121709" y="2428803"/>
                  </a:cubicBezTo>
                  <a:cubicBezTo>
                    <a:pt x="4130435" y="2431296"/>
                    <a:pt x="4144147" y="2440018"/>
                    <a:pt x="4142901" y="2423819"/>
                  </a:cubicBezTo>
                  <a:cubicBezTo>
                    <a:pt x="4142901" y="2410112"/>
                    <a:pt x="4137915" y="2391421"/>
                    <a:pt x="4119215" y="2387683"/>
                  </a:cubicBezTo>
                  <a:cubicBezTo>
                    <a:pt x="4112983" y="2387683"/>
                    <a:pt x="4105503" y="2390175"/>
                    <a:pt x="4099269" y="2390175"/>
                  </a:cubicBezTo>
                  <a:cubicBezTo>
                    <a:pt x="4091791" y="2388929"/>
                    <a:pt x="4084311" y="2385191"/>
                    <a:pt x="4081817" y="2376469"/>
                  </a:cubicBezTo>
                  <a:cubicBezTo>
                    <a:pt x="4080571" y="2368992"/>
                    <a:pt x="4086805" y="2366500"/>
                    <a:pt x="4091791" y="2361516"/>
                  </a:cubicBezTo>
                  <a:cubicBezTo>
                    <a:pt x="4131681" y="2327872"/>
                    <a:pt x="4161599" y="2334103"/>
                    <a:pt x="4182791" y="2383945"/>
                  </a:cubicBezTo>
                  <a:cubicBezTo>
                    <a:pt x="4195257" y="2412605"/>
                    <a:pt x="4205231" y="2416343"/>
                    <a:pt x="4226423" y="2393914"/>
                  </a:cubicBezTo>
                  <a:cubicBezTo>
                    <a:pt x="4245121" y="2373977"/>
                    <a:pt x="4262573" y="2387683"/>
                    <a:pt x="4278779" y="2387683"/>
                  </a:cubicBezTo>
                  <a:cubicBezTo>
                    <a:pt x="4299971" y="2388929"/>
                    <a:pt x="4319917" y="2396406"/>
                    <a:pt x="4341109" y="2393914"/>
                  </a:cubicBezTo>
                  <a:cubicBezTo>
                    <a:pt x="4359807" y="2392668"/>
                    <a:pt x="4368533" y="2407620"/>
                    <a:pt x="4377261" y="2418835"/>
                  </a:cubicBezTo>
                  <a:cubicBezTo>
                    <a:pt x="4388479" y="2435034"/>
                    <a:pt x="4368533" y="2436280"/>
                    <a:pt x="4363547" y="2443756"/>
                  </a:cubicBezTo>
                  <a:cubicBezTo>
                    <a:pt x="4356069" y="2454971"/>
                    <a:pt x="4354821" y="2466185"/>
                    <a:pt x="4358561" y="2477400"/>
                  </a:cubicBezTo>
                  <a:cubicBezTo>
                    <a:pt x="4362301" y="2491107"/>
                    <a:pt x="4372273" y="2483630"/>
                    <a:pt x="4380999" y="2482384"/>
                  </a:cubicBezTo>
                  <a:cubicBezTo>
                    <a:pt x="4393465" y="2482384"/>
                    <a:pt x="4395959" y="2488614"/>
                    <a:pt x="4388479" y="2498583"/>
                  </a:cubicBezTo>
                  <a:cubicBezTo>
                    <a:pt x="4380999" y="2509798"/>
                    <a:pt x="4380999" y="2523504"/>
                    <a:pt x="4389727" y="2528488"/>
                  </a:cubicBezTo>
                  <a:cubicBezTo>
                    <a:pt x="4419645" y="2540949"/>
                    <a:pt x="4409671" y="2568362"/>
                    <a:pt x="4418397" y="2587053"/>
                  </a:cubicBezTo>
                  <a:cubicBezTo>
                    <a:pt x="4437097" y="2621943"/>
                    <a:pt x="4440837" y="2661817"/>
                    <a:pt x="4462029" y="2694215"/>
                  </a:cubicBezTo>
                  <a:cubicBezTo>
                    <a:pt x="4468261" y="2705429"/>
                    <a:pt x="4478235" y="2710414"/>
                    <a:pt x="4490701" y="2712906"/>
                  </a:cubicBezTo>
                  <a:cubicBezTo>
                    <a:pt x="4505659" y="2716644"/>
                    <a:pt x="4515631" y="2725366"/>
                    <a:pt x="4515631" y="2742811"/>
                  </a:cubicBezTo>
                  <a:cubicBezTo>
                    <a:pt x="4515631" y="2766487"/>
                    <a:pt x="4472001" y="2821313"/>
                    <a:pt x="4448315" y="2823805"/>
                  </a:cubicBezTo>
                  <a:cubicBezTo>
                    <a:pt x="4425877" y="2827544"/>
                    <a:pt x="4413411" y="2864926"/>
                    <a:pt x="4430863" y="2886109"/>
                  </a:cubicBezTo>
                  <a:cubicBezTo>
                    <a:pt x="4435849" y="2893585"/>
                    <a:pt x="4443329" y="2897323"/>
                    <a:pt x="4450809" y="2903554"/>
                  </a:cubicBezTo>
                  <a:cubicBezTo>
                    <a:pt x="4473247" y="2920998"/>
                    <a:pt x="4496933" y="2937197"/>
                    <a:pt x="4469507" y="2969595"/>
                  </a:cubicBezTo>
                  <a:cubicBezTo>
                    <a:pt x="4468261" y="2972087"/>
                    <a:pt x="4467015" y="2975825"/>
                    <a:pt x="4467015" y="2978317"/>
                  </a:cubicBezTo>
                  <a:cubicBezTo>
                    <a:pt x="4467015" y="2989532"/>
                    <a:pt x="4476987" y="3005731"/>
                    <a:pt x="4457043" y="3008223"/>
                  </a:cubicBezTo>
                  <a:cubicBezTo>
                    <a:pt x="4439589" y="3008223"/>
                    <a:pt x="4418397" y="3018191"/>
                    <a:pt x="4402191" y="2999500"/>
                  </a:cubicBezTo>
                  <a:cubicBezTo>
                    <a:pt x="4394713" y="2990778"/>
                    <a:pt x="4387233" y="2978317"/>
                    <a:pt x="4372273" y="2985794"/>
                  </a:cubicBezTo>
                  <a:cubicBezTo>
                    <a:pt x="4366041" y="2989532"/>
                    <a:pt x="4362301" y="2997008"/>
                    <a:pt x="4364795" y="3001993"/>
                  </a:cubicBezTo>
                  <a:cubicBezTo>
                    <a:pt x="4369781" y="3011961"/>
                    <a:pt x="4368533" y="3031898"/>
                    <a:pt x="4389727" y="3020683"/>
                  </a:cubicBezTo>
                  <a:cubicBezTo>
                    <a:pt x="4398453" y="3018191"/>
                    <a:pt x="4400945" y="3030652"/>
                    <a:pt x="4402191" y="3036882"/>
                  </a:cubicBezTo>
                  <a:cubicBezTo>
                    <a:pt x="4403439" y="3046851"/>
                    <a:pt x="4395959" y="3056819"/>
                    <a:pt x="4388479" y="3056819"/>
                  </a:cubicBezTo>
                  <a:cubicBezTo>
                    <a:pt x="4376013" y="3055573"/>
                    <a:pt x="4367287" y="3064296"/>
                    <a:pt x="4356069" y="3066788"/>
                  </a:cubicBezTo>
                  <a:cubicBezTo>
                    <a:pt x="4348589" y="3060558"/>
                    <a:pt x="4353575" y="3053081"/>
                    <a:pt x="4353575" y="3046851"/>
                  </a:cubicBezTo>
                  <a:cubicBezTo>
                    <a:pt x="4353575" y="3036882"/>
                    <a:pt x="4346095" y="3031898"/>
                    <a:pt x="4336123" y="3029406"/>
                  </a:cubicBezTo>
                  <a:cubicBezTo>
                    <a:pt x="4324903" y="3028160"/>
                    <a:pt x="4318671" y="3034390"/>
                    <a:pt x="4318671" y="3045605"/>
                  </a:cubicBezTo>
                  <a:cubicBezTo>
                    <a:pt x="4318671" y="3063050"/>
                    <a:pt x="4309945" y="3070526"/>
                    <a:pt x="4291245" y="3069280"/>
                  </a:cubicBezTo>
                  <a:cubicBezTo>
                    <a:pt x="4281273" y="3068034"/>
                    <a:pt x="4276287" y="3075510"/>
                    <a:pt x="4273793" y="3084233"/>
                  </a:cubicBezTo>
                  <a:cubicBezTo>
                    <a:pt x="4271299" y="3096693"/>
                    <a:pt x="4280025" y="3099185"/>
                    <a:pt x="4288753" y="3101678"/>
                  </a:cubicBezTo>
                  <a:cubicBezTo>
                    <a:pt x="4308697" y="3104170"/>
                    <a:pt x="4324903" y="3131583"/>
                    <a:pt x="4348589" y="3104170"/>
                  </a:cubicBezTo>
                  <a:cubicBezTo>
                    <a:pt x="4353575" y="3099185"/>
                    <a:pt x="4359807" y="3115384"/>
                    <a:pt x="4364795" y="3121615"/>
                  </a:cubicBezTo>
                  <a:cubicBezTo>
                    <a:pt x="4371027" y="3132829"/>
                    <a:pt x="4378507" y="3145290"/>
                    <a:pt x="4392219" y="3139060"/>
                  </a:cubicBezTo>
                  <a:cubicBezTo>
                    <a:pt x="4405931" y="3134075"/>
                    <a:pt x="4413411" y="3122861"/>
                    <a:pt x="4405931" y="3106662"/>
                  </a:cubicBezTo>
                  <a:cubicBezTo>
                    <a:pt x="4403439" y="3100432"/>
                    <a:pt x="4402191" y="3092955"/>
                    <a:pt x="4409671" y="3090463"/>
                  </a:cubicBezTo>
                  <a:cubicBezTo>
                    <a:pt x="4418397" y="3086725"/>
                    <a:pt x="4422137" y="3094201"/>
                    <a:pt x="4425877" y="3099185"/>
                  </a:cubicBezTo>
                  <a:cubicBezTo>
                    <a:pt x="4432111" y="3111646"/>
                    <a:pt x="4440837" y="3124107"/>
                    <a:pt x="4455795" y="3119122"/>
                  </a:cubicBezTo>
                  <a:cubicBezTo>
                    <a:pt x="4472001" y="3115384"/>
                    <a:pt x="4479481" y="3097939"/>
                    <a:pt x="4484467" y="3085479"/>
                  </a:cubicBezTo>
                  <a:cubicBezTo>
                    <a:pt x="4490701" y="3070526"/>
                    <a:pt x="4479481" y="3059311"/>
                    <a:pt x="4462029" y="3059311"/>
                  </a:cubicBezTo>
                  <a:cubicBezTo>
                    <a:pt x="4454549" y="3059311"/>
                    <a:pt x="4447069" y="3061804"/>
                    <a:pt x="4439589" y="3060558"/>
                  </a:cubicBezTo>
                  <a:cubicBezTo>
                    <a:pt x="4430863" y="3060558"/>
                    <a:pt x="4424631" y="3055573"/>
                    <a:pt x="4424631" y="3045605"/>
                  </a:cubicBezTo>
                  <a:cubicBezTo>
                    <a:pt x="4424631" y="3035636"/>
                    <a:pt x="4433357" y="3031898"/>
                    <a:pt x="4439589" y="3033144"/>
                  </a:cubicBezTo>
                  <a:cubicBezTo>
                    <a:pt x="4473247" y="3039374"/>
                    <a:pt x="4486961" y="3014453"/>
                    <a:pt x="4499427" y="2993270"/>
                  </a:cubicBezTo>
                  <a:cubicBezTo>
                    <a:pt x="4510645" y="2975825"/>
                    <a:pt x="4521865" y="2972087"/>
                    <a:pt x="4536823" y="2983302"/>
                  </a:cubicBezTo>
                  <a:cubicBezTo>
                    <a:pt x="4559263" y="2999500"/>
                    <a:pt x="4580455" y="2999500"/>
                    <a:pt x="4604139" y="2988286"/>
                  </a:cubicBezTo>
                  <a:cubicBezTo>
                    <a:pt x="4610373" y="2985794"/>
                    <a:pt x="4616605" y="2982056"/>
                    <a:pt x="4620345" y="2984548"/>
                  </a:cubicBezTo>
                  <a:cubicBezTo>
                    <a:pt x="4642785" y="2997008"/>
                    <a:pt x="4658991" y="2990778"/>
                    <a:pt x="4668963" y="2965857"/>
                  </a:cubicBezTo>
                  <a:cubicBezTo>
                    <a:pt x="4678935" y="2937197"/>
                    <a:pt x="4678935" y="2909784"/>
                    <a:pt x="4651511" y="2892339"/>
                  </a:cubicBezTo>
                  <a:cubicBezTo>
                    <a:pt x="4626579" y="2877386"/>
                    <a:pt x="4624085" y="2847481"/>
                    <a:pt x="4601647" y="2832528"/>
                  </a:cubicBezTo>
                  <a:cubicBezTo>
                    <a:pt x="4594167" y="2827544"/>
                    <a:pt x="4601647" y="2817575"/>
                    <a:pt x="4605387" y="2811345"/>
                  </a:cubicBezTo>
                  <a:cubicBezTo>
                    <a:pt x="4609127" y="2805115"/>
                    <a:pt x="4616605" y="2805115"/>
                    <a:pt x="4622839" y="2803868"/>
                  </a:cubicBezTo>
                  <a:cubicBezTo>
                    <a:pt x="4682675" y="2786424"/>
                    <a:pt x="4682675" y="2781439"/>
                    <a:pt x="4644031" y="2729105"/>
                  </a:cubicBezTo>
                  <a:cubicBezTo>
                    <a:pt x="4630319" y="2711660"/>
                    <a:pt x="4616605" y="2690477"/>
                    <a:pt x="4636551" y="2664309"/>
                  </a:cubicBezTo>
                  <a:cubicBezTo>
                    <a:pt x="4647771" y="2650603"/>
                    <a:pt x="4646525" y="2630666"/>
                    <a:pt x="4636551" y="2618205"/>
                  </a:cubicBezTo>
                  <a:cubicBezTo>
                    <a:pt x="4610373" y="2584561"/>
                    <a:pt x="4617853" y="2555902"/>
                    <a:pt x="4641537" y="2525996"/>
                  </a:cubicBezTo>
                  <a:cubicBezTo>
                    <a:pt x="4655251" y="2527242"/>
                    <a:pt x="4660237" y="2534719"/>
                    <a:pt x="4661483" y="2548425"/>
                  </a:cubicBezTo>
                  <a:cubicBezTo>
                    <a:pt x="4662729" y="2569609"/>
                    <a:pt x="4681429" y="2582069"/>
                    <a:pt x="4692649" y="2598268"/>
                  </a:cubicBezTo>
                  <a:cubicBezTo>
                    <a:pt x="4700127" y="2609483"/>
                    <a:pt x="4711347" y="2605744"/>
                    <a:pt x="4723813" y="2598268"/>
                  </a:cubicBezTo>
                  <a:cubicBezTo>
                    <a:pt x="4745005" y="2583315"/>
                    <a:pt x="4768691" y="2567116"/>
                    <a:pt x="4794869" y="2593284"/>
                  </a:cubicBezTo>
                  <a:cubicBezTo>
                    <a:pt x="4804841" y="2603252"/>
                    <a:pt x="4813567" y="2593284"/>
                    <a:pt x="4819801" y="2588299"/>
                  </a:cubicBezTo>
                  <a:cubicBezTo>
                    <a:pt x="4829773" y="2580823"/>
                    <a:pt x="4838499" y="2572101"/>
                    <a:pt x="4850965" y="2572101"/>
                  </a:cubicBezTo>
                  <a:cubicBezTo>
                    <a:pt x="4859691" y="2570855"/>
                    <a:pt x="4868417" y="2563378"/>
                    <a:pt x="4875897" y="2573347"/>
                  </a:cubicBezTo>
                  <a:cubicBezTo>
                    <a:pt x="4882129" y="2582069"/>
                    <a:pt x="4877143" y="2589546"/>
                    <a:pt x="4870911" y="2598268"/>
                  </a:cubicBezTo>
                  <a:cubicBezTo>
                    <a:pt x="4863431" y="2606990"/>
                    <a:pt x="4857199" y="2620697"/>
                    <a:pt x="4870911" y="2629420"/>
                  </a:cubicBezTo>
                  <a:cubicBezTo>
                    <a:pt x="4897089" y="2645618"/>
                    <a:pt x="4889609" y="2668048"/>
                    <a:pt x="4878391" y="2685492"/>
                  </a:cubicBezTo>
                  <a:cubicBezTo>
                    <a:pt x="4857199" y="2714152"/>
                    <a:pt x="4872157" y="2750288"/>
                    <a:pt x="4855951" y="2780193"/>
                  </a:cubicBezTo>
                  <a:cubicBezTo>
                    <a:pt x="4848471" y="2792654"/>
                    <a:pt x="4873403" y="2806361"/>
                    <a:pt x="4875897" y="2826298"/>
                  </a:cubicBezTo>
                  <a:cubicBezTo>
                    <a:pt x="4877143" y="2849973"/>
                    <a:pt x="4884623" y="2869910"/>
                    <a:pt x="4907061" y="2888601"/>
                  </a:cubicBezTo>
                  <a:cubicBezTo>
                    <a:pt x="4925761" y="2904800"/>
                    <a:pt x="4931993" y="2939689"/>
                    <a:pt x="4949445" y="2963365"/>
                  </a:cubicBezTo>
                  <a:cubicBezTo>
                    <a:pt x="4954433" y="2970841"/>
                    <a:pt x="4941967" y="2993270"/>
                    <a:pt x="4935733" y="3008223"/>
                  </a:cubicBezTo>
                  <a:cubicBezTo>
                    <a:pt x="4928253" y="3025668"/>
                    <a:pt x="4919527" y="3043113"/>
                    <a:pt x="4909555" y="3060558"/>
                  </a:cubicBezTo>
                  <a:cubicBezTo>
                    <a:pt x="4894595" y="3086725"/>
                    <a:pt x="4894595" y="3111646"/>
                    <a:pt x="4914541" y="3134075"/>
                  </a:cubicBezTo>
                  <a:cubicBezTo>
                    <a:pt x="4919527" y="3139060"/>
                    <a:pt x="4925761" y="3142798"/>
                    <a:pt x="4922021" y="3150274"/>
                  </a:cubicBezTo>
                  <a:cubicBezTo>
                    <a:pt x="4917035" y="3156504"/>
                    <a:pt x="4909555" y="3155258"/>
                    <a:pt x="4903321" y="3152766"/>
                  </a:cubicBezTo>
                  <a:cubicBezTo>
                    <a:pt x="4893349" y="3149028"/>
                    <a:pt x="4882129" y="3142798"/>
                    <a:pt x="4875897" y="3154012"/>
                  </a:cubicBezTo>
                  <a:cubicBezTo>
                    <a:pt x="4868417" y="3165227"/>
                    <a:pt x="4882129" y="3172703"/>
                    <a:pt x="4889609" y="3180180"/>
                  </a:cubicBezTo>
                  <a:cubicBezTo>
                    <a:pt x="4892103" y="3183918"/>
                    <a:pt x="4897089" y="3187656"/>
                    <a:pt x="4899583" y="3192640"/>
                  </a:cubicBezTo>
                  <a:cubicBezTo>
                    <a:pt x="4908309" y="3205101"/>
                    <a:pt x="4938227" y="3216315"/>
                    <a:pt x="4919527" y="3232514"/>
                  </a:cubicBezTo>
                  <a:cubicBezTo>
                    <a:pt x="4904569" y="3246221"/>
                    <a:pt x="4880883" y="3264912"/>
                    <a:pt x="4853459" y="3244975"/>
                  </a:cubicBezTo>
                  <a:cubicBezTo>
                    <a:pt x="4833513" y="3231268"/>
                    <a:pt x="4811075" y="3226284"/>
                    <a:pt x="4789883" y="3241237"/>
                  </a:cubicBezTo>
                  <a:cubicBezTo>
                    <a:pt x="4764951" y="3258682"/>
                    <a:pt x="4764951" y="3286095"/>
                    <a:pt x="4768691" y="3313508"/>
                  </a:cubicBezTo>
                  <a:cubicBezTo>
                    <a:pt x="4769937" y="3320985"/>
                    <a:pt x="4772429" y="3329707"/>
                    <a:pt x="4781157" y="3332199"/>
                  </a:cubicBezTo>
                  <a:cubicBezTo>
                    <a:pt x="4812321" y="3339676"/>
                    <a:pt x="4829773" y="3372073"/>
                    <a:pt x="4864677" y="3372073"/>
                  </a:cubicBezTo>
                  <a:cubicBezTo>
                    <a:pt x="4875897" y="3372073"/>
                    <a:pt x="4880883" y="3379550"/>
                    <a:pt x="4883377" y="3388272"/>
                  </a:cubicBezTo>
                  <a:cubicBezTo>
                    <a:pt x="4893349" y="3418178"/>
                    <a:pt x="4899583" y="3448083"/>
                    <a:pt x="4884623" y="3476743"/>
                  </a:cubicBezTo>
                  <a:cubicBezTo>
                    <a:pt x="4878391" y="3489203"/>
                    <a:pt x="4875897" y="3501664"/>
                    <a:pt x="4885869" y="3510386"/>
                  </a:cubicBezTo>
                  <a:cubicBezTo>
                    <a:pt x="4907061" y="3526585"/>
                    <a:pt x="4899583" y="3549014"/>
                    <a:pt x="4897089" y="3567705"/>
                  </a:cubicBezTo>
                  <a:cubicBezTo>
                    <a:pt x="4890857" y="3597611"/>
                    <a:pt x="4880883" y="3627516"/>
                    <a:pt x="4872157" y="3656176"/>
                  </a:cubicBezTo>
                  <a:cubicBezTo>
                    <a:pt x="4858445" y="3697296"/>
                    <a:pt x="4818553" y="3698542"/>
                    <a:pt x="4786143" y="3707264"/>
                  </a:cubicBezTo>
                  <a:cubicBezTo>
                    <a:pt x="4754977" y="3717233"/>
                    <a:pt x="4723813" y="3718479"/>
                    <a:pt x="4695141" y="3737170"/>
                  </a:cubicBezTo>
                  <a:cubicBezTo>
                    <a:pt x="4661483" y="3760845"/>
                    <a:pt x="4637797" y="3754615"/>
                    <a:pt x="4611619" y="3723463"/>
                  </a:cubicBezTo>
                  <a:cubicBezTo>
                    <a:pt x="4602893" y="3713495"/>
                    <a:pt x="4597907" y="3712249"/>
                    <a:pt x="4585441" y="3722217"/>
                  </a:cubicBezTo>
                  <a:cubicBezTo>
                    <a:pt x="4555523" y="3745892"/>
                    <a:pt x="4519371" y="3757107"/>
                    <a:pt x="4480727" y="3759599"/>
                  </a:cubicBezTo>
                  <a:cubicBezTo>
                    <a:pt x="4474495" y="3759599"/>
                    <a:pt x="4468261" y="3757107"/>
                    <a:pt x="4464521" y="3755861"/>
                  </a:cubicBezTo>
                  <a:cubicBezTo>
                    <a:pt x="4439589" y="3740908"/>
                    <a:pt x="4414657" y="3739662"/>
                    <a:pt x="4388479" y="3753369"/>
                  </a:cubicBezTo>
                  <a:cubicBezTo>
                    <a:pt x="4377261" y="3759599"/>
                    <a:pt x="4368533" y="3749631"/>
                    <a:pt x="4356069" y="3749631"/>
                  </a:cubicBezTo>
                  <a:cubicBezTo>
                    <a:pt x="4342355" y="3739662"/>
                    <a:pt x="4329889" y="3733432"/>
                    <a:pt x="4309945" y="3744646"/>
                  </a:cubicBezTo>
                  <a:cubicBezTo>
                    <a:pt x="4291245" y="3755861"/>
                    <a:pt x="4255095" y="3732186"/>
                    <a:pt x="4248861" y="3701034"/>
                  </a:cubicBezTo>
                  <a:cubicBezTo>
                    <a:pt x="4241381" y="3672375"/>
                    <a:pt x="4222683" y="3657422"/>
                    <a:pt x="4200243" y="3642469"/>
                  </a:cubicBezTo>
                  <a:cubicBezTo>
                    <a:pt x="4179051" y="3627516"/>
                    <a:pt x="4166585" y="3634993"/>
                    <a:pt x="4166585" y="3658668"/>
                  </a:cubicBezTo>
                  <a:cubicBezTo>
                    <a:pt x="4166585" y="3697296"/>
                    <a:pt x="4146641" y="3703526"/>
                    <a:pt x="4111735" y="3712249"/>
                  </a:cubicBezTo>
                  <a:cubicBezTo>
                    <a:pt x="4050653" y="3727201"/>
                    <a:pt x="4007023" y="3707264"/>
                    <a:pt x="3967131" y="3666144"/>
                  </a:cubicBezTo>
                  <a:cubicBezTo>
                    <a:pt x="3952173" y="3651192"/>
                    <a:pt x="3934719" y="3641223"/>
                    <a:pt x="3913527" y="3643715"/>
                  </a:cubicBezTo>
                  <a:lnTo>
                    <a:pt x="3911191" y="3640554"/>
                  </a:lnTo>
                  <a:lnTo>
                    <a:pt x="3864393" y="3641834"/>
                  </a:lnTo>
                  <a:cubicBezTo>
                    <a:pt x="3845723" y="3644016"/>
                    <a:pt x="3827363" y="3647755"/>
                    <a:pt x="3809317" y="3652740"/>
                  </a:cubicBezTo>
                  <a:cubicBezTo>
                    <a:pt x="3800603" y="3655233"/>
                    <a:pt x="3790647" y="3650247"/>
                    <a:pt x="3785667" y="3644015"/>
                  </a:cubicBezTo>
                  <a:cubicBezTo>
                    <a:pt x="3766997" y="3620334"/>
                    <a:pt x="3745839" y="3624073"/>
                    <a:pt x="3723435" y="3634044"/>
                  </a:cubicBezTo>
                  <a:cubicBezTo>
                    <a:pt x="3698541" y="3646508"/>
                    <a:pt x="3676137" y="3644015"/>
                    <a:pt x="3652489" y="3630305"/>
                  </a:cubicBezTo>
                  <a:cubicBezTo>
                    <a:pt x="3630085" y="3617841"/>
                    <a:pt x="3602701" y="3617841"/>
                    <a:pt x="3580297" y="3606623"/>
                  </a:cubicBezTo>
                  <a:cubicBezTo>
                    <a:pt x="3564117" y="3599145"/>
                    <a:pt x="3552915" y="3610362"/>
                    <a:pt x="3549181" y="3626566"/>
                  </a:cubicBezTo>
                  <a:cubicBezTo>
                    <a:pt x="3542957" y="3644015"/>
                    <a:pt x="3542957" y="3662711"/>
                    <a:pt x="3550425" y="3681407"/>
                  </a:cubicBezTo>
                  <a:cubicBezTo>
                    <a:pt x="3556649" y="3698856"/>
                    <a:pt x="3549181" y="3708827"/>
                    <a:pt x="3533001" y="3712567"/>
                  </a:cubicBezTo>
                  <a:cubicBezTo>
                    <a:pt x="3509351" y="3720045"/>
                    <a:pt x="3484459" y="3723784"/>
                    <a:pt x="3462055" y="3711320"/>
                  </a:cubicBezTo>
                  <a:cubicBezTo>
                    <a:pt x="3444629" y="3701349"/>
                    <a:pt x="3430937" y="3703842"/>
                    <a:pt x="3419735" y="3721291"/>
                  </a:cubicBezTo>
                  <a:cubicBezTo>
                    <a:pt x="3403555" y="3742480"/>
                    <a:pt x="3389863" y="3739987"/>
                    <a:pt x="3371193" y="3721291"/>
                  </a:cubicBezTo>
                  <a:cubicBezTo>
                    <a:pt x="3342567" y="3692624"/>
                    <a:pt x="3301493" y="3681407"/>
                    <a:pt x="3266641" y="3660218"/>
                  </a:cubicBezTo>
                  <a:cubicBezTo>
                    <a:pt x="3250461" y="3649001"/>
                    <a:pt x="3235525" y="3672682"/>
                    <a:pt x="3219345" y="3680160"/>
                  </a:cubicBezTo>
                  <a:cubicBezTo>
                    <a:pt x="3208143" y="3685146"/>
                    <a:pt x="3216855" y="3697610"/>
                    <a:pt x="3220589" y="3707581"/>
                  </a:cubicBezTo>
                  <a:cubicBezTo>
                    <a:pt x="3220589" y="3708827"/>
                    <a:pt x="3223079" y="3710074"/>
                    <a:pt x="3223079" y="3712567"/>
                  </a:cubicBezTo>
                  <a:cubicBezTo>
                    <a:pt x="3220589" y="3759930"/>
                    <a:pt x="3257929" y="3769901"/>
                    <a:pt x="3290291" y="3786104"/>
                  </a:cubicBezTo>
                  <a:cubicBezTo>
                    <a:pt x="3297759" y="3791089"/>
                    <a:pt x="3306471" y="3793582"/>
                    <a:pt x="3313939" y="3798568"/>
                  </a:cubicBezTo>
                  <a:cubicBezTo>
                    <a:pt x="3332609" y="3812278"/>
                    <a:pt x="3330119" y="3827235"/>
                    <a:pt x="3310205" y="3838452"/>
                  </a:cubicBezTo>
                  <a:cubicBezTo>
                    <a:pt x="3274109" y="3858395"/>
                    <a:pt x="3251705" y="3853409"/>
                    <a:pt x="3223079" y="3821003"/>
                  </a:cubicBezTo>
                  <a:cubicBezTo>
                    <a:pt x="3218099" y="3814771"/>
                    <a:pt x="3213121" y="3808539"/>
                    <a:pt x="3206897" y="3811032"/>
                  </a:cubicBezTo>
                  <a:cubicBezTo>
                    <a:pt x="3178271" y="3817264"/>
                    <a:pt x="3150887" y="3806046"/>
                    <a:pt x="3122261" y="3803553"/>
                  </a:cubicBezTo>
                  <a:cubicBezTo>
                    <a:pt x="3107325" y="3802307"/>
                    <a:pt x="3099857" y="3808539"/>
                    <a:pt x="3094877" y="3822249"/>
                  </a:cubicBezTo>
                  <a:cubicBezTo>
                    <a:pt x="3087409" y="3844684"/>
                    <a:pt x="3072473" y="3853409"/>
                    <a:pt x="3050069" y="3852163"/>
                  </a:cubicBezTo>
                  <a:cubicBezTo>
                    <a:pt x="3036379" y="3850916"/>
                    <a:pt x="3027665" y="3855902"/>
                    <a:pt x="3018953" y="3865873"/>
                  </a:cubicBezTo>
                  <a:cubicBezTo>
                    <a:pt x="2985347" y="3903265"/>
                    <a:pt x="2956719" y="3909497"/>
                    <a:pt x="2911911" y="3887062"/>
                  </a:cubicBezTo>
                  <a:cubicBezTo>
                    <a:pt x="2904443" y="3883322"/>
                    <a:pt x="2899465" y="3875844"/>
                    <a:pt x="2890753" y="3875844"/>
                  </a:cubicBezTo>
                  <a:cubicBezTo>
                    <a:pt x="2879551" y="3893294"/>
                    <a:pt x="2880795" y="3925700"/>
                    <a:pt x="2850923" y="3919468"/>
                  </a:cubicBezTo>
                  <a:cubicBezTo>
                    <a:pt x="2822295" y="3911989"/>
                    <a:pt x="2828519" y="3887062"/>
                    <a:pt x="2835987" y="3865873"/>
                  </a:cubicBezTo>
                  <a:cubicBezTo>
                    <a:pt x="2828519" y="3859641"/>
                    <a:pt x="2822295" y="3865873"/>
                    <a:pt x="2816073" y="3865873"/>
                  </a:cubicBezTo>
                  <a:cubicBezTo>
                    <a:pt x="2763797" y="3872105"/>
                    <a:pt x="2763797" y="3872105"/>
                    <a:pt x="2756329" y="3824742"/>
                  </a:cubicBezTo>
                  <a:cubicBezTo>
                    <a:pt x="2745127" y="3822249"/>
                    <a:pt x="2742637" y="3832220"/>
                    <a:pt x="2736413" y="3838452"/>
                  </a:cubicBezTo>
                  <a:cubicBezTo>
                    <a:pt x="2730191" y="3844684"/>
                    <a:pt x="2722723" y="3855902"/>
                    <a:pt x="2716499" y="3853409"/>
                  </a:cubicBezTo>
                  <a:cubicBezTo>
                    <a:pt x="2689117" y="3843438"/>
                    <a:pt x="2660489" y="3857148"/>
                    <a:pt x="2635595" y="3852163"/>
                  </a:cubicBezTo>
                  <a:cubicBezTo>
                    <a:pt x="2599501" y="3845931"/>
                    <a:pt x="2582075" y="3794829"/>
                    <a:pt x="2599501" y="3759930"/>
                  </a:cubicBezTo>
                  <a:cubicBezTo>
                    <a:pt x="2613191" y="3733755"/>
                    <a:pt x="2601989" y="3700103"/>
                    <a:pt x="2575851" y="3686392"/>
                  </a:cubicBezTo>
                  <a:cubicBezTo>
                    <a:pt x="2563405" y="3680160"/>
                    <a:pt x="2562161" y="3688885"/>
                    <a:pt x="2558427" y="3697610"/>
                  </a:cubicBezTo>
                  <a:cubicBezTo>
                    <a:pt x="2544735" y="3726277"/>
                    <a:pt x="2539757" y="3728770"/>
                    <a:pt x="2516107" y="3708827"/>
                  </a:cubicBezTo>
                  <a:cubicBezTo>
                    <a:pt x="2499927" y="3695117"/>
                    <a:pt x="2478767" y="3690132"/>
                    <a:pt x="2468811" y="3668943"/>
                  </a:cubicBezTo>
                  <a:cubicBezTo>
                    <a:pt x="2458853" y="3645261"/>
                    <a:pt x="2462587" y="3634044"/>
                    <a:pt x="2486235" y="3626566"/>
                  </a:cubicBezTo>
                  <a:cubicBezTo>
                    <a:pt x="2523575" y="3612855"/>
                    <a:pt x="2524821" y="3609116"/>
                    <a:pt x="2494949" y="3581695"/>
                  </a:cubicBezTo>
                  <a:cubicBezTo>
                    <a:pt x="2481257" y="3566739"/>
                    <a:pt x="2468811" y="3554275"/>
                    <a:pt x="2447651" y="3558014"/>
                  </a:cubicBezTo>
                  <a:cubicBezTo>
                    <a:pt x="2435205" y="3560507"/>
                    <a:pt x="2428981" y="3551782"/>
                    <a:pt x="2426491" y="3541811"/>
                  </a:cubicBezTo>
                  <a:cubicBezTo>
                    <a:pt x="2417779" y="3505666"/>
                    <a:pt x="2401599" y="3472013"/>
                    <a:pt x="2396619" y="3433375"/>
                  </a:cubicBezTo>
                  <a:cubicBezTo>
                    <a:pt x="2391641" y="3395983"/>
                    <a:pt x="2363013" y="3363577"/>
                    <a:pt x="2348077" y="3327431"/>
                  </a:cubicBezTo>
                  <a:cubicBezTo>
                    <a:pt x="2346833" y="3322446"/>
                    <a:pt x="2343099" y="3319953"/>
                    <a:pt x="2338121" y="3319953"/>
                  </a:cubicBezTo>
                  <a:cubicBezTo>
                    <a:pt x="2283355" y="3322446"/>
                    <a:pt x="2264685" y="3272590"/>
                    <a:pt x="2241035" y="3240184"/>
                  </a:cubicBezTo>
                  <a:cubicBezTo>
                    <a:pt x="2221121" y="3214010"/>
                    <a:pt x="2198717" y="3189082"/>
                    <a:pt x="2178803" y="3161661"/>
                  </a:cubicBezTo>
                  <a:cubicBezTo>
                    <a:pt x="2156399" y="3129255"/>
                    <a:pt x="2147685" y="3093110"/>
                    <a:pt x="2135239" y="3056964"/>
                  </a:cubicBezTo>
                  <a:cubicBezTo>
                    <a:pt x="2131505" y="3044500"/>
                    <a:pt x="2133995" y="3029544"/>
                    <a:pt x="2127771" y="3015833"/>
                  </a:cubicBezTo>
                  <a:cubicBezTo>
                    <a:pt x="2120303" y="2998384"/>
                    <a:pt x="2122793" y="2982181"/>
                    <a:pt x="2136483" y="2967224"/>
                  </a:cubicBezTo>
                  <a:cubicBezTo>
                    <a:pt x="2145197" y="2958499"/>
                    <a:pt x="2151419" y="2948528"/>
                    <a:pt x="2155153" y="2937311"/>
                  </a:cubicBezTo>
                  <a:cubicBezTo>
                    <a:pt x="2158887" y="2927340"/>
                    <a:pt x="2157643" y="2922354"/>
                    <a:pt x="2145197" y="2919861"/>
                  </a:cubicBezTo>
                  <a:cubicBezTo>
                    <a:pt x="2105367" y="2914876"/>
                    <a:pt x="2080473" y="2881223"/>
                    <a:pt x="2086697" y="2841338"/>
                  </a:cubicBezTo>
                  <a:cubicBezTo>
                    <a:pt x="2086697" y="2831367"/>
                    <a:pt x="2090431" y="2820150"/>
                    <a:pt x="2086697" y="2812671"/>
                  </a:cubicBezTo>
                  <a:cubicBezTo>
                    <a:pt x="2048113" y="2755337"/>
                    <a:pt x="2084207" y="2690525"/>
                    <a:pt x="2066783" y="2631945"/>
                  </a:cubicBezTo>
                  <a:cubicBezTo>
                    <a:pt x="2060559" y="2612002"/>
                    <a:pt x="2077985" y="2594553"/>
                    <a:pt x="2099143" y="2588321"/>
                  </a:cubicBezTo>
                  <a:cubicBezTo>
                    <a:pt x="2121547" y="2582089"/>
                    <a:pt x="2121547" y="2603278"/>
                    <a:pt x="2129015" y="2615741"/>
                  </a:cubicBezTo>
                  <a:cubicBezTo>
                    <a:pt x="2137729" y="2630698"/>
                    <a:pt x="2141463" y="2646901"/>
                    <a:pt x="2137729" y="2665597"/>
                  </a:cubicBezTo>
                  <a:cubicBezTo>
                    <a:pt x="2133995" y="2693018"/>
                    <a:pt x="2151419" y="2712960"/>
                    <a:pt x="2172579" y="2727917"/>
                  </a:cubicBezTo>
                  <a:cubicBezTo>
                    <a:pt x="2182537" y="2736642"/>
                    <a:pt x="2194983" y="2736642"/>
                    <a:pt x="2201207" y="2721685"/>
                  </a:cubicBezTo>
                  <a:cubicBezTo>
                    <a:pt x="2209919" y="2701743"/>
                    <a:pt x="2222365" y="2706728"/>
                    <a:pt x="2236057" y="2712960"/>
                  </a:cubicBezTo>
                  <a:cubicBezTo>
                    <a:pt x="2243525" y="2715453"/>
                    <a:pt x="2248503" y="2721685"/>
                    <a:pt x="2257217" y="2720438"/>
                  </a:cubicBezTo>
                  <a:cubicBezTo>
                    <a:pt x="2278375" y="2715453"/>
                    <a:pt x="2309493" y="2720438"/>
                    <a:pt x="2314471" y="2698003"/>
                  </a:cubicBezTo>
                  <a:cubicBezTo>
                    <a:pt x="2319451" y="2683047"/>
                    <a:pt x="2285843" y="2680554"/>
                    <a:pt x="2272153" y="2669336"/>
                  </a:cubicBezTo>
                  <a:cubicBezTo>
                    <a:pt x="2269663" y="2665597"/>
                    <a:pt x="2264685" y="2665597"/>
                    <a:pt x="2260951" y="2664351"/>
                  </a:cubicBezTo>
                  <a:cubicBezTo>
                    <a:pt x="2248503" y="2660612"/>
                    <a:pt x="2234813" y="2658119"/>
                    <a:pt x="2232323" y="2644408"/>
                  </a:cubicBezTo>
                  <a:cubicBezTo>
                    <a:pt x="2229833" y="2631945"/>
                    <a:pt x="2244769" y="2628205"/>
                    <a:pt x="2253483" y="2621973"/>
                  </a:cubicBezTo>
                  <a:cubicBezTo>
                    <a:pt x="2287089" y="2593306"/>
                    <a:pt x="2288333" y="2577103"/>
                    <a:pt x="2257217" y="2548436"/>
                  </a:cubicBezTo>
                  <a:cubicBezTo>
                    <a:pt x="2244769" y="2538465"/>
                    <a:pt x="2238547" y="2529740"/>
                    <a:pt x="2244769" y="2516030"/>
                  </a:cubicBezTo>
                  <a:cubicBezTo>
                    <a:pt x="2249749" y="2506059"/>
                    <a:pt x="2248503" y="2497334"/>
                    <a:pt x="2239791" y="2492349"/>
                  </a:cubicBezTo>
                  <a:cubicBezTo>
                    <a:pt x="2212409" y="2477392"/>
                    <a:pt x="2226099" y="2464928"/>
                    <a:pt x="2239791" y="2448725"/>
                  </a:cubicBezTo>
                  <a:cubicBezTo>
                    <a:pt x="2270907" y="2411333"/>
                    <a:pt x="2304513" y="2373941"/>
                    <a:pt x="2328163" y="2329071"/>
                  </a:cubicBezTo>
                  <a:cubicBezTo>
                    <a:pt x="2330653" y="2322839"/>
                    <a:pt x="2331897" y="2320347"/>
                    <a:pt x="2339365" y="2320347"/>
                  </a:cubicBezTo>
                  <a:cubicBezTo>
                    <a:pt x="2376705" y="2325332"/>
                    <a:pt x="2364259" y="2304143"/>
                    <a:pt x="2355545" y="2287940"/>
                  </a:cubicBezTo>
                  <a:cubicBezTo>
                    <a:pt x="2348077" y="2272984"/>
                    <a:pt x="2343099" y="2258027"/>
                    <a:pt x="2339365" y="2241824"/>
                  </a:cubicBezTo>
                  <a:cubicBezTo>
                    <a:pt x="2331897" y="2190722"/>
                    <a:pt x="2274641" y="2172026"/>
                    <a:pt x="2227345" y="2201939"/>
                  </a:cubicBezTo>
                  <a:cubicBezTo>
                    <a:pt x="2188759" y="2226867"/>
                    <a:pt x="2153909" y="2258027"/>
                    <a:pt x="2110345" y="2277969"/>
                  </a:cubicBezTo>
                  <a:cubicBezTo>
                    <a:pt x="2074251" y="2285448"/>
                    <a:pt x="2063049" y="2256781"/>
                    <a:pt x="2049357" y="2234345"/>
                  </a:cubicBezTo>
                  <a:cubicBezTo>
                    <a:pt x="2035665" y="2213157"/>
                    <a:pt x="2048113" y="2198200"/>
                    <a:pt x="2063049" y="2181997"/>
                  </a:cubicBezTo>
                  <a:cubicBezTo>
                    <a:pt x="2076739" y="2168287"/>
                    <a:pt x="2079229" y="2150837"/>
                    <a:pt x="2070517" y="2130895"/>
                  </a:cubicBezTo>
                  <a:cubicBezTo>
                    <a:pt x="2058069" y="2103474"/>
                    <a:pt x="2036911" y="2079793"/>
                    <a:pt x="2048113" y="2044894"/>
                  </a:cubicBezTo>
                  <a:cubicBezTo>
                    <a:pt x="2050601" y="2033676"/>
                    <a:pt x="2036911" y="2022459"/>
                    <a:pt x="2026953" y="2012488"/>
                  </a:cubicBezTo>
                  <a:cubicBezTo>
                    <a:pt x="2023219" y="2008748"/>
                    <a:pt x="2015751" y="2003763"/>
                    <a:pt x="2023219" y="1996285"/>
                  </a:cubicBezTo>
                  <a:cubicBezTo>
                    <a:pt x="2028197" y="1991299"/>
                    <a:pt x="2033177" y="1995038"/>
                    <a:pt x="2038155" y="1997531"/>
                  </a:cubicBezTo>
                  <a:cubicBezTo>
                    <a:pt x="2065537" y="2008748"/>
                    <a:pt x="2071761" y="2005009"/>
                    <a:pt x="2068027" y="1977589"/>
                  </a:cubicBezTo>
                  <a:cubicBezTo>
                    <a:pt x="2064293" y="1945182"/>
                    <a:pt x="2089187" y="1926487"/>
                    <a:pt x="2101633" y="1901559"/>
                  </a:cubicBezTo>
                  <a:cubicBezTo>
                    <a:pt x="2117813" y="1867906"/>
                    <a:pt x="2125281" y="1835500"/>
                    <a:pt x="2126527" y="1796862"/>
                  </a:cubicBezTo>
                  <a:cubicBezTo>
                    <a:pt x="2126527" y="1755731"/>
                    <a:pt x="2107857" y="1717093"/>
                    <a:pt x="2121547" y="1674715"/>
                  </a:cubicBezTo>
                  <a:cubicBezTo>
                    <a:pt x="2126527" y="1657266"/>
                    <a:pt x="2131505" y="1643555"/>
                    <a:pt x="2142707" y="1633584"/>
                  </a:cubicBezTo>
                  <a:cubicBezTo>
                    <a:pt x="2160133" y="1618628"/>
                    <a:pt x="2176313" y="1604917"/>
                    <a:pt x="2178803" y="1578743"/>
                  </a:cubicBezTo>
                  <a:cubicBezTo>
                    <a:pt x="2180047" y="1556308"/>
                    <a:pt x="2203695" y="1562540"/>
                    <a:pt x="2218631" y="1566279"/>
                  </a:cubicBezTo>
                  <a:cubicBezTo>
                    <a:pt x="2237301" y="1572511"/>
                    <a:pt x="2246015" y="1566279"/>
                    <a:pt x="2259705" y="1552569"/>
                  </a:cubicBezTo>
                  <a:cubicBezTo>
                    <a:pt x="2283355" y="1528887"/>
                    <a:pt x="2305759" y="1500220"/>
                    <a:pt x="2343099" y="1492742"/>
                  </a:cubicBezTo>
                  <a:cubicBezTo>
                    <a:pt x="2359279" y="1490249"/>
                    <a:pt x="2371727" y="1484017"/>
                    <a:pt x="2364259" y="1461582"/>
                  </a:cubicBezTo>
                  <a:cubicBezTo>
                    <a:pt x="2356791" y="1440393"/>
                    <a:pt x="2375461" y="1430422"/>
                    <a:pt x="2390397" y="1427930"/>
                  </a:cubicBezTo>
                  <a:close/>
                  <a:moveTo>
                    <a:pt x="1185889" y="1426677"/>
                  </a:moveTo>
                  <a:cubicBezTo>
                    <a:pt x="1196301" y="1426677"/>
                    <a:pt x="1199879" y="1431203"/>
                    <a:pt x="1200693" y="1437668"/>
                  </a:cubicBezTo>
                  <a:cubicBezTo>
                    <a:pt x="1201507" y="1444132"/>
                    <a:pt x="1199555" y="1452537"/>
                    <a:pt x="1198903" y="1460295"/>
                  </a:cubicBezTo>
                  <a:cubicBezTo>
                    <a:pt x="1198903" y="1471931"/>
                    <a:pt x="1206713" y="1491326"/>
                    <a:pt x="1183287" y="1490033"/>
                  </a:cubicBezTo>
                  <a:cubicBezTo>
                    <a:pt x="1167669" y="1490033"/>
                    <a:pt x="1158559" y="1477103"/>
                    <a:pt x="1161161" y="1461588"/>
                  </a:cubicBezTo>
                  <a:cubicBezTo>
                    <a:pt x="1163765" y="1446072"/>
                    <a:pt x="1170271" y="1426677"/>
                    <a:pt x="1185889" y="1426677"/>
                  </a:cubicBezTo>
                  <a:close/>
                  <a:moveTo>
                    <a:pt x="5581785" y="1344256"/>
                  </a:moveTo>
                  <a:cubicBezTo>
                    <a:pt x="5613143" y="1373676"/>
                    <a:pt x="5641993" y="1405547"/>
                    <a:pt x="5663317" y="1442322"/>
                  </a:cubicBezTo>
                  <a:lnTo>
                    <a:pt x="5658661" y="1445966"/>
                  </a:lnTo>
                  <a:lnTo>
                    <a:pt x="5665859" y="1446906"/>
                  </a:lnTo>
                  <a:lnTo>
                    <a:pt x="5675577" y="1454206"/>
                  </a:lnTo>
                  <a:lnTo>
                    <a:pt x="5675545" y="1454156"/>
                  </a:lnTo>
                  <a:cubicBezTo>
                    <a:pt x="5723841" y="1484969"/>
                    <a:pt x="5762229" y="1521945"/>
                    <a:pt x="5760991" y="1584805"/>
                  </a:cubicBezTo>
                  <a:lnTo>
                    <a:pt x="5759863" y="1583079"/>
                  </a:lnTo>
                  <a:lnTo>
                    <a:pt x="5761621" y="1586407"/>
                  </a:lnTo>
                  <a:cubicBezTo>
                    <a:pt x="5800173" y="1648685"/>
                    <a:pt x="5836239" y="1710962"/>
                    <a:pt x="5874793" y="1771994"/>
                  </a:cubicBezTo>
                  <a:cubicBezTo>
                    <a:pt x="5888473" y="1794414"/>
                    <a:pt x="5904641" y="1816834"/>
                    <a:pt x="5919563" y="1836763"/>
                  </a:cubicBezTo>
                  <a:cubicBezTo>
                    <a:pt x="5978015" y="1909005"/>
                    <a:pt x="6004133" y="1998684"/>
                    <a:pt x="6038955" y="2082136"/>
                  </a:cubicBezTo>
                  <a:cubicBezTo>
                    <a:pt x="6083727" y="2191745"/>
                    <a:pt x="6130985" y="2301353"/>
                    <a:pt x="6169539" y="2413453"/>
                  </a:cubicBezTo>
                  <a:cubicBezTo>
                    <a:pt x="6195655" y="2490677"/>
                    <a:pt x="6226747" y="2567901"/>
                    <a:pt x="6239183" y="2650107"/>
                  </a:cubicBezTo>
                  <a:cubicBezTo>
                    <a:pt x="6242913" y="2677510"/>
                    <a:pt x="6237939" y="2703666"/>
                    <a:pt x="6232965" y="2731068"/>
                  </a:cubicBezTo>
                  <a:cubicBezTo>
                    <a:pt x="6230477" y="2747260"/>
                    <a:pt x="6231721" y="2760961"/>
                    <a:pt x="6245401" y="2773417"/>
                  </a:cubicBezTo>
                  <a:cubicBezTo>
                    <a:pt x="6261569" y="2784627"/>
                    <a:pt x="6267787" y="2803310"/>
                    <a:pt x="6264055" y="2823239"/>
                  </a:cubicBezTo>
                  <a:cubicBezTo>
                    <a:pt x="6246645" y="2960250"/>
                    <a:pt x="6252863" y="3100997"/>
                    <a:pt x="6224259" y="3238007"/>
                  </a:cubicBezTo>
                  <a:cubicBezTo>
                    <a:pt x="6210579" y="3254200"/>
                    <a:pt x="6219285" y="3274128"/>
                    <a:pt x="6218041" y="3291566"/>
                  </a:cubicBezTo>
                  <a:cubicBezTo>
                    <a:pt x="6215553" y="3317723"/>
                    <a:pt x="6205605" y="3330178"/>
                    <a:pt x="6179487" y="3321459"/>
                  </a:cubicBezTo>
                  <a:cubicBezTo>
                    <a:pt x="6168295" y="3317723"/>
                    <a:pt x="6159589" y="3317723"/>
                    <a:pt x="6153371" y="3326442"/>
                  </a:cubicBezTo>
                  <a:cubicBezTo>
                    <a:pt x="6132229" y="3355089"/>
                    <a:pt x="6103625" y="3382491"/>
                    <a:pt x="6106111" y="3422349"/>
                  </a:cubicBezTo>
                  <a:cubicBezTo>
                    <a:pt x="6109843" y="3472171"/>
                    <a:pt x="6078751" y="3512029"/>
                    <a:pt x="6072533" y="3559360"/>
                  </a:cubicBezTo>
                  <a:cubicBezTo>
                    <a:pt x="6068803" y="3581779"/>
                    <a:pt x="6047661" y="3590498"/>
                    <a:pt x="6022787" y="3588007"/>
                  </a:cubicBezTo>
                  <a:cubicBezTo>
                    <a:pt x="6000401" y="3586762"/>
                    <a:pt x="5991695" y="3573061"/>
                    <a:pt x="5987965" y="3554377"/>
                  </a:cubicBezTo>
                  <a:cubicBezTo>
                    <a:pt x="5978015" y="3510783"/>
                    <a:pt x="5951899" y="3474662"/>
                    <a:pt x="5943193" y="3429822"/>
                  </a:cubicBezTo>
                  <a:cubicBezTo>
                    <a:pt x="5938219" y="3401175"/>
                    <a:pt x="5904641" y="3386228"/>
                    <a:pt x="5878523" y="3372527"/>
                  </a:cubicBezTo>
                  <a:cubicBezTo>
                    <a:pt x="5830021" y="3348861"/>
                    <a:pt x="5796443" y="3315232"/>
                    <a:pt x="5795199" y="3257936"/>
                  </a:cubicBezTo>
                  <a:cubicBezTo>
                    <a:pt x="5795199" y="3254200"/>
                    <a:pt x="5793955" y="3247972"/>
                    <a:pt x="5790225" y="3245481"/>
                  </a:cubicBezTo>
                  <a:cubicBezTo>
                    <a:pt x="5760377" y="3218079"/>
                    <a:pt x="5754159" y="3178221"/>
                    <a:pt x="5737991" y="3143346"/>
                  </a:cubicBezTo>
                  <a:cubicBezTo>
                    <a:pt x="5696951" y="3054911"/>
                    <a:pt x="5711873" y="2970214"/>
                    <a:pt x="5741721" y="2885517"/>
                  </a:cubicBezTo>
                  <a:cubicBezTo>
                    <a:pt x="5747939" y="2865588"/>
                    <a:pt x="5751671" y="2846904"/>
                    <a:pt x="5747939" y="2826976"/>
                  </a:cubicBezTo>
                  <a:cubicBezTo>
                    <a:pt x="5736747" y="2762207"/>
                    <a:pt x="5720579" y="2697438"/>
                    <a:pt x="5696951" y="2635161"/>
                  </a:cubicBezTo>
                  <a:cubicBezTo>
                    <a:pt x="5664615" y="2556691"/>
                    <a:pt x="5636011" y="2474485"/>
                    <a:pt x="5626061" y="2388542"/>
                  </a:cubicBezTo>
                  <a:cubicBezTo>
                    <a:pt x="5621087" y="2351175"/>
                    <a:pt x="5631037" y="2312563"/>
                    <a:pt x="5633523" y="2273951"/>
                  </a:cubicBezTo>
                  <a:cubicBezTo>
                    <a:pt x="5633523" y="2267723"/>
                    <a:pt x="5637255" y="2261496"/>
                    <a:pt x="5636011" y="2255268"/>
                  </a:cubicBezTo>
                  <a:cubicBezTo>
                    <a:pt x="5628549" y="2176798"/>
                    <a:pt x="5650935" y="2102065"/>
                    <a:pt x="5684513" y="2033560"/>
                  </a:cubicBezTo>
                  <a:cubicBezTo>
                    <a:pt x="5705655" y="1987474"/>
                    <a:pt x="5683269" y="1952599"/>
                    <a:pt x="5668347" y="1915232"/>
                  </a:cubicBezTo>
                  <a:cubicBezTo>
                    <a:pt x="5655909" y="1886585"/>
                    <a:pt x="5644717" y="1859183"/>
                    <a:pt x="5640985" y="1828044"/>
                  </a:cubicBezTo>
                  <a:cubicBezTo>
                    <a:pt x="5638499" y="1804379"/>
                    <a:pt x="5638499" y="1785695"/>
                    <a:pt x="5663371" y="1773240"/>
                  </a:cubicBezTo>
                  <a:cubicBezTo>
                    <a:pt x="5670833" y="1769503"/>
                    <a:pt x="5680783" y="1762030"/>
                    <a:pt x="5680783" y="1750820"/>
                  </a:cubicBezTo>
                  <a:cubicBezTo>
                    <a:pt x="5679539" y="1738364"/>
                    <a:pt x="5668347" y="1735873"/>
                    <a:pt x="5657153" y="1730891"/>
                  </a:cubicBezTo>
                  <a:cubicBezTo>
                    <a:pt x="5638499" y="1723418"/>
                    <a:pt x="5619843" y="1713453"/>
                    <a:pt x="5601189" y="1705980"/>
                  </a:cubicBezTo>
                  <a:cubicBezTo>
                    <a:pt x="5589997" y="1702244"/>
                    <a:pt x="5583777" y="1696016"/>
                    <a:pt x="5585021" y="1684806"/>
                  </a:cubicBezTo>
                  <a:cubicBezTo>
                    <a:pt x="5585021" y="1630001"/>
                    <a:pt x="5587509" y="1573952"/>
                    <a:pt x="5561393" y="1522884"/>
                  </a:cubicBezTo>
                  <a:cubicBezTo>
                    <a:pt x="5560149" y="1519147"/>
                    <a:pt x="5563879" y="1512920"/>
                    <a:pt x="5563879" y="1507938"/>
                  </a:cubicBezTo>
                  <a:cubicBezTo>
                    <a:pt x="5565123" y="1505446"/>
                    <a:pt x="5566367" y="1504201"/>
                    <a:pt x="5566367" y="1502955"/>
                  </a:cubicBezTo>
                  <a:lnTo>
                    <a:pt x="5576161" y="1497873"/>
                  </a:lnTo>
                  <a:lnTo>
                    <a:pt x="5560461" y="1502386"/>
                  </a:lnTo>
                  <a:cubicBezTo>
                    <a:pt x="5571751" y="1459483"/>
                    <a:pt x="5549173" y="1416579"/>
                    <a:pt x="5566733" y="1374902"/>
                  </a:cubicBezTo>
                  <a:cubicBezTo>
                    <a:pt x="5571751" y="1363869"/>
                    <a:pt x="5571751" y="1351611"/>
                    <a:pt x="5581785" y="1344256"/>
                  </a:cubicBezTo>
                  <a:close/>
                  <a:moveTo>
                    <a:pt x="1098369" y="1318499"/>
                  </a:moveTo>
                  <a:cubicBezTo>
                    <a:pt x="1103103" y="1318343"/>
                    <a:pt x="1107837" y="1319909"/>
                    <a:pt x="1112255" y="1323043"/>
                  </a:cubicBezTo>
                  <a:cubicBezTo>
                    <a:pt x="1119829" y="1329309"/>
                    <a:pt x="1127403" y="1336829"/>
                    <a:pt x="1134979" y="1341842"/>
                  </a:cubicBezTo>
                  <a:cubicBezTo>
                    <a:pt x="1140659" y="1346542"/>
                    <a:pt x="1153441" y="1347012"/>
                    <a:pt x="1156281" y="1354356"/>
                  </a:cubicBezTo>
                  <a:cubicBezTo>
                    <a:pt x="1157227" y="1356803"/>
                    <a:pt x="1157071" y="1360015"/>
                    <a:pt x="1155177" y="1364401"/>
                  </a:cubicBezTo>
                  <a:cubicBezTo>
                    <a:pt x="1148865" y="1376935"/>
                    <a:pt x="1136241" y="1386961"/>
                    <a:pt x="1121093" y="1385708"/>
                  </a:cubicBezTo>
                  <a:cubicBezTo>
                    <a:pt x="1093319" y="1383201"/>
                    <a:pt x="1083221" y="1364401"/>
                    <a:pt x="1075647" y="1343095"/>
                  </a:cubicBezTo>
                  <a:cubicBezTo>
                    <a:pt x="1070597" y="1334322"/>
                    <a:pt x="1078171" y="1329309"/>
                    <a:pt x="1084483" y="1324296"/>
                  </a:cubicBezTo>
                  <a:cubicBezTo>
                    <a:pt x="1088901" y="1320536"/>
                    <a:pt x="1093635" y="1318656"/>
                    <a:pt x="1098369" y="1318499"/>
                  </a:cubicBezTo>
                  <a:close/>
                  <a:moveTo>
                    <a:pt x="2121807" y="1141736"/>
                  </a:moveTo>
                  <a:cubicBezTo>
                    <a:pt x="2130581" y="1145514"/>
                    <a:pt x="2145619" y="1135440"/>
                    <a:pt x="2150633" y="1153069"/>
                  </a:cubicBezTo>
                  <a:cubicBezTo>
                    <a:pt x="2151885" y="1159365"/>
                    <a:pt x="2149379" y="1168180"/>
                    <a:pt x="2145619" y="1166921"/>
                  </a:cubicBezTo>
                  <a:cubicBezTo>
                    <a:pt x="2121807" y="1154329"/>
                    <a:pt x="2113035" y="1194624"/>
                    <a:pt x="2091729" y="1180772"/>
                  </a:cubicBezTo>
                  <a:cubicBezTo>
                    <a:pt x="2082957" y="1175735"/>
                    <a:pt x="2081703" y="1165662"/>
                    <a:pt x="2082957" y="1158106"/>
                  </a:cubicBezTo>
                  <a:cubicBezTo>
                    <a:pt x="2086715" y="1135440"/>
                    <a:pt x="2106769" y="1144255"/>
                    <a:pt x="2121807" y="1141736"/>
                  </a:cubicBezTo>
                  <a:close/>
                  <a:moveTo>
                    <a:pt x="5183537" y="995592"/>
                  </a:moveTo>
                  <a:cubicBezTo>
                    <a:pt x="5187324" y="1000749"/>
                    <a:pt x="5182197" y="1019270"/>
                    <a:pt x="5189655" y="1025834"/>
                  </a:cubicBezTo>
                  <a:cubicBezTo>
                    <a:pt x="5213275" y="1008330"/>
                    <a:pt x="5233165" y="1022083"/>
                    <a:pt x="5253055" y="1037087"/>
                  </a:cubicBezTo>
                  <a:cubicBezTo>
                    <a:pt x="5260513" y="1042088"/>
                    <a:pt x="5267973" y="1049590"/>
                    <a:pt x="5275431" y="1049590"/>
                  </a:cubicBezTo>
                  <a:cubicBezTo>
                    <a:pt x="5315211" y="1048340"/>
                    <a:pt x="5313969" y="1075847"/>
                    <a:pt x="5312725" y="1103354"/>
                  </a:cubicBezTo>
                  <a:cubicBezTo>
                    <a:pt x="5311483" y="1137112"/>
                    <a:pt x="5313969" y="1170871"/>
                    <a:pt x="5301537" y="1203379"/>
                  </a:cubicBezTo>
                  <a:cubicBezTo>
                    <a:pt x="5290349" y="1233387"/>
                    <a:pt x="5311483" y="1265895"/>
                    <a:pt x="5338831" y="1270897"/>
                  </a:cubicBezTo>
                  <a:cubicBezTo>
                    <a:pt x="5369599" y="1277461"/>
                    <a:pt x="5382185" y="1287542"/>
                    <a:pt x="5379737" y="1309578"/>
                  </a:cubicBezTo>
                  <a:cubicBezTo>
                    <a:pt x="5378923" y="1316924"/>
                    <a:pt x="5376435" y="1325598"/>
                    <a:pt x="5372395" y="1335913"/>
                  </a:cubicBezTo>
                  <a:cubicBezTo>
                    <a:pt x="5362451" y="1363420"/>
                    <a:pt x="5352505" y="1392178"/>
                    <a:pt x="5338831" y="1420935"/>
                  </a:cubicBezTo>
                  <a:cubicBezTo>
                    <a:pt x="5331373" y="1440940"/>
                    <a:pt x="5331373" y="1458445"/>
                    <a:pt x="5337587" y="1478450"/>
                  </a:cubicBezTo>
                  <a:cubicBezTo>
                    <a:pt x="5351263" y="1518460"/>
                    <a:pt x="5341317" y="1537215"/>
                    <a:pt x="5301537" y="1552218"/>
                  </a:cubicBezTo>
                  <a:cubicBezTo>
                    <a:pt x="5271701" y="1564722"/>
                    <a:pt x="5239381" y="1575975"/>
                    <a:pt x="5256785" y="1620986"/>
                  </a:cubicBezTo>
                  <a:cubicBezTo>
                    <a:pt x="5261757" y="1632239"/>
                    <a:pt x="5253055" y="1639741"/>
                    <a:pt x="5243109" y="1634740"/>
                  </a:cubicBezTo>
                  <a:cubicBezTo>
                    <a:pt x="5219491" y="1625987"/>
                    <a:pt x="5194627" y="1624737"/>
                    <a:pt x="5173495" y="1607233"/>
                  </a:cubicBezTo>
                  <a:cubicBezTo>
                    <a:pt x="5144903" y="1584727"/>
                    <a:pt x="5115067" y="1565972"/>
                    <a:pt x="5086475" y="1542216"/>
                  </a:cubicBezTo>
                  <a:cubicBezTo>
                    <a:pt x="5042965" y="1505957"/>
                    <a:pt x="5037993" y="1458445"/>
                    <a:pt x="5023075" y="1412183"/>
                  </a:cubicBezTo>
                  <a:cubicBezTo>
                    <a:pt x="5018103" y="1400930"/>
                    <a:pt x="5018103" y="1388427"/>
                    <a:pt x="5015617" y="1377174"/>
                  </a:cubicBezTo>
                  <a:lnTo>
                    <a:pt x="5014165" y="1375436"/>
                  </a:lnTo>
                  <a:lnTo>
                    <a:pt x="4991525" y="1386828"/>
                  </a:lnTo>
                  <a:cubicBezTo>
                    <a:pt x="4984045" y="1388920"/>
                    <a:pt x="4977635" y="1386023"/>
                    <a:pt x="4974583" y="1368636"/>
                  </a:cubicBezTo>
                  <a:cubicBezTo>
                    <a:pt x="4972139" y="1358333"/>
                    <a:pt x="4961149" y="1341590"/>
                    <a:pt x="4977025" y="1332575"/>
                  </a:cubicBezTo>
                  <a:cubicBezTo>
                    <a:pt x="4984961" y="1327424"/>
                    <a:pt x="4989847" y="1330643"/>
                    <a:pt x="4994121" y="1335473"/>
                  </a:cubicBezTo>
                  <a:lnTo>
                    <a:pt x="5006373" y="1346927"/>
                  </a:lnTo>
                  <a:lnTo>
                    <a:pt x="4994173" y="1319659"/>
                  </a:lnTo>
                  <a:cubicBezTo>
                    <a:pt x="4987025" y="1311220"/>
                    <a:pt x="4977701" y="1304655"/>
                    <a:pt x="4967135" y="1299654"/>
                  </a:cubicBezTo>
                  <a:cubicBezTo>
                    <a:pt x="4952217" y="1292152"/>
                    <a:pt x="4938543" y="1283400"/>
                    <a:pt x="4926111" y="1272147"/>
                  </a:cubicBezTo>
                  <a:cubicBezTo>
                    <a:pt x="4906221" y="1250892"/>
                    <a:pt x="4908707" y="1229636"/>
                    <a:pt x="4928597" y="1210881"/>
                  </a:cubicBezTo>
                  <a:cubicBezTo>
                    <a:pt x="4942273" y="1199629"/>
                    <a:pt x="4950975" y="1185875"/>
                    <a:pt x="4955947" y="1168370"/>
                  </a:cubicBezTo>
                  <a:cubicBezTo>
                    <a:pt x="4962163" y="1148365"/>
                    <a:pt x="4972107" y="1132111"/>
                    <a:pt x="4990755" y="1123359"/>
                  </a:cubicBezTo>
                  <a:cubicBezTo>
                    <a:pt x="5008159" y="1115857"/>
                    <a:pt x="5018103" y="1102104"/>
                    <a:pt x="4994483" y="1087100"/>
                  </a:cubicBezTo>
                  <a:cubicBezTo>
                    <a:pt x="4982053" y="1079598"/>
                    <a:pt x="4979567" y="1067095"/>
                    <a:pt x="4988269" y="1055842"/>
                  </a:cubicBezTo>
                  <a:cubicBezTo>
                    <a:pt x="4998213" y="1039588"/>
                    <a:pt x="5004429" y="1017082"/>
                    <a:pt x="5028049" y="1015831"/>
                  </a:cubicBezTo>
                  <a:cubicBezTo>
                    <a:pt x="5045453" y="1014581"/>
                    <a:pt x="5050425" y="1032086"/>
                    <a:pt x="5047939" y="1047089"/>
                  </a:cubicBezTo>
                  <a:cubicBezTo>
                    <a:pt x="5042965" y="1079598"/>
                    <a:pt x="5062855" y="1089600"/>
                    <a:pt x="5086475" y="1089600"/>
                  </a:cubicBezTo>
                  <a:cubicBezTo>
                    <a:pt x="5111339" y="1090851"/>
                    <a:pt x="5117553" y="1073346"/>
                    <a:pt x="5122527" y="1050840"/>
                  </a:cubicBezTo>
                  <a:cubicBezTo>
                    <a:pt x="5127499" y="1022083"/>
                    <a:pt x="5154847" y="1008330"/>
                    <a:pt x="5175981" y="995826"/>
                  </a:cubicBezTo>
                  <a:cubicBezTo>
                    <a:pt x="5180021" y="993638"/>
                    <a:pt x="5182274" y="993872"/>
                    <a:pt x="5183537" y="995592"/>
                  </a:cubicBezTo>
                  <a:close/>
                  <a:moveTo>
                    <a:pt x="5249862" y="921683"/>
                  </a:moveTo>
                  <a:cubicBezTo>
                    <a:pt x="5255811" y="923387"/>
                    <a:pt x="5261135" y="927417"/>
                    <a:pt x="5265519" y="931756"/>
                  </a:cubicBezTo>
                  <a:cubicBezTo>
                    <a:pt x="5316875" y="982585"/>
                    <a:pt x="5374493" y="1022257"/>
                    <a:pt x="5432111" y="1064408"/>
                  </a:cubicBezTo>
                  <a:cubicBezTo>
                    <a:pt x="5453405" y="1078045"/>
                    <a:pt x="5465931" y="1099121"/>
                    <a:pt x="5475953" y="1121436"/>
                  </a:cubicBezTo>
                  <a:cubicBezTo>
                    <a:pt x="5508519" y="1187143"/>
                    <a:pt x="5551107" y="1247890"/>
                    <a:pt x="5569895" y="1321035"/>
                  </a:cubicBezTo>
                  <a:cubicBezTo>
                    <a:pt x="5532319" y="1285082"/>
                    <a:pt x="5504761" y="1240451"/>
                    <a:pt x="5469689" y="1203259"/>
                  </a:cubicBezTo>
                  <a:cubicBezTo>
                    <a:pt x="5420839" y="1152430"/>
                    <a:pt x="5393281" y="1084244"/>
                    <a:pt x="5336915" y="1037134"/>
                  </a:cubicBezTo>
                  <a:cubicBezTo>
                    <a:pt x="5308107" y="996222"/>
                    <a:pt x="5266771" y="966469"/>
                    <a:pt x="5230447" y="931756"/>
                  </a:cubicBezTo>
                  <a:cubicBezTo>
                    <a:pt x="5230447" y="930516"/>
                    <a:pt x="5230447" y="928037"/>
                    <a:pt x="5230447" y="925557"/>
                  </a:cubicBezTo>
                  <a:cubicBezTo>
                    <a:pt x="5237336" y="920598"/>
                    <a:pt x="5243912" y="919978"/>
                    <a:pt x="5249862" y="921683"/>
                  </a:cubicBezTo>
                  <a:close/>
                  <a:moveTo>
                    <a:pt x="5170025" y="877174"/>
                  </a:moveTo>
                  <a:cubicBezTo>
                    <a:pt x="5187917" y="892856"/>
                    <a:pt x="5208365" y="904919"/>
                    <a:pt x="5223699" y="923013"/>
                  </a:cubicBezTo>
                  <a:cubicBezTo>
                    <a:pt x="5189195" y="925426"/>
                    <a:pt x="5175137" y="906125"/>
                    <a:pt x="5170025" y="877174"/>
                  </a:cubicBezTo>
                  <a:close/>
                  <a:moveTo>
                    <a:pt x="1762951" y="794749"/>
                  </a:moveTo>
                  <a:cubicBezTo>
                    <a:pt x="1769057" y="794749"/>
                    <a:pt x="1772721" y="795848"/>
                    <a:pt x="1772721" y="802441"/>
                  </a:cubicBezTo>
                  <a:cubicBezTo>
                    <a:pt x="1771499" y="806837"/>
                    <a:pt x="1766615" y="810134"/>
                    <a:pt x="1760509" y="809035"/>
                  </a:cubicBezTo>
                  <a:cubicBezTo>
                    <a:pt x="1755625" y="807936"/>
                    <a:pt x="1751961" y="805738"/>
                    <a:pt x="1753183" y="800244"/>
                  </a:cubicBezTo>
                  <a:cubicBezTo>
                    <a:pt x="1753183" y="794749"/>
                    <a:pt x="1758067" y="794749"/>
                    <a:pt x="1762951" y="794749"/>
                  </a:cubicBezTo>
                  <a:close/>
                  <a:moveTo>
                    <a:pt x="2276557" y="742087"/>
                  </a:moveTo>
                  <a:cubicBezTo>
                    <a:pt x="2278618" y="743068"/>
                    <a:pt x="2280335" y="745031"/>
                    <a:pt x="2281021" y="747648"/>
                  </a:cubicBezTo>
                  <a:cubicBezTo>
                    <a:pt x="2283769" y="756806"/>
                    <a:pt x="2279649" y="764655"/>
                    <a:pt x="2267285" y="765964"/>
                  </a:cubicBezTo>
                  <a:cubicBezTo>
                    <a:pt x="2264537" y="758114"/>
                    <a:pt x="2257669" y="748956"/>
                    <a:pt x="2270031" y="742414"/>
                  </a:cubicBezTo>
                  <a:cubicBezTo>
                    <a:pt x="2272092" y="741106"/>
                    <a:pt x="2274497" y="741106"/>
                    <a:pt x="2276557" y="742087"/>
                  </a:cubicBezTo>
                  <a:close/>
                  <a:moveTo>
                    <a:pt x="2653277" y="690339"/>
                  </a:moveTo>
                  <a:cubicBezTo>
                    <a:pt x="2664361" y="690339"/>
                    <a:pt x="2675445" y="690339"/>
                    <a:pt x="2686531" y="690339"/>
                  </a:cubicBezTo>
                  <a:cubicBezTo>
                    <a:pt x="2686531" y="699082"/>
                    <a:pt x="2701079" y="701923"/>
                    <a:pt x="2702639" y="708698"/>
                  </a:cubicBezTo>
                  <a:cubicBezTo>
                    <a:pt x="2703159" y="710957"/>
                    <a:pt x="2702235" y="713652"/>
                    <a:pt x="2698847" y="717149"/>
                  </a:cubicBezTo>
                  <a:cubicBezTo>
                    <a:pt x="2688995" y="727640"/>
                    <a:pt x="2672983" y="724144"/>
                    <a:pt x="2659435" y="718315"/>
                  </a:cubicBezTo>
                  <a:cubicBezTo>
                    <a:pt x="2642191" y="712487"/>
                    <a:pt x="2647117" y="701996"/>
                    <a:pt x="2653277" y="690339"/>
                  </a:cubicBezTo>
                  <a:close/>
                  <a:moveTo>
                    <a:pt x="2978427" y="676973"/>
                  </a:moveTo>
                  <a:lnTo>
                    <a:pt x="2970291" y="678881"/>
                  </a:lnTo>
                  <a:lnTo>
                    <a:pt x="2988343" y="682418"/>
                  </a:lnTo>
                  <a:lnTo>
                    <a:pt x="2990861" y="683674"/>
                  </a:lnTo>
                  <a:lnTo>
                    <a:pt x="2988897" y="681420"/>
                  </a:lnTo>
                  <a:cubicBezTo>
                    <a:pt x="2985855" y="679012"/>
                    <a:pt x="2982463" y="677342"/>
                    <a:pt x="2978427" y="676973"/>
                  </a:cubicBezTo>
                  <a:close/>
                  <a:moveTo>
                    <a:pt x="1192477" y="662295"/>
                  </a:moveTo>
                  <a:cubicBezTo>
                    <a:pt x="1216281" y="669685"/>
                    <a:pt x="1237577" y="683233"/>
                    <a:pt x="1263885" y="684465"/>
                  </a:cubicBezTo>
                  <a:cubicBezTo>
                    <a:pt x="1267017" y="684465"/>
                    <a:pt x="1268897" y="686621"/>
                    <a:pt x="1270149" y="689700"/>
                  </a:cubicBezTo>
                  <a:lnTo>
                    <a:pt x="1271439" y="695248"/>
                  </a:lnTo>
                  <a:lnTo>
                    <a:pt x="1290389" y="677573"/>
                  </a:lnTo>
                  <a:cubicBezTo>
                    <a:pt x="1294137" y="675098"/>
                    <a:pt x="1297883" y="673860"/>
                    <a:pt x="1302879" y="677573"/>
                  </a:cubicBezTo>
                  <a:cubicBezTo>
                    <a:pt x="1325359" y="692425"/>
                    <a:pt x="1339097" y="713464"/>
                    <a:pt x="1341595" y="739455"/>
                  </a:cubicBezTo>
                  <a:cubicBezTo>
                    <a:pt x="1342843" y="749356"/>
                    <a:pt x="1349089" y="756781"/>
                    <a:pt x="1352835" y="765445"/>
                  </a:cubicBezTo>
                  <a:cubicBezTo>
                    <a:pt x="1359079" y="776584"/>
                    <a:pt x="1363763" y="788032"/>
                    <a:pt x="1365635" y="799944"/>
                  </a:cubicBezTo>
                  <a:cubicBezTo>
                    <a:pt x="1367509" y="811856"/>
                    <a:pt x="1366573" y="824232"/>
                    <a:pt x="1361577" y="837227"/>
                  </a:cubicBezTo>
                  <a:cubicBezTo>
                    <a:pt x="1349089" y="865693"/>
                    <a:pt x="1341595" y="892921"/>
                    <a:pt x="1356581" y="925099"/>
                  </a:cubicBezTo>
                  <a:cubicBezTo>
                    <a:pt x="1367821" y="947377"/>
                    <a:pt x="1344093" y="937475"/>
                    <a:pt x="1335351" y="939951"/>
                  </a:cubicBezTo>
                  <a:lnTo>
                    <a:pt x="1329621" y="938558"/>
                  </a:lnTo>
                  <a:lnTo>
                    <a:pt x="1336863" y="943946"/>
                  </a:lnTo>
                  <a:cubicBezTo>
                    <a:pt x="1362459" y="964504"/>
                    <a:pt x="1374633" y="987554"/>
                    <a:pt x="1377755" y="1012161"/>
                  </a:cubicBezTo>
                  <a:cubicBezTo>
                    <a:pt x="1380877" y="1036768"/>
                    <a:pt x="1374945" y="1062933"/>
                    <a:pt x="1364333" y="1089721"/>
                  </a:cubicBezTo>
                  <a:cubicBezTo>
                    <a:pt x="1334367" y="1142051"/>
                    <a:pt x="1281925" y="1153264"/>
                    <a:pt x="1228237" y="1161986"/>
                  </a:cubicBezTo>
                  <a:cubicBezTo>
                    <a:pt x="1190779" y="1166969"/>
                    <a:pt x="1160813" y="1180675"/>
                    <a:pt x="1140835" y="1215561"/>
                  </a:cubicBezTo>
                  <a:cubicBezTo>
                    <a:pt x="1122107" y="1247956"/>
                    <a:pt x="1089643" y="1271629"/>
                    <a:pt x="1078405" y="1307761"/>
                  </a:cubicBezTo>
                  <a:cubicBezTo>
                    <a:pt x="1077157" y="1312745"/>
                    <a:pt x="1070915" y="1318975"/>
                    <a:pt x="1067169" y="1318975"/>
                  </a:cubicBezTo>
                  <a:cubicBezTo>
                    <a:pt x="1002241" y="1336418"/>
                    <a:pt x="999745" y="1404945"/>
                    <a:pt x="966033" y="1446061"/>
                  </a:cubicBezTo>
                  <a:cubicBezTo>
                    <a:pt x="966033" y="1489669"/>
                    <a:pt x="933569" y="1523309"/>
                    <a:pt x="932321" y="1566917"/>
                  </a:cubicBezTo>
                  <a:cubicBezTo>
                    <a:pt x="931073" y="1591836"/>
                    <a:pt x="917337" y="1616755"/>
                    <a:pt x="909847" y="1640428"/>
                  </a:cubicBezTo>
                  <a:cubicBezTo>
                    <a:pt x="902355" y="1667839"/>
                    <a:pt x="889869" y="1696495"/>
                    <a:pt x="856157" y="1706463"/>
                  </a:cubicBezTo>
                  <a:cubicBezTo>
                    <a:pt x="836179" y="1712693"/>
                    <a:pt x="833683" y="1741349"/>
                    <a:pt x="813705" y="1750071"/>
                  </a:cubicBezTo>
                  <a:lnTo>
                    <a:pt x="808679" y="1756090"/>
                  </a:lnTo>
                  <a:lnTo>
                    <a:pt x="814753" y="1772784"/>
                  </a:lnTo>
                  <a:cubicBezTo>
                    <a:pt x="817669" y="1790348"/>
                    <a:pt x="812535" y="1808788"/>
                    <a:pt x="817203" y="1826526"/>
                  </a:cubicBezTo>
                  <a:cubicBezTo>
                    <a:pt x="834631" y="1881299"/>
                    <a:pt x="866997" y="1927358"/>
                    <a:pt x="904343" y="1970928"/>
                  </a:cubicBezTo>
                  <a:cubicBezTo>
                    <a:pt x="929239" y="1999559"/>
                    <a:pt x="945423" y="2020721"/>
                    <a:pt x="986501" y="2007028"/>
                  </a:cubicBezTo>
                  <a:cubicBezTo>
                    <a:pt x="1001441" y="2003293"/>
                    <a:pt x="1010155" y="2018231"/>
                    <a:pt x="1008909" y="2033170"/>
                  </a:cubicBezTo>
                  <a:cubicBezTo>
                    <a:pt x="1007665" y="2043128"/>
                    <a:pt x="1012643" y="2051842"/>
                    <a:pt x="1015133" y="2061801"/>
                  </a:cubicBezTo>
                  <a:cubicBezTo>
                    <a:pt x="1018867" y="2070515"/>
                    <a:pt x="1027581" y="2075494"/>
                    <a:pt x="1036295" y="2074249"/>
                  </a:cubicBezTo>
                  <a:cubicBezTo>
                    <a:pt x="1046255" y="2073004"/>
                    <a:pt x="1046255" y="2064291"/>
                    <a:pt x="1046255" y="2055577"/>
                  </a:cubicBezTo>
                  <a:cubicBezTo>
                    <a:pt x="1045009" y="2028190"/>
                    <a:pt x="1059947" y="2030680"/>
                    <a:pt x="1072397" y="2044373"/>
                  </a:cubicBezTo>
                  <a:cubicBezTo>
                    <a:pt x="1084845" y="2060556"/>
                    <a:pt x="1101027" y="2059311"/>
                    <a:pt x="1117211" y="2059311"/>
                  </a:cubicBezTo>
                  <a:cubicBezTo>
                    <a:pt x="1128415" y="2059311"/>
                    <a:pt x="1138373" y="2065535"/>
                    <a:pt x="1142107" y="2075494"/>
                  </a:cubicBezTo>
                  <a:cubicBezTo>
                    <a:pt x="1148331" y="2086698"/>
                    <a:pt x="1139619" y="2094167"/>
                    <a:pt x="1132149" y="2101636"/>
                  </a:cubicBezTo>
                  <a:cubicBezTo>
                    <a:pt x="1125925" y="2107860"/>
                    <a:pt x="1118455" y="2115329"/>
                    <a:pt x="1110987" y="2121553"/>
                  </a:cubicBezTo>
                  <a:cubicBezTo>
                    <a:pt x="1098539" y="2134002"/>
                    <a:pt x="1089825" y="2170102"/>
                    <a:pt x="1068661" y="2129022"/>
                  </a:cubicBezTo>
                  <a:cubicBezTo>
                    <a:pt x="1063683" y="2121553"/>
                    <a:pt x="1052479" y="2125288"/>
                    <a:pt x="1045009" y="2130267"/>
                  </a:cubicBezTo>
                  <a:cubicBezTo>
                    <a:pt x="1027581" y="2143960"/>
                    <a:pt x="1018867" y="2131512"/>
                    <a:pt x="1015133" y="2119064"/>
                  </a:cubicBezTo>
                  <a:cubicBezTo>
                    <a:pt x="1010155" y="2105370"/>
                    <a:pt x="1011399" y="2079229"/>
                    <a:pt x="990237" y="2082963"/>
                  </a:cubicBezTo>
                  <a:cubicBezTo>
                    <a:pt x="967829" y="2086698"/>
                    <a:pt x="944177" y="2099146"/>
                    <a:pt x="934219" y="2124043"/>
                  </a:cubicBezTo>
                  <a:cubicBezTo>
                    <a:pt x="923015" y="2156409"/>
                    <a:pt x="940443" y="2190019"/>
                    <a:pt x="975299" y="2197489"/>
                  </a:cubicBezTo>
                  <a:cubicBezTo>
                    <a:pt x="980277" y="2198733"/>
                    <a:pt x="985257" y="2197489"/>
                    <a:pt x="991481" y="2198733"/>
                  </a:cubicBezTo>
                  <a:cubicBezTo>
                    <a:pt x="1001441" y="2198733"/>
                    <a:pt x="1010155" y="2199978"/>
                    <a:pt x="1011399" y="2211182"/>
                  </a:cubicBezTo>
                  <a:cubicBezTo>
                    <a:pt x="1012643" y="2224875"/>
                    <a:pt x="1001441" y="2223630"/>
                    <a:pt x="993971" y="2224875"/>
                  </a:cubicBezTo>
                  <a:cubicBezTo>
                    <a:pt x="980277" y="2226120"/>
                    <a:pt x="977789" y="2236079"/>
                    <a:pt x="981523" y="2246037"/>
                  </a:cubicBezTo>
                  <a:cubicBezTo>
                    <a:pt x="985257" y="2254751"/>
                    <a:pt x="991481" y="2265955"/>
                    <a:pt x="1003929" y="2255996"/>
                  </a:cubicBezTo>
                  <a:cubicBezTo>
                    <a:pt x="1023847" y="2238568"/>
                    <a:pt x="1042521" y="2238568"/>
                    <a:pt x="1062437" y="2257241"/>
                  </a:cubicBezTo>
                  <a:cubicBezTo>
                    <a:pt x="1083599" y="2278403"/>
                    <a:pt x="1066173" y="2293341"/>
                    <a:pt x="1049989" y="2307035"/>
                  </a:cubicBezTo>
                  <a:cubicBezTo>
                    <a:pt x="1063683" y="2315748"/>
                    <a:pt x="1069907" y="2305790"/>
                    <a:pt x="1077375" y="2304545"/>
                  </a:cubicBezTo>
                  <a:cubicBezTo>
                    <a:pt x="1093559" y="2303300"/>
                    <a:pt x="1103517" y="2310769"/>
                    <a:pt x="1109741" y="2324462"/>
                  </a:cubicBezTo>
                  <a:cubicBezTo>
                    <a:pt x="1114721" y="2336911"/>
                    <a:pt x="1108497" y="2345625"/>
                    <a:pt x="1098539" y="2351849"/>
                  </a:cubicBezTo>
                  <a:cubicBezTo>
                    <a:pt x="1094803" y="2355583"/>
                    <a:pt x="1089825" y="2358073"/>
                    <a:pt x="1084845" y="2361808"/>
                  </a:cubicBezTo>
                  <a:cubicBezTo>
                    <a:pt x="1071151" y="2371766"/>
                    <a:pt x="1061193" y="2385460"/>
                    <a:pt x="1067417" y="2402887"/>
                  </a:cubicBezTo>
                  <a:cubicBezTo>
                    <a:pt x="1073641" y="2420315"/>
                    <a:pt x="1088579" y="2422805"/>
                    <a:pt x="1104763" y="2422805"/>
                  </a:cubicBezTo>
                  <a:cubicBezTo>
                    <a:pt x="1120945" y="2421560"/>
                    <a:pt x="1139619" y="2420315"/>
                    <a:pt x="1144597" y="2442722"/>
                  </a:cubicBezTo>
                  <a:cubicBezTo>
                    <a:pt x="1149577" y="2463884"/>
                    <a:pt x="1124679" y="2471354"/>
                    <a:pt x="1125925" y="2488781"/>
                  </a:cubicBezTo>
                  <a:cubicBezTo>
                    <a:pt x="1127169" y="2511188"/>
                    <a:pt x="1118455" y="2519902"/>
                    <a:pt x="1096049" y="2524882"/>
                  </a:cubicBezTo>
                  <a:cubicBezTo>
                    <a:pt x="1066173" y="2528616"/>
                    <a:pt x="1063683" y="2559737"/>
                    <a:pt x="1048745" y="2578410"/>
                  </a:cubicBezTo>
                  <a:cubicBezTo>
                    <a:pt x="1042521" y="2587124"/>
                    <a:pt x="1058703" y="2597082"/>
                    <a:pt x="1066173" y="2604551"/>
                  </a:cubicBezTo>
                  <a:cubicBezTo>
                    <a:pt x="1101027" y="2640652"/>
                    <a:pt x="1101027" y="2641897"/>
                    <a:pt x="1074887" y="2682976"/>
                  </a:cubicBezTo>
                  <a:cubicBezTo>
                    <a:pt x="1062437" y="2700404"/>
                    <a:pt x="1053723" y="2719077"/>
                    <a:pt x="1063683" y="2740239"/>
                  </a:cubicBezTo>
                  <a:cubicBezTo>
                    <a:pt x="1066173" y="2746463"/>
                    <a:pt x="1064927" y="2753932"/>
                    <a:pt x="1062437" y="2758912"/>
                  </a:cubicBezTo>
                  <a:cubicBezTo>
                    <a:pt x="1049989" y="2788788"/>
                    <a:pt x="1043765" y="2816174"/>
                    <a:pt x="1068661" y="2844806"/>
                  </a:cubicBezTo>
                  <a:cubicBezTo>
                    <a:pt x="1079865" y="2859744"/>
                    <a:pt x="1066173" y="2873437"/>
                    <a:pt x="1056213" y="2884641"/>
                  </a:cubicBezTo>
                  <a:cubicBezTo>
                    <a:pt x="1046255" y="2894599"/>
                    <a:pt x="1042521" y="2905803"/>
                    <a:pt x="1049989" y="2918251"/>
                  </a:cubicBezTo>
                  <a:cubicBezTo>
                    <a:pt x="1057459" y="2929455"/>
                    <a:pt x="1068661" y="2934434"/>
                    <a:pt x="1082355" y="2929455"/>
                  </a:cubicBezTo>
                  <a:cubicBezTo>
                    <a:pt x="1096049" y="2926965"/>
                    <a:pt x="1098539" y="2914517"/>
                    <a:pt x="1098539" y="2900824"/>
                  </a:cubicBezTo>
                  <a:cubicBezTo>
                    <a:pt x="1099783" y="2870947"/>
                    <a:pt x="1089825" y="2837337"/>
                    <a:pt x="1132149" y="2824888"/>
                  </a:cubicBezTo>
                  <a:cubicBezTo>
                    <a:pt x="1139619" y="2858499"/>
                    <a:pt x="1132149" y="2893355"/>
                    <a:pt x="1155801" y="2924476"/>
                  </a:cubicBezTo>
                  <a:cubicBezTo>
                    <a:pt x="1158913" y="2928210"/>
                    <a:pt x="1159925" y="2932489"/>
                    <a:pt x="1159381" y="2936846"/>
                  </a:cubicBezTo>
                  <a:cubicBezTo>
                    <a:pt x="1157747" y="2949917"/>
                    <a:pt x="1142107" y="2963688"/>
                    <a:pt x="1127169" y="2965555"/>
                  </a:cubicBezTo>
                  <a:cubicBezTo>
                    <a:pt x="1107253" y="2966800"/>
                    <a:pt x="1087335" y="2971780"/>
                    <a:pt x="1068661" y="2971780"/>
                  </a:cubicBezTo>
                  <a:cubicBezTo>
                    <a:pt x="1047499" y="2969290"/>
                    <a:pt x="1026337" y="2974269"/>
                    <a:pt x="1017623" y="2948128"/>
                  </a:cubicBezTo>
                  <a:cubicBezTo>
                    <a:pt x="1011399" y="2934434"/>
                    <a:pt x="997705" y="2936924"/>
                    <a:pt x="985257" y="2941903"/>
                  </a:cubicBezTo>
                  <a:cubicBezTo>
                    <a:pt x="966585" y="2949372"/>
                    <a:pt x="946667" y="2950617"/>
                    <a:pt x="926749" y="2954352"/>
                  </a:cubicBezTo>
                  <a:cubicBezTo>
                    <a:pt x="891893" y="2959331"/>
                    <a:pt x="858283" y="2970535"/>
                    <a:pt x="824671" y="2954352"/>
                  </a:cubicBezTo>
                  <a:cubicBezTo>
                    <a:pt x="798531" y="2992942"/>
                    <a:pt x="762429" y="2973024"/>
                    <a:pt x="728819" y="2971780"/>
                  </a:cubicBezTo>
                  <a:cubicBezTo>
                    <a:pt x="710147" y="2971780"/>
                    <a:pt x="698943" y="2975514"/>
                    <a:pt x="692719" y="2953107"/>
                  </a:cubicBezTo>
                  <a:cubicBezTo>
                    <a:pt x="687739" y="2939414"/>
                    <a:pt x="675291" y="2934434"/>
                    <a:pt x="661597" y="2948128"/>
                  </a:cubicBezTo>
                  <a:cubicBezTo>
                    <a:pt x="644169" y="2965555"/>
                    <a:pt x="624251" y="2980493"/>
                    <a:pt x="605579" y="2999166"/>
                  </a:cubicBezTo>
                  <a:cubicBezTo>
                    <a:pt x="595621" y="3007880"/>
                    <a:pt x="584417" y="3014104"/>
                    <a:pt x="569479" y="3019083"/>
                  </a:cubicBezTo>
                  <a:cubicBezTo>
                    <a:pt x="543337" y="3024063"/>
                    <a:pt x="529643" y="3045225"/>
                    <a:pt x="518439" y="3070122"/>
                  </a:cubicBezTo>
                  <a:cubicBezTo>
                    <a:pt x="509725" y="3086305"/>
                    <a:pt x="501011" y="3099998"/>
                    <a:pt x="478605" y="3096264"/>
                  </a:cubicBezTo>
                  <a:cubicBezTo>
                    <a:pt x="463667" y="3093774"/>
                    <a:pt x="454953" y="3102488"/>
                    <a:pt x="452463" y="3116181"/>
                  </a:cubicBezTo>
                  <a:cubicBezTo>
                    <a:pt x="448729" y="3148547"/>
                    <a:pt x="426321" y="3173444"/>
                    <a:pt x="412627" y="3200830"/>
                  </a:cubicBezTo>
                  <a:cubicBezTo>
                    <a:pt x="387731" y="3246889"/>
                    <a:pt x="370303" y="3294193"/>
                    <a:pt x="366569" y="3346477"/>
                  </a:cubicBezTo>
                  <a:cubicBezTo>
                    <a:pt x="365323" y="3360170"/>
                    <a:pt x="362835" y="3372618"/>
                    <a:pt x="359099" y="3385067"/>
                  </a:cubicBezTo>
                  <a:cubicBezTo>
                    <a:pt x="349141" y="3416188"/>
                    <a:pt x="361589" y="3437350"/>
                    <a:pt x="392711" y="3446064"/>
                  </a:cubicBezTo>
                  <a:cubicBezTo>
                    <a:pt x="436279" y="3457267"/>
                    <a:pt x="436279" y="3457267"/>
                    <a:pt x="421341" y="3500837"/>
                  </a:cubicBezTo>
                  <a:cubicBezTo>
                    <a:pt x="421341" y="3504571"/>
                    <a:pt x="418853" y="3509551"/>
                    <a:pt x="421341" y="3513285"/>
                  </a:cubicBezTo>
                  <a:cubicBezTo>
                    <a:pt x="426321" y="3534448"/>
                    <a:pt x="431301" y="3555610"/>
                    <a:pt x="416363" y="3573038"/>
                  </a:cubicBezTo>
                  <a:cubicBezTo>
                    <a:pt x="386487" y="3609138"/>
                    <a:pt x="352875" y="3641504"/>
                    <a:pt x="305571" y="3655197"/>
                  </a:cubicBezTo>
                  <a:cubicBezTo>
                    <a:pt x="301837" y="3656442"/>
                    <a:pt x="296857" y="3652707"/>
                    <a:pt x="293123" y="3651463"/>
                  </a:cubicBezTo>
                  <a:cubicBezTo>
                    <a:pt x="291877" y="3643994"/>
                    <a:pt x="289389" y="3637769"/>
                    <a:pt x="286899" y="3631545"/>
                  </a:cubicBezTo>
                  <a:cubicBezTo>
                    <a:pt x="329223" y="3601669"/>
                    <a:pt x="352875" y="3533203"/>
                    <a:pt x="337937" y="3479675"/>
                  </a:cubicBezTo>
                  <a:cubicBezTo>
                    <a:pt x="326733" y="3443574"/>
                    <a:pt x="311795" y="3409963"/>
                    <a:pt x="309305" y="3368884"/>
                  </a:cubicBezTo>
                  <a:cubicBezTo>
                    <a:pt x="308061" y="3341497"/>
                    <a:pt x="274449" y="3331539"/>
                    <a:pt x="253287" y="3315356"/>
                  </a:cubicBezTo>
                  <a:cubicBezTo>
                    <a:pt x="243329" y="3309131"/>
                    <a:pt x="228391" y="3310376"/>
                    <a:pt x="223411" y="3296683"/>
                  </a:cubicBezTo>
                  <a:cubicBezTo>
                    <a:pt x="222167" y="3266807"/>
                    <a:pt x="227145" y="3236931"/>
                    <a:pt x="220921" y="3208299"/>
                  </a:cubicBezTo>
                  <a:cubicBezTo>
                    <a:pt x="212207" y="3173444"/>
                    <a:pt x="201005" y="3139833"/>
                    <a:pt x="199759" y="3104978"/>
                  </a:cubicBezTo>
                  <a:lnTo>
                    <a:pt x="197123" y="3096102"/>
                  </a:lnTo>
                  <a:lnTo>
                    <a:pt x="192559" y="3088947"/>
                  </a:lnTo>
                  <a:cubicBezTo>
                    <a:pt x="178373" y="3075679"/>
                    <a:pt x="157213" y="3074511"/>
                    <a:pt x="139539" y="3067029"/>
                  </a:cubicBezTo>
                  <a:cubicBezTo>
                    <a:pt x="113493" y="3054560"/>
                    <a:pt x="82487" y="3053313"/>
                    <a:pt x="60163" y="3032116"/>
                  </a:cubicBezTo>
                  <a:lnTo>
                    <a:pt x="60565" y="3030330"/>
                  </a:lnTo>
                  <a:lnTo>
                    <a:pt x="53145" y="3035492"/>
                  </a:lnTo>
                  <a:cubicBezTo>
                    <a:pt x="8761" y="3015497"/>
                    <a:pt x="-6455" y="2988005"/>
                    <a:pt x="2421" y="2945516"/>
                  </a:cubicBezTo>
                  <a:cubicBezTo>
                    <a:pt x="10031" y="2903027"/>
                    <a:pt x="7493" y="2859289"/>
                    <a:pt x="26515" y="2819300"/>
                  </a:cubicBezTo>
                  <a:cubicBezTo>
                    <a:pt x="31587" y="2809302"/>
                    <a:pt x="35393" y="2793057"/>
                    <a:pt x="30319" y="2781810"/>
                  </a:cubicBezTo>
                  <a:cubicBezTo>
                    <a:pt x="12567" y="2728074"/>
                    <a:pt x="34125" y="2683086"/>
                    <a:pt x="51877" y="2635599"/>
                  </a:cubicBezTo>
                  <a:cubicBezTo>
                    <a:pt x="69631" y="2666840"/>
                    <a:pt x="55681" y="2698082"/>
                    <a:pt x="59487" y="2730573"/>
                  </a:cubicBezTo>
                  <a:lnTo>
                    <a:pt x="59487" y="2776728"/>
                  </a:lnTo>
                  <a:lnTo>
                    <a:pt x="62643" y="2730369"/>
                  </a:lnTo>
                  <a:cubicBezTo>
                    <a:pt x="77527" y="2717900"/>
                    <a:pt x="91169" y="2729122"/>
                    <a:pt x="104811" y="2732863"/>
                  </a:cubicBezTo>
                  <a:cubicBezTo>
                    <a:pt x="145739" y="2742838"/>
                    <a:pt x="166823" y="2726629"/>
                    <a:pt x="170545" y="2684235"/>
                  </a:cubicBezTo>
                  <a:cubicBezTo>
                    <a:pt x="174265" y="2631865"/>
                    <a:pt x="148221" y="2591965"/>
                    <a:pt x="120935" y="2552065"/>
                  </a:cubicBezTo>
                  <a:cubicBezTo>
                    <a:pt x="111013" y="2539596"/>
                    <a:pt x="94889" y="2529621"/>
                    <a:pt x="106051" y="2509670"/>
                  </a:cubicBezTo>
                  <a:cubicBezTo>
                    <a:pt x="143259" y="2437351"/>
                    <a:pt x="165583" y="2358797"/>
                    <a:pt x="194109" y="2281490"/>
                  </a:cubicBezTo>
                  <a:cubicBezTo>
                    <a:pt x="216433" y="2222887"/>
                    <a:pt x="242479" y="2165530"/>
                    <a:pt x="261083" y="2105679"/>
                  </a:cubicBezTo>
                  <a:cubicBezTo>
                    <a:pt x="267283" y="2084482"/>
                    <a:pt x="278445" y="2068273"/>
                    <a:pt x="299529" y="2059545"/>
                  </a:cubicBezTo>
                  <a:cubicBezTo>
                    <a:pt x="315653" y="2054557"/>
                    <a:pt x="314413" y="2033360"/>
                    <a:pt x="329295" y="2025879"/>
                  </a:cubicBezTo>
                  <a:cubicBezTo>
                    <a:pt x="344799" y="2020268"/>
                    <a:pt x="356891" y="2024632"/>
                    <a:pt x="368209" y="2031646"/>
                  </a:cubicBezTo>
                  <a:lnTo>
                    <a:pt x="397161" y="2049953"/>
                  </a:lnTo>
                  <a:lnTo>
                    <a:pt x="403447" y="2038927"/>
                  </a:lnTo>
                  <a:cubicBezTo>
                    <a:pt x="407649" y="2034414"/>
                    <a:pt x="412627" y="2030680"/>
                    <a:pt x="417607" y="2026945"/>
                  </a:cubicBezTo>
                  <a:lnTo>
                    <a:pt x="425719" y="2019456"/>
                  </a:lnTo>
                  <a:lnTo>
                    <a:pt x="469095" y="1943192"/>
                  </a:lnTo>
                  <a:cubicBezTo>
                    <a:pt x="466597" y="1934470"/>
                    <a:pt x="467847" y="1926995"/>
                    <a:pt x="472841" y="1919519"/>
                  </a:cubicBezTo>
                  <a:cubicBezTo>
                    <a:pt x="515293" y="1831057"/>
                    <a:pt x="549005" y="1737611"/>
                    <a:pt x="591457" y="1649150"/>
                  </a:cubicBezTo>
                  <a:cubicBezTo>
                    <a:pt x="595203" y="1640428"/>
                    <a:pt x="601445" y="1631706"/>
                    <a:pt x="608937" y="1625477"/>
                  </a:cubicBezTo>
                  <a:cubicBezTo>
                    <a:pt x="642649" y="1525801"/>
                    <a:pt x="707575" y="1439831"/>
                    <a:pt x="741287" y="1341402"/>
                  </a:cubicBezTo>
                  <a:cubicBezTo>
                    <a:pt x="773751" y="1299039"/>
                    <a:pt x="807463" y="1256677"/>
                    <a:pt x="839925" y="1214315"/>
                  </a:cubicBezTo>
                  <a:cubicBezTo>
                    <a:pt x="837429" y="1208086"/>
                    <a:pt x="839925" y="1201856"/>
                    <a:pt x="843671" y="1196872"/>
                  </a:cubicBezTo>
                  <a:cubicBezTo>
                    <a:pt x="908597" y="1108410"/>
                    <a:pt x="953547" y="1007489"/>
                    <a:pt x="1022219" y="922765"/>
                  </a:cubicBezTo>
                  <a:cubicBezTo>
                    <a:pt x="1029711" y="914043"/>
                    <a:pt x="1037203" y="904698"/>
                    <a:pt x="1045631" y="896133"/>
                  </a:cubicBezTo>
                  <a:lnTo>
                    <a:pt x="1073125" y="875334"/>
                  </a:lnTo>
                  <a:lnTo>
                    <a:pt x="1070583" y="874356"/>
                  </a:lnTo>
                  <a:lnTo>
                    <a:pt x="1070583" y="868637"/>
                  </a:lnTo>
                  <a:lnTo>
                    <a:pt x="1050051" y="855725"/>
                  </a:lnTo>
                  <a:cubicBezTo>
                    <a:pt x="1034077" y="842966"/>
                    <a:pt x="1039951" y="833498"/>
                    <a:pt x="1063439" y="803937"/>
                  </a:cubicBezTo>
                  <a:cubicBezTo>
                    <a:pt x="1094759" y="764524"/>
                    <a:pt x="1122321" y="723878"/>
                    <a:pt x="1148629" y="682002"/>
                  </a:cubicBezTo>
                  <a:cubicBezTo>
                    <a:pt x="1159905" y="662295"/>
                    <a:pt x="1176191" y="657368"/>
                    <a:pt x="1192477" y="662295"/>
                  </a:cubicBezTo>
                  <a:close/>
                  <a:moveTo>
                    <a:pt x="1581457" y="602936"/>
                  </a:moveTo>
                  <a:cubicBezTo>
                    <a:pt x="1591684" y="603090"/>
                    <a:pt x="1601758" y="604941"/>
                    <a:pt x="1610917" y="612959"/>
                  </a:cubicBezTo>
                  <a:cubicBezTo>
                    <a:pt x="1617023" y="619127"/>
                    <a:pt x="1624349" y="624061"/>
                    <a:pt x="1621907" y="635163"/>
                  </a:cubicBezTo>
                  <a:cubicBezTo>
                    <a:pt x="1618243" y="646264"/>
                    <a:pt x="1610917" y="649965"/>
                    <a:pt x="1599927" y="648731"/>
                  </a:cubicBezTo>
                  <a:cubicBezTo>
                    <a:pt x="1576725" y="647498"/>
                    <a:pt x="1548639" y="656133"/>
                    <a:pt x="1537647" y="622828"/>
                  </a:cubicBezTo>
                  <a:cubicBezTo>
                    <a:pt x="1542533" y="616660"/>
                    <a:pt x="1547417" y="610492"/>
                    <a:pt x="1551081" y="603091"/>
                  </a:cubicBezTo>
                  <a:cubicBezTo>
                    <a:pt x="1560850" y="604324"/>
                    <a:pt x="1571230" y="602782"/>
                    <a:pt x="1581457" y="602936"/>
                  </a:cubicBezTo>
                  <a:close/>
                  <a:moveTo>
                    <a:pt x="4870549" y="596925"/>
                  </a:moveTo>
                  <a:cubicBezTo>
                    <a:pt x="4886005" y="601921"/>
                    <a:pt x="4897595" y="614410"/>
                    <a:pt x="4910475" y="624401"/>
                  </a:cubicBezTo>
                  <a:cubicBezTo>
                    <a:pt x="4897595" y="645632"/>
                    <a:pt x="4849943" y="650627"/>
                    <a:pt x="4835775" y="633143"/>
                  </a:cubicBezTo>
                  <a:cubicBezTo>
                    <a:pt x="4829335" y="625650"/>
                    <a:pt x="4835775" y="621903"/>
                    <a:pt x="4839639" y="616907"/>
                  </a:cubicBezTo>
                  <a:cubicBezTo>
                    <a:pt x="4847367" y="606916"/>
                    <a:pt x="4858957" y="601921"/>
                    <a:pt x="4870549" y="596925"/>
                  </a:cubicBezTo>
                  <a:close/>
                  <a:moveTo>
                    <a:pt x="2408189" y="558456"/>
                  </a:moveTo>
                  <a:cubicBezTo>
                    <a:pt x="2430433" y="558456"/>
                    <a:pt x="2453913" y="568405"/>
                    <a:pt x="2456383" y="597009"/>
                  </a:cubicBezTo>
                  <a:cubicBezTo>
                    <a:pt x="2458855" y="618150"/>
                    <a:pt x="2468741" y="624369"/>
                    <a:pt x="2489749" y="623125"/>
                  </a:cubicBezTo>
                  <a:cubicBezTo>
                    <a:pt x="2516937" y="619394"/>
                    <a:pt x="2542887" y="626856"/>
                    <a:pt x="2568839" y="634318"/>
                  </a:cubicBezTo>
                  <a:cubicBezTo>
                    <a:pt x="2575017" y="636805"/>
                    <a:pt x="2575017" y="643023"/>
                    <a:pt x="2575017" y="647998"/>
                  </a:cubicBezTo>
                  <a:cubicBezTo>
                    <a:pt x="2575017" y="700230"/>
                    <a:pt x="2561425" y="710179"/>
                    <a:pt x="2510757" y="697743"/>
                  </a:cubicBezTo>
                  <a:cubicBezTo>
                    <a:pt x="2487277" y="691525"/>
                    <a:pt x="2466269" y="692768"/>
                    <a:pt x="2456383" y="720128"/>
                  </a:cubicBezTo>
                  <a:cubicBezTo>
                    <a:pt x="2450205" y="736295"/>
                    <a:pt x="2434139" y="742514"/>
                    <a:pt x="2420547" y="751219"/>
                  </a:cubicBezTo>
                  <a:cubicBezTo>
                    <a:pt x="2405717" y="759924"/>
                    <a:pt x="2388417" y="766143"/>
                    <a:pt x="2372351" y="772361"/>
                  </a:cubicBezTo>
                  <a:cubicBezTo>
                    <a:pt x="2359993" y="777336"/>
                    <a:pt x="2347635" y="793503"/>
                    <a:pt x="2334043" y="781066"/>
                  </a:cubicBezTo>
                  <a:cubicBezTo>
                    <a:pt x="2317977" y="768630"/>
                    <a:pt x="2334043" y="753706"/>
                    <a:pt x="2334043" y="738783"/>
                  </a:cubicBezTo>
                  <a:cubicBezTo>
                    <a:pt x="2334043" y="721372"/>
                    <a:pt x="2348871" y="720128"/>
                    <a:pt x="2362465" y="720128"/>
                  </a:cubicBezTo>
                  <a:cubicBezTo>
                    <a:pt x="2364937" y="720128"/>
                    <a:pt x="2368643" y="720128"/>
                    <a:pt x="2368643" y="718885"/>
                  </a:cubicBezTo>
                  <a:cubicBezTo>
                    <a:pt x="2384709" y="690281"/>
                    <a:pt x="2413131" y="675357"/>
                    <a:pt x="2440319" y="661678"/>
                  </a:cubicBezTo>
                  <a:cubicBezTo>
                    <a:pt x="2453913" y="654216"/>
                    <a:pt x="2436611" y="630587"/>
                    <a:pt x="2414367" y="628099"/>
                  </a:cubicBezTo>
                  <a:cubicBezTo>
                    <a:pt x="2399539" y="626856"/>
                    <a:pt x="2385945" y="625612"/>
                    <a:pt x="2385945" y="605714"/>
                  </a:cubicBezTo>
                  <a:cubicBezTo>
                    <a:pt x="2384709" y="585816"/>
                    <a:pt x="2381001" y="559700"/>
                    <a:pt x="2408189" y="558456"/>
                  </a:cubicBezTo>
                  <a:close/>
                  <a:moveTo>
                    <a:pt x="1898394" y="426971"/>
                  </a:moveTo>
                  <a:cubicBezTo>
                    <a:pt x="1910541" y="426351"/>
                    <a:pt x="1923000" y="430380"/>
                    <a:pt x="1935459" y="437197"/>
                  </a:cubicBezTo>
                  <a:cubicBezTo>
                    <a:pt x="1954147" y="447113"/>
                    <a:pt x="1971589" y="454550"/>
                    <a:pt x="1989031" y="434718"/>
                  </a:cubicBezTo>
                  <a:cubicBezTo>
                    <a:pt x="1991523" y="431000"/>
                    <a:pt x="2002735" y="428521"/>
                    <a:pt x="2003981" y="428521"/>
                  </a:cubicBezTo>
                  <a:cubicBezTo>
                    <a:pt x="2017687" y="458269"/>
                    <a:pt x="2052571" y="442155"/>
                    <a:pt x="2071259" y="458269"/>
                  </a:cubicBezTo>
                  <a:cubicBezTo>
                    <a:pt x="2089947" y="474382"/>
                    <a:pt x="2108635" y="478100"/>
                    <a:pt x="2124831" y="455790"/>
                  </a:cubicBezTo>
                  <a:cubicBezTo>
                    <a:pt x="2134799" y="442155"/>
                    <a:pt x="2148503" y="439676"/>
                    <a:pt x="2160963" y="450832"/>
                  </a:cubicBezTo>
                  <a:cubicBezTo>
                    <a:pt x="2170929" y="460748"/>
                    <a:pt x="2187125" y="457029"/>
                    <a:pt x="2195847" y="466945"/>
                  </a:cubicBezTo>
                  <a:cubicBezTo>
                    <a:pt x="2177159" y="476861"/>
                    <a:pt x="2158471" y="485537"/>
                    <a:pt x="2141029" y="495453"/>
                  </a:cubicBezTo>
                  <a:cubicBezTo>
                    <a:pt x="2118603" y="505369"/>
                    <a:pt x="2096177" y="509088"/>
                    <a:pt x="2074997" y="492974"/>
                  </a:cubicBezTo>
                  <a:cubicBezTo>
                    <a:pt x="2063783" y="484298"/>
                    <a:pt x="2052571" y="476861"/>
                    <a:pt x="2036375" y="484298"/>
                  </a:cubicBezTo>
                  <a:cubicBezTo>
                    <a:pt x="2025161" y="489256"/>
                    <a:pt x="2021425" y="479340"/>
                    <a:pt x="2016441" y="471903"/>
                  </a:cubicBezTo>
                  <a:cubicBezTo>
                    <a:pt x="2010211" y="461987"/>
                    <a:pt x="2003981" y="453311"/>
                    <a:pt x="1990277" y="455790"/>
                  </a:cubicBezTo>
                  <a:cubicBezTo>
                    <a:pt x="1977819" y="458269"/>
                    <a:pt x="1969097" y="465705"/>
                    <a:pt x="1974081" y="481819"/>
                  </a:cubicBezTo>
                  <a:cubicBezTo>
                    <a:pt x="1976573" y="489256"/>
                    <a:pt x="1967851" y="491735"/>
                    <a:pt x="1960377" y="492974"/>
                  </a:cubicBezTo>
                  <a:cubicBezTo>
                    <a:pt x="1952901" y="494214"/>
                    <a:pt x="1942933" y="492974"/>
                    <a:pt x="1941689" y="484298"/>
                  </a:cubicBezTo>
                  <a:cubicBezTo>
                    <a:pt x="1936705" y="461987"/>
                    <a:pt x="1926737" y="468184"/>
                    <a:pt x="1909295" y="473142"/>
                  </a:cubicBezTo>
                  <a:cubicBezTo>
                    <a:pt x="1881887" y="481819"/>
                    <a:pt x="1868181" y="496693"/>
                    <a:pt x="1851985" y="519003"/>
                  </a:cubicBezTo>
                  <a:cubicBezTo>
                    <a:pt x="1822085" y="558667"/>
                    <a:pt x="1773495" y="579738"/>
                    <a:pt x="1721169" y="569823"/>
                  </a:cubicBezTo>
                  <a:cubicBezTo>
                    <a:pt x="1688775" y="563625"/>
                    <a:pt x="1657629" y="566104"/>
                    <a:pt x="1627727" y="538835"/>
                  </a:cubicBezTo>
                  <a:cubicBezTo>
                    <a:pt x="1606547" y="517764"/>
                    <a:pt x="1601565" y="556188"/>
                    <a:pt x="1594089" y="573541"/>
                  </a:cubicBezTo>
                  <a:cubicBezTo>
                    <a:pt x="1591597" y="579738"/>
                    <a:pt x="1587859" y="583457"/>
                    <a:pt x="1581631" y="584696"/>
                  </a:cubicBezTo>
                  <a:cubicBezTo>
                    <a:pt x="1581631" y="515285"/>
                    <a:pt x="1581631" y="517764"/>
                    <a:pt x="1655137" y="522722"/>
                  </a:cubicBezTo>
                  <a:cubicBezTo>
                    <a:pt x="1685037" y="523961"/>
                    <a:pt x="1716185" y="521482"/>
                    <a:pt x="1742349" y="495453"/>
                  </a:cubicBezTo>
                  <a:cubicBezTo>
                    <a:pt x="1757299" y="479340"/>
                    <a:pt x="1779725" y="468184"/>
                    <a:pt x="1795921" y="448353"/>
                  </a:cubicBezTo>
                  <a:cubicBezTo>
                    <a:pt x="1803397" y="438437"/>
                    <a:pt x="1813363" y="444634"/>
                    <a:pt x="1822085" y="448353"/>
                  </a:cubicBezTo>
                  <a:cubicBezTo>
                    <a:pt x="1835789" y="455790"/>
                    <a:pt x="1851985" y="458269"/>
                    <a:pt x="1863199" y="444634"/>
                  </a:cubicBezTo>
                  <a:cubicBezTo>
                    <a:pt x="1874411" y="432859"/>
                    <a:pt x="1886247" y="427591"/>
                    <a:pt x="1898394" y="426971"/>
                  </a:cubicBezTo>
                  <a:close/>
                  <a:moveTo>
                    <a:pt x="2860767" y="383857"/>
                  </a:moveTo>
                  <a:cubicBezTo>
                    <a:pt x="2865839" y="382613"/>
                    <a:pt x="2910225" y="421183"/>
                    <a:pt x="2908957" y="426160"/>
                  </a:cubicBezTo>
                  <a:cubicBezTo>
                    <a:pt x="2905151" y="441090"/>
                    <a:pt x="2893739" y="446067"/>
                    <a:pt x="2873449" y="447311"/>
                  </a:cubicBezTo>
                  <a:cubicBezTo>
                    <a:pt x="2845549" y="446067"/>
                    <a:pt x="2859499" y="416206"/>
                    <a:pt x="2851891" y="400032"/>
                  </a:cubicBezTo>
                  <a:cubicBezTo>
                    <a:pt x="2849355" y="395055"/>
                    <a:pt x="2853159" y="387590"/>
                    <a:pt x="2860767" y="383857"/>
                  </a:cubicBezTo>
                  <a:close/>
                  <a:moveTo>
                    <a:pt x="2771345" y="382615"/>
                  </a:moveTo>
                  <a:cubicBezTo>
                    <a:pt x="2778839" y="382615"/>
                    <a:pt x="2783835" y="384905"/>
                    <a:pt x="2782585" y="392919"/>
                  </a:cubicBezTo>
                  <a:cubicBezTo>
                    <a:pt x="2781337" y="399788"/>
                    <a:pt x="2776341" y="405512"/>
                    <a:pt x="2768847" y="408946"/>
                  </a:cubicBezTo>
                  <a:cubicBezTo>
                    <a:pt x="2760105" y="407802"/>
                    <a:pt x="2757607" y="402077"/>
                    <a:pt x="2757607" y="396353"/>
                  </a:cubicBezTo>
                  <a:cubicBezTo>
                    <a:pt x="2757607" y="388339"/>
                    <a:pt x="2761353" y="382615"/>
                    <a:pt x="2771345" y="382615"/>
                  </a:cubicBezTo>
                  <a:close/>
                  <a:moveTo>
                    <a:pt x="1298933" y="371147"/>
                  </a:moveTo>
                  <a:cubicBezTo>
                    <a:pt x="1306085" y="372211"/>
                    <a:pt x="1313779" y="374973"/>
                    <a:pt x="1322113" y="379752"/>
                  </a:cubicBezTo>
                  <a:cubicBezTo>
                    <a:pt x="1296469" y="386920"/>
                    <a:pt x="1278517" y="414395"/>
                    <a:pt x="1246463" y="398866"/>
                  </a:cubicBezTo>
                  <a:cubicBezTo>
                    <a:pt x="1260887" y="380051"/>
                    <a:pt x="1277476" y="367956"/>
                    <a:pt x="1298933" y="371147"/>
                  </a:cubicBezTo>
                  <a:close/>
                  <a:moveTo>
                    <a:pt x="3466238" y="122"/>
                  </a:moveTo>
                  <a:cubicBezTo>
                    <a:pt x="3475886" y="-659"/>
                    <a:pt x="3486467" y="2466"/>
                    <a:pt x="3497671" y="4966"/>
                  </a:cubicBezTo>
                  <a:cubicBezTo>
                    <a:pt x="3551199" y="16218"/>
                    <a:pt x="3605973" y="21219"/>
                    <a:pt x="3660745" y="26220"/>
                  </a:cubicBezTo>
                  <a:cubicBezTo>
                    <a:pt x="3703071" y="29970"/>
                    <a:pt x="3746641" y="34971"/>
                    <a:pt x="3787721" y="46223"/>
                  </a:cubicBezTo>
                  <a:cubicBezTo>
                    <a:pt x="3841249" y="59975"/>
                    <a:pt x="3899757" y="62476"/>
                    <a:pt x="3950797" y="81229"/>
                  </a:cubicBezTo>
                  <a:cubicBezTo>
                    <a:pt x="4010549" y="104984"/>
                    <a:pt x="4076527" y="101232"/>
                    <a:pt x="4132545" y="131237"/>
                  </a:cubicBezTo>
                  <a:cubicBezTo>
                    <a:pt x="4148727" y="138738"/>
                    <a:pt x="4166155" y="143739"/>
                    <a:pt x="4178605" y="156241"/>
                  </a:cubicBezTo>
                  <a:cubicBezTo>
                    <a:pt x="4182339" y="159991"/>
                    <a:pt x="4188563" y="163743"/>
                    <a:pt x="4192297" y="163743"/>
                  </a:cubicBezTo>
                  <a:cubicBezTo>
                    <a:pt x="4264499" y="162492"/>
                    <a:pt x="4325497" y="202499"/>
                    <a:pt x="4393963" y="212500"/>
                  </a:cubicBezTo>
                  <a:cubicBezTo>
                    <a:pt x="4415125" y="216251"/>
                    <a:pt x="4436289" y="211250"/>
                    <a:pt x="4459941" y="221253"/>
                  </a:cubicBezTo>
                  <a:cubicBezTo>
                    <a:pt x="4502265" y="241256"/>
                    <a:pt x="4544591" y="256258"/>
                    <a:pt x="4564509" y="303766"/>
                  </a:cubicBezTo>
                  <a:cubicBezTo>
                    <a:pt x="4566997" y="311267"/>
                    <a:pt x="4571977" y="320019"/>
                    <a:pt x="4578201" y="321269"/>
                  </a:cubicBezTo>
                  <a:cubicBezTo>
                    <a:pt x="4608077" y="330020"/>
                    <a:pt x="4619281" y="358775"/>
                    <a:pt x="4640445" y="376278"/>
                  </a:cubicBezTo>
                  <a:cubicBezTo>
                    <a:pt x="4672811" y="400032"/>
                    <a:pt x="4686503" y="436287"/>
                    <a:pt x="4712645" y="463792"/>
                  </a:cubicBezTo>
                  <a:cubicBezTo>
                    <a:pt x="4667831" y="441288"/>
                    <a:pt x="4632975" y="407533"/>
                    <a:pt x="4591895" y="380028"/>
                  </a:cubicBezTo>
                  <a:cubicBezTo>
                    <a:pt x="4492307" y="312517"/>
                    <a:pt x="4384005" y="263760"/>
                    <a:pt x="4273213" y="218751"/>
                  </a:cubicBezTo>
                  <a:cubicBezTo>
                    <a:pt x="4225909" y="199998"/>
                    <a:pt x="4182339" y="171243"/>
                    <a:pt x="4131299" y="157491"/>
                  </a:cubicBezTo>
                  <a:lnTo>
                    <a:pt x="4125853" y="155849"/>
                  </a:lnTo>
                  <a:lnTo>
                    <a:pt x="4117481" y="179673"/>
                  </a:lnTo>
                  <a:cubicBezTo>
                    <a:pt x="4112491" y="193343"/>
                    <a:pt x="4096269" y="210740"/>
                    <a:pt x="4112491" y="220683"/>
                  </a:cubicBezTo>
                  <a:cubicBezTo>
                    <a:pt x="4126217" y="229382"/>
                    <a:pt x="4146183" y="218197"/>
                    <a:pt x="4159909" y="207013"/>
                  </a:cubicBezTo>
                  <a:cubicBezTo>
                    <a:pt x="4168643" y="200798"/>
                    <a:pt x="4174883" y="189614"/>
                    <a:pt x="4184865" y="203284"/>
                  </a:cubicBezTo>
                  <a:cubicBezTo>
                    <a:pt x="4190479" y="210119"/>
                    <a:pt x="4191415" y="216022"/>
                    <a:pt x="4189545" y="220839"/>
                  </a:cubicBezTo>
                  <a:cubicBezTo>
                    <a:pt x="4187673" y="225654"/>
                    <a:pt x="4182993" y="229382"/>
                    <a:pt x="4177377" y="231868"/>
                  </a:cubicBezTo>
                  <a:cubicBezTo>
                    <a:pt x="4147429" y="245538"/>
                    <a:pt x="4129961" y="276606"/>
                    <a:pt x="4092525" y="276606"/>
                  </a:cubicBezTo>
                  <a:cubicBezTo>
                    <a:pt x="4078799" y="276606"/>
                    <a:pt x="4071311" y="305189"/>
                    <a:pt x="4048851" y="310160"/>
                  </a:cubicBezTo>
                  <a:cubicBezTo>
                    <a:pt x="4040117" y="311403"/>
                    <a:pt x="4031381" y="317616"/>
                    <a:pt x="4022647" y="320102"/>
                  </a:cubicBezTo>
                  <a:cubicBezTo>
                    <a:pt x="4000185" y="325073"/>
                    <a:pt x="3987707" y="332530"/>
                    <a:pt x="3991451" y="359870"/>
                  </a:cubicBezTo>
                  <a:cubicBezTo>
                    <a:pt x="3995193" y="389695"/>
                    <a:pt x="3972733" y="413307"/>
                    <a:pt x="3957759" y="436919"/>
                  </a:cubicBezTo>
                  <a:cubicBezTo>
                    <a:pt x="3937793" y="469230"/>
                    <a:pt x="3912837" y="497813"/>
                    <a:pt x="3880393" y="518940"/>
                  </a:cubicBezTo>
                  <a:cubicBezTo>
                    <a:pt x="3874153" y="523911"/>
                    <a:pt x="3869163" y="527639"/>
                    <a:pt x="3865419" y="532610"/>
                  </a:cubicBezTo>
                  <a:cubicBezTo>
                    <a:pt x="3844205" y="559950"/>
                    <a:pt x="3837967" y="559950"/>
                    <a:pt x="3814257" y="532610"/>
                  </a:cubicBezTo>
                  <a:cubicBezTo>
                    <a:pt x="3786805" y="504027"/>
                    <a:pt x="3761849" y="507755"/>
                    <a:pt x="3748123" y="545037"/>
                  </a:cubicBezTo>
                  <a:cubicBezTo>
                    <a:pt x="3736893" y="576105"/>
                    <a:pt x="3726909" y="604688"/>
                    <a:pt x="3716927" y="635757"/>
                  </a:cubicBezTo>
                  <a:cubicBezTo>
                    <a:pt x="3713183" y="648184"/>
                    <a:pt x="3713183" y="661854"/>
                    <a:pt x="3719423" y="674282"/>
                  </a:cubicBezTo>
                  <a:cubicBezTo>
                    <a:pt x="3728157" y="694165"/>
                    <a:pt x="3726909" y="710321"/>
                    <a:pt x="3710687" y="723991"/>
                  </a:cubicBezTo>
                  <a:cubicBezTo>
                    <a:pt x="3691969" y="738904"/>
                    <a:pt x="3673253" y="756302"/>
                    <a:pt x="3647047" y="738904"/>
                  </a:cubicBezTo>
                  <a:cubicBezTo>
                    <a:pt x="3635817" y="731447"/>
                    <a:pt x="3623339" y="726476"/>
                    <a:pt x="3609613" y="736418"/>
                  </a:cubicBezTo>
                  <a:cubicBezTo>
                    <a:pt x="3588399" y="751331"/>
                    <a:pt x="3564691" y="760030"/>
                    <a:pt x="3535991" y="752574"/>
                  </a:cubicBezTo>
                  <a:cubicBezTo>
                    <a:pt x="3521017" y="748846"/>
                    <a:pt x="3524759" y="761273"/>
                    <a:pt x="3527255" y="769972"/>
                  </a:cubicBezTo>
                  <a:cubicBezTo>
                    <a:pt x="3530999" y="777429"/>
                    <a:pt x="3532247" y="786128"/>
                    <a:pt x="3523513" y="789856"/>
                  </a:cubicBezTo>
                  <a:cubicBezTo>
                    <a:pt x="3516025" y="794827"/>
                    <a:pt x="3512281" y="787370"/>
                    <a:pt x="3507291" y="782400"/>
                  </a:cubicBezTo>
                  <a:cubicBezTo>
                    <a:pt x="3489821" y="761273"/>
                    <a:pt x="3481085" y="772458"/>
                    <a:pt x="3473599" y="791099"/>
                  </a:cubicBezTo>
                  <a:cubicBezTo>
                    <a:pt x="3471103" y="797312"/>
                    <a:pt x="3468607" y="803526"/>
                    <a:pt x="3467359" y="810982"/>
                  </a:cubicBezTo>
                  <a:cubicBezTo>
                    <a:pt x="3458001" y="843604"/>
                    <a:pt x="3441623" y="854556"/>
                    <a:pt x="3417699" y="844886"/>
                  </a:cubicBezTo>
                  <a:lnTo>
                    <a:pt x="3395581" y="831089"/>
                  </a:lnTo>
                  <a:lnTo>
                    <a:pt x="3394609" y="831970"/>
                  </a:lnTo>
                  <a:cubicBezTo>
                    <a:pt x="3387121" y="828241"/>
                    <a:pt x="3378387" y="824513"/>
                    <a:pt x="3368403" y="825756"/>
                  </a:cubicBezTo>
                  <a:cubicBezTo>
                    <a:pt x="3363413" y="823270"/>
                    <a:pt x="3359669" y="820784"/>
                    <a:pt x="3354677" y="818298"/>
                  </a:cubicBezTo>
                  <a:lnTo>
                    <a:pt x="3352567" y="816009"/>
                  </a:lnTo>
                  <a:lnTo>
                    <a:pt x="3354007" y="820766"/>
                  </a:lnTo>
                  <a:cubicBezTo>
                    <a:pt x="3351513" y="856870"/>
                    <a:pt x="3350267" y="891729"/>
                    <a:pt x="3335303" y="925344"/>
                  </a:cubicBezTo>
                  <a:cubicBezTo>
                    <a:pt x="3329069" y="936549"/>
                    <a:pt x="3325329" y="952733"/>
                    <a:pt x="3312859" y="956468"/>
                  </a:cubicBezTo>
                  <a:cubicBezTo>
                    <a:pt x="3245525" y="976388"/>
                    <a:pt x="3183177" y="1011247"/>
                    <a:pt x="3102127" y="987593"/>
                  </a:cubicBezTo>
                  <a:cubicBezTo>
                    <a:pt x="3032299" y="966428"/>
                    <a:pt x="2963717" y="932814"/>
                    <a:pt x="2888901" y="922854"/>
                  </a:cubicBezTo>
                  <a:cubicBezTo>
                    <a:pt x="2847751" y="916629"/>
                    <a:pt x="2812837" y="936549"/>
                    <a:pt x="2774183" y="929079"/>
                  </a:cubicBezTo>
                  <a:cubicBezTo>
                    <a:pt x="2769195" y="926589"/>
                    <a:pt x="2764207" y="931569"/>
                    <a:pt x="2759219" y="934059"/>
                  </a:cubicBezTo>
                  <a:cubicBezTo>
                    <a:pt x="2733033" y="947753"/>
                    <a:pt x="2709341" y="1011247"/>
                    <a:pt x="2721811" y="1036147"/>
                  </a:cubicBezTo>
                  <a:cubicBezTo>
                    <a:pt x="2735527" y="1062291"/>
                    <a:pt x="2744257" y="1087191"/>
                    <a:pt x="2733033" y="1117070"/>
                  </a:cubicBezTo>
                  <a:cubicBezTo>
                    <a:pt x="2730539" y="1125785"/>
                    <a:pt x="2730539" y="1138235"/>
                    <a:pt x="2739269" y="1144460"/>
                  </a:cubicBezTo>
                  <a:cubicBezTo>
                    <a:pt x="2782911" y="1180564"/>
                    <a:pt x="2782911" y="1197994"/>
                    <a:pt x="2743009" y="1236588"/>
                  </a:cubicBezTo>
                  <a:cubicBezTo>
                    <a:pt x="2705601" y="1271448"/>
                    <a:pt x="2661959" y="1301327"/>
                    <a:pt x="2637019" y="1346146"/>
                  </a:cubicBezTo>
                  <a:cubicBezTo>
                    <a:pt x="2630785" y="1358596"/>
                    <a:pt x="2618315" y="1366066"/>
                    <a:pt x="2605847" y="1371046"/>
                  </a:cubicBezTo>
                  <a:cubicBezTo>
                    <a:pt x="2595871" y="1374781"/>
                    <a:pt x="2585895" y="1377271"/>
                    <a:pt x="2580907" y="1389721"/>
                  </a:cubicBezTo>
                  <a:cubicBezTo>
                    <a:pt x="2588389" y="1397191"/>
                    <a:pt x="2594623" y="1390966"/>
                    <a:pt x="2600859" y="1389721"/>
                  </a:cubicBezTo>
                  <a:cubicBezTo>
                    <a:pt x="2624551" y="1383496"/>
                    <a:pt x="2637019" y="1392211"/>
                    <a:pt x="2630785" y="1415865"/>
                  </a:cubicBezTo>
                  <a:cubicBezTo>
                    <a:pt x="2619563" y="1451970"/>
                    <a:pt x="2639513" y="1479359"/>
                    <a:pt x="2651983" y="1509239"/>
                  </a:cubicBezTo>
                  <a:cubicBezTo>
                    <a:pt x="2658217" y="1522933"/>
                    <a:pt x="2671933" y="1524178"/>
                    <a:pt x="2685651" y="1519198"/>
                  </a:cubicBezTo>
                  <a:cubicBezTo>
                    <a:pt x="2700613" y="1514219"/>
                    <a:pt x="2716823" y="1514219"/>
                    <a:pt x="2731787" y="1516709"/>
                  </a:cubicBezTo>
                  <a:cubicBezTo>
                    <a:pt x="2741763" y="1519198"/>
                    <a:pt x="2751737" y="1519198"/>
                    <a:pt x="2760467" y="1514219"/>
                  </a:cubicBezTo>
                  <a:cubicBezTo>
                    <a:pt x="2780417" y="1503014"/>
                    <a:pt x="2815331" y="1433295"/>
                    <a:pt x="2810343" y="1412130"/>
                  </a:cubicBezTo>
                  <a:cubicBezTo>
                    <a:pt x="2802863" y="1363576"/>
                    <a:pt x="2826553" y="1318757"/>
                    <a:pt x="2870197" y="1297592"/>
                  </a:cubicBezTo>
                  <a:cubicBezTo>
                    <a:pt x="2886407" y="1291367"/>
                    <a:pt x="2887653" y="1277673"/>
                    <a:pt x="2890147" y="1263978"/>
                  </a:cubicBezTo>
                  <a:cubicBezTo>
                    <a:pt x="2895135" y="1242813"/>
                    <a:pt x="2895135" y="1216669"/>
                    <a:pt x="2925061" y="1210444"/>
                  </a:cubicBezTo>
                  <a:cubicBezTo>
                    <a:pt x="2959975" y="1215424"/>
                    <a:pt x="2994891" y="1226629"/>
                    <a:pt x="3027311" y="1240323"/>
                  </a:cubicBezTo>
                  <a:cubicBezTo>
                    <a:pt x="3062225" y="1255263"/>
                    <a:pt x="3093399" y="1278918"/>
                    <a:pt x="3130807" y="1286388"/>
                  </a:cubicBezTo>
                  <a:cubicBezTo>
                    <a:pt x="3137041" y="1286388"/>
                    <a:pt x="3140781" y="1291367"/>
                    <a:pt x="3138287" y="1298837"/>
                  </a:cubicBezTo>
                  <a:cubicBezTo>
                    <a:pt x="3132053" y="1320002"/>
                    <a:pt x="3144523" y="1333697"/>
                    <a:pt x="3156991" y="1348636"/>
                  </a:cubicBezTo>
                  <a:cubicBezTo>
                    <a:pt x="3163227" y="1356106"/>
                    <a:pt x="3165721" y="1364821"/>
                    <a:pt x="3159485" y="1372291"/>
                  </a:cubicBezTo>
                  <a:cubicBezTo>
                    <a:pt x="3153251" y="1379761"/>
                    <a:pt x="3144523" y="1384741"/>
                    <a:pt x="3133301" y="1377271"/>
                  </a:cubicBezTo>
                  <a:cubicBezTo>
                    <a:pt x="3107115" y="1358596"/>
                    <a:pt x="3099633" y="1387231"/>
                    <a:pt x="3085917" y="1397191"/>
                  </a:cubicBezTo>
                  <a:cubicBezTo>
                    <a:pt x="3072201" y="1408395"/>
                    <a:pt x="3075941" y="1420845"/>
                    <a:pt x="3088411" y="1430805"/>
                  </a:cubicBezTo>
                  <a:cubicBezTo>
                    <a:pt x="3095891" y="1438275"/>
                    <a:pt x="3098385" y="1448235"/>
                    <a:pt x="3089657" y="1453215"/>
                  </a:cubicBezTo>
                  <a:cubicBezTo>
                    <a:pt x="3059731" y="1469399"/>
                    <a:pt x="3079681" y="1499279"/>
                    <a:pt x="3072201" y="1520443"/>
                  </a:cubicBezTo>
                  <a:cubicBezTo>
                    <a:pt x="3072201" y="1524178"/>
                    <a:pt x="3077187" y="1532893"/>
                    <a:pt x="3079681" y="1534138"/>
                  </a:cubicBezTo>
                  <a:cubicBezTo>
                    <a:pt x="3114595" y="1537873"/>
                    <a:pt x="3147017" y="1567753"/>
                    <a:pt x="3183177" y="1547833"/>
                  </a:cubicBezTo>
                  <a:cubicBezTo>
                    <a:pt x="3205623" y="1536628"/>
                    <a:pt x="3220585" y="1547833"/>
                    <a:pt x="3226821" y="1561528"/>
                  </a:cubicBezTo>
                  <a:cubicBezTo>
                    <a:pt x="3238043" y="1587672"/>
                    <a:pt x="3261735" y="1597632"/>
                    <a:pt x="3280439" y="1613817"/>
                  </a:cubicBezTo>
                  <a:cubicBezTo>
                    <a:pt x="3301637" y="1632491"/>
                    <a:pt x="3319093" y="1618797"/>
                    <a:pt x="3330315" y="1596387"/>
                  </a:cubicBezTo>
                  <a:cubicBezTo>
                    <a:pt x="3344033" y="1605102"/>
                    <a:pt x="3334057" y="1615062"/>
                    <a:pt x="3334057" y="1622532"/>
                  </a:cubicBezTo>
                  <a:cubicBezTo>
                    <a:pt x="3335303" y="1638716"/>
                    <a:pt x="3341539" y="1649921"/>
                    <a:pt x="3358995" y="1652411"/>
                  </a:cubicBezTo>
                  <a:cubicBezTo>
                    <a:pt x="3375205" y="1654901"/>
                    <a:pt x="3388921" y="1654901"/>
                    <a:pt x="3383935" y="1679801"/>
                  </a:cubicBezTo>
                  <a:cubicBezTo>
                    <a:pt x="3382687" y="1687271"/>
                    <a:pt x="3392663" y="1686026"/>
                    <a:pt x="3398897" y="1683536"/>
                  </a:cubicBezTo>
                  <a:cubicBezTo>
                    <a:pt x="3418849" y="1673576"/>
                    <a:pt x="3422589" y="1647431"/>
                    <a:pt x="3403885" y="1633736"/>
                  </a:cubicBezTo>
                  <a:cubicBezTo>
                    <a:pt x="3391415" y="1626267"/>
                    <a:pt x="3391415" y="1616307"/>
                    <a:pt x="3397651" y="1608837"/>
                  </a:cubicBezTo>
                  <a:cubicBezTo>
                    <a:pt x="3407625" y="1597632"/>
                    <a:pt x="3408873" y="1577712"/>
                    <a:pt x="3428823" y="1580202"/>
                  </a:cubicBezTo>
                  <a:cubicBezTo>
                    <a:pt x="3441293" y="1580202"/>
                    <a:pt x="3451269" y="1585182"/>
                    <a:pt x="3453763" y="1601367"/>
                  </a:cubicBezTo>
                  <a:cubicBezTo>
                    <a:pt x="3462491" y="1638716"/>
                    <a:pt x="3499899" y="1647431"/>
                    <a:pt x="3528579" y="1621287"/>
                  </a:cubicBezTo>
                  <a:cubicBezTo>
                    <a:pt x="3534813" y="1616307"/>
                    <a:pt x="3542295" y="1610082"/>
                    <a:pt x="3549777" y="1606347"/>
                  </a:cubicBezTo>
                  <a:cubicBezTo>
                    <a:pt x="3568481" y="1596387"/>
                    <a:pt x="3575963" y="1605102"/>
                    <a:pt x="3572221" y="1622532"/>
                  </a:cubicBezTo>
                  <a:cubicBezTo>
                    <a:pt x="3564739" y="1647431"/>
                    <a:pt x="3562247" y="1674821"/>
                    <a:pt x="3583443" y="1688516"/>
                  </a:cubicBezTo>
                  <a:cubicBezTo>
                    <a:pt x="3604641" y="1703455"/>
                    <a:pt x="3629581" y="1686026"/>
                    <a:pt x="3649531" y="1673576"/>
                  </a:cubicBezTo>
                  <a:cubicBezTo>
                    <a:pt x="3668235" y="1661126"/>
                    <a:pt x="3685693" y="1674821"/>
                    <a:pt x="3703149" y="1677311"/>
                  </a:cubicBezTo>
                  <a:cubicBezTo>
                    <a:pt x="3715619" y="1677311"/>
                    <a:pt x="3729335" y="1684781"/>
                    <a:pt x="3740557" y="1672331"/>
                  </a:cubicBezTo>
                  <a:cubicBezTo>
                    <a:pt x="3750533" y="1659881"/>
                    <a:pt x="3740557" y="1647431"/>
                    <a:pt x="3738063" y="1634981"/>
                  </a:cubicBezTo>
                  <a:cubicBezTo>
                    <a:pt x="3735571" y="1631247"/>
                    <a:pt x="3731829" y="1626267"/>
                    <a:pt x="3729335" y="1621287"/>
                  </a:cubicBezTo>
                  <a:cubicBezTo>
                    <a:pt x="3724347" y="1612572"/>
                    <a:pt x="3724347" y="1603857"/>
                    <a:pt x="3733077" y="1597632"/>
                  </a:cubicBezTo>
                  <a:cubicBezTo>
                    <a:pt x="3741805" y="1591407"/>
                    <a:pt x="3749287" y="1596387"/>
                    <a:pt x="3756767" y="1602612"/>
                  </a:cubicBezTo>
                  <a:cubicBezTo>
                    <a:pt x="3790435" y="1632491"/>
                    <a:pt x="3790435" y="1631247"/>
                    <a:pt x="3815373" y="1595142"/>
                  </a:cubicBezTo>
                  <a:cubicBezTo>
                    <a:pt x="3820361" y="1588917"/>
                    <a:pt x="3827843" y="1564018"/>
                    <a:pt x="3840313" y="1591407"/>
                  </a:cubicBezTo>
                  <a:cubicBezTo>
                    <a:pt x="3844053" y="1601367"/>
                    <a:pt x="3854029" y="1601367"/>
                    <a:pt x="3862757" y="1597632"/>
                  </a:cubicBezTo>
                  <a:cubicBezTo>
                    <a:pt x="3876473" y="1591407"/>
                    <a:pt x="3890191" y="1585182"/>
                    <a:pt x="3890191" y="1567753"/>
                  </a:cubicBezTo>
                  <a:cubicBezTo>
                    <a:pt x="3890191" y="1552813"/>
                    <a:pt x="3892685" y="1539118"/>
                    <a:pt x="3905153" y="1530403"/>
                  </a:cubicBezTo>
                  <a:cubicBezTo>
                    <a:pt x="3921363" y="1517953"/>
                    <a:pt x="3925105" y="1504259"/>
                    <a:pt x="3915129" y="1488074"/>
                  </a:cubicBezTo>
                  <a:cubicBezTo>
                    <a:pt x="3906401" y="1471889"/>
                    <a:pt x="3912635" y="1460684"/>
                    <a:pt x="3927599" y="1458195"/>
                  </a:cubicBezTo>
                  <a:cubicBezTo>
                    <a:pt x="3946303" y="1454460"/>
                    <a:pt x="3953783" y="1438275"/>
                    <a:pt x="3969995" y="1429560"/>
                  </a:cubicBezTo>
                  <a:cubicBezTo>
                    <a:pt x="3972487" y="1440765"/>
                    <a:pt x="3969995" y="1451970"/>
                    <a:pt x="3974981" y="1461929"/>
                  </a:cubicBezTo>
                  <a:cubicBezTo>
                    <a:pt x="3988699" y="1483094"/>
                    <a:pt x="3992439" y="1503014"/>
                    <a:pt x="3967501" y="1520443"/>
                  </a:cubicBezTo>
                  <a:cubicBezTo>
                    <a:pt x="3953783" y="1530403"/>
                    <a:pt x="3951291" y="1546588"/>
                    <a:pt x="3961265" y="1559038"/>
                  </a:cubicBezTo>
                  <a:cubicBezTo>
                    <a:pt x="3971241" y="1572733"/>
                    <a:pt x="3984957" y="1568998"/>
                    <a:pt x="3998673" y="1560283"/>
                  </a:cubicBezTo>
                  <a:cubicBezTo>
                    <a:pt x="4011143" y="1550323"/>
                    <a:pt x="4027353" y="1546588"/>
                    <a:pt x="4043563" y="1544098"/>
                  </a:cubicBezTo>
                  <a:cubicBezTo>
                    <a:pt x="4048551" y="1547833"/>
                    <a:pt x="4046057" y="1552813"/>
                    <a:pt x="4044811" y="1556548"/>
                  </a:cubicBezTo>
                  <a:cubicBezTo>
                    <a:pt x="4026107" y="1593897"/>
                    <a:pt x="4026107" y="1596387"/>
                    <a:pt x="4063515" y="1615062"/>
                  </a:cubicBezTo>
                  <a:cubicBezTo>
                    <a:pt x="4074737" y="1621287"/>
                    <a:pt x="4097181" y="1621287"/>
                    <a:pt x="4087207" y="1642451"/>
                  </a:cubicBezTo>
                  <a:cubicBezTo>
                    <a:pt x="4077231" y="1663616"/>
                    <a:pt x="4063515" y="1683536"/>
                    <a:pt x="4034835" y="1678556"/>
                  </a:cubicBezTo>
                  <a:cubicBezTo>
                    <a:pt x="4022365" y="1677311"/>
                    <a:pt x="4011143" y="1658636"/>
                    <a:pt x="3999921" y="1674821"/>
                  </a:cubicBezTo>
                  <a:cubicBezTo>
                    <a:pt x="3991191" y="1689761"/>
                    <a:pt x="4003661" y="1703455"/>
                    <a:pt x="4004909" y="1715905"/>
                  </a:cubicBezTo>
                  <a:cubicBezTo>
                    <a:pt x="4007403" y="1745785"/>
                    <a:pt x="4024859" y="1774419"/>
                    <a:pt x="4007403" y="1806788"/>
                  </a:cubicBezTo>
                  <a:cubicBezTo>
                    <a:pt x="3986205" y="1846628"/>
                    <a:pt x="4011143" y="1877752"/>
                    <a:pt x="4056033" y="1877752"/>
                  </a:cubicBezTo>
                  <a:cubicBezTo>
                    <a:pt x="4067255" y="1877752"/>
                    <a:pt x="4077231" y="1877752"/>
                    <a:pt x="4089699" y="1877752"/>
                  </a:cubicBezTo>
                  <a:cubicBezTo>
                    <a:pt x="4092817" y="1883355"/>
                    <a:pt x="4092505" y="1887712"/>
                    <a:pt x="4090479" y="1891292"/>
                  </a:cubicBezTo>
                  <a:cubicBezTo>
                    <a:pt x="4088453" y="1894871"/>
                    <a:pt x="4084711" y="1897672"/>
                    <a:pt x="4080971" y="1900162"/>
                  </a:cubicBezTo>
                  <a:cubicBezTo>
                    <a:pt x="4038575" y="1930041"/>
                    <a:pt x="3993685" y="1949961"/>
                    <a:pt x="3940067" y="1931286"/>
                  </a:cubicBezTo>
                  <a:cubicBezTo>
                    <a:pt x="3916375" y="1922571"/>
                    <a:pt x="3891437" y="1926306"/>
                    <a:pt x="3867745" y="1918837"/>
                  </a:cubicBezTo>
                  <a:cubicBezTo>
                    <a:pt x="3855275" y="1915102"/>
                    <a:pt x="3845301" y="1925061"/>
                    <a:pt x="3837819" y="1933776"/>
                  </a:cubicBezTo>
                  <a:cubicBezTo>
                    <a:pt x="3821609" y="1953696"/>
                    <a:pt x="3802905" y="1956186"/>
                    <a:pt x="3781707" y="1942491"/>
                  </a:cubicBezTo>
                  <a:cubicBezTo>
                    <a:pt x="3769237" y="1935021"/>
                    <a:pt x="3755521" y="1933776"/>
                    <a:pt x="3740557" y="1931286"/>
                  </a:cubicBezTo>
                  <a:cubicBezTo>
                    <a:pt x="3673223" y="1923816"/>
                    <a:pt x="3625839" y="1885222"/>
                    <a:pt x="3592173" y="1827953"/>
                  </a:cubicBezTo>
                  <a:cubicBezTo>
                    <a:pt x="3564739" y="1778154"/>
                    <a:pt x="3521097" y="1752009"/>
                    <a:pt x="3464985" y="1749519"/>
                  </a:cubicBezTo>
                  <a:cubicBezTo>
                    <a:pt x="3448775" y="1748275"/>
                    <a:pt x="3436305" y="1752009"/>
                    <a:pt x="3428823" y="1768194"/>
                  </a:cubicBezTo>
                  <a:cubicBezTo>
                    <a:pt x="3421343" y="1785624"/>
                    <a:pt x="3411367" y="1801809"/>
                    <a:pt x="3387675" y="1795584"/>
                  </a:cubicBezTo>
                  <a:cubicBezTo>
                    <a:pt x="3361489" y="1789359"/>
                    <a:pt x="3331563" y="1755744"/>
                    <a:pt x="3336551" y="1734580"/>
                  </a:cubicBezTo>
                  <a:cubicBezTo>
                    <a:pt x="3347773" y="1689761"/>
                    <a:pt x="3324081" y="1671086"/>
                    <a:pt x="3290413" y="1648676"/>
                  </a:cubicBezTo>
                  <a:cubicBezTo>
                    <a:pt x="3228067" y="1607592"/>
                    <a:pt x="3155745" y="1595142"/>
                    <a:pt x="3088411" y="1571488"/>
                  </a:cubicBezTo>
                  <a:cubicBezTo>
                    <a:pt x="3058483" y="1561528"/>
                    <a:pt x="3031051" y="1550323"/>
                    <a:pt x="3009853" y="1526668"/>
                  </a:cubicBezTo>
                  <a:cubicBezTo>
                    <a:pt x="2994891" y="1507994"/>
                    <a:pt x="2973693" y="1496789"/>
                    <a:pt x="2948753" y="1500524"/>
                  </a:cubicBezTo>
                  <a:cubicBezTo>
                    <a:pt x="2928803" y="1503014"/>
                    <a:pt x="2910099" y="1494299"/>
                    <a:pt x="2891395" y="1488074"/>
                  </a:cubicBezTo>
                  <a:cubicBezTo>
                    <a:pt x="2857727" y="1471889"/>
                    <a:pt x="2837777" y="1474379"/>
                    <a:pt x="2821567" y="1505504"/>
                  </a:cubicBezTo>
                  <a:cubicBezTo>
                    <a:pt x="2801615" y="1546588"/>
                    <a:pt x="2756725" y="1564018"/>
                    <a:pt x="2734281" y="1602612"/>
                  </a:cubicBezTo>
                  <a:cubicBezTo>
                    <a:pt x="2724305" y="1621287"/>
                    <a:pt x="2703107" y="1617552"/>
                    <a:pt x="2689391" y="1602612"/>
                  </a:cubicBezTo>
                  <a:cubicBezTo>
                    <a:pt x="2653229" y="1562773"/>
                    <a:pt x="2607093" y="1547833"/>
                    <a:pt x="2555969" y="1544098"/>
                  </a:cubicBezTo>
                  <a:cubicBezTo>
                    <a:pt x="2526043" y="1542853"/>
                    <a:pt x="2513573" y="1519198"/>
                    <a:pt x="2491129" y="1509239"/>
                  </a:cubicBezTo>
                  <a:cubicBezTo>
                    <a:pt x="2464943" y="1499279"/>
                    <a:pt x="2461201" y="1478114"/>
                    <a:pt x="2458707" y="1450725"/>
                  </a:cubicBezTo>
                  <a:cubicBezTo>
                    <a:pt x="2456213" y="1424580"/>
                    <a:pt x="2428781" y="1409640"/>
                    <a:pt x="2408831" y="1393456"/>
                  </a:cubicBezTo>
                  <a:cubicBezTo>
                    <a:pt x="2378903" y="1367311"/>
                    <a:pt x="2365187" y="1338677"/>
                    <a:pt x="2371423" y="1301327"/>
                  </a:cubicBezTo>
                  <a:cubicBezTo>
                    <a:pt x="2373917" y="1286388"/>
                    <a:pt x="2370175" y="1273938"/>
                    <a:pt x="2358953" y="1262733"/>
                  </a:cubicBezTo>
                  <a:cubicBezTo>
                    <a:pt x="2356459" y="1260243"/>
                    <a:pt x="2353965" y="1256508"/>
                    <a:pt x="2351471" y="1252773"/>
                  </a:cubicBezTo>
                  <a:cubicBezTo>
                    <a:pt x="2339001" y="1236588"/>
                    <a:pt x="2326533" y="1219159"/>
                    <a:pt x="2304087" y="1222894"/>
                  </a:cubicBezTo>
                  <a:cubicBezTo>
                    <a:pt x="2281643" y="1225384"/>
                    <a:pt x="2281643" y="1247793"/>
                    <a:pt x="2275409" y="1262733"/>
                  </a:cubicBezTo>
                  <a:cubicBezTo>
                    <a:pt x="2271667" y="1272693"/>
                    <a:pt x="2269173" y="1282653"/>
                    <a:pt x="2262939" y="1288877"/>
                  </a:cubicBezTo>
                  <a:cubicBezTo>
                    <a:pt x="2221789" y="1327472"/>
                    <a:pt x="2196851" y="1381006"/>
                    <a:pt x="2146973" y="1409640"/>
                  </a:cubicBezTo>
                  <a:cubicBezTo>
                    <a:pt x="2112059" y="1445745"/>
                    <a:pt x="2075899" y="1476869"/>
                    <a:pt x="2023527" y="1488074"/>
                  </a:cubicBezTo>
                  <a:cubicBezTo>
                    <a:pt x="1999835" y="1494299"/>
                    <a:pt x="1992353" y="1520443"/>
                    <a:pt x="1979885" y="1539118"/>
                  </a:cubicBezTo>
                  <a:cubicBezTo>
                    <a:pt x="1966169" y="1561528"/>
                    <a:pt x="1952451" y="1585182"/>
                    <a:pt x="1947465" y="1611327"/>
                  </a:cubicBezTo>
                  <a:cubicBezTo>
                    <a:pt x="1943723" y="1630002"/>
                    <a:pt x="1933747" y="1643696"/>
                    <a:pt x="1913797" y="1647431"/>
                  </a:cubicBezTo>
                  <a:cubicBezTo>
                    <a:pt x="1890105" y="1652411"/>
                    <a:pt x="1883871" y="1667351"/>
                    <a:pt x="1883871" y="1688516"/>
                  </a:cubicBezTo>
                  <a:cubicBezTo>
                    <a:pt x="1883871" y="1710925"/>
                    <a:pt x="1892599" y="1730845"/>
                    <a:pt x="1917537" y="1734580"/>
                  </a:cubicBezTo>
                  <a:cubicBezTo>
                    <a:pt x="1948711" y="1738315"/>
                    <a:pt x="1966169" y="1760724"/>
                    <a:pt x="1983625" y="1784379"/>
                  </a:cubicBezTo>
                  <a:cubicBezTo>
                    <a:pt x="1993601" y="1799319"/>
                    <a:pt x="1994847" y="1816748"/>
                    <a:pt x="1979885" y="1829198"/>
                  </a:cubicBezTo>
                  <a:cubicBezTo>
                    <a:pt x="1958687" y="1847873"/>
                    <a:pt x="1933747" y="1862813"/>
                    <a:pt x="1902575" y="1857833"/>
                  </a:cubicBezTo>
                  <a:cubicBezTo>
                    <a:pt x="1882623" y="1854098"/>
                    <a:pt x="1863919" y="1852853"/>
                    <a:pt x="1845215" y="1865302"/>
                  </a:cubicBezTo>
                  <a:cubicBezTo>
                    <a:pt x="1838981" y="1869037"/>
                    <a:pt x="1831499" y="1867792"/>
                    <a:pt x="1822771" y="1867792"/>
                  </a:cubicBezTo>
                  <a:cubicBezTo>
                    <a:pt x="1796585" y="1866547"/>
                    <a:pt x="1784115" y="1883977"/>
                    <a:pt x="1790351" y="1908877"/>
                  </a:cubicBezTo>
                  <a:cubicBezTo>
                    <a:pt x="1800325" y="1947471"/>
                    <a:pt x="1796585" y="1957431"/>
                    <a:pt x="1757929" y="1983575"/>
                  </a:cubicBezTo>
                  <a:cubicBezTo>
                    <a:pt x="1721769" y="2010965"/>
                    <a:pt x="1694337" y="2014700"/>
                    <a:pt x="1668151" y="1992290"/>
                  </a:cubicBezTo>
                  <a:cubicBezTo>
                    <a:pt x="1636977" y="1966146"/>
                    <a:pt x="1595829" y="1961166"/>
                    <a:pt x="1562161" y="1940001"/>
                  </a:cubicBezTo>
                  <a:cubicBezTo>
                    <a:pt x="1552185" y="1933776"/>
                    <a:pt x="1543457" y="1940001"/>
                    <a:pt x="1535975" y="1947471"/>
                  </a:cubicBezTo>
                  <a:cubicBezTo>
                    <a:pt x="1532235" y="1952451"/>
                    <a:pt x="1529741" y="1957431"/>
                    <a:pt x="1534729" y="1962411"/>
                  </a:cubicBezTo>
                  <a:cubicBezTo>
                    <a:pt x="1540963" y="1969881"/>
                    <a:pt x="1549691" y="1972371"/>
                    <a:pt x="1558421" y="1968636"/>
                  </a:cubicBezTo>
                  <a:cubicBezTo>
                    <a:pt x="1584605" y="1959921"/>
                    <a:pt x="1604557" y="1969881"/>
                    <a:pt x="1623261" y="1988555"/>
                  </a:cubicBezTo>
                  <a:cubicBezTo>
                    <a:pt x="1634483" y="2001005"/>
                    <a:pt x="1650693" y="2001005"/>
                    <a:pt x="1665657" y="2002250"/>
                  </a:cubicBezTo>
                  <a:cubicBezTo>
                    <a:pt x="1705559" y="2005985"/>
                    <a:pt x="1716781" y="2028395"/>
                    <a:pt x="1699323" y="2063254"/>
                  </a:cubicBezTo>
                  <a:cubicBezTo>
                    <a:pt x="1685607" y="2089399"/>
                    <a:pt x="1674385" y="2113053"/>
                    <a:pt x="1635731" y="2106828"/>
                  </a:cubicBezTo>
                  <a:cubicBezTo>
                    <a:pt x="1613285" y="2104338"/>
                    <a:pt x="1595829" y="2124258"/>
                    <a:pt x="1585853" y="2145423"/>
                  </a:cubicBezTo>
                  <a:cubicBezTo>
                    <a:pt x="1575877" y="2165342"/>
                    <a:pt x="1594581" y="2176547"/>
                    <a:pt x="1605803" y="2188997"/>
                  </a:cubicBezTo>
                  <a:cubicBezTo>
                    <a:pt x="1619519" y="2206427"/>
                    <a:pt x="1629495" y="2225101"/>
                    <a:pt x="1645705" y="2241286"/>
                  </a:cubicBezTo>
                  <a:cubicBezTo>
                    <a:pt x="1664409" y="2258716"/>
                    <a:pt x="1679373" y="2263696"/>
                    <a:pt x="1700571" y="2246266"/>
                  </a:cubicBezTo>
                  <a:cubicBezTo>
                    <a:pt x="1713041" y="2235061"/>
                    <a:pt x="1729251" y="2231326"/>
                    <a:pt x="1747955" y="2233816"/>
                  </a:cubicBezTo>
                  <a:cubicBezTo>
                    <a:pt x="1766659" y="2238796"/>
                    <a:pt x="1771647" y="2248756"/>
                    <a:pt x="1764165" y="2267430"/>
                  </a:cubicBezTo>
                  <a:cubicBezTo>
                    <a:pt x="1744213" y="2318475"/>
                    <a:pt x="1696829" y="2333414"/>
                    <a:pt x="1648199" y="2304780"/>
                  </a:cubicBezTo>
                  <a:cubicBezTo>
                    <a:pt x="1644459" y="2303535"/>
                    <a:pt x="1640717" y="2298555"/>
                    <a:pt x="1634483" y="2299800"/>
                  </a:cubicBezTo>
                  <a:cubicBezTo>
                    <a:pt x="1633237" y="2301045"/>
                    <a:pt x="1633237" y="2302290"/>
                    <a:pt x="1633237" y="2303535"/>
                  </a:cubicBezTo>
                  <a:cubicBezTo>
                    <a:pt x="1634483" y="2320965"/>
                    <a:pt x="1663163" y="2332169"/>
                    <a:pt x="1650693" y="2352089"/>
                  </a:cubicBezTo>
                  <a:cubicBezTo>
                    <a:pt x="1636977" y="2373254"/>
                    <a:pt x="1618273" y="2389438"/>
                    <a:pt x="1595829" y="2398153"/>
                  </a:cubicBezTo>
                  <a:cubicBezTo>
                    <a:pt x="1584605" y="2404378"/>
                    <a:pt x="1573383" y="2409358"/>
                    <a:pt x="1572137" y="2423053"/>
                  </a:cubicBezTo>
                  <a:cubicBezTo>
                    <a:pt x="1569643" y="2435503"/>
                    <a:pt x="1560913" y="2437993"/>
                    <a:pt x="1550939" y="2441727"/>
                  </a:cubicBezTo>
                  <a:cubicBezTo>
                    <a:pt x="1544703" y="2444217"/>
                    <a:pt x="1538469" y="2447952"/>
                    <a:pt x="1539715" y="2455422"/>
                  </a:cubicBezTo>
                  <a:cubicBezTo>
                    <a:pt x="1542209" y="2464137"/>
                    <a:pt x="1549691" y="2469117"/>
                    <a:pt x="1557173" y="2467872"/>
                  </a:cubicBezTo>
                  <a:cubicBezTo>
                    <a:pt x="1585853" y="2462892"/>
                    <a:pt x="1604557" y="2474097"/>
                    <a:pt x="1622013" y="2495262"/>
                  </a:cubicBezTo>
                  <a:cubicBezTo>
                    <a:pt x="1631989" y="2508956"/>
                    <a:pt x="1651941" y="2498996"/>
                    <a:pt x="1666903" y="2498996"/>
                  </a:cubicBezTo>
                  <a:cubicBezTo>
                    <a:pt x="1680619" y="2498996"/>
                    <a:pt x="1698077" y="2492772"/>
                    <a:pt x="1704311" y="2511446"/>
                  </a:cubicBezTo>
                  <a:cubicBezTo>
                    <a:pt x="1709299" y="2528876"/>
                    <a:pt x="1693089" y="2536346"/>
                    <a:pt x="1681867" y="2542571"/>
                  </a:cubicBezTo>
                  <a:cubicBezTo>
                    <a:pt x="1665657" y="2551286"/>
                    <a:pt x="1663163" y="2563735"/>
                    <a:pt x="1659421" y="2579920"/>
                  </a:cubicBezTo>
                  <a:cubicBezTo>
                    <a:pt x="1653187" y="2614779"/>
                    <a:pt x="1650693" y="2652129"/>
                    <a:pt x="1640717" y="2685743"/>
                  </a:cubicBezTo>
                  <a:cubicBezTo>
                    <a:pt x="1636977" y="2696948"/>
                    <a:pt x="1639471" y="2704418"/>
                    <a:pt x="1646953" y="2711888"/>
                  </a:cubicBezTo>
                  <a:cubicBezTo>
                    <a:pt x="1656927" y="2720603"/>
                    <a:pt x="1669397" y="2728072"/>
                    <a:pt x="1668151" y="2744257"/>
                  </a:cubicBezTo>
                  <a:cubicBezTo>
                    <a:pt x="1609545" y="2734297"/>
                    <a:pt x="1567149" y="2689478"/>
                    <a:pt x="1562161" y="2635944"/>
                  </a:cubicBezTo>
                  <a:cubicBezTo>
                    <a:pt x="1560913" y="2628474"/>
                    <a:pt x="1560913" y="2619759"/>
                    <a:pt x="1554679" y="2614779"/>
                  </a:cubicBezTo>
                  <a:cubicBezTo>
                    <a:pt x="1534729" y="2596105"/>
                    <a:pt x="1527247" y="2572450"/>
                    <a:pt x="1528493" y="2546306"/>
                  </a:cubicBezTo>
                  <a:cubicBezTo>
                    <a:pt x="1530987" y="2518916"/>
                    <a:pt x="1522259" y="2492772"/>
                    <a:pt x="1514777" y="2465382"/>
                  </a:cubicBezTo>
                  <a:cubicBezTo>
                    <a:pt x="1502307" y="2425543"/>
                    <a:pt x="1511037" y="2404378"/>
                    <a:pt x="1547197" y="2384458"/>
                  </a:cubicBezTo>
                  <a:cubicBezTo>
                    <a:pt x="1582111" y="2364539"/>
                    <a:pt x="1590841" y="2328434"/>
                    <a:pt x="1569643" y="2292330"/>
                  </a:cubicBezTo>
                  <a:cubicBezTo>
                    <a:pt x="1550939" y="2261206"/>
                    <a:pt x="1532235" y="2230081"/>
                    <a:pt x="1552185" y="2192732"/>
                  </a:cubicBezTo>
                  <a:cubicBezTo>
                    <a:pt x="1555927" y="2186507"/>
                    <a:pt x="1555927" y="2177792"/>
                    <a:pt x="1548445" y="2175302"/>
                  </a:cubicBezTo>
                  <a:cubicBezTo>
                    <a:pt x="1538469" y="2169077"/>
                    <a:pt x="1535975" y="2180282"/>
                    <a:pt x="1533481" y="2186507"/>
                  </a:cubicBezTo>
                  <a:cubicBezTo>
                    <a:pt x="1521011" y="2223856"/>
                    <a:pt x="1509789" y="2261206"/>
                    <a:pt x="1497321" y="2298555"/>
                  </a:cubicBezTo>
                  <a:cubicBezTo>
                    <a:pt x="1493579" y="2312250"/>
                    <a:pt x="1504801" y="2317230"/>
                    <a:pt x="1512283" y="2324699"/>
                  </a:cubicBezTo>
                  <a:cubicBezTo>
                    <a:pt x="1521011" y="2332169"/>
                    <a:pt x="1524753" y="2342129"/>
                    <a:pt x="1513531" y="2353334"/>
                  </a:cubicBezTo>
                  <a:cubicBezTo>
                    <a:pt x="1502307" y="2362049"/>
                    <a:pt x="1496073" y="2357069"/>
                    <a:pt x="1487345" y="2349599"/>
                  </a:cubicBezTo>
                  <a:cubicBezTo>
                    <a:pt x="1474875" y="2337149"/>
                    <a:pt x="1461159" y="2324699"/>
                    <a:pt x="1462405" y="2303535"/>
                  </a:cubicBezTo>
                  <a:cubicBezTo>
                    <a:pt x="1462405" y="2283615"/>
                    <a:pt x="1453677" y="2264941"/>
                    <a:pt x="1429985" y="2258716"/>
                  </a:cubicBezTo>
                  <a:cubicBezTo>
                    <a:pt x="1417517" y="2253736"/>
                    <a:pt x="1411281" y="2245021"/>
                    <a:pt x="1422503" y="2232571"/>
                  </a:cubicBezTo>
                  <a:cubicBezTo>
                    <a:pt x="1443701" y="2208917"/>
                    <a:pt x="1459913" y="2177792"/>
                    <a:pt x="1499815" y="2181527"/>
                  </a:cubicBezTo>
                  <a:cubicBezTo>
                    <a:pt x="1512283" y="2182772"/>
                    <a:pt x="1525999" y="2176547"/>
                    <a:pt x="1517271" y="2162852"/>
                  </a:cubicBezTo>
                  <a:cubicBezTo>
                    <a:pt x="1506049" y="2141688"/>
                    <a:pt x="1516025" y="2130483"/>
                    <a:pt x="1529741" y="2118033"/>
                  </a:cubicBezTo>
                  <a:cubicBezTo>
                    <a:pt x="1538469" y="2110563"/>
                    <a:pt x="1547197" y="2101848"/>
                    <a:pt x="1537223" y="2090644"/>
                  </a:cubicBezTo>
                  <a:cubicBezTo>
                    <a:pt x="1528493" y="2081929"/>
                    <a:pt x="1519765" y="2075704"/>
                    <a:pt x="1506049" y="2081929"/>
                  </a:cubicBezTo>
                  <a:cubicBezTo>
                    <a:pt x="1472381" y="2093134"/>
                    <a:pt x="1441209" y="2074459"/>
                    <a:pt x="1432479" y="2040844"/>
                  </a:cubicBezTo>
                  <a:cubicBezTo>
                    <a:pt x="1429985" y="2030885"/>
                    <a:pt x="1436221" y="2027150"/>
                    <a:pt x="1441209" y="2020925"/>
                  </a:cubicBezTo>
                  <a:cubicBezTo>
                    <a:pt x="1466147" y="1992290"/>
                    <a:pt x="1461159" y="1944981"/>
                    <a:pt x="1429985" y="1926306"/>
                  </a:cubicBezTo>
                  <a:cubicBezTo>
                    <a:pt x="1418763" y="1920082"/>
                    <a:pt x="1413775" y="1915102"/>
                    <a:pt x="1417517" y="1902652"/>
                  </a:cubicBezTo>
                  <a:cubicBezTo>
                    <a:pt x="1422503" y="1892692"/>
                    <a:pt x="1431233" y="1891447"/>
                    <a:pt x="1442455" y="1895182"/>
                  </a:cubicBezTo>
                  <a:cubicBezTo>
                    <a:pt x="1461159" y="1900162"/>
                    <a:pt x="1481109" y="1898917"/>
                    <a:pt x="1497321" y="1911367"/>
                  </a:cubicBezTo>
                  <a:cubicBezTo>
                    <a:pt x="1512283" y="1922571"/>
                    <a:pt x="1527247" y="1918837"/>
                    <a:pt x="1528493" y="1898917"/>
                  </a:cubicBezTo>
                  <a:cubicBezTo>
                    <a:pt x="1528493" y="1881487"/>
                    <a:pt x="1529741" y="1862813"/>
                    <a:pt x="1549691" y="1860323"/>
                  </a:cubicBezTo>
                  <a:cubicBezTo>
                    <a:pt x="1578371" y="1855343"/>
                    <a:pt x="1609545" y="1846628"/>
                    <a:pt x="1630743" y="1874017"/>
                  </a:cubicBezTo>
                  <a:cubicBezTo>
                    <a:pt x="1650693" y="1898917"/>
                    <a:pt x="1658175" y="1888957"/>
                    <a:pt x="1668151" y="1867792"/>
                  </a:cubicBezTo>
                  <a:cubicBezTo>
                    <a:pt x="1670645" y="1861568"/>
                    <a:pt x="1674385" y="1856588"/>
                    <a:pt x="1678125" y="1851608"/>
                  </a:cubicBezTo>
                  <a:cubicBezTo>
                    <a:pt x="1684361" y="1844138"/>
                    <a:pt x="1699323" y="1842893"/>
                    <a:pt x="1690595" y="1829198"/>
                  </a:cubicBezTo>
                  <a:cubicBezTo>
                    <a:pt x="1683113" y="1817993"/>
                    <a:pt x="1670645" y="1817993"/>
                    <a:pt x="1656927" y="1822973"/>
                  </a:cubicBezTo>
                  <a:cubicBezTo>
                    <a:pt x="1630743" y="1834178"/>
                    <a:pt x="1612039" y="1824218"/>
                    <a:pt x="1604557" y="1796829"/>
                  </a:cubicBezTo>
                  <a:cubicBezTo>
                    <a:pt x="1600815" y="1788114"/>
                    <a:pt x="1602063" y="1779399"/>
                    <a:pt x="1612039" y="1775664"/>
                  </a:cubicBezTo>
                  <a:cubicBezTo>
                    <a:pt x="1620767" y="1770684"/>
                    <a:pt x="1625755" y="1775664"/>
                    <a:pt x="1629495" y="1783134"/>
                  </a:cubicBezTo>
                  <a:cubicBezTo>
                    <a:pt x="1643211" y="1806788"/>
                    <a:pt x="1655681" y="1803054"/>
                    <a:pt x="1669397" y="1783134"/>
                  </a:cubicBezTo>
                  <a:cubicBezTo>
                    <a:pt x="1680619" y="1765704"/>
                    <a:pt x="1698077" y="1758234"/>
                    <a:pt x="1719275" y="1758234"/>
                  </a:cubicBezTo>
                  <a:cubicBezTo>
                    <a:pt x="1725509" y="1758234"/>
                    <a:pt x="1731745" y="1756989"/>
                    <a:pt x="1736731" y="1753254"/>
                  </a:cubicBezTo>
                  <a:cubicBezTo>
                    <a:pt x="1745461" y="1749519"/>
                    <a:pt x="1752943" y="1742050"/>
                    <a:pt x="1747955" y="1732090"/>
                  </a:cubicBezTo>
                  <a:cubicBezTo>
                    <a:pt x="1742967" y="1723375"/>
                    <a:pt x="1732991" y="1725865"/>
                    <a:pt x="1725509" y="1732090"/>
                  </a:cubicBezTo>
                  <a:cubicBezTo>
                    <a:pt x="1718027" y="1737070"/>
                    <a:pt x="1711793" y="1752009"/>
                    <a:pt x="1701817" y="1738315"/>
                  </a:cubicBezTo>
                  <a:cubicBezTo>
                    <a:pt x="1693089" y="1729600"/>
                    <a:pt x="1681867" y="1718395"/>
                    <a:pt x="1684361" y="1704700"/>
                  </a:cubicBezTo>
                  <a:cubicBezTo>
                    <a:pt x="1685607" y="1692250"/>
                    <a:pt x="1699323" y="1694740"/>
                    <a:pt x="1706805" y="1692250"/>
                  </a:cubicBezTo>
                  <a:cubicBezTo>
                    <a:pt x="1723015" y="1686026"/>
                    <a:pt x="1737979" y="1686026"/>
                    <a:pt x="1752943" y="1687271"/>
                  </a:cubicBezTo>
                  <a:cubicBezTo>
                    <a:pt x="1766659" y="1687271"/>
                    <a:pt x="1780375" y="1683536"/>
                    <a:pt x="1789103" y="1673576"/>
                  </a:cubicBezTo>
                  <a:cubicBezTo>
                    <a:pt x="1794091" y="1667351"/>
                    <a:pt x="1800325" y="1659881"/>
                    <a:pt x="1796585" y="1652411"/>
                  </a:cubicBezTo>
                  <a:cubicBezTo>
                    <a:pt x="1792843" y="1644941"/>
                    <a:pt x="1784115" y="1647431"/>
                    <a:pt x="1777881" y="1647431"/>
                  </a:cubicBezTo>
                  <a:cubicBezTo>
                    <a:pt x="1770399" y="1646186"/>
                    <a:pt x="1757929" y="1651166"/>
                    <a:pt x="1755435" y="1638716"/>
                  </a:cubicBezTo>
                  <a:cubicBezTo>
                    <a:pt x="1752943" y="1626267"/>
                    <a:pt x="1766659" y="1627512"/>
                    <a:pt x="1772893" y="1625022"/>
                  </a:cubicBezTo>
                  <a:cubicBezTo>
                    <a:pt x="1785363" y="1617552"/>
                    <a:pt x="1790351" y="1611327"/>
                    <a:pt x="1780375" y="1598877"/>
                  </a:cubicBezTo>
                  <a:cubicBezTo>
                    <a:pt x="1779127" y="1596387"/>
                    <a:pt x="1776633" y="1595142"/>
                    <a:pt x="1776633" y="1593897"/>
                  </a:cubicBezTo>
                  <a:cubicBezTo>
                    <a:pt x="1785363" y="1564018"/>
                    <a:pt x="1777881" y="1544098"/>
                    <a:pt x="1744213" y="1540363"/>
                  </a:cubicBezTo>
                  <a:cubicBezTo>
                    <a:pt x="1741719" y="1540363"/>
                    <a:pt x="1736731" y="1534138"/>
                    <a:pt x="1736731" y="1530403"/>
                  </a:cubicBezTo>
                  <a:cubicBezTo>
                    <a:pt x="1734237" y="1520443"/>
                    <a:pt x="1774139" y="1484339"/>
                    <a:pt x="1782869" y="1486829"/>
                  </a:cubicBezTo>
                  <a:cubicBezTo>
                    <a:pt x="1794091" y="1489319"/>
                    <a:pt x="1804067" y="1488074"/>
                    <a:pt x="1812795" y="1479359"/>
                  </a:cubicBezTo>
                  <a:cubicBezTo>
                    <a:pt x="1824017" y="1465664"/>
                    <a:pt x="1812795" y="1459440"/>
                    <a:pt x="1806561" y="1451970"/>
                  </a:cubicBezTo>
                  <a:cubicBezTo>
                    <a:pt x="1797831" y="1442010"/>
                    <a:pt x="1804067" y="1434540"/>
                    <a:pt x="1807807" y="1427070"/>
                  </a:cubicBezTo>
                  <a:cubicBezTo>
                    <a:pt x="1811549" y="1418355"/>
                    <a:pt x="1816535" y="1408395"/>
                    <a:pt x="1810301" y="1399681"/>
                  </a:cubicBezTo>
                  <a:cubicBezTo>
                    <a:pt x="1797831" y="1379761"/>
                    <a:pt x="1800325" y="1364821"/>
                    <a:pt x="1817783" y="1347391"/>
                  </a:cubicBezTo>
                  <a:cubicBezTo>
                    <a:pt x="1833993" y="1332452"/>
                    <a:pt x="1821523" y="1318757"/>
                    <a:pt x="1806561" y="1312532"/>
                  </a:cubicBezTo>
                  <a:cubicBezTo>
                    <a:pt x="1797831" y="1311287"/>
                    <a:pt x="1784115" y="1318757"/>
                    <a:pt x="1782869" y="1303817"/>
                  </a:cubicBezTo>
                  <a:cubicBezTo>
                    <a:pt x="1781621" y="1295102"/>
                    <a:pt x="1790351" y="1291367"/>
                    <a:pt x="1797831" y="1291367"/>
                  </a:cubicBezTo>
                  <a:cubicBezTo>
                    <a:pt x="1811549" y="1290122"/>
                    <a:pt x="1831499" y="1287632"/>
                    <a:pt x="1830253" y="1303817"/>
                  </a:cubicBezTo>
                  <a:cubicBezTo>
                    <a:pt x="1827759" y="1338677"/>
                    <a:pt x="1852697" y="1362331"/>
                    <a:pt x="1861425" y="1393456"/>
                  </a:cubicBezTo>
                  <a:cubicBezTo>
                    <a:pt x="1868907" y="1425825"/>
                    <a:pt x="1903821" y="1443255"/>
                    <a:pt x="1917537" y="1474379"/>
                  </a:cubicBezTo>
                  <a:cubicBezTo>
                    <a:pt x="1921279" y="1479359"/>
                    <a:pt x="1933747" y="1484339"/>
                    <a:pt x="1941229" y="1481849"/>
                  </a:cubicBezTo>
                  <a:cubicBezTo>
                    <a:pt x="1998589" y="1461929"/>
                    <a:pt x="2062183" y="1463174"/>
                    <a:pt x="2108319" y="1417110"/>
                  </a:cubicBezTo>
                  <a:cubicBezTo>
                    <a:pt x="2110813" y="1414620"/>
                    <a:pt x="2118295" y="1413375"/>
                    <a:pt x="2118295" y="1409640"/>
                  </a:cubicBezTo>
                  <a:cubicBezTo>
                    <a:pt x="2123281" y="1373536"/>
                    <a:pt x="2136999" y="1338677"/>
                    <a:pt x="2145727" y="1303817"/>
                  </a:cubicBezTo>
                  <a:cubicBezTo>
                    <a:pt x="2149467" y="1288877"/>
                    <a:pt x="2141985" y="1270203"/>
                    <a:pt x="2154455" y="1254018"/>
                  </a:cubicBezTo>
                  <a:cubicBezTo>
                    <a:pt x="2158197" y="1247793"/>
                    <a:pt x="2163183" y="1240323"/>
                    <a:pt x="2160691" y="1232853"/>
                  </a:cubicBezTo>
                  <a:cubicBezTo>
                    <a:pt x="2155703" y="1189279"/>
                    <a:pt x="2180641" y="1181809"/>
                    <a:pt x="2215555" y="1178074"/>
                  </a:cubicBezTo>
                  <a:cubicBezTo>
                    <a:pt x="2245481" y="1175584"/>
                    <a:pt x="2255457" y="1148195"/>
                    <a:pt x="2235507" y="1123295"/>
                  </a:cubicBezTo>
                  <a:cubicBezTo>
                    <a:pt x="2229271" y="1115825"/>
                    <a:pt x="2221789" y="1112091"/>
                    <a:pt x="2225531" y="1100886"/>
                  </a:cubicBezTo>
                  <a:cubicBezTo>
                    <a:pt x="2231765" y="1085946"/>
                    <a:pt x="2229271" y="1078476"/>
                    <a:pt x="2209321" y="1080966"/>
                  </a:cubicBezTo>
                  <a:cubicBezTo>
                    <a:pt x="2196851" y="1083456"/>
                    <a:pt x="2193111" y="1069761"/>
                    <a:pt x="2188123" y="1061046"/>
                  </a:cubicBezTo>
                  <a:cubicBezTo>
                    <a:pt x="2183135" y="1052332"/>
                    <a:pt x="2180641" y="1042372"/>
                    <a:pt x="2174407" y="1034902"/>
                  </a:cubicBezTo>
                  <a:cubicBezTo>
                    <a:pt x="2169419" y="1024942"/>
                    <a:pt x="2153209" y="1016227"/>
                    <a:pt x="2164431" y="1005022"/>
                  </a:cubicBezTo>
                  <a:cubicBezTo>
                    <a:pt x="2174407" y="995063"/>
                    <a:pt x="2193111" y="995063"/>
                    <a:pt x="2201839" y="1003777"/>
                  </a:cubicBezTo>
                  <a:cubicBezTo>
                    <a:pt x="2218049" y="1017472"/>
                    <a:pt x="2234259" y="1021207"/>
                    <a:pt x="2252963" y="1024942"/>
                  </a:cubicBezTo>
                  <a:cubicBezTo>
                    <a:pt x="2285383" y="1029922"/>
                    <a:pt x="2272915" y="1064781"/>
                    <a:pt x="2290371" y="1080966"/>
                  </a:cubicBezTo>
                  <a:cubicBezTo>
                    <a:pt x="2296607" y="1087191"/>
                    <a:pt x="2277901" y="1092171"/>
                    <a:pt x="2271667" y="1099641"/>
                  </a:cubicBezTo>
                  <a:cubicBezTo>
                    <a:pt x="2266679" y="1105866"/>
                    <a:pt x="2252963" y="1108356"/>
                    <a:pt x="2259197" y="1118315"/>
                  </a:cubicBezTo>
                  <a:cubicBezTo>
                    <a:pt x="2265433" y="1130765"/>
                    <a:pt x="2274161" y="1123295"/>
                    <a:pt x="2281643" y="1118315"/>
                  </a:cubicBezTo>
                  <a:cubicBezTo>
                    <a:pt x="2296607" y="1110846"/>
                    <a:pt x="2310323" y="1103376"/>
                    <a:pt x="2321545" y="1125785"/>
                  </a:cubicBezTo>
                  <a:cubicBezTo>
                    <a:pt x="2325285" y="1132010"/>
                    <a:pt x="2336507" y="1139480"/>
                    <a:pt x="2343989" y="1130765"/>
                  </a:cubicBezTo>
                  <a:cubicBezTo>
                    <a:pt x="2361447" y="1110846"/>
                    <a:pt x="2388879" y="1104621"/>
                    <a:pt x="2408831" y="1089681"/>
                  </a:cubicBezTo>
                  <a:cubicBezTo>
                    <a:pt x="2423793" y="1078476"/>
                    <a:pt x="2421299" y="1073496"/>
                    <a:pt x="2408831" y="1066026"/>
                  </a:cubicBezTo>
                  <a:cubicBezTo>
                    <a:pt x="2407583" y="1064781"/>
                    <a:pt x="2406337" y="1064781"/>
                    <a:pt x="2405089" y="1064781"/>
                  </a:cubicBezTo>
                  <a:cubicBezTo>
                    <a:pt x="2348977" y="1057311"/>
                    <a:pt x="2304087" y="1024942"/>
                    <a:pt x="2256705" y="1000042"/>
                  </a:cubicBezTo>
                  <a:cubicBezTo>
                    <a:pt x="2239247" y="990083"/>
                    <a:pt x="2220543" y="985103"/>
                    <a:pt x="2199345" y="986348"/>
                  </a:cubicBezTo>
                  <a:cubicBezTo>
                    <a:pt x="2191863" y="986348"/>
                    <a:pt x="2179395" y="983858"/>
                    <a:pt x="2178147" y="980123"/>
                  </a:cubicBezTo>
                  <a:cubicBezTo>
                    <a:pt x="2164431" y="944018"/>
                    <a:pt x="2132011" y="952733"/>
                    <a:pt x="2107071" y="942773"/>
                  </a:cubicBezTo>
                  <a:cubicBezTo>
                    <a:pt x="2073405" y="929079"/>
                    <a:pt x="2039737" y="925344"/>
                    <a:pt x="2004823" y="920364"/>
                  </a:cubicBezTo>
                  <a:lnTo>
                    <a:pt x="2003113" y="918481"/>
                  </a:lnTo>
                  <a:lnTo>
                    <a:pt x="2003519" y="919879"/>
                  </a:lnTo>
                  <a:cubicBezTo>
                    <a:pt x="1983131" y="909831"/>
                    <a:pt x="1962743" y="899783"/>
                    <a:pt x="1942355" y="888478"/>
                  </a:cubicBezTo>
                  <a:cubicBezTo>
                    <a:pt x="1916869" y="875918"/>
                    <a:pt x="1928337" y="853310"/>
                    <a:pt x="1929613" y="833213"/>
                  </a:cubicBezTo>
                  <a:lnTo>
                    <a:pt x="1934079" y="842020"/>
                  </a:lnTo>
                  <a:lnTo>
                    <a:pt x="1932501" y="834460"/>
                  </a:lnTo>
                  <a:cubicBezTo>
                    <a:pt x="1932501" y="829480"/>
                    <a:pt x="1931253" y="824501"/>
                    <a:pt x="1926267" y="820766"/>
                  </a:cubicBezTo>
                  <a:cubicBezTo>
                    <a:pt x="1907563" y="803336"/>
                    <a:pt x="1925019" y="798356"/>
                    <a:pt x="1936241" y="795866"/>
                  </a:cubicBezTo>
                  <a:cubicBezTo>
                    <a:pt x="1963675" y="788396"/>
                    <a:pt x="1991107" y="800846"/>
                    <a:pt x="2017293" y="785906"/>
                  </a:cubicBezTo>
                  <a:cubicBezTo>
                    <a:pt x="2026021" y="782171"/>
                    <a:pt x="2032255" y="793376"/>
                    <a:pt x="2035997" y="802091"/>
                  </a:cubicBezTo>
                  <a:cubicBezTo>
                    <a:pt x="2042231" y="817031"/>
                    <a:pt x="2050959" y="828235"/>
                    <a:pt x="2062183" y="839440"/>
                  </a:cubicBezTo>
                  <a:cubicBezTo>
                    <a:pt x="2075899" y="853135"/>
                    <a:pt x="2087121" y="864340"/>
                    <a:pt x="2103331" y="840685"/>
                  </a:cubicBezTo>
                  <a:cubicBezTo>
                    <a:pt x="2108319" y="834460"/>
                    <a:pt x="2117047" y="834460"/>
                    <a:pt x="2124529" y="836950"/>
                  </a:cubicBezTo>
                  <a:cubicBezTo>
                    <a:pt x="2139493" y="838195"/>
                    <a:pt x="2153209" y="834460"/>
                    <a:pt x="2164431" y="826990"/>
                  </a:cubicBezTo>
                  <a:cubicBezTo>
                    <a:pt x="2199345" y="805826"/>
                    <a:pt x="2231765" y="810806"/>
                    <a:pt x="2262939" y="834460"/>
                  </a:cubicBezTo>
                  <a:cubicBezTo>
                    <a:pt x="2271667" y="848155"/>
                    <a:pt x="2271667" y="860605"/>
                    <a:pt x="2262939" y="874300"/>
                  </a:cubicBezTo>
                  <a:lnTo>
                    <a:pt x="2260591" y="877329"/>
                  </a:lnTo>
                  <a:lnTo>
                    <a:pt x="2255517" y="901285"/>
                  </a:lnTo>
                  <a:cubicBezTo>
                    <a:pt x="2256413" y="911153"/>
                    <a:pt x="2259399" y="921022"/>
                    <a:pt x="2261789" y="930890"/>
                  </a:cubicBezTo>
                  <a:lnTo>
                    <a:pt x="2261061" y="930058"/>
                  </a:lnTo>
                  <a:lnTo>
                    <a:pt x="2262939" y="934059"/>
                  </a:lnTo>
                  <a:cubicBezTo>
                    <a:pt x="2269173" y="957713"/>
                    <a:pt x="2286631" y="962693"/>
                    <a:pt x="2309075" y="960203"/>
                  </a:cubicBezTo>
                  <a:lnTo>
                    <a:pt x="2310063" y="960333"/>
                  </a:lnTo>
                  <a:lnTo>
                    <a:pt x="2307019" y="958758"/>
                  </a:lnTo>
                  <a:cubicBezTo>
                    <a:pt x="2324775" y="948613"/>
                    <a:pt x="2341261" y="951149"/>
                    <a:pt x="2355211" y="965099"/>
                  </a:cubicBezTo>
                  <a:lnTo>
                    <a:pt x="2353319" y="966016"/>
                  </a:lnTo>
                  <a:lnTo>
                    <a:pt x="2356459" y="966428"/>
                  </a:lnTo>
                  <a:cubicBezTo>
                    <a:pt x="2378903" y="956468"/>
                    <a:pt x="2398855" y="934059"/>
                    <a:pt x="2428781" y="940284"/>
                  </a:cubicBezTo>
                  <a:cubicBezTo>
                    <a:pt x="2453719" y="929079"/>
                    <a:pt x="2486141" y="929079"/>
                    <a:pt x="2503597" y="901689"/>
                  </a:cubicBezTo>
                  <a:cubicBezTo>
                    <a:pt x="2508585" y="892974"/>
                    <a:pt x="2519807" y="896709"/>
                    <a:pt x="2527289" y="894219"/>
                  </a:cubicBezTo>
                  <a:cubicBezTo>
                    <a:pt x="2552227" y="876790"/>
                    <a:pt x="2569685" y="854380"/>
                    <a:pt x="2582155" y="825745"/>
                  </a:cubicBezTo>
                  <a:cubicBezTo>
                    <a:pt x="2600859" y="787151"/>
                    <a:pt x="2619563" y="783416"/>
                    <a:pt x="2660711" y="797111"/>
                  </a:cubicBezTo>
                  <a:cubicBezTo>
                    <a:pt x="2689391" y="807071"/>
                    <a:pt x="2719317" y="807071"/>
                    <a:pt x="2723059" y="848155"/>
                  </a:cubicBezTo>
                  <a:cubicBezTo>
                    <a:pt x="2723059" y="859360"/>
                    <a:pt x="2760467" y="845665"/>
                    <a:pt x="2772935" y="826990"/>
                  </a:cubicBezTo>
                  <a:cubicBezTo>
                    <a:pt x="2785405" y="808316"/>
                    <a:pt x="2789145" y="780926"/>
                    <a:pt x="2811591" y="768476"/>
                  </a:cubicBezTo>
                  <a:cubicBezTo>
                    <a:pt x="2822813" y="758517"/>
                    <a:pt x="2840271" y="767232"/>
                    <a:pt x="2851493" y="756027"/>
                  </a:cubicBezTo>
                  <a:cubicBezTo>
                    <a:pt x="2860221" y="753537"/>
                    <a:pt x="2871443" y="758517"/>
                    <a:pt x="2877679" y="748557"/>
                  </a:cubicBezTo>
                  <a:cubicBezTo>
                    <a:pt x="2880173" y="746067"/>
                    <a:pt x="2882665" y="746067"/>
                    <a:pt x="2886407" y="746067"/>
                  </a:cubicBezTo>
                  <a:cubicBezTo>
                    <a:pt x="2897629" y="746067"/>
                    <a:pt x="2910099" y="746067"/>
                    <a:pt x="2921321" y="748557"/>
                  </a:cubicBezTo>
                  <a:cubicBezTo>
                    <a:pt x="2942519" y="752292"/>
                    <a:pt x="2943765" y="743577"/>
                    <a:pt x="2938779" y="727392"/>
                  </a:cubicBezTo>
                  <a:lnTo>
                    <a:pt x="2939309" y="717309"/>
                  </a:lnTo>
                  <a:lnTo>
                    <a:pt x="2936955" y="721718"/>
                  </a:lnTo>
                  <a:cubicBezTo>
                    <a:pt x="2935083" y="723292"/>
                    <a:pt x="2932275" y="724146"/>
                    <a:pt x="2927909" y="723835"/>
                  </a:cubicBezTo>
                  <a:cubicBezTo>
                    <a:pt x="2911687" y="722592"/>
                    <a:pt x="2897959" y="715135"/>
                    <a:pt x="2889225" y="701462"/>
                  </a:cubicBezTo>
                  <a:cubicBezTo>
                    <a:pt x="2882985" y="691519"/>
                    <a:pt x="2881737" y="679090"/>
                    <a:pt x="2882985" y="669146"/>
                  </a:cubicBezTo>
                  <a:cubicBezTo>
                    <a:pt x="2890473" y="636830"/>
                    <a:pt x="2896711" y="603271"/>
                    <a:pt x="2917925" y="574684"/>
                  </a:cubicBezTo>
                  <a:cubicBezTo>
                    <a:pt x="2931651" y="558525"/>
                    <a:pt x="2925413" y="542368"/>
                    <a:pt x="2916677" y="526209"/>
                  </a:cubicBezTo>
                  <a:cubicBezTo>
                    <a:pt x="2901703" y="500108"/>
                    <a:pt x="2907943" y="486435"/>
                    <a:pt x="2937891" y="476492"/>
                  </a:cubicBezTo>
                  <a:cubicBezTo>
                    <a:pt x="2945379" y="474006"/>
                    <a:pt x="2952865" y="472763"/>
                    <a:pt x="2959105" y="467791"/>
                  </a:cubicBezTo>
                  <a:cubicBezTo>
                    <a:pt x="2976575" y="457848"/>
                    <a:pt x="2975327" y="441690"/>
                    <a:pt x="2956609" y="430504"/>
                  </a:cubicBezTo>
                  <a:cubicBezTo>
                    <a:pt x="2930405" y="416831"/>
                    <a:pt x="2911687" y="393216"/>
                    <a:pt x="2890473" y="373329"/>
                  </a:cubicBezTo>
                  <a:cubicBezTo>
                    <a:pt x="2875499" y="358414"/>
                    <a:pt x="2873003" y="341012"/>
                    <a:pt x="2882985" y="324854"/>
                  </a:cubicBezTo>
                  <a:cubicBezTo>
                    <a:pt x="2895463" y="311182"/>
                    <a:pt x="2914181" y="314911"/>
                    <a:pt x="2929157" y="323612"/>
                  </a:cubicBezTo>
                  <a:cubicBezTo>
                    <a:pt x="2959105" y="339770"/>
                    <a:pt x="2982815" y="365871"/>
                    <a:pt x="3021499" y="358414"/>
                  </a:cubicBezTo>
                  <a:cubicBezTo>
                    <a:pt x="3032729" y="357171"/>
                    <a:pt x="3035225" y="369600"/>
                    <a:pt x="3037721" y="379543"/>
                  </a:cubicBezTo>
                  <a:cubicBezTo>
                    <a:pt x="3046455" y="421803"/>
                    <a:pt x="3062677" y="428018"/>
                    <a:pt x="3095121" y="401916"/>
                  </a:cubicBezTo>
                  <a:cubicBezTo>
                    <a:pt x="3106353" y="391973"/>
                    <a:pt x="3117583" y="393216"/>
                    <a:pt x="3118831" y="405645"/>
                  </a:cubicBezTo>
                  <a:cubicBezTo>
                    <a:pt x="3123823" y="441690"/>
                    <a:pt x="3153771" y="441690"/>
                    <a:pt x="3176233" y="449147"/>
                  </a:cubicBezTo>
                  <a:cubicBezTo>
                    <a:pt x="3192455" y="452876"/>
                    <a:pt x="3199943" y="459091"/>
                    <a:pt x="3206181" y="474006"/>
                  </a:cubicBezTo>
                  <a:cubicBezTo>
                    <a:pt x="3223651" y="518752"/>
                    <a:pt x="3242369" y="562254"/>
                    <a:pt x="3286045" y="590842"/>
                  </a:cubicBezTo>
                  <a:cubicBezTo>
                    <a:pt x="3299771" y="600785"/>
                    <a:pt x="3309755" y="611971"/>
                    <a:pt x="3327225" y="603271"/>
                  </a:cubicBezTo>
                  <a:cubicBezTo>
                    <a:pt x="3334711" y="599542"/>
                    <a:pt x="3343447" y="600785"/>
                    <a:pt x="3349685" y="605757"/>
                  </a:cubicBezTo>
                  <a:cubicBezTo>
                    <a:pt x="3363411" y="613836"/>
                    <a:pt x="3369339" y="613836"/>
                    <a:pt x="3371211" y="609641"/>
                  </a:cubicBezTo>
                  <a:lnTo>
                    <a:pt x="3369499" y="596654"/>
                  </a:lnTo>
                  <a:lnTo>
                    <a:pt x="3361293" y="589776"/>
                  </a:lnTo>
                  <a:cubicBezTo>
                    <a:pt x="3337585" y="564921"/>
                    <a:pt x="3307637" y="542552"/>
                    <a:pt x="3281433" y="517697"/>
                  </a:cubicBezTo>
                  <a:cubicBezTo>
                    <a:pt x="3257723" y="494085"/>
                    <a:pt x="3236509" y="469230"/>
                    <a:pt x="3236509" y="433191"/>
                  </a:cubicBezTo>
                  <a:cubicBezTo>
                    <a:pt x="3236509" y="419521"/>
                    <a:pt x="3226527" y="412064"/>
                    <a:pt x="3216545" y="404608"/>
                  </a:cubicBezTo>
                  <a:cubicBezTo>
                    <a:pt x="3169127" y="367326"/>
                    <a:pt x="3114223" y="344957"/>
                    <a:pt x="3061813" y="317616"/>
                  </a:cubicBezTo>
                  <a:cubicBezTo>
                    <a:pt x="3053079" y="313888"/>
                    <a:pt x="3043095" y="312646"/>
                    <a:pt x="3039351" y="303946"/>
                  </a:cubicBezTo>
                  <a:cubicBezTo>
                    <a:pt x="3015643" y="259208"/>
                    <a:pt x="2966977" y="249266"/>
                    <a:pt x="2928295" y="228140"/>
                  </a:cubicBezTo>
                  <a:cubicBezTo>
                    <a:pt x="2872141" y="198313"/>
                    <a:pt x="2813493" y="174701"/>
                    <a:pt x="2773563" y="124992"/>
                  </a:cubicBezTo>
                  <a:cubicBezTo>
                    <a:pt x="2764829" y="113807"/>
                    <a:pt x="2748607" y="113807"/>
                    <a:pt x="2741119" y="102622"/>
                  </a:cubicBezTo>
                  <a:cubicBezTo>
                    <a:pt x="2807255" y="90195"/>
                    <a:pt x="2874637" y="88952"/>
                    <a:pt x="2942021" y="82739"/>
                  </a:cubicBezTo>
                  <a:lnTo>
                    <a:pt x="2973287" y="79823"/>
                  </a:lnTo>
                  <a:lnTo>
                    <a:pt x="3075199" y="57319"/>
                  </a:lnTo>
                  <a:cubicBezTo>
                    <a:pt x="3117057" y="48411"/>
                    <a:pt x="3159071" y="40597"/>
                    <a:pt x="3201395" y="36222"/>
                  </a:cubicBezTo>
                  <a:cubicBezTo>
                    <a:pt x="3271107" y="28720"/>
                    <a:pt x="3342063" y="29970"/>
                    <a:pt x="3413021" y="26220"/>
                  </a:cubicBezTo>
                  <a:cubicBezTo>
                    <a:pt x="3422979" y="26220"/>
                    <a:pt x="3434183" y="28720"/>
                    <a:pt x="3440407" y="18718"/>
                  </a:cubicBezTo>
                  <a:cubicBezTo>
                    <a:pt x="3447876" y="5592"/>
                    <a:pt x="3456590" y="904"/>
                    <a:pt x="3466238" y="122"/>
                  </a:cubicBezTo>
                  <a:close/>
                </a:path>
              </a:pathLst>
            </a:custGeom>
            <a:solidFill>
              <a:schemeClr val="accent4"/>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49" name="Google Shape;1649;p155"/>
            <p:cNvSpPr/>
            <p:nvPr/>
          </p:nvSpPr>
          <p:spPr>
            <a:xfrm>
              <a:off x="14711713" y="6933353"/>
              <a:ext cx="45351" cy="45351"/>
            </a:xfrm>
            <a:custGeom>
              <a:rect b="b" l="l" r="r" t="t"/>
              <a:pathLst>
                <a:path extrusionOk="0" h="108624" w="108626">
                  <a:moveTo>
                    <a:pt x="0" y="0"/>
                  </a:moveTo>
                  <a:cubicBezTo>
                    <a:pt x="48562" y="25558"/>
                    <a:pt x="84345" y="61341"/>
                    <a:pt x="108626" y="108624"/>
                  </a:cubicBezTo>
                  <a:lnTo>
                    <a:pt x="75623" y="80010"/>
                  </a:lnTo>
                  <a:lnTo>
                    <a:pt x="69838" y="93976"/>
                  </a:lnTo>
                  <a:cubicBezTo>
                    <a:pt x="65702" y="98112"/>
                    <a:pt x="59987" y="100671"/>
                    <a:pt x="53674" y="100671"/>
                  </a:cubicBezTo>
                  <a:cubicBezTo>
                    <a:pt x="41049" y="100671"/>
                    <a:pt x="30814" y="90436"/>
                    <a:pt x="30814" y="77811"/>
                  </a:cubicBezTo>
                  <a:cubicBezTo>
                    <a:pt x="30814" y="71499"/>
                    <a:pt x="33373" y="65784"/>
                    <a:pt x="37510" y="61647"/>
                  </a:cubicBezTo>
                  <a:lnTo>
                    <a:pt x="49329" y="56751"/>
                  </a:lnTo>
                  <a:close/>
                </a:path>
              </a:pathLst>
            </a:custGeom>
            <a:solidFill>
              <a:schemeClr val="accent4">
                <a:alpha val="4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grpSp>
      <p:grpSp>
        <p:nvGrpSpPr>
          <p:cNvPr id="1650" name="Google Shape;1650;p155"/>
          <p:cNvGrpSpPr/>
          <p:nvPr/>
        </p:nvGrpSpPr>
        <p:grpSpPr>
          <a:xfrm>
            <a:off x="4499760" y="2706351"/>
            <a:ext cx="969392" cy="980427"/>
            <a:chOff x="9231504" y="9052560"/>
            <a:chExt cx="2584355" cy="2614471"/>
          </a:xfrm>
        </p:grpSpPr>
        <p:sp>
          <p:nvSpPr>
            <p:cNvPr id="1651" name="Google Shape;1651;p155"/>
            <p:cNvSpPr/>
            <p:nvPr/>
          </p:nvSpPr>
          <p:spPr>
            <a:xfrm>
              <a:off x="9353447" y="9094519"/>
              <a:ext cx="2445329" cy="2246725"/>
            </a:xfrm>
            <a:custGeom>
              <a:rect b="b" l="l" r="r" t="t"/>
              <a:pathLst>
                <a:path extrusionOk="0" h="5446607" w="5928070">
                  <a:moveTo>
                    <a:pt x="5252296" y="1400731"/>
                  </a:moveTo>
                  <a:cubicBezTo>
                    <a:pt x="5257438" y="1399485"/>
                    <a:pt x="5263048" y="1400108"/>
                    <a:pt x="5268658" y="1404468"/>
                  </a:cubicBezTo>
                  <a:cubicBezTo>
                    <a:pt x="5289848" y="1451807"/>
                    <a:pt x="5299820" y="1501639"/>
                    <a:pt x="5294834" y="1552716"/>
                  </a:cubicBezTo>
                  <a:cubicBezTo>
                    <a:pt x="5293588" y="1576386"/>
                    <a:pt x="5302314" y="1591336"/>
                    <a:pt x="5325998" y="1600056"/>
                  </a:cubicBezTo>
                  <a:cubicBezTo>
                    <a:pt x="5342202" y="1605039"/>
                    <a:pt x="5358408" y="1615005"/>
                    <a:pt x="5373366" y="1623726"/>
                  </a:cubicBezTo>
                  <a:cubicBezTo>
                    <a:pt x="5392064" y="1636184"/>
                    <a:pt x="5397050" y="1653625"/>
                    <a:pt x="5378352" y="1667328"/>
                  </a:cubicBezTo>
                  <a:cubicBezTo>
                    <a:pt x="5335970" y="1697227"/>
                    <a:pt x="5352174" y="1735847"/>
                    <a:pt x="5363394" y="1771975"/>
                  </a:cubicBezTo>
                  <a:cubicBezTo>
                    <a:pt x="5373366" y="1799382"/>
                    <a:pt x="5385830" y="1825543"/>
                    <a:pt x="5397050" y="1850459"/>
                  </a:cubicBezTo>
                  <a:cubicBezTo>
                    <a:pt x="5405776" y="1871638"/>
                    <a:pt x="5407022" y="1892816"/>
                    <a:pt x="5399542" y="1915240"/>
                  </a:cubicBezTo>
                  <a:cubicBezTo>
                    <a:pt x="5393310" y="1928944"/>
                    <a:pt x="5389570" y="1945139"/>
                    <a:pt x="5383338" y="1957597"/>
                  </a:cubicBezTo>
                  <a:cubicBezTo>
                    <a:pt x="5343450" y="2038573"/>
                    <a:pt x="5349682" y="2124532"/>
                    <a:pt x="5340956" y="2210491"/>
                  </a:cubicBezTo>
                  <a:cubicBezTo>
                    <a:pt x="5332230" y="2293959"/>
                    <a:pt x="5353422" y="2371198"/>
                    <a:pt x="5380844" y="2450928"/>
                  </a:cubicBezTo>
                  <a:cubicBezTo>
                    <a:pt x="5409516" y="2535641"/>
                    <a:pt x="5448158" y="2619109"/>
                    <a:pt x="5458130" y="2710051"/>
                  </a:cubicBezTo>
                  <a:cubicBezTo>
                    <a:pt x="5460622" y="2736213"/>
                    <a:pt x="5460622" y="2762374"/>
                    <a:pt x="5450650" y="2787290"/>
                  </a:cubicBezTo>
                  <a:cubicBezTo>
                    <a:pt x="5428212" y="2844596"/>
                    <a:pt x="5418240" y="2905640"/>
                    <a:pt x="5428212" y="2965438"/>
                  </a:cubicBezTo>
                  <a:cubicBezTo>
                    <a:pt x="5438186" y="3021498"/>
                    <a:pt x="5454390" y="3076313"/>
                    <a:pt x="5490540" y="3122407"/>
                  </a:cubicBezTo>
                  <a:cubicBezTo>
                    <a:pt x="5496772" y="3132373"/>
                    <a:pt x="5503004" y="3141093"/>
                    <a:pt x="5505498" y="3152306"/>
                  </a:cubicBezTo>
                  <a:cubicBezTo>
                    <a:pt x="5511730" y="3205874"/>
                    <a:pt x="5542894" y="3239511"/>
                    <a:pt x="5589016" y="3263180"/>
                  </a:cubicBezTo>
                  <a:cubicBezTo>
                    <a:pt x="5628904" y="3283113"/>
                    <a:pt x="5657574" y="3311766"/>
                    <a:pt x="5666300" y="3359106"/>
                  </a:cubicBezTo>
                  <a:cubicBezTo>
                    <a:pt x="5671286" y="3391496"/>
                    <a:pt x="5693724" y="3421395"/>
                    <a:pt x="5703696" y="3453786"/>
                  </a:cubicBezTo>
                  <a:cubicBezTo>
                    <a:pt x="5707436" y="3467489"/>
                    <a:pt x="5719900" y="3473718"/>
                    <a:pt x="5734858" y="3473718"/>
                  </a:cubicBezTo>
                  <a:cubicBezTo>
                    <a:pt x="5751064" y="3472473"/>
                    <a:pt x="5764776" y="3463752"/>
                    <a:pt x="5767268" y="3448803"/>
                  </a:cubicBezTo>
                  <a:cubicBezTo>
                    <a:pt x="5774748" y="3405200"/>
                    <a:pt x="5800924" y="3366581"/>
                    <a:pt x="5799678" y="3319241"/>
                  </a:cubicBezTo>
                  <a:cubicBezTo>
                    <a:pt x="5799678" y="3279376"/>
                    <a:pt x="5824608" y="3250723"/>
                    <a:pt x="5847046" y="3220824"/>
                  </a:cubicBezTo>
                  <a:cubicBezTo>
                    <a:pt x="5854526" y="3209612"/>
                    <a:pt x="5866990" y="3205874"/>
                    <a:pt x="5879456" y="3207120"/>
                  </a:cubicBezTo>
                  <a:cubicBezTo>
                    <a:pt x="5905634" y="3212103"/>
                    <a:pt x="5911866" y="3197154"/>
                    <a:pt x="5913112" y="3174730"/>
                  </a:cubicBezTo>
                  <a:cubicBezTo>
                    <a:pt x="5914358" y="3161026"/>
                    <a:pt x="5905634" y="3141093"/>
                    <a:pt x="5928070" y="3133619"/>
                  </a:cubicBezTo>
                  <a:cubicBezTo>
                    <a:pt x="5925578" y="3274393"/>
                    <a:pt x="5911866" y="3412675"/>
                    <a:pt x="5885688" y="3549711"/>
                  </a:cubicBezTo>
                  <a:cubicBezTo>
                    <a:pt x="5854526" y="3717892"/>
                    <a:pt x="5817130" y="3884829"/>
                    <a:pt x="5782226" y="4053010"/>
                  </a:cubicBezTo>
                  <a:cubicBezTo>
                    <a:pt x="5778488" y="4070451"/>
                    <a:pt x="5773502" y="4089138"/>
                    <a:pt x="5766022" y="4106579"/>
                  </a:cubicBezTo>
                  <a:cubicBezTo>
                    <a:pt x="5716160" y="4227420"/>
                    <a:pt x="5678766" y="4354490"/>
                    <a:pt x="5627658" y="4475331"/>
                  </a:cubicBezTo>
                  <a:cubicBezTo>
                    <a:pt x="5577796" y="4593681"/>
                    <a:pt x="5519210" y="4709539"/>
                    <a:pt x="5454390" y="4820414"/>
                  </a:cubicBezTo>
                  <a:cubicBezTo>
                    <a:pt x="5434446" y="4854050"/>
                    <a:pt x="5405776" y="4882703"/>
                    <a:pt x="5378352" y="4911356"/>
                  </a:cubicBezTo>
                  <a:cubicBezTo>
                    <a:pt x="5363394" y="4895161"/>
                    <a:pt x="5357160" y="4872737"/>
                    <a:pt x="5343450" y="4855296"/>
                  </a:cubicBezTo>
                  <a:cubicBezTo>
                    <a:pt x="5324752" y="4827889"/>
                    <a:pt x="5301068" y="4815431"/>
                    <a:pt x="5266164" y="4819168"/>
                  </a:cubicBezTo>
                  <a:cubicBezTo>
                    <a:pt x="5217550" y="4824151"/>
                    <a:pt x="5170182" y="4827889"/>
                    <a:pt x="5121568" y="4827889"/>
                  </a:cubicBezTo>
                  <a:cubicBezTo>
                    <a:pt x="5082924" y="4827889"/>
                    <a:pt x="5075446" y="4820414"/>
                    <a:pt x="5071706" y="4783040"/>
                  </a:cubicBezTo>
                  <a:cubicBezTo>
                    <a:pt x="5071706" y="4780549"/>
                    <a:pt x="5070460" y="4779303"/>
                    <a:pt x="5070460" y="4776811"/>
                  </a:cubicBezTo>
                  <a:cubicBezTo>
                    <a:pt x="5067966" y="4765599"/>
                    <a:pt x="5067966" y="4750650"/>
                    <a:pt x="5061734" y="4741929"/>
                  </a:cubicBezTo>
                  <a:cubicBezTo>
                    <a:pt x="5051762" y="4728226"/>
                    <a:pt x="5040542" y="4745667"/>
                    <a:pt x="5030570" y="4746913"/>
                  </a:cubicBezTo>
                  <a:cubicBezTo>
                    <a:pt x="4999408" y="4748158"/>
                    <a:pt x="4970738" y="4746913"/>
                    <a:pt x="4944560" y="4729472"/>
                  </a:cubicBezTo>
                  <a:cubicBezTo>
                    <a:pt x="4924616" y="4715768"/>
                    <a:pt x="4903424" y="4712031"/>
                    <a:pt x="4883480" y="4725734"/>
                  </a:cubicBezTo>
                  <a:cubicBezTo>
                    <a:pt x="4859796" y="4738192"/>
                    <a:pt x="4837358" y="4720751"/>
                    <a:pt x="4812428" y="4730717"/>
                  </a:cubicBezTo>
                  <a:cubicBezTo>
                    <a:pt x="4791238" y="4739438"/>
                    <a:pt x="4763814" y="4739438"/>
                    <a:pt x="4740130" y="4741929"/>
                  </a:cubicBezTo>
                  <a:cubicBezTo>
                    <a:pt x="4730158" y="4714522"/>
                    <a:pt x="4708966" y="4707047"/>
                    <a:pt x="4681542" y="4700818"/>
                  </a:cubicBezTo>
                  <a:cubicBezTo>
                    <a:pt x="4650380" y="4694590"/>
                    <a:pt x="4621710" y="4673411"/>
                    <a:pt x="4586806" y="4682132"/>
                  </a:cubicBezTo>
                  <a:cubicBezTo>
                    <a:pt x="4583066" y="4694590"/>
                    <a:pt x="4593040" y="4698327"/>
                    <a:pt x="4600518" y="4700818"/>
                  </a:cubicBezTo>
                  <a:cubicBezTo>
                    <a:pt x="4637914" y="4720751"/>
                    <a:pt x="4675310" y="4736946"/>
                    <a:pt x="4718938" y="4735701"/>
                  </a:cubicBezTo>
                  <a:cubicBezTo>
                    <a:pt x="4725172" y="4734455"/>
                    <a:pt x="4732650" y="4734455"/>
                    <a:pt x="4737636" y="4739438"/>
                  </a:cubicBezTo>
                  <a:cubicBezTo>
                    <a:pt x="4740130" y="4741929"/>
                    <a:pt x="4740130" y="4744421"/>
                    <a:pt x="4738882" y="4748158"/>
                  </a:cubicBezTo>
                  <a:cubicBezTo>
                    <a:pt x="4701486" y="4773074"/>
                    <a:pt x="4667830" y="4775566"/>
                    <a:pt x="4627942" y="4749404"/>
                  </a:cubicBezTo>
                  <a:cubicBezTo>
                    <a:pt x="4589300" y="4721997"/>
                    <a:pt x="4544424" y="4702064"/>
                    <a:pt x="4510768" y="4665936"/>
                  </a:cubicBezTo>
                  <a:cubicBezTo>
                    <a:pt x="4500796" y="4657216"/>
                    <a:pt x="4489578" y="4649741"/>
                    <a:pt x="4492070" y="4633546"/>
                  </a:cubicBezTo>
                  <a:cubicBezTo>
                    <a:pt x="4533206" y="4618597"/>
                    <a:pt x="4576834" y="4631054"/>
                    <a:pt x="4619216" y="4626071"/>
                  </a:cubicBezTo>
                  <a:cubicBezTo>
                    <a:pt x="4684036" y="4619842"/>
                    <a:pt x="4751348" y="4617351"/>
                    <a:pt x="4814922" y="4637283"/>
                  </a:cubicBezTo>
                  <a:cubicBezTo>
                    <a:pt x="4824894" y="4639775"/>
                    <a:pt x="4834866" y="4638529"/>
                    <a:pt x="4844838" y="4636038"/>
                  </a:cubicBezTo>
                  <a:cubicBezTo>
                    <a:pt x="4857304" y="4631054"/>
                    <a:pt x="4863536" y="4619842"/>
                    <a:pt x="4864782" y="4607385"/>
                  </a:cubicBezTo>
                  <a:cubicBezTo>
                    <a:pt x="4866028" y="4593681"/>
                    <a:pt x="4857304" y="4587452"/>
                    <a:pt x="4846084" y="4583715"/>
                  </a:cubicBezTo>
                  <a:cubicBezTo>
                    <a:pt x="4827386" y="4577486"/>
                    <a:pt x="4807442" y="4573748"/>
                    <a:pt x="4788744" y="4565028"/>
                  </a:cubicBezTo>
                  <a:cubicBezTo>
                    <a:pt x="4778772" y="4560045"/>
                    <a:pt x="4771292" y="4565028"/>
                    <a:pt x="4777526" y="4577486"/>
                  </a:cubicBezTo>
                  <a:cubicBezTo>
                    <a:pt x="4783758" y="4592435"/>
                    <a:pt x="4791238" y="4604893"/>
                    <a:pt x="4773786" y="4614859"/>
                  </a:cubicBezTo>
                  <a:cubicBezTo>
                    <a:pt x="4760074" y="4623580"/>
                    <a:pt x="4747608" y="4616105"/>
                    <a:pt x="4738882" y="4606139"/>
                  </a:cubicBezTo>
                  <a:cubicBezTo>
                    <a:pt x="4726418" y="4593681"/>
                    <a:pt x="4710212" y="4577486"/>
                    <a:pt x="4725172" y="4561290"/>
                  </a:cubicBezTo>
                  <a:cubicBezTo>
                    <a:pt x="4746362" y="4536375"/>
                    <a:pt x="4738882" y="4522671"/>
                    <a:pt x="4713952" y="4508967"/>
                  </a:cubicBezTo>
                  <a:cubicBezTo>
                    <a:pt x="4706474" y="4503984"/>
                    <a:pt x="4700240" y="4497755"/>
                    <a:pt x="4702734" y="4487789"/>
                  </a:cubicBezTo>
                  <a:cubicBezTo>
                    <a:pt x="4705226" y="4476577"/>
                    <a:pt x="4715198" y="4471594"/>
                    <a:pt x="4725172" y="4471594"/>
                  </a:cubicBezTo>
                  <a:cubicBezTo>
                    <a:pt x="4753842" y="4471594"/>
                    <a:pt x="4781264" y="4464119"/>
                    <a:pt x="4808688" y="4456644"/>
                  </a:cubicBezTo>
                  <a:cubicBezTo>
                    <a:pt x="4821154" y="4452907"/>
                    <a:pt x="4833618" y="4455399"/>
                    <a:pt x="4841098" y="4466611"/>
                  </a:cubicBezTo>
                  <a:cubicBezTo>
                    <a:pt x="4848578" y="4476577"/>
                    <a:pt x="4857304" y="4480314"/>
                    <a:pt x="4866028" y="4470348"/>
                  </a:cubicBezTo>
                  <a:cubicBezTo>
                    <a:pt x="4876000" y="4459136"/>
                    <a:pt x="4871014" y="4450416"/>
                    <a:pt x="4859796" y="4442941"/>
                  </a:cubicBezTo>
                  <a:cubicBezTo>
                    <a:pt x="4843592" y="4432974"/>
                    <a:pt x="4834866" y="4419271"/>
                    <a:pt x="4834866" y="4399338"/>
                  </a:cubicBezTo>
                  <a:cubicBezTo>
                    <a:pt x="4836112" y="4379406"/>
                    <a:pt x="4841098" y="4363210"/>
                    <a:pt x="4862290" y="4355736"/>
                  </a:cubicBezTo>
                  <a:cubicBezTo>
                    <a:pt x="4877248" y="4349507"/>
                    <a:pt x="4888466" y="4335803"/>
                    <a:pt x="4908410" y="4330820"/>
                  </a:cubicBezTo>
                  <a:cubicBezTo>
                    <a:pt x="4878494" y="4323345"/>
                    <a:pt x="4867276" y="4303413"/>
                    <a:pt x="4853564" y="4285972"/>
                  </a:cubicBezTo>
                  <a:cubicBezTo>
                    <a:pt x="4847330" y="4277251"/>
                    <a:pt x="4844838" y="4268531"/>
                    <a:pt x="4838606" y="4261056"/>
                  </a:cubicBezTo>
                  <a:cubicBezTo>
                    <a:pt x="4813674" y="4233649"/>
                    <a:pt x="4817414" y="4218699"/>
                    <a:pt x="4849824" y="4203750"/>
                  </a:cubicBezTo>
                  <a:cubicBezTo>
                    <a:pt x="4858550" y="4200013"/>
                    <a:pt x="4867276" y="4196275"/>
                    <a:pt x="4877248" y="4193784"/>
                  </a:cubicBezTo>
                  <a:cubicBezTo>
                    <a:pt x="4895946" y="4188800"/>
                    <a:pt x="4914644" y="4190046"/>
                    <a:pt x="4920876" y="4209979"/>
                  </a:cubicBezTo>
                  <a:cubicBezTo>
                    <a:pt x="4928356" y="4229911"/>
                    <a:pt x="4934588" y="4251090"/>
                    <a:pt x="4904672" y="4262302"/>
                  </a:cubicBezTo>
                  <a:cubicBezTo>
                    <a:pt x="4902178" y="4263548"/>
                    <a:pt x="4910904" y="4268531"/>
                    <a:pt x="4913396" y="4272268"/>
                  </a:cubicBezTo>
                  <a:cubicBezTo>
                    <a:pt x="4917136" y="4278497"/>
                    <a:pt x="4919630" y="4288463"/>
                    <a:pt x="4930848" y="4283480"/>
                  </a:cubicBezTo>
                  <a:cubicBezTo>
                    <a:pt x="4938328" y="4279743"/>
                    <a:pt x="4938328" y="4271022"/>
                    <a:pt x="4939574" y="4263548"/>
                  </a:cubicBezTo>
                  <a:cubicBezTo>
                    <a:pt x="4940820" y="4227420"/>
                    <a:pt x="4948300" y="4221191"/>
                    <a:pt x="4983202" y="4216208"/>
                  </a:cubicBezTo>
                  <a:cubicBezTo>
                    <a:pt x="4995668" y="4214962"/>
                    <a:pt x="5013120" y="4219945"/>
                    <a:pt x="5013120" y="4200013"/>
                  </a:cubicBezTo>
                  <a:cubicBezTo>
                    <a:pt x="5013120" y="4182572"/>
                    <a:pt x="4999408" y="4173851"/>
                    <a:pt x="4981956" y="4173851"/>
                  </a:cubicBezTo>
                  <a:cubicBezTo>
                    <a:pt x="4966998" y="4172605"/>
                    <a:pt x="4952040" y="4173851"/>
                    <a:pt x="4938328" y="4167622"/>
                  </a:cubicBezTo>
                  <a:cubicBezTo>
                    <a:pt x="4922122" y="4160147"/>
                    <a:pt x="4912150" y="4148935"/>
                    <a:pt x="4910904" y="4130248"/>
                  </a:cubicBezTo>
                  <a:cubicBezTo>
                    <a:pt x="4908410" y="4111562"/>
                    <a:pt x="4919630" y="4101595"/>
                    <a:pt x="4934588" y="4095366"/>
                  </a:cubicBezTo>
                  <a:cubicBezTo>
                    <a:pt x="4957026" y="4085400"/>
                    <a:pt x="4975724" y="4070451"/>
                    <a:pt x="4993174" y="4053010"/>
                  </a:cubicBezTo>
                  <a:cubicBezTo>
                    <a:pt x="5004394" y="4043043"/>
                    <a:pt x="5013120" y="4025602"/>
                    <a:pt x="5031816" y="4034323"/>
                  </a:cubicBezTo>
                  <a:cubicBezTo>
                    <a:pt x="5050514" y="4043043"/>
                    <a:pt x="5051762" y="4061730"/>
                    <a:pt x="5049268" y="4079171"/>
                  </a:cubicBezTo>
                  <a:cubicBezTo>
                    <a:pt x="5046776" y="4101595"/>
                    <a:pt x="5049268" y="4120282"/>
                    <a:pt x="5065474" y="4136477"/>
                  </a:cubicBezTo>
                  <a:cubicBezTo>
                    <a:pt x="5084172" y="4155164"/>
                    <a:pt x="5095390" y="4155164"/>
                    <a:pt x="5109102" y="4135232"/>
                  </a:cubicBezTo>
                  <a:cubicBezTo>
                    <a:pt x="5161456" y="4055501"/>
                    <a:pt x="5192620" y="3970788"/>
                    <a:pt x="5173922" y="3873617"/>
                  </a:cubicBezTo>
                  <a:cubicBezTo>
                    <a:pt x="5162702" y="3820048"/>
                    <a:pt x="5177660" y="3773953"/>
                    <a:pt x="5205084" y="3729104"/>
                  </a:cubicBezTo>
                  <a:cubicBezTo>
                    <a:pt x="5225028" y="3696714"/>
                    <a:pt x="5221290" y="3656849"/>
                    <a:pt x="5230014" y="3621967"/>
                  </a:cubicBezTo>
                  <a:cubicBezTo>
                    <a:pt x="5232508" y="3616984"/>
                    <a:pt x="5230014" y="3613246"/>
                    <a:pt x="5232508" y="3609509"/>
                  </a:cubicBezTo>
                  <a:cubicBezTo>
                    <a:pt x="5249960" y="3558432"/>
                    <a:pt x="5241234" y="3512338"/>
                    <a:pt x="5220042" y="3464998"/>
                  </a:cubicBezTo>
                  <a:cubicBezTo>
                    <a:pt x="5217550" y="3451294"/>
                    <a:pt x="5215056" y="3437591"/>
                    <a:pt x="5208824" y="3425133"/>
                  </a:cubicBezTo>
                  <a:cubicBezTo>
                    <a:pt x="5192620" y="3391496"/>
                    <a:pt x="5212564" y="3360352"/>
                    <a:pt x="5218796" y="3329207"/>
                  </a:cubicBezTo>
                  <a:cubicBezTo>
                    <a:pt x="5220042" y="3317995"/>
                    <a:pt x="5235002" y="3322978"/>
                    <a:pt x="5243726" y="3327961"/>
                  </a:cubicBezTo>
                  <a:cubicBezTo>
                    <a:pt x="5252452" y="3332944"/>
                    <a:pt x="5249960" y="3345402"/>
                    <a:pt x="5257438" y="3352877"/>
                  </a:cubicBezTo>
                  <a:cubicBezTo>
                    <a:pt x="5269904" y="3346648"/>
                    <a:pt x="5276136" y="3336682"/>
                    <a:pt x="5272396" y="3325470"/>
                  </a:cubicBezTo>
                  <a:cubicBezTo>
                    <a:pt x="5266164" y="3304291"/>
                    <a:pt x="5263672" y="3279376"/>
                    <a:pt x="5253698" y="3259443"/>
                  </a:cubicBezTo>
                  <a:cubicBezTo>
                    <a:pt x="5233754" y="3222070"/>
                    <a:pt x="5221290" y="3185942"/>
                    <a:pt x="5226276" y="3144831"/>
                  </a:cubicBezTo>
                  <a:cubicBezTo>
                    <a:pt x="5225028" y="3141093"/>
                    <a:pt x="5223782" y="3139848"/>
                    <a:pt x="5221290" y="3139848"/>
                  </a:cubicBezTo>
                  <a:cubicBezTo>
                    <a:pt x="5208824" y="3141093"/>
                    <a:pt x="5195112" y="3153551"/>
                    <a:pt x="5185140" y="3136110"/>
                  </a:cubicBezTo>
                  <a:cubicBezTo>
                    <a:pt x="5177660" y="3123652"/>
                    <a:pt x="5185140" y="3111195"/>
                    <a:pt x="5192620" y="3099982"/>
                  </a:cubicBezTo>
                  <a:cubicBezTo>
                    <a:pt x="5215056" y="3070084"/>
                    <a:pt x="5216304" y="3042676"/>
                    <a:pt x="5197606" y="3007794"/>
                  </a:cubicBezTo>
                  <a:cubicBezTo>
                    <a:pt x="5180154" y="2975404"/>
                    <a:pt x="5191372" y="2949242"/>
                    <a:pt x="5223782" y="2930556"/>
                  </a:cubicBezTo>
                  <a:cubicBezTo>
                    <a:pt x="5232508" y="2925572"/>
                    <a:pt x="5241234" y="2918098"/>
                    <a:pt x="5243726" y="2901903"/>
                  </a:cubicBezTo>
                  <a:cubicBezTo>
                    <a:pt x="5218796" y="2906886"/>
                    <a:pt x="5198852" y="2896919"/>
                    <a:pt x="5183894" y="2878233"/>
                  </a:cubicBezTo>
                  <a:cubicBezTo>
                    <a:pt x="5165196" y="2859546"/>
                    <a:pt x="5150238" y="2842105"/>
                    <a:pt x="5173922" y="2817189"/>
                  </a:cubicBezTo>
                  <a:cubicBezTo>
                    <a:pt x="5178908" y="2812206"/>
                    <a:pt x="5178908" y="2802240"/>
                    <a:pt x="5177660" y="2794765"/>
                  </a:cubicBezTo>
                  <a:cubicBezTo>
                    <a:pt x="5173922" y="2774832"/>
                    <a:pt x="5178908" y="2759883"/>
                    <a:pt x="5197606" y="2747425"/>
                  </a:cubicBezTo>
                  <a:cubicBezTo>
                    <a:pt x="5211318" y="2736213"/>
                    <a:pt x="5211318" y="2722509"/>
                    <a:pt x="5203838" y="2705068"/>
                  </a:cubicBezTo>
                  <a:cubicBezTo>
                    <a:pt x="5181400" y="2662712"/>
                    <a:pt x="5182646" y="2661466"/>
                    <a:pt x="5132786" y="2666449"/>
                  </a:cubicBezTo>
                  <a:cubicBezTo>
                    <a:pt x="5119074" y="2667695"/>
                    <a:pt x="5107856" y="2666449"/>
                    <a:pt x="5099130" y="2656483"/>
                  </a:cubicBezTo>
                  <a:cubicBezTo>
                    <a:pt x="5085418" y="2640287"/>
                    <a:pt x="5070460" y="2622846"/>
                    <a:pt x="5055502" y="2606651"/>
                  </a:cubicBezTo>
                  <a:cubicBezTo>
                    <a:pt x="5051762" y="2601668"/>
                    <a:pt x="5048022" y="2594193"/>
                    <a:pt x="5049268" y="2587964"/>
                  </a:cubicBezTo>
                  <a:cubicBezTo>
                    <a:pt x="5061734" y="2558066"/>
                    <a:pt x="5049268" y="2530658"/>
                    <a:pt x="5036804" y="2504497"/>
                  </a:cubicBezTo>
                  <a:cubicBezTo>
                    <a:pt x="5030570" y="2489547"/>
                    <a:pt x="5033064" y="2474598"/>
                    <a:pt x="5034310" y="2458403"/>
                  </a:cubicBezTo>
                  <a:cubicBezTo>
                    <a:pt x="5038050" y="2423521"/>
                    <a:pt x="5025584" y="2403588"/>
                    <a:pt x="4991928" y="2396113"/>
                  </a:cubicBezTo>
                  <a:cubicBezTo>
                    <a:pt x="4965750" y="2389884"/>
                    <a:pt x="4958272" y="2374935"/>
                    <a:pt x="4948300" y="2350019"/>
                  </a:cubicBezTo>
                  <a:cubicBezTo>
                    <a:pt x="4932094" y="2312646"/>
                    <a:pt x="4944560" y="2283993"/>
                    <a:pt x="4963258" y="2256585"/>
                  </a:cubicBezTo>
                  <a:cubicBezTo>
                    <a:pt x="4959518" y="2250356"/>
                    <a:pt x="4958272" y="2249111"/>
                    <a:pt x="4955778" y="2249111"/>
                  </a:cubicBezTo>
                  <a:cubicBezTo>
                    <a:pt x="4942066" y="2247865"/>
                    <a:pt x="4924616" y="2247865"/>
                    <a:pt x="4920876" y="2231670"/>
                  </a:cubicBezTo>
                  <a:cubicBezTo>
                    <a:pt x="4917136" y="2212983"/>
                    <a:pt x="4933342" y="2206754"/>
                    <a:pt x="4943314" y="2198033"/>
                  </a:cubicBezTo>
                  <a:cubicBezTo>
                    <a:pt x="4986942" y="2161906"/>
                    <a:pt x="5023092" y="2119549"/>
                    <a:pt x="5046776" y="2067226"/>
                  </a:cubicBezTo>
                  <a:cubicBezTo>
                    <a:pt x="5065474" y="2024869"/>
                    <a:pt x="5033064" y="1980021"/>
                    <a:pt x="4986942" y="1983758"/>
                  </a:cubicBezTo>
                  <a:cubicBezTo>
                    <a:pt x="4973230" y="1985004"/>
                    <a:pt x="4959518" y="1987496"/>
                    <a:pt x="4949546" y="1977529"/>
                  </a:cubicBezTo>
                  <a:cubicBezTo>
                    <a:pt x="4943314" y="1970055"/>
                    <a:pt x="4947054" y="1962580"/>
                    <a:pt x="4952040" y="1956351"/>
                  </a:cubicBezTo>
                  <a:cubicBezTo>
                    <a:pt x="4962012" y="1941402"/>
                    <a:pt x="4975724" y="1933927"/>
                    <a:pt x="4990682" y="1940156"/>
                  </a:cubicBezTo>
                  <a:cubicBezTo>
                    <a:pt x="5021844" y="1953859"/>
                    <a:pt x="5038050" y="1936418"/>
                    <a:pt x="5054254" y="1915240"/>
                  </a:cubicBezTo>
                  <a:cubicBezTo>
                    <a:pt x="5072952" y="1890324"/>
                    <a:pt x="5087910" y="1862917"/>
                    <a:pt x="5109102" y="1840493"/>
                  </a:cubicBezTo>
                  <a:cubicBezTo>
                    <a:pt x="5122814" y="1824298"/>
                    <a:pt x="5136526" y="1809348"/>
                    <a:pt x="5157716" y="1803119"/>
                  </a:cubicBezTo>
                  <a:cubicBezTo>
                    <a:pt x="5165196" y="1800628"/>
                    <a:pt x="5175168" y="1799382"/>
                    <a:pt x="5173922" y="1789416"/>
                  </a:cubicBezTo>
                  <a:cubicBezTo>
                    <a:pt x="5173922" y="1778204"/>
                    <a:pt x="5162702" y="1776958"/>
                    <a:pt x="5153976" y="1775712"/>
                  </a:cubicBezTo>
                  <a:cubicBezTo>
                    <a:pt x="5134032" y="1774466"/>
                    <a:pt x="5114088" y="1773220"/>
                    <a:pt x="5095390" y="1765746"/>
                  </a:cubicBezTo>
                  <a:cubicBezTo>
                    <a:pt x="5080432" y="1760762"/>
                    <a:pt x="5069212" y="1765746"/>
                    <a:pt x="5069212" y="1784432"/>
                  </a:cubicBezTo>
                  <a:cubicBezTo>
                    <a:pt x="5067966" y="1790661"/>
                    <a:pt x="5069212" y="1796890"/>
                    <a:pt x="5065474" y="1803119"/>
                  </a:cubicBezTo>
                  <a:cubicBezTo>
                    <a:pt x="5055502" y="1821806"/>
                    <a:pt x="5044282" y="1839247"/>
                    <a:pt x="5020598" y="1836755"/>
                  </a:cubicBezTo>
                  <a:cubicBezTo>
                    <a:pt x="4995668" y="1834264"/>
                    <a:pt x="4995668" y="1813086"/>
                    <a:pt x="4993174" y="1794399"/>
                  </a:cubicBezTo>
                  <a:cubicBezTo>
                    <a:pt x="4993174" y="1788170"/>
                    <a:pt x="4991928" y="1780695"/>
                    <a:pt x="4993174" y="1774466"/>
                  </a:cubicBezTo>
                  <a:cubicBezTo>
                    <a:pt x="5010626" y="1728372"/>
                    <a:pt x="4981956" y="1692244"/>
                    <a:pt x="4969490" y="1652379"/>
                  </a:cubicBezTo>
                  <a:cubicBezTo>
                    <a:pt x="4963258" y="1632446"/>
                    <a:pt x="4942066" y="1624972"/>
                    <a:pt x="4925862" y="1615005"/>
                  </a:cubicBezTo>
                  <a:cubicBezTo>
                    <a:pt x="4914644" y="1608777"/>
                    <a:pt x="4899686" y="1603793"/>
                    <a:pt x="4900932" y="1587598"/>
                  </a:cubicBezTo>
                  <a:cubicBezTo>
                    <a:pt x="4903424" y="1568911"/>
                    <a:pt x="4915890" y="1560191"/>
                    <a:pt x="4929602" y="1552716"/>
                  </a:cubicBezTo>
                  <a:cubicBezTo>
                    <a:pt x="4949546" y="1542750"/>
                    <a:pt x="4970738" y="1547733"/>
                    <a:pt x="4990682" y="1546487"/>
                  </a:cubicBezTo>
                  <a:cubicBezTo>
                    <a:pt x="4993174" y="1532784"/>
                    <a:pt x="4984448" y="1526555"/>
                    <a:pt x="4979462" y="1519080"/>
                  </a:cubicBezTo>
                  <a:cubicBezTo>
                    <a:pt x="4965750" y="1491673"/>
                    <a:pt x="4973230" y="1482952"/>
                    <a:pt x="4998160" y="1468003"/>
                  </a:cubicBezTo>
                  <a:cubicBezTo>
                    <a:pt x="5051762" y="1435612"/>
                    <a:pt x="5111594" y="1444333"/>
                    <a:pt x="5167688" y="1433121"/>
                  </a:cubicBezTo>
                  <a:cubicBezTo>
                    <a:pt x="5192620" y="1428138"/>
                    <a:pt x="5216304" y="1424400"/>
                    <a:pt x="5238740" y="1408205"/>
                  </a:cubicBezTo>
                  <a:cubicBezTo>
                    <a:pt x="5242480" y="1405091"/>
                    <a:pt x="5247154" y="1401976"/>
                    <a:pt x="5252296" y="1400731"/>
                  </a:cubicBezTo>
                  <a:close/>
                  <a:moveTo>
                    <a:pt x="1171976" y="928601"/>
                  </a:moveTo>
                  <a:lnTo>
                    <a:pt x="1169990" y="928758"/>
                  </a:lnTo>
                  <a:lnTo>
                    <a:pt x="1172974" y="928924"/>
                  </a:lnTo>
                  <a:close/>
                  <a:moveTo>
                    <a:pt x="1108716" y="907601"/>
                  </a:moveTo>
                  <a:lnTo>
                    <a:pt x="1105880" y="908956"/>
                  </a:lnTo>
                  <a:lnTo>
                    <a:pt x="1108754" y="909274"/>
                  </a:lnTo>
                  <a:lnTo>
                    <a:pt x="1116228" y="913561"/>
                  </a:lnTo>
                  <a:lnTo>
                    <a:pt x="1116132" y="913446"/>
                  </a:lnTo>
                  <a:cubicBezTo>
                    <a:pt x="1113146" y="910413"/>
                    <a:pt x="1110710" y="908543"/>
                    <a:pt x="1108716" y="907601"/>
                  </a:cubicBezTo>
                  <a:close/>
                  <a:moveTo>
                    <a:pt x="4447666" y="390148"/>
                  </a:moveTo>
                  <a:cubicBezTo>
                    <a:pt x="4490014" y="423757"/>
                    <a:pt x="4531120" y="457367"/>
                    <a:pt x="4573468" y="490976"/>
                  </a:cubicBezTo>
                  <a:cubicBezTo>
                    <a:pt x="4572224" y="504669"/>
                    <a:pt x="4542330" y="509648"/>
                    <a:pt x="4554786" y="522096"/>
                  </a:cubicBezTo>
                  <a:cubicBezTo>
                    <a:pt x="4569732" y="538279"/>
                    <a:pt x="4593398" y="529565"/>
                    <a:pt x="4612082" y="518362"/>
                  </a:cubicBezTo>
                  <a:cubicBezTo>
                    <a:pt x="4629520" y="527075"/>
                    <a:pt x="4640730" y="542013"/>
                    <a:pt x="4653186" y="555706"/>
                  </a:cubicBezTo>
                  <a:cubicBezTo>
                    <a:pt x="4651940" y="574378"/>
                    <a:pt x="4638238" y="571888"/>
                    <a:pt x="4627028" y="570643"/>
                  </a:cubicBezTo>
                  <a:cubicBezTo>
                    <a:pt x="4578452" y="568154"/>
                    <a:pt x="4531120" y="560685"/>
                    <a:pt x="4483788" y="580602"/>
                  </a:cubicBezTo>
                  <a:cubicBezTo>
                    <a:pt x="4463858" y="589315"/>
                    <a:pt x="4445174" y="574378"/>
                    <a:pt x="4440192" y="551971"/>
                  </a:cubicBezTo>
                  <a:cubicBezTo>
                    <a:pt x="4433964" y="527075"/>
                    <a:pt x="4420262" y="510893"/>
                    <a:pt x="4395352" y="504669"/>
                  </a:cubicBezTo>
                  <a:cubicBezTo>
                    <a:pt x="4382896" y="502179"/>
                    <a:pt x="4374176" y="492221"/>
                    <a:pt x="4364212" y="485997"/>
                  </a:cubicBezTo>
                  <a:cubicBezTo>
                    <a:pt x="4348020" y="476039"/>
                    <a:pt x="4330582" y="469815"/>
                    <a:pt x="4310652" y="478528"/>
                  </a:cubicBezTo>
                  <a:cubicBezTo>
                    <a:pt x="4299442" y="482263"/>
                    <a:pt x="4293214" y="490976"/>
                    <a:pt x="4293214" y="503424"/>
                  </a:cubicBezTo>
                  <a:cubicBezTo>
                    <a:pt x="4291968" y="514627"/>
                    <a:pt x="4298196" y="522096"/>
                    <a:pt x="4308160" y="527075"/>
                  </a:cubicBezTo>
                  <a:cubicBezTo>
                    <a:pt x="4313144" y="529565"/>
                    <a:pt x="4320616" y="532055"/>
                    <a:pt x="4325598" y="534544"/>
                  </a:cubicBezTo>
                  <a:cubicBezTo>
                    <a:pt x="4338054" y="543258"/>
                    <a:pt x="4343036" y="554461"/>
                    <a:pt x="4330582" y="564419"/>
                  </a:cubicBezTo>
                  <a:cubicBezTo>
                    <a:pt x="4316880" y="575622"/>
                    <a:pt x="4306916" y="590560"/>
                    <a:pt x="4298196" y="605498"/>
                  </a:cubicBezTo>
                  <a:cubicBezTo>
                    <a:pt x="4286986" y="622925"/>
                    <a:pt x="4269548" y="626659"/>
                    <a:pt x="4252110" y="622925"/>
                  </a:cubicBezTo>
                  <a:cubicBezTo>
                    <a:pt x="4229690" y="617946"/>
                    <a:pt x="4212252" y="622925"/>
                    <a:pt x="4199796" y="641597"/>
                  </a:cubicBezTo>
                  <a:cubicBezTo>
                    <a:pt x="4187340" y="661513"/>
                    <a:pt x="4194814" y="678941"/>
                    <a:pt x="4203532" y="697612"/>
                  </a:cubicBezTo>
                  <a:cubicBezTo>
                    <a:pt x="4237162" y="777279"/>
                    <a:pt x="4305670" y="810889"/>
                    <a:pt x="4381650" y="834540"/>
                  </a:cubicBezTo>
                  <a:cubicBezTo>
                    <a:pt x="4410298" y="842009"/>
                    <a:pt x="4436456" y="851967"/>
                    <a:pt x="4456384" y="874373"/>
                  </a:cubicBezTo>
                  <a:cubicBezTo>
                    <a:pt x="4470086" y="890556"/>
                    <a:pt x="4475068" y="905494"/>
                    <a:pt x="4462612" y="925410"/>
                  </a:cubicBezTo>
                  <a:cubicBezTo>
                    <a:pt x="4455138" y="934124"/>
                    <a:pt x="4451402" y="944082"/>
                    <a:pt x="4446420" y="954041"/>
                  </a:cubicBezTo>
                  <a:cubicBezTo>
                    <a:pt x="4440192" y="966489"/>
                    <a:pt x="4431472" y="972713"/>
                    <a:pt x="4417772" y="961509"/>
                  </a:cubicBezTo>
                  <a:cubicBezTo>
                    <a:pt x="4412790" y="957775"/>
                    <a:pt x="4407806" y="950306"/>
                    <a:pt x="4401580" y="957775"/>
                  </a:cubicBezTo>
                  <a:cubicBezTo>
                    <a:pt x="4395352" y="963999"/>
                    <a:pt x="4396596" y="972713"/>
                    <a:pt x="4399088" y="978937"/>
                  </a:cubicBezTo>
                  <a:cubicBezTo>
                    <a:pt x="4402824" y="987650"/>
                    <a:pt x="4410298" y="993874"/>
                    <a:pt x="4417772" y="997609"/>
                  </a:cubicBezTo>
                  <a:cubicBezTo>
                    <a:pt x="4433964" y="1005077"/>
                    <a:pt x="4441438" y="1016280"/>
                    <a:pt x="4441438" y="1033708"/>
                  </a:cubicBezTo>
                  <a:cubicBezTo>
                    <a:pt x="4441438" y="1052380"/>
                    <a:pt x="4457630" y="1077275"/>
                    <a:pt x="4440192" y="1089723"/>
                  </a:cubicBezTo>
                  <a:cubicBezTo>
                    <a:pt x="4420262" y="1105906"/>
                    <a:pt x="4394106" y="1118354"/>
                    <a:pt x="4369194" y="1128312"/>
                  </a:cubicBezTo>
                  <a:cubicBezTo>
                    <a:pt x="4353002" y="1133291"/>
                    <a:pt x="4340546" y="1118354"/>
                    <a:pt x="4329336" y="1108395"/>
                  </a:cubicBezTo>
                  <a:cubicBezTo>
                    <a:pt x="4314388" y="1093458"/>
                    <a:pt x="4298196" y="1089723"/>
                    <a:pt x="4278266" y="1100927"/>
                  </a:cubicBezTo>
                  <a:cubicBezTo>
                    <a:pt x="4255846" y="1113375"/>
                    <a:pt x="4229690" y="1119599"/>
                    <a:pt x="4203532" y="1120843"/>
                  </a:cubicBezTo>
                  <a:cubicBezTo>
                    <a:pt x="4182358" y="1122088"/>
                    <a:pt x="4168656" y="1129557"/>
                    <a:pt x="4169902" y="1153208"/>
                  </a:cubicBezTo>
                  <a:cubicBezTo>
                    <a:pt x="4171148" y="1169390"/>
                    <a:pt x="4162428" y="1183083"/>
                    <a:pt x="4152464" y="1195531"/>
                  </a:cubicBezTo>
                  <a:cubicBezTo>
                    <a:pt x="4133780" y="1214203"/>
                    <a:pt x="4133780" y="1239099"/>
                    <a:pt x="4126306" y="1261505"/>
                  </a:cubicBezTo>
                  <a:cubicBezTo>
                    <a:pt x="4122570" y="1273953"/>
                    <a:pt x="4130044" y="1273953"/>
                    <a:pt x="4137516" y="1276443"/>
                  </a:cubicBezTo>
                  <a:cubicBezTo>
                    <a:pt x="4178620" y="1293870"/>
                    <a:pt x="4184848" y="1315031"/>
                    <a:pt x="4157446" y="1347396"/>
                  </a:cubicBezTo>
                  <a:cubicBezTo>
                    <a:pt x="4146236" y="1359844"/>
                    <a:pt x="4148726" y="1366068"/>
                    <a:pt x="4159938" y="1373537"/>
                  </a:cubicBezTo>
                  <a:cubicBezTo>
                    <a:pt x="4169902" y="1382250"/>
                    <a:pt x="4179866" y="1394698"/>
                    <a:pt x="4171148" y="1408391"/>
                  </a:cubicBezTo>
                  <a:cubicBezTo>
                    <a:pt x="4157446" y="1425818"/>
                    <a:pt x="4137516" y="1428308"/>
                    <a:pt x="4116342" y="1427063"/>
                  </a:cubicBezTo>
                  <a:cubicBezTo>
                    <a:pt x="4101396" y="1424574"/>
                    <a:pt x="4096412" y="1410881"/>
                    <a:pt x="4095168" y="1397188"/>
                  </a:cubicBezTo>
                  <a:cubicBezTo>
                    <a:pt x="4088940" y="1338683"/>
                    <a:pt x="4087694" y="1336193"/>
                    <a:pt x="4061536" y="1301339"/>
                  </a:cubicBezTo>
                  <a:cubicBezTo>
                    <a:pt x="4052818" y="1310052"/>
                    <a:pt x="4050326" y="1320011"/>
                    <a:pt x="4044098" y="1328724"/>
                  </a:cubicBezTo>
                  <a:cubicBezTo>
                    <a:pt x="4011714" y="1384740"/>
                    <a:pt x="3969364" y="1400922"/>
                    <a:pt x="3909576" y="1378516"/>
                  </a:cubicBezTo>
                  <a:cubicBezTo>
                    <a:pt x="3875946" y="1367313"/>
                    <a:pt x="3844806" y="1359844"/>
                    <a:pt x="3806194" y="1368558"/>
                  </a:cubicBezTo>
                  <a:cubicBezTo>
                    <a:pt x="3822386" y="1377271"/>
                    <a:pt x="3837332" y="1377271"/>
                    <a:pt x="3849788" y="1383495"/>
                  </a:cubicBezTo>
                  <a:cubicBezTo>
                    <a:pt x="3867226" y="1390964"/>
                    <a:pt x="3875946" y="1403412"/>
                    <a:pt x="3877192" y="1422084"/>
                  </a:cubicBezTo>
                  <a:cubicBezTo>
                    <a:pt x="3877192" y="1442001"/>
                    <a:pt x="3860998" y="1438266"/>
                    <a:pt x="3848544" y="1440756"/>
                  </a:cubicBezTo>
                  <a:cubicBezTo>
                    <a:pt x="3834842" y="1444490"/>
                    <a:pt x="3828614" y="1454449"/>
                    <a:pt x="3827368" y="1468141"/>
                  </a:cubicBezTo>
                  <a:cubicBezTo>
                    <a:pt x="3826122" y="1474365"/>
                    <a:pt x="3828614" y="1481834"/>
                    <a:pt x="3834842" y="1484324"/>
                  </a:cubicBezTo>
                  <a:cubicBezTo>
                    <a:pt x="3848544" y="1489303"/>
                    <a:pt x="3859754" y="1481834"/>
                    <a:pt x="3867226" y="1473121"/>
                  </a:cubicBezTo>
                  <a:cubicBezTo>
                    <a:pt x="3883420" y="1454449"/>
                    <a:pt x="3888402" y="1432042"/>
                    <a:pt x="3880928" y="1408391"/>
                  </a:cubicBezTo>
                  <a:cubicBezTo>
                    <a:pt x="3877192" y="1397188"/>
                    <a:pt x="3874700" y="1385985"/>
                    <a:pt x="3888402" y="1379761"/>
                  </a:cubicBezTo>
                  <a:cubicBezTo>
                    <a:pt x="3899612" y="1374782"/>
                    <a:pt x="3909576" y="1379761"/>
                    <a:pt x="3918296" y="1388474"/>
                  </a:cubicBezTo>
                  <a:cubicBezTo>
                    <a:pt x="3933242" y="1403412"/>
                    <a:pt x="3941962" y="1420839"/>
                    <a:pt x="3930752" y="1444490"/>
                  </a:cubicBezTo>
                  <a:cubicBezTo>
                    <a:pt x="3912068" y="1484324"/>
                    <a:pt x="3899612" y="1526647"/>
                    <a:pt x="3875946" y="1563991"/>
                  </a:cubicBezTo>
                  <a:cubicBezTo>
                    <a:pt x="3859754" y="1591376"/>
                    <a:pt x="3858508" y="1620007"/>
                    <a:pt x="3874700" y="1648637"/>
                  </a:cubicBezTo>
                  <a:cubicBezTo>
                    <a:pt x="3893384" y="1682246"/>
                    <a:pt x="3893384" y="1720835"/>
                    <a:pt x="3917050" y="1751955"/>
                  </a:cubicBezTo>
                  <a:cubicBezTo>
                    <a:pt x="3918296" y="1756934"/>
                    <a:pt x="3919540" y="1761913"/>
                    <a:pt x="3920786" y="1766892"/>
                  </a:cubicBezTo>
                  <a:cubicBezTo>
                    <a:pt x="3920786" y="1774361"/>
                    <a:pt x="3920786" y="1779340"/>
                    <a:pt x="3923278" y="1786809"/>
                  </a:cubicBezTo>
                  <a:cubicBezTo>
                    <a:pt x="3933242" y="1825398"/>
                    <a:pt x="3929506" y="1830377"/>
                    <a:pt x="3889648" y="1834111"/>
                  </a:cubicBezTo>
                  <a:cubicBezTo>
                    <a:pt x="3883420" y="1832867"/>
                    <a:pt x="3879682" y="1832867"/>
                    <a:pt x="3874700" y="1830377"/>
                  </a:cubicBezTo>
                  <a:cubicBezTo>
                    <a:pt x="3852280" y="1822908"/>
                    <a:pt x="3832350" y="1812950"/>
                    <a:pt x="3831104" y="1785564"/>
                  </a:cubicBezTo>
                  <a:cubicBezTo>
                    <a:pt x="3828614" y="1763158"/>
                    <a:pt x="3816158" y="1773116"/>
                    <a:pt x="3804948" y="1776851"/>
                  </a:cubicBezTo>
                  <a:cubicBezTo>
                    <a:pt x="3801212" y="1779340"/>
                    <a:pt x="3796228" y="1779340"/>
                    <a:pt x="3792492" y="1780585"/>
                  </a:cubicBezTo>
                  <a:cubicBezTo>
                    <a:pt x="3782528" y="1781830"/>
                    <a:pt x="3771318" y="1780585"/>
                    <a:pt x="3762598" y="1780585"/>
                  </a:cubicBezTo>
                  <a:cubicBezTo>
                    <a:pt x="3711530" y="1783075"/>
                    <a:pt x="3692846" y="1755689"/>
                    <a:pt x="3704056" y="1703408"/>
                  </a:cubicBezTo>
                  <a:cubicBezTo>
                    <a:pt x="3710284" y="1668554"/>
                    <a:pt x="3706548" y="1637434"/>
                    <a:pt x="3697828" y="1606314"/>
                  </a:cubicBezTo>
                  <a:cubicBezTo>
                    <a:pt x="3687864" y="1567725"/>
                    <a:pt x="3695338" y="1556522"/>
                    <a:pt x="3736442" y="1561501"/>
                  </a:cubicBezTo>
                  <a:cubicBezTo>
                    <a:pt x="3741424" y="1561501"/>
                    <a:pt x="3745160" y="1562746"/>
                    <a:pt x="3750142" y="1561501"/>
                  </a:cubicBezTo>
                  <a:cubicBezTo>
                    <a:pt x="3763844" y="1560256"/>
                    <a:pt x="3773808" y="1550298"/>
                    <a:pt x="3777546" y="1537850"/>
                  </a:cubicBezTo>
                  <a:cubicBezTo>
                    <a:pt x="3782528" y="1522912"/>
                    <a:pt x="3768826" y="1519178"/>
                    <a:pt x="3760108" y="1514199"/>
                  </a:cubicBezTo>
                  <a:cubicBezTo>
                    <a:pt x="3726476" y="1494282"/>
                    <a:pt x="3725230" y="1490548"/>
                    <a:pt x="3733950" y="1454449"/>
                  </a:cubicBezTo>
                  <a:cubicBezTo>
                    <a:pt x="3721494" y="1450714"/>
                    <a:pt x="3712776" y="1459428"/>
                    <a:pt x="3704056" y="1463162"/>
                  </a:cubicBezTo>
                  <a:cubicBezTo>
                    <a:pt x="3689110" y="1469386"/>
                    <a:pt x="3674162" y="1473121"/>
                    <a:pt x="3661706" y="1459428"/>
                  </a:cubicBezTo>
                  <a:cubicBezTo>
                    <a:pt x="3650496" y="1445735"/>
                    <a:pt x="3651742" y="1430797"/>
                    <a:pt x="3660460" y="1415860"/>
                  </a:cubicBezTo>
                  <a:cubicBezTo>
                    <a:pt x="3681636" y="1382250"/>
                    <a:pt x="3681636" y="1382250"/>
                    <a:pt x="3666688" y="1343662"/>
                  </a:cubicBezTo>
                  <a:cubicBezTo>
                    <a:pt x="3641778" y="1353620"/>
                    <a:pt x="3620602" y="1363579"/>
                    <a:pt x="3631812" y="1397188"/>
                  </a:cubicBezTo>
                  <a:cubicBezTo>
                    <a:pt x="3634304" y="1407146"/>
                    <a:pt x="3628076" y="1414615"/>
                    <a:pt x="3623094" y="1422084"/>
                  </a:cubicBezTo>
                  <a:cubicBezTo>
                    <a:pt x="3610638" y="1434532"/>
                    <a:pt x="3604410" y="1448225"/>
                    <a:pt x="3600674" y="1465652"/>
                  </a:cubicBezTo>
                  <a:cubicBezTo>
                    <a:pt x="3593200" y="1494282"/>
                    <a:pt x="3573270" y="1504240"/>
                    <a:pt x="3543376" y="1493037"/>
                  </a:cubicBezTo>
                  <a:cubicBezTo>
                    <a:pt x="3533412" y="1489303"/>
                    <a:pt x="3530920" y="1493037"/>
                    <a:pt x="3524694" y="1499261"/>
                  </a:cubicBezTo>
                  <a:cubicBezTo>
                    <a:pt x="3494800" y="1534116"/>
                    <a:pt x="3494800" y="1534116"/>
                    <a:pt x="3456186" y="1506730"/>
                  </a:cubicBezTo>
                  <a:cubicBezTo>
                    <a:pt x="3453696" y="1505485"/>
                    <a:pt x="3451204" y="1504240"/>
                    <a:pt x="3446222" y="1505485"/>
                  </a:cubicBezTo>
                  <a:cubicBezTo>
                    <a:pt x="3441240" y="1517933"/>
                    <a:pt x="3451204" y="1527892"/>
                    <a:pt x="3453696" y="1539095"/>
                  </a:cubicBezTo>
                  <a:cubicBezTo>
                    <a:pt x="3459924" y="1567725"/>
                    <a:pt x="3446222" y="1585152"/>
                    <a:pt x="3420064" y="1580173"/>
                  </a:cubicBezTo>
                  <a:cubicBezTo>
                    <a:pt x="3385188" y="1572704"/>
                    <a:pt x="3354050" y="1577683"/>
                    <a:pt x="3320418" y="1590131"/>
                  </a:cubicBezTo>
                  <a:cubicBezTo>
                    <a:pt x="3285542" y="1605069"/>
                    <a:pt x="3265614" y="1585152"/>
                    <a:pt x="3264368" y="1541584"/>
                  </a:cubicBezTo>
                  <a:cubicBezTo>
                    <a:pt x="3264368" y="1531626"/>
                    <a:pt x="3273086" y="1517933"/>
                    <a:pt x="3259386" y="1511709"/>
                  </a:cubicBezTo>
                  <a:cubicBezTo>
                    <a:pt x="3250666" y="1507975"/>
                    <a:pt x="3243192" y="1519178"/>
                    <a:pt x="3235720" y="1525402"/>
                  </a:cubicBezTo>
                  <a:cubicBezTo>
                    <a:pt x="3205826" y="1547808"/>
                    <a:pt x="3169704" y="1540340"/>
                    <a:pt x="3152266" y="1505485"/>
                  </a:cubicBezTo>
                  <a:cubicBezTo>
                    <a:pt x="3146038" y="1494282"/>
                    <a:pt x="3142302" y="1478100"/>
                    <a:pt x="3126108" y="1488058"/>
                  </a:cubicBezTo>
                  <a:cubicBezTo>
                    <a:pt x="3112408" y="1496772"/>
                    <a:pt x="3108670" y="1509220"/>
                    <a:pt x="3121126" y="1526647"/>
                  </a:cubicBezTo>
                  <a:cubicBezTo>
                    <a:pt x="3136074" y="1545319"/>
                    <a:pt x="3129846" y="1567725"/>
                    <a:pt x="3111162" y="1580173"/>
                  </a:cubicBezTo>
                  <a:cubicBezTo>
                    <a:pt x="3104934" y="1583907"/>
                    <a:pt x="3094970" y="1588887"/>
                    <a:pt x="3093724" y="1583907"/>
                  </a:cubicBezTo>
                  <a:cubicBezTo>
                    <a:pt x="3080022" y="1555277"/>
                    <a:pt x="3031444" y="1555277"/>
                    <a:pt x="3031444" y="1514199"/>
                  </a:cubicBezTo>
                  <a:cubicBezTo>
                    <a:pt x="2987850" y="1539095"/>
                    <a:pt x="2962938" y="1505485"/>
                    <a:pt x="2940518" y="1479345"/>
                  </a:cubicBezTo>
                  <a:cubicBezTo>
                    <a:pt x="2919342" y="1456938"/>
                    <a:pt x="2903150" y="1446980"/>
                    <a:pt x="2870766" y="1454449"/>
                  </a:cubicBezTo>
                  <a:cubicBezTo>
                    <a:pt x="2843362" y="1461917"/>
                    <a:pt x="2814714" y="1446980"/>
                    <a:pt x="2788558" y="1437021"/>
                  </a:cubicBezTo>
                  <a:cubicBezTo>
                    <a:pt x="2767382" y="1430797"/>
                    <a:pt x="2761154" y="1383495"/>
                    <a:pt x="2776102" y="1357355"/>
                  </a:cubicBezTo>
                  <a:cubicBezTo>
                    <a:pt x="2783574" y="1346151"/>
                    <a:pt x="2787312" y="1338683"/>
                    <a:pt x="2783574" y="1324990"/>
                  </a:cubicBezTo>
                  <a:cubicBezTo>
                    <a:pt x="2771120" y="1290136"/>
                    <a:pt x="2796030" y="1256526"/>
                    <a:pt x="2832152" y="1260260"/>
                  </a:cubicBezTo>
                  <a:cubicBezTo>
                    <a:pt x="2857064" y="1262750"/>
                    <a:pt x="2853328" y="1257771"/>
                    <a:pt x="2848344" y="1237854"/>
                  </a:cubicBezTo>
                  <a:cubicBezTo>
                    <a:pt x="2834644" y="1169390"/>
                    <a:pt x="2769874" y="1168146"/>
                    <a:pt x="2723788" y="1142005"/>
                  </a:cubicBezTo>
                  <a:cubicBezTo>
                    <a:pt x="2695140" y="1124578"/>
                    <a:pt x="2659018" y="1123333"/>
                    <a:pt x="2629124" y="1108395"/>
                  </a:cubicBezTo>
                  <a:cubicBezTo>
                    <a:pt x="2605458" y="1079765"/>
                    <a:pt x="2583038" y="1051135"/>
                    <a:pt x="2544424" y="1044911"/>
                  </a:cubicBezTo>
                  <a:cubicBezTo>
                    <a:pt x="2534460" y="1042421"/>
                    <a:pt x="2524496" y="1039932"/>
                    <a:pt x="2515776" y="1034952"/>
                  </a:cubicBezTo>
                  <a:cubicBezTo>
                    <a:pt x="2489618" y="1023749"/>
                    <a:pt x="2463462" y="1015036"/>
                    <a:pt x="2439796" y="1039932"/>
                  </a:cubicBezTo>
                  <a:cubicBezTo>
                    <a:pt x="2431076" y="993874"/>
                    <a:pt x="2412394" y="942838"/>
                    <a:pt x="2417376" y="899269"/>
                  </a:cubicBezTo>
                  <a:cubicBezTo>
                    <a:pt x="2422358" y="846988"/>
                    <a:pt x="2443532" y="818358"/>
                    <a:pt x="2504566" y="810889"/>
                  </a:cubicBezTo>
                  <a:cubicBezTo>
                    <a:pt x="2585528" y="799686"/>
                    <a:pt x="2655280" y="820847"/>
                    <a:pt x="2727524" y="846988"/>
                  </a:cubicBezTo>
                  <a:cubicBezTo>
                    <a:pt x="2784820" y="868149"/>
                    <a:pt x="2844608" y="893045"/>
                    <a:pt x="2910624" y="879353"/>
                  </a:cubicBezTo>
                  <a:cubicBezTo>
                    <a:pt x="2944254" y="871884"/>
                    <a:pt x="2975394" y="858191"/>
                    <a:pt x="3005288" y="844498"/>
                  </a:cubicBezTo>
                  <a:cubicBezTo>
                    <a:pt x="3037672" y="829561"/>
                    <a:pt x="3040164" y="793462"/>
                    <a:pt x="3045146" y="762342"/>
                  </a:cubicBezTo>
                  <a:cubicBezTo>
                    <a:pt x="3047638" y="746159"/>
                    <a:pt x="3047638" y="731222"/>
                    <a:pt x="3056356" y="717529"/>
                  </a:cubicBezTo>
                  <a:cubicBezTo>
                    <a:pt x="3063830" y="711305"/>
                    <a:pt x="3068812" y="715040"/>
                    <a:pt x="3075040" y="718774"/>
                  </a:cubicBezTo>
                  <a:cubicBezTo>
                    <a:pt x="3094970" y="747404"/>
                    <a:pt x="3091232" y="781014"/>
                    <a:pt x="3094970" y="813378"/>
                  </a:cubicBezTo>
                  <a:cubicBezTo>
                    <a:pt x="3096214" y="820847"/>
                    <a:pt x="3094970" y="829561"/>
                    <a:pt x="3094970" y="837030"/>
                  </a:cubicBezTo>
                  <a:cubicBezTo>
                    <a:pt x="3096214" y="846988"/>
                    <a:pt x="3097460" y="856946"/>
                    <a:pt x="3107424" y="861925"/>
                  </a:cubicBezTo>
                  <a:cubicBezTo>
                    <a:pt x="3118636" y="868149"/>
                    <a:pt x="3124862" y="858191"/>
                    <a:pt x="3133582" y="853212"/>
                  </a:cubicBezTo>
                  <a:cubicBezTo>
                    <a:pt x="3160984" y="833295"/>
                    <a:pt x="3184650" y="804665"/>
                    <a:pt x="3222018" y="802175"/>
                  </a:cubicBezTo>
                  <a:cubicBezTo>
                    <a:pt x="3256894" y="797196"/>
                    <a:pt x="3289280" y="807154"/>
                    <a:pt x="3314190" y="823337"/>
                  </a:cubicBezTo>
                  <a:cubicBezTo>
                    <a:pt x="3340348" y="840764"/>
                    <a:pt x="3345330" y="875618"/>
                    <a:pt x="3341594" y="909228"/>
                  </a:cubicBezTo>
                  <a:cubicBezTo>
                    <a:pt x="3357786" y="905494"/>
                    <a:pt x="3360276" y="894290"/>
                    <a:pt x="3362768" y="880597"/>
                  </a:cubicBezTo>
                  <a:cubicBezTo>
                    <a:pt x="3365260" y="855702"/>
                    <a:pt x="3375224" y="837030"/>
                    <a:pt x="3402626" y="830806"/>
                  </a:cubicBezTo>
                  <a:cubicBezTo>
                    <a:pt x="3416328" y="828316"/>
                    <a:pt x="3423802" y="817113"/>
                    <a:pt x="3436258" y="809644"/>
                  </a:cubicBezTo>
                  <a:cubicBezTo>
                    <a:pt x="3463660" y="794707"/>
                    <a:pt x="3481098" y="799686"/>
                    <a:pt x="3496044" y="824582"/>
                  </a:cubicBezTo>
                  <a:cubicBezTo>
                    <a:pt x="3499782" y="829561"/>
                    <a:pt x="3501028" y="834540"/>
                    <a:pt x="3504764" y="839519"/>
                  </a:cubicBezTo>
                  <a:cubicBezTo>
                    <a:pt x="3518466" y="861925"/>
                    <a:pt x="3523448" y="861925"/>
                    <a:pt x="3538394" y="840764"/>
                  </a:cubicBezTo>
                  <a:cubicBezTo>
                    <a:pt x="3574516" y="788483"/>
                    <a:pt x="3696582" y="795951"/>
                    <a:pt x="3728968" y="850722"/>
                  </a:cubicBezTo>
                  <a:cubicBezTo>
                    <a:pt x="3737686" y="865660"/>
                    <a:pt x="3737686" y="880597"/>
                    <a:pt x="3733950" y="896780"/>
                  </a:cubicBezTo>
                  <a:cubicBezTo>
                    <a:pt x="3730214" y="915452"/>
                    <a:pt x="3742668" y="924166"/>
                    <a:pt x="3757616" y="927900"/>
                  </a:cubicBezTo>
                  <a:cubicBezTo>
                    <a:pt x="3773808" y="932879"/>
                    <a:pt x="3791246" y="931634"/>
                    <a:pt x="3804948" y="921676"/>
                  </a:cubicBezTo>
                  <a:cubicBezTo>
                    <a:pt x="3812422" y="916697"/>
                    <a:pt x="3802456" y="909228"/>
                    <a:pt x="3798720" y="901759"/>
                  </a:cubicBezTo>
                  <a:cubicBezTo>
                    <a:pt x="3787510" y="879353"/>
                    <a:pt x="3791246" y="869394"/>
                    <a:pt x="3816158" y="866905"/>
                  </a:cubicBezTo>
                  <a:cubicBezTo>
                    <a:pt x="3831104" y="864415"/>
                    <a:pt x="3844806" y="866905"/>
                    <a:pt x="3859754" y="865660"/>
                  </a:cubicBezTo>
                  <a:cubicBezTo>
                    <a:pt x="3872208" y="865660"/>
                    <a:pt x="3884664" y="868149"/>
                    <a:pt x="3894630" y="860681"/>
                  </a:cubicBezTo>
                  <a:cubicBezTo>
                    <a:pt x="3922032" y="843254"/>
                    <a:pt x="3949434" y="849478"/>
                    <a:pt x="3978082" y="851967"/>
                  </a:cubicBezTo>
                  <a:cubicBezTo>
                    <a:pt x="4004240" y="854457"/>
                    <a:pt x="4022924" y="865660"/>
                    <a:pt x="4034134" y="886821"/>
                  </a:cubicBezTo>
                  <a:cubicBezTo>
                    <a:pt x="4050326" y="911718"/>
                    <a:pt x="4067764" y="936614"/>
                    <a:pt x="4066518" y="967733"/>
                  </a:cubicBezTo>
                  <a:cubicBezTo>
                    <a:pt x="4066518" y="978937"/>
                    <a:pt x="4067764" y="993874"/>
                    <a:pt x="4082712" y="991385"/>
                  </a:cubicBezTo>
                  <a:cubicBezTo>
                    <a:pt x="4096412" y="990140"/>
                    <a:pt x="4092676" y="975202"/>
                    <a:pt x="4092676" y="966489"/>
                  </a:cubicBezTo>
                  <a:cubicBezTo>
                    <a:pt x="4092676" y="960265"/>
                    <a:pt x="4091430" y="954041"/>
                    <a:pt x="4088940" y="946572"/>
                  </a:cubicBezTo>
                  <a:cubicBezTo>
                    <a:pt x="4073992" y="890556"/>
                    <a:pt x="4090184" y="844498"/>
                    <a:pt x="4140008" y="809644"/>
                  </a:cubicBezTo>
                  <a:cubicBezTo>
                    <a:pt x="4152464" y="802175"/>
                    <a:pt x="4163674" y="790972"/>
                    <a:pt x="4172392" y="778524"/>
                  </a:cubicBezTo>
                  <a:cubicBezTo>
                    <a:pt x="4176130" y="774790"/>
                    <a:pt x="4179866" y="769811"/>
                    <a:pt x="4181112" y="764831"/>
                  </a:cubicBezTo>
                  <a:cubicBezTo>
                    <a:pt x="4183604" y="758607"/>
                    <a:pt x="4151218" y="672717"/>
                    <a:pt x="4144990" y="667737"/>
                  </a:cubicBezTo>
                  <a:cubicBezTo>
                    <a:pt x="4140008" y="664003"/>
                    <a:pt x="4135026" y="664003"/>
                    <a:pt x="4130044" y="667737"/>
                  </a:cubicBezTo>
                  <a:cubicBezTo>
                    <a:pt x="4125062" y="672717"/>
                    <a:pt x="4122570" y="678941"/>
                    <a:pt x="4125062" y="686409"/>
                  </a:cubicBezTo>
                  <a:cubicBezTo>
                    <a:pt x="4127552" y="693878"/>
                    <a:pt x="4133780" y="697612"/>
                    <a:pt x="4137516" y="705081"/>
                  </a:cubicBezTo>
                  <a:cubicBezTo>
                    <a:pt x="4153710" y="737446"/>
                    <a:pt x="4135026" y="769811"/>
                    <a:pt x="4098904" y="768566"/>
                  </a:cubicBezTo>
                  <a:cubicBezTo>
                    <a:pt x="4087694" y="768566"/>
                    <a:pt x="4075238" y="768566"/>
                    <a:pt x="4062782" y="768566"/>
                  </a:cubicBezTo>
                  <a:cubicBezTo>
                    <a:pt x="4034134" y="771055"/>
                    <a:pt x="4004240" y="751139"/>
                    <a:pt x="3995522" y="722508"/>
                  </a:cubicBezTo>
                  <a:cubicBezTo>
                    <a:pt x="3989294" y="707571"/>
                    <a:pt x="3996766" y="697612"/>
                    <a:pt x="4007976" y="687654"/>
                  </a:cubicBezTo>
                  <a:cubicBezTo>
                    <a:pt x="4024170" y="673961"/>
                    <a:pt x="4041608" y="660269"/>
                    <a:pt x="4044098" y="635373"/>
                  </a:cubicBezTo>
                  <a:cubicBezTo>
                    <a:pt x="4045344" y="624169"/>
                    <a:pt x="4055308" y="621680"/>
                    <a:pt x="4065274" y="617946"/>
                  </a:cubicBezTo>
                  <a:cubicBezTo>
                    <a:pt x="4096412" y="601763"/>
                    <a:pt x="4103886" y="578112"/>
                    <a:pt x="4086448" y="546992"/>
                  </a:cubicBezTo>
                  <a:cubicBezTo>
                    <a:pt x="4082712" y="542013"/>
                    <a:pt x="4080220" y="535789"/>
                    <a:pt x="4077730" y="529565"/>
                  </a:cubicBezTo>
                  <a:cubicBezTo>
                    <a:pt x="4061536" y="489732"/>
                    <a:pt x="4076484" y="463591"/>
                    <a:pt x="4120078" y="468570"/>
                  </a:cubicBezTo>
                  <a:cubicBezTo>
                    <a:pt x="4157446" y="472304"/>
                    <a:pt x="4186094" y="457367"/>
                    <a:pt x="4212252" y="433716"/>
                  </a:cubicBezTo>
                  <a:cubicBezTo>
                    <a:pt x="4230936" y="416289"/>
                    <a:pt x="4252110" y="411309"/>
                    <a:pt x="4275776" y="425002"/>
                  </a:cubicBezTo>
                  <a:cubicBezTo>
                    <a:pt x="4298196" y="437450"/>
                    <a:pt x="4319370" y="434961"/>
                    <a:pt x="4339300" y="418778"/>
                  </a:cubicBezTo>
                  <a:cubicBezTo>
                    <a:pt x="4355492" y="403841"/>
                    <a:pt x="4370440" y="407575"/>
                    <a:pt x="4385386" y="421268"/>
                  </a:cubicBezTo>
                  <a:cubicBezTo>
                    <a:pt x="4396596" y="432471"/>
                    <a:pt x="4406562" y="443674"/>
                    <a:pt x="4420262" y="451143"/>
                  </a:cubicBezTo>
                  <a:cubicBezTo>
                    <a:pt x="4430228" y="456122"/>
                    <a:pt x="4440192" y="461101"/>
                    <a:pt x="4448910" y="452388"/>
                  </a:cubicBezTo>
                  <a:cubicBezTo>
                    <a:pt x="4457630" y="446164"/>
                    <a:pt x="4451402" y="437450"/>
                    <a:pt x="4450156" y="428737"/>
                  </a:cubicBezTo>
                  <a:cubicBezTo>
                    <a:pt x="4446420" y="416289"/>
                    <a:pt x="4440192" y="403841"/>
                    <a:pt x="4447666" y="390148"/>
                  </a:cubicBezTo>
                  <a:close/>
                  <a:moveTo>
                    <a:pt x="2451078" y="0"/>
                  </a:moveTo>
                  <a:cubicBezTo>
                    <a:pt x="2464770" y="1243"/>
                    <a:pt x="2477214" y="0"/>
                    <a:pt x="2487172" y="11190"/>
                  </a:cubicBezTo>
                  <a:cubicBezTo>
                    <a:pt x="2539444" y="78329"/>
                    <a:pt x="2615362" y="105682"/>
                    <a:pt x="2687546" y="139251"/>
                  </a:cubicBezTo>
                  <a:cubicBezTo>
                    <a:pt x="2711194" y="150441"/>
                    <a:pt x="2733596" y="160388"/>
                    <a:pt x="2746042" y="187740"/>
                  </a:cubicBezTo>
                  <a:cubicBezTo>
                    <a:pt x="2758486" y="215093"/>
                    <a:pt x="2793334" y="217580"/>
                    <a:pt x="2816982" y="228770"/>
                  </a:cubicBezTo>
                  <a:cubicBezTo>
                    <a:pt x="2860542" y="249906"/>
                    <a:pt x="2899122" y="276016"/>
                    <a:pt x="2938950" y="299639"/>
                  </a:cubicBezTo>
                  <a:cubicBezTo>
                    <a:pt x="2946416" y="304612"/>
                    <a:pt x="2953884" y="310829"/>
                    <a:pt x="2953884" y="320775"/>
                  </a:cubicBezTo>
                  <a:cubicBezTo>
                    <a:pt x="2946416" y="379211"/>
                    <a:pt x="2993710" y="405321"/>
                    <a:pt x="3027314" y="436404"/>
                  </a:cubicBezTo>
                  <a:cubicBezTo>
                    <a:pt x="3043492" y="452567"/>
                    <a:pt x="3059672" y="466243"/>
                    <a:pt x="3073362" y="482406"/>
                  </a:cubicBezTo>
                  <a:cubicBezTo>
                    <a:pt x="3079586" y="488623"/>
                    <a:pt x="3087052" y="494840"/>
                    <a:pt x="3082074" y="504786"/>
                  </a:cubicBezTo>
                  <a:cubicBezTo>
                    <a:pt x="3075852" y="515976"/>
                    <a:pt x="3065894" y="509759"/>
                    <a:pt x="3058428" y="511003"/>
                  </a:cubicBezTo>
                  <a:cubicBezTo>
                    <a:pt x="2980020" y="512246"/>
                    <a:pt x="2941438" y="460027"/>
                    <a:pt x="2915302" y="397861"/>
                  </a:cubicBezTo>
                  <a:cubicBezTo>
                    <a:pt x="2902856" y="370508"/>
                    <a:pt x="2889166" y="349371"/>
                    <a:pt x="2859296" y="344398"/>
                  </a:cubicBezTo>
                  <a:cubicBezTo>
                    <a:pt x="2854318" y="343155"/>
                    <a:pt x="2850584" y="341912"/>
                    <a:pt x="2846852" y="338182"/>
                  </a:cubicBezTo>
                  <a:cubicBezTo>
                    <a:pt x="2824448" y="317045"/>
                    <a:pt x="2803292" y="302125"/>
                    <a:pt x="2768444" y="315802"/>
                  </a:cubicBezTo>
                  <a:cubicBezTo>
                    <a:pt x="2754754" y="322019"/>
                    <a:pt x="2742308" y="303369"/>
                    <a:pt x="2738574" y="287206"/>
                  </a:cubicBezTo>
                  <a:cubicBezTo>
                    <a:pt x="2732350" y="267313"/>
                    <a:pt x="2722394" y="258609"/>
                    <a:pt x="2701236" y="259853"/>
                  </a:cubicBezTo>
                  <a:cubicBezTo>
                    <a:pt x="2681324" y="259853"/>
                    <a:pt x="2667634" y="249906"/>
                    <a:pt x="2652698" y="238716"/>
                  </a:cubicBezTo>
                  <a:cubicBezTo>
                    <a:pt x="2645232" y="232500"/>
                    <a:pt x="2635274" y="227527"/>
                    <a:pt x="2624074" y="223797"/>
                  </a:cubicBezTo>
                  <a:cubicBezTo>
                    <a:pt x="2615362" y="221310"/>
                    <a:pt x="2606650" y="218823"/>
                    <a:pt x="2600426" y="227527"/>
                  </a:cubicBezTo>
                  <a:cubicBezTo>
                    <a:pt x="2592960" y="236230"/>
                    <a:pt x="2594204" y="246176"/>
                    <a:pt x="2600426" y="254880"/>
                  </a:cubicBezTo>
                  <a:cubicBezTo>
                    <a:pt x="2615362" y="279746"/>
                    <a:pt x="2637764" y="297152"/>
                    <a:pt x="2660166" y="313315"/>
                  </a:cubicBezTo>
                  <a:cubicBezTo>
                    <a:pt x="2693770" y="338182"/>
                    <a:pt x="2692524" y="360561"/>
                    <a:pt x="2653944" y="375481"/>
                  </a:cubicBezTo>
                  <a:cubicBezTo>
                    <a:pt x="2627808" y="385428"/>
                    <a:pt x="2619096" y="397861"/>
                    <a:pt x="2632786" y="423971"/>
                  </a:cubicBezTo>
                  <a:cubicBezTo>
                    <a:pt x="2640254" y="440134"/>
                    <a:pt x="2646476" y="458784"/>
                    <a:pt x="2625318" y="471217"/>
                  </a:cubicBezTo>
                  <a:cubicBezTo>
                    <a:pt x="2597938" y="447594"/>
                    <a:pt x="2570558" y="426457"/>
                    <a:pt x="2533220" y="417754"/>
                  </a:cubicBezTo>
                  <a:cubicBezTo>
                    <a:pt x="2508328" y="411538"/>
                    <a:pt x="2485926" y="405321"/>
                    <a:pt x="2462280" y="423971"/>
                  </a:cubicBezTo>
                  <a:cubicBezTo>
                    <a:pt x="2446100" y="436404"/>
                    <a:pt x="2427432" y="428944"/>
                    <a:pt x="2413742" y="416511"/>
                  </a:cubicBezTo>
                  <a:cubicBezTo>
                    <a:pt x="2400052" y="405321"/>
                    <a:pt x="2382628" y="395374"/>
                    <a:pt x="2370182" y="382941"/>
                  </a:cubicBezTo>
                  <a:cubicBezTo>
                    <a:pt x="2355248" y="368021"/>
                    <a:pt x="2339068" y="359318"/>
                    <a:pt x="2316666" y="361805"/>
                  </a:cubicBezTo>
                  <a:cubicBezTo>
                    <a:pt x="2307954" y="363048"/>
                    <a:pt x="2300486" y="360561"/>
                    <a:pt x="2293018" y="355588"/>
                  </a:cubicBezTo>
                  <a:cubicBezTo>
                    <a:pt x="2260660" y="338182"/>
                    <a:pt x="2232036" y="343155"/>
                    <a:pt x="2209632" y="371751"/>
                  </a:cubicBezTo>
                  <a:cubicBezTo>
                    <a:pt x="2200920" y="381698"/>
                    <a:pt x="2193454" y="389158"/>
                    <a:pt x="2179764" y="385428"/>
                  </a:cubicBezTo>
                  <a:cubicBezTo>
                    <a:pt x="2144916" y="377968"/>
                    <a:pt x="2110068" y="384184"/>
                    <a:pt x="2075220" y="377968"/>
                  </a:cubicBezTo>
                  <a:cubicBezTo>
                    <a:pt x="2064018" y="375481"/>
                    <a:pt x="2054062" y="374238"/>
                    <a:pt x="2051572" y="361805"/>
                  </a:cubicBezTo>
                  <a:cubicBezTo>
                    <a:pt x="2044106" y="335695"/>
                    <a:pt x="2027926" y="343155"/>
                    <a:pt x="2010502" y="351858"/>
                  </a:cubicBezTo>
                  <a:cubicBezTo>
                    <a:pt x="1976898" y="370508"/>
                    <a:pt x="1938318" y="364291"/>
                    <a:pt x="1902224" y="370508"/>
                  </a:cubicBezTo>
                  <a:cubicBezTo>
                    <a:pt x="1893512" y="365535"/>
                    <a:pt x="1883556" y="364291"/>
                    <a:pt x="1874844" y="359318"/>
                  </a:cubicBezTo>
                  <a:cubicBezTo>
                    <a:pt x="1859910" y="349371"/>
                    <a:pt x="1846220" y="350615"/>
                    <a:pt x="1833774" y="363048"/>
                  </a:cubicBezTo>
                  <a:cubicBezTo>
                    <a:pt x="1826306" y="370508"/>
                    <a:pt x="1816350" y="377968"/>
                    <a:pt x="1803904" y="374238"/>
                  </a:cubicBezTo>
                  <a:cubicBezTo>
                    <a:pt x="1779012" y="364291"/>
                    <a:pt x="1754122" y="358075"/>
                    <a:pt x="1730474" y="349371"/>
                  </a:cubicBezTo>
                  <a:cubicBezTo>
                    <a:pt x="1714296" y="343155"/>
                    <a:pt x="1701850" y="336938"/>
                    <a:pt x="1686914" y="345642"/>
                  </a:cubicBezTo>
                  <a:cubicBezTo>
                    <a:pt x="1673224" y="354345"/>
                    <a:pt x="1658290" y="349371"/>
                    <a:pt x="1645844" y="341912"/>
                  </a:cubicBezTo>
                  <a:cubicBezTo>
                    <a:pt x="1622198" y="330722"/>
                    <a:pt x="1599796" y="328235"/>
                    <a:pt x="1578638" y="346885"/>
                  </a:cubicBezTo>
                  <a:cubicBezTo>
                    <a:pt x="1564948" y="358075"/>
                    <a:pt x="1550012" y="360561"/>
                    <a:pt x="1535078" y="354345"/>
                  </a:cubicBezTo>
                  <a:cubicBezTo>
                    <a:pt x="1517654" y="349371"/>
                    <a:pt x="1507698" y="356831"/>
                    <a:pt x="1494008" y="368021"/>
                  </a:cubicBezTo>
                  <a:cubicBezTo>
                    <a:pt x="1461648" y="396618"/>
                    <a:pt x="1429290" y="426457"/>
                    <a:pt x="1380752" y="427701"/>
                  </a:cubicBezTo>
                  <a:cubicBezTo>
                    <a:pt x="1367062" y="427701"/>
                    <a:pt x="1353372" y="423971"/>
                    <a:pt x="1338436" y="422727"/>
                  </a:cubicBezTo>
                  <a:cubicBezTo>
                    <a:pt x="1303588" y="418997"/>
                    <a:pt x="1298610" y="423971"/>
                    <a:pt x="1298610" y="458784"/>
                  </a:cubicBezTo>
                  <a:cubicBezTo>
                    <a:pt x="1298610" y="466243"/>
                    <a:pt x="1298610" y="473703"/>
                    <a:pt x="1294876" y="481163"/>
                  </a:cubicBezTo>
                  <a:cubicBezTo>
                    <a:pt x="1288654" y="493596"/>
                    <a:pt x="1273718" y="494840"/>
                    <a:pt x="1263762" y="501056"/>
                  </a:cubicBezTo>
                  <a:cubicBezTo>
                    <a:pt x="1256294" y="507273"/>
                    <a:pt x="1251316" y="514733"/>
                    <a:pt x="1246338" y="523436"/>
                  </a:cubicBezTo>
                  <a:cubicBezTo>
                    <a:pt x="1218958" y="585602"/>
                    <a:pt x="1164196" y="588088"/>
                    <a:pt x="1105702" y="586845"/>
                  </a:cubicBezTo>
                  <a:cubicBezTo>
                    <a:pt x="1138060" y="611711"/>
                    <a:pt x="1165442" y="636578"/>
                    <a:pt x="1204022" y="651497"/>
                  </a:cubicBezTo>
                  <a:cubicBezTo>
                    <a:pt x="1258784" y="671390"/>
                    <a:pt x="1313544" y="699987"/>
                    <a:pt x="1358350" y="741016"/>
                  </a:cubicBezTo>
                  <a:cubicBezTo>
                    <a:pt x="1367062" y="748476"/>
                    <a:pt x="1368306" y="757179"/>
                    <a:pt x="1367062" y="767126"/>
                  </a:cubicBezTo>
                  <a:cubicBezTo>
                    <a:pt x="1363328" y="790749"/>
                    <a:pt x="1370794" y="811885"/>
                    <a:pt x="1378262" y="834265"/>
                  </a:cubicBezTo>
                  <a:cubicBezTo>
                    <a:pt x="1395686" y="886484"/>
                    <a:pt x="1401910" y="941190"/>
                    <a:pt x="1383240" y="995896"/>
                  </a:cubicBezTo>
                  <a:cubicBezTo>
                    <a:pt x="1367062" y="1043142"/>
                    <a:pt x="1335948" y="1059305"/>
                    <a:pt x="1297366" y="1043142"/>
                  </a:cubicBezTo>
                  <a:lnTo>
                    <a:pt x="1291790" y="1036062"/>
                  </a:lnTo>
                  <a:lnTo>
                    <a:pt x="1297028" y="1049508"/>
                  </a:lnTo>
                  <a:cubicBezTo>
                    <a:pt x="1277092" y="1058233"/>
                    <a:pt x="1263386" y="1066957"/>
                    <a:pt x="1265878" y="1094377"/>
                  </a:cubicBezTo>
                  <a:cubicBezTo>
                    <a:pt x="1267124" y="1124289"/>
                    <a:pt x="1230992" y="1139246"/>
                    <a:pt x="1207320" y="1119304"/>
                  </a:cubicBezTo>
                  <a:cubicBezTo>
                    <a:pt x="1176170" y="1091884"/>
                    <a:pt x="1141284" y="1118058"/>
                    <a:pt x="1108890" y="1108087"/>
                  </a:cubicBezTo>
                  <a:cubicBezTo>
                    <a:pt x="1105152" y="1106840"/>
                    <a:pt x="1101414" y="1114319"/>
                    <a:pt x="1098922" y="1119304"/>
                  </a:cubicBezTo>
                  <a:cubicBezTo>
                    <a:pt x="1086464" y="1140492"/>
                    <a:pt x="1076496" y="1152956"/>
                    <a:pt x="1056560" y="1123043"/>
                  </a:cubicBezTo>
                  <a:cubicBezTo>
                    <a:pt x="1046592" y="1108087"/>
                    <a:pt x="1027904" y="1120550"/>
                    <a:pt x="1020428" y="1131768"/>
                  </a:cubicBezTo>
                  <a:cubicBezTo>
                    <a:pt x="999246" y="1170404"/>
                    <a:pt x="965606" y="1190346"/>
                    <a:pt x="921998" y="1195332"/>
                  </a:cubicBezTo>
                  <a:cubicBezTo>
                    <a:pt x="918260" y="1196578"/>
                    <a:pt x="914522" y="1197824"/>
                    <a:pt x="910786" y="1201563"/>
                  </a:cubicBezTo>
                  <a:cubicBezTo>
                    <a:pt x="894588" y="1223998"/>
                    <a:pt x="919506" y="1288808"/>
                    <a:pt x="948164" y="1291301"/>
                  </a:cubicBezTo>
                  <a:cubicBezTo>
                    <a:pt x="979312" y="1292547"/>
                    <a:pt x="998002" y="1298779"/>
                    <a:pt x="999246" y="1337416"/>
                  </a:cubicBezTo>
                  <a:cubicBezTo>
                    <a:pt x="1000492" y="1372314"/>
                    <a:pt x="1045346" y="1386024"/>
                    <a:pt x="1077742" y="1366082"/>
                  </a:cubicBezTo>
                  <a:cubicBezTo>
                    <a:pt x="1087708" y="1359850"/>
                    <a:pt x="1096430" y="1342401"/>
                    <a:pt x="1111382" y="1354865"/>
                  </a:cubicBezTo>
                  <a:cubicBezTo>
                    <a:pt x="1122596" y="1363589"/>
                    <a:pt x="1120104" y="1379792"/>
                    <a:pt x="1116366" y="1392255"/>
                  </a:cubicBezTo>
                  <a:cubicBezTo>
                    <a:pt x="1111382" y="1408458"/>
                    <a:pt x="1098922" y="1413443"/>
                    <a:pt x="1082726" y="1410951"/>
                  </a:cubicBezTo>
                  <a:cubicBezTo>
                    <a:pt x="1081480" y="1410951"/>
                    <a:pt x="1080234" y="1409704"/>
                    <a:pt x="1078988" y="1409704"/>
                  </a:cubicBezTo>
                  <a:cubicBezTo>
                    <a:pt x="1039118" y="1420922"/>
                    <a:pt x="1006722" y="1414690"/>
                    <a:pt x="978066" y="1379792"/>
                  </a:cubicBezTo>
                  <a:cubicBezTo>
                    <a:pt x="968098" y="1367328"/>
                    <a:pt x="945672" y="1371067"/>
                    <a:pt x="931966" y="1381038"/>
                  </a:cubicBezTo>
                  <a:cubicBezTo>
                    <a:pt x="918260" y="1392255"/>
                    <a:pt x="933212" y="1403473"/>
                    <a:pt x="935704" y="1414690"/>
                  </a:cubicBezTo>
                  <a:cubicBezTo>
                    <a:pt x="940688" y="1427153"/>
                    <a:pt x="940688" y="1440863"/>
                    <a:pt x="954394" y="1450834"/>
                  </a:cubicBezTo>
                  <a:cubicBezTo>
                    <a:pt x="963114" y="1438371"/>
                    <a:pt x="975574" y="1428400"/>
                    <a:pt x="991772" y="1437124"/>
                  </a:cubicBezTo>
                  <a:cubicBezTo>
                    <a:pt x="1009214" y="1445849"/>
                    <a:pt x="1012952" y="1462051"/>
                    <a:pt x="1012952" y="1479500"/>
                  </a:cubicBezTo>
                  <a:cubicBezTo>
                    <a:pt x="1011706" y="1499442"/>
                    <a:pt x="1004230" y="1514398"/>
                    <a:pt x="984296" y="1523123"/>
                  </a:cubicBezTo>
                  <a:cubicBezTo>
                    <a:pt x="974328" y="1526862"/>
                    <a:pt x="961868" y="1526862"/>
                    <a:pt x="951902" y="1526862"/>
                  </a:cubicBezTo>
                  <a:cubicBezTo>
                    <a:pt x="935704" y="1528108"/>
                    <a:pt x="920752" y="1531847"/>
                    <a:pt x="909540" y="1544311"/>
                  </a:cubicBezTo>
                  <a:cubicBezTo>
                    <a:pt x="893342" y="1561760"/>
                    <a:pt x="895834" y="1574223"/>
                    <a:pt x="915768" y="1586687"/>
                  </a:cubicBezTo>
                  <a:cubicBezTo>
                    <a:pt x="928228" y="1594165"/>
                    <a:pt x="943180" y="1600396"/>
                    <a:pt x="954394" y="1612860"/>
                  </a:cubicBezTo>
                  <a:cubicBezTo>
                    <a:pt x="963114" y="1622831"/>
                    <a:pt x="968098" y="1635294"/>
                    <a:pt x="961868" y="1649004"/>
                  </a:cubicBezTo>
                  <a:cubicBezTo>
                    <a:pt x="955638" y="1663960"/>
                    <a:pt x="944426" y="1677670"/>
                    <a:pt x="926982" y="1681409"/>
                  </a:cubicBezTo>
                  <a:cubicBezTo>
                    <a:pt x="907048" y="1686395"/>
                    <a:pt x="904556" y="1663960"/>
                    <a:pt x="890850" y="1653990"/>
                  </a:cubicBezTo>
                  <a:cubicBezTo>
                    <a:pt x="873406" y="1687641"/>
                    <a:pt x="845996" y="1682656"/>
                    <a:pt x="817340" y="1670192"/>
                  </a:cubicBezTo>
                  <a:cubicBezTo>
                    <a:pt x="794912" y="1660221"/>
                    <a:pt x="771240" y="1657729"/>
                    <a:pt x="747566" y="1653990"/>
                  </a:cubicBezTo>
                  <a:cubicBezTo>
                    <a:pt x="726386" y="1650251"/>
                    <a:pt x="713926" y="1660221"/>
                    <a:pt x="710188" y="1681409"/>
                  </a:cubicBezTo>
                  <a:cubicBezTo>
                    <a:pt x="705204" y="1705090"/>
                    <a:pt x="703958" y="1728771"/>
                    <a:pt x="711434" y="1753698"/>
                  </a:cubicBezTo>
                  <a:cubicBezTo>
                    <a:pt x="726386" y="1803552"/>
                    <a:pt x="707696" y="1842189"/>
                    <a:pt x="659104" y="1859638"/>
                  </a:cubicBezTo>
                  <a:cubicBezTo>
                    <a:pt x="656612" y="1867116"/>
                    <a:pt x="661596" y="1870855"/>
                    <a:pt x="666580" y="1872102"/>
                  </a:cubicBezTo>
                  <a:cubicBezTo>
                    <a:pt x="737598" y="1892043"/>
                    <a:pt x="802388" y="1929434"/>
                    <a:pt x="875898" y="1940651"/>
                  </a:cubicBezTo>
                  <a:cubicBezTo>
                    <a:pt x="904556" y="1945636"/>
                    <a:pt x="918260" y="1970563"/>
                    <a:pt x="929474" y="1994244"/>
                  </a:cubicBezTo>
                  <a:cubicBezTo>
                    <a:pt x="941934" y="2022910"/>
                    <a:pt x="955638" y="2050330"/>
                    <a:pt x="976820" y="2074011"/>
                  </a:cubicBezTo>
                  <a:cubicBezTo>
                    <a:pt x="991772" y="2090213"/>
                    <a:pt x="998002" y="2111401"/>
                    <a:pt x="991772" y="2132589"/>
                  </a:cubicBezTo>
                  <a:cubicBezTo>
                    <a:pt x="979312" y="2167487"/>
                    <a:pt x="993018" y="2197400"/>
                    <a:pt x="1012952" y="2223573"/>
                  </a:cubicBezTo>
                  <a:cubicBezTo>
                    <a:pt x="1035380" y="2254732"/>
                    <a:pt x="1060298" y="2285891"/>
                    <a:pt x="1090200" y="2309572"/>
                  </a:cubicBezTo>
                  <a:cubicBezTo>
                    <a:pt x="1111382" y="2327021"/>
                    <a:pt x="1117612" y="2345716"/>
                    <a:pt x="1113874" y="2374382"/>
                  </a:cubicBezTo>
                  <a:cubicBezTo>
                    <a:pt x="1107644" y="2422990"/>
                    <a:pt x="1135054" y="2461627"/>
                    <a:pt x="1166204" y="2496525"/>
                  </a:cubicBezTo>
                  <a:cubicBezTo>
                    <a:pt x="1211058" y="2546379"/>
                    <a:pt x="1262140" y="2588755"/>
                    <a:pt x="1320700" y="2622406"/>
                  </a:cubicBezTo>
                  <a:cubicBezTo>
                    <a:pt x="1346866" y="2638609"/>
                    <a:pt x="1349358" y="2666029"/>
                    <a:pt x="1328176" y="2689709"/>
                  </a:cubicBezTo>
                  <a:cubicBezTo>
                    <a:pt x="1318208" y="2703419"/>
                    <a:pt x="1305750" y="2713390"/>
                    <a:pt x="1292044" y="2723361"/>
                  </a:cubicBezTo>
                  <a:cubicBezTo>
                    <a:pt x="1268370" y="2740810"/>
                    <a:pt x="1267124" y="2760752"/>
                    <a:pt x="1285814" y="2781940"/>
                  </a:cubicBezTo>
                  <a:cubicBezTo>
                    <a:pt x="1298274" y="2795649"/>
                    <a:pt x="1308240" y="2811852"/>
                    <a:pt x="1320700" y="2825562"/>
                  </a:cubicBezTo>
                  <a:cubicBezTo>
                    <a:pt x="1343128" y="2851735"/>
                    <a:pt x="1350602" y="2879155"/>
                    <a:pt x="1330668" y="2910314"/>
                  </a:cubicBezTo>
                  <a:cubicBezTo>
                    <a:pt x="1324438" y="2919038"/>
                    <a:pt x="1324438" y="2931502"/>
                    <a:pt x="1323192" y="2942719"/>
                  </a:cubicBezTo>
                  <a:cubicBezTo>
                    <a:pt x="1321946" y="2955183"/>
                    <a:pt x="1319454" y="2968893"/>
                    <a:pt x="1306994" y="2972632"/>
                  </a:cubicBezTo>
                  <a:cubicBezTo>
                    <a:pt x="1273354" y="2982603"/>
                    <a:pt x="1264632" y="3010022"/>
                    <a:pt x="1255912" y="3036196"/>
                  </a:cubicBezTo>
                  <a:cubicBezTo>
                    <a:pt x="1249682" y="3052398"/>
                    <a:pt x="1240960" y="3062369"/>
                    <a:pt x="1224762" y="3067354"/>
                  </a:cubicBezTo>
                  <a:cubicBezTo>
                    <a:pt x="1208566" y="3072340"/>
                    <a:pt x="1197352" y="3081064"/>
                    <a:pt x="1189876" y="3096021"/>
                  </a:cubicBezTo>
                  <a:cubicBezTo>
                    <a:pt x="1178662" y="3114716"/>
                    <a:pt x="1163712" y="3117209"/>
                    <a:pt x="1143776" y="3108484"/>
                  </a:cubicBezTo>
                  <a:cubicBezTo>
                    <a:pt x="1113874" y="3096021"/>
                    <a:pt x="1098922" y="3108484"/>
                    <a:pt x="1103906" y="3142136"/>
                  </a:cubicBezTo>
                  <a:cubicBezTo>
                    <a:pt x="1106398" y="3165816"/>
                    <a:pt x="1113874" y="3189497"/>
                    <a:pt x="1095184" y="3208192"/>
                  </a:cubicBezTo>
                  <a:cubicBezTo>
                    <a:pt x="1085218" y="3218163"/>
                    <a:pt x="1075250" y="3226888"/>
                    <a:pt x="1060298" y="3218163"/>
                  </a:cubicBezTo>
                  <a:cubicBezTo>
                    <a:pt x="1046592" y="3209439"/>
                    <a:pt x="1041610" y="3196975"/>
                    <a:pt x="1046592" y="3180773"/>
                  </a:cubicBezTo>
                  <a:cubicBezTo>
                    <a:pt x="1049084" y="3174541"/>
                    <a:pt x="1054068" y="3169555"/>
                    <a:pt x="1055314" y="3163324"/>
                  </a:cubicBezTo>
                  <a:cubicBezTo>
                    <a:pt x="1065282" y="3139643"/>
                    <a:pt x="1060298" y="3119701"/>
                    <a:pt x="1037872" y="3105991"/>
                  </a:cubicBezTo>
                  <a:cubicBezTo>
                    <a:pt x="1022920" y="3098513"/>
                    <a:pt x="1007968" y="3092282"/>
                    <a:pt x="991772" y="3088542"/>
                  </a:cubicBezTo>
                  <a:cubicBezTo>
                    <a:pt x="970590" y="3082311"/>
                    <a:pt x="953148" y="3072340"/>
                    <a:pt x="941934" y="3052398"/>
                  </a:cubicBezTo>
                  <a:cubicBezTo>
                    <a:pt x="934458" y="3037442"/>
                    <a:pt x="921998" y="3032457"/>
                    <a:pt x="904556" y="3032457"/>
                  </a:cubicBezTo>
                  <a:cubicBezTo>
                    <a:pt x="872160" y="3034949"/>
                    <a:pt x="845996" y="3023732"/>
                    <a:pt x="836028" y="2988834"/>
                  </a:cubicBezTo>
                  <a:cubicBezTo>
                    <a:pt x="834782" y="2982603"/>
                    <a:pt x="831044" y="2976371"/>
                    <a:pt x="826060" y="2972632"/>
                  </a:cubicBezTo>
                  <a:cubicBezTo>
                    <a:pt x="816094" y="2965154"/>
                    <a:pt x="806126" y="2956429"/>
                    <a:pt x="793666" y="2957675"/>
                  </a:cubicBezTo>
                  <a:cubicBezTo>
                    <a:pt x="789928" y="2957675"/>
                    <a:pt x="786190" y="2962661"/>
                    <a:pt x="786190" y="2967646"/>
                  </a:cubicBezTo>
                  <a:cubicBezTo>
                    <a:pt x="784944" y="2982603"/>
                    <a:pt x="797404" y="2987588"/>
                    <a:pt x="806126" y="2993820"/>
                  </a:cubicBezTo>
                  <a:cubicBezTo>
                    <a:pt x="831044" y="3008776"/>
                    <a:pt x="843504" y="3032457"/>
                    <a:pt x="847242" y="3059876"/>
                  </a:cubicBezTo>
                  <a:cubicBezTo>
                    <a:pt x="849734" y="3078572"/>
                    <a:pt x="854718" y="3097267"/>
                    <a:pt x="860948" y="3115962"/>
                  </a:cubicBezTo>
                  <a:cubicBezTo>
                    <a:pt x="864686" y="3114716"/>
                    <a:pt x="865932" y="3110977"/>
                    <a:pt x="865932" y="3108484"/>
                  </a:cubicBezTo>
                  <a:cubicBezTo>
                    <a:pt x="872160" y="3096021"/>
                    <a:pt x="879636" y="3084803"/>
                    <a:pt x="897080" y="3087296"/>
                  </a:cubicBezTo>
                  <a:cubicBezTo>
                    <a:pt x="913276" y="3091035"/>
                    <a:pt x="917014" y="3104745"/>
                    <a:pt x="919506" y="3119701"/>
                  </a:cubicBezTo>
                  <a:cubicBezTo>
                    <a:pt x="924490" y="3152107"/>
                    <a:pt x="928228" y="3183265"/>
                    <a:pt x="928228" y="3214424"/>
                  </a:cubicBezTo>
                  <a:cubicBezTo>
                    <a:pt x="926982" y="3235612"/>
                    <a:pt x="925736" y="3256800"/>
                    <a:pt x="930720" y="3279235"/>
                  </a:cubicBezTo>
                  <a:cubicBezTo>
                    <a:pt x="941934" y="3269264"/>
                    <a:pt x="933212" y="3249322"/>
                    <a:pt x="950656" y="3244337"/>
                  </a:cubicBezTo>
                  <a:cubicBezTo>
                    <a:pt x="964360" y="3263032"/>
                    <a:pt x="969344" y="3287959"/>
                    <a:pt x="1002984" y="3290452"/>
                  </a:cubicBezTo>
                  <a:cubicBezTo>
                    <a:pt x="1016690" y="3292944"/>
                    <a:pt x="1012952" y="3316625"/>
                    <a:pt x="1005476" y="3327842"/>
                  </a:cubicBezTo>
                  <a:cubicBezTo>
                    <a:pt x="996756" y="3344045"/>
                    <a:pt x="990526" y="3352769"/>
                    <a:pt x="1010460" y="3366479"/>
                  </a:cubicBezTo>
                  <a:cubicBezTo>
                    <a:pt x="1031642" y="3381436"/>
                    <a:pt x="1035380" y="3411348"/>
                    <a:pt x="1051576" y="3433782"/>
                  </a:cubicBezTo>
                  <a:cubicBezTo>
                    <a:pt x="1061544" y="3447492"/>
                    <a:pt x="1042854" y="3472419"/>
                    <a:pt x="1020428" y="3474912"/>
                  </a:cubicBezTo>
                  <a:cubicBezTo>
                    <a:pt x="980558" y="3481144"/>
                    <a:pt x="960622" y="3504825"/>
                    <a:pt x="951902" y="3540969"/>
                  </a:cubicBezTo>
                  <a:cubicBezTo>
                    <a:pt x="950656" y="3547201"/>
                    <a:pt x="948164" y="3554679"/>
                    <a:pt x="944426" y="3559664"/>
                  </a:cubicBezTo>
                  <a:cubicBezTo>
                    <a:pt x="902064" y="3603286"/>
                    <a:pt x="907048" y="3660619"/>
                    <a:pt x="900818" y="3712966"/>
                  </a:cubicBezTo>
                  <a:cubicBezTo>
                    <a:pt x="898326" y="3730415"/>
                    <a:pt x="903310" y="3744124"/>
                    <a:pt x="923244" y="3747863"/>
                  </a:cubicBezTo>
                  <a:cubicBezTo>
                    <a:pt x="930720" y="3749110"/>
                    <a:pt x="936950" y="3754095"/>
                    <a:pt x="943180" y="3760327"/>
                  </a:cubicBezTo>
                  <a:cubicBezTo>
                    <a:pt x="959376" y="3774037"/>
                    <a:pt x="975574" y="3775284"/>
                    <a:pt x="994264" y="3765312"/>
                  </a:cubicBezTo>
                  <a:cubicBezTo>
                    <a:pt x="1019182" y="3751603"/>
                    <a:pt x="1044100" y="3747863"/>
                    <a:pt x="1070266" y="3760327"/>
                  </a:cubicBezTo>
                  <a:cubicBezTo>
                    <a:pt x="1078988" y="3762820"/>
                    <a:pt x="1086464" y="3769052"/>
                    <a:pt x="1086464" y="3779023"/>
                  </a:cubicBezTo>
                  <a:cubicBezTo>
                    <a:pt x="1086464" y="3790241"/>
                    <a:pt x="1077742" y="3792733"/>
                    <a:pt x="1069020" y="3795226"/>
                  </a:cubicBezTo>
                  <a:cubicBezTo>
                    <a:pt x="1051576" y="3802704"/>
                    <a:pt x="1027904" y="3797719"/>
                    <a:pt x="1020428" y="3818907"/>
                  </a:cubicBezTo>
                  <a:cubicBezTo>
                    <a:pt x="1012952" y="3841341"/>
                    <a:pt x="1040364" y="3847573"/>
                    <a:pt x="1049084" y="3863775"/>
                  </a:cubicBezTo>
                  <a:cubicBezTo>
                    <a:pt x="1052822" y="3870007"/>
                    <a:pt x="1056560" y="3876239"/>
                    <a:pt x="1059052" y="3883717"/>
                  </a:cubicBezTo>
                  <a:cubicBezTo>
                    <a:pt x="1061544" y="3897427"/>
                    <a:pt x="1070266" y="3899920"/>
                    <a:pt x="1085218" y="3903659"/>
                  </a:cubicBezTo>
                  <a:cubicBezTo>
                    <a:pt x="1110136" y="3907398"/>
                    <a:pt x="1135054" y="3926093"/>
                    <a:pt x="1150006" y="3884963"/>
                  </a:cubicBezTo>
                  <a:cubicBezTo>
                    <a:pt x="1154990" y="3873746"/>
                    <a:pt x="1177416" y="3882471"/>
                    <a:pt x="1181154" y="3896181"/>
                  </a:cubicBezTo>
                  <a:cubicBezTo>
                    <a:pt x="1189876" y="3928586"/>
                    <a:pt x="1209812" y="3948527"/>
                    <a:pt x="1235976" y="3965976"/>
                  </a:cubicBezTo>
                  <a:cubicBezTo>
                    <a:pt x="1257158" y="3980933"/>
                    <a:pt x="1247190" y="4002121"/>
                    <a:pt x="1238468" y="4019570"/>
                  </a:cubicBezTo>
                  <a:cubicBezTo>
                    <a:pt x="1249682" y="4027048"/>
                    <a:pt x="1258404" y="4020816"/>
                    <a:pt x="1268370" y="4019570"/>
                  </a:cubicBezTo>
                  <a:cubicBezTo>
                    <a:pt x="1282076" y="4018323"/>
                    <a:pt x="1292044" y="4022062"/>
                    <a:pt x="1295782" y="4035772"/>
                  </a:cubicBezTo>
                  <a:cubicBezTo>
                    <a:pt x="1302012" y="4058207"/>
                    <a:pt x="1314470" y="4063192"/>
                    <a:pt x="1335652" y="4055714"/>
                  </a:cubicBezTo>
                  <a:cubicBezTo>
                    <a:pt x="1353094" y="4049482"/>
                    <a:pt x="1365554" y="4056960"/>
                    <a:pt x="1368046" y="4074409"/>
                  </a:cubicBezTo>
                  <a:cubicBezTo>
                    <a:pt x="1368046" y="4099336"/>
                    <a:pt x="1384244" y="4103075"/>
                    <a:pt x="1401686" y="4106814"/>
                  </a:cubicBezTo>
                  <a:cubicBezTo>
                    <a:pt x="1454016" y="4116785"/>
                    <a:pt x="1454016" y="4116785"/>
                    <a:pt x="1450278" y="4167886"/>
                  </a:cubicBezTo>
                  <a:cubicBezTo>
                    <a:pt x="1449032" y="4187827"/>
                    <a:pt x="1457754" y="4196552"/>
                    <a:pt x="1472706" y="4185335"/>
                  </a:cubicBezTo>
                  <a:cubicBezTo>
                    <a:pt x="1505100" y="4160407"/>
                    <a:pt x="1551200" y="4170378"/>
                    <a:pt x="1577364" y="4132988"/>
                  </a:cubicBezTo>
                  <a:cubicBezTo>
                    <a:pt x="1584840" y="4120524"/>
                    <a:pt x="1597300" y="4128002"/>
                    <a:pt x="1603530" y="4140466"/>
                  </a:cubicBezTo>
                  <a:cubicBezTo>
                    <a:pt x="1607268" y="4147944"/>
                    <a:pt x="1607268" y="4156668"/>
                    <a:pt x="1608514" y="4165393"/>
                  </a:cubicBezTo>
                  <a:cubicBezTo>
                    <a:pt x="1613496" y="4206523"/>
                    <a:pt x="1622218" y="4215247"/>
                    <a:pt x="1663334" y="4221479"/>
                  </a:cubicBezTo>
                  <a:cubicBezTo>
                    <a:pt x="1675794" y="4223972"/>
                    <a:pt x="1685762" y="4226464"/>
                    <a:pt x="1694484" y="4236435"/>
                  </a:cubicBezTo>
                  <a:cubicBezTo>
                    <a:pt x="1716910" y="4263855"/>
                    <a:pt x="1767994" y="4276318"/>
                    <a:pt x="1801634" y="4262608"/>
                  </a:cubicBezTo>
                  <a:cubicBezTo>
                    <a:pt x="1805372" y="4260116"/>
                    <a:pt x="1809110" y="4257623"/>
                    <a:pt x="1812848" y="4255130"/>
                  </a:cubicBezTo>
                  <a:cubicBezTo>
                    <a:pt x="1822816" y="4250145"/>
                    <a:pt x="1834028" y="4246406"/>
                    <a:pt x="1842750" y="4255130"/>
                  </a:cubicBezTo>
                  <a:cubicBezTo>
                    <a:pt x="1855210" y="4265101"/>
                    <a:pt x="1848980" y="4277565"/>
                    <a:pt x="1842750" y="4288782"/>
                  </a:cubicBezTo>
                  <a:cubicBezTo>
                    <a:pt x="1834028" y="4304985"/>
                    <a:pt x="1824062" y="4321187"/>
                    <a:pt x="1819078" y="4338636"/>
                  </a:cubicBezTo>
                  <a:cubicBezTo>
                    <a:pt x="1814094" y="4352346"/>
                    <a:pt x="1804126" y="4362317"/>
                    <a:pt x="1789174" y="4361070"/>
                  </a:cubicBezTo>
                  <a:cubicBezTo>
                    <a:pt x="1758026" y="4357331"/>
                    <a:pt x="1746812" y="4383505"/>
                    <a:pt x="1729370" y="4400954"/>
                  </a:cubicBezTo>
                  <a:cubicBezTo>
                    <a:pt x="1723140" y="4407185"/>
                    <a:pt x="1724386" y="4414664"/>
                    <a:pt x="1731862" y="4420895"/>
                  </a:cubicBezTo>
                  <a:cubicBezTo>
                    <a:pt x="1750550" y="4435852"/>
                    <a:pt x="1758026" y="4458286"/>
                    <a:pt x="1770486" y="4478228"/>
                  </a:cubicBezTo>
                  <a:cubicBezTo>
                    <a:pt x="1784192" y="4504401"/>
                    <a:pt x="1790420" y="4526835"/>
                    <a:pt x="1763010" y="4549270"/>
                  </a:cubicBezTo>
                  <a:cubicBezTo>
                    <a:pt x="1756780" y="4554255"/>
                    <a:pt x="1750550" y="4562980"/>
                    <a:pt x="1756780" y="4571704"/>
                  </a:cubicBezTo>
                  <a:cubicBezTo>
                    <a:pt x="1763010" y="4579182"/>
                    <a:pt x="1772978" y="4576690"/>
                    <a:pt x="1781700" y="4572951"/>
                  </a:cubicBezTo>
                  <a:cubicBezTo>
                    <a:pt x="1802880" y="4560487"/>
                    <a:pt x="1821570" y="4566719"/>
                    <a:pt x="1842750" y="4574197"/>
                  </a:cubicBezTo>
                  <a:cubicBezTo>
                    <a:pt x="1875146" y="4582921"/>
                    <a:pt x="1907540" y="4570458"/>
                    <a:pt x="1928720" y="4546777"/>
                  </a:cubicBezTo>
                  <a:cubicBezTo>
                    <a:pt x="1949902" y="4523096"/>
                    <a:pt x="1979804" y="4510633"/>
                    <a:pt x="1997248" y="4484459"/>
                  </a:cubicBezTo>
                  <a:cubicBezTo>
                    <a:pt x="2000986" y="4476981"/>
                    <a:pt x="2009706" y="4475735"/>
                    <a:pt x="2017182" y="4480720"/>
                  </a:cubicBezTo>
                  <a:cubicBezTo>
                    <a:pt x="2025904" y="4485706"/>
                    <a:pt x="2030888" y="4494430"/>
                    <a:pt x="2027150" y="4503155"/>
                  </a:cubicBezTo>
                  <a:cubicBezTo>
                    <a:pt x="2014690" y="4528082"/>
                    <a:pt x="2009706" y="4559241"/>
                    <a:pt x="1977312" y="4569211"/>
                  </a:cubicBezTo>
                  <a:cubicBezTo>
                    <a:pt x="1952394" y="4576690"/>
                    <a:pt x="1938688" y="4597878"/>
                    <a:pt x="1922490" y="4615327"/>
                  </a:cubicBezTo>
                  <a:cubicBezTo>
                    <a:pt x="1910032" y="4631529"/>
                    <a:pt x="1911278" y="4642746"/>
                    <a:pt x="1927474" y="4655210"/>
                  </a:cubicBezTo>
                  <a:cubicBezTo>
                    <a:pt x="1942426" y="4666427"/>
                    <a:pt x="1954886" y="4665181"/>
                    <a:pt x="1966098" y="4648978"/>
                  </a:cubicBezTo>
                  <a:cubicBezTo>
                    <a:pt x="1976066" y="4634022"/>
                    <a:pt x="1989772" y="4621558"/>
                    <a:pt x="2005968" y="4611587"/>
                  </a:cubicBezTo>
                  <a:cubicBezTo>
                    <a:pt x="2032134" y="4595385"/>
                    <a:pt x="2030888" y="4569211"/>
                    <a:pt x="2028396" y="4543038"/>
                  </a:cubicBezTo>
                  <a:cubicBezTo>
                    <a:pt x="2024658" y="4505647"/>
                    <a:pt x="2058298" y="4501908"/>
                    <a:pt x="2079480" y="4488198"/>
                  </a:cubicBezTo>
                  <a:cubicBezTo>
                    <a:pt x="2098168" y="4475735"/>
                    <a:pt x="2119350" y="4478228"/>
                    <a:pt x="2129318" y="4495677"/>
                  </a:cubicBezTo>
                  <a:cubicBezTo>
                    <a:pt x="2149252" y="4525589"/>
                    <a:pt x="2156728" y="4562980"/>
                    <a:pt x="2197844" y="4575443"/>
                  </a:cubicBezTo>
                  <a:cubicBezTo>
                    <a:pt x="2201582" y="4576690"/>
                    <a:pt x="2202828" y="4587907"/>
                    <a:pt x="2202828" y="4594139"/>
                  </a:cubicBezTo>
                  <a:cubicBezTo>
                    <a:pt x="2202828" y="4614080"/>
                    <a:pt x="2211550" y="4629036"/>
                    <a:pt x="2226500" y="4642746"/>
                  </a:cubicBezTo>
                  <a:cubicBezTo>
                    <a:pt x="2242698" y="4658949"/>
                    <a:pt x="2257650" y="4676398"/>
                    <a:pt x="2219026" y="4696339"/>
                  </a:cubicBezTo>
                  <a:cubicBezTo>
                    <a:pt x="2273846" y="4688861"/>
                    <a:pt x="2319946" y="4682630"/>
                    <a:pt x="2348604" y="4727498"/>
                  </a:cubicBezTo>
                  <a:cubicBezTo>
                    <a:pt x="2366046" y="4756164"/>
                    <a:pt x="2376014" y="4791062"/>
                    <a:pt x="2366046" y="4824714"/>
                  </a:cubicBezTo>
                  <a:cubicBezTo>
                    <a:pt x="2362308" y="4843409"/>
                    <a:pt x="2368538" y="4853380"/>
                    <a:pt x="2385982" y="4854626"/>
                  </a:cubicBezTo>
                  <a:cubicBezTo>
                    <a:pt x="2409654" y="4857119"/>
                    <a:pt x="2433328" y="4865844"/>
                    <a:pt x="2450770" y="4838424"/>
                  </a:cubicBezTo>
                  <a:cubicBezTo>
                    <a:pt x="2460738" y="4822221"/>
                    <a:pt x="2479428" y="4822221"/>
                    <a:pt x="2495624" y="4824714"/>
                  </a:cubicBezTo>
                  <a:cubicBezTo>
                    <a:pt x="2524282" y="4827207"/>
                    <a:pt x="2554184" y="4824714"/>
                    <a:pt x="2584086" y="4830946"/>
                  </a:cubicBezTo>
                  <a:cubicBezTo>
                    <a:pt x="2600284" y="4833438"/>
                    <a:pt x="2620218" y="4837177"/>
                    <a:pt x="2615236" y="4806019"/>
                  </a:cubicBezTo>
                  <a:cubicBezTo>
                    <a:pt x="2612744" y="4784831"/>
                    <a:pt x="2660090" y="4763643"/>
                    <a:pt x="2678778" y="4774860"/>
                  </a:cubicBezTo>
                  <a:cubicBezTo>
                    <a:pt x="2683762" y="4778599"/>
                    <a:pt x="2685008" y="4783584"/>
                    <a:pt x="2682516" y="4788570"/>
                  </a:cubicBezTo>
                  <a:cubicBezTo>
                    <a:pt x="2672548" y="4812250"/>
                    <a:pt x="2688746" y="4814743"/>
                    <a:pt x="2706190" y="4817236"/>
                  </a:cubicBezTo>
                  <a:cubicBezTo>
                    <a:pt x="2716156" y="4817236"/>
                    <a:pt x="2727370" y="4819728"/>
                    <a:pt x="2738584" y="4819728"/>
                  </a:cubicBezTo>
                  <a:cubicBezTo>
                    <a:pt x="2754780" y="4819728"/>
                    <a:pt x="2761010" y="4825960"/>
                    <a:pt x="2754780" y="4842163"/>
                  </a:cubicBezTo>
                  <a:cubicBezTo>
                    <a:pt x="2747306" y="4857119"/>
                    <a:pt x="2747306" y="4870829"/>
                    <a:pt x="2764748" y="4878307"/>
                  </a:cubicBezTo>
                  <a:cubicBezTo>
                    <a:pt x="2783438" y="4884539"/>
                    <a:pt x="2797142" y="4875814"/>
                    <a:pt x="2805864" y="4858365"/>
                  </a:cubicBezTo>
                  <a:cubicBezTo>
                    <a:pt x="2807110" y="4854626"/>
                    <a:pt x="2804618" y="4859612"/>
                    <a:pt x="2805864" y="4855873"/>
                  </a:cubicBezTo>
                  <a:cubicBezTo>
                    <a:pt x="2812094" y="4835931"/>
                    <a:pt x="2817078" y="4814743"/>
                    <a:pt x="2844488" y="4819728"/>
                  </a:cubicBezTo>
                  <a:cubicBezTo>
                    <a:pt x="2871900" y="4823468"/>
                    <a:pt x="2878130" y="4847148"/>
                    <a:pt x="2881868" y="4870829"/>
                  </a:cubicBezTo>
                  <a:cubicBezTo>
                    <a:pt x="2884358" y="4906973"/>
                    <a:pt x="2879376" y="4939378"/>
                    <a:pt x="2840750" y="4956827"/>
                  </a:cubicBezTo>
                  <a:cubicBezTo>
                    <a:pt x="2833276" y="4960566"/>
                    <a:pt x="2824554" y="4969291"/>
                    <a:pt x="2827046" y="4983001"/>
                  </a:cubicBezTo>
                  <a:cubicBezTo>
                    <a:pt x="2850718" y="4969291"/>
                    <a:pt x="2875638" y="4954335"/>
                    <a:pt x="2903048" y="4970537"/>
                  </a:cubicBezTo>
                  <a:cubicBezTo>
                    <a:pt x="2919246" y="4980508"/>
                    <a:pt x="2900556" y="4994218"/>
                    <a:pt x="2904294" y="5007928"/>
                  </a:cubicBezTo>
                  <a:cubicBezTo>
                    <a:pt x="2909278" y="4983001"/>
                    <a:pt x="2935442" y="4970537"/>
                    <a:pt x="2941672" y="4945610"/>
                  </a:cubicBezTo>
                  <a:cubicBezTo>
                    <a:pt x="2946656" y="4925669"/>
                    <a:pt x="2950394" y="4908220"/>
                    <a:pt x="2940426" y="4888278"/>
                  </a:cubicBezTo>
                  <a:cubicBezTo>
                    <a:pt x="2935442" y="4873322"/>
                    <a:pt x="2930458" y="4854626"/>
                    <a:pt x="2951640" y="4849641"/>
                  </a:cubicBezTo>
                  <a:cubicBezTo>
                    <a:pt x="2971574" y="4844656"/>
                    <a:pt x="2979050" y="4862105"/>
                    <a:pt x="2981542" y="4879553"/>
                  </a:cubicBezTo>
                  <a:cubicBezTo>
                    <a:pt x="2984034" y="4887032"/>
                    <a:pt x="2982788" y="4895756"/>
                    <a:pt x="2985280" y="4901988"/>
                  </a:cubicBezTo>
                  <a:cubicBezTo>
                    <a:pt x="2991510" y="4926915"/>
                    <a:pt x="3027642" y="4939378"/>
                    <a:pt x="3046332" y="4925669"/>
                  </a:cubicBezTo>
                  <a:cubicBezTo>
                    <a:pt x="3051316" y="4923176"/>
                    <a:pt x="3055054" y="4919437"/>
                    <a:pt x="3052562" y="4915698"/>
                  </a:cubicBezTo>
                  <a:cubicBezTo>
                    <a:pt x="3036364" y="4880800"/>
                    <a:pt x="3060036" y="4858365"/>
                    <a:pt x="3074988" y="4833438"/>
                  </a:cubicBezTo>
                  <a:cubicBezTo>
                    <a:pt x="3083710" y="4817236"/>
                    <a:pt x="3072496" y="4813497"/>
                    <a:pt x="3063774" y="4807265"/>
                  </a:cubicBezTo>
                  <a:cubicBezTo>
                    <a:pt x="3051316" y="4799787"/>
                    <a:pt x="3045086" y="4788570"/>
                    <a:pt x="3048824" y="4774860"/>
                  </a:cubicBezTo>
                  <a:cubicBezTo>
                    <a:pt x="3051316" y="4761150"/>
                    <a:pt x="3063774" y="4757411"/>
                    <a:pt x="3074988" y="4751179"/>
                  </a:cubicBezTo>
                  <a:cubicBezTo>
                    <a:pt x="3118596" y="4727498"/>
                    <a:pt x="3170926" y="4733730"/>
                    <a:pt x="3215780" y="4713788"/>
                  </a:cubicBezTo>
                  <a:cubicBezTo>
                    <a:pt x="3225748" y="4710049"/>
                    <a:pt x="3240698" y="4710049"/>
                    <a:pt x="3246928" y="4722513"/>
                  </a:cubicBezTo>
                  <a:cubicBezTo>
                    <a:pt x="3254404" y="4733730"/>
                    <a:pt x="3246928" y="4743701"/>
                    <a:pt x="3239452" y="4752425"/>
                  </a:cubicBezTo>
                  <a:cubicBezTo>
                    <a:pt x="3226994" y="4763643"/>
                    <a:pt x="3219518" y="4777352"/>
                    <a:pt x="3218272" y="4794801"/>
                  </a:cubicBezTo>
                  <a:cubicBezTo>
                    <a:pt x="3218272" y="4807265"/>
                    <a:pt x="3208304" y="4813497"/>
                    <a:pt x="3198336" y="4819728"/>
                  </a:cubicBezTo>
                  <a:cubicBezTo>
                    <a:pt x="3168434" y="4838424"/>
                    <a:pt x="3152236" y="4863351"/>
                    <a:pt x="3159712" y="4899495"/>
                  </a:cubicBezTo>
                  <a:cubicBezTo>
                    <a:pt x="3160958" y="4909466"/>
                    <a:pt x="3157220" y="4919437"/>
                    <a:pt x="3157220" y="4929408"/>
                  </a:cubicBezTo>
                  <a:cubicBezTo>
                    <a:pt x="3155974" y="4960566"/>
                    <a:pt x="3174664" y="4975523"/>
                    <a:pt x="3204566" y="4964305"/>
                  </a:cubicBezTo>
                  <a:cubicBezTo>
                    <a:pt x="3219518" y="4958074"/>
                    <a:pt x="3230732" y="4963059"/>
                    <a:pt x="3243190" y="4964305"/>
                  </a:cubicBezTo>
                  <a:cubicBezTo>
                    <a:pt x="3263126" y="4968045"/>
                    <a:pt x="3274340" y="4960566"/>
                    <a:pt x="3266864" y="4939378"/>
                  </a:cubicBezTo>
                  <a:cubicBezTo>
                    <a:pt x="3260634" y="4921929"/>
                    <a:pt x="3261880" y="4905727"/>
                    <a:pt x="3265618" y="4890771"/>
                  </a:cubicBezTo>
                  <a:cubicBezTo>
                    <a:pt x="3270602" y="4869583"/>
                    <a:pt x="3284306" y="4859612"/>
                    <a:pt x="3305488" y="4855873"/>
                  </a:cubicBezTo>
                  <a:cubicBezTo>
                    <a:pt x="3342866" y="4849641"/>
                    <a:pt x="3380244" y="4843409"/>
                    <a:pt x="3403918" y="4803526"/>
                  </a:cubicBezTo>
                  <a:cubicBezTo>
                    <a:pt x="3417622" y="4779845"/>
                    <a:pt x="3461230" y="4786077"/>
                    <a:pt x="3476182" y="4811004"/>
                  </a:cubicBezTo>
                  <a:cubicBezTo>
                    <a:pt x="3482412" y="4823468"/>
                    <a:pt x="3489888" y="4833438"/>
                    <a:pt x="3503592" y="4838424"/>
                  </a:cubicBezTo>
                  <a:cubicBezTo>
                    <a:pt x="3513560" y="4843409"/>
                    <a:pt x="3519790" y="4850887"/>
                    <a:pt x="3522282" y="4863351"/>
                  </a:cubicBezTo>
                  <a:cubicBezTo>
                    <a:pt x="3532250" y="4895756"/>
                    <a:pt x="3547200" y="4901988"/>
                    <a:pt x="3578350" y="4885785"/>
                  </a:cubicBezTo>
                  <a:cubicBezTo>
                    <a:pt x="3584578" y="4883293"/>
                    <a:pt x="3592054" y="4879553"/>
                    <a:pt x="3599530" y="4877061"/>
                  </a:cubicBezTo>
                  <a:cubicBezTo>
                    <a:pt x="3582088" y="4835931"/>
                    <a:pt x="3594546" y="4806019"/>
                    <a:pt x="3634416" y="4788570"/>
                  </a:cubicBezTo>
                  <a:cubicBezTo>
                    <a:pt x="3643138" y="4784831"/>
                    <a:pt x="3651860" y="4778599"/>
                    <a:pt x="3659336" y="4772367"/>
                  </a:cubicBezTo>
                  <a:cubicBezTo>
                    <a:pt x="3694222" y="4747440"/>
                    <a:pt x="3730354" y="4752425"/>
                    <a:pt x="3751536" y="4789816"/>
                  </a:cubicBezTo>
                  <a:cubicBezTo>
                    <a:pt x="3762748" y="4811004"/>
                    <a:pt x="3778946" y="4829699"/>
                    <a:pt x="3790160" y="4850887"/>
                  </a:cubicBezTo>
                  <a:cubicBezTo>
                    <a:pt x="3805110" y="4882046"/>
                    <a:pt x="3839998" y="4883293"/>
                    <a:pt x="3861178" y="4854626"/>
                  </a:cubicBezTo>
                  <a:cubicBezTo>
                    <a:pt x="3864916" y="4848395"/>
                    <a:pt x="3867408" y="4840917"/>
                    <a:pt x="3872392" y="4834685"/>
                  </a:cubicBezTo>
                  <a:cubicBezTo>
                    <a:pt x="3878622" y="4825960"/>
                    <a:pt x="3888590" y="4817236"/>
                    <a:pt x="3899802" y="4822221"/>
                  </a:cubicBezTo>
                  <a:cubicBezTo>
                    <a:pt x="3928460" y="4837177"/>
                    <a:pt x="3953378" y="4828453"/>
                    <a:pt x="3978296" y="4817236"/>
                  </a:cubicBezTo>
                  <a:cubicBezTo>
                    <a:pt x="3982034" y="4814743"/>
                    <a:pt x="3984526" y="4817236"/>
                    <a:pt x="3988264" y="4819728"/>
                  </a:cubicBezTo>
                  <a:cubicBezTo>
                    <a:pt x="3988264" y="4853380"/>
                    <a:pt x="3963346" y="4855873"/>
                    <a:pt x="3939672" y="4858365"/>
                  </a:cubicBezTo>
                  <a:cubicBezTo>
                    <a:pt x="3922230" y="4862105"/>
                    <a:pt x="3902294" y="4858365"/>
                    <a:pt x="3887344" y="4873322"/>
                  </a:cubicBezTo>
                  <a:cubicBezTo>
                    <a:pt x="3826292" y="4915698"/>
                    <a:pt x="3772716" y="4966798"/>
                    <a:pt x="3719140" y="5020391"/>
                  </a:cubicBezTo>
                  <a:cubicBezTo>
                    <a:pt x="3707928" y="5031609"/>
                    <a:pt x="3697960" y="5041579"/>
                    <a:pt x="3695468" y="5057781"/>
                  </a:cubicBezTo>
                  <a:cubicBezTo>
                    <a:pt x="3694222" y="5070245"/>
                    <a:pt x="3686746" y="5078969"/>
                    <a:pt x="3676778" y="5083955"/>
                  </a:cubicBezTo>
                  <a:cubicBezTo>
                    <a:pt x="3658090" y="5092679"/>
                    <a:pt x="3645630" y="5108883"/>
                    <a:pt x="3633170" y="5123839"/>
                  </a:cubicBezTo>
                  <a:cubicBezTo>
                    <a:pt x="3630678" y="5126331"/>
                    <a:pt x="3626940" y="5127577"/>
                    <a:pt x="3624450" y="5127577"/>
                  </a:cubicBezTo>
                  <a:cubicBezTo>
                    <a:pt x="3590808" y="5122593"/>
                    <a:pt x="3568382" y="5135055"/>
                    <a:pt x="3549692" y="5166215"/>
                  </a:cubicBezTo>
                  <a:cubicBezTo>
                    <a:pt x="3534742" y="5192387"/>
                    <a:pt x="3514806" y="5217315"/>
                    <a:pt x="3478674" y="5218561"/>
                  </a:cubicBezTo>
                  <a:cubicBezTo>
                    <a:pt x="3474936" y="5218561"/>
                    <a:pt x="3468706" y="5222301"/>
                    <a:pt x="3468706" y="5226039"/>
                  </a:cubicBezTo>
                  <a:cubicBezTo>
                    <a:pt x="3467460" y="5258445"/>
                    <a:pt x="3435066" y="5285865"/>
                    <a:pt x="3459984" y="5320763"/>
                  </a:cubicBezTo>
                  <a:cubicBezTo>
                    <a:pt x="3469952" y="5335719"/>
                    <a:pt x="3461230" y="5350675"/>
                    <a:pt x="3450018" y="5361891"/>
                  </a:cubicBezTo>
                  <a:cubicBezTo>
                    <a:pt x="3437558" y="5374355"/>
                    <a:pt x="3423852" y="5385573"/>
                    <a:pt x="3405164" y="5376849"/>
                  </a:cubicBezTo>
                  <a:cubicBezTo>
                    <a:pt x="3391458" y="5369371"/>
                    <a:pt x="3383982" y="5373109"/>
                    <a:pt x="3371522" y="5383079"/>
                  </a:cubicBezTo>
                  <a:cubicBezTo>
                    <a:pt x="3349096" y="5401775"/>
                    <a:pt x="3309226" y="5391805"/>
                    <a:pt x="3300504" y="5364385"/>
                  </a:cubicBezTo>
                  <a:cubicBezTo>
                    <a:pt x="3295520" y="5350675"/>
                    <a:pt x="3286798" y="5348181"/>
                    <a:pt x="3275586" y="5346935"/>
                  </a:cubicBezTo>
                  <a:cubicBezTo>
                    <a:pt x="3261880" y="5344443"/>
                    <a:pt x="3246928" y="5345689"/>
                    <a:pt x="3233222" y="5348181"/>
                  </a:cubicBezTo>
                  <a:cubicBezTo>
                    <a:pt x="3231978" y="5356907"/>
                    <a:pt x="3240698" y="5356907"/>
                    <a:pt x="3245682" y="5359399"/>
                  </a:cubicBezTo>
                  <a:cubicBezTo>
                    <a:pt x="3254404" y="5363139"/>
                    <a:pt x="3268110" y="5365631"/>
                    <a:pt x="3265618" y="5380587"/>
                  </a:cubicBezTo>
                  <a:cubicBezTo>
                    <a:pt x="3261880" y="5393051"/>
                    <a:pt x="3249420" y="5394297"/>
                    <a:pt x="3238206" y="5394297"/>
                  </a:cubicBezTo>
                  <a:cubicBezTo>
                    <a:pt x="3230732" y="5395543"/>
                    <a:pt x="3223256" y="5394297"/>
                    <a:pt x="3214534" y="5395543"/>
                  </a:cubicBezTo>
                  <a:cubicBezTo>
                    <a:pt x="3188370" y="5396789"/>
                    <a:pt x="3167188" y="5390559"/>
                    <a:pt x="3163450" y="5358153"/>
                  </a:cubicBezTo>
                  <a:cubicBezTo>
                    <a:pt x="3162204" y="5349429"/>
                    <a:pt x="3159712" y="5338211"/>
                    <a:pt x="3147252" y="5343197"/>
                  </a:cubicBezTo>
                  <a:cubicBezTo>
                    <a:pt x="3136040" y="5348181"/>
                    <a:pt x="3143516" y="5356907"/>
                    <a:pt x="3146006" y="5364385"/>
                  </a:cubicBezTo>
                  <a:cubicBezTo>
                    <a:pt x="3157220" y="5390559"/>
                    <a:pt x="3150990" y="5399283"/>
                    <a:pt x="3123580" y="5399283"/>
                  </a:cubicBezTo>
                  <a:cubicBezTo>
                    <a:pt x="3113612" y="5399283"/>
                    <a:pt x="3104890" y="5399283"/>
                    <a:pt x="3094924" y="5400529"/>
                  </a:cubicBezTo>
                  <a:cubicBezTo>
                    <a:pt x="3048824" y="5406761"/>
                    <a:pt x="3041348" y="5400529"/>
                    <a:pt x="3026396" y="5350675"/>
                  </a:cubicBezTo>
                  <a:cubicBezTo>
                    <a:pt x="3007708" y="5388065"/>
                    <a:pt x="2982788" y="5408007"/>
                    <a:pt x="2940426" y="5398037"/>
                  </a:cubicBezTo>
                  <a:cubicBezTo>
                    <a:pt x="2921738" y="5393051"/>
                    <a:pt x="2903048" y="5406761"/>
                    <a:pt x="2881868" y="5404267"/>
                  </a:cubicBezTo>
                  <a:cubicBezTo>
                    <a:pt x="2827046" y="5398037"/>
                    <a:pt x="2810848" y="5370617"/>
                    <a:pt x="2834522" y="5320763"/>
                  </a:cubicBezTo>
                  <a:cubicBezTo>
                    <a:pt x="2823308" y="5329487"/>
                    <a:pt x="2824554" y="5343197"/>
                    <a:pt x="2822062" y="5355661"/>
                  </a:cubicBezTo>
                  <a:cubicBezTo>
                    <a:pt x="2819570" y="5373109"/>
                    <a:pt x="2809602" y="5389311"/>
                    <a:pt x="2789668" y="5386819"/>
                  </a:cubicBezTo>
                  <a:cubicBezTo>
                    <a:pt x="2770978" y="5384327"/>
                    <a:pt x="2768486" y="5364385"/>
                    <a:pt x="2768486" y="5348181"/>
                  </a:cubicBezTo>
                  <a:cubicBezTo>
                    <a:pt x="2770978" y="5331979"/>
                    <a:pt x="2778454" y="5318269"/>
                    <a:pt x="2788422" y="5305805"/>
                  </a:cubicBezTo>
                  <a:cubicBezTo>
                    <a:pt x="2802126" y="5289603"/>
                    <a:pt x="2799634" y="5273401"/>
                    <a:pt x="2784684" y="5259691"/>
                  </a:cubicBezTo>
                  <a:cubicBezTo>
                    <a:pt x="2775962" y="5253459"/>
                    <a:pt x="2765994" y="5250967"/>
                    <a:pt x="2761010" y="5259691"/>
                  </a:cubicBezTo>
                  <a:cubicBezTo>
                    <a:pt x="2751044" y="5274647"/>
                    <a:pt x="2732354" y="5282125"/>
                    <a:pt x="2726124" y="5299575"/>
                  </a:cubicBezTo>
                  <a:cubicBezTo>
                    <a:pt x="2717402" y="5320763"/>
                    <a:pt x="2703698" y="5325747"/>
                    <a:pt x="2683762" y="5314531"/>
                  </a:cubicBezTo>
                  <a:cubicBezTo>
                    <a:pt x="2658844" y="5300821"/>
                    <a:pt x="2645138" y="5309545"/>
                    <a:pt x="2635170" y="5334473"/>
                  </a:cubicBezTo>
                  <a:cubicBezTo>
                    <a:pt x="2630186" y="5349429"/>
                    <a:pt x="2618974" y="5358153"/>
                    <a:pt x="2602776" y="5363139"/>
                  </a:cubicBezTo>
                  <a:cubicBezTo>
                    <a:pt x="2580348" y="5368123"/>
                    <a:pt x="2562906" y="5380587"/>
                    <a:pt x="2544216" y="5391805"/>
                  </a:cubicBezTo>
                  <a:cubicBezTo>
                    <a:pt x="2534248" y="5398037"/>
                    <a:pt x="2528020" y="5405515"/>
                    <a:pt x="2524282" y="5417977"/>
                  </a:cubicBezTo>
                  <a:cubicBezTo>
                    <a:pt x="2518052" y="5449137"/>
                    <a:pt x="2491886" y="5455369"/>
                    <a:pt x="2468214" y="5434181"/>
                  </a:cubicBezTo>
                  <a:cubicBezTo>
                    <a:pt x="2458246" y="5425455"/>
                    <a:pt x="2454508" y="5414239"/>
                    <a:pt x="2452016" y="5401775"/>
                  </a:cubicBezTo>
                  <a:cubicBezTo>
                    <a:pt x="2449524" y="5388065"/>
                    <a:pt x="2442050" y="5379341"/>
                    <a:pt x="2424606" y="5379341"/>
                  </a:cubicBezTo>
                  <a:cubicBezTo>
                    <a:pt x="2403424" y="5378095"/>
                    <a:pt x="2390966" y="5364385"/>
                    <a:pt x="2387228" y="5344443"/>
                  </a:cubicBezTo>
                  <a:cubicBezTo>
                    <a:pt x="2384736" y="5324501"/>
                    <a:pt x="2397196" y="5313285"/>
                    <a:pt x="2413392" y="5305805"/>
                  </a:cubicBezTo>
                  <a:cubicBezTo>
                    <a:pt x="2465722" y="5284617"/>
                    <a:pt x="2504346" y="5244735"/>
                    <a:pt x="2547954" y="5212329"/>
                  </a:cubicBezTo>
                  <a:cubicBezTo>
                    <a:pt x="2554184" y="5207345"/>
                    <a:pt x="2559168" y="5199865"/>
                    <a:pt x="2566644" y="5201113"/>
                  </a:cubicBezTo>
                  <a:cubicBezTo>
                    <a:pt x="2537986" y="5191141"/>
                    <a:pt x="2508084" y="5143781"/>
                    <a:pt x="2511822" y="5115113"/>
                  </a:cubicBezTo>
                  <a:cubicBezTo>
                    <a:pt x="2514314" y="5101405"/>
                    <a:pt x="2521790" y="5093925"/>
                    <a:pt x="2533002" y="5087693"/>
                  </a:cubicBezTo>
                  <a:cubicBezTo>
                    <a:pt x="2541724" y="5082709"/>
                    <a:pt x="2546708" y="5076477"/>
                    <a:pt x="2542970" y="5066505"/>
                  </a:cubicBezTo>
                  <a:cubicBezTo>
                    <a:pt x="2539232" y="5056535"/>
                    <a:pt x="2535494" y="5046565"/>
                    <a:pt x="2524282" y="5045317"/>
                  </a:cubicBezTo>
                  <a:cubicBezTo>
                    <a:pt x="2513068" y="5044071"/>
                    <a:pt x="2509330" y="5055289"/>
                    <a:pt x="2506838" y="5062767"/>
                  </a:cubicBezTo>
                  <a:cubicBezTo>
                    <a:pt x="2496870" y="5090187"/>
                    <a:pt x="2475690" y="5096419"/>
                    <a:pt x="2444540" y="5093925"/>
                  </a:cubicBezTo>
                  <a:cubicBezTo>
                    <a:pt x="2455754" y="5115113"/>
                    <a:pt x="2452016" y="5135055"/>
                    <a:pt x="2445786" y="5156243"/>
                  </a:cubicBezTo>
                  <a:cubicBezTo>
                    <a:pt x="2444540" y="5166215"/>
                    <a:pt x="2440804" y="5174939"/>
                    <a:pt x="2429590" y="5177431"/>
                  </a:cubicBezTo>
                  <a:cubicBezTo>
                    <a:pt x="2418376" y="5179925"/>
                    <a:pt x="2413392" y="5171199"/>
                    <a:pt x="2409654" y="5163721"/>
                  </a:cubicBezTo>
                  <a:cubicBezTo>
                    <a:pt x="2407162" y="5158737"/>
                    <a:pt x="2404670" y="5154997"/>
                    <a:pt x="2402178" y="5151259"/>
                  </a:cubicBezTo>
                  <a:cubicBezTo>
                    <a:pt x="2397196" y="5145027"/>
                    <a:pt x="2393458" y="5133809"/>
                    <a:pt x="2382244" y="5136301"/>
                  </a:cubicBezTo>
                  <a:cubicBezTo>
                    <a:pt x="2373522" y="5137549"/>
                    <a:pt x="2373522" y="5147519"/>
                    <a:pt x="2372276" y="5154997"/>
                  </a:cubicBezTo>
                  <a:cubicBezTo>
                    <a:pt x="2367292" y="5174939"/>
                    <a:pt x="2357324" y="5176185"/>
                    <a:pt x="2344866" y="5163721"/>
                  </a:cubicBezTo>
                  <a:cubicBezTo>
                    <a:pt x="2329914" y="5147519"/>
                    <a:pt x="2311226" y="5137549"/>
                    <a:pt x="2293782" y="5127577"/>
                  </a:cubicBezTo>
                  <a:cubicBezTo>
                    <a:pt x="2275092" y="5117607"/>
                    <a:pt x="2268864" y="5103897"/>
                    <a:pt x="2283814" y="5087693"/>
                  </a:cubicBezTo>
                  <a:cubicBezTo>
                    <a:pt x="2303750" y="5068999"/>
                    <a:pt x="2307488" y="5040333"/>
                    <a:pt x="2327422" y="5021638"/>
                  </a:cubicBezTo>
                  <a:cubicBezTo>
                    <a:pt x="2339882" y="5009174"/>
                    <a:pt x="2328668" y="5000450"/>
                    <a:pt x="2317454" y="4992972"/>
                  </a:cubicBezTo>
                  <a:cubicBezTo>
                    <a:pt x="2280076" y="4966798"/>
                    <a:pt x="2283814" y="4966798"/>
                    <a:pt x="2292536" y="4921929"/>
                  </a:cubicBezTo>
                  <a:cubicBezTo>
                    <a:pt x="2298766" y="4890771"/>
                    <a:pt x="2306242" y="4858365"/>
                    <a:pt x="2295028" y="4824714"/>
                  </a:cubicBezTo>
                  <a:cubicBezTo>
                    <a:pt x="2285060" y="4853380"/>
                    <a:pt x="2268864" y="4880800"/>
                    <a:pt x="2267618" y="4911959"/>
                  </a:cubicBezTo>
                  <a:cubicBezTo>
                    <a:pt x="2266372" y="4935639"/>
                    <a:pt x="2260142" y="4955581"/>
                    <a:pt x="2241452" y="4969291"/>
                  </a:cubicBezTo>
                  <a:cubicBezTo>
                    <a:pt x="2224010" y="4980508"/>
                    <a:pt x="2219026" y="4994218"/>
                    <a:pt x="2226500" y="5014160"/>
                  </a:cubicBezTo>
                  <a:cubicBezTo>
                    <a:pt x="2227746" y="5017899"/>
                    <a:pt x="2228992" y="5020391"/>
                    <a:pt x="2228992" y="5022884"/>
                  </a:cubicBezTo>
                  <a:cubicBezTo>
                    <a:pt x="2228992" y="5039087"/>
                    <a:pt x="2232730" y="5056535"/>
                    <a:pt x="2216534" y="5065259"/>
                  </a:cubicBezTo>
                  <a:cubicBezTo>
                    <a:pt x="2201582" y="5073985"/>
                    <a:pt x="2189122" y="5065259"/>
                    <a:pt x="2179156" y="5055289"/>
                  </a:cubicBezTo>
                  <a:cubicBezTo>
                    <a:pt x="2166696" y="5041579"/>
                    <a:pt x="2156728" y="5025377"/>
                    <a:pt x="2170434" y="5007928"/>
                  </a:cubicBezTo>
                  <a:cubicBezTo>
                    <a:pt x="2190368" y="4980508"/>
                    <a:pt x="2177910" y="4951842"/>
                    <a:pt x="2180402" y="4923176"/>
                  </a:cubicBezTo>
                  <a:cubicBezTo>
                    <a:pt x="2180402" y="4913205"/>
                    <a:pt x="2170434" y="4910712"/>
                    <a:pt x="2161712" y="4906973"/>
                  </a:cubicBezTo>
                  <a:cubicBezTo>
                    <a:pt x="2128072" y="4893263"/>
                    <a:pt x="2120596" y="4869583"/>
                    <a:pt x="2138038" y="4837177"/>
                  </a:cubicBezTo>
                  <a:cubicBezTo>
                    <a:pt x="2150498" y="4814743"/>
                    <a:pt x="2152990" y="4787323"/>
                    <a:pt x="2179156" y="4772367"/>
                  </a:cubicBezTo>
                  <a:cubicBezTo>
                    <a:pt x="2187876" y="4767382"/>
                    <a:pt x="2187876" y="4752425"/>
                    <a:pt x="2184138" y="4742455"/>
                  </a:cubicBezTo>
                  <a:cubicBezTo>
                    <a:pt x="2177910" y="4728745"/>
                    <a:pt x="2167942" y="4734976"/>
                    <a:pt x="2157974" y="4736223"/>
                  </a:cubicBezTo>
                  <a:cubicBezTo>
                    <a:pt x="2154236" y="4736223"/>
                    <a:pt x="2149252" y="4737469"/>
                    <a:pt x="2144268" y="4736223"/>
                  </a:cubicBezTo>
                  <a:cubicBezTo>
                    <a:pt x="2130564" y="4733730"/>
                    <a:pt x="2108136" y="4747440"/>
                    <a:pt x="2103152" y="4728745"/>
                  </a:cubicBezTo>
                  <a:cubicBezTo>
                    <a:pt x="2098168" y="4710049"/>
                    <a:pt x="2109382" y="4687615"/>
                    <a:pt x="2124334" y="4673905"/>
                  </a:cubicBezTo>
                  <a:cubicBezTo>
                    <a:pt x="2136794" y="4663934"/>
                    <a:pt x="2151744" y="4658949"/>
                    <a:pt x="2159220" y="4643993"/>
                  </a:cubicBezTo>
                  <a:cubicBezTo>
                    <a:pt x="2133056" y="4647732"/>
                    <a:pt x="2105644" y="4652717"/>
                    <a:pt x="2089448" y="4676398"/>
                  </a:cubicBezTo>
                  <a:cubicBezTo>
                    <a:pt x="2078234" y="4696339"/>
                    <a:pt x="2062036" y="4706310"/>
                    <a:pt x="2040856" y="4712542"/>
                  </a:cubicBezTo>
                  <a:cubicBezTo>
                    <a:pt x="2028396" y="4715035"/>
                    <a:pt x="2014690" y="4718774"/>
                    <a:pt x="2004724" y="4727498"/>
                  </a:cubicBezTo>
                  <a:cubicBezTo>
                    <a:pt x="1979804" y="4747440"/>
                    <a:pt x="1956132" y="4743701"/>
                    <a:pt x="1931212" y="4727498"/>
                  </a:cubicBezTo>
                  <a:cubicBezTo>
                    <a:pt x="1915016" y="4716281"/>
                    <a:pt x="1900064" y="4708803"/>
                    <a:pt x="1880128" y="4721267"/>
                  </a:cubicBezTo>
                  <a:cubicBezTo>
                    <a:pt x="1871408" y="4726252"/>
                    <a:pt x="1861440" y="4725006"/>
                    <a:pt x="1851472" y="4721267"/>
                  </a:cubicBezTo>
                  <a:cubicBezTo>
                    <a:pt x="1815340" y="4707557"/>
                    <a:pt x="1777962" y="4700079"/>
                    <a:pt x="1743076" y="4681383"/>
                  </a:cubicBezTo>
                  <a:cubicBezTo>
                    <a:pt x="1736846" y="4677644"/>
                    <a:pt x="1729370" y="4675151"/>
                    <a:pt x="1724386" y="4668920"/>
                  </a:cubicBezTo>
                  <a:cubicBezTo>
                    <a:pt x="1713172" y="4647732"/>
                    <a:pt x="1721894" y="4621558"/>
                    <a:pt x="1703204" y="4597878"/>
                  </a:cubicBezTo>
                  <a:cubicBezTo>
                    <a:pt x="1685762" y="4575443"/>
                    <a:pt x="1708188" y="4551762"/>
                    <a:pt x="1724386" y="4530574"/>
                  </a:cubicBezTo>
                  <a:cubicBezTo>
                    <a:pt x="1733108" y="4520604"/>
                    <a:pt x="1736846" y="4508140"/>
                    <a:pt x="1734354" y="4494430"/>
                  </a:cubicBezTo>
                  <a:cubicBezTo>
                    <a:pt x="1733108" y="4480720"/>
                    <a:pt x="1725632" y="4474489"/>
                    <a:pt x="1709434" y="4475735"/>
                  </a:cubicBezTo>
                  <a:cubicBezTo>
                    <a:pt x="1672056" y="4479474"/>
                    <a:pt x="1654614" y="4460779"/>
                    <a:pt x="1658350" y="4422142"/>
                  </a:cubicBezTo>
                  <a:cubicBezTo>
                    <a:pt x="1659596" y="4403446"/>
                    <a:pt x="1670810" y="4389737"/>
                    <a:pt x="1683270" y="4376027"/>
                  </a:cubicBezTo>
                  <a:cubicBezTo>
                    <a:pt x="1699468" y="4361070"/>
                    <a:pt x="1706942" y="4342375"/>
                    <a:pt x="1701958" y="4318694"/>
                  </a:cubicBezTo>
                  <a:cubicBezTo>
                    <a:pt x="1678286" y="4324926"/>
                    <a:pt x="1655860" y="4333651"/>
                    <a:pt x="1635924" y="4347361"/>
                  </a:cubicBezTo>
                  <a:cubicBezTo>
                    <a:pt x="1628448" y="4352346"/>
                    <a:pt x="1619726" y="4356085"/>
                    <a:pt x="1612252" y="4347361"/>
                  </a:cubicBezTo>
                  <a:cubicBezTo>
                    <a:pt x="1606022" y="4341129"/>
                    <a:pt x="1608514" y="4333651"/>
                    <a:pt x="1612252" y="4324926"/>
                  </a:cubicBezTo>
                  <a:cubicBezTo>
                    <a:pt x="1633432" y="4286289"/>
                    <a:pt x="1619726" y="4242667"/>
                    <a:pt x="1579856" y="4225218"/>
                  </a:cubicBezTo>
                  <a:cubicBezTo>
                    <a:pt x="1547462" y="4209015"/>
                    <a:pt x="1515068" y="4201537"/>
                    <a:pt x="1478936" y="4217740"/>
                  </a:cubicBezTo>
                  <a:cubicBezTo>
                    <a:pt x="1435328" y="4237681"/>
                    <a:pt x="1405424" y="4214001"/>
                    <a:pt x="1412900" y="4167886"/>
                  </a:cubicBezTo>
                  <a:cubicBezTo>
                    <a:pt x="1416638" y="4147944"/>
                    <a:pt x="1412900" y="4139219"/>
                    <a:pt x="1391720" y="4140466"/>
                  </a:cubicBezTo>
                  <a:cubicBezTo>
                    <a:pt x="1363062" y="4140466"/>
                    <a:pt x="1334406" y="4142959"/>
                    <a:pt x="1305750" y="4140466"/>
                  </a:cubicBezTo>
                  <a:cubicBezTo>
                    <a:pt x="1280830" y="4139219"/>
                    <a:pt x="1257158" y="4147944"/>
                    <a:pt x="1234730" y="4164147"/>
                  </a:cubicBezTo>
                  <a:cubicBezTo>
                    <a:pt x="1211058" y="4181596"/>
                    <a:pt x="1184892" y="4197798"/>
                    <a:pt x="1152498" y="4186581"/>
                  </a:cubicBezTo>
                  <a:cubicBezTo>
                    <a:pt x="1132562" y="4179103"/>
                    <a:pt x="1113874" y="4170378"/>
                    <a:pt x="1108890" y="4146698"/>
                  </a:cubicBezTo>
                  <a:cubicBezTo>
                    <a:pt x="1103906" y="4123017"/>
                    <a:pt x="1090200" y="4123017"/>
                    <a:pt x="1071512" y="4132988"/>
                  </a:cubicBezTo>
                  <a:cubicBezTo>
                    <a:pt x="1052822" y="4144205"/>
                    <a:pt x="1027904" y="4147944"/>
                    <a:pt x="1017936" y="4172871"/>
                  </a:cubicBezTo>
                  <a:cubicBezTo>
                    <a:pt x="1011706" y="4186581"/>
                    <a:pt x="995510" y="4184088"/>
                    <a:pt x="981804" y="4177856"/>
                  </a:cubicBezTo>
                  <a:cubicBezTo>
                    <a:pt x="965606" y="4167886"/>
                    <a:pt x="948164" y="4165393"/>
                    <a:pt x="928228" y="4169132"/>
                  </a:cubicBezTo>
                  <a:cubicBezTo>
                    <a:pt x="910786" y="4172871"/>
                    <a:pt x="898326" y="4164147"/>
                    <a:pt x="887112" y="4152929"/>
                  </a:cubicBezTo>
                  <a:cubicBezTo>
                    <a:pt x="875898" y="4142959"/>
                    <a:pt x="865932" y="4132988"/>
                    <a:pt x="849734" y="4126756"/>
                  </a:cubicBezTo>
                  <a:cubicBezTo>
                    <a:pt x="826060" y="4116785"/>
                    <a:pt x="804880" y="4109307"/>
                    <a:pt x="784944" y="4134234"/>
                  </a:cubicBezTo>
                  <a:cubicBezTo>
                    <a:pt x="778716" y="4144205"/>
                    <a:pt x="765010" y="4146698"/>
                    <a:pt x="753796" y="4152929"/>
                  </a:cubicBezTo>
                  <a:cubicBezTo>
                    <a:pt x="747566" y="4156668"/>
                    <a:pt x="736352" y="4157915"/>
                    <a:pt x="735108" y="4164147"/>
                  </a:cubicBezTo>
                  <a:cubicBezTo>
                    <a:pt x="725140" y="4200291"/>
                    <a:pt x="691500" y="4217740"/>
                    <a:pt x="675302" y="4246406"/>
                  </a:cubicBezTo>
                  <a:cubicBezTo>
                    <a:pt x="665334" y="4263855"/>
                    <a:pt x="655366" y="4270087"/>
                    <a:pt x="639170" y="4263855"/>
                  </a:cubicBezTo>
                  <a:cubicBezTo>
                    <a:pt x="622972" y="4260116"/>
                    <a:pt x="609266" y="4256377"/>
                    <a:pt x="594316" y="4250145"/>
                  </a:cubicBezTo>
                  <a:cubicBezTo>
                    <a:pt x="570642" y="4242667"/>
                    <a:pt x="555692" y="4226464"/>
                    <a:pt x="553200" y="4200291"/>
                  </a:cubicBezTo>
                  <a:cubicBezTo>
                    <a:pt x="550708" y="4177856"/>
                    <a:pt x="544478" y="4157915"/>
                    <a:pt x="517066" y="4156668"/>
                  </a:cubicBezTo>
                  <a:cubicBezTo>
                    <a:pt x="490902" y="4142959"/>
                    <a:pt x="469722" y="4123017"/>
                    <a:pt x="446048" y="4109307"/>
                  </a:cubicBezTo>
                  <a:cubicBezTo>
                    <a:pt x="427360" y="4093104"/>
                    <a:pt x="404932" y="4083134"/>
                    <a:pt x="382506" y="4074409"/>
                  </a:cubicBezTo>
                  <a:cubicBezTo>
                    <a:pt x="350110" y="4058207"/>
                    <a:pt x="341388" y="4063192"/>
                    <a:pt x="337652" y="4100583"/>
                  </a:cubicBezTo>
                  <a:cubicBezTo>
                    <a:pt x="327684" y="4128002"/>
                    <a:pt x="310240" y="4144205"/>
                    <a:pt x="277846" y="4139219"/>
                  </a:cubicBezTo>
                  <a:cubicBezTo>
                    <a:pt x="275354" y="4136727"/>
                    <a:pt x="274108" y="4132988"/>
                    <a:pt x="275354" y="4129249"/>
                  </a:cubicBezTo>
                  <a:cubicBezTo>
                    <a:pt x="275354" y="4123017"/>
                    <a:pt x="279092" y="4119278"/>
                    <a:pt x="284076" y="4116785"/>
                  </a:cubicBezTo>
                  <a:cubicBezTo>
                    <a:pt x="315224" y="4103075"/>
                    <a:pt x="305256" y="4078148"/>
                    <a:pt x="302764" y="4054467"/>
                  </a:cubicBezTo>
                  <a:cubicBezTo>
                    <a:pt x="300272" y="4028294"/>
                    <a:pt x="282830" y="4018323"/>
                    <a:pt x="262894" y="4017077"/>
                  </a:cubicBezTo>
                  <a:cubicBezTo>
                    <a:pt x="224270" y="4013338"/>
                    <a:pt x="214302" y="3987164"/>
                    <a:pt x="206828" y="3957252"/>
                  </a:cubicBezTo>
                  <a:cubicBezTo>
                    <a:pt x="190630" y="3889949"/>
                    <a:pt x="214302" y="3833863"/>
                    <a:pt x="249190" y="3780270"/>
                  </a:cubicBezTo>
                  <a:cubicBezTo>
                    <a:pt x="254172" y="3774037"/>
                    <a:pt x="260402" y="3766559"/>
                    <a:pt x="267878" y="3765312"/>
                  </a:cubicBezTo>
                  <a:cubicBezTo>
                    <a:pt x="313978" y="3757834"/>
                    <a:pt x="348864" y="3722936"/>
                    <a:pt x="392472" y="3706734"/>
                  </a:cubicBezTo>
                  <a:cubicBezTo>
                    <a:pt x="421130" y="3696763"/>
                    <a:pt x="451032" y="3689285"/>
                    <a:pt x="483426" y="3695517"/>
                  </a:cubicBezTo>
                  <a:cubicBezTo>
                    <a:pt x="507100" y="3699256"/>
                    <a:pt x="522050" y="3688039"/>
                    <a:pt x="534510" y="3668097"/>
                  </a:cubicBezTo>
                  <a:cubicBezTo>
                    <a:pt x="558184" y="3625721"/>
                    <a:pt x="554446" y="3579606"/>
                    <a:pt x="519558" y="3542215"/>
                  </a:cubicBezTo>
                  <a:cubicBezTo>
                    <a:pt x="514576" y="3535983"/>
                    <a:pt x="508346" y="3529752"/>
                    <a:pt x="504608" y="3522274"/>
                  </a:cubicBezTo>
                  <a:cubicBezTo>
                    <a:pt x="493394" y="3501086"/>
                    <a:pt x="473458" y="3494854"/>
                    <a:pt x="453524" y="3499839"/>
                  </a:cubicBezTo>
                  <a:cubicBezTo>
                    <a:pt x="421130" y="3508564"/>
                    <a:pt x="388734" y="3512303"/>
                    <a:pt x="355094" y="3512303"/>
                  </a:cubicBezTo>
                  <a:cubicBezTo>
                    <a:pt x="342634" y="3512303"/>
                    <a:pt x="333914" y="3519781"/>
                    <a:pt x="327684" y="3532244"/>
                  </a:cubicBezTo>
                  <a:cubicBezTo>
                    <a:pt x="305256" y="3582098"/>
                    <a:pt x="257910" y="3598301"/>
                    <a:pt x="210564" y="3573374"/>
                  </a:cubicBezTo>
                  <a:cubicBezTo>
                    <a:pt x="199352" y="3568389"/>
                    <a:pt x="189384" y="3562157"/>
                    <a:pt x="178170" y="3555925"/>
                  </a:cubicBezTo>
                  <a:cubicBezTo>
                    <a:pt x="135808" y="3535983"/>
                    <a:pt x="104660" y="3549693"/>
                    <a:pt x="93446" y="3593316"/>
                  </a:cubicBezTo>
                  <a:cubicBezTo>
                    <a:pt x="87216" y="3621982"/>
                    <a:pt x="68528" y="3645663"/>
                    <a:pt x="49838" y="3665604"/>
                  </a:cubicBezTo>
                  <a:cubicBezTo>
                    <a:pt x="42362" y="3674329"/>
                    <a:pt x="33642" y="3683053"/>
                    <a:pt x="21182" y="3674329"/>
                  </a:cubicBezTo>
                  <a:cubicBezTo>
                    <a:pt x="14952" y="3634445"/>
                    <a:pt x="7476" y="3595808"/>
                    <a:pt x="0" y="3555925"/>
                  </a:cubicBezTo>
                  <a:cubicBezTo>
                    <a:pt x="42362" y="3539722"/>
                    <a:pt x="79740" y="3518534"/>
                    <a:pt x="107152" y="3481144"/>
                  </a:cubicBezTo>
                  <a:cubicBezTo>
                    <a:pt x="118366" y="3466188"/>
                    <a:pt x="124594" y="3452478"/>
                    <a:pt x="122102" y="3433782"/>
                  </a:cubicBezTo>
                  <a:cubicBezTo>
                    <a:pt x="119612" y="3403870"/>
                    <a:pt x="99676" y="3368972"/>
                    <a:pt x="74758" y="3347784"/>
                  </a:cubicBezTo>
                  <a:cubicBezTo>
                    <a:pt x="58560" y="3334074"/>
                    <a:pt x="49838" y="3316625"/>
                    <a:pt x="54822" y="3295437"/>
                  </a:cubicBezTo>
                  <a:cubicBezTo>
                    <a:pt x="63544" y="3263032"/>
                    <a:pt x="64790" y="3229380"/>
                    <a:pt x="72266" y="3196975"/>
                  </a:cubicBezTo>
                  <a:cubicBezTo>
                    <a:pt x="79740" y="3167063"/>
                    <a:pt x="90954" y="3137150"/>
                    <a:pt x="105906" y="3109731"/>
                  </a:cubicBezTo>
                  <a:cubicBezTo>
                    <a:pt x="122102" y="3079818"/>
                    <a:pt x="143284" y="3052398"/>
                    <a:pt x="152006" y="3018747"/>
                  </a:cubicBezTo>
                  <a:cubicBezTo>
                    <a:pt x="156990" y="3003790"/>
                    <a:pt x="165712" y="2993820"/>
                    <a:pt x="183154" y="2992573"/>
                  </a:cubicBezTo>
                  <a:cubicBezTo>
                    <a:pt x="200598" y="2990081"/>
                    <a:pt x="211810" y="2980110"/>
                    <a:pt x="220532" y="2965154"/>
                  </a:cubicBezTo>
                  <a:cubicBezTo>
                    <a:pt x="234238" y="2938980"/>
                    <a:pt x="254172" y="2919038"/>
                    <a:pt x="282830" y="2910314"/>
                  </a:cubicBezTo>
                  <a:cubicBezTo>
                    <a:pt x="312732" y="2900343"/>
                    <a:pt x="327684" y="2872923"/>
                    <a:pt x="352602" y="2854228"/>
                  </a:cubicBezTo>
                  <a:cubicBezTo>
                    <a:pt x="373784" y="2839272"/>
                    <a:pt x="389980" y="2830547"/>
                    <a:pt x="411162" y="2855474"/>
                  </a:cubicBezTo>
                  <a:cubicBezTo>
                    <a:pt x="424868" y="2874170"/>
                    <a:pt x="490902" y="2876662"/>
                    <a:pt x="510838" y="2862953"/>
                  </a:cubicBezTo>
                  <a:cubicBezTo>
                    <a:pt x="518312" y="2859214"/>
                    <a:pt x="525788" y="2851735"/>
                    <a:pt x="534510" y="2852982"/>
                  </a:cubicBezTo>
                  <a:cubicBezTo>
                    <a:pt x="590578" y="2865445"/>
                    <a:pt x="645400" y="2849243"/>
                    <a:pt x="698974" y="2835533"/>
                  </a:cubicBezTo>
                  <a:cubicBezTo>
                    <a:pt x="712680" y="2833040"/>
                    <a:pt x="722648" y="2839272"/>
                    <a:pt x="732616" y="2846750"/>
                  </a:cubicBezTo>
                  <a:cubicBezTo>
                    <a:pt x="752550" y="2866692"/>
                    <a:pt x="819832" y="2872923"/>
                    <a:pt x="843504" y="2856721"/>
                  </a:cubicBezTo>
                  <a:cubicBezTo>
                    <a:pt x="859702" y="2845504"/>
                    <a:pt x="855964" y="2830547"/>
                    <a:pt x="848488" y="2816837"/>
                  </a:cubicBezTo>
                  <a:cubicBezTo>
                    <a:pt x="834782" y="2788171"/>
                    <a:pt x="829798" y="2760752"/>
                    <a:pt x="838520" y="2729593"/>
                  </a:cubicBezTo>
                  <a:cubicBezTo>
                    <a:pt x="854718" y="2695941"/>
                    <a:pt x="869668" y="2661043"/>
                    <a:pt x="917014" y="2661043"/>
                  </a:cubicBezTo>
                  <a:cubicBezTo>
                    <a:pt x="925736" y="2661043"/>
                    <a:pt x="930720" y="2651072"/>
                    <a:pt x="936950" y="2644841"/>
                  </a:cubicBezTo>
                  <a:cubicBezTo>
                    <a:pt x="963114" y="2619914"/>
                    <a:pt x="981804" y="2616175"/>
                    <a:pt x="1014198" y="2632377"/>
                  </a:cubicBezTo>
                  <a:cubicBezTo>
                    <a:pt x="1044100" y="2647333"/>
                    <a:pt x="1070266" y="2658551"/>
                    <a:pt x="1105152" y="2646087"/>
                  </a:cubicBezTo>
                  <a:cubicBezTo>
                    <a:pt x="1128826" y="2637363"/>
                    <a:pt x="1150006" y="2653565"/>
                    <a:pt x="1167450" y="2668521"/>
                  </a:cubicBezTo>
                  <a:cubicBezTo>
                    <a:pt x="1178662" y="2679739"/>
                    <a:pt x="1177416" y="2694695"/>
                    <a:pt x="1166204" y="2703419"/>
                  </a:cubicBezTo>
                  <a:cubicBezTo>
                    <a:pt x="1148760" y="2719622"/>
                    <a:pt x="1140038" y="2739564"/>
                    <a:pt x="1135054" y="2763244"/>
                  </a:cubicBezTo>
                  <a:cubicBezTo>
                    <a:pt x="1128826" y="2784432"/>
                    <a:pt x="1108890" y="2795649"/>
                    <a:pt x="1087708" y="2800635"/>
                  </a:cubicBezTo>
                  <a:cubicBezTo>
                    <a:pt x="1071512" y="2804374"/>
                    <a:pt x="1062790" y="2795649"/>
                    <a:pt x="1055314" y="2780693"/>
                  </a:cubicBezTo>
                  <a:cubicBezTo>
                    <a:pt x="1041610" y="2754520"/>
                    <a:pt x="1026658" y="2755766"/>
                    <a:pt x="1012952" y="2780693"/>
                  </a:cubicBezTo>
                  <a:cubicBezTo>
                    <a:pt x="986788" y="2821823"/>
                    <a:pt x="986788" y="2821823"/>
                    <a:pt x="946918" y="2795649"/>
                  </a:cubicBezTo>
                  <a:cubicBezTo>
                    <a:pt x="933212" y="2788171"/>
                    <a:pt x="933212" y="2788171"/>
                    <a:pt x="912030" y="2810606"/>
                  </a:cubicBezTo>
                  <a:cubicBezTo>
                    <a:pt x="943180" y="2801881"/>
                    <a:pt x="965606" y="2810606"/>
                    <a:pt x="981804" y="2834286"/>
                  </a:cubicBezTo>
                  <a:cubicBezTo>
                    <a:pt x="986788" y="2840518"/>
                    <a:pt x="994264" y="2844257"/>
                    <a:pt x="1001738" y="2845504"/>
                  </a:cubicBezTo>
                  <a:cubicBezTo>
                    <a:pt x="1032888" y="2855474"/>
                    <a:pt x="1057806" y="2872923"/>
                    <a:pt x="1077742" y="2896604"/>
                  </a:cubicBezTo>
                  <a:cubicBezTo>
                    <a:pt x="1091446" y="2910314"/>
                    <a:pt x="1106398" y="2916546"/>
                    <a:pt x="1122596" y="2904082"/>
                  </a:cubicBezTo>
                  <a:cubicBezTo>
                    <a:pt x="1143776" y="2887880"/>
                    <a:pt x="1164958" y="2889126"/>
                    <a:pt x="1187384" y="2897850"/>
                  </a:cubicBezTo>
                  <a:cubicBezTo>
                    <a:pt x="1207320" y="2906575"/>
                    <a:pt x="1214796" y="2901590"/>
                    <a:pt x="1217288" y="2879155"/>
                  </a:cubicBezTo>
                  <a:cubicBezTo>
                    <a:pt x="1218532" y="2859214"/>
                    <a:pt x="1222270" y="2838026"/>
                    <a:pt x="1218532" y="2816837"/>
                  </a:cubicBezTo>
                  <a:cubicBezTo>
                    <a:pt x="1213550" y="2794403"/>
                    <a:pt x="1214796" y="2773215"/>
                    <a:pt x="1224762" y="2753273"/>
                  </a:cubicBezTo>
                  <a:cubicBezTo>
                    <a:pt x="1228500" y="2745795"/>
                    <a:pt x="1233484" y="2735825"/>
                    <a:pt x="1229746" y="2727100"/>
                  </a:cubicBezTo>
                  <a:cubicBezTo>
                    <a:pt x="1217288" y="2694695"/>
                    <a:pt x="1226008" y="2662290"/>
                    <a:pt x="1232238" y="2629884"/>
                  </a:cubicBezTo>
                  <a:cubicBezTo>
                    <a:pt x="1235976" y="2612436"/>
                    <a:pt x="1230992" y="2599972"/>
                    <a:pt x="1217288" y="2590001"/>
                  </a:cubicBezTo>
                  <a:cubicBezTo>
                    <a:pt x="1199844" y="2577538"/>
                    <a:pt x="1184892" y="2562581"/>
                    <a:pt x="1168696" y="2550118"/>
                  </a:cubicBezTo>
                  <a:cubicBezTo>
                    <a:pt x="1145022" y="2532669"/>
                    <a:pt x="1118858" y="2536408"/>
                    <a:pt x="1102660" y="2560089"/>
                  </a:cubicBezTo>
                  <a:cubicBezTo>
                    <a:pt x="1075250" y="2599972"/>
                    <a:pt x="1055314" y="2608696"/>
                    <a:pt x="1012952" y="2594987"/>
                  </a:cubicBezTo>
                  <a:cubicBezTo>
                    <a:pt x="979312" y="2583769"/>
                    <a:pt x="949410" y="2578784"/>
                    <a:pt x="929474" y="2614928"/>
                  </a:cubicBezTo>
                  <a:cubicBezTo>
                    <a:pt x="924490" y="2622406"/>
                    <a:pt x="914522" y="2624899"/>
                    <a:pt x="904556" y="2623653"/>
                  </a:cubicBezTo>
                  <a:cubicBezTo>
                    <a:pt x="868422" y="2619914"/>
                    <a:pt x="854718" y="2648580"/>
                    <a:pt x="836028" y="2671014"/>
                  </a:cubicBezTo>
                  <a:cubicBezTo>
                    <a:pt x="819832" y="2690956"/>
                    <a:pt x="845996" y="2708405"/>
                    <a:pt x="839766" y="2727100"/>
                  </a:cubicBezTo>
                  <a:cubicBezTo>
                    <a:pt x="821078" y="2748288"/>
                    <a:pt x="812356" y="2770722"/>
                    <a:pt x="814848" y="2799389"/>
                  </a:cubicBezTo>
                  <a:cubicBezTo>
                    <a:pt x="814848" y="2816837"/>
                    <a:pt x="811110" y="2833040"/>
                    <a:pt x="791174" y="2839272"/>
                  </a:cubicBezTo>
                  <a:cubicBezTo>
                    <a:pt x="777470" y="2844257"/>
                    <a:pt x="766256" y="2839272"/>
                    <a:pt x="756288" y="2829301"/>
                  </a:cubicBezTo>
                  <a:cubicBezTo>
                    <a:pt x="742582" y="2814345"/>
                    <a:pt x="746320" y="2798142"/>
                    <a:pt x="757534" y="2783186"/>
                  </a:cubicBezTo>
                  <a:cubicBezTo>
                    <a:pt x="769994" y="2766983"/>
                    <a:pt x="769994" y="2752027"/>
                    <a:pt x="758780" y="2735825"/>
                  </a:cubicBezTo>
                  <a:cubicBezTo>
                    <a:pt x="753796" y="2728346"/>
                    <a:pt x="747566" y="2719622"/>
                    <a:pt x="750058" y="2714637"/>
                  </a:cubicBezTo>
                  <a:cubicBezTo>
                    <a:pt x="766256" y="2669768"/>
                    <a:pt x="747566" y="2619914"/>
                    <a:pt x="777470" y="2578784"/>
                  </a:cubicBezTo>
                  <a:cubicBezTo>
                    <a:pt x="792420" y="2557596"/>
                    <a:pt x="792420" y="2538901"/>
                    <a:pt x="773732" y="2518959"/>
                  </a:cubicBezTo>
                  <a:cubicBezTo>
                    <a:pt x="743828" y="2487800"/>
                    <a:pt x="747566" y="2446671"/>
                    <a:pt x="787436" y="2427975"/>
                  </a:cubicBezTo>
                  <a:cubicBezTo>
                    <a:pt x="818586" y="2414265"/>
                    <a:pt x="824814" y="2388092"/>
                    <a:pt x="837274" y="2363165"/>
                  </a:cubicBezTo>
                  <a:cubicBezTo>
                    <a:pt x="845996" y="2345716"/>
                    <a:pt x="838520" y="2336991"/>
                    <a:pt x="819832" y="2334499"/>
                  </a:cubicBezTo>
                  <a:cubicBezTo>
                    <a:pt x="813602" y="2333252"/>
                    <a:pt x="806126" y="2334499"/>
                    <a:pt x="799896" y="2333252"/>
                  </a:cubicBezTo>
                  <a:cubicBezTo>
                    <a:pt x="767502" y="2325774"/>
                    <a:pt x="756288" y="2295862"/>
                    <a:pt x="776224" y="2269688"/>
                  </a:cubicBezTo>
                  <a:cubicBezTo>
                    <a:pt x="781206" y="2263457"/>
                    <a:pt x="787436" y="2258471"/>
                    <a:pt x="792420" y="2253486"/>
                  </a:cubicBezTo>
                  <a:cubicBezTo>
                    <a:pt x="799896" y="2247254"/>
                    <a:pt x="808618" y="2241022"/>
                    <a:pt x="803634" y="2229805"/>
                  </a:cubicBezTo>
                  <a:cubicBezTo>
                    <a:pt x="798650" y="2217341"/>
                    <a:pt x="788682" y="2217341"/>
                    <a:pt x="777470" y="2219834"/>
                  </a:cubicBezTo>
                  <a:cubicBezTo>
                    <a:pt x="760026" y="2223573"/>
                    <a:pt x="751304" y="2218588"/>
                    <a:pt x="758780" y="2199893"/>
                  </a:cubicBezTo>
                  <a:cubicBezTo>
                    <a:pt x="763764" y="2187429"/>
                    <a:pt x="773732" y="2178705"/>
                    <a:pt x="761272" y="2166241"/>
                  </a:cubicBezTo>
                  <a:cubicBezTo>
                    <a:pt x="748812" y="2152531"/>
                    <a:pt x="733862" y="2157517"/>
                    <a:pt x="718910" y="2162502"/>
                  </a:cubicBezTo>
                  <a:cubicBezTo>
                    <a:pt x="697728" y="2171226"/>
                    <a:pt x="680286" y="2158763"/>
                    <a:pt x="681532" y="2138821"/>
                  </a:cubicBezTo>
                  <a:cubicBezTo>
                    <a:pt x="682778" y="2125111"/>
                    <a:pt x="696482" y="2123865"/>
                    <a:pt x="701466" y="2113894"/>
                  </a:cubicBezTo>
                  <a:cubicBezTo>
                    <a:pt x="692744" y="2106416"/>
                    <a:pt x="680286" y="2107662"/>
                    <a:pt x="670318" y="2102677"/>
                  </a:cubicBezTo>
                  <a:cubicBezTo>
                    <a:pt x="641662" y="2091460"/>
                    <a:pt x="625464" y="2062794"/>
                    <a:pt x="632940" y="2035374"/>
                  </a:cubicBezTo>
                  <a:cubicBezTo>
                    <a:pt x="639170" y="2007954"/>
                    <a:pt x="674056" y="1978042"/>
                    <a:pt x="698974" y="1978042"/>
                  </a:cubicBezTo>
                  <a:cubicBezTo>
                    <a:pt x="711434" y="1978042"/>
                    <a:pt x="718910" y="1986766"/>
                    <a:pt x="722648" y="1996737"/>
                  </a:cubicBezTo>
                  <a:cubicBezTo>
                    <a:pt x="730124" y="2016679"/>
                    <a:pt x="738844" y="2030388"/>
                    <a:pt x="763764" y="2022910"/>
                  </a:cubicBezTo>
                  <a:cubicBezTo>
                    <a:pt x="766256" y="2021664"/>
                    <a:pt x="769994" y="2021664"/>
                    <a:pt x="772486" y="2022910"/>
                  </a:cubicBezTo>
                  <a:cubicBezTo>
                    <a:pt x="806126" y="2049084"/>
                    <a:pt x="816094" y="2014186"/>
                    <a:pt x="832290" y="1999230"/>
                  </a:cubicBezTo>
                  <a:cubicBezTo>
                    <a:pt x="845996" y="1985520"/>
                    <a:pt x="837274" y="1974303"/>
                    <a:pt x="819832" y="1971810"/>
                  </a:cubicBezTo>
                  <a:cubicBezTo>
                    <a:pt x="804880" y="1968071"/>
                    <a:pt x="789928" y="1968071"/>
                    <a:pt x="777470" y="1958100"/>
                  </a:cubicBezTo>
                  <a:cubicBezTo>
                    <a:pt x="768748" y="1950622"/>
                    <a:pt x="763764" y="1956854"/>
                    <a:pt x="760026" y="1964332"/>
                  </a:cubicBezTo>
                  <a:cubicBezTo>
                    <a:pt x="757534" y="1974303"/>
                    <a:pt x="752550" y="1984273"/>
                    <a:pt x="740090" y="1983027"/>
                  </a:cubicBezTo>
                  <a:cubicBezTo>
                    <a:pt x="726386" y="1981781"/>
                    <a:pt x="718910" y="1973056"/>
                    <a:pt x="712680" y="1960593"/>
                  </a:cubicBezTo>
                  <a:cubicBezTo>
                    <a:pt x="711434" y="1954361"/>
                    <a:pt x="708942" y="1949376"/>
                    <a:pt x="708942" y="1941897"/>
                  </a:cubicBezTo>
                  <a:cubicBezTo>
                    <a:pt x="705204" y="1921956"/>
                    <a:pt x="691500" y="1913231"/>
                    <a:pt x="675302" y="1919463"/>
                  </a:cubicBezTo>
                  <a:cubicBezTo>
                    <a:pt x="642908" y="1933173"/>
                    <a:pt x="627956" y="1920709"/>
                    <a:pt x="616742" y="1889551"/>
                  </a:cubicBezTo>
                  <a:cubicBezTo>
                    <a:pt x="610512" y="1873348"/>
                    <a:pt x="590578" y="1864623"/>
                    <a:pt x="578118" y="1849667"/>
                  </a:cubicBezTo>
                  <a:cubicBezTo>
                    <a:pt x="533264" y="1793581"/>
                    <a:pt x="508346" y="1730017"/>
                    <a:pt x="512084" y="1657729"/>
                  </a:cubicBezTo>
                  <a:cubicBezTo>
                    <a:pt x="513330" y="1651497"/>
                    <a:pt x="517066" y="1649004"/>
                    <a:pt x="519558" y="1646512"/>
                  </a:cubicBezTo>
                  <a:cubicBezTo>
                    <a:pt x="563166" y="1629063"/>
                    <a:pt x="590578" y="1591672"/>
                    <a:pt x="626710" y="1563006"/>
                  </a:cubicBezTo>
                  <a:cubicBezTo>
                    <a:pt x="644154" y="1549296"/>
                    <a:pt x="660350" y="1535586"/>
                    <a:pt x="684024" y="1536832"/>
                  </a:cubicBezTo>
                  <a:cubicBezTo>
                    <a:pt x="691500" y="1536832"/>
                    <a:pt x="700220" y="1535586"/>
                    <a:pt x="706450" y="1530601"/>
                  </a:cubicBezTo>
                  <a:cubicBezTo>
                    <a:pt x="725140" y="1513152"/>
                    <a:pt x="742582" y="1510659"/>
                    <a:pt x="763764" y="1529354"/>
                  </a:cubicBezTo>
                  <a:cubicBezTo>
                    <a:pt x="776224" y="1539325"/>
                    <a:pt x="832290" y="1516891"/>
                    <a:pt x="839766" y="1501935"/>
                  </a:cubicBezTo>
                  <a:cubicBezTo>
                    <a:pt x="845996" y="1489471"/>
                    <a:pt x="838520" y="1483239"/>
                    <a:pt x="827306" y="1480747"/>
                  </a:cubicBezTo>
                  <a:cubicBezTo>
                    <a:pt x="793666" y="1473268"/>
                    <a:pt x="761272" y="1464544"/>
                    <a:pt x="726386" y="1472022"/>
                  </a:cubicBezTo>
                  <a:cubicBezTo>
                    <a:pt x="685270" y="1481993"/>
                    <a:pt x="654120" y="1449588"/>
                    <a:pt x="666580" y="1408458"/>
                  </a:cubicBezTo>
                  <a:cubicBezTo>
                    <a:pt x="674056" y="1387270"/>
                    <a:pt x="669072" y="1367328"/>
                    <a:pt x="667826" y="1347387"/>
                  </a:cubicBezTo>
                  <a:cubicBezTo>
                    <a:pt x="695236" y="1301272"/>
                    <a:pt x="701466" y="1238954"/>
                    <a:pt x="763764" y="1216520"/>
                  </a:cubicBezTo>
                  <a:cubicBezTo>
                    <a:pt x="772486" y="1212781"/>
                    <a:pt x="778716" y="1204056"/>
                    <a:pt x="783698" y="1194085"/>
                  </a:cubicBezTo>
                  <a:cubicBezTo>
                    <a:pt x="801142" y="1156695"/>
                    <a:pt x="831044" y="1126782"/>
                    <a:pt x="855964" y="1093131"/>
                  </a:cubicBezTo>
                  <a:cubicBezTo>
                    <a:pt x="873406" y="1066957"/>
                    <a:pt x="903310" y="1058233"/>
                    <a:pt x="933212" y="1053247"/>
                  </a:cubicBezTo>
                  <a:cubicBezTo>
                    <a:pt x="969344" y="1049508"/>
                    <a:pt x="1002984" y="1034552"/>
                    <a:pt x="1035380" y="1018349"/>
                  </a:cubicBezTo>
                  <a:cubicBezTo>
                    <a:pt x="1050330" y="1010871"/>
                    <a:pt x="1055314" y="995915"/>
                    <a:pt x="1065282" y="984698"/>
                  </a:cubicBezTo>
                  <a:lnTo>
                    <a:pt x="1070418" y="977910"/>
                  </a:lnTo>
                  <a:lnTo>
                    <a:pt x="1068676" y="974604"/>
                  </a:lnTo>
                  <a:cubicBezTo>
                    <a:pt x="1068366" y="971340"/>
                    <a:pt x="1068988" y="967921"/>
                    <a:pt x="1069610" y="964813"/>
                  </a:cubicBezTo>
                  <a:cubicBezTo>
                    <a:pt x="1085790" y="922540"/>
                    <a:pt x="1080810" y="885241"/>
                    <a:pt x="1048452" y="850428"/>
                  </a:cubicBezTo>
                  <a:cubicBezTo>
                    <a:pt x="1045962" y="847941"/>
                    <a:pt x="1043474" y="842968"/>
                    <a:pt x="1044718" y="837995"/>
                  </a:cubicBezTo>
                  <a:cubicBezTo>
                    <a:pt x="1052186" y="831778"/>
                    <a:pt x="1059654" y="825562"/>
                    <a:pt x="1054674" y="813128"/>
                  </a:cubicBezTo>
                  <a:cubicBezTo>
                    <a:pt x="1044718" y="788262"/>
                    <a:pt x="1052186" y="763396"/>
                    <a:pt x="1060898" y="739773"/>
                  </a:cubicBezTo>
                  <a:cubicBezTo>
                    <a:pt x="1070854" y="713663"/>
                    <a:pt x="1067120" y="688797"/>
                    <a:pt x="1055920" y="663931"/>
                  </a:cubicBezTo>
                  <a:cubicBezTo>
                    <a:pt x="1042230" y="635334"/>
                    <a:pt x="1034762" y="601765"/>
                    <a:pt x="1011116" y="576898"/>
                  </a:cubicBezTo>
                  <a:cubicBezTo>
                    <a:pt x="1011116" y="550789"/>
                    <a:pt x="1037252" y="547059"/>
                    <a:pt x="1048452" y="530896"/>
                  </a:cubicBezTo>
                  <a:cubicBezTo>
                    <a:pt x="1067120" y="514733"/>
                    <a:pt x="1085790" y="497326"/>
                    <a:pt x="1108192" y="487380"/>
                  </a:cubicBezTo>
                  <a:cubicBezTo>
                    <a:pt x="1145528" y="468730"/>
                    <a:pt x="1174154" y="440134"/>
                    <a:pt x="1210246" y="421484"/>
                  </a:cubicBezTo>
                  <a:cubicBezTo>
                    <a:pt x="1223936" y="415267"/>
                    <a:pt x="1236382" y="407808"/>
                    <a:pt x="1250072" y="401591"/>
                  </a:cubicBezTo>
                  <a:cubicBezTo>
                    <a:pt x="1289898" y="387914"/>
                    <a:pt x="1314790" y="354345"/>
                    <a:pt x="1345904" y="329478"/>
                  </a:cubicBezTo>
                  <a:cubicBezTo>
                    <a:pt x="1368306" y="310829"/>
                    <a:pt x="1391952" y="293422"/>
                    <a:pt x="1418088" y="283476"/>
                  </a:cubicBezTo>
                  <a:cubicBezTo>
                    <a:pt x="1561214" y="223797"/>
                    <a:pt x="1701850" y="154171"/>
                    <a:pt x="1851198" y="114385"/>
                  </a:cubicBezTo>
                  <a:cubicBezTo>
                    <a:pt x="2047840" y="63409"/>
                    <a:pt x="2244480" y="3730"/>
                    <a:pt x="2451078" y="0"/>
                  </a:cubicBezTo>
                  <a:close/>
                </a:path>
              </a:pathLst>
            </a:custGeom>
            <a:solidFill>
              <a:schemeClr val="accent3">
                <a:alpha val="8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52" name="Google Shape;1652;p155"/>
            <p:cNvSpPr/>
            <p:nvPr/>
          </p:nvSpPr>
          <p:spPr>
            <a:xfrm>
              <a:off x="9253139" y="9651131"/>
              <a:ext cx="748799" cy="2003267"/>
            </a:xfrm>
            <a:custGeom>
              <a:rect b="b" l="l" r="r" t="t"/>
              <a:pathLst>
                <a:path extrusionOk="0" h="4856404" w="1815270">
                  <a:moveTo>
                    <a:pt x="988112" y="4203739"/>
                  </a:moveTo>
                  <a:cubicBezTo>
                    <a:pt x="995598" y="4216219"/>
                    <a:pt x="1000588" y="4231194"/>
                    <a:pt x="1019302" y="4218714"/>
                  </a:cubicBezTo>
                  <a:cubicBezTo>
                    <a:pt x="1026788" y="4213723"/>
                    <a:pt x="1035521" y="4208731"/>
                    <a:pt x="1043007" y="4218714"/>
                  </a:cubicBezTo>
                  <a:cubicBezTo>
                    <a:pt x="1049245" y="4227450"/>
                    <a:pt x="1041759" y="4232442"/>
                    <a:pt x="1036769" y="4238681"/>
                  </a:cubicBezTo>
                  <a:cubicBezTo>
                    <a:pt x="1025540" y="4251160"/>
                    <a:pt x="1028036" y="4256152"/>
                    <a:pt x="1045502" y="4258648"/>
                  </a:cubicBezTo>
                  <a:cubicBezTo>
                    <a:pt x="1072949" y="4261144"/>
                    <a:pt x="1069206" y="4288598"/>
                    <a:pt x="1070454" y="4304821"/>
                  </a:cubicBezTo>
                  <a:cubicBezTo>
                    <a:pt x="1071702" y="4321044"/>
                    <a:pt x="1055483" y="4313557"/>
                    <a:pt x="1045502" y="4309813"/>
                  </a:cubicBezTo>
                  <a:cubicBezTo>
                    <a:pt x="1035521" y="4304821"/>
                    <a:pt x="1029283" y="4292342"/>
                    <a:pt x="1016807" y="4304821"/>
                  </a:cubicBezTo>
                  <a:cubicBezTo>
                    <a:pt x="1005579" y="4316053"/>
                    <a:pt x="1011817" y="4329780"/>
                    <a:pt x="1016807" y="4338515"/>
                  </a:cubicBezTo>
                  <a:cubicBezTo>
                    <a:pt x="1025540" y="4354738"/>
                    <a:pt x="1024293" y="4360978"/>
                    <a:pt x="1005579" y="4364722"/>
                  </a:cubicBezTo>
                  <a:cubicBezTo>
                    <a:pt x="994350" y="4368465"/>
                    <a:pt x="979379" y="4373457"/>
                    <a:pt x="973141" y="4384688"/>
                  </a:cubicBezTo>
                  <a:cubicBezTo>
                    <a:pt x="969398" y="4389680"/>
                    <a:pt x="975636" y="4394672"/>
                    <a:pt x="979379" y="4394672"/>
                  </a:cubicBezTo>
                  <a:cubicBezTo>
                    <a:pt x="996846" y="4395920"/>
                    <a:pt x="1019302" y="4404655"/>
                    <a:pt x="1031778" y="4387184"/>
                  </a:cubicBezTo>
                  <a:cubicBezTo>
                    <a:pt x="1047997" y="4363474"/>
                    <a:pt x="1061721" y="4373457"/>
                    <a:pt x="1079187" y="4382193"/>
                  </a:cubicBezTo>
                  <a:cubicBezTo>
                    <a:pt x="1092911" y="4390928"/>
                    <a:pt x="1075444" y="4403407"/>
                    <a:pt x="1082930" y="4412143"/>
                  </a:cubicBezTo>
                  <a:cubicBezTo>
                    <a:pt x="1117863" y="4457068"/>
                    <a:pt x="1076692" y="4438349"/>
                    <a:pt x="1060473" y="4438349"/>
                  </a:cubicBezTo>
                  <a:cubicBezTo>
                    <a:pt x="1077940" y="4459564"/>
                    <a:pt x="1102892" y="4462060"/>
                    <a:pt x="1129091" y="4442093"/>
                  </a:cubicBezTo>
                  <a:cubicBezTo>
                    <a:pt x="1155291" y="4422126"/>
                    <a:pt x="1190223" y="4412143"/>
                    <a:pt x="1207690" y="4379697"/>
                  </a:cubicBezTo>
                  <a:cubicBezTo>
                    <a:pt x="1215175" y="4364722"/>
                    <a:pt x="1230147" y="4363474"/>
                    <a:pt x="1247613" y="4367217"/>
                  </a:cubicBezTo>
                  <a:cubicBezTo>
                    <a:pt x="1337440" y="4380945"/>
                    <a:pt x="1369878" y="4487018"/>
                    <a:pt x="1326212" y="4544423"/>
                  </a:cubicBezTo>
                  <a:cubicBezTo>
                    <a:pt x="1311240" y="4565638"/>
                    <a:pt x="1319974" y="4584357"/>
                    <a:pt x="1347421" y="4586852"/>
                  </a:cubicBezTo>
                  <a:cubicBezTo>
                    <a:pt x="1369878" y="4589348"/>
                    <a:pt x="1389839" y="4599332"/>
                    <a:pt x="1413544" y="4590596"/>
                  </a:cubicBezTo>
                  <a:cubicBezTo>
                    <a:pt x="1428515" y="4583109"/>
                    <a:pt x="1450971" y="4583109"/>
                    <a:pt x="1463447" y="4601827"/>
                  </a:cubicBezTo>
                  <a:cubicBezTo>
                    <a:pt x="1454714" y="4624290"/>
                    <a:pt x="1427267" y="4626786"/>
                    <a:pt x="1411048" y="4641761"/>
                  </a:cubicBezTo>
                  <a:cubicBezTo>
                    <a:pt x="1389839" y="4661728"/>
                    <a:pt x="1353659" y="4667967"/>
                    <a:pt x="1348668" y="4704157"/>
                  </a:cubicBezTo>
                  <a:cubicBezTo>
                    <a:pt x="1363640" y="4695422"/>
                    <a:pt x="1377363" y="4687934"/>
                    <a:pt x="1388592" y="4675455"/>
                  </a:cubicBezTo>
                  <a:cubicBezTo>
                    <a:pt x="1407306" y="4652992"/>
                    <a:pt x="1429762" y="4641761"/>
                    <a:pt x="1458457" y="4654240"/>
                  </a:cubicBezTo>
                  <a:cubicBezTo>
                    <a:pt x="1465943" y="4657984"/>
                    <a:pt x="1473428" y="4657984"/>
                    <a:pt x="1482161" y="4654240"/>
                  </a:cubicBezTo>
                  <a:cubicBezTo>
                    <a:pt x="1528323" y="4634273"/>
                    <a:pt x="1576979" y="4626786"/>
                    <a:pt x="1626883" y="4620546"/>
                  </a:cubicBezTo>
                  <a:cubicBezTo>
                    <a:pt x="1646844" y="4618051"/>
                    <a:pt x="1666806" y="4614307"/>
                    <a:pt x="1685520" y="4625538"/>
                  </a:cubicBezTo>
                  <a:cubicBezTo>
                    <a:pt x="1696748" y="4631777"/>
                    <a:pt x="1706729" y="4626786"/>
                    <a:pt x="1717958" y="4616803"/>
                  </a:cubicBezTo>
                  <a:cubicBezTo>
                    <a:pt x="1648092" y="4609315"/>
                    <a:pt x="1583217" y="4593092"/>
                    <a:pt x="1517094" y="4598084"/>
                  </a:cubicBezTo>
                  <a:cubicBezTo>
                    <a:pt x="1509609" y="4599332"/>
                    <a:pt x="1502123" y="4598084"/>
                    <a:pt x="1503371" y="4589348"/>
                  </a:cubicBezTo>
                  <a:cubicBezTo>
                    <a:pt x="1520837" y="4560646"/>
                    <a:pt x="1554522" y="4563142"/>
                    <a:pt x="1579474" y="4549415"/>
                  </a:cubicBezTo>
                  <a:cubicBezTo>
                    <a:pt x="1596940" y="4539431"/>
                    <a:pt x="1609416" y="4519464"/>
                    <a:pt x="1633121" y="4521960"/>
                  </a:cubicBezTo>
                  <a:cubicBezTo>
                    <a:pt x="1664311" y="4523208"/>
                    <a:pt x="1688015" y="4521960"/>
                    <a:pt x="1717958" y="4544423"/>
                  </a:cubicBezTo>
                  <a:cubicBezTo>
                    <a:pt x="1742909" y="4565638"/>
                    <a:pt x="1769109" y="4595588"/>
                    <a:pt x="1805289" y="4603075"/>
                  </a:cubicBezTo>
                  <a:cubicBezTo>
                    <a:pt x="1819013" y="4605571"/>
                    <a:pt x="1810280" y="4624290"/>
                    <a:pt x="1815270" y="4634273"/>
                  </a:cubicBezTo>
                  <a:cubicBezTo>
                    <a:pt x="1765366" y="4618051"/>
                    <a:pt x="1725443" y="4652992"/>
                    <a:pt x="1680530" y="4660480"/>
                  </a:cubicBezTo>
                  <a:cubicBezTo>
                    <a:pt x="1636864" y="4665471"/>
                    <a:pt x="1599436" y="4700413"/>
                    <a:pt x="1563255" y="4701661"/>
                  </a:cubicBezTo>
                  <a:cubicBezTo>
                    <a:pt x="1515847" y="4702909"/>
                    <a:pt x="1510856" y="4722876"/>
                    <a:pt x="1503371" y="4755322"/>
                  </a:cubicBezTo>
                  <a:cubicBezTo>
                    <a:pt x="1498380" y="4769049"/>
                    <a:pt x="1492142" y="4781529"/>
                    <a:pt x="1469685" y="4779033"/>
                  </a:cubicBezTo>
                  <a:cubicBezTo>
                    <a:pt x="1455962" y="4777785"/>
                    <a:pt x="1439743" y="4789016"/>
                    <a:pt x="1423524" y="4792760"/>
                  </a:cubicBezTo>
                  <a:cubicBezTo>
                    <a:pt x="1403563" y="4797752"/>
                    <a:pt x="1387344" y="4790264"/>
                    <a:pt x="1379858" y="4767801"/>
                  </a:cubicBezTo>
                  <a:cubicBezTo>
                    <a:pt x="1368630" y="4735355"/>
                    <a:pt x="1346173" y="4734107"/>
                    <a:pt x="1314983" y="4744091"/>
                  </a:cubicBezTo>
                  <a:cubicBezTo>
                    <a:pt x="1291279" y="4752826"/>
                    <a:pt x="1275060" y="4781529"/>
                    <a:pt x="1245118" y="4770297"/>
                  </a:cubicBezTo>
                  <a:cubicBezTo>
                    <a:pt x="1236385" y="4767801"/>
                    <a:pt x="1231394" y="4780281"/>
                    <a:pt x="1230147" y="4789016"/>
                  </a:cubicBezTo>
                  <a:cubicBezTo>
                    <a:pt x="1226404" y="4801495"/>
                    <a:pt x="1226404" y="4815223"/>
                    <a:pt x="1226404" y="4827702"/>
                  </a:cubicBezTo>
                  <a:cubicBezTo>
                    <a:pt x="1225156" y="4838933"/>
                    <a:pt x="1226404" y="4856404"/>
                    <a:pt x="1210185" y="4856404"/>
                  </a:cubicBezTo>
                  <a:cubicBezTo>
                    <a:pt x="1196461" y="4856404"/>
                    <a:pt x="1193966" y="4836437"/>
                    <a:pt x="1195214" y="4827702"/>
                  </a:cubicBezTo>
                  <a:cubicBezTo>
                    <a:pt x="1201452" y="4791512"/>
                    <a:pt x="1193966" y="4754074"/>
                    <a:pt x="1215175" y="4720380"/>
                  </a:cubicBezTo>
                  <a:cubicBezTo>
                    <a:pt x="1221413" y="4709149"/>
                    <a:pt x="1225156" y="4689182"/>
                    <a:pt x="1220166" y="4675455"/>
                  </a:cubicBezTo>
                  <a:cubicBezTo>
                    <a:pt x="1210185" y="4649248"/>
                    <a:pt x="1220166" y="4624290"/>
                    <a:pt x="1223909" y="4599332"/>
                  </a:cubicBezTo>
                  <a:cubicBezTo>
                    <a:pt x="1225156" y="4590596"/>
                    <a:pt x="1227651" y="4579365"/>
                    <a:pt x="1220166" y="4575621"/>
                  </a:cubicBezTo>
                  <a:cubicBezTo>
                    <a:pt x="1198957" y="4565638"/>
                    <a:pt x="1185233" y="4544423"/>
                    <a:pt x="1170262" y="4533192"/>
                  </a:cubicBezTo>
                  <a:cubicBezTo>
                    <a:pt x="1129091" y="4505737"/>
                    <a:pt x="1079187" y="4489514"/>
                    <a:pt x="1034274" y="4467052"/>
                  </a:cubicBezTo>
                  <a:cubicBezTo>
                    <a:pt x="976884" y="4439597"/>
                    <a:pt x="919495" y="4402159"/>
                    <a:pt x="890800" y="4342259"/>
                  </a:cubicBezTo>
                  <a:cubicBezTo>
                    <a:pt x="869591" y="4296086"/>
                    <a:pt x="905771" y="4237433"/>
                    <a:pt x="961913" y="4231194"/>
                  </a:cubicBezTo>
                  <a:cubicBezTo>
                    <a:pt x="981874" y="4229946"/>
                    <a:pt x="989360" y="4223706"/>
                    <a:pt x="988112" y="4203739"/>
                  </a:cubicBezTo>
                  <a:close/>
                  <a:moveTo>
                    <a:pt x="598314" y="3174715"/>
                  </a:moveTo>
                  <a:cubicBezTo>
                    <a:pt x="604099" y="3174404"/>
                    <a:pt x="610352" y="3176896"/>
                    <a:pt x="617230" y="3180634"/>
                  </a:cubicBezTo>
                  <a:cubicBezTo>
                    <a:pt x="657250" y="3218012"/>
                    <a:pt x="678511" y="3266603"/>
                    <a:pt x="707276" y="3311457"/>
                  </a:cubicBezTo>
                  <a:cubicBezTo>
                    <a:pt x="714780" y="3330146"/>
                    <a:pt x="726035" y="3345097"/>
                    <a:pt x="738542" y="3360048"/>
                  </a:cubicBezTo>
                  <a:cubicBezTo>
                    <a:pt x="741043" y="3363786"/>
                    <a:pt x="743544" y="3365032"/>
                    <a:pt x="744795" y="3367524"/>
                  </a:cubicBezTo>
                  <a:cubicBezTo>
                    <a:pt x="764805" y="3393688"/>
                    <a:pt x="764805" y="3426083"/>
                    <a:pt x="777311" y="3453493"/>
                  </a:cubicBezTo>
                  <a:cubicBezTo>
                    <a:pt x="794820" y="3492117"/>
                    <a:pt x="786066" y="3529495"/>
                    <a:pt x="776061" y="3566873"/>
                  </a:cubicBezTo>
                  <a:cubicBezTo>
                    <a:pt x="771058" y="3585562"/>
                    <a:pt x="772309" y="3595529"/>
                    <a:pt x="792319" y="3606743"/>
                  </a:cubicBezTo>
                  <a:cubicBezTo>
                    <a:pt x="823585" y="3625432"/>
                    <a:pt x="824836" y="3639137"/>
                    <a:pt x="803575" y="3669039"/>
                  </a:cubicBezTo>
                  <a:cubicBezTo>
                    <a:pt x="787316" y="3690220"/>
                    <a:pt x="786066" y="3707663"/>
                    <a:pt x="804825" y="3727598"/>
                  </a:cubicBezTo>
                  <a:cubicBezTo>
                    <a:pt x="836091" y="3761239"/>
                    <a:pt x="847347" y="3799862"/>
                    <a:pt x="833590" y="3845962"/>
                  </a:cubicBezTo>
                  <a:cubicBezTo>
                    <a:pt x="847347" y="3848454"/>
                    <a:pt x="862355" y="3843470"/>
                    <a:pt x="879863" y="3853438"/>
                  </a:cubicBezTo>
                  <a:cubicBezTo>
                    <a:pt x="864856" y="3839732"/>
                    <a:pt x="859853" y="3828519"/>
                    <a:pt x="857352" y="3814814"/>
                  </a:cubicBezTo>
                  <a:cubicBezTo>
                    <a:pt x="842344" y="3756255"/>
                    <a:pt x="823585" y="3698942"/>
                    <a:pt x="831089" y="3636645"/>
                  </a:cubicBezTo>
                  <a:cubicBezTo>
                    <a:pt x="832339" y="3621694"/>
                    <a:pt x="826086" y="3606743"/>
                    <a:pt x="823585" y="3590546"/>
                  </a:cubicBezTo>
                  <a:cubicBezTo>
                    <a:pt x="817332" y="3549430"/>
                    <a:pt x="831089" y="3535725"/>
                    <a:pt x="874861" y="3535725"/>
                  </a:cubicBezTo>
                  <a:cubicBezTo>
                    <a:pt x="908628" y="3556906"/>
                    <a:pt x="937393" y="3581824"/>
                    <a:pt x="947398" y="3622940"/>
                  </a:cubicBezTo>
                  <a:cubicBezTo>
                    <a:pt x="873610" y="3645367"/>
                    <a:pt x="887367" y="3681499"/>
                    <a:pt x="906127" y="3759993"/>
                  </a:cubicBezTo>
                  <a:cubicBezTo>
                    <a:pt x="916132" y="3793633"/>
                    <a:pt x="942395" y="3817306"/>
                    <a:pt x="969909" y="3838486"/>
                  </a:cubicBezTo>
                  <a:cubicBezTo>
                    <a:pt x="998674" y="3859667"/>
                    <a:pt x="1012431" y="3888324"/>
                    <a:pt x="1012431" y="3923210"/>
                  </a:cubicBezTo>
                  <a:cubicBezTo>
                    <a:pt x="1012431" y="3944391"/>
                    <a:pt x="1017433" y="3964326"/>
                    <a:pt x="1026188" y="3983015"/>
                  </a:cubicBezTo>
                  <a:cubicBezTo>
                    <a:pt x="1029314" y="3989244"/>
                    <a:pt x="1029783" y="3996564"/>
                    <a:pt x="1028181" y="4004059"/>
                  </a:cubicBezTo>
                  <a:cubicBezTo>
                    <a:pt x="1023374" y="4026545"/>
                    <a:pt x="999924" y="4050607"/>
                    <a:pt x="973661" y="4051541"/>
                  </a:cubicBezTo>
                  <a:cubicBezTo>
                    <a:pt x="932390" y="4051541"/>
                    <a:pt x="889868" y="4057771"/>
                    <a:pt x="848598" y="4051541"/>
                  </a:cubicBezTo>
                  <a:cubicBezTo>
                    <a:pt x="819833" y="4050295"/>
                    <a:pt x="788567" y="4046557"/>
                    <a:pt x="764805" y="4061508"/>
                  </a:cubicBezTo>
                  <a:cubicBezTo>
                    <a:pt x="741043" y="4078951"/>
                    <a:pt x="716030" y="4080197"/>
                    <a:pt x="689767" y="4085181"/>
                  </a:cubicBezTo>
                  <a:cubicBezTo>
                    <a:pt x="673509" y="4088919"/>
                    <a:pt x="664754" y="4100132"/>
                    <a:pt x="654749" y="4108854"/>
                  </a:cubicBezTo>
                  <a:cubicBezTo>
                    <a:pt x="645995" y="4116329"/>
                    <a:pt x="638491" y="4120067"/>
                    <a:pt x="627235" y="4113838"/>
                  </a:cubicBezTo>
                  <a:cubicBezTo>
                    <a:pt x="617230" y="4108854"/>
                    <a:pt x="590967" y="4047803"/>
                    <a:pt x="595969" y="4037836"/>
                  </a:cubicBezTo>
                  <a:cubicBezTo>
                    <a:pt x="603473" y="4025376"/>
                    <a:pt x="600972" y="4020393"/>
                    <a:pt x="590967" y="4010425"/>
                  </a:cubicBezTo>
                  <a:cubicBezTo>
                    <a:pt x="569706" y="3991736"/>
                    <a:pt x="594719" y="3968063"/>
                    <a:pt x="585964" y="3945637"/>
                  </a:cubicBezTo>
                  <a:cubicBezTo>
                    <a:pt x="580962" y="3933177"/>
                    <a:pt x="607225" y="3902029"/>
                    <a:pt x="618481" y="3894553"/>
                  </a:cubicBezTo>
                  <a:cubicBezTo>
                    <a:pt x="635990" y="3885832"/>
                    <a:pt x="650997" y="3877110"/>
                    <a:pt x="648496" y="3849700"/>
                  </a:cubicBezTo>
                  <a:cubicBezTo>
                    <a:pt x="645995" y="3826027"/>
                    <a:pt x="664754" y="3802354"/>
                    <a:pt x="671007" y="3774944"/>
                  </a:cubicBezTo>
                  <a:cubicBezTo>
                    <a:pt x="684764" y="3716385"/>
                    <a:pt x="673509" y="3692712"/>
                    <a:pt x="618481" y="3666548"/>
                  </a:cubicBezTo>
                  <a:cubicBezTo>
                    <a:pt x="585964" y="3651596"/>
                    <a:pt x="552197" y="3654088"/>
                    <a:pt x="518430" y="3647859"/>
                  </a:cubicBezTo>
                  <a:cubicBezTo>
                    <a:pt x="513428" y="3647859"/>
                    <a:pt x="508425" y="3644121"/>
                    <a:pt x="503422" y="3642875"/>
                  </a:cubicBezTo>
                  <a:cubicBezTo>
                    <a:pt x="503422" y="3617956"/>
                    <a:pt x="522182" y="3621694"/>
                    <a:pt x="538440" y="3620448"/>
                  </a:cubicBezTo>
                  <a:cubicBezTo>
                    <a:pt x="553448" y="3619202"/>
                    <a:pt x="567205" y="3629170"/>
                    <a:pt x="584714" y="3619202"/>
                  </a:cubicBezTo>
                  <a:cubicBezTo>
                    <a:pt x="578460" y="3603005"/>
                    <a:pt x="562202" y="3598021"/>
                    <a:pt x="549696" y="3591792"/>
                  </a:cubicBezTo>
                  <a:cubicBezTo>
                    <a:pt x="527184" y="3581824"/>
                    <a:pt x="520931" y="3566873"/>
                    <a:pt x="524683" y="3544446"/>
                  </a:cubicBezTo>
                  <a:cubicBezTo>
                    <a:pt x="532187" y="3498347"/>
                    <a:pt x="540941" y="3453493"/>
                    <a:pt x="547195" y="3408639"/>
                  </a:cubicBezTo>
                  <a:cubicBezTo>
                    <a:pt x="548445" y="3401164"/>
                    <a:pt x="553448" y="3392442"/>
                    <a:pt x="540941" y="3392442"/>
                  </a:cubicBezTo>
                  <a:cubicBezTo>
                    <a:pt x="529686" y="3391196"/>
                    <a:pt x="520931" y="3391196"/>
                    <a:pt x="518430" y="3378737"/>
                  </a:cubicBezTo>
                  <a:cubicBezTo>
                    <a:pt x="515929" y="3355064"/>
                    <a:pt x="495919" y="3332638"/>
                    <a:pt x="513428" y="3308965"/>
                  </a:cubicBezTo>
                  <a:cubicBezTo>
                    <a:pt x="540941" y="3270341"/>
                    <a:pt x="554698" y="3224241"/>
                    <a:pt x="582212" y="3185617"/>
                  </a:cubicBezTo>
                  <a:cubicBezTo>
                    <a:pt x="587215" y="3178141"/>
                    <a:pt x="592530" y="3175027"/>
                    <a:pt x="598314" y="3174715"/>
                  </a:cubicBezTo>
                  <a:close/>
                  <a:moveTo>
                    <a:pt x="725630" y="2143045"/>
                  </a:moveTo>
                  <a:cubicBezTo>
                    <a:pt x="737724" y="2146630"/>
                    <a:pt x="748268" y="2155671"/>
                    <a:pt x="753850" y="2173752"/>
                  </a:cubicBezTo>
                  <a:cubicBezTo>
                    <a:pt x="756331" y="2182481"/>
                    <a:pt x="767495" y="2188716"/>
                    <a:pt x="773698" y="2196197"/>
                  </a:cubicBezTo>
                  <a:cubicBezTo>
                    <a:pt x="793545" y="2216149"/>
                    <a:pt x="801918" y="2247011"/>
                    <a:pt x="799592" y="2277094"/>
                  </a:cubicBezTo>
                  <a:cubicBezTo>
                    <a:pt x="797266" y="2307177"/>
                    <a:pt x="784241" y="2336481"/>
                    <a:pt x="761293" y="2353315"/>
                  </a:cubicBezTo>
                  <a:cubicBezTo>
                    <a:pt x="753850" y="2359549"/>
                    <a:pt x="746408" y="2363290"/>
                    <a:pt x="737725" y="2360796"/>
                  </a:cubicBezTo>
                  <a:cubicBezTo>
                    <a:pt x="696790" y="2347080"/>
                    <a:pt x="659576" y="2359549"/>
                    <a:pt x="623603" y="2375760"/>
                  </a:cubicBezTo>
                  <a:cubicBezTo>
                    <a:pt x="586390" y="2391970"/>
                    <a:pt x="551657" y="2413169"/>
                    <a:pt x="514444" y="2429379"/>
                  </a:cubicBezTo>
                  <a:cubicBezTo>
                    <a:pt x="479711" y="2444343"/>
                    <a:pt x="468547" y="2491727"/>
                    <a:pt x="457383" y="2527889"/>
                  </a:cubicBezTo>
                  <a:cubicBezTo>
                    <a:pt x="447459" y="2559063"/>
                    <a:pt x="452421" y="2595225"/>
                    <a:pt x="463585" y="2627646"/>
                  </a:cubicBezTo>
                  <a:cubicBezTo>
                    <a:pt x="468547" y="2646351"/>
                    <a:pt x="477230" y="2658820"/>
                    <a:pt x="502039" y="2660067"/>
                  </a:cubicBezTo>
                  <a:cubicBezTo>
                    <a:pt x="545455" y="2663808"/>
                    <a:pt x="572745" y="2716180"/>
                    <a:pt x="559100" y="2757330"/>
                  </a:cubicBezTo>
                  <a:cubicBezTo>
                    <a:pt x="552898" y="2777281"/>
                    <a:pt x="529329" y="2769800"/>
                    <a:pt x="520646" y="2784763"/>
                  </a:cubicBezTo>
                  <a:cubicBezTo>
                    <a:pt x="518165" y="2784763"/>
                    <a:pt x="516925" y="2784763"/>
                    <a:pt x="514444" y="2784763"/>
                  </a:cubicBezTo>
                  <a:cubicBezTo>
                    <a:pt x="500799" y="2761071"/>
                    <a:pt x="497077" y="2736132"/>
                    <a:pt x="503280" y="2711193"/>
                  </a:cubicBezTo>
                  <a:cubicBezTo>
                    <a:pt x="508242" y="2689994"/>
                    <a:pt x="504520" y="2677525"/>
                    <a:pt x="480952" y="2673784"/>
                  </a:cubicBezTo>
                  <a:cubicBezTo>
                    <a:pt x="451181" y="2667549"/>
                    <a:pt x="438776" y="2641363"/>
                    <a:pt x="420170" y="2620164"/>
                  </a:cubicBezTo>
                  <a:cubicBezTo>
                    <a:pt x="412727" y="2612683"/>
                    <a:pt x="413967" y="2601460"/>
                    <a:pt x="418929" y="2592731"/>
                  </a:cubicBezTo>
                  <a:cubicBezTo>
                    <a:pt x="433815" y="2561557"/>
                    <a:pt x="441257" y="2530383"/>
                    <a:pt x="440017" y="2495468"/>
                  </a:cubicBezTo>
                  <a:cubicBezTo>
                    <a:pt x="440017" y="2481752"/>
                    <a:pt x="448700" y="2471776"/>
                    <a:pt x="453662" y="2459306"/>
                  </a:cubicBezTo>
                  <a:cubicBezTo>
                    <a:pt x="468547" y="2431873"/>
                    <a:pt x="492116" y="2414416"/>
                    <a:pt x="520646" y="2405687"/>
                  </a:cubicBezTo>
                  <a:cubicBezTo>
                    <a:pt x="545455" y="2398205"/>
                    <a:pt x="551657" y="2384489"/>
                    <a:pt x="545455" y="2360796"/>
                  </a:cubicBezTo>
                  <a:cubicBezTo>
                    <a:pt x="536772" y="2324634"/>
                    <a:pt x="515684" y="2295954"/>
                    <a:pt x="500799" y="2263533"/>
                  </a:cubicBezTo>
                  <a:cubicBezTo>
                    <a:pt x="493356" y="2251064"/>
                    <a:pt x="477230" y="2252311"/>
                    <a:pt x="466066" y="2248570"/>
                  </a:cubicBezTo>
                  <a:cubicBezTo>
                    <a:pt x="440017" y="2238594"/>
                    <a:pt x="412727" y="2233606"/>
                    <a:pt x="385437" y="2228618"/>
                  </a:cubicBezTo>
                  <a:cubicBezTo>
                    <a:pt x="360628" y="2223631"/>
                    <a:pt x="346983" y="2232359"/>
                    <a:pt x="342021" y="2258546"/>
                  </a:cubicBezTo>
                  <a:cubicBezTo>
                    <a:pt x="337060" y="2293460"/>
                    <a:pt x="309770" y="2315906"/>
                    <a:pt x="291163" y="2344586"/>
                  </a:cubicBezTo>
                  <a:cubicBezTo>
                    <a:pt x="286201" y="2350821"/>
                    <a:pt x="278758" y="2354562"/>
                    <a:pt x="271316" y="2348327"/>
                  </a:cubicBezTo>
                  <a:cubicBezTo>
                    <a:pt x="268835" y="2342092"/>
                    <a:pt x="267594" y="2334610"/>
                    <a:pt x="265113" y="2328375"/>
                  </a:cubicBezTo>
                  <a:cubicBezTo>
                    <a:pt x="301086" y="2309671"/>
                    <a:pt x="320934" y="2279744"/>
                    <a:pt x="328376" y="2242335"/>
                  </a:cubicBezTo>
                  <a:cubicBezTo>
                    <a:pt x="338300" y="2196197"/>
                    <a:pt x="381716" y="2176246"/>
                    <a:pt x="422650" y="2201185"/>
                  </a:cubicBezTo>
                  <a:cubicBezTo>
                    <a:pt x="457383" y="2222384"/>
                    <a:pt x="490875" y="2238594"/>
                    <a:pt x="533050" y="2223631"/>
                  </a:cubicBezTo>
                  <a:cubicBezTo>
                    <a:pt x="549176" y="2217396"/>
                    <a:pt x="560340" y="2209914"/>
                    <a:pt x="560340" y="2192457"/>
                  </a:cubicBezTo>
                  <a:cubicBezTo>
                    <a:pt x="559100" y="2165023"/>
                    <a:pt x="575226" y="2157542"/>
                    <a:pt x="597554" y="2157542"/>
                  </a:cubicBezTo>
                  <a:cubicBezTo>
                    <a:pt x="627325" y="2155048"/>
                    <a:pt x="657095" y="2155048"/>
                    <a:pt x="688107" y="2145072"/>
                  </a:cubicBezTo>
                  <a:cubicBezTo>
                    <a:pt x="699891" y="2141331"/>
                    <a:pt x="713536" y="2139460"/>
                    <a:pt x="725630" y="2143045"/>
                  </a:cubicBezTo>
                  <a:close/>
                  <a:moveTo>
                    <a:pt x="177879" y="1858584"/>
                  </a:moveTo>
                  <a:cubicBezTo>
                    <a:pt x="219959" y="1857338"/>
                    <a:pt x="237286" y="1897213"/>
                    <a:pt x="269465" y="1910920"/>
                  </a:cubicBezTo>
                  <a:cubicBezTo>
                    <a:pt x="271940" y="1912166"/>
                    <a:pt x="273178" y="1917151"/>
                    <a:pt x="271940" y="1919643"/>
                  </a:cubicBezTo>
                  <a:cubicBezTo>
                    <a:pt x="259564" y="1964502"/>
                    <a:pt x="289267" y="2000639"/>
                    <a:pt x="297931" y="2041761"/>
                  </a:cubicBezTo>
                  <a:cubicBezTo>
                    <a:pt x="300406" y="2053910"/>
                    <a:pt x="301334" y="2065904"/>
                    <a:pt x="300967" y="2077722"/>
                  </a:cubicBezTo>
                  <a:cubicBezTo>
                    <a:pt x="299865" y="2113178"/>
                    <a:pt x="287101" y="2147057"/>
                    <a:pt x="269465" y="2178832"/>
                  </a:cubicBezTo>
                  <a:cubicBezTo>
                    <a:pt x="263277" y="2191293"/>
                    <a:pt x="249663" y="2190047"/>
                    <a:pt x="237286" y="2190047"/>
                  </a:cubicBezTo>
                  <a:cubicBezTo>
                    <a:pt x="216246" y="2114034"/>
                    <a:pt x="193968" y="2036776"/>
                    <a:pt x="176641" y="1959518"/>
                  </a:cubicBezTo>
                  <a:cubicBezTo>
                    <a:pt x="174166" y="1925873"/>
                    <a:pt x="171691" y="1892229"/>
                    <a:pt x="177879" y="1858584"/>
                  </a:cubicBezTo>
                  <a:close/>
                  <a:moveTo>
                    <a:pt x="168721" y="1763921"/>
                  </a:moveTo>
                  <a:cubicBezTo>
                    <a:pt x="175083" y="1778715"/>
                    <a:pt x="175662" y="1794126"/>
                    <a:pt x="175083" y="1809537"/>
                  </a:cubicBezTo>
                  <a:cubicBezTo>
                    <a:pt x="174505" y="1824948"/>
                    <a:pt x="172769" y="1840359"/>
                    <a:pt x="174505" y="1855153"/>
                  </a:cubicBezTo>
                  <a:cubicBezTo>
                    <a:pt x="174505" y="1888440"/>
                    <a:pt x="174505" y="1921728"/>
                    <a:pt x="173348" y="1955015"/>
                  </a:cubicBezTo>
                  <a:cubicBezTo>
                    <a:pt x="160623" y="1915563"/>
                    <a:pt x="171034" y="1873646"/>
                    <a:pt x="168721" y="1832961"/>
                  </a:cubicBezTo>
                  <a:cubicBezTo>
                    <a:pt x="166407" y="1809537"/>
                    <a:pt x="168721" y="1787345"/>
                    <a:pt x="168721" y="1763921"/>
                  </a:cubicBezTo>
                  <a:close/>
                  <a:moveTo>
                    <a:pt x="318139" y="1574420"/>
                  </a:moveTo>
                  <a:cubicBezTo>
                    <a:pt x="326941" y="1569607"/>
                    <a:pt x="336057" y="1568054"/>
                    <a:pt x="344858" y="1575506"/>
                  </a:cubicBezTo>
                  <a:cubicBezTo>
                    <a:pt x="363718" y="1591653"/>
                    <a:pt x="373777" y="1618978"/>
                    <a:pt x="366233" y="1646304"/>
                  </a:cubicBezTo>
                  <a:cubicBezTo>
                    <a:pt x="361203" y="1664934"/>
                    <a:pt x="352402" y="1682323"/>
                    <a:pt x="344858" y="1700954"/>
                  </a:cubicBezTo>
                  <a:cubicBezTo>
                    <a:pt x="332284" y="1734489"/>
                    <a:pt x="304622" y="1740700"/>
                    <a:pt x="273189" y="1740700"/>
                  </a:cubicBezTo>
                  <a:cubicBezTo>
                    <a:pt x="236725" y="1740700"/>
                    <a:pt x="226666" y="1729521"/>
                    <a:pt x="240497" y="1694744"/>
                  </a:cubicBezTo>
                  <a:cubicBezTo>
                    <a:pt x="254328" y="1658724"/>
                    <a:pt x="255586" y="1616494"/>
                    <a:pt x="293306" y="1592895"/>
                  </a:cubicBezTo>
                  <a:cubicBezTo>
                    <a:pt x="300850" y="1587306"/>
                    <a:pt x="309337" y="1579233"/>
                    <a:pt x="318139" y="1574420"/>
                  </a:cubicBezTo>
                  <a:close/>
                  <a:moveTo>
                    <a:pt x="1330895" y="1346297"/>
                  </a:moveTo>
                  <a:cubicBezTo>
                    <a:pt x="1334479" y="1355942"/>
                    <a:pt x="1338361" y="1365909"/>
                    <a:pt x="1338809" y="1375232"/>
                  </a:cubicBezTo>
                  <a:cubicBezTo>
                    <a:pt x="1339257" y="1384556"/>
                    <a:pt x="1336271" y="1393237"/>
                    <a:pt x="1326117" y="1400310"/>
                  </a:cubicBezTo>
                  <a:cubicBezTo>
                    <a:pt x="1318949" y="1405454"/>
                    <a:pt x="1305808" y="1405454"/>
                    <a:pt x="1303419" y="1396452"/>
                  </a:cubicBezTo>
                  <a:cubicBezTo>
                    <a:pt x="1292668" y="1369445"/>
                    <a:pt x="1322533" y="1363015"/>
                    <a:pt x="1330895" y="1346297"/>
                  </a:cubicBezTo>
                  <a:close/>
                  <a:moveTo>
                    <a:pt x="49876" y="1066045"/>
                  </a:moveTo>
                  <a:cubicBezTo>
                    <a:pt x="49876" y="1074680"/>
                    <a:pt x="49876" y="1083315"/>
                    <a:pt x="58668" y="1089483"/>
                  </a:cubicBezTo>
                  <a:cubicBezTo>
                    <a:pt x="80021" y="1106753"/>
                    <a:pt x="88813" y="1131425"/>
                    <a:pt x="103885" y="1152396"/>
                  </a:cubicBezTo>
                  <a:cubicBezTo>
                    <a:pt x="126494" y="1185703"/>
                    <a:pt x="125238" y="1223944"/>
                    <a:pt x="123982" y="1262185"/>
                  </a:cubicBezTo>
                  <a:cubicBezTo>
                    <a:pt x="121470" y="1285623"/>
                    <a:pt x="86301" y="1306594"/>
                    <a:pt x="59924" y="1299193"/>
                  </a:cubicBezTo>
                  <a:cubicBezTo>
                    <a:pt x="43595" y="1294258"/>
                    <a:pt x="27267" y="1288090"/>
                    <a:pt x="9682" y="1281922"/>
                  </a:cubicBezTo>
                  <a:cubicBezTo>
                    <a:pt x="-4134" y="1264652"/>
                    <a:pt x="890" y="1244915"/>
                    <a:pt x="890" y="1226411"/>
                  </a:cubicBezTo>
                  <a:cubicBezTo>
                    <a:pt x="2146" y="1214075"/>
                    <a:pt x="4658" y="1201739"/>
                    <a:pt x="2146" y="1188170"/>
                  </a:cubicBezTo>
                  <a:cubicBezTo>
                    <a:pt x="2146" y="1172133"/>
                    <a:pt x="5914" y="1156097"/>
                    <a:pt x="17219" y="1143761"/>
                  </a:cubicBezTo>
                  <a:cubicBezTo>
                    <a:pt x="38571" y="1121556"/>
                    <a:pt x="23499" y="1085782"/>
                    <a:pt x="49876" y="1066045"/>
                  </a:cubicBezTo>
                  <a:close/>
                  <a:moveTo>
                    <a:pt x="912862" y="0"/>
                  </a:moveTo>
                  <a:cubicBezTo>
                    <a:pt x="921650" y="25120"/>
                    <a:pt x="920394" y="47729"/>
                    <a:pt x="911606" y="72849"/>
                  </a:cubicBezTo>
                  <a:cubicBezTo>
                    <a:pt x="901563" y="96713"/>
                    <a:pt x="931694" y="128114"/>
                    <a:pt x="955547" y="120578"/>
                  </a:cubicBezTo>
                  <a:cubicBezTo>
                    <a:pt x="999488" y="105506"/>
                    <a:pt x="1038408" y="124346"/>
                    <a:pt x="1078582" y="128114"/>
                  </a:cubicBezTo>
                  <a:cubicBezTo>
                    <a:pt x="1091137" y="128114"/>
                    <a:pt x="1092393" y="136906"/>
                    <a:pt x="1092393" y="146954"/>
                  </a:cubicBezTo>
                  <a:cubicBezTo>
                    <a:pt x="1093648" y="160770"/>
                    <a:pt x="1089882" y="170819"/>
                    <a:pt x="1076072" y="175843"/>
                  </a:cubicBezTo>
                  <a:cubicBezTo>
                    <a:pt x="1059751" y="180867"/>
                    <a:pt x="1044685" y="187147"/>
                    <a:pt x="1029620" y="197195"/>
                  </a:cubicBezTo>
                  <a:cubicBezTo>
                    <a:pt x="1015809" y="207243"/>
                    <a:pt x="999488" y="199707"/>
                    <a:pt x="989445" y="185891"/>
                  </a:cubicBezTo>
                  <a:cubicBezTo>
                    <a:pt x="979401" y="170819"/>
                    <a:pt x="970613" y="172075"/>
                    <a:pt x="961825" y="184635"/>
                  </a:cubicBezTo>
                  <a:cubicBezTo>
                    <a:pt x="956803" y="192171"/>
                    <a:pt x="948015" y="199707"/>
                    <a:pt x="940482" y="199707"/>
                  </a:cubicBezTo>
                  <a:cubicBezTo>
                    <a:pt x="885242" y="193427"/>
                    <a:pt x="860132" y="238644"/>
                    <a:pt x="824979" y="266276"/>
                  </a:cubicBezTo>
                  <a:cubicBezTo>
                    <a:pt x="803637" y="281348"/>
                    <a:pt x="788571" y="305213"/>
                    <a:pt x="759695" y="306469"/>
                  </a:cubicBezTo>
                  <a:cubicBezTo>
                    <a:pt x="776016" y="280092"/>
                    <a:pt x="786060" y="253716"/>
                    <a:pt x="822468" y="241156"/>
                  </a:cubicBezTo>
                  <a:cubicBezTo>
                    <a:pt x="836279" y="236132"/>
                    <a:pt x="857621" y="202219"/>
                    <a:pt x="850089" y="173331"/>
                  </a:cubicBezTo>
                  <a:cubicBezTo>
                    <a:pt x="848833" y="167051"/>
                    <a:pt x="845067" y="159514"/>
                    <a:pt x="850089" y="155746"/>
                  </a:cubicBezTo>
                  <a:cubicBezTo>
                    <a:pt x="872687" y="136906"/>
                    <a:pt x="868921" y="111786"/>
                    <a:pt x="873942" y="86665"/>
                  </a:cubicBezTo>
                  <a:cubicBezTo>
                    <a:pt x="881475" y="56521"/>
                    <a:pt x="900307" y="30144"/>
                    <a:pt x="912862" y="0"/>
                  </a:cubicBezTo>
                  <a:close/>
                </a:path>
              </a:pathLst>
            </a:custGeom>
            <a:solidFill>
              <a:schemeClr val="accent3">
                <a:alpha val="4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53" name="Google Shape;1653;p155"/>
            <p:cNvSpPr/>
            <p:nvPr/>
          </p:nvSpPr>
          <p:spPr>
            <a:xfrm>
              <a:off x="9896948" y="11362926"/>
              <a:ext cx="225699" cy="168602"/>
            </a:xfrm>
            <a:custGeom>
              <a:rect b="b" l="l" r="r" t="t"/>
              <a:pathLst>
                <a:path extrusionOk="0" h="408732" w="547149">
                  <a:moveTo>
                    <a:pt x="522197" y="356129"/>
                  </a:moveTo>
                  <a:cubicBezTo>
                    <a:pt x="530515" y="362101"/>
                    <a:pt x="538831" y="368075"/>
                    <a:pt x="547149" y="374047"/>
                  </a:cubicBezTo>
                  <a:cubicBezTo>
                    <a:pt x="538831" y="384799"/>
                    <a:pt x="557841" y="409885"/>
                    <a:pt x="534079" y="408691"/>
                  </a:cubicBezTo>
                  <a:cubicBezTo>
                    <a:pt x="515069" y="407495"/>
                    <a:pt x="524573" y="384799"/>
                    <a:pt x="522197" y="371659"/>
                  </a:cubicBezTo>
                  <a:cubicBezTo>
                    <a:pt x="521009" y="366881"/>
                    <a:pt x="522197" y="360907"/>
                    <a:pt x="522197" y="356129"/>
                  </a:cubicBezTo>
                  <a:close/>
                  <a:moveTo>
                    <a:pt x="191923" y="197573"/>
                  </a:moveTo>
                  <a:cubicBezTo>
                    <a:pt x="249291" y="226537"/>
                    <a:pt x="312895" y="244167"/>
                    <a:pt x="364027" y="285723"/>
                  </a:cubicBezTo>
                  <a:cubicBezTo>
                    <a:pt x="362781" y="300833"/>
                    <a:pt x="361533" y="315945"/>
                    <a:pt x="376499" y="326019"/>
                  </a:cubicBezTo>
                  <a:cubicBezTo>
                    <a:pt x="362781" y="344909"/>
                    <a:pt x="339085" y="351205"/>
                    <a:pt x="322871" y="367575"/>
                  </a:cubicBezTo>
                  <a:cubicBezTo>
                    <a:pt x="320377" y="368835"/>
                    <a:pt x="315389" y="371353"/>
                    <a:pt x="312895" y="370095"/>
                  </a:cubicBezTo>
                  <a:cubicBezTo>
                    <a:pt x="271739" y="342391"/>
                    <a:pt x="219359" y="367575"/>
                    <a:pt x="174463" y="339871"/>
                  </a:cubicBezTo>
                  <a:cubicBezTo>
                    <a:pt x="150767" y="324761"/>
                    <a:pt x="117095" y="327279"/>
                    <a:pt x="87163" y="323501"/>
                  </a:cubicBezTo>
                  <a:cubicBezTo>
                    <a:pt x="65961" y="320983"/>
                    <a:pt x="49749" y="302093"/>
                    <a:pt x="26053" y="305871"/>
                  </a:cubicBezTo>
                  <a:cubicBezTo>
                    <a:pt x="31043" y="281945"/>
                    <a:pt x="58479" y="297057"/>
                    <a:pt x="67209" y="281945"/>
                  </a:cubicBezTo>
                  <a:cubicBezTo>
                    <a:pt x="95893" y="260537"/>
                    <a:pt x="123331" y="240389"/>
                    <a:pt x="148273" y="215203"/>
                  </a:cubicBezTo>
                  <a:cubicBezTo>
                    <a:pt x="160745" y="203869"/>
                    <a:pt x="171969" y="191277"/>
                    <a:pt x="191923" y="197573"/>
                  </a:cubicBezTo>
                  <a:close/>
                  <a:moveTo>
                    <a:pt x="11987" y="253"/>
                  </a:moveTo>
                  <a:cubicBezTo>
                    <a:pt x="18093" y="2871"/>
                    <a:pt x="19313" y="8103"/>
                    <a:pt x="16871" y="14645"/>
                  </a:cubicBezTo>
                  <a:cubicBezTo>
                    <a:pt x="14429" y="19879"/>
                    <a:pt x="11987" y="25113"/>
                    <a:pt x="4661" y="23805"/>
                  </a:cubicBezTo>
                  <a:cubicBezTo>
                    <a:pt x="-1445" y="19879"/>
                    <a:pt x="-225" y="14645"/>
                    <a:pt x="997" y="8103"/>
                  </a:cubicBezTo>
                  <a:cubicBezTo>
                    <a:pt x="2217" y="2871"/>
                    <a:pt x="5881" y="-1055"/>
                    <a:pt x="11987" y="253"/>
                  </a:cubicBezTo>
                  <a:close/>
                </a:path>
              </a:pathLst>
            </a:custGeom>
            <a:solidFill>
              <a:schemeClr val="accent3">
                <a:alpha val="2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54" name="Google Shape;1654;p155"/>
            <p:cNvSpPr/>
            <p:nvPr/>
          </p:nvSpPr>
          <p:spPr>
            <a:xfrm>
              <a:off x="9367215" y="9211217"/>
              <a:ext cx="2168784" cy="2385848"/>
            </a:xfrm>
            <a:custGeom>
              <a:rect b="b" l="l" r="r" t="t"/>
              <a:pathLst>
                <a:path extrusionOk="0" h="5783873" w="5257659">
                  <a:moveTo>
                    <a:pt x="1227297" y="5651536"/>
                  </a:moveTo>
                  <a:cubicBezTo>
                    <a:pt x="1303193" y="5647755"/>
                    <a:pt x="1377845" y="5666660"/>
                    <a:pt x="1454985" y="5667921"/>
                  </a:cubicBezTo>
                  <a:cubicBezTo>
                    <a:pt x="1441299" y="5701950"/>
                    <a:pt x="1426369" y="5709512"/>
                    <a:pt x="1396508" y="5690607"/>
                  </a:cubicBezTo>
                  <a:cubicBezTo>
                    <a:pt x="1389043" y="5686826"/>
                    <a:pt x="1381577" y="5689347"/>
                    <a:pt x="1375357" y="5689347"/>
                  </a:cubicBezTo>
                  <a:cubicBezTo>
                    <a:pt x="1326833" y="5686826"/>
                    <a:pt x="1282042" y="5710772"/>
                    <a:pt x="1233518" y="5710772"/>
                  </a:cubicBezTo>
                  <a:cubicBezTo>
                    <a:pt x="1228542" y="5712033"/>
                    <a:pt x="1221076" y="5714553"/>
                    <a:pt x="1219832" y="5718335"/>
                  </a:cubicBezTo>
                  <a:cubicBezTo>
                    <a:pt x="1207390" y="5732198"/>
                    <a:pt x="1193704" y="5735979"/>
                    <a:pt x="1177530" y="5724636"/>
                  </a:cubicBezTo>
                  <a:cubicBezTo>
                    <a:pt x="1157622" y="5712033"/>
                    <a:pt x="1137715" y="5719595"/>
                    <a:pt x="1127762" y="5734719"/>
                  </a:cubicBezTo>
                  <a:cubicBezTo>
                    <a:pt x="1110343" y="5757405"/>
                    <a:pt x="1086703" y="5768748"/>
                    <a:pt x="1060575" y="5783873"/>
                  </a:cubicBezTo>
                  <a:cubicBezTo>
                    <a:pt x="1065552" y="5753624"/>
                    <a:pt x="1074261" y="5730938"/>
                    <a:pt x="1101634" y="5717074"/>
                  </a:cubicBezTo>
                  <a:cubicBezTo>
                    <a:pt x="1131494" y="5700690"/>
                    <a:pt x="1157622" y="5678004"/>
                    <a:pt x="1187483" y="5664140"/>
                  </a:cubicBezTo>
                  <a:cubicBezTo>
                    <a:pt x="1203658" y="5666660"/>
                    <a:pt x="1216100" y="5659098"/>
                    <a:pt x="1227297" y="5651536"/>
                  </a:cubicBezTo>
                  <a:close/>
                  <a:moveTo>
                    <a:pt x="1687614" y="5548845"/>
                  </a:moveTo>
                  <a:cubicBezTo>
                    <a:pt x="1696162" y="5561526"/>
                    <a:pt x="1704710" y="5574207"/>
                    <a:pt x="1714479" y="5586888"/>
                  </a:cubicBezTo>
                  <a:cubicBezTo>
                    <a:pt x="1715701" y="5591327"/>
                    <a:pt x="1720891" y="5596716"/>
                    <a:pt x="1722417" y="5600996"/>
                  </a:cubicBezTo>
                  <a:cubicBezTo>
                    <a:pt x="1723943" y="5605276"/>
                    <a:pt x="1721806" y="5608446"/>
                    <a:pt x="1708374" y="5608446"/>
                  </a:cubicBezTo>
                  <a:cubicBezTo>
                    <a:pt x="1704710" y="5608446"/>
                    <a:pt x="1699826" y="5609714"/>
                    <a:pt x="1696162" y="5610983"/>
                  </a:cubicBezTo>
                  <a:cubicBezTo>
                    <a:pt x="1680287" y="5618591"/>
                    <a:pt x="1661970" y="5630004"/>
                    <a:pt x="1654643" y="5602106"/>
                  </a:cubicBezTo>
                  <a:cubicBezTo>
                    <a:pt x="1648537" y="5580548"/>
                    <a:pt x="1664412" y="5553918"/>
                    <a:pt x="1687614" y="5548845"/>
                  </a:cubicBezTo>
                  <a:close/>
                  <a:moveTo>
                    <a:pt x="1662211" y="1492404"/>
                  </a:moveTo>
                  <a:lnTo>
                    <a:pt x="1660877" y="1493573"/>
                  </a:lnTo>
                  <a:lnTo>
                    <a:pt x="1663252" y="1492503"/>
                  </a:lnTo>
                  <a:close/>
                  <a:moveTo>
                    <a:pt x="329385" y="924471"/>
                  </a:moveTo>
                  <a:cubicBezTo>
                    <a:pt x="341814" y="925715"/>
                    <a:pt x="341814" y="943119"/>
                    <a:pt x="345543" y="954307"/>
                  </a:cubicBezTo>
                  <a:cubicBezTo>
                    <a:pt x="364188" y="999060"/>
                    <a:pt x="364188" y="999060"/>
                    <a:pt x="400234" y="965495"/>
                  </a:cubicBezTo>
                  <a:cubicBezTo>
                    <a:pt x="405205" y="961766"/>
                    <a:pt x="407691" y="953064"/>
                    <a:pt x="416392" y="960523"/>
                  </a:cubicBezTo>
                  <a:cubicBezTo>
                    <a:pt x="416392" y="992845"/>
                    <a:pt x="397748" y="1020194"/>
                    <a:pt x="386561" y="1048787"/>
                  </a:cubicBezTo>
                  <a:cubicBezTo>
                    <a:pt x="376617" y="1076136"/>
                    <a:pt x="362945" y="1102242"/>
                    <a:pt x="348029" y="1127105"/>
                  </a:cubicBezTo>
                  <a:cubicBezTo>
                    <a:pt x="329385" y="1160670"/>
                    <a:pt x="305768" y="1191749"/>
                    <a:pt x="300797" y="1230287"/>
                  </a:cubicBezTo>
                  <a:cubicBezTo>
                    <a:pt x="299554" y="1237745"/>
                    <a:pt x="293339" y="1243961"/>
                    <a:pt x="287124" y="1248934"/>
                  </a:cubicBezTo>
                  <a:cubicBezTo>
                    <a:pt x="267237" y="1253906"/>
                    <a:pt x="249835" y="1278769"/>
                    <a:pt x="224976" y="1257636"/>
                  </a:cubicBezTo>
                  <a:cubicBezTo>
                    <a:pt x="221247" y="1255150"/>
                    <a:pt x="218761" y="1262608"/>
                    <a:pt x="215032" y="1265095"/>
                  </a:cubicBezTo>
                  <a:cubicBezTo>
                    <a:pt x="178986" y="1291201"/>
                    <a:pt x="171529" y="1326009"/>
                    <a:pt x="180229" y="1368276"/>
                  </a:cubicBezTo>
                  <a:cubicBezTo>
                    <a:pt x="191416" y="1422975"/>
                    <a:pt x="167800" y="1470215"/>
                    <a:pt x="144183" y="1514968"/>
                  </a:cubicBezTo>
                  <a:cubicBezTo>
                    <a:pt x="134240" y="1533615"/>
                    <a:pt x="134240" y="1544804"/>
                    <a:pt x="147912" y="1558478"/>
                  </a:cubicBezTo>
                  <a:cubicBezTo>
                    <a:pt x="141698" y="1597016"/>
                    <a:pt x="119324" y="1626852"/>
                    <a:pt x="93222" y="1652958"/>
                  </a:cubicBezTo>
                  <a:cubicBezTo>
                    <a:pt x="85764" y="1659174"/>
                    <a:pt x="79549" y="1666633"/>
                    <a:pt x="73335" y="1672848"/>
                  </a:cubicBezTo>
                  <a:cubicBezTo>
                    <a:pt x="42261" y="1679064"/>
                    <a:pt x="27345" y="1644256"/>
                    <a:pt x="0" y="1645499"/>
                  </a:cubicBezTo>
                  <a:cubicBezTo>
                    <a:pt x="17401" y="1629338"/>
                    <a:pt x="24859" y="1605718"/>
                    <a:pt x="29831" y="1584585"/>
                  </a:cubicBezTo>
                  <a:cubicBezTo>
                    <a:pt x="41018" y="1539831"/>
                    <a:pt x="62148" y="1501294"/>
                    <a:pt x="94465" y="1468972"/>
                  </a:cubicBezTo>
                  <a:cubicBezTo>
                    <a:pt x="120567" y="1442865"/>
                    <a:pt x="120567" y="1414273"/>
                    <a:pt x="111866" y="1381951"/>
                  </a:cubicBezTo>
                  <a:cubicBezTo>
                    <a:pt x="100680" y="1347143"/>
                    <a:pt x="114352" y="1308605"/>
                    <a:pt x="103166" y="1272554"/>
                  </a:cubicBezTo>
                  <a:cubicBezTo>
                    <a:pt x="100680" y="1263852"/>
                    <a:pt x="109381" y="1256393"/>
                    <a:pt x="114352" y="1250177"/>
                  </a:cubicBezTo>
                  <a:cubicBezTo>
                    <a:pt x="125539" y="1232773"/>
                    <a:pt x="136726" y="1215369"/>
                    <a:pt x="146669" y="1197965"/>
                  </a:cubicBezTo>
                  <a:cubicBezTo>
                    <a:pt x="171529" y="1196721"/>
                    <a:pt x="193902" y="1183047"/>
                    <a:pt x="221247" y="1183047"/>
                  </a:cubicBezTo>
                  <a:cubicBezTo>
                    <a:pt x="244863" y="1183047"/>
                    <a:pt x="265994" y="1146995"/>
                    <a:pt x="265994" y="1120889"/>
                  </a:cubicBezTo>
                  <a:cubicBezTo>
                    <a:pt x="264751" y="1107215"/>
                    <a:pt x="265994" y="1093540"/>
                    <a:pt x="265994" y="1078622"/>
                  </a:cubicBezTo>
                  <a:cubicBezTo>
                    <a:pt x="272208" y="1084838"/>
                    <a:pt x="270966" y="1092297"/>
                    <a:pt x="270966" y="1099756"/>
                  </a:cubicBezTo>
                  <a:cubicBezTo>
                    <a:pt x="272208" y="1108458"/>
                    <a:pt x="267237" y="1123376"/>
                    <a:pt x="282152" y="1122132"/>
                  </a:cubicBezTo>
                  <a:cubicBezTo>
                    <a:pt x="295825" y="1120889"/>
                    <a:pt x="302040" y="1104728"/>
                    <a:pt x="294582" y="1094783"/>
                  </a:cubicBezTo>
                  <a:cubicBezTo>
                    <a:pt x="280909" y="1072406"/>
                    <a:pt x="283395" y="1052516"/>
                    <a:pt x="290853" y="1030139"/>
                  </a:cubicBezTo>
                  <a:cubicBezTo>
                    <a:pt x="294582" y="1015221"/>
                    <a:pt x="287124" y="1002790"/>
                    <a:pt x="277180" y="994088"/>
                  </a:cubicBezTo>
                  <a:cubicBezTo>
                    <a:pt x="265994" y="982900"/>
                    <a:pt x="263508" y="970468"/>
                    <a:pt x="275937" y="961766"/>
                  </a:cubicBezTo>
                  <a:cubicBezTo>
                    <a:pt x="290853" y="945605"/>
                    <a:pt x="304525" y="921985"/>
                    <a:pt x="329385" y="924471"/>
                  </a:cubicBezTo>
                  <a:close/>
                  <a:moveTo>
                    <a:pt x="1973497" y="825033"/>
                  </a:moveTo>
                  <a:cubicBezTo>
                    <a:pt x="1986427" y="822069"/>
                    <a:pt x="2001693" y="828934"/>
                    <a:pt x="2018517" y="845783"/>
                  </a:cubicBezTo>
                  <a:cubicBezTo>
                    <a:pt x="2024748" y="852023"/>
                    <a:pt x="2029733" y="862007"/>
                    <a:pt x="2034718" y="870744"/>
                  </a:cubicBezTo>
                  <a:cubicBezTo>
                    <a:pt x="2040949" y="883224"/>
                    <a:pt x="2049673" y="894457"/>
                    <a:pt x="2044688" y="909433"/>
                  </a:cubicBezTo>
                  <a:cubicBezTo>
                    <a:pt x="2034718" y="945627"/>
                    <a:pt x="2049673" y="976828"/>
                    <a:pt x="2073351" y="1000541"/>
                  </a:cubicBezTo>
                  <a:cubicBezTo>
                    <a:pt x="2100769" y="1029247"/>
                    <a:pt x="2110738" y="1061696"/>
                    <a:pt x="2105753" y="1099138"/>
                  </a:cubicBezTo>
                  <a:cubicBezTo>
                    <a:pt x="2103261" y="1115363"/>
                    <a:pt x="2102015" y="1131587"/>
                    <a:pt x="2102015" y="1149060"/>
                  </a:cubicBezTo>
                  <a:cubicBezTo>
                    <a:pt x="2100769" y="1186502"/>
                    <a:pt x="2095783" y="1222695"/>
                    <a:pt x="2080829" y="1258889"/>
                  </a:cubicBezTo>
                  <a:cubicBezTo>
                    <a:pt x="2074597" y="1272617"/>
                    <a:pt x="2070859" y="1287594"/>
                    <a:pt x="2085814" y="1301323"/>
                  </a:cubicBezTo>
                  <a:cubicBezTo>
                    <a:pt x="2099522" y="1313803"/>
                    <a:pt x="2114477" y="1306315"/>
                    <a:pt x="2129432" y="1301323"/>
                  </a:cubicBezTo>
                  <a:cubicBezTo>
                    <a:pt x="2136909" y="1298827"/>
                    <a:pt x="2145633" y="1295082"/>
                    <a:pt x="2153110" y="1291338"/>
                  </a:cubicBezTo>
                  <a:cubicBezTo>
                    <a:pt x="2200467" y="1267625"/>
                    <a:pt x="2239100" y="1291338"/>
                    <a:pt x="2239100" y="1345005"/>
                  </a:cubicBezTo>
                  <a:cubicBezTo>
                    <a:pt x="2239100" y="1372462"/>
                    <a:pt x="2244085" y="1376206"/>
                    <a:pt x="2270256" y="1368718"/>
                  </a:cubicBezTo>
                  <a:cubicBezTo>
                    <a:pt x="2283964" y="1364974"/>
                    <a:pt x="2297673" y="1361229"/>
                    <a:pt x="2311381" y="1358733"/>
                  </a:cubicBezTo>
                  <a:cubicBezTo>
                    <a:pt x="2316367" y="1358733"/>
                    <a:pt x="2323844" y="1358733"/>
                    <a:pt x="2323844" y="1354989"/>
                  </a:cubicBezTo>
                  <a:cubicBezTo>
                    <a:pt x="2332567" y="1318796"/>
                    <a:pt x="2362477" y="1335020"/>
                    <a:pt x="2383663" y="1326284"/>
                  </a:cubicBezTo>
                  <a:cubicBezTo>
                    <a:pt x="2416065" y="1315051"/>
                    <a:pt x="2448467" y="1295082"/>
                    <a:pt x="2462175" y="1256393"/>
                  </a:cubicBezTo>
                  <a:cubicBezTo>
                    <a:pt x="2470899" y="1230184"/>
                    <a:pt x="2479623" y="1201478"/>
                    <a:pt x="2515763" y="1196486"/>
                  </a:cubicBezTo>
                  <a:cubicBezTo>
                    <a:pt x="2526979" y="1195238"/>
                    <a:pt x="2526979" y="1181509"/>
                    <a:pt x="2525733" y="1171525"/>
                  </a:cubicBezTo>
                  <a:cubicBezTo>
                    <a:pt x="2524487" y="1160293"/>
                    <a:pt x="2519502" y="1150308"/>
                    <a:pt x="2518256" y="1139076"/>
                  </a:cubicBezTo>
                  <a:cubicBezTo>
                    <a:pt x="2515763" y="1109122"/>
                    <a:pt x="2533211" y="1092898"/>
                    <a:pt x="2563120" y="1095394"/>
                  </a:cubicBezTo>
                  <a:cubicBezTo>
                    <a:pt x="2593030" y="1109122"/>
                    <a:pt x="2626678" y="1097890"/>
                    <a:pt x="2657834" y="1111618"/>
                  </a:cubicBezTo>
                  <a:cubicBezTo>
                    <a:pt x="2674035" y="1119107"/>
                    <a:pt x="2687743" y="1127843"/>
                    <a:pt x="2696467" y="1144068"/>
                  </a:cubicBezTo>
                  <a:cubicBezTo>
                    <a:pt x="2707683" y="1160293"/>
                    <a:pt x="2727623" y="1166533"/>
                    <a:pt x="2743824" y="1171525"/>
                  </a:cubicBezTo>
                  <a:cubicBezTo>
                    <a:pt x="2801150" y="1190246"/>
                    <a:pt x="2859723" y="1201478"/>
                    <a:pt x="2914557" y="1225191"/>
                  </a:cubicBezTo>
                  <a:cubicBezTo>
                    <a:pt x="2949452" y="1240168"/>
                    <a:pt x="2986839" y="1260137"/>
                    <a:pt x="3011763" y="1291338"/>
                  </a:cubicBezTo>
                  <a:cubicBezTo>
                    <a:pt x="3022979" y="1303819"/>
                    <a:pt x="3024226" y="1318796"/>
                    <a:pt x="3017995" y="1335020"/>
                  </a:cubicBezTo>
                  <a:cubicBezTo>
                    <a:pt x="3010517" y="1362477"/>
                    <a:pt x="3041673" y="1404911"/>
                    <a:pt x="3067844" y="1404911"/>
                  </a:cubicBezTo>
                  <a:cubicBezTo>
                    <a:pt x="3082799" y="1404911"/>
                    <a:pt x="3090276" y="1394927"/>
                    <a:pt x="3091522" y="1382446"/>
                  </a:cubicBezTo>
                  <a:cubicBezTo>
                    <a:pt x="3095261" y="1354989"/>
                    <a:pt x="3113955" y="1352493"/>
                    <a:pt x="3135140" y="1353741"/>
                  </a:cubicBezTo>
                  <a:cubicBezTo>
                    <a:pt x="3197452" y="1358733"/>
                    <a:pt x="3242316" y="1386191"/>
                    <a:pt x="3273472" y="1443601"/>
                  </a:cubicBezTo>
                  <a:cubicBezTo>
                    <a:pt x="3305874" y="1499764"/>
                    <a:pt x="3355723" y="1535957"/>
                    <a:pt x="3425512" y="1539701"/>
                  </a:cubicBezTo>
                  <a:cubicBezTo>
                    <a:pt x="3428005" y="1539701"/>
                    <a:pt x="3430497" y="1538453"/>
                    <a:pt x="3431743" y="1539701"/>
                  </a:cubicBezTo>
                  <a:cubicBezTo>
                    <a:pt x="3467884" y="1564662"/>
                    <a:pt x="3499040" y="1559670"/>
                    <a:pt x="3523965" y="1523477"/>
                  </a:cubicBezTo>
                  <a:cubicBezTo>
                    <a:pt x="3525211" y="1519732"/>
                    <a:pt x="3532688" y="1519732"/>
                    <a:pt x="3536427" y="1520981"/>
                  </a:cubicBezTo>
                  <a:cubicBezTo>
                    <a:pt x="3563844" y="1540949"/>
                    <a:pt x="3599985" y="1527221"/>
                    <a:pt x="3631140" y="1542197"/>
                  </a:cubicBezTo>
                  <a:cubicBezTo>
                    <a:pt x="3663542" y="1557174"/>
                    <a:pt x="3735824" y="1525973"/>
                    <a:pt x="3760748" y="1492275"/>
                  </a:cubicBezTo>
                  <a:cubicBezTo>
                    <a:pt x="3763241" y="1492275"/>
                    <a:pt x="3768226" y="1492275"/>
                    <a:pt x="3773211" y="1492275"/>
                  </a:cubicBezTo>
                  <a:cubicBezTo>
                    <a:pt x="3789412" y="1484787"/>
                    <a:pt x="3798135" y="1496019"/>
                    <a:pt x="3798135" y="1508500"/>
                  </a:cubicBezTo>
                  <a:cubicBezTo>
                    <a:pt x="3794397" y="1540949"/>
                    <a:pt x="3814336" y="1544694"/>
                    <a:pt x="3839261" y="1545942"/>
                  </a:cubicBezTo>
                  <a:cubicBezTo>
                    <a:pt x="3844246" y="1545942"/>
                    <a:pt x="3847985" y="1545942"/>
                    <a:pt x="3851723" y="1545942"/>
                  </a:cubicBezTo>
                  <a:cubicBezTo>
                    <a:pt x="3865432" y="1554678"/>
                    <a:pt x="3879140" y="1557174"/>
                    <a:pt x="3891603" y="1545942"/>
                  </a:cubicBezTo>
                  <a:cubicBezTo>
                    <a:pt x="3905311" y="1533461"/>
                    <a:pt x="3894095" y="1522229"/>
                    <a:pt x="3889110" y="1509748"/>
                  </a:cubicBezTo>
                  <a:cubicBezTo>
                    <a:pt x="3885372" y="1502260"/>
                    <a:pt x="3885372" y="1492275"/>
                    <a:pt x="3879140" y="1486035"/>
                  </a:cubicBezTo>
                  <a:cubicBezTo>
                    <a:pt x="3879140" y="1482291"/>
                    <a:pt x="3879140" y="1477299"/>
                    <a:pt x="3879140" y="1472306"/>
                  </a:cubicBezTo>
                  <a:cubicBezTo>
                    <a:pt x="3880387" y="1456082"/>
                    <a:pt x="3897834" y="1452337"/>
                    <a:pt x="3905311" y="1454834"/>
                  </a:cubicBezTo>
                  <a:cubicBezTo>
                    <a:pt x="3932728" y="1462322"/>
                    <a:pt x="3957653" y="1468562"/>
                    <a:pt x="3985070" y="1466066"/>
                  </a:cubicBezTo>
                  <a:cubicBezTo>
                    <a:pt x="3998779" y="1464818"/>
                    <a:pt x="4013733" y="1471058"/>
                    <a:pt x="4028688" y="1467314"/>
                  </a:cubicBezTo>
                  <a:cubicBezTo>
                    <a:pt x="4041151" y="1463570"/>
                    <a:pt x="4052367" y="1467314"/>
                    <a:pt x="4059844" y="1474802"/>
                  </a:cubicBezTo>
                  <a:cubicBezTo>
                    <a:pt x="4078537" y="1492275"/>
                    <a:pt x="4093492" y="1497267"/>
                    <a:pt x="4112186" y="1476050"/>
                  </a:cubicBezTo>
                  <a:cubicBezTo>
                    <a:pt x="4114678" y="1472306"/>
                    <a:pt x="4128387" y="1472306"/>
                    <a:pt x="4130879" y="1474802"/>
                  </a:cubicBezTo>
                  <a:cubicBezTo>
                    <a:pt x="4152065" y="1499764"/>
                    <a:pt x="4178236" y="1487283"/>
                    <a:pt x="4203161" y="1486035"/>
                  </a:cubicBezTo>
                  <a:cubicBezTo>
                    <a:pt x="4225593" y="1483539"/>
                    <a:pt x="4243040" y="1489779"/>
                    <a:pt x="4253010" y="1508500"/>
                  </a:cubicBezTo>
                  <a:cubicBezTo>
                    <a:pt x="4257995" y="1506004"/>
                    <a:pt x="4260487" y="1506004"/>
                    <a:pt x="4260487" y="1506004"/>
                  </a:cubicBezTo>
                  <a:cubicBezTo>
                    <a:pt x="4267965" y="1482291"/>
                    <a:pt x="4285412" y="1461074"/>
                    <a:pt x="4307844" y="1462322"/>
                  </a:cubicBezTo>
                  <a:cubicBezTo>
                    <a:pt x="4339000" y="1464818"/>
                    <a:pt x="4348970" y="1493523"/>
                    <a:pt x="4355201" y="1519732"/>
                  </a:cubicBezTo>
                  <a:cubicBezTo>
                    <a:pt x="4356447" y="1527221"/>
                    <a:pt x="4355201" y="1537205"/>
                    <a:pt x="4355201" y="1545942"/>
                  </a:cubicBezTo>
                  <a:cubicBezTo>
                    <a:pt x="4299120" y="1544694"/>
                    <a:pt x="4264226" y="1569655"/>
                    <a:pt x="4248025" y="1624569"/>
                  </a:cubicBezTo>
                  <a:cubicBezTo>
                    <a:pt x="4244286" y="1635802"/>
                    <a:pt x="4236809" y="1649530"/>
                    <a:pt x="4219362" y="1647034"/>
                  </a:cubicBezTo>
                  <a:cubicBezTo>
                    <a:pt x="4203161" y="1644538"/>
                    <a:pt x="4203161" y="1629561"/>
                    <a:pt x="4200668" y="1615833"/>
                  </a:cubicBezTo>
                  <a:cubicBezTo>
                    <a:pt x="4198176" y="1595864"/>
                    <a:pt x="4188206" y="1578391"/>
                    <a:pt x="4189452" y="1557174"/>
                  </a:cubicBezTo>
                  <a:cubicBezTo>
                    <a:pt x="4190698" y="1550934"/>
                    <a:pt x="4188206" y="1544694"/>
                    <a:pt x="4181975" y="1540949"/>
                  </a:cubicBezTo>
                  <a:cubicBezTo>
                    <a:pt x="4172005" y="1537205"/>
                    <a:pt x="4165774" y="1543446"/>
                    <a:pt x="4162035" y="1549686"/>
                  </a:cubicBezTo>
                  <a:cubicBezTo>
                    <a:pt x="4142095" y="1587127"/>
                    <a:pt x="4113432" y="1588376"/>
                    <a:pt x="4078537" y="1575895"/>
                  </a:cubicBezTo>
                  <a:cubicBezTo>
                    <a:pt x="4066075" y="1573399"/>
                    <a:pt x="4053613" y="1574647"/>
                    <a:pt x="4041151" y="1575895"/>
                  </a:cubicBezTo>
                  <a:cubicBezTo>
                    <a:pt x="4029934" y="1578391"/>
                    <a:pt x="4021211" y="1575895"/>
                    <a:pt x="4011241" y="1568407"/>
                  </a:cubicBezTo>
                  <a:cubicBezTo>
                    <a:pt x="3980085" y="1545942"/>
                    <a:pt x="3938960" y="1559670"/>
                    <a:pt x="3926497" y="1597112"/>
                  </a:cubicBezTo>
                  <a:cubicBezTo>
                    <a:pt x="3926497" y="1599608"/>
                    <a:pt x="3926497" y="1602104"/>
                    <a:pt x="3925251" y="1603352"/>
                  </a:cubicBezTo>
                  <a:cubicBezTo>
                    <a:pt x="3912789" y="1649530"/>
                    <a:pt x="3897834" y="1654522"/>
                    <a:pt x="3864186" y="1622073"/>
                  </a:cubicBezTo>
                  <a:cubicBezTo>
                    <a:pt x="3846738" y="1605848"/>
                    <a:pt x="3829291" y="1599608"/>
                    <a:pt x="3809351" y="1615833"/>
                  </a:cubicBezTo>
                  <a:cubicBezTo>
                    <a:pt x="3798135" y="1625817"/>
                    <a:pt x="3784427" y="1628313"/>
                    <a:pt x="3771965" y="1624569"/>
                  </a:cubicBezTo>
                  <a:cubicBezTo>
                    <a:pt x="3727100" y="1608344"/>
                    <a:pt x="3684728" y="1614585"/>
                    <a:pt x="3642357" y="1629561"/>
                  </a:cubicBezTo>
                  <a:cubicBezTo>
                    <a:pt x="3627402" y="1633305"/>
                    <a:pt x="3613693" y="1632057"/>
                    <a:pt x="3603723" y="1619577"/>
                  </a:cubicBezTo>
                  <a:cubicBezTo>
                    <a:pt x="3591261" y="1608344"/>
                    <a:pt x="3581291" y="1607096"/>
                    <a:pt x="3570075" y="1619577"/>
                  </a:cubicBezTo>
                  <a:cubicBezTo>
                    <a:pt x="3557613" y="1632057"/>
                    <a:pt x="3540165" y="1634554"/>
                    <a:pt x="3526457" y="1643290"/>
                  </a:cubicBezTo>
                  <a:cubicBezTo>
                    <a:pt x="3522718" y="1645786"/>
                    <a:pt x="3517733" y="1648282"/>
                    <a:pt x="3512748" y="1649530"/>
                  </a:cubicBezTo>
                  <a:cubicBezTo>
                    <a:pt x="3494055" y="1653274"/>
                    <a:pt x="3482839" y="1639546"/>
                    <a:pt x="3470377" y="1629561"/>
                  </a:cubicBezTo>
                  <a:cubicBezTo>
                    <a:pt x="3460407" y="1622073"/>
                    <a:pt x="3450437" y="1617081"/>
                    <a:pt x="3446698" y="1635802"/>
                  </a:cubicBezTo>
                  <a:cubicBezTo>
                    <a:pt x="3445452" y="1643290"/>
                    <a:pt x="3440467" y="1649530"/>
                    <a:pt x="3430497" y="1648282"/>
                  </a:cubicBezTo>
                  <a:cubicBezTo>
                    <a:pt x="3421774" y="1647034"/>
                    <a:pt x="3419281" y="1640794"/>
                    <a:pt x="3415542" y="1633305"/>
                  </a:cubicBezTo>
                  <a:cubicBezTo>
                    <a:pt x="3399341" y="1582135"/>
                    <a:pt x="3361954" y="1552182"/>
                    <a:pt x="3314598" y="1533461"/>
                  </a:cubicBezTo>
                  <a:cubicBezTo>
                    <a:pt x="3299643" y="1527221"/>
                    <a:pt x="3292165" y="1517236"/>
                    <a:pt x="3283442" y="1506004"/>
                  </a:cubicBezTo>
                  <a:cubicBezTo>
                    <a:pt x="3262256" y="1479795"/>
                    <a:pt x="3243563" y="1448593"/>
                    <a:pt x="3207422" y="1439857"/>
                  </a:cubicBezTo>
                  <a:cubicBezTo>
                    <a:pt x="3188728" y="1434865"/>
                    <a:pt x="3173773" y="1433617"/>
                    <a:pt x="3162557" y="1456082"/>
                  </a:cubicBezTo>
                  <a:cubicBezTo>
                    <a:pt x="3155080" y="1476050"/>
                    <a:pt x="3138879" y="1483539"/>
                    <a:pt x="3117693" y="1474802"/>
                  </a:cubicBezTo>
                  <a:cubicBezTo>
                    <a:pt x="3102738" y="1468562"/>
                    <a:pt x="3087784" y="1472306"/>
                    <a:pt x="3072829" y="1477299"/>
                  </a:cubicBezTo>
                  <a:cubicBezTo>
                    <a:pt x="3047904" y="1483539"/>
                    <a:pt x="3020487" y="1498516"/>
                    <a:pt x="2995563" y="1483539"/>
                  </a:cubicBezTo>
                  <a:cubicBezTo>
                    <a:pt x="2961914" y="1464818"/>
                    <a:pt x="2932005" y="1441105"/>
                    <a:pt x="2889633" y="1458578"/>
                  </a:cubicBezTo>
                  <a:cubicBezTo>
                    <a:pt x="2887140" y="1459826"/>
                    <a:pt x="2880909" y="1456082"/>
                    <a:pt x="2878417" y="1452337"/>
                  </a:cubicBezTo>
                  <a:cubicBezTo>
                    <a:pt x="2824829" y="1404911"/>
                    <a:pt x="2767502" y="1423632"/>
                    <a:pt x="2710175" y="1446097"/>
                  </a:cubicBezTo>
                  <a:cubicBezTo>
                    <a:pt x="2695221" y="1451089"/>
                    <a:pt x="2680266" y="1457330"/>
                    <a:pt x="2666557" y="1446097"/>
                  </a:cubicBezTo>
                  <a:cubicBezTo>
                    <a:pt x="2649110" y="1432369"/>
                    <a:pt x="2646618" y="1413648"/>
                    <a:pt x="2649110" y="1392431"/>
                  </a:cubicBezTo>
                  <a:cubicBezTo>
                    <a:pt x="2651603" y="1382446"/>
                    <a:pt x="2662819" y="1371214"/>
                    <a:pt x="2647864" y="1356237"/>
                  </a:cubicBezTo>
                  <a:cubicBezTo>
                    <a:pt x="2630417" y="1388687"/>
                    <a:pt x="2594276" y="1407407"/>
                    <a:pt x="2600507" y="1452337"/>
                  </a:cubicBezTo>
                  <a:cubicBezTo>
                    <a:pt x="2604246" y="1476050"/>
                    <a:pt x="2584306" y="1482291"/>
                    <a:pt x="2564367" y="1478547"/>
                  </a:cubicBezTo>
                  <a:cubicBezTo>
                    <a:pt x="2531965" y="1472306"/>
                    <a:pt x="2500809" y="1464818"/>
                    <a:pt x="2467160" y="1469810"/>
                  </a:cubicBezTo>
                  <a:cubicBezTo>
                    <a:pt x="2459683" y="1472306"/>
                    <a:pt x="2448467" y="1467314"/>
                    <a:pt x="2443482" y="1477299"/>
                  </a:cubicBezTo>
                  <a:cubicBezTo>
                    <a:pt x="2439743" y="1487283"/>
                    <a:pt x="2449713" y="1492275"/>
                    <a:pt x="2454698" y="1499764"/>
                  </a:cubicBezTo>
                  <a:cubicBezTo>
                    <a:pt x="2474638" y="1527221"/>
                    <a:pt x="2474638" y="1534709"/>
                    <a:pt x="2448467" y="1560918"/>
                  </a:cubicBezTo>
                  <a:cubicBezTo>
                    <a:pt x="2443482" y="1565911"/>
                    <a:pt x="2438497" y="1570903"/>
                    <a:pt x="2437251" y="1579639"/>
                  </a:cubicBezTo>
                  <a:cubicBezTo>
                    <a:pt x="2437251" y="1602104"/>
                    <a:pt x="2424789" y="1617081"/>
                    <a:pt x="2402356" y="1619577"/>
                  </a:cubicBezTo>
                  <a:cubicBezTo>
                    <a:pt x="2374939" y="1622073"/>
                    <a:pt x="2350015" y="1620825"/>
                    <a:pt x="2336306" y="1594616"/>
                  </a:cubicBezTo>
                  <a:cubicBezTo>
                    <a:pt x="2326336" y="1574647"/>
                    <a:pt x="2313874" y="1563414"/>
                    <a:pt x="2293934" y="1555926"/>
                  </a:cubicBezTo>
                  <a:cubicBezTo>
                    <a:pt x="2272748" y="1548438"/>
                    <a:pt x="2262779" y="1552182"/>
                    <a:pt x="2252809" y="1569655"/>
                  </a:cubicBezTo>
                  <a:cubicBezTo>
                    <a:pt x="2244085" y="1587127"/>
                    <a:pt x="2240346" y="1609592"/>
                    <a:pt x="2211683" y="1602104"/>
                  </a:cubicBezTo>
                  <a:cubicBezTo>
                    <a:pt x="2191743" y="1597112"/>
                    <a:pt x="2174296" y="1568407"/>
                    <a:pt x="2173050" y="1542197"/>
                  </a:cubicBezTo>
                  <a:cubicBezTo>
                    <a:pt x="2171803" y="1530965"/>
                    <a:pt x="2184266" y="1515988"/>
                    <a:pt x="2168065" y="1509748"/>
                  </a:cubicBezTo>
                  <a:cubicBezTo>
                    <a:pt x="2148125" y="1502260"/>
                    <a:pt x="2129432" y="1486035"/>
                    <a:pt x="2105753" y="1489779"/>
                  </a:cubicBezTo>
                  <a:cubicBezTo>
                    <a:pt x="2095783" y="1489779"/>
                    <a:pt x="2093291" y="1496019"/>
                    <a:pt x="2095783" y="1506004"/>
                  </a:cubicBezTo>
                  <a:cubicBezTo>
                    <a:pt x="2102015" y="1522229"/>
                    <a:pt x="2093291" y="1529717"/>
                    <a:pt x="2078336" y="1534709"/>
                  </a:cubicBezTo>
                  <a:cubicBezTo>
                    <a:pt x="2063381" y="1539701"/>
                    <a:pt x="2055904" y="1553430"/>
                    <a:pt x="2045934" y="1564662"/>
                  </a:cubicBezTo>
                  <a:cubicBezTo>
                    <a:pt x="2037211" y="1574647"/>
                    <a:pt x="2028487" y="1580887"/>
                    <a:pt x="2017271" y="1574647"/>
                  </a:cubicBezTo>
                  <a:cubicBezTo>
                    <a:pt x="2003563" y="1570903"/>
                    <a:pt x="2003563" y="1559670"/>
                    <a:pt x="2003563" y="1547190"/>
                  </a:cubicBezTo>
                  <a:cubicBezTo>
                    <a:pt x="2003563" y="1506004"/>
                    <a:pt x="2017271" y="1464818"/>
                    <a:pt x="2019763" y="1423632"/>
                  </a:cubicBezTo>
                  <a:cubicBezTo>
                    <a:pt x="2021010" y="1359981"/>
                    <a:pt x="2011040" y="1298827"/>
                    <a:pt x="2049673" y="1236424"/>
                  </a:cubicBezTo>
                  <a:cubicBezTo>
                    <a:pt x="2074597" y="1195238"/>
                    <a:pt x="2067120" y="1134083"/>
                    <a:pt x="2073351" y="1081665"/>
                  </a:cubicBezTo>
                  <a:cubicBezTo>
                    <a:pt x="2074597" y="1071681"/>
                    <a:pt x="2072105" y="1060448"/>
                    <a:pt x="2059643" y="1059200"/>
                  </a:cubicBezTo>
                  <a:cubicBezTo>
                    <a:pt x="2044688" y="1057952"/>
                    <a:pt x="2039703" y="1067936"/>
                    <a:pt x="2039703" y="1080417"/>
                  </a:cubicBezTo>
                  <a:cubicBezTo>
                    <a:pt x="2040949" y="1099138"/>
                    <a:pt x="2033472" y="1112866"/>
                    <a:pt x="2014779" y="1117859"/>
                  </a:cubicBezTo>
                  <a:cubicBezTo>
                    <a:pt x="1979884" y="1127843"/>
                    <a:pt x="1956205" y="1151556"/>
                    <a:pt x="1932527" y="1175269"/>
                  </a:cubicBezTo>
                  <a:cubicBezTo>
                    <a:pt x="1918819" y="1188998"/>
                    <a:pt x="1905110" y="1197734"/>
                    <a:pt x="1886417" y="1193990"/>
                  </a:cubicBezTo>
                  <a:cubicBezTo>
                    <a:pt x="1866477" y="1188998"/>
                    <a:pt x="1852769" y="1193990"/>
                    <a:pt x="1849030" y="1215207"/>
                  </a:cubicBezTo>
                  <a:cubicBezTo>
                    <a:pt x="1846537" y="1226439"/>
                    <a:pt x="1839060" y="1236424"/>
                    <a:pt x="1829090" y="1245160"/>
                  </a:cubicBezTo>
                  <a:cubicBezTo>
                    <a:pt x="1791703" y="1275114"/>
                    <a:pt x="1791703" y="1313803"/>
                    <a:pt x="1796688" y="1358733"/>
                  </a:cubicBezTo>
                  <a:cubicBezTo>
                    <a:pt x="1804165" y="1416144"/>
                    <a:pt x="1807904" y="1474802"/>
                    <a:pt x="1774256" y="1527221"/>
                  </a:cubicBezTo>
                  <a:cubicBezTo>
                    <a:pt x="1758055" y="1550934"/>
                    <a:pt x="1741854" y="1575895"/>
                    <a:pt x="1741854" y="1608344"/>
                  </a:cubicBezTo>
                  <a:cubicBezTo>
                    <a:pt x="1741854" y="1628313"/>
                    <a:pt x="1725653" y="1632057"/>
                    <a:pt x="1708205" y="1629561"/>
                  </a:cubicBezTo>
                  <a:cubicBezTo>
                    <a:pt x="1723160" y="1673243"/>
                    <a:pt x="1728145" y="1721917"/>
                    <a:pt x="1749331" y="1764351"/>
                  </a:cubicBezTo>
                  <a:cubicBezTo>
                    <a:pt x="1754316" y="1776832"/>
                    <a:pt x="1746839" y="1790560"/>
                    <a:pt x="1738115" y="1801793"/>
                  </a:cubicBezTo>
                  <a:cubicBezTo>
                    <a:pt x="1711944" y="1844227"/>
                    <a:pt x="1720668" y="1870436"/>
                    <a:pt x="1768025" y="1890405"/>
                  </a:cubicBezTo>
                  <a:lnTo>
                    <a:pt x="1775498" y="1894682"/>
                  </a:lnTo>
                  <a:lnTo>
                    <a:pt x="1776780" y="1893721"/>
                  </a:lnTo>
                  <a:cubicBezTo>
                    <a:pt x="1800473" y="1863820"/>
                    <a:pt x="1835389" y="1850116"/>
                    <a:pt x="1865317" y="1827691"/>
                  </a:cubicBezTo>
                  <a:cubicBezTo>
                    <a:pt x="1887764" y="1811495"/>
                    <a:pt x="1910210" y="1790316"/>
                    <a:pt x="1945126" y="1795299"/>
                  </a:cubicBezTo>
                  <a:cubicBezTo>
                    <a:pt x="1978795" y="1801528"/>
                    <a:pt x="2002488" y="1813987"/>
                    <a:pt x="2012464" y="1848870"/>
                  </a:cubicBezTo>
                  <a:cubicBezTo>
                    <a:pt x="2017452" y="1867558"/>
                    <a:pt x="2023687" y="1888737"/>
                    <a:pt x="2033663" y="1907425"/>
                  </a:cubicBezTo>
                  <a:cubicBezTo>
                    <a:pt x="2038651" y="1918637"/>
                    <a:pt x="2041145" y="1933587"/>
                    <a:pt x="2028675" y="1939817"/>
                  </a:cubicBezTo>
                  <a:cubicBezTo>
                    <a:pt x="1987524" y="1959750"/>
                    <a:pt x="1972560" y="2000863"/>
                    <a:pt x="1945126" y="2030763"/>
                  </a:cubicBezTo>
                  <a:cubicBezTo>
                    <a:pt x="1937644" y="2038238"/>
                    <a:pt x="1933903" y="2048205"/>
                    <a:pt x="1926421" y="2054434"/>
                  </a:cubicBezTo>
                  <a:cubicBezTo>
                    <a:pt x="1908963" y="2071876"/>
                    <a:pt x="1901481" y="2084334"/>
                    <a:pt x="1915198" y="2114234"/>
                  </a:cubicBezTo>
                  <a:cubicBezTo>
                    <a:pt x="1926421" y="2135414"/>
                    <a:pt x="1933903" y="2160330"/>
                    <a:pt x="1947620" y="2181510"/>
                  </a:cubicBezTo>
                  <a:cubicBezTo>
                    <a:pt x="1961337" y="2203935"/>
                    <a:pt x="1948867" y="2223868"/>
                    <a:pt x="1930162" y="2238818"/>
                  </a:cubicBezTo>
                  <a:cubicBezTo>
                    <a:pt x="1907716" y="2259998"/>
                    <a:pt x="1907716" y="2261243"/>
                    <a:pt x="1936397" y="2273702"/>
                  </a:cubicBezTo>
                  <a:cubicBezTo>
                    <a:pt x="1948867" y="2279931"/>
                    <a:pt x="1961337" y="2286160"/>
                    <a:pt x="1973807" y="2293635"/>
                  </a:cubicBezTo>
                  <a:cubicBezTo>
                    <a:pt x="1981289" y="2297373"/>
                    <a:pt x="1990018" y="2299864"/>
                    <a:pt x="1990018" y="2311077"/>
                  </a:cubicBezTo>
                  <a:cubicBezTo>
                    <a:pt x="1990018" y="2323535"/>
                    <a:pt x="1981289" y="2329765"/>
                    <a:pt x="1972560" y="2332256"/>
                  </a:cubicBezTo>
                  <a:cubicBezTo>
                    <a:pt x="1951361" y="2340977"/>
                    <a:pt x="1930162" y="2349698"/>
                    <a:pt x="1907716" y="2339731"/>
                  </a:cubicBezTo>
                  <a:cubicBezTo>
                    <a:pt x="1892752" y="2333502"/>
                    <a:pt x="1881529" y="2334748"/>
                    <a:pt x="1869059" y="2347206"/>
                  </a:cubicBezTo>
                  <a:cubicBezTo>
                    <a:pt x="1855341" y="2360911"/>
                    <a:pt x="1837883" y="2355927"/>
                    <a:pt x="1825413" y="2343469"/>
                  </a:cubicBezTo>
                  <a:cubicBezTo>
                    <a:pt x="1807955" y="2326027"/>
                    <a:pt x="1792991" y="2306094"/>
                    <a:pt x="1795485" y="2279931"/>
                  </a:cubicBezTo>
                  <a:cubicBezTo>
                    <a:pt x="1797979" y="2262489"/>
                    <a:pt x="1794238" y="2246293"/>
                    <a:pt x="1789250" y="2231343"/>
                  </a:cubicBezTo>
                  <a:cubicBezTo>
                    <a:pt x="1788003" y="2200197"/>
                    <a:pt x="1774286" y="2174035"/>
                    <a:pt x="1764310" y="2146626"/>
                  </a:cubicBezTo>
                  <a:cubicBezTo>
                    <a:pt x="1756828" y="2127939"/>
                    <a:pt x="1740617" y="2120463"/>
                    <a:pt x="1721912" y="2119218"/>
                  </a:cubicBezTo>
                  <a:cubicBezTo>
                    <a:pt x="1700713" y="2119218"/>
                    <a:pt x="1703207" y="2137905"/>
                    <a:pt x="1699466" y="2151610"/>
                  </a:cubicBezTo>
                  <a:cubicBezTo>
                    <a:pt x="1695725" y="2165314"/>
                    <a:pt x="1688243" y="2179018"/>
                    <a:pt x="1685749" y="2193968"/>
                  </a:cubicBezTo>
                  <a:cubicBezTo>
                    <a:pt x="1682007" y="2216393"/>
                    <a:pt x="1668291" y="2227606"/>
                    <a:pt x="1645844" y="2223868"/>
                  </a:cubicBezTo>
                  <a:cubicBezTo>
                    <a:pt x="1623398" y="2221377"/>
                    <a:pt x="1615916" y="2232589"/>
                    <a:pt x="1613422" y="2252523"/>
                  </a:cubicBezTo>
                  <a:cubicBezTo>
                    <a:pt x="1613422" y="2261243"/>
                    <a:pt x="1612175" y="2269964"/>
                    <a:pt x="1613422" y="2278685"/>
                  </a:cubicBezTo>
                  <a:cubicBezTo>
                    <a:pt x="1615916" y="2334748"/>
                    <a:pt x="1600952" y="2385827"/>
                    <a:pt x="1569777" y="2430678"/>
                  </a:cubicBezTo>
                  <a:cubicBezTo>
                    <a:pt x="1554813" y="2453103"/>
                    <a:pt x="1554813" y="2470545"/>
                    <a:pt x="1572271" y="2489232"/>
                  </a:cubicBezTo>
                  <a:cubicBezTo>
                    <a:pt x="1590976" y="2507920"/>
                    <a:pt x="1602199" y="2530345"/>
                    <a:pt x="1607187" y="2555262"/>
                  </a:cubicBezTo>
                  <a:cubicBezTo>
                    <a:pt x="1614669" y="2583916"/>
                    <a:pt x="1629633" y="2610079"/>
                    <a:pt x="1654573" y="2626275"/>
                  </a:cubicBezTo>
                  <a:cubicBezTo>
                    <a:pt x="1699466" y="2654929"/>
                    <a:pt x="1735629" y="2693550"/>
                    <a:pt x="1776780" y="2724696"/>
                  </a:cubicBezTo>
                  <a:cubicBezTo>
                    <a:pt x="1802967" y="2743384"/>
                    <a:pt x="1810449" y="2770792"/>
                    <a:pt x="1820425" y="2800692"/>
                  </a:cubicBezTo>
                  <a:cubicBezTo>
                    <a:pt x="1836637" y="2858001"/>
                    <a:pt x="1799226" y="2900359"/>
                    <a:pt x="1786756" y="2948947"/>
                  </a:cubicBezTo>
                  <a:cubicBezTo>
                    <a:pt x="1781768" y="2965143"/>
                    <a:pt x="1761816" y="2962652"/>
                    <a:pt x="1751840" y="2978847"/>
                  </a:cubicBezTo>
                  <a:cubicBezTo>
                    <a:pt x="1786756" y="2985077"/>
                    <a:pt x="1802967" y="3009993"/>
                    <a:pt x="1816684" y="3037402"/>
                  </a:cubicBezTo>
                  <a:cubicBezTo>
                    <a:pt x="1826660" y="3057335"/>
                    <a:pt x="1846613" y="3063565"/>
                    <a:pt x="1861577" y="3076023"/>
                  </a:cubicBezTo>
                  <a:cubicBezTo>
                    <a:pt x="1871553" y="3084744"/>
                    <a:pt x="1877787" y="3079760"/>
                    <a:pt x="1882776" y="3071040"/>
                  </a:cubicBezTo>
                  <a:cubicBezTo>
                    <a:pt x="1887764" y="3062319"/>
                    <a:pt x="1891505" y="3054844"/>
                    <a:pt x="1897740" y="3048614"/>
                  </a:cubicBezTo>
                  <a:cubicBezTo>
                    <a:pt x="1906469" y="3041139"/>
                    <a:pt x="1913951" y="3037402"/>
                    <a:pt x="1925174" y="3043631"/>
                  </a:cubicBezTo>
                  <a:cubicBezTo>
                    <a:pt x="1933903" y="3048614"/>
                    <a:pt x="1941385" y="3057335"/>
                    <a:pt x="1937644" y="3067302"/>
                  </a:cubicBezTo>
                  <a:cubicBezTo>
                    <a:pt x="1923927" y="3102186"/>
                    <a:pt x="1940138" y="3119627"/>
                    <a:pt x="1968819" y="3135823"/>
                  </a:cubicBezTo>
                  <a:cubicBezTo>
                    <a:pt x="1985030" y="3145790"/>
                    <a:pt x="1982536" y="3160740"/>
                    <a:pt x="1968819" y="3171953"/>
                  </a:cubicBezTo>
                  <a:cubicBezTo>
                    <a:pt x="1950114" y="3188149"/>
                    <a:pt x="1956349" y="3199361"/>
                    <a:pt x="1975054" y="3208082"/>
                  </a:cubicBezTo>
                  <a:cubicBezTo>
                    <a:pt x="1993759" y="3216803"/>
                    <a:pt x="2002488" y="3235490"/>
                    <a:pt x="2019946" y="3246703"/>
                  </a:cubicBezTo>
                  <a:cubicBezTo>
                    <a:pt x="2019946" y="3230507"/>
                    <a:pt x="2008723" y="3221786"/>
                    <a:pt x="1993759" y="3216803"/>
                  </a:cubicBezTo>
                  <a:cubicBezTo>
                    <a:pt x="1972560" y="3208082"/>
                    <a:pt x="1973807" y="3198115"/>
                    <a:pt x="1992512" y="3186903"/>
                  </a:cubicBezTo>
                  <a:cubicBezTo>
                    <a:pt x="2033663" y="3159494"/>
                    <a:pt x="2066085" y="3173198"/>
                    <a:pt x="2074815" y="3224278"/>
                  </a:cubicBezTo>
                  <a:cubicBezTo>
                    <a:pt x="2078556" y="3245457"/>
                    <a:pt x="2078556" y="3267882"/>
                    <a:pt x="2074815" y="3291553"/>
                  </a:cubicBezTo>
                  <a:cubicBezTo>
                    <a:pt x="2068579" y="3325191"/>
                    <a:pt x="2073568" y="3360074"/>
                    <a:pt x="2061097" y="3392466"/>
                  </a:cubicBezTo>
                  <a:cubicBezTo>
                    <a:pt x="2056109" y="3403679"/>
                    <a:pt x="2066085" y="3413646"/>
                    <a:pt x="2079803" y="3406171"/>
                  </a:cubicBezTo>
                  <a:cubicBezTo>
                    <a:pt x="2105990" y="3393712"/>
                    <a:pt x="2129683" y="3406171"/>
                    <a:pt x="2153376" y="3414891"/>
                  </a:cubicBezTo>
                  <a:cubicBezTo>
                    <a:pt x="2180810" y="3426104"/>
                    <a:pt x="2180810" y="3452267"/>
                    <a:pt x="2182057" y="3475938"/>
                  </a:cubicBezTo>
                  <a:cubicBezTo>
                    <a:pt x="2182057" y="3488396"/>
                    <a:pt x="2174575" y="3504592"/>
                    <a:pt x="2193280" y="3509575"/>
                  </a:cubicBezTo>
                  <a:cubicBezTo>
                    <a:pt x="2210738" y="3514559"/>
                    <a:pt x="2230691" y="3519542"/>
                    <a:pt x="2244407" y="3498363"/>
                  </a:cubicBezTo>
                  <a:cubicBezTo>
                    <a:pt x="2255631" y="3478429"/>
                    <a:pt x="2276830" y="3469708"/>
                    <a:pt x="2300523" y="3470954"/>
                  </a:cubicBezTo>
                  <a:cubicBezTo>
                    <a:pt x="2311746" y="3470954"/>
                    <a:pt x="2321722" y="3467217"/>
                    <a:pt x="2331698" y="3464725"/>
                  </a:cubicBezTo>
                  <a:cubicBezTo>
                    <a:pt x="2364120" y="3456004"/>
                    <a:pt x="2394048" y="3480921"/>
                    <a:pt x="2392801" y="3514559"/>
                  </a:cubicBezTo>
                  <a:cubicBezTo>
                    <a:pt x="2392801" y="3541967"/>
                    <a:pt x="2382825" y="3568130"/>
                    <a:pt x="2382825" y="3595538"/>
                  </a:cubicBezTo>
                  <a:cubicBezTo>
                    <a:pt x="2382825" y="3609243"/>
                    <a:pt x="2371602" y="3612980"/>
                    <a:pt x="2362873" y="3621701"/>
                  </a:cubicBezTo>
                  <a:cubicBezTo>
                    <a:pt x="2350403" y="3635405"/>
                    <a:pt x="2346662" y="3651601"/>
                    <a:pt x="2362873" y="3667797"/>
                  </a:cubicBezTo>
                  <a:cubicBezTo>
                    <a:pt x="2372849" y="3679010"/>
                    <a:pt x="2384072" y="3681501"/>
                    <a:pt x="2395295" y="3667797"/>
                  </a:cubicBezTo>
                  <a:cubicBezTo>
                    <a:pt x="2402777" y="3661568"/>
                    <a:pt x="2407765" y="3646618"/>
                    <a:pt x="2417741" y="3649109"/>
                  </a:cubicBezTo>
                  <a:cubicBezTo>
                    <a:pt x="2447670" y="3660322"/>
                    <a:pt x="2455152" y="3637897"/>
                    <a:pt x="2466375" y="3619209"/>
                  </a:cubicBezTo>
                  <a:cubicBezTo>
                    <a:pt x="2476351" y="3605505"/>
                    <a:pt x="2491315" y="3601768"/>
                    <a:pt x="2507526" y="3609243"/>
                  </a:cubicBezTo>
                  <a:cubicBezTo>
                    <a:pt x="2522490" y="3614226"/>
                    <a:pt x="2524984" y="3627930"/>
                    <a:pt x="2522490" y="3641634"/>
                  </a:cubicBezTo>
                  <a:cubicBezTo>
                    <a:pt x="2519996" y="3651601"/>
                    <a:pt x="2515008" y="3662814"/>
                    <a:pt x="2524984" y="3669043"/>
                  </a:cubicBezTo>
                  <a:cubicBezTo>
                    <a:pt x="2536207" y="3672780"/>
                    <a:pt x="2541195" y="3659076"/>
                    <a:pt x="2547430" y="3652847"/>
                  </a:cubicBezTo>
                  <a:cubicBezTo>
                    <a:pt x="2559900" y="3639143"/>
                    <a:pt x="2573617" y="3632914"/>
                    <a:pt x="2592323" y="3637897"/>
                  </a:cubicBezTo>
                  <a:cubicBezTo>
                    <a:pt x="2611027" y="3644126"/>
                    <a:pt x="2614769" y="3637897"/>
                    <a:pt x="2611027" y="3619209"/>
                  </a:cubicBezTo>
                  <a:cubicBezTo>
                    <a:pt x="2607287" y="3589309"/>
                    <a:pt x="2617263" y="3575605"/>
                    <a:pt x="2647191" y="3571867"/>
                  </a:cubicBezTo>
                  <a:cubicBezTo>
                    <a:pt x="2668390" y="3569376"/>
                    <a:pt x="2683354" y="3561901"/>
                    <a:pt x="2689589" y="3540721"/>
                  </a:cubicBezTo>
                  <a:cubicBezTo>
                    <a:pt x="2695824" y="3522034"/>
                    <a:pt x="2709541" y="3518296"/>
                    <a:pt x="2726999" y="3524525"/>
                  </a:cubicBezTo>
                  <a:cubicBezTo>
                    <a:pt x="2754433" y="3536984"/>
                    <a:pt x="2764409" y="3524525"/>
                    <a:pt x="2768150" y="3498363"/>
                  </a:cubicBezTo>
                  <a:cubicBezTo>
                    <a:pt x="2769397" y="3485904"/>
                    <a:pt x="2774385" y="3474692"/>
                    <a:pt x="2776879" y="3462233"/>
                  </a:cubicBezTo>
                  <a:cubicBezTo>
                    <a:pt x="2788102" y="3428596"/>
                    <a:pt x="2798079" y="3422367"/>
                    <a:pt x="2832995" y="3429842"/>
                  </a:cubicBezTo>
                  <a:cubicBezTo>
                    <a:pt x="2847959" y="3432333"/>
                    <a:pt x="2861676" y="3439808"/>
                    <a:pt x="2875393" y="3447283"/>
                  </a:cubicBezTo>
                  <a:cubicBezTo>
                    <a:pt x="2892851" y="3457250"/>
                    <a:pt x="2910309" y="3463479"/>
                    <a:pt x="2931508" y="3463479"/>
                  </a:cubicBezTo>
                  <a:cubicBezTo>
                    <a:pt x="2962683" y="3463479"/>
                    <a:pt x="2972659" y="3473446"/>
                    <a:pt x="2975153" y="3504592"/>
                  </a:cubicBezTo>
                  <a:cubicBezTo>
                    <a:pt x="2977647" y="3532000"/>
                    <a:pt x="2983883" y="3559409"/>
                    <a:pt x="3000093" y="3583080"/>
                  </a:cubicBezTo>
                  <a:cubicBezTo>
                    <a:pt x="3007576" y="3593047"/>
                    <a:pt x="3010070" y="3604259"/>
                    <a:pt x="3006329" y="3617963"/>
                  </a:cubicBezTo>
                  <a:cubicBezTo>
                    <a:pt x="3001341" y="3632914"/>
                    <a:pt x="2986377" y="3644126"/>
                    <a:pt x="2973906" y="3632914"/>
                  </a:cubicBezTo>
                  <a:cubicBezTo>
                    <a:pt x="2920285" y="3589309"/>
                    <a:pt x="2862923" y="3607997"/>
                    <a:pt x="2806807" y="3622947"/>
                  </a:cubicBezTo>
                  <a:cubicBezTo>
                    <a:pt x="2773138" y="3632914"/>
                    <a:pt x="2739469" y="3641634"/>
                    <a:pt x="2704553" y="3645372"/>
                  </a:cubicBezTo>
                  <a:cubicBezTo>
                    <a:pt x="2688342" y="3647864"/>
                    <a:pt x="2682107" y="3655339"/>
                    <a:pt x="2675872" y="3671535"/>
                  </a:cubicBezTo>
                  <a:cubicBezTo>
                    <a:pt x="2658414" y="3720122"/>
                    <a:pt x="2655920" y="3769956"/>
                    <a:pt x="2655920" y="3822281"/>
                  </a:cubicBezTo>
                  <a:cubicBezTo>
                    <a:pt x="2674625" y="3819790"/>
                    <a:pt x="2672131" y="3808577"/>
                    <a:pt x="2673378" y="3798610"/>
                  </a:cubicBezTo>
                  <a:cubicBezTo>
                    <a:pt x="2680860" y="3755006"/>
                    <a:pt x="2689589" y="3748777"/>
                    <a:pt x="2728246" y="3761235"/>
                  </a:cubicBezTo>
                  <a:cubicBezTo>
                    <a:pt x="2751939" y="3768710"/>
                    <a:pt x="2771891" y="3773693"/>
                    <a:pt x="2795585" y="3761235"/>
                  </a:cubicBezTo>
                  <a:cubicBezTo>
                    <a:pt x="2813043" y="3752514"/>
                    <a:pt x="2831748" y="3759989"/>
                    <a:pt x="2841724" y="3776185"/>
                  </a:cubicBezTo>
                  <a:cubicBezTo>
                    <a:pt x="2847959" y="3788644"/>
                    <a:pt x="2851700" y="3803594"/>
                    <a:pt x="2832995" y="3808577"/>
                  </a:cubicBezTo>
                  <a:cubicBezTo>
                    <a:pt x="2814290" y="3812315"/>
                    <a:pt x="2813043" y="3819790"/>
                    <a:pt x="2821772" y="3833494"/>
                  </a:cubicBezTo>
                  <a:cubicBezTo>
                    <a:pt x="2829254" y="3843461"/>
                    <a:pt x="2836736" y="3858411"/>
                    <a:pt x="2852947" y="3840969"/>
                  </a:cubicBezTo>
                  <a:cubicBezTo>
                    <a:pt x="2854194" y="3838477"/>
                    <a:pt x="2857935" y="3833494"/>
                    <a:pt x="2861676" y="3833494"/>
                  </a:cubicBezTo>
                  <a:cubicBezTo>
                    <a:pt x="2899086" y="3834740"/>
                    <a:pt x="2929014" y="3824773"/>
                    <a:pt x="2945225" y="3784906"/>
                  </a:cubicBezTo>
                  <a:cubicBezTo>
                    <a:pt x="2947719" y="3774939"/>
                    <a:pt x="2962683" y="3781168"/>
                    <a:pt x="2970165" y="3788644"/>
                  </a:cubicBezTo>
                  <a:cubicBezTo>
                    <a:pt x="2982635" y="3801102"/>
                    <a:pt x="2996353" y="3808577"/>
                    <a:pt x="3010070" y="3818544"/>
                  </a:cubicBezTo>
                  <a:cubicBezTo>
                    <a:pt x="3039998" y="3839723"/>
                    <a:pt x="3068679" y="3828510"/>
                    <a:pt x="3076161" y="3791135"/>
                  </a:cubicBezTo>
                  <a:cubicBezTo>
                    <a:pt x="3078655" y="3779923"/>
                    <a:pt x="3077408" y="3768710"/>
                    <a:pt x="3081149" y="3758743"/>
                  </a:cubicBezTo>
                  <a:cubicBezTo>
                    <a:pt x="3084890" y="3748777"/>
                    <a:pt x="3086137" y="3737564"/>
                    <a:pt x="3098607" y="3737564"/>
                  </a:cubicBezTo>
                  <a:cubicBezTo>
                    <a:pt x="3111077" y="3736318"/>
                    <a:pt x="3119806" y="3743793"/>
                    <a:pt x="3124794" y="3755006"/>
                  </a:cubicBezTo>
                  <a:cubicBezTo>
                    <a:pt x="3131029" y="3768710"/>
                    <a:pt x="3132276" y="3784906"/>
                    <a:pt x="3138511" y="3798610"/>
                  </a:cubicBezTo>
                  <a:cubicBezTo>
                    <a:pt x="3142252" y="3806085"/>
                    <a:pt x="3147240" y="3814806"/>
                    <a:pt x="3155969" y="3816052"/>
                  </a:cubicBezTo>
                  <a:cubicBezTo>
                    <a:pt x="3168439" y="3816052"/>
                    <a:pt x="3169687" y="3806085"/>
                    <a:pt x="3173427" y="3798610"/>
                  </a:cubicBezTo>
                  <a:cubicBezTo>
                    <a:pt x="3192133" y="3763727"/>
                    <a:pt x="3187145" y="3730089"/>
                    <a:pt x="3169687" y="3697697"/>
                  </a:cubicBezTo>
                  <a:cubicBezTo>
                    <a:pt x="3160957" y="3680255"/>
                    <a:pt x="3162204" y="3654093"/>
                    <a:pt x="3133523" y="3647864"/>
                  </a:cubicBezTo>
                  <a:cubicBezTo>
                    <a:pt x="3129782" y="3647864"/>
                    <a:pt x="3127288" y="3641634"/>
                    <a:pt x="3127288" y="3637897"/>
                  </a:cubicBezTo>
                  <a:cubicBezTo>
                    <a:pt x="3131029" y="3612980"/>
                    <a:pt x="3122300" y="3588063"/>
                    <a:pt x="3128535" y="3565638"/>
                  </a:cubicBezTo>
                  <a:cubicBezTo>
                    <a:pt x="3136017" y="3533246"/>
                    <a:pt x="3149734" y="3502100"/>
                    <a:pt x="3172181" y="3478429"/>
                  </a:cubicBezTo>
                  <a:cubicBezTo>
                    <a:pt x="3188391" y="3462233"/>
                    <a:pt x="3204603" y="3456004"/>
                    <a:pt x="3218320" y="3478429"/>
                  </a:cubicBezTo>
                  <a:cubicBezTo>
                    <a:pt x="3228296" y="3494625"/>
                    <a:pt x="3247001" y="3498363"/>
                    <a:pt x="3260718" y="3509575"/>
                  </a:cubicBezTo>
                  <a:cubicBezTo>
                    <a:pt x="3273188" y="3519542"/>
                    <a:pt x="3284411" y="3533246"/>
                    <a:pt x="3270694" y="3549442"/>
                  </a:cubicBezTo>
                  <a:cubicBezTo>
                    <a:pt x="3260718" y="3563146"/>
                    <a:pt x="3245754" y="3558163"/>
                    <a:pt x="3233284" y="3550688"/>
                  </a:cubicBezTo>
                  <a:cubicBezTo>
                    <a:pt x="3195874" y="3528263"/>
                    <a:pt x="3194627" y="3529509"/>
                    <a:pt x="3184651" y="3576851"/>
                  </a:cubicBezTo>
                  <a:cubicBezTo>
                    <a:pt x="3205850" y="3576851"/>
                    <a:pt x="3227049" y="3580588"/>
                    <a:pt x="3247001" y="3580588"/>
                  </a:cubicBezTo>
                  <a:cubicBezTo>
                    <a:pt x="3265706" y="3580588"/>
                    <a:pt x="3276929" y="3589309"/>
                    <a:pt x="3279423" y="3606751"/>
                  </a:cubicBezTo>
                  <a:cubicBezTo>
                    <a:pt x="3280670" y="3614226"/>
                    <a:pt x="3280670" y="3624193"/>
                    <a:pt x="3288152" y="3627930"/>
                  </a:cubicBezTo>
                  <a:cubicBezTo>
                    <a:pt x="3318080" y="3646618"/>
                    <a:pt x="3330550" y="3675272"/>
                    <a:pt x="3335538" y="3710156"/>
                  </a:cubicBezTo>
                  <a:cubicBezTo>
                    <a:pt x="3338032" y="3723860"/>
                    <a:pt x="3350502" y="3723860"/>
                    <a:pt x="3361725" y="3713893"/>
                  </a:cubicBezTo>
                  <a:cubicBezTo>
                    <a:pt x="3371701" y="3703926"/>
                    <a:pt x="3381678" y="3690222"/>
                    <a:pt x="3392901" y="3681501"/>
                  </a:cubicBezTo>
                  <a:cubicBezTo>
                    <a:pt x="3414100" y="3665305"/>
                    <a:pt x="3422829" y="3667797"/>
                    <a:pt x="3431558" y="3692714"/>
                  </a:cubicBezTo>
                  <a:cubicBezTo>
                    <a:pt x="3434052" y="3696451"/>
                    <a:pt x="3434052" y="3700189"/>
                    <a:pt x="3435299" y="3703926"/>
                  </a:cubicBezTo>
                  <a:cubicBezTo>
                    <a:pt x="3439040" y="3713893"/>
                    <a:pt x="3440287" y="3727597"/>
                    <a:pt x="3452757" y="3723860"/>
                  </a:cubicBezTo>
                  <a:cubicBezTo>
                    <a:pt x="3463980" y="3721368"/>
                    <a:pt x="3456498" y="3708910"/>
                    <a:pt x="3455251" y="3701435"/>
                  </a:cubicBezTo>
                  <a:cubicBezTo>
                    <a:pt x="3450263" y="3676518"/>
                    <a:pt x="3470215" y="3666551"/>
                    <a:pt x="3483932" y="3654093"/>
                  </a:cubicBezTo>
                  <a:cubicBezTo>
                    <a:pt x="3495155" y="3642880"/>
                    <a:pt x="3507625" y="3645372"/>
                    <a:pt x="3517601" y="3660322"/>
                  </a:cubicBezTo>
                  <a:cubicBezTo>
                    <a:pt x="3523836" y="3635405"/>
                    <a:pt x="3527577" y="3614226"/>
                    <a:pt x="3523836" y="3593047"/>
                  </a:cubicBezTo>
                  <a:cubicBezTo>
                    <a:pt x="3520095" y="3570621"/>
                    <a:pt x="3527577" y="3554426"/>
                    <a:pt x="3551271" y="3551934"/>
                  </a:cubicBezTo>
                  <a:cubicBezTo>
                    <a:pt x="3572470" y="3548196"/>
                    <a:pt x="3579952" y="3535738"/>
                    <a:pt x="3579952" y="3515805"/>
                  </a:cubicBezTo>
                  <a:cubicBezTo>
                    <a:pt x="3581199" y="3505838"/>
                    <a:pt x="3582446" y="3495871"/>
                    <a:pt x="3588681" y="3487150"/>
                  </a:cubicBezTo>
                  <a:cubicBezTo>
                    <a:pt x="3604892" y="3462233"/>
                    <a:pt x="3614868" y="3436071"/>
                    <a:pt x="3613621" y="3406171"/>
                  </a:cubicBezTo>
                  <a:cubicBezTo>
                    <a:pt x="3613621" y="3396204"/>
                    <a:pt x="3616115" y="3386237"/>
                    <a:pt x="3627338" y="3381254"/>
                  </a:cubicBezTo>
                  <a:cubicBezTo>
                    <a:pt x="3639808" y="3376270"/>
                    <a:pt x="3644796" y="3386237"/>
                    <a:pt x="3652278" y="3392466"/>
                  </a:cubicBezTo>
                  <a:cubicBezTo>
                    <a:pt x="3673477" y="3413646"/>
                    <a:pt x="3702158" y="3412400"/>
                    <a:pt x="3720863" y="3386237"/>
                  </a:cubicBezTo>
                  <a:cubicBezTo>
                    <a:pt x="3734580" y="3368795"/>
                    <a:pt x="3747051" y="3353845"/>
                    <a:pt x="3762015" y="3338895"/>
                  </a:cubicBezTo>
                  <a:cubicBezTo>
                    <a:pt x="3784461" y="3315224"/>
                    <a:pt x="3816883" y="3318962"/>
                    <a:pt x="3844317" y="3310241"/>
                  </a:cubicBezTo>
                  <a:cubicBezTo>
                    <a:pt x="3853046" y="3307749"/>
                    <a:pt x="3861775" y="3316470"/>
                    <a:pt x="3865516" y="3323945"/>
                  </a:cubicBezTo>
                  <a:cubicBezTo>
                    <a:pt x="3886715" y="3357583"/>
                    <a:pt x="3924125" y="3366304"/>
                    <a:pt x="3957795" y="3377516"/>
                  </a:cubicBezTo>
                  <a:cubicBezTo>
                    <a:pt x="3967771" y="3381254"/>
                    <a:pt x="3977747" y="3381254"/>
                    <a:pt x="3985229" y="3372533"/>
                  </a:cubicBezTo>
                  <a:cubicBezTo>
                    <a:pt x="3998946" y="3357583"/>
                    <a:pt x="4016404" y="3357583"/>
                    <a:pt x="4035109" y="3361320"/>
                  </a:cubicBezTo>
                  <a:cubicBezTo>
                    <a:pt x="4040097" y="3362566"/>
                    <a:pt x="4045085" y="3368795"/>
                    <a:pt x="4050073" y="3367550"/>
                  </a:cubicBezTo>
                  <a:cubicBezTo>
                    <a:pt x="4099953" y="3347616"/>
                    <a:pt x="4146093" y="3377516"/>
                    <a:pt x="4194726" y="3372533"/>
                  </a:cubicBezTo>
                  <a:cubicBezTo>
                    <a:pt x="4209690" y="3371287"/>
                    <a:pt x="4220913" y="3363812"/>
                    <a:pt x="4230889" y="3357583"/>
                  </a:cubicBezTo>
                  <a:cubicBezTo>
                    <a:pt x="4252088" y="3343879"/>
                    <a:pt x="4273287" y="3343879"/>
                    <a:pt x="4291992" y="3361320"/>
                  </a:cubicBezTo>
                  <a:cubicBezTo>
                    <a:pt x="4303215" y="3371287"/>
                    <a:pt x="4315686" y="3376270"/>
                    <a:pt x="4329403" y="3380008"/>
                  </a:cubicBezTo>
                  <a:cubicBezTo>
                    <a:pt x="4356837" y="3387483"/>
                    <a:pt x="4361825" y="3401187"/>
                    <a:pt x="4346861" y="3423612"/>
                  </a:cubicBezTo>
                  <a:cubicBezTo>
                    <a:pt x="4338132" y="3438562"/>
                    <a:pt x="4331897" y="3452267"/>
                    <a:pt x="4330650" y="3469708"/>
                  </a:cubicBezTo>
                  <a:cubicBezTo>
                    <a:pt x="4329403" y="3500854"/>
                    <a:pt x="4306957" y="3520788"/>
                    <a:pt x="4289498" y="3541967"/>
                  </a:cubicBezTo>
                  <a:cubicBezTo>
                    <a:pt x="4279522" y="3554426"/>
                    <a:pt x="4272040" y="3564392"/>
                    <a:pt x="4279522" y="3580588"/>
                  </a:cubicBezTo>
                  <a:cubicBezTo>
                    <a:pt x="4285757" y="3595538"/>
                    <a:pt x="4296980" y="3603013"/>
                    <a:pt x="4313192" y="3603013"/>
                  </a:cubicBezTo>
                  <a:cubicBezTo>
                    <a:pt x="4348108" y="3604259"/>
                    <a:pt x="4383024" y="3617963"/>
                    <a:pt x="4420434" y="3617963"/>
                  </a:cubicBezTo>
                  <a:cubicBezTo>
                    <a:pt x="4435398" y="3617963"/>
                    <a:pt x="4447868" y="3624193"/>
                    <a:pt x="4455350" y="3639143"/>
                  </a:cubicBezTo>
                  <a:cubicBezTo>
                    <a:pt x="4466573" y="3651601"/>
                    <a:pt x="4481537" y="3652847"/>
                    <a:pt x="4497748" y="3651601"/>
                  </a:cubicBezTo>
                  <a:cubicBezTo>
                    <a:pt x="4565087" y="3647864"/>
                    <a:pt x="4628684" y="3655339"/>
                    <a:pt x="4692281" y="3677764"/>
                  </a:cubicBezTo>
                  <a:cubicBezTo>
                    <a:pt x="4733433" y="3692714"/>
                    <a:pt x="4761958" y="3725884"/>
                    <a:pt x="4766283" y="3765187"/>
                  </a:cubicBezTo>
                  <a:cubicBezTo>
                    <a:pt x="4767725" y="3778287"/>
                    <a:pt x="4766478" y="3792069"/>
                    <a:pt x="4762114" y="3806085"/>
                  </a:cubicBezTo>
                  <a:cubicBezTo>
                    <a:pt x="4748397" y="3850936"/>
                    <a:pt x="4708492" y="3858411"/>
                    <a:pt x="4672329" y="3869623"/>
                  </a:cubicBezTo>
                  <a:cubicBezTo>
                    <a:pt x="4647389" y="3877098"/>
                    <a:pt x="4621202" y="3877098"/>
                    <a:pt x="4596262" y="3883327"/>
                  </a:cubicBezTo>
                  <a:cubicBezTo>
                    <a:pt x="4527676" y="3898277"/>
                    <a:pt x="4456597" y="3884573"/>
                    <a:pt x="4388012" y="3897032"/>
                  </a:cubicBezTo>
                  <a:cubicBezTo>
                    <a:pt x="4376789" y="3898277"/>
                    <a:pt x="4365566" y="3892048"/>
                    <a:pt x="4356837" y="3903261"/>
                  </a:cubicBezTo>
                  <a:cubicBezTo>
                    <a:pt x="4351849" y="3914473"/>
                    <a:pt x="4341873" y="3919457"/>
                    <a:pt x="4331897" y="3924440"/>
                  </a:cubicBezTo>
                  <a:cubicBezTo>
                    <a:pt x="4294486" y="3936899"/>
                    <a:pt x="4273287" y="3969290"/>
                    <a:pt x="4244606" y="3991716"/>
                  </a:cubicBezTo>
                  <a:cubicBezTo>
                    <a:pt x="4230889" y="4001682"/>
                    <a:pt x="4227148" y="4016632"/>
                    <a:pt x="4225901" y="4031582"/>
                  </a:cubicBezTo>
                  <a:cubicBezTo>
                    <a:pt x="4223407" y="4068958"/>
                    <a:pt x="4232136" y="4105087"/>
                    <a:pt x="4234630" y="4139970"/>
                  </a:cubicBezTo>
                  <a:cubicBezTo>
                    <a:pt x="4234630" y="4157412"/>
                    <a:pt x="4247100" y="4164887"/>
                    <a:pt x="4259570" y="4173608"/>
                  </a:cubicBezTo>
                  <a:cubicBezTo>
                    <a:pt x="4285757" y="4189804"/>
                    <a:pt x="4309451" y="4207246"/>
                    <a:pt x="4316933" y="4239638"/>
                  </a:cubicBezTo>
                  <a:cubicBezTo>
                    <a:pt x="4316933" y="4242129"/>
                    <a:pt x="4316933" y="4244621"/>
                    <a:pt x="4316933" y="4247113"/>
                  </a:cubicBezTo>
                  <a:cubicBezTo>
                    <a:pt x="4310697" y="4252096"/>
                    <a:pt x="4303215" y="4252096"/>
                    <a:pt x="4296980" y="4247113"/>
                  </a:cubicBezTo>
                  <a:cubicBezTo>
                    <a:pt x="4280769" y="4239638"/>
                    <a:pt x="4269546" y="4238392"/>
                    <a:pt x="4265805" y="4212229"/>
                  </a:cubicBezTo>
                  <a:cubicBezTo>
                    <a:pt x="4263311" y="4187312"/>
                    <a:pt x="4230889" y="4168625"/>
                    <a:pt x="4202208" y="4161150"/>
                  </a:cubicBezTo>
                  <a:cubicBezTo>
                    <a:pt x="4183503" y="4156166"/>
                    <a:pt x="4168539" y="4153675"/>
                    <a:pt x="4176021" y="4127512"/>
                  </a:cubicBezTo>
                  <a:cubicBezTo>
                    <a:pt x="4178515" y="4125020"/>
                    <a:pt x="4176021" y="4117545"/>
                    <a:pt x="4173527" y="4116300"/>
                  </a:cubicBezTo>
                  <a:cubicBezTo>
                    <a:pt x="4148587" y="4100104"/>
                    <a:pt x="4114917" y="4112562"/>
                    <a:pt x="4088730" y="4096366"/>
                  </a:cubicBezTo>
                  <a:cubicBezTo>
                    <a:pt x="4080001" y="4091383"/>
                    <a:pt x="4070025" y="4105087"/>
                    <a:pt x="4065037" y="4115054"/>
                  </a:cubicBezTo>
                  <a:cubicBezTo>
                    <a:pt x="4056308" y="4132495"/>
                    <a:pt x="4037603" y="4137479"/>
                    <a:pt x="4022639" y="4146200"/>
                  </a:cubicBezTo>
                  <a:cubicBezTo>
                    <a:pt x="3992711" y="4162396"/>
                    <a:pt x="3972759" y="4183575"/>
                    <a:pt x="3972759" y="4219704"/>
                  </a:cubicBezTo>
                  <a:cubicBezTo>
                    <a:pt x="3971512" y="4249604"/>
                    <a:pt x="3944078" y="4265800"/>
                    <a:pt x="3931607" y="4289471"/>
                  </a:cubicBezTo>
                  <a:cubicBezTo>
                    <a:pt x="3922878" y="4305667"/>
                    <a:pt x="3914149" y="4320617"/>
                    <a:pt x="3912902" y="4338059"/>
                  </a:cubicBezTo>
                  <a:cubicBezTo>
                    <a:pt x="3911655" y="4394122"/>
                    <a:pt x="3884221" y="4440218"/>
                    <a:pt x="3858034" y="4487560"/>
                  </a:cubicBezTo>
                  <a:cubicBezTo>
                    <a:pt x="3858034" y="4488806"/>
                    <a:pt x="3851799" y="4492543"/>
                    <a:pt x="3851799" y="4492543"/>
                  </a:cubicBezTo>
                  <a:cubicBezTo>
                    <a:pt x="3834341" y="4478839"/>
                    <a:pt x="3806907" y="4486314"/>
                    <a:pt x="3794437" y="4461397"/>
                  </a:cubicBezTo>
                  <a:cubicBezTo>
                    <a:pt x="3763262" y="4400351"/>
                    <a:pt x="3763262" y="4400351"/>
                    <a:pt x="3697170" y="4420285"/>
                  </a:cubicBezTo>
                  <a:cubicBezTo>
                    <a:pt x="3694676" y="4421530"/>
                    <a:pt x="3690935" y="4422776"/>
                    <a:pt x="3684700" y="4424022"/>
                  </a:cubicBezTo>
                  <a:cubicBezTo>
                    <a:pt x="3698417" y="4374188"/>
                    <a:pt x="3658513" y="4345534"/>
                    <a:pt x="3642302" y="4308159"/>
                  </a:cubicBezTo>
                  <a:cubicBezTo>
                    <a:pt x="3634820" y="4294455"/>
                    <a:pt x="3612374" y="4296946"/>
                    <a:pt x="3601151" y="4283242"/>
                  </a:cubicBezTo>
                  <a:cubicBezTo>
                    <a:pt x="3588681" y="4269538"/>
                    <a:pt x="3581199" y="4255834"/>
                    <a:pt x="3582446" y="4235900"/>
                  </a:cubicBezTo>
                  <a:cubicBezTo>
                    <a:pt x="3582446" y="4217213"/>
                    <a:pt x="3584940" y="4198525"/>
                    <a:pt x="3572470" y="4179837"/>
                  </a:cubicBezTo>
                  <a:cubicBezTo>
                    <a:pt x="3562493" y="4164887"/>
                    <a:pt x="3571223" y="4149937"/>
                    <a:pt x="3589928" y="4143708"/>
                  </a:cubicBezTo>
                  <a:cubicBezTo>
                    <a:pt x="3604892" y="4139970"/>
                    <a:pt x="3618609" y="4134987"/>
                    <a:pt x="3633573" y="4132495"/>
                  </a:cubicBezTo>
                  <a:cubicBezTo>
                    <a:pt x="3658513" y="4127512"/>
                    <a:pt x="3685947" y="4127512"/>
                    <a:pt x="3684700" y="4088891"/>
                  </a:cubicBezTo>
                  <a:cubicBezTo>
                    <a:pt x="3683453" y="4076433"/>
                    <a:pt x="3704652" y="4073941"/>
                    <a:pt x="3718369" y="4071449"/>
                  </a:cubicBezTo>
                  <a:cubicBezTo>
                    <a:pt x="3730839" y="4068958"/>
                    <a:pt x="3728345" y="4082662"/>
                    <a:pt x="3732086" y="4090137"/>
                  </a:cubicBezTo>
                  <a:cubicBezTo>
                    <a:pt x="3740815" y="4107579"/>
                    <a:pt x="3748297" y="4126266"/>
                    <a:pt x="3755780" y="4143708"/>
                  </a:cubicBezTo>
                  <a:cubicBezTo>
                    <a:pt x="3759521" y="4148691"/>
                    <a:pt x="3759521" y="4157412"/>
                    <a:pt x="3768250" y="4157412"/>
                  </a:cubicBezTo>
                  <a:cubicBezTo>
                    <a:pt x="3775732" y="4154921"/>
                    <a:pt x="3779473" y="4147446"/>
                    <a:pt x="3779473" y="4141216"/>
                  </a:cubicBezTo>
                  <a:cubicBezTo>
                    <a:pt x="3784461" y="4105087"/>
                    <a:pt x="3789449" y="4068958"/>
                    <a:pt x="3821871" y="4041549"/>
                  </a:cubicBezTo>
                  <a:cubicBezTo>
                    <a:pt x="3834341" y="4031582"/>
                    <a:pt x="3820624" y="4004174"/>
                    <a:pt x="3804413" y="4005420"/>
                  </a:cubicBezTo>
                  <a:cubicBezTo>
                    <a:pt x="3783214" y="4006666"/>
                    <a:pt x="3755780" y="4002928"/>
                    <a:pt x="3748297" y="4032828"/>
                  </a:cubicBezTo>
                  <a:cubicBezTo>
                    <a:pt x="3744557" y="4042795"/>
                    <a:pt x="3739569" y="4049024"/>
                    <a:pt x="3728345" y="4046532"/>
                  </a:cubicBezTo>
                  <a:cubicBezTo>
                    <a:pt x="3718369" y="4042795"/>
                    <a:pt x="3720863" y="4032828"/>
                    <a:pt x="3722110" y="4026599"/>
                  </a:cubicBezTo>
                  <a:cubicBezTo>
                    <a:pt x="3732086" y="3971782"/>
                    <a:pt x="3712134" y="3921948"/>
                    <a:pt x="3690935" y="3874607"/>
                  </a:cubicBezTo>
                  <a:cubicBezTo>
                    <a:pt x="3680959" y="3849690"/>
                    <a:pt x="3654772" y="3864640"/>
                    <a:pt x="3638561" y="3877098"/>
                  </a:cubicBezTo>
                  <a:cubicBezTo>
                    <a:pt x="3613621" y="3898277"/>
                    <a:pt x="3593669" y="3924440"/>
                    <a:pt x="3566235" y="3941882"/>
                  </a:cubicBezTo>
                  <a:cubicBezTo>
                    <a:pt x="3538800" y="3958078"/>
                    <a:pt x="3511366" y="3984240"/>
                    <a:pt x="3475203" y="3955586"/>
                  </a:cubicBezTo>
                  <a:cubicBezTo>
                    <a:pt x="3465227" y="3948111"/>
                    <a:pt x="3447769" y="3953094"/>
                    <a:pt x="3446522" y="3961815"/>
                  </a:cubicBezTo>
                  <a:cubicBezTo>
                    <a:pt x="3445275" y="3976765"/>
                    <a:pt x="3422829" y="3992961"/>
                    <a:pt x="3441534" y="4006666"/>
                  </a:cubicBezTo>
                  <a:cubicBezTo>
                    <a:pt x="3461486" y="4021616"/>
                    <a:pt x="3450263" y="4026599"/>
                    <a:pt x="3436546" y="4031582"/>
                  </a:cubicBezTo>
                  <a:cubicBezTo>
                    <a:pt x="3416594" y="4040303"/>
                    <a:pt x="3407865" y="4057745"/>
                    <a:pt x="3397889" y="4075187"/>
                  </a:cubicBezTo>
                  <a:cubicBezTo>
                    <a:pt x="3387913" y="4090137"/>
                    <a:pt x="3380431" y="4087645"/>
                    <a:pt x="3369207" y="4076433"/>
                  </a:cubicBezTo>
                  <a:cubicBezTo>
                    <a:pt x="3339279" y="4046532"/>
                    <a:pt x="3281917" y="4057745"/>
                    <a:pt x="3268200" y="4096366"/>
                  </a:cubicBezTo>
                  <a:cubicBezTo>
                    <a:pt x="3263212" y="4108824"/>
                    <a:pt x="3259471" y="4120037"/>
                    <a:pt x="3243260" y="4122529"/>
                  </a:cubicBezTo>
                  <a:cubicBezTo>
                    <a:pt x="3224555" y="4123775"/>
                    <a:pt x="3219567" y="4141216"/>
                    <a:pt x="3212085" y="4154921"/>
                  </a:cubicBezTo>
                  <a:cubicBezTo>
                    <a:pt x="3199615" y="4174854"/>
                    <a:pt x="3190886" y="4179837"/>
                    <a:pt x="3163451" y="4173608"/>
                  </a:cubicBezTo>
                  <a:cubicBezTo>
                    <a:pt x="3136017" y="4167379"/>
                    <a:pt x="3106089" y="4157412"/>
                    <a:pt x="3079902" y="4157412"/>
                  </a:cubicBezTo>
                  <a:cubicBezTo>
                    <a:pt x="3049974" y="4157412"/>
                    <a:pt x="3013811" y="4161150"/>
                    <a:pt x="2985129" y="4184821"/>
                  </a:cubicBezTo>
                  <a:cubicBezTo>
                    <a:pt x="2956448" y="4210983"/>
                    <a:pt x="2950213" y="4207246"/>
                    <a:pt x="2938990" y="4169871"/>
                  </a:cubicBezTo>
                  <a:cubicBezTo>
                    <a:pt x="2936496" y="4164887"/>
                    <a:pt x="2934002" y="4158658"/>
                    <a:pt x="2931508" y="4152429"/>
                  </a:cubicBezTo>
                  <a:cubicBezTo>
                    <a:pt x="2917791" y="4169871"/>
                    <a:pt x="2904074" y="4183575"/>
                    <a:pt x="2881628" y="4164887"/>
                  </a:cubicBezTo>
                  <a:cubicBezTo>
                    <a:pt x="2874146" y="4159904"/>
                    <a:pt x="2865417" y="4159904"/>
                    <a:pt x="2860429" y="4166133"/>
                  </a:cubicBezTo>
                  <a:cubicBezTo>
                    <a:pt x="2831748" y="4207246"/>
                    <a:pt x="2786855" y="4202263"/>
                    <a:pt x="2745704" y="4204754"/>
                  </a:cubicBezTo>
                  <a:cubicBezTo>
                    <a:pt x="2708294" y="4208492"/>
                    <a:pt x="2647191" y="4268292"/>
                    <a:pt x="2642203" y="4304421"/>
                  </a:cubicBezTo>
                  <a:cubicBezTo>
                    <a:pt x="2639709" y="4323109"/>
                    <a:pt x="2658414" y="4333076"/>
                    <a:pt x="2659661" y="4349272"/>
                  </a:cubicBezTo>
                  <a:cubicBezTo>
                    <a:pt x="2642203" y="4354255"/>
                    <a:pt x="2637215" y="4341797"/>
                    <a:pt x="2629733" y="4331830"/>
                  </a:cubicBezTo>
                  <a:cubicBezTo>
                    <a:pt x="2612275" y="4311896"/>
                    <a:pt x="2598557" y="4314388"/>
                    <a:pt x="2584840" y="4339305"/>
                  </a:cubicBezTo>
                  <a:cubicBezTo>
                    <a:pt x="2577358" y="4354255"/>
                    <a:pt x="2567382" y="4359238"/>
                    <a:pt x="2546183" y="4354255"/>
                  </a:cubicBezTo>
                  <a:cubicBezTo>
                    <a:pt x="2511267" y="4345534"/>
                    <a:pt x="2473857" y="4331830"/>
                    <a:pt x="2440187" y="4362976"/>
                  </a:cubicBezTo>
                  <a:cubicBezTo>
                    <a:pt x="2431459" y="4371697"/>
                    <a:pt x="2426471" y="4379172"/>
                    <a:pt x="2422729" y="4390384"/>
                  </a:cubicBezTo>
                  <a:cubicBezTo>
                    <a:pt x="2417741" y="4402843"/>
                    <a:pt x="2412753" y="4414055"/>
                    <a:pt x="2406519" y="4426514"/>
                  </a:cubicBezTo>
                  <a:cubicBezTo>
                    <a:pt x="2385319" y="4460151"/>
                    <a:pt x="2366614" y="4462643"/>
                    <a:pt x="2350403" y="4426514"/>
                  </a:cubicBezTo>
                  <a:cubicBezTo>
                    <a:pt x="2331698" y="4389139"/>
                    <a:pt x="2303017" y="4396614"/>
                    <a:pt x="2275583" y="4395368"/>
                  </a:cubicBezTo>
                  <a:cubicBezTo>
                    <a:pt x="2265607" y="4395368"/>
                    <a:pt x="2253137" y="4400351"/>
                    <a:pt x="2248149" y="4386647"/>
                  </a:cubicBezTo>
                  <a:cubicBezTo>
                    <a:pt x="2244407" y="4376680"/>
                    <a:pt x="2249395" y="4369205"/>
                    <a:pt x="2259372" y="4366713"/>
                  </a:cubicBezTo>
                  <a:cubicBezTo>
                    <a:pt x="2270595" y="4362976"/>
                    <a:pt x="2285559" y="4353009"/>
                    <a:pt x="2291794" y="4372943"/>
                  </a:cubicBezTo>
                  <a:cubicBezTo>
                    <a:pt x="2294288" y="4381664"/>
                    <a:pt x="2298029" y="4389139"/>
                    <a:pt x="2308005" y="4381664"/>
                  </a:cubicBezTo>
                  <a:cubicBezTo>
                    <a:pt x="2314240" y="4376680"/>
                    <a:pt x="2306758" y="4369205"/>
                    <a:pt x="2304264" y="4364222"/>
                  </a:cubicBezTo>
                  <a:cubicBezTo>
                    <a:pt x="2303017" y="4361730"/>
                    <a:pt x="2300523" y="4357993"/>
                    <a:pt x="2298029" y="4356747"/>
                  </a:cubicBezTo>
                  <a:cubicBezTo>
                    <a:pt x="2285559" y="4350517"/>
                    <a:pt x="2266854" y="4348026"/>
                    <a:pt x="2268101" y="4330584"/>
                  </a:cubicBezTo>
                  <a:cubicBezTo>
                    <a:pt x="2269348" y="4314388"/>
                    <a:pt x="2273089" y="4293209"/>
                    <a:pt x="2283065" y="4281996"/>
                  </a:cubicBezTo>
                  <a:cubicBezTo>
                    <a:pt x="2309252" y="4253342"/>
                    <a:pt x="2289300" y="4234654"/>
                    <a:pt x="2271842" y="4217213"/>
                  </a:cubicBezTo>
                  <a:cubicBezTo>
                    <a:pt x="2253137" y="4198525"/>
                    <a:pt x="2231937" y="4203508"/>
                    <a:pt x="2214479" y="4222196"/>
                  </a:cubicBezTo>
                  <a:cubicBezTo>
                    <a:pt x="2211985" y="4223442"/>
                    <a:pt x="2208244" y="4223442"/>
                    <a:pt x="2200762" y="4225933"/>
                  </a:cubicBezTo>
                  <a:cubicBezTo>
                    <a:pt x="2211985" y="4202263"/>
                    <a:pt x="2213233" y="4181083"/>
                    <a:pt x="2199515" y="4161150"/>
                  </a:cubicBezTo>
                  <a:cubicBezTo>
                    <a:pt x="2194527" y="4153675"/>
                    <a:pt x="2195774" y="4146200"/>
                    <a:pt x="2200762" y="4139970"/>
                  </a:cubicBezTo>
                  <a:cubicBezTo>
                    <a:pt x="2224455" y="4112562"/>
                    <a:pt x="2206997" y="4101349"/>
                    <a:pt x="2184551" y="4090137"/>
                  </a:cubicBezTo>
                  <a:cubicBezTo>
                    <a:pt x="2145894" y="4070203"/>
                    <a:pt x="2140906" y="4057745"/>
                    <a:pt x="2160858" y="4021616"/>
                  </a:cubicBezTo>
                  <a:cubicBezTo>
                    <a:pt x="2173328" y="3999191"/>
                    <a:pt x="2159611" y="3986732"/>
                    <a:pt x="2144647" y="3979257"/>
                  </a:cubicBezTo>
                  <a:cubicBezTo>
                    <a:pt x="2120954" y="3968045"/>
                    <a:pt x="2112225" y="3944374"/>
                    <a:pt x="2094767" y="3929423"/>
                  </a:cubicBezTo>
                  <a:cubicBezTo>
                    <a:pt x="2059851" y="3897032"/>
                    <a:pt x="2047381" y="3845952"/>
                    <a:pt x="2003735" y="3819790"/>
                  </a:cubicBezTo>
                  <a:cubicBezTo>
                    <a:pt x="1973807" y="3802348"/>
                    <a:pt x="1973807" y="3771202"/>
                    <a:pt x="1998747" y="3743793"/>
                  </a:cubicBezTo>
                  <a:cubicBezTo>
                    <a:pt x="2012464" y="3730089"/>
                    <a:pt x="2017452" y="3717631"/>
                    <a:pt x="2006229" y="3700189"/>
                  </a:cubicBezTo>
                  <a:cubicBezTo>
                    <a:pt x="1998747" y="3688976"/>
                    <a:pt x="2003735" y="3672780"/>
                    <a:pt x="1999994" y="3659076"/>
                  </a:cubicBezTo>
                  <a:cubicBezTo>
                    <a:pt x="1998747" y="3651601"/>
                    <a:pt x="1996253" y="3640389"/>
                    <a:pt x="1987524" y="3637897"/>
                  </a:cubicBezTo>
                  <a:cubicBezTo>
                    <a:pt x="1976301" y="3632914"/>
                    <a:pt x="1972560" y="3644126"/>
                    <a:pt x="1966325" y="3650355"/>
                  </a:cubicBezTo>
                  <a:cubicBezTo>
                    <a:pt x="1942632" y="3680255"/>
                    <a:pt x="1943879" y="3716385"/>
                    <a:pt x="1945126" y="3750022"/>
                  </a:cubicBezTo>
                  <a:cubicBezTo>
                    <a:pt x="1946373" y="3771202"/>
                    <a:pt x="1951361" y="3791135"/>
                    <a:pt x="1936397" y="3808577"/>
                  </a:cubicBezTo>
                  <a:cubicBezTo>
                    <a:pt x="1925174" y="3823527"/>
                    <a:pt x="1930162" y="3840969"/>
                    <a:pt x="1927668" y="3857165"/>
                  </a:cubicBezTo>
                  <a:cubicBezTo>
                    <a:pt x="1926421" y="3877098"/>
                    <a:pt x="1925174" y="3898277"/>
                    <a:pt x="1897740" y="3905753"/>
                  </a:cubicBezTo>
                  <a:cubicBezTo>
                    <a:pt x="1885270" y="3909490"/>
                    <a:pt x="1875293" y="3908244"/>
                    <a:pt x="1869059" y="3895786"/>
                  </a:cubicBezTo>
                  <a:cubicBezTo>
                    <a:pt x="1860329" y="3880836"/>
                    <a:pt x="1846613" y="3873361"/>
                    <a:pt x="1831648" y="3870869"/>
                  </a:cubicBezTo>
                  <a:cubicBezTo>
                    <a:pt x="1784262" y="3860902"/>
                    <a:pt x="1784262" y="3859656"/>
                    <a:pt x="1769298" y="3812315"/>
                  </a:cubicBezTo>
                  <a:cubicBezTo>
                    <a:pt x="1759322" y="3828510"/>
                    <a:pt x="1745605" y="3842215"/>
                    <a:pt x="1729394" y="3840969"/>
                  </a:cubicBezTo>
                  <a:cubicBezTo>
                    <a:pt x="1713183" y="3839723"/>
                    <a:pt x="1703207" y="3819790"/>
                    <a:pt x="1683255" y="3821035"/>
                  </a:cubicBezTo>
                  <a:cubicBezTo>
                    <a:pt x="1678267" y="3821035"/>
                    <a:pt x="1675773" y="3812315"/>
                    <a:pt x="1678267" y="3807331"/>
                  </a:cubicBezTo>
                  <a:cubicBezTo>
                    <a:pt x="1691983" y="3786152"/>
                    <a:pt x="1669537" y="3761235"/>
                    <a:pt x="1684501" y="3741302"/>
                  </a:cubicBezTo>
                  <a:cubicBezTo>
                    <a:pt x="1689489" y="3733827"/>
                    <a:pt x="1684501" y="3727597"/>
                    <a:pt x="1679513" y="3723860"/>
                  </a:cubicBezTo>
                  <a:cubicBezTo>
                    <a:pt x="1663303" y="3712647"/>
                    <a:pt x="1663303" y="3696451"/>
                    <a:pt x="1670785" y="3680255"/>
                  </a:cubicBezTo>
                  <a:cubicBezTo>
                    <a:pt x="1679513" y="3656584"/>
                    <a:pt x="1684501" y="3634159"/>
                    <a:pt x="1672031" y="3609243"/>
                  </a:cubicBezTo>
                  <a:cubicBezTo>
                    <a:pt x="1664549" y="3593047"/>
                    <a:pt x="1669537" y="3570621"/>
                    <a:pt x="1678267" y="3554426"/>
                  </a:cubicBezTo>
                  <a:cubicBezTo>
                    <a:pt x="1686995" y="3533246"/>
                    <a:pt x="1685749" y="3518296"/>
                    <a:pt x="1664549" y="3505838"/>
                  </a:cubicBezTo>
                  <a:cubicBezTo>
                    <a:pt x="1650833" y="3499609"/>
                    <a:pt x="1643350" y="3487150"/>
                    <a:pt x="1644597" y="3474692"/>
                  </a:cubicBezTo>
                  <a:cubicBezTo>
                    <a:pt x="1653327" y="3419875"/>
                    <a:pt x="1624645" y="3376270"/>
                    <a:pt x="1603446" y="3331420"/>
                  </a:cubicBezTo>
                  <a:cubicBezTo>
                    <a:pt x="1594717" y="3310241"/>
                    <a:pt x="1582247" y="3296537"/>
                    <a:pt x="1559801" y="3320208"/>
                  </a:cubicBezTo>
                  <a:cubicBezTo>
                    <a:pt x="1549825" y="3332666"/>
                    <a:pt x="1533614" y="3331420"/>
                    <a:pt x="1521144" y="3323945"/>
                  </a:cubicBezTo>
                  <a:cubicBezTo>
                    <a:pt x="1508674" y="3317716"/>
                    <a:pt x="1516156" y="3304012"/>
                    <a:pt x="1513662" y="3295291"/>
                  </a:cubicBezTo>
                  <a:cubicBezTo>
                    <a:pt x="1506180" y="3261653"/>
                    <a:pt x="1517403" y="3220540"/>
                    <a:pt x="1478745" y="3196869"/>
                  </a:cubicBezTo>
                  <a:cubicBezTo>
                    <a:pt x="1455052" y="3181919"/>
                    <a:pt x="1446323" y="3154511"/>
                    <a:pt x="1438841" y="3129594"/>
                  </a:cubicBezTo>
                  <a:cubicBezTo>
                    <a:pt x="1432606" y="3108415"/>
                    <a:pt x="1421383" y="3094711"/>
                    <a:pt x="1397690" y="3095956"/>
                  </a:cubicBezTo>
                  <a:cubicBezTo>
                    <a:pt x="1393949" y="3095956"/>
                    <a:pt x="1390208" y="3095956"/>
                    <a:pt x="1387714" y="3095956"/>
                  </a:cubicBezTo>
                  <a:cubicBezTo>
                    <a:pt x="1351551" y="3084744"/>
                    <a:pt x="1295435" y="2987568"/>
                    <a:pt x="1299177" y="2950193"/>
                  </a:cubicBezTo>
                  <a:cubicBezTo>
                    <a:pt x="1300423" y="2931506"/>
                    <a:pt x="1334093" y="2932751"/>
                    <a:pt x="1320376" y="2911572"/>
                  </a:cubicBezTo>
                  <a:cubicBezTo>
                    <a:pt x="1310399" y="2895376"/>
                    <a:pt x="1295435" y="2926522"/>
                    <a:pt x="1279225" y="2911572"/>
                  </a:cubicBezTo>
                  <a:cubicBezTo>
                    <a:pt x="1270495" y="2902851"/>
                    <a:pt x="1254284" y="2900359"/>
                    <a:pt x="1240567" y="2896622"/>
                  </a:cubicBezTo>
                  <a:cubicBezTo>
                    <a:pt x="1226850" y="2894130"/>
                    <a:pt x="1213133" y="2886655"/>
                    <a:pt x="1201910" y="2902851"/>
                  </a:cubicBezTo>
                  <a:cubicBezTo>
                    <a:pt x="1191934" y="2917801"/>
                    <a:pt x="1181958" y="2933997"/>
                    <a:pt x="1191934" y="2953931"/>
                  </a:cubicBezTo>
                  <a:cubicBezTo>
                    <a:pt x="1203157" y="2973864"/>
                    <a:pt x="1206898" y="2998781"/>
                    <a:pt x="1236826" y="3000027"/>
                  </a:cubicBezTo>
                  <a:cubicBezTo>
                    <a:pt x="1241814" y="3000027"/>
                    <a:pt x="1248049" y="3007502"/>
                    <a:pt x="1251790" y="3012485"/>
                  </a:cubicBezTo>
                  <a:cubicBezTo>
                    <a:pt x="1259272" y="3022452"/>
                    <a:pt x="1279225" y="3027435"/>
                    <a:pt x="1268001" y="3043631"/>
                  </a:cubicBezTo>
                  <a:cubicBezTo>
                    <a:pt x="1258025" y="3058581"/>
                    <a:pt x="1246802" y="3043631"/>
                    <a:pt x="1236826" y="3039894"/>
                  </a:cubicBezTo>
                  <a:cubicBezTo>
                    <a:pt x="1224356" y="3036156"/>
                    <a:pt x="1211886" y="3033664"/>
                    <a:pt x="1200663" y="3041139"/>
                  </a:cubicBezTo>
                  <a:cubicBezTo>
                    <a:pt x="1170735" y="3067302"/>
                    <a:pt x="1138313" y="3068548"/>
                    <a:pt x="1104643" y="3048614"/>
                  </a:cubicBezTo>
                  <a:cubicBezTo>
                    <a:pt x="1094667" y="3042385"/>
                    <a:pt x="1087185" y="3046123"/>
                    <a:pt x="1077209" y="3051106"/>
                  </a:cubicBezTo>
                  <a:cubicBezTo>
                    <a:pt x="1062245" y="3058581"/>
                    <a:pt x="1047281" y="3064810"/>
                    <a:pt x="1029823" y="3058581"/>
                  </a:cubicBezTo>
                  <a:cubicBezTo>
                    <a:pt x="1022341" y="3054844"/>
                    <a:pt x="1011118" y="3054844"/>
                    <a:pt x="1011118" y="3043631"/>
                  </a:cubicBezTo>
                  <a:cubicBezTo>
                    <a:pt x="1012365" y="3033664"/>
                    <a:pt x="1019847" y="3026189"/>
                    <a:pt x="1028576" y="3024944"/>
                  </a:cubicBezTo>
                  <a:cubicBezTo>
                    <a:pt x="1069727" y="3017468"/>
                    <a:pt x="1077209" y="2986322"/>
                    <a:pt x="1082197" y="2952685"/>
                  </a:cubicBezTo>
                  <a:cubicBezTo>
                    <a:pt x="1083445" y="2941472"/>
                    <a:pt x="1083445" y="2931506"/>
                    <a:pt x="1093421" y="2924030"/>
                  </a:cubicBezTo>
                  <a:cubicBezTo>
                    <a:pt x="1113373" y="2907835"/>
                    <a:pt x="1125843" y="2886655"/>
                    <a:pt x="1135819" y="2862984"/>
                  </a:cubicBezTo>
                  <a:cubicBezTo>
                    <a:pt x="1147042" y="2839313"/>
                    <a:pt x="1163253" y="2834330"/>
                    <a:pt x="1186946" y="2845543"/>
                  </a:cubicBezTo>
                  <a:cubicBezTo>
                    <a:pt x="1218121" y="2859247"/>
                    <a:pt x="1249296" y="2869213"/>
                    <a:pt x="1279225" y="2881672"/>
                  </a:cubicBezTo>
                  <a:cubicBezTo>
                    <a:pt x="1286707" y="2884164"/>
                    <a:pt x="1295435" y="2886655"/>
                    <a:pt x="1300423" y="2879180"/>
                  </a:cubicBezTo>
                  <a:cubicBezTo>
                    <a:pt x="1310399" y="2867968"/>
                    <a:pt x="1309153" y="2853018"/>
                    <a:pt x="1304165" y="2841805"/>
                  </a:cubicBezTo>
                  <a:cubicBezTo>
                    <a:pt x="1295435" y="2825609"/>
                    <a:pt x="1297929" y="2813151"/>
                    <a:pt x="1306659" y="2799446"/>
                  </a:cubicBezTo>
                  <a:cubicBezTo>
                    <a:pt x="1319129" y="2782005"/>
                    <a:pt x="1332846" y="2779513"/>
                    <a:pt x="1341575" y="2798201"/>
                  </a:cubicBezTo>
                  <a:cubicBezTo>
                    <a:pt x="1350304" y="2819380"/>
                    <a:pt x="1360280" y="2818134"/>
                    <a:pt x="1378985" y="2814397"/>
                  </a:cubicBezTo>
                  <a:cubicBezTo>
                    <a:pt x="1426371" y="2806921"/>
                    <a:pt x="1471263" y="2820626"/>
                    <a:pt x="1516156" y="2828101"/>
                  </a:cubicBezTo>
                  <a:cubicBezTo>
                    <a:pt x="1532367" y="2830592"/>
                    <a:pt x="1548578" y="2835576"/>
                    <a:pt x="1568530" y="2839313"/>
                  </a:cubicBezTo>
                  <a:cubicBezTo>
                    <a:pt x="1558554" y="2815642"/>
                    <a:pt x="1544837" y="2795709"/>
                    <a:pt x="1559801" y="2773284"/>
                  </a:cubicBezTo>
                  <a:cubicBezTo>
                    <a:pt x="1561048" y="2773284"/>
                    <a:pt x="1561048" y="2770792"/>
                    <a:pt x="1561048" y="2770792"/>
                  </a:cubicBezTo>
                  <a:cubicBezTo>
                    <a:pt x="1528626" y="2757088"/>
                    <a:pt x="1534861" y="2725942"/>
                    <a:pt x="1527379" y="2701025"/>
                  </a:cubicBezTo>
                  <a:cubicBezTo>
                    <a:pt x="1524885" y="2689812"/>
                    <a:pt x="1517403" y="2689812"/>
                    <a:pt x="1493709" y="2688567"/>
                  </a:cubicBezTo>
                  <a:cubicBezTo>
                    <a:pt x="1494957" y="2684829"/>
                    <a:pt x="1497451" y="2679846"/>
                    <a:pt x="1499945" y="2676108"/>
                  </a:cubicBezTo>
                  <a:cubicBezTo>
                    <a:pt x="1507427" y="2667387"/>
                    <a:pt x="1522391" y="2657421"/>
                    <a:pt x="1512415" y="2643716"/>
                  </a:cubicBezTo>
                  <a:cubicBezTo>
                    <a:pt x="1506180" y="2636241"/>
                    <a:pt x="1487475" y="2637487"/>
                    <a:pt x="1478745" y="2643716"/>
                  </a:cubicBezTo>
                  <a:cubicBezTo>
                    <a:pt x="1465029" y="2649946"/>
                    <a:pt x="1441335" y="2653683"/>
                    <a:pt x="1448817" y="2676108"/>
                  </a:cubicBezTo>
                  <a:cubicBezTo>
                    <a:pt x="1452558" y="2692304"/>
                    <a:pt x="1450064" y="2706008"/>
                    <a:pt x="1442582" y="2719713"/>
                  </a:cubicBezTo>
                  <a:cubicBezTo>
                    <a:pt x="1428865" y="2739646"/>
                    <a:pt x="1413901" y="2727188"/>
                    <a:pt x="1398937" y="2722204"/>
                  </a:cubicBezTo>
                  <a:cubicBezTo>
                    <a:pt x="1381479" y="2715975"/>
                    <a:pt x="1392702" y="2704763"/>
                    <a:pt x="1393949" y="2693550"/>
                  </a:cubicBezTo>
                  <a:cubicBezTo>
                    <a:pt x="1395196" y="2662404"/>
                    <a:pt x="1427618" y="2634996"/>
                    <a:pt x="1393949" y="2600112"/>
                  </a:cubicBezTo>
                  <a:cubicBezTo>
                    <a:pt x="1380232" y="2586408"/>
                    <a:pt x="1408913" y="2566474"/>
                    <a:pt x="1427618" y="2555262"/>
                  </a:cubicBezTo>
                  <a:cubicBezTo>
                    <a:pt x="1435100" y="2551524"/>
                    <a:pt x="1446323" y="2551524"/>
                    <a:pt x="1455052" y="2547787"/>
                  </a:cubicBezTo>
                  <a:cubicBezTo>
                    <a:pt x="1473757" y="2544049"/>
                    <a:pt x="1493709" y="2537820"/>
                    <a:pt x="1492463" y="2512903"/>
                  </a:cubicBezTo>
                  <a:cubicBezTo>
                    <a:pt x="1489969" y="2491724"/>
                    <a:pt x="1489969" y="2470545"/>
                    <a:pt x="1463781" y="2459332"/>
                  </a:cubicBezTo>
                  <a:cubicBezTo>
                    <a:pt x="1411407" y="2439399"/>
                    <a:pt x="1377738" y="2394548"/>
                    <a:pt x="1340328" y="2357173"/>
                  </a:cubicBezTo>
                  <a:cubicBezTo>
                    <a:pt x="1329105" y="2345961"/>
                    <a:pt x="1320376" y="2333502"/>
                    <a:pt x="1306659" y="2324781"/>
                  </a:cubicBezTo>
                  <a:cubicBezTo>
                    <a:pt x="1295435" y="2319798"/>
                    <a:pt x="1296683" y="2309831"/>
                    <a:pt x="1301671" y="2299864"/>
                  </a:cubicBezTo>
                  <a:cubicBezTo>
                    <a:pt x="1319129" y="2266227"/>
                    <a:pt x="1320376" y="2226360"/>
                    <a:pt x="1321623" y="2191476"/>
                  </a:cubicBezTo>
                  <a:cubicBezTo>
                    <a:pt x="1322870" y="2162822"/>
                    <a:pt x="1336587" y="2156593"/>
                    <a:pt x="1352798" y="2146626"/>
                  </a:cubicBezTo>
                  <a:cubicBezTo>
                    <a:pt x="1362774" y="2141643"/>
                    <a:pt x="1373997" y="2139151"/>
                    <a:pt x="1370256" y="2126693"/>
                  </a:cubicBezTo>
                  <a:cubicBezTo>
                    <a:pt x="1367762" y="2114234"/>
                    <a:pt x="1355292" y="2119218"/>
                    <a:pt x="1345316" y="2119218"/>
                  </a:cubicBezTo>
                  <a:cubicBezTo>
                    <a:pt x="1332846" y="2119218"/>
                    <a:pt x="1319129" y="2121709"/>
                    <a:pt x="1306659" y="2124201"/>
                  </a:cubicBezTo>
                  <a:cubicBezTo>
                    <a:pt x="1295435" y="2125447"/>
                    <a:pt x="1285459" y="2122955"/>
                    <a:pt x="1280471" y="2110497"/>
                  </a:cubicBezTo>
                  <a:cubicBezTo>
                    <a:pt x="1274237" y="2089317"/>
                    <a:pt x="1263013" y="2081842"/>
                    <a:pt x="1240567" y="2090563"/>
                  </a:cubicBezTo>
                  <a:cubicBezTo>
                    <a:pt x="1220615" y="2098038"/>
                    <a:pt x="1203157" y="2086826"/>
                    <a:pt x="1198169" y="2069384"/>
                  </a:cubicBezTo>
                  <a:cubicBezTo>
                    <a:pt x="1193181" y="2051942"/>
                    <a:pt x="1209392" y="2046959"/>
                    <a:pt x="1225603" y="2045713"/>
                  </a:cubicBezTo>
                  <a:cubicBezTo>
                    <a:pt x="1228097" y="2044467"/>
                    <a:pt x="1234332" y="2043221"/>
                    <a:pt x="1234332" y="2043221"/>
                  </a:cubicBezTo>
                  <a:cubicBezTo>
                    <a:pt x="1226850" y="1993388"/>
                    <a:pt x="1280471" y="2003355"/>
                    <a:pt x="1300423" y="1979684"/>
                  </a:cubicBezTo>
                  <a:cubicBezTo>
                    <a:pt x="1320376" y="1957258"/>
                    <a:pt x="1320376" y="1948538"/>
                    <a:pt x="1300423" y="1931096"/>
                  </a:cubicBezTo>
                  <a:cubicBezTo>
                    <a:pt x="1297929" y="1927358"/>
                    <a:pt x="1292941" y="1923621"/>
                    <a:pt x="1290447" y="1919883"/>
                  </a:cubicBezTo>
                  <a:cubicBezTo>
                    <a:pt x="1285459" y="1909917"/>
                    <a:pt x="1292941" y="1904933"/>
                    <a:pt x="1297929" y="1899950"/>
                  </a:cubicBezTo>
                  <a:cubicBezTo>
                    <a:pt x="1307905" y="1891229"/>
                    <a:pt x="1314141" y="1898704"/>
                    <a:pt x="1320376" y="1904933"/>
                  </a:cubicBezTo>
                  <a:cubicBezTo>
                    <a:pt x="1361527" y="1941063"/>
                    <a:pt x="1420136" y="1923621"/>
                    <a:pt x="1433853" y="1871295"/>
                  </a:cubicBezTo>
                  <a:cubicBezTo>
                    <a:pt x="1436347" y="1861329"/>
                    <a:pt x="1432606" y="1856345"/>
                    <a:pt x="1423877" y="1855100"/>
                  </a:cubicBezTo>
                  <a:cubicBezTo>
                    <a:pt x="1411407" y="1853854"/>
                    <a:pt x="1397690" y="1851362"/>
                    <a:pt x="1385220" y="1858837"/>
                  </a:cubicBezTo>
                  <a:cubicBezTo>
                    <a:pt x="1371503" y="1870050"/>
                    <a:pt x="1356539" y="1888737"/>
                    <a:pt x="1341575" y="1881262"/>
                  </a:cubicBezTo>
                  <a:cubicBezTo>
                    <a:pt x="1317882" y="1870050"/>
                    <a:pt x="1297929" y="1851362"/>
                    <a:pt x="1284213" y="1827691"/>
                  </a:cubicBezTo>
                  <a:cubicBezTo>
                    <a:pt x="1279225" y="1821462"/>
                    <a:pt x="1279225" y="1811495"/>
                    <a:pt x="1270495" y="1806512"/>
                  </a:cubicBezTo>
                  <a:cubicBezTo>
                    <a:pt x="1253037" y="1794053"/>
                    <a:pt x="1235579" y="1776612"/>
                    <a:pt x="1248049" y="1754186"/>
                  </a:cubicBezTo>
                  <a:cubicBezTo>
                    <a:pt x="1264260" y="1729270"/>
                    <a:pt x="1284213" y="1706845"/>
                    <a:pt x="1319129" y="1708090"/>
                  </a:cubicBezTo>
                  <a:cubicBezTo>
                    <a:pt x="1327858" y="1709336"/>
                    <a:pt x="1341575" y="1721795"/>
                    <a:pt x="1344069" y="1706845"/>
                  </a:cubicBezTo>
                  <a:cubicBezTo>
                    <a:pt x="1351551" y="1683174"/>
                    <a:pt x="1380232" y="1666978"/>
                    <a:pt x="1370256" y="1638323"/>
                  </a:cubicBezTo>
                  <a:cubicBezTo>
                    <a:pt x="1366515" y="1629602"/>
                    <a:pt x="1361527" y="1623373"/>
                    <a:pt x="1350304" y="1623373"/>
                  </a:cubicBezTo>
                  <a:cubicBezTo>
                    <a:pt x="1341575" y="1623373"/>
                    <a:pt x="1329105" y="1627111"/>
                    <a:pt x="1321623" y="1622127"/>
                  </a:cubicBezTo>
                  <a:cubicBezTo>
                    <a:pt x="1284213" y="1600948"/>
                    <a:pt x="1245555" y="1582261"/>
                    <a:pt x="1199416" y="1584752"/>
                  </a:cubicBezTo>
                  <a:cubicBezTo>
                    <a:pt x="1189440" y="1585998"/>
                    <a:pt x="1183205" y="1572294"/>
                    <a:pt x="1193181" y="1562327"/>
                  </a:cubicBezTo>
                  <a:cubicBezTo>
                    <a:pt x="1205651" y="1549869"/>
                    <a:pt x="1218121" y="1528689"/>
                    <a:pt x="1238073" y="1543639"/>
                  </a:cubicBezTo>
                  <a:cubicBezTo>
                    <a:pt x="1276731" y="1568556"/>
                    <a:pt x="1324117" y="1576031"/>
                    <a:pt x="1360280" y="1608423"/>
                  </a:cubicBezTo>
                  <a:cubicBezTo>
                    <a:pt x="1375244" y="1623373"/>
                    <a:pt x="1405172" y="1605932"/>
                    <a:pt x="1425124" y="1589736"/>
                  </a:cubicBezTo>
                  <a:cubicBezTo>
                    <a:pt x="1447570" y="1571048"/>
                    <a:pt x="1479993" y="1558590"/>
                    <a:pt x="1450064" y="1518723"/>
                  </a:cubicBezTo>
                  <a:cubicBezTo>
                    <a:pt x="1438841" y="1501281"/>
                    <a:pt x="1461287" y="1487577"/>
                    <a:pt x="1468769" y="1472627"/>
                  </a:cubicBezTo>
                  <a:cubicBezTo>
                    <a:pt x="1476251" y="1460168"/>
                    <a:pt x="1487475" y="1465151"/>
                    <a:pt x="1497451" y="1472627"/>
                  </a:cubicBezTo>
                  <a:cubicBezTo>
                    <a:pt x="1499945" y="1473872"/>
                    <a:pt x="1507427" y="1476364"/>
                    <a:pt x="1508674" y="1473872"/>
                  </a:cubicBezTo>
                  <a:cubicBezTo>
                    <a:pt x="1532367" y="1448956"/>
                    <a:pt x="1558554" y="1460168"/>
                    <a:pt x="1585988" y="1462660"/>
                  </a:cubicBezTo>
                  <a:cubicBezTo>
                    <a:pt x="1610928" y="1465151"/>
                    <a:pt x="1630880" y="1448956"/>
                    <a:pt x="1650833" y="1434005"/>
                  </a:cubicBezTo>
                  <a:cubicBezTo>
                    <a:pt x="1658315" y="1427776"/>
                    <a:pt x="1660809" y="1415318"/>
                    <a:pt x="1654573" y="1410335"/>
                  </a:cubicBezTo>
                  <a:cubicBezTo>
                    <a:pt x="1635868" y="1391647"/>
                    <a:pt x="1629633" y="1360501"/>
                    <a:pt x="1593470" y="1356763"/>
                  </a:cubicBezTo>
                  <a:cubicBezTo>
                    <a:pt x="1551072" y="1351780"/>
                    <a:pt x="1532367" y="1301946"/>
                    <a:pt x="1556060" y="1264571"/>
                  </a:cubicBezTo>
                  <a:cubicBezTo>
                    <a:pt x="1559801" y="1257096"/>
                    <a:pt x="1564789" y="1252113"/>
                    <a:pt x="1573518" y="1252113"/>
                  </a:cubicBezTo>
                  <a:cubicBezTo>
                    <a:pt x="1600952" y="1254604"/>
                    <a:pt x="1608434" y="1238409"/>
                    <a:pt x="1613422" y="1214738"/>
                  </a:cubicBezTo>
                  <a:cubicBezTo>
                    <a:pt x="1623398" y="1172379"/>
                    <a:pt x="1650833" y="1138741"/>
                    <a:pt x="1674525" y="1101366"/>
                  </a:cubicBezTo>
                  <a:cubicBezTo>
                    <a:pt x="1685749" y="1082679"/>
                    <a:pt x="1710689" y="1086416"/>
                    <a:pt x="1728147" y="1081433"/>
                  </a:cubicBezTo>
                  <a:cubicBezTo>
                    <a:pt x="1768051" y="1070220"/>
                    <a:pt x="1785509" y="1035337"/>
                    <a:pt x="1815437" y="1015403"/>
                  </a:cubicBezTo>
                  <a:lnTo>
                    <a:pt x="1815371" y="1016781"/>
                  </a:lnTo>
                  <a:lnTo>
                    <a:pt x="1815381" y="1016766"/>
                  </a:lnTo>
                  <a:cubicBezTo>
                    <a:pt x="1863985" y="986813"/>
                    <a:pt x="1887663" y="935643"/>
                    <a:pt x="1927542" y="899449"/>
                  </a:cubicBezTo>
                  <a:cubicBezTo>
                    <a:pt x="1937512" y="890713"/>
                    <a:pt x="1938759" y="874488"/>
                    <a:pt x="1942497" y="863255"/>
                  </a:cubicBezTo>
                  <a:cubicBezTo>
                    <a:pt x="1949975" y="840790"/>
                    <a:pt x="1960568" y="827997"/>
                    <a:pt x="1973497" y="825033"/>
                  </a:cubicBezTo>
                  <a:close/>
                  <a:moveTo>
                    <a:pt x="4688638" y="328515"/>
                  </a:moveTo>
                  <a:cubicBezTo>
                    <a:pt x="4747287" y="378361"/>
                    <a:pt x="4792209" y="440669"/>
                    <a:pt x="4847115" y="493008"/>
                  </a:cubicBezTo>
                  <a:cubicBezTo>
                    <a:pt x="4857098" y="516685"/>
                    <a:pt x="4877064" y="530393"/>
                    <a:pt x="4899525" y="540362"/>
                  </a:cubicBezTo>
                  <a:cubicBezTo>
                    <a:pt x="4902021" y="540362"/>
                    <a:pt x="4904516" y="540362"/>
                    <a:pt x="4905764" y="540362"/>
                  </a:cubicBezTo>
                  <a:lnTo>
                    <a:pt x="4913251" y="546593"/>
                  </a:lnTo>
                  <a:cubicBezTo>
                    <a:pt x="4940704" y="586470"/>
                    <a:pt x="4983131" y="612639"/>
                    <a:pt x="5016823" y="647532"/>
                  </a:cubicBezTo>
                  <a:cubicBezTo>
                    <a:pt x="5030549" y="656255"/>
                    <a:pt x="5041780" y="667470"/>
                    <a:pt x="5051763" y="681178"/>
                  </a:cubicBezTo>
                  <a:cubicBezTo>
                    <a:pt x="5102925" y="758440"/>
                    <a:pt x="5161574" y="826979"/>
                    <a:pt x="5218975" y="899256"/>
                  </a:cubicBezTo>
                  <a:cubicBezTo>
                    <a:pt x="5227710" y="910471"/>
                    <a:pt x="5232702" y="926671"/>
                    <a:pt x="5243932" y="937887"/>
                  </a:cubicBezTo>
                  <a:cubicBezTo>
                    <a:pt x="5247676" y="946610"/>
                    <a:pt x="5257659" y="952841"/>
                    <a:pt x="5257659" y="962810"/>
                  </a:cubicBezTo>
                  <a:cubicBezTo>
                    <a:pt x="5253915" y="1003933"/>
                    <a:pt x="5235197" y="1041318"/>
                    <a:pt x="5250172" y="1083687"/>
                  </a:cubicBezTo>
                  <a:cubicBezTo>
                    <a:pt x="5253915" y="1096149"/>
                    <a:pt x="5246428" y="1111103"/>
                    <a:pt x="5236445" y="1123564"/>
                  </a:cubicBezTo>
                  <a:cubicBezTo>
                    <a:pt x="5181540" y="1163442"/>
                    <a:pt x="5117899" y="1172165"/>
                    <a:pt x="5051763" y="1168426"/>
                  </a:cubicBezTo>
                  <a:cubicBezTo>
                    <a:pt x="5015575" y="1167180"/>
                    <a:pt x="4990618" y="1197088"/>
                    <a:pt x="4956926" y="1202072"/>
                  </a:cubicBezTo>
                  <a:cubicBezTo>
                    <a:pt x="4946943" y="1203319"/>
                    <a:pt x="4944448" y="1217026"/>
                    <a:pt x="4951935" y="1226996"/>
                  </a:cubicBezTo>
                  <a:cubicBezTo>
                    <a:pt x="4956926" y="1235719"/>
                    <a:pt x="4964413" y="1243196"/>
                    <a:pt x="4969405" y="1251919"/>
                  </a:cubicBezTo>
                  <a:cubicBezTo>
                    <a:pt x="4973148" y="1258150"/>
                    <a:pt x="4980635" y="1266873"/>
                    <a:pt x="4976892" y="1274350"/>
                  </a:cubicBezTo>
                  <a:cubicBezTo>
                    <a:pt x="4969405" y="1286811"/>
                    <a:pt x="4960670" y="1276842"/>
                    <a:pt x="4953183" y="1275596"/>
                  </a:cubicBezTo>
                  <a:cubicBezTo>
                    <a:pt x="4929473" y="1273103"/>
                    <a:pt x="4905764" y="1270611"/>
                    <a:pt x="4887046" y="1289304"/>
                  </a:cubicBezTo>
                  <a:cubicBezTo>
                    <a:pt x="4874568" y="1304257"/>
                    <a:pt x="4870824" y="1315473"/>
                    <a:pt x="4892038" y="1325442"/>
                  </a:cubicBezTo>
                  <a:cubicBezTo>
                    <a:pt x="4924482" y="1339150"/>
                    <a:pt x="4940704" y="1361581"/>
                    <a:pt x="4958174" y="1395227"/>
                  </a:cubicBezTo>
                  <a:cubicBezTo>
                    <a:pt x="4978140" y="1436350"/>
                    <a:pt x="4971900" y="1472489"/>
                    <a:pt x="4971900" y="1511120"/>
                  </a:cubicBezTo>
                  <a:cubicBezTo>
                    <a:pt x="4973148" y="1527320"/>
                    <a:pt x="4968157" y="1548505"/>
                    <a:pt x="4994362" y="1550997"/>
                  </a:cubicBezTo>
                  <a:cubicBezTo>
                    <a:pt x="5010584" y="1553489"/>
                    <a:pt x="5033045" y="1523581"/>
                    <a:pt x="5030549" y="1503643"/>
                  </a:cubicBezTo>
                  <a:cubicBezTo>
                    <a:pt x="5024310" y="1476227"/>
                    <a:pt x="5043028" y="1467504"/>
                    <a:pt x="5061746" y="1474981"/>
                  </a:cubicBezTo>
                  <a:cubicBezTo>
                    <a:pt x="5084207" y="1484951"/>
                    <a:pt x="5105421" y="1483704"/>
                    <a:pt x="5127882" y="1487443"/>
                  </a:cubicBezTo>
                  <a:cubicBezTo>
                    <a:pt x="5140361" y="1489935"/>
                    <a:pt x="5156583" y="1489935"/>
                    <a:pt x="5160326" y="1507381"/>
                  </a:cubicBezTo>
                  <a:cubicBezTo>
                    <a:pt x="5162822" y="1524828"/>
                    <a:pt x="5145352" y="1527320"/>
                    <a:pt x="5134121" y="1529812"/>
                  </a:cubicBezTo>
                  <a:cubicBezTo>
                    <a:pt x="5092942" y="1539781"/>
                    <a:pt x="5079216" y="1575920"/>
                    <a:pt x="5056754" y="1603336"/>
                  </a:cubicBezTo>
                  <a:cubicBezTo>
                    <a:pt x="5048019" y="1613305"/>
                    <a:pt x="5041780" y="1627013"/>
                    <a:pt x="5033045" y="1639474"/>
                  </a:cubicBezTo>
                  <a:cubicBezTo>
                    <a:pt x="5014327" y="1663151"/>
                    <a:pt x="4995610" y="1691813"/>
                    <a:pt x="4956926" y="1668136"/>
                  </a:cubicBezTo>
                  <a:cubicBezTo>
                    <a:pt x="4943200" y="1659413"/>
                    <a:pt x="4934465" y="1673120"/>
                    <a:pt x="4925730" y="1680597"/>
                  </a:cubicBezTo>
                  <a:cubicBezTo>
                    <a:pt x="4918243" y="1691813"/>
                    <a:pt x="4921986" y="1696797"/>
                    <a:pt x="4933217" y="1698044"/>
                  </a:cubicBezTo>
                  <a:cubicBezTo>
                    <a:pt x="4939456" y="1698044"/>
                    <a:pt x="4945695" y="1698044"/>
                    <a:pt x="4950687" y="1696797"/>
                  </a:cubicBezTo>
                  <a:cubicBezTo>
                    <a:pt x="4988122" y="1680597"/>
                    <a:pt x="5004345" y="1706767"/>
                    <a:pt x="5021814" y="1731690"/>
                  </a:cubicBezTo>
                  <a:cubicBezTo>
                    <a:pt x="5038037" y="1755367"/>
                    <a:pt x="5034293" y="1777798"/>
                    <a:pt x="5019319" y="1801475"/>
                  </a:cubicBezTo>
                  <a:cubicBezTo>
                    <a:pt x="4989370" y="1851321"/>
                    <a:pt x="4958174" y="1899921"/>
                    <a:pt x="4908260" y="1932321"/>
                  </a:cubicBezTo>
                  <a:cubicBezTo>
                    <a:pt x="4902021" y="1936060"/>
                    <a:pt x="4892038" y="1941045"/>
                    <a:pt x="4895781" y="1949768"/>
                  </a:cubicBezTo>
                  <a:cubicBezTo>
                    <a:pt x="4900773" y="1959737"/>
                    <a:pt x="4910756" y="1960983"/>
                    <a:pt x="4920738" y="1962229"/>
                  </a:cubicBezTo>
                  <a:cubicBezTo>
                    <a:pt x="4929473" y="1962229"/>
                    <a:pt x="4940704" y="1949768"/>
                    <a:pt x="4946943" y="1963475"/>
                  </a:cubicBezTo>
                  <a:cubicBezTo>
                    <a:pt x="4951935" y="1973445"/>
                    <a:pt x="4940704" y="1980922"/>
                    <a:pt x="4935713" y="1989645"/>
                  </a:cubicBezTo>
                  <a:cubicBezTo>
                    <a:pt x="4923234" y="2012076"/>
                    <a:pt x="4918243" y="2029522"/>
                    <a:pt x="4925730" y="2060676"/>
                  </a:cubicBezTo>
                  <a:cubicBezTo>
                    <a:pt x="4935713" y="2098061"/>
                    <a:pt x="4946943" y="2105538"/>
                    <a:pt x="4979387" y="2110522"/>
                  </a:cubicBezTo>
                  <a:cubicBezTo>
                    <a:pt x="5000601" y="2111768"/>
                    <a:pt x="5018071" y="2151645"/>
                    <a:pt x="5014327" y="2175322"/>
                  </a:cubicBezTo>
                  <a:cubicBezTo>
                    <a:pt x="5010584" y="2202738"/>
                    <a:pt x="5006840" y="2230153"/>
                    <a:pt x="5031797" y="2251338"/>
                  </a:cubicBezTo>
                  <a:cubicBezTo>
                    <a:pt x="5045524" y="2263800"/>
                    <a:pt x="5035541" y="2278754"/>
                    <a:pt x="5030549" y="2291215"/>
                  </a:cubicBezTo>
                  <a:cubicBezTo>
                    <a:pt x="5024310" y="2308661"/>
                    <a:pt x="5026806" y="2319877"/>
                    <a:pt x="5039284" y="2332338"/>
                  </a:cubicBezTo>
                  <a:cubicBezTo>
                    <a:pt x="5049267" y="2339815"/>
                    <a:pt x="5058002" y="2351031"/>
                    <a:pt x="5065489" y="2361000"/>
                  </a:cubicBezTo>
                  <a:cubicBezTo>
                    <a:pt x="5076720" y="2378446"/>
                    <a:pt x="5089199" y="2385923"/>
                    <a:pt x="5109164" y="2377200"/>
                  </a:cubicBezTo>
                  <a:cubicBezTo>
                    <a:pt x="5126634" y="2368477"/>
                    <a:pt x="5146600" y="2382185"/>
                    <a:pt x="5162822" y="2373462"/>
                  </a:cubicBezTo>
                  <a:cubicBezTo>
                    <a:pt x="5165318" y="2373462"/>
                    <a:pt x="5171557" y="2377200"/>
                    <a:pt x="5171557" y="2378446"/>
                  </a:cubicBezTo>
                  <a:cubicBezTo>
                    <a:pt x="5171557" y="2398385"/>
                    <a:pt x="5176548" y="2414585"/>
                    <a:pt x="5187779" y="2433277"/>
                  </a:cubicBezTo>
                  <a:cubicBezTo>
                    <a:pt x="5199010" y="2453216"/>
                    <a:pt x="5184035" y="2473154"/>
                    <a:pt x="5161574" y="2483124"/>
                  </a:cubicBezTo>
                  <a:cubicBezTo>
                    <a:pt x="5149096" y="2488108"/>
                    <a:pt x="5155335" y="2496831"/>
                    <a:pt x="5155335" y="2504308"/>
                  </a:cubicBezTo>
                  <a:cubicBezTo>
                    <a:pt x="5159078" y="2524247"/>
                    <a:pt x="5160326" y="2541693"/>
                    <a:pt x="5141608" y="2555401"/>
                  </a:cubicBezTo>
                  <a:cubicBezTo>
                    <a:pt x="5139113" y="2559139"/>
                    <a:pt x="5134121" y="2561632"/>
                    <a:pt x="5136617" y="2569109"/>
                  </a:cubicBezTo>
                  <a:cubicBezTo>
                    <a:pt x="5151591" y="2600263"/>
                    <a:pt x="5186531" y="2618955"/>
                    <a:pt x="5222719" y="2611478"/>
                  </a:cubicBezTo>
                  <a:cubicBezTo>
                    <a:pt x="5226462" y="2611478"/>
                    <a:pt x="5228958" y="2612724"/>
                    <a:pt x="5236445" y="2613970"/>
                  </a:cubicBezTo>
                  <a:cubicBezTo>
                    <a:pt x="5218975" y="2633909"/>
                    <a:pt x="5216480" y="2663817"/>
                    <a:pt x="5181540" y="2665063"/>
                  </a:cubicBezTo>
                  <a:cubicBezTo>
                    <a:pt x="5169061" y="2665063"/>
                    <a:pt x="5164070" y="2713663"/>
                    <a:pt x="5176548" y="2729863"/>
                  </a:cubicBezTo>
                  <a:cubicBezTo>
                    <a:pt x="5199010" y="2759771"/>
                    <a:pt x="5197762" y="2788432"/>
                    <a:pt x="5174053" y="2817094"/>
                  </a:cubicBezTo>
                  <a:cubicBezTo>
                    <a:pt x="5169061" y="2823325"/>
                    <a:pt x="5165318" y="2832048"/>
                    <a:pt x="5161574" y="2840771"/>
                  </a:cubicBezTo>
                  <a:cubicBezTo>
                    <a:pt x="5159078" y="2847002"/>
                    <a:pt x="5155335" y="2851987"/>
                    <a:pt x="5161574" y="2858217"/>
                  </a:cubicBezTo>
                  <a:cubicBezTo>
                    <a:pt x="5167813" y="2863202"/>
                    <a:pt x="5174053" y="2859464"/>
                    <a:pt x="5179044" y="2855725"/>
                  </a:cubicBezTo>
                  <a:cubicBezTo>
                    <a:pt x="5186531" y="2849494"/>
                    <a:pt x="5192770" y="2838279"/>
                    <a:pt x="5204001" y="2847002"/>
                  </a:cubicBezTo>
                  <a:cubicBezTo>
                    <a:pt x="5213984" y="2855725"/>
                    <a:pt x="5206497" y="2865694"/>
                    <a:pt x="5205249" y="2874417"/>
                  </a:cubicBezTo>
                  <a:cubicBezTo>
                    <a:pt x="5199010" y="2910556"/>
                    <a:pt x="5213984" y="2941710"/>
                    <a:pt x="5230206" y="2974110"/>
                  </a:cubicBezTo>
                  <a:cubicBezTo>
                    <a:pt x="5242685" y="3000279"/>
                    <a:pt x="5251419" y="3030187"/>
                    <a:pt x="5253915" y="3060095"/>
                  </a:cubicBezTo>
                  <a:cubicBezTo>
                    <a:pt x="5255163" y="3076295"/>
                    <a:pt x="5231454" y="3081280"/>
                    <a:pt x="5218975" y="3091249"/>
                  </a:cubicBezTo>
                  <a:cubicBezTo>
                    <a:pt x="5211488" y="3082526"/>
                    <a:pt x="5218975" y="3073803"/>
                    <a:pt x="5216480" y="3065080"/>
                  </a:cubicBezTo>
                  <a:cubicBezTo>
                    <a:pt x="5215232" y="3055110"/>
                    <a:pt x="5207745" y="3050126"/>
                    <a:pt x="5199010" y="3050126"/>
                  </a:cubicBezTo>
                  <a:cubicBezTo>
                    <a:pt x="5187779" y="3050126"/>
                    <a:pt x="5191523" y="3060095"/>
                    <a:pt x="5191523" y="3067572"/>
                  </a:cubicBezTo>
                  <a:cubicBezTo>
                    <a:pt x="5190275" y="3083772"/>
                    <a:pt x="5192770" y="3099972"/>
                    <a:pt x="5181540" y="3114926"/>
                  </a:cubicBezTo>
                  <a:cubicBezTo>
                    <a:pt x="5174053" y="3124895"/>
                    <a:pt x="5180292" y="3134865"/>
                    <a:pt x="5186531" y="3142342"/>
                  </a:cubicBezTo>
                  <a:cubicBezTo>
                    <a:pt x="5196514" y="3154803"/>
                    <a:pt x="5197762" y="3169757"/>
                    <a:pt x="5196514" y="3184711"/>
                  </a:cubicBezTo>
                  <a:cubicBezTo>
                    <a:pt x="5169061" y="3182219"/>
                    <a:pt x="5170309" y="3156049"/>
                    <a:pt x="5160326" y="3138603"/>
                  </a:cubicBezTo>
                  <a:cubicBezTo>
                    <a:pt x="5154087" y="3129880"/>
                    <a:pt x="5155335" y="3118665"/>
                    <a:pt x="5149096" y="3108695"/>
                  </a:cubicBezTo>
                  <a:cubicBezTo>
                    <a:pt x="5134121" y="3077541"/>
                    <a:pt x="5126634" y="3042649"/>
                    <a:pt x="5132873" y="3006510"/>
                  </a:cubicBezTo>
                  <a:cubicBezTo>
                    <a:pt x="5134121" y="2992803"/>
                    <a:pt x="5132873" y="2977849"/>
                    <a:pt x="5129130" y="2964141"/>
                  </a:cubicBezTo>
                  <a:cubicBezTo>
                    <a:pt x="5102925" y="2865694"/>
                    <a:pt x="5095438" y="2764755"/>
                    <a:pt x="5097934" y="2663817"/>
                  </a:cubicBezTo>
                  <a:cubicBezTo>
                    <a:pt x="5099181" y="2569109"/>
                    <a:pt x="5072976" y="2486862"/>
                    <a:pt x="5031797" y="2405862"/>
                  </a:cubicBezTo>
                  <a:cubicBezTo>
                    <a:pt x="5014327" y="2372216"/>
                    <a:pt x="4995610" y="2338569"/>
                    <a:pt x="4986875" y="2299938"/>
                  </a:cubicBezTo>
                  <a:cubicBezTo>
                    <a:pt x="4981883" y="2275015"/>
                    <a:pt x="4980635" y="2250092"/>
                    <a:pt x="4985627" y="2225169"/>
                  </a:cubicBezTo>
                  <a:cubicBezTo>
                    <a:pt x="4995610" y="2181553"/>
                    <a:pt x="4984379" y="2160369"/>
                    <a:pt x="4945695" y="2137938"/>
                  </a:cubicBezTo>
                  <a:cubicBezTo>
                    <a:pt x="4908260" y="2116753"/>
                    <a:pt x="4868329" y="2099307"/>
                    <a:pt x="4825902" y="2091830"/>
                  </a:cubicBezTo>
                  <a:cubicBezTo>
                    <a:pt x="4787218" y="2084353"/>
                    <a:pt x="4769748" y="2050707"/>
                    <a:pt x="4744791" y="2027030"/>
                  </a:cubicBezTo>
                  <a:cubicBezTo>
                    <a:pt x="4734808" y="2018306"/>
                    <a:pt x="4741047" y="2002106"/>
                    <a:pt x="4749782" y="1990891"/>
                  </a:cubicBezTo>
                  <a:cubicBezTo>
                    <a:pt x="4762261" y="1974691"/>
                    <a:pt x="4779731" y="1964722"/>
                    <a:pt x="4797201" y="1957245"/>
                  </a:cubicBezTo>
                  <a:cubicBezTo>
                    <a:pt x="4867081" y="1929829"/>
                    <a:pt x="4923234" y="1883721"/>
                    <a:pt x="4970653" y="1828890"/>
                  </a:cubicBezTo>
                  <a:cubicBezTo>
                    <a:pt x="4985627" y="1811444"/>
                    <a:pt x="4990618" y="1792752"/>
                    <a:pt x="4993114" y="1770321"/>
                  </a:cubicBezTo>
                  <a:cubicBezTo>
                    <a:pt x="4995610" y="1751628"/>
                    <a:pt x="4983131" y="1739167"/>
                    <a:pt x="4966909" y="1734182"/>
                  </a:cubicBezTo>
                  <a:cubicBezTo>
                    <a:pt x="4950687" y="1727951"/>
                    <a:pt x="4943200" y="1740413"/>
                    <a:pt x="4935713" y="1752875"/>
                  </a:cubicBezTo>
                  <a:cubicBezTo>
                    <a:pt x="4912003" y="1789013"/>
                    <a:pt x="4892038" y="1795244"/>
                    <a:pt x="4853354" y="1784029"/>
                  </a:cubicBezTo>
                  <a:cubicBezTo>
                    <a:pt x="4825902" y="1776552"/>
                    <a:pt x="4799697" y="1770321"/>
                    <a:pt x="4775987" y="1755367"/>
                  </a:cubicBezTo>
                  <a:cubicBezTo>
                    <a:pt x="4761013" y="1745398"/>
                    <a:pt x="4753526" y="1732936"/>
                    <a:pt x="4754774" y="1714244"/>
                  </a:cubicBezTo>
                  <a:cubicBezTo>
                    <a:pt x="4759765" y="1670628"/>
                    <a:pt x="4744791" y="1631997"/>
                    <a:pt x="4729817" y="1592120"/>
                  </a:cubicBezTo>
                  <a:cubicBezTo>
                    <a:pt x="4726073" y="1585889"/>
                    <a:pt x="4723578" y="1577166"/>
                    <a:pt x="4713595" y="1578412"/>
                  </a:cubicBezTo>
                  <a:cubicBezTo>
                    <a:pt x="4704860" y="1580905"/>
                    <a:pt x="4704860" y="1588382"/>
                    <a:pt x="4704860" y="1594612"/>
                  </a:cubicBezTo>
                  <a:cubicBezTo>
                    <a:pt x="4703612" y="1618289"/>
                    <a:pt x="4692381" y="1639474"/>
                    <a:pt x="4686142" y="1660659"/>
                  </a:cubicBezTo>
                  <a:cubicBezTo>
                    <a:pt x="4677407" y="1691813"/>
                    <a:pt x="4651202" y="1710505"/>
                    <a:pt x="4623749" y="1714244"/>
                  </a:cubicBezTo>
                  <a:cubicBezTo>
                    <a:pt x="4593801" y="1716736"/>
                    <a:pt x="4560109" y="1710505"/>
                    <a:pt x="4542639" y="1678105"/>
                  </a:cubicBezTo>
                  <a:cubicBezTo>
                    <a:pt x="4531408" y="1656920"/>
                    <a:pt x="4515186" y="1646951"/>
                    <a:pt x="4491477" y="1644459"/>
                  </a:cubicBezTo>
                  <a:cubicBezTo>
                    <a:pt x="4452794" y="1640720"/>
                    <a:pt x="4429084" y="1615797"/>
                    <a:pt x="4407871" y="1587136"/>
                  </a:cubicBezTo>
                  <a:cubicBezTo>
                    <a:pt x="4432828" y="1565951"/>
                    <a:pt x="4447802" y="1541028"/>
                    <a:pt x="4447802" y="1507381"/>
                  </a:cubicBezTo>
                  <a:cubicBezTo>
                    <a:pt x="4447802" y="1489935"/>
                    <a:pt x="4457785" y="1483704"/>
                    <a:pt x="4472759" y="1476227"/>
                  </a:cubicBezTo>
                  <a:cubicBezTo>
                    <a:pt x="4532656" y="1446320"/>
                    <a:pt x="4586314" y="1468750"/>
                    <a:pt x="4639971" y="1496166"/>
                  </a:cubicBezTo>
                  <a:cubicBezTo>
                    <a:pt x="4648706" y="1499904"/>
                    <a:pt x="4654946" y="1508628"/>
                    <a:pt x="4664928" y="1502397"/>
                  </a:cubicBezTo>
                  <a:cubicBezTo>
                    <a:pt x="4673663" y="1497412"/>
                    <a:pt x="4672416" y="1486197"/>
                    <a:pt x="4668672" y="1478720"/>
                  </a:cubicBezTo>
                  <a:cubicBezTo>
                    <a:pt x="4659937" y="1458781"/>
                    <a:pt x="4669920" y="1438843"/>
                    <a:pt x="4669920" y="1416412"/>
                  </a:cubicBezTo>
                  <a:cubicBezTo>
                    <a:pt x="4653698" y="1422643"/>
                    <a:pt x="4651202" y="1432612"/>
                    <a:pt x="4653698" y="1446320"/>
                  </a:cubicBezTo>
                  <a:cubicBezTo>
                    <a:pt x="4661185" y="1472489"/>
                    <a:pt x="4648706" y="1472489"/>
                    <a:pt x="4629989" y="1466258"/>
                  </a:cubicBezTo>
                  <a:cubicBezTo>
                    <a:pt x="4626245" y="1465012"/>
                    <a:pt x="4631236" y="1466258"/>
                    <a:pt x="4627493" y="1465012"/>
                  </a:cubicBezTo>
                  <a:cubicBezTo>
                    <a:pt x="4555117" y="1443827"/>
                    <a:pt x="4537647" y="1405196"/>
                    <a:pt x="4572587" y="1331673"/>
                  </a:cubicBezTo>
                  <a:cubicBezTo>
                    <a:pt x="4586314" y="1304257"/>
                    <a:pt x="4610023" y="1283073"/>
                    <a:pt x="4628741" y="1258150"/>
                  </a:cubicBezTo>
                  <a:cubicBezTo>
                    <a:pt x="4638724" y="1241950"/>
                    <a:pt x="4657441" y="1245688"/>
                    <a:pt x="4674911" y="1244442"/>
                  </a:cubicBezTo>
                  <a:cubicBezTo>
                    <a:pt x="4679903" y="1243196"/>
                    <a:pt x="4688638" y="1241950"/>
                    <a:pt x="4688638" y="1233226"/>
                  </a:cubicBezTo>
                  <a:cubicBezTo>
                    <a:pt x="4687390" y="1224503"/>
                    <a:pt x="4678655" y="1225749"/>
                    <a:pt x="4672416" y="1226996"/>
                  </a:cubicBezTo>
                  <a:cubicBezTo>
                    <a:pt x="4648706" y="1231980"/>
                    <a:pt x="4632484" y="1223257"/>
                    <a:pt x="4618758" y="1204565"/>
                  </a:cubicBezTo>
                  <a:cubicBezTo>
                    <a:pt x="4598792" y="1177149"/>
                    <a:pt x="4570092" y="1183380"/>
                    <a:pt x="4542639" y="1185872"/>
                  </a:cubicBezTo>
                  <a:cubicBezTo>
                    <a:pt x="4491477" y="1189611"/>
                    <a:pt x="4466520" y="1154718"/>
                    <a:pt x="4480246" y="1106118"/>
                  </a:cubicBezTo>
                  <a:cubicBezTo>
                    <a:pt x="4488981" y="1073718"/>
                    <a:pt x="4501460" y="1045056"/>
                    <a:pt x="4526417" y="1021379"/>
                  </a:cubicBezTo>
                  <a:cubicBezTo>
                    <a:pt x="4542639" y="1007672"/>
                    <a:pt x="4537647" y="991472"/>
                    <a:pt x="4527665" y="976518"/>
                  </a:cubicBezTo>
                  <a:cubicBezTo>
                    <a:pt x="4508947" y="947856"/>
                    <a:pt x="4511442" y="922933"/>
                    <a:pt x="4532656" y="895517"/>
                  </a:cubicBezTo>
                  <a:cubicBezTo>
                    <a:pt x="4567596" y="850656"/>
                    <a:pt x="4550126" y="803302"/>
                    <a:pt x="4535152" y="757194"/>
                  </a:cubicBezTo>
                  <a:cubicBezTo>
                    <a:pt x="4530160" y="743486"/>
                    <a:pt x="4520177" y="732271"/>
                    <a:pt x="4513938" y="719809"/>
                  </a:cubicBezTo>
                  <a:cubicBezTo>
                    <a:pt x="4507699" y="706101"/>
                    <a:pt x="4507699" y="692393"/>
                    <a:pt x="4513938" y="678686"/>
                  </a:cubicBezTo>
                  <a:cubicBezTo>
                    <a:pt x="4527665" y="643793"/>
                    <a:pt x="4522673" y="626347"/>
                    <a:pt x="4487733" y="613885"/>
                  </a:cubicBezTo>
                  <a:cubicBezTo>
                    <a:pt x="4452794" y="601424"/>
                    <a:pt x="4425341" y="577747"/>
                    <a:pt x="4396640" y="556562"/>
                  </a:cubicBezTo>
                  <a:cubicBezTo>
                    <a:pt x="4374179" y="539116"/>
                    <a:pt x="4374179" y="529147"/>
                    <a:pt x="4397888" y="515439"/>
                  </a:cubicBezTo>
                  <a:cubicBezTo>
                    <a:pt x="4424093" y="501731"/>
                    <a:pt x="4436571" y="475562"/>
                    <a:pt x="4460281" y="458116"/>
                  </a:cubicBezTo>
                  <a:cubicBezTo>
                    <a:pt x="4487733" y="438177"/>
                    <a:pt x="4518930" y="439423"/>
                    <a:pt x="4547630" y="430700"/>
                  </a:cubicBezTo>
                  <a:cubicBezTo>
                    <a:pt x="4563852" y="426962"/>
                    <a:pt x="4567596" y="440669"/>
                    <a:pt x="4562604" y="454377"/>
                  </a:cubicBezTo>
                  <a:cubicBezTo>
                    <a:pt x="4552622" y="481793"/>
                    <a:pt x="4542639" y="507962"/>
                    <a:pt x="4511442" y="516685"/>
                  </a:cubicBezTo>
                  <a:cubicBezTo>
                    <a:pt x="4517682" y="530393"/>
                    <a:pt x="4527665" y="527901"/>
                    <a:pt x="4535152" y="527901"/>
                  </a:cubicBezTo>
                  <a:cubicBezTo>
                    <a:pt x="4546382" y="529147"/>
                    <a:pt x="4556365" y="530393"/>
                    <a:pt x="4560109" y="540362"/>
                  </a:cubicBezTo>
                  <a:cubicBezTo>
                    <a:pt x="4567596" y="566531"/>
                    <a:pt x="4588809" y="571516"/>
                    <a:pt x="4612519" y="571516"/>
                  </a:cubicBezTo>
                  <a:cubicBezTo>
                    <a:pt x="4592553" y="574008"/>
                    <a:pt x="4580074" y="564039"/>
                    <a:pt x="4568844" y="550331"/>
                  </a:cubicBezTo>
                  <a:cubicBezTo>
                    <a:pt x="4556365" y="535377"/>
                    <a:pt x="4557613" y="516685"/>
                    <a:pt x="4557613" y="500485"/>
                  </a:cubicBezTo>
                  <a:cubicBezTo>
                    <a:pt x="4557613" y="488023"/>
                    <a:pt x="4566348" y="483039"/>
                    <a:pt x="4577579" y="481793"/>
                  </a:cubicBezTo>
                  <a:cubicBezTo>
                    <a:pt x="4586314" y="479300"/>
                    <a:pt x="4595049" y="481793"/>
                    <a:pt x="4603784" y="483039"/>
                  </a:cubicBezTo>
                  <a:cubicBezTo>
                    <a:pt x="4644963" y="485531"/>
                    <a:pt x="4658689" y="471823"/>
                    <a:pt x="4651202" y="431946"/>
                  </a:cubicBezTo>
                  <a:cubicBezTo>
                    <a:pt x="4649954" y="418239"/>
                    <a:pt x="4644963" y="405777"/>
                    <a:pt x="4642467" y="393315"/>
                  </a:cubicBezTo>
                  <a:cubicBezTo>
                    <a:pt x="4637476" y="362161"/>
                    <a:pt x="4656193" y="337238"/>
                    <a:pt x="4688638" y="328515"/>
                  </a:cubicBezTo>
                  <a:close/>
                  <a:moveTo>
                    <a:pt x="997488" y="245764"/>
                  </a:moveTo>
                  <a:cubicBezTo>
                    <a:pt x="1003625" y="246699"/>
                    <a:pt x="1009610" y="249752"/>
                    <a:pt x="1015368" y="256468"/>
                  </a:cubicBezTo>
                  <a:cubicBezTo>
                    <a:pt x="1005670" y="272343"/>
                    <a:pt x="985063" y="277228"/>
                    <a:pt x="976578" y="294324"/>
                  </a:cubicBezTo>
                  <a:cubicBezTo>
                    <a:pt x="971729" y="294324"/>
                    <a:pt x="968093" y="294324"/>
                    <a:pt x="964456" y="294324"/>
                  </a:cubicBezTo>
                  <a:cubicBezTo>
                    <a:pt x="948697" y="291882"/>
                    <a:pt x="945061" y="278449"/>
                    <a:pt x="937788" y="268680"/>
                  </a:cubicBezTo>
                  <a:cubicBezTo>
                    <a:pt x="934151" y="262574"/>
                    <a:pt x="935363" y="251584"/>
                    <a:pt x="940212" y="252805"/>
                  </a:cubicBezTo>
                  <a:cubicBezTo>
                    <a:pt x="959304" y="259216"/>
                    <a:pt x="979078" y="242959"/>
                    <a:pt x="997488" y="245764"/>
                  </a:cubicBezTo>
                  <a:close/>
                  <a:moveTo>
                    <a:pt x="990434" y="55"/>
                  </a:moveTo>
                  <a:cubicBezTo>
                    <a:pt x="1038968" y="28671"/>
                    <a:pt x="1091236" y="49822"/>
                    <a:pt x="1131059" y="92124"/>
                  </a:cubicBezTo>
                  <a:cubicBezTo>
                    <a:pt x="1138526" y="100833"/>
                    <a:pt x="1148482" y="99589"/>
                    <a:pt x="1157194" y="100833"/>
                  </a:cubicBezTo>
                  <a:cubicBezTo>
                    <a:pt x="1179594" y="100833"/>
                    <a:pt x="1195772" y="113275"/>
                    <a:pt x="1213195" y="124472"/>
                  </a:cubicBezTo>
                  <a:cubicBezTo>
                    <a:pt x="1167149" y="155577"/>
                    <a:pt x="1121104" y="186681"/>
                    <a:pt x="1075058" y="217785"/>
                  </a:cubicBezTo>
                  <a:cubicBezTo>
                    <a:pt x="1068836" y="211564"/>
                    <a:pt x="1057635" y="207832"/>
                    <a:pt x="1057635" y="199122"/>
                  </a:cubicBezTo>
                  <a:cubicBezTo>
                    <a:pt x="1053902" y="165530"/>
                    <a:pt x="1021545" y="168018"/>
                    <a:pt x="1001634" y="155577"/>
                  </a:cubicBezTo>
                  <a:cubicBezTo>
                    <a:pt x="986700" y="146867"/>
                    <a:pt x="984211" y="163042"/>
                    <a:pt x="984211" y="175483"/>
                  </a:cubicBezTo>
                  <a:cubicBezTo>
                    <a:pt x="984211" y="182948"/>
                    <a:pt x="991678" y="190413"/>
                    <a:pt x="994167" y="199122"/>
                  </a:cubicBezTo>
                  <a:cubicBezTo>
                    <a:pt x="1002878" y="216541"/>
                    <a:pt x="992922" y="228983"/>
                    <a:pt x="979233" y="237692"/>
                  </a:cubicBezTo>
                  <a:cubicBezTo>
                    <a:pt x="964299" y="247645"/>
                    <a:pt x="956833" y="236448"/>
                    <a:pt x="948121" y="224006"/>
                  </a:cubicBezTo>
                  <a:cubicBezTo>
                    <a:pt x="943143" y="217785"/>
                    <a:pt x="941899" y="201611"/>
                    <a:pt x="929454" y="206587"/>
                  </a:cubicBezTo>
                  <a:cubicBezTo>
                    <a:pt x="918254" y="211564"/>
                    <a:pt x="920743" y="225250"/>
                    <a:pt x="925721" y="236448"/>
                  </a:cubicBezTo>
                  <a:cubicBezTo>
                    <a:pt x="930699" y="251378"/>
                    <a:pt x="931943" y="267552"/>
                    <a:pt x="913276" y="275017"/>
                  </a:cubicBezTo>
                  <a:cubicBezTo>
                    <a:pt x="894609" y="282482"/>
                    <a:pt x="879675" y="275017"/>
                    <a:pt x="867230" y="260087"/>
                  </a:cubicBezTo>
                  <a:cubicBezTo>
                    <a:pt x="834874" y="224006"/>
                    <a:pt x="817451" y="222762"/>
                    <a:pt x="787584" y="261331"/>
                  </a:cubicBezTo>
                  <a:cubicBezTo>
                    <a:pt x="768917" y="287459"/>
                    <a:pt x="741538" y="293679"/>
                    <a:pt x="716648" y="306121"/>
                  </a:cubicBezTo>
                  <a:cubicBezTo>
                    <a:pt x="693003" y="317319"/>
                    <a:pt x="678070" y="332249"/>
                    <a:pt x="666869" y="355888"/>
                  </a:cubicBezTo>
                  <a:cubicBezTo>
                    <a:pt x="650691" y="391969"/>
                    <a:pt x="646958" y="393213"/>
                    <a:pt x="618335" y="363353"/>
                  </a:cubicBezTo>
                  <a:cubicBezTo>
                    <a:pt x="610868" y="354644"/>
                    <a:pt x="599668" y="348423"/>
                    <a:pt x="597179" y="338469"/>
                  </a:cubicBezTo>
                  <a:cubicBezTo>
                    <a:pt x="588467" y="306121"/>
                    <a:pt x="573534" y="314830"/>
                    <a:pt x="556111" y="329760"/>
                  </a:cubicBezTo>
                  <a:cubicBezTo>
                    <a:pt x="549889" y="335981"/>
                    <a:pt x="544911" y="344690"/>
                    <a:pt x="533710" y="337225"/>
                  </a:cubicBezTo>
                  <a:cubicBezTo>
                    <a:pt x="534955" y="322295"/>
                    <a:pt x="549889" y="306121"/>
                    <a:pt x="528732" y="292435"/>
                  </a:cubicBezTo>
                  <a:cubicBezTo>
                    <a:pt x="522510" y="308609"/>
                    <a:pt x="517532" y="328516"/>
                    <a:pt x="496376" y="326028"/>
                  </a:cubicBezTo>
                  <a:cubicBezTo>
                    <a:pt x="477709" y="323539"/>
                    <a:pt x="464020" y="314830"/>
                    <a:pt x="459042" y="289947"/>
                  </a:cubicBezTo>
                  <a:cubicBezTo>
                    <a:pt x="455308" y="268796"/>
                    <a:pt x="434152" y="268796"/>
                    <a:pt x="416729" y="272528"/>
                  </a:cubicBezTo>
                  <a:cubicBezTo>
                    <a:pt x="396818" y="276261"/>
                    <a:pt x="378151" y="287459"/>
                    <a:pt x="360728" y="298656"/>
                  </a:cubicBezTo>
                  <a:cubicBezTo>
                    <a:pt x="343305" y="308609"/>
                    <a:pt x="324638" y="321051"/>
                    <a:pt x="302237" y="316074"/>
                  </a:cubicBezTo>
                  <a:cubicBezTo>
                    <a:pt x="337083" y="267552"/>
                    <a:pt x="390595" y="263819"/>
                    <a:pt x="444108" y="257598"/>
                  </a:cubicBezTo>
                  <a:cubicBezTo>
                    <a:pt x="527488" y="245157"/>
                    <a:pt x="607134" y="270040"/>
                    <a:pt x="689270" y="279994"/>
                  </a:cubicBezTo>
                  <a:cubicBezTo>
                    <a:pt x="707937" y="282482"/>
                    <a:pt x="715404" y="278749"/>
                    <a:pt x="722871" y="265063"/>
                  </a:cubicBezTo>
                  <a:cubicBezTo>
                    <a:pt x="751494" y="211564"/>
                    <a:pt x="783850" y="161797"/>
                    <a:pt x="822429" y="114519"/>
                  </a:cubicBezTo>
                  <a:cubicBezTo>
                    <a:pt x="851052" y="79682"/>
                    <a:pt x="885897" y="52310"/>
                    <a:pt x="917009" y="19962"/>
                  </a:cubicBezTo>
                  <a:cubicBezTo>
                    <a:pt x="941899" y="18718"/>
                    <a:pt x="963055" y="-1189"/>
                    <a:pt x="990434" y="55"/>
                  </a:cubicBezTo>
                  <a:close/>
                </a:path>
              </a:pathLst>
            </a:custGeom>
            <a:solidFill>
              <a:schemeClr val="accent3">
                <a:alpha val="6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55" name="Google Shape;1655;p155"/>
            <p:cNvSpPr/>
            <p:nvPr/>
          </p:nvSpPr>
          <p:spPr>
            <a:xfrm>
              <a:off x="9402618" y="9169258"/>
              <a:ext cx="992006" cy="2494226"/>
            </a:xfrm>
            <a:custGeom>
              <a:rect b="b" l="l" r="r" t="t"/>
              <a:pathLst>
                <a:path extrusionOk="0" h="6046609" w="2404863">
                  <a:moveTo>
                    <a:pt x="504891" y="5392490"/>
                  </a:moveTo>
                  <a:cubicBezTo>
                    <a:pt x="521210" y="5391269"/>
                    <a:pt x="523542" y="5408365"/>
                    <a:pt x="534033" y="5423019"/>
                  </a:cubicBezTo>
                  <a:cubicBezTo>
                    <a:pt x="515382" y="5420577"/>
                    <a:pt x="502559" y="5418135"/>
                    <a:pt x="499062" y="5402260"/>
                  </a:cubicBezTo>
                  <a:cubicBezTo>
                    <a:pt x="496731" y="5397375"/>
                    <a:pt x="499062" y="5392490"/>
                    <a:pt x="504891" y="5392490"/>
                  </a:cubicBezTo>
                  <a:close/>
                  <a:moveTo>
                    <a:pt x="604862" y="5277083"/>
                  </a:moveTo>
                  <a:cubicBezTo>
                    <a:pt x="614631" y="5275871"/>
                    <a:pt x="618295" y="5283144"/>
                    <a:pt x="621958" y="5289205"/>
                  </a:cubicBezTo>
                  <a:cubicBezTo>
                    <a:pt x="639054" y="5313448"/>
                    <a:pt x="669583" y="5325570"/>
                    <a:pt x="676910" y="5357086"/>
                  </a:cubicBezTo>
                  <a:lnTo>
                    <a:pt x="673512" y="5357086"/>
                  </a:lnTo>
                  <a:lnTo>
                    <a:pt x="681497" y="5359787"/>
                  </a:lnTo>
                  <a:cubicBezTo>
                    <a:pt x="700192" y="5373456"/>
                    <a:pt x="717641" y="5362272"/>
                    <a:pt x="730104" y="5352332"/>
                  </a:cubicBezTo>
                  <a:cubicBezTo>
                    <a:pt x="738829" y="5344876"/>
                    <a:pt x="750046" y="5339905"/>
                    <a:pt x="756277" y="5343633"/>
                  </a:cubicBezTo>
                  <a:cubicBezTo>
                    <a:pt x="796160" y="5367243"/>
                    <a:pt x="793667" y="5338663"/>
                    <a:pt x="794914" y="5313811"/>
                  </a:cubicBezTo>
                  <a:cubicBezTo>
                    <a:pt x="822333" y="5308840"/>
                    <a:pt x="844767" y="5311325"/>
                    <a:pt x="850999" y="5344876"/>
                  </a:cubicBezTo>
                  <a:cubicBezTo>
                    <a:pt x="853491" y="5354817"/>
                    <a:pt x="858477" y="5361030"/>
                    <a:pt x="870940" y="5362272"/>
                  </a:cubicBezTo>
                  <a:cubicBezTo>
                    <a:pt x="905837" y="5364758"/>
                    <a:pt x="915808" y="5387125"/>
                    <a:pt x="898359" y="5419433"/>
                  </a:cubicBezTo>
                  <a:cubicBezTo>
                    <a:pt x="893374" y="5431859"/>
                    <a:pt x="883403" y="5440557"/>
                    <a:pt x="875925" y="5451740"/>
                  </a:cubicBezTo>
                  <a:cubicBezTo>
                    <a:pt x="867201" y="5464166"/>
                    <a:pt x="867201" y="5475350"/>
                    <a:pt x="884650" y="5477835"/>
                  </a:cubicBezTo>
                  <a:cubicBezTo>
                    <a:pt x="898359" y="5479078"/>
                    <a:pt x="909576" y="5487776"/>
                    <a:pt x="919547" y="5496474"/>
                  </a:cubicBezTo>
                  <a:cubicBezTo>
                    <a:pt x="936996" y="5510143"/>
                    <a:pt x="953198" y="5526297"/>
                    <a:pt x="980617" y="5510143"/>
                  </a:cubicBezTo>
                  <a:cubicBezTo>
                    <a:pt x="991834" y="5502687"/>
                    <a:pt x="1006790" y="5508900"/>
                    <a:pt x="1016761" y="5520084"/>
                  </a:cubicBezTo>
                  <a:cubicBezTo>
                    <a:pt x="1025485" y="5532510"/>
                    <a:pt x="1019254" y="5544936"/>
                    <a:pt x="1010529" y="5556120"/>
                  </a:cubicBezTo>
                  <a:cubicBezTo>
                    <a:pt x="1006790" y="5561090"/>
                    <a:pt x="1000559" y="5566060"/>
                    <a:pt x="999312" y="5572273"/>
                  </a:cubicBezTo>
                  <a:cubicBezTo>
                    <a:pt x="996820" y="5579729"/>
                    <a:pt x="999312" y="5589670"/>
                    <a:pt x="1010529" y="5584700"/>
                  </a:cubicBezTo>
                  <a:cubicBezTo>
                    <a:pt x="1071600" y="5554877"/>
                    <a:pt x="1115221" y="5590913"/>
                    <a:pt x="1156350" y="5628191"/>
                  </a:cubicBezTo>
                  <a:cubicBezTo>
                    <a:pt x="1157596" y="5629434"/>
                    <a:pt x="1158843" y="5630676"/>
                    <a:pt x="1161336" y="5631919"/>
                  </a:cubicBezTo>
                  <a:cubicBezTo>
                    <a:pt x="1177538" y="5654286"/>
                    <a:pt x="1190001" y="5649315"/>
                    <a:pt x="1203711" y="5629434"/>
                  </a:cubicBezTo>
                  <a:cubicBezTo>
                    <a:pt x="1206204" y="5624463"/>
                    <a:pt x="1209942" y="5620735"/>
                    <a:pt x="1212435" y="5615765"/>
                  </a:cubicBezTo>
                  <a:cubicBezTo>
                    <a:pt x="1216174" y="5612037"/>
                    <a:pt x="1219913" y="5608309"/>
                    <a:pt x="1223652" y="5607067"/>
                  </a:cubicBezTo>
                  <a:cubicBezTo>
                    <a:pt x="1243594" y="5599611"/>
                    <a:pt x="1259796" y="5614522"/>
                    <a:pt x="1277244" y="5618250"/>
                  </a:cubicBezTo>
                  <a:cubicBezTo>
                    <a:pt x="1318373" y="5629434"/>
                    <a:pt x="1360749" y="5629434"/>
                    <a:pt x="1401878" y="5646830"/>
                  </a:cubicBezTo>
                  <a:cubicBezTo>
                    <a:pt x="1434282" y="5659256"/>
                    <a:pt x="1474165" y="5651801"/>
                    <a:pt x="1509062" y="5661741"/>
                  </a:cubicBezTo>
                  <a:cubicBezTo>
                    <a:pt x="1521526" y="5665469"/>
                    <a:pt x="1530250" y="5651801"/>
                    <a:pt x="1541467" y="5646830"/>
                  </a:cubicBezTo>
                  <a:cubicBezTo>
                    <a:pt x="1552684" y="5640617"/>
                    <a:pt x="1561408" y="5629434"/>
                    <a:pt x="1575118" y="5626948"/>
                  </a:cubicBezTo>
                  <a:cubicBezTo>
                    <a:pt x="1586335" y="5628191"/>
                    <a:pt x="1597552" y="5628191"/>
                    <a:pt x="1602537" y="5641860"/>
                  </a:cubicBezTo>
                  <a:cubicBezTo>
                    <a:pt x="1601291" y="5645587"/>
                    <a:pt x="1596306" y="5648073"/>
                    <a:pt x="1593813" y="5651801"/>
                  </a:cubicBezTo>
                  <a:cubicBezTo>
                    <a:pt x="1580103" y="5665469"/>
                    <a:pt x="1566394" y="5685351"/>
                    <a:pt x="1583842" y="5699020"/>
                  </a:cubicBezTo>
                  <a:cubicBezTo>
                    <a:pt x="1598798" y="5710203"/>
                    <a:pt x="1618740" y="5697777"/>
                    <a:pt x="1628710" y="5679138"/>
                  </a:cubicBezTo>
                  <a:cubicBezTo>
                    <a:pt x="1649898" y="5665469"/>
                    <a:pt x="1666100" y="5674167"/>
                    <a:pt x="1681056" y="5689079"/>
                  </a:cubicBezTo>
                  <a:cubicBezTo>
                    <a:pt x="1720939" y="5725114"/>
                    <a:pt x="1730910" y="5776061"/>
                    <a:pt x="1745866" y="5823280"/>
                  </a:cubicBezTo>
                  <a:cubicBezTo>
                    <a:pt x="1755836" y="5853103"/>
                    <a:pt x="1765807" y="5880441"/>
                    <a:pt x="1785748" y="5905293"/>
                  </a:cubicBezTo>
                  <a:cubicBezTo>
                    <a:pt x="1795096" y="5919272"/>
                    <a:pt x="1806547" y="5932552"/>
                    <a:pt x="1808007" y="5948804"/>
                  </a:cubicBezTo>
                  <a:cubicBezTo>
                    <a:pt x="1808494" y="5954221"/>
                    <a:pt x="1807871" y="5959968"/>
                    <a:pt x="1805690" y="5966181"/>
                  </a:cubicBezTo>
                  <a:cubicBezTo>
                    <a:pt x="1794473" y="5959967"/>
                    <a:pt x="1783256" y="5959967"/>
                    <a:pt x="1770792" y="5959967"/>
                  </a:cubicBezTo>
                  <a:cubicBezTo>
                    <a:pt x="1697259" y="5962453"/>
                    <a:pt x="1624971" y="5974879"/>
                    <a:pt x="1553930" y="5996003"/>
                  </a:cubicBezTo>
                  <a:cubicBezTo>
                    <a:pt x="1492860" y="6014642"/>
                    <a:pt x="1428051" y="6028311"/>
                    <a:pt x="1364488" y="6043222"/>
                  </a:cubicBezTo>
                  <a:cubicBezTo>
                    <a:pt x="1358256" y="6044465"/>
                    <a:pt x="1349532" y="6045708"/>
                    <a:pt x="1345793" y="6043222"/>
                  </a:cubicBezTo>
                  <a:cubicBezTo>
                    <a:pt x="1328344" y="6030796"/>
                    <a:pt x="1312142" y="6025826"/>
                    <a:pt x="1293447" y="6043222"/>
                  </a:cubicBezTo>
                  <a:cubicBezTo>
                    <a:pt x="1284722" y="6049435"/>
                    <a:pt x="1267274" y="6046950"/>
                    <a:pt x="1261042" y="6037009"/>
                  </a:cubicBezTo>
                  <a:cubicBezTo>
                    <a:pt x="1258550" y="6028311"/>
                    <a:pt x="1263535" y="6010915"/>
                    <a:pt x="1274752" y="6010915"/>
                  </a:cubicBezTo>
                  <a:cubicBezTo>
                    <a:pt x="1322112" y="6012157"/>
                    <a:pt x="1338315" y="5968666"/>
                    <a:pt x="1371966" y="5950027"/>
                  </a:cubicBezTo>
                  <a:cubicBezTo>
                    <a:pt x="1400631" y="5935115"/>
                    <a:pt x="1415587" y="5913991"/>
                    <a:pt x="1399385" y="5880441"/>
                  </a:cubicBezTo>
                  <a:cubicBezTo>
                    <a:pt x="1394400" y="5870500"/>
                    <a:pt x="1400631" y="5861801"/>
                    <a:pt x="1410602" y="5863044"/>
                  </a:cubicBezTo>
                  <a:cubicBezTo>
                    <a:pt x="1434282" y="5863044"/>
                    <a:pt x="1444253" y="5844405"/>
                    <a:pt x="1457963" y="5831979"/>
                  </a:cubicBezTo>
                  <a:cubicBezTo>
                    <a:pt x="1479150" y="5815825"/>
                    <a:pt x="1471672" y="5807127"/>
                    <a:pt x="1455470" y="5794700"/>
                  </a:cubicBezTo>
                  <a:cubicBezTo>
                    <a:pt x="1431790" y="5764878"/>
                    <a:pt x="1400631" y="5743754"/>
                    <a:pt x="1366980" y="5723872"/>
                  </a:cubicBezTo>
                  <a:cubicBezTo>
                    <a:pt x="1360749" y="5720144"/>
                    <a:pt x="1352024" y="5716416"/>
                    <a:pt x="1345793" y="5710203"/>
                  </a:cubicBezTo>
                  <a:cubicBezTo>
                    <a:pt x="1314634" y="5685351"/>
                    <a:pt x="1280984" y="5682866"/>
                    <a:pt x="1247332" y="5702748"/>
                  </a:cubicBezTo>
                  <a:cubicBezTo>
                    <a:pt x="1226145" y="5716416"/>
                    <a:pt x="1202464" y="5727600"/>
                    <a:pt x="1177538" y="5736298"/>
                  </a:cubicBezTo>
                  <a:cubicBezTo>
                    <a:pt x="1165074" y="5740026"/>
                    <a:pt x="1155104" y="5744996"/>
                    <a:pt x="1147626" y="5754937"/>
                  </a:cubicBezTo>
                  <a:cubicBezTo>
                    <a:pt x="1136409" y="5764878"/>
                    <a:pt x="1122699" y="5772334"/>
                    <a:pt x="1106497" y="5768606"/>
                  </a:cubicBezTo>
                  <a:cubicBezTo>
                    <a:pt x="1086556" y="5757422"/>
                    <a:pt x="1065368" y="5756180"/>
                    <a:pt x="1042934" y="5761150"/>
                  </a:cubicBezTo>
                  <a:cubicBezTo>
                    <a:pt x="1016761" y="5767363"/>
                    <a:pt x="991834" y="5758665"/>
                    <a:pt x="969400" y="5747481"/>
                  </a:cubicBezTo>
                  <a:cubicBezTo>
                    <a:pt x="946966" y="5736298"/>
                    <a:pt x="950705" y="5716416"/>
                    <a:pt x="961922" y="5696534"/>
                  </a:cubicBezTo>
                  <a:cubicBezTo>
                    <a:pt x="983110" y="5661741"/>
                    <a:pt x="981864" y="5626948"/>
                    <a:pt x="963169" y="5590913"/>
                  </a:cubicBezTo>
                  <a:cubicBezTo>
                    <a:pt x="946966" y="5559847"/>
                    <a:pt x="919547" y="5543693"/>
                    <a:pt x="885896" y="5537480"/>
                  </a:cubicBezTo>
                  <a:cubicBezTo>
                    <a:pt x="865955" y="5533753"/>
                    <a:pt x="854738" y="5543693"/>
                    <a:pt x="843521" y="5557362"/>
                  </a:cubicBezTo>
                  <a:cubicBezTo>
                    <a:pt x="821087" y="5588427"/>
                    <a:pt x="788682" y="5602096"/>
                    <a:pt x="755031" y="5618250"/>
                  </a:cubicBezTo>
                  <a:cubicBezTo>
                    <a:pt x="740075" y="5625706"/>
                    <a:pt x="723873" y="5626948"/>
                    <a:pt x="707670" y="5618250"/>
                  </a:cubicBezTo>
                  <a:cubicBezTo>
                    <a:pt x="701439" y="5614522"/>
                    <a:pt x="696453" y="5610794"/>
                    <a:pt x="695207" y="5603339"/>
                  </a:cubicBezTo>
                  <a:cubicBezTo>
                    <a:pt x="693961" y="5594640"/>
                    <a:pt x="701439" y="5594640"/>
                    <a:pt x="707670" y="5592155"/>
                  </a:cubicBezTo>
                  <a:cubicBezTo>
                    <a:pt x="733843" y="5585942"/>
                    <a:pt x="713902" y="5568546"/>
                    <a:pt x="712656" y="5558605"/>
                  </a:cubicBezTo>
                  <a:cubicBezTo>
                    <a:pt x="710163" y="5543693"/>
                    <a:pt x="696453" y="5539966"/>
                    <a:pt x="685236" y="5549907"/>
                  </a:cubicBezTo>
                  <a:cubicBezTo>
                    <a:pt x="667788" y="5563575"/>
                    <a:pt x="650339" y="5567303"/>
                    <a:pt x="629151" y="5564818"/>
                  </a:cubicBezTo>
                  <a:cubicBezTo>
                    <a:pt x="620427" y="5563575"/>
                    <a:pt x="611703" y="5561090"/>
                    <a:pt x="609210" y="5551149"/>
                  </a:cubicBezTo>
                  <a:cubicBezTo>
                    <a:pt x="606717" y="5539966"/>
                    <a:pt x="614195" y="5533753"/>
                    <a:pt x="621673" y="5530025"/>
                  </a:cubicBezTo>
                  <a:cubicBezTo>
                    <a:pt x="644107" y="5521327"/>
                    <a:pt x="651585" y="5507658"/>
                    <a:pt x="647846" y="5482806"/>
                  </a:cubicBezTo>
                  <a:cubicBezTo>
                    <a:pt x="642861" y="5465409"/>
                    <a:pt x="655324" y="5454226"/>
                    <a:pt x="675266" y="5456711"/>
                  </a:cubicBezTo>
                  <a:cubicBezTo>
                    <a:pt x="683990" y="5457953"/>
                    <a:pt x="692714" y="5469137"/>
                    <a:pt x="698946" y="5457953"/>
                  </a:cubicBezTo>
                  <a:cubicBezTo>
                    <a:pt x="703931" y="5446770"/>
                    <a:pt x="697700" y="5434344"/>
                    <a:pt x="686483" y="5430616"/>
                  </a:cubicBezTo>
                  <a:cubicBezTo>
                    <a:pt x="664049" y="5423160"/>
                    <a:pt x="662802" y="5409492"/>
                    <a:pt x="671527" y="5387125"/>
                  </a:cubicBezTo>
                  <a:cubicBezTo>
                    <a:pt x="647846" y="5394580"/>
                    <a:pt x="630398" y="5393338"/>
                    <a:pt x="629151" y="5366000"/>
                  </a:cubicBezTo>
                  <a:cubicBezTo>
                    <a:pt x="629151" y="5364758"/>
                    <a:pt x="629151" y="5362272"/>
                    <a:pt x="629151" y="5359787"/>
                  </a:cubicBezTo>
                  <a:lnTo>
                    <a:pt x="637136" y="5357086"/>
                  </a:lnTo>
                  <a:lnTo>
                    <a:pt x="625622" y="5357086"/>
                  </a:lnTo>
                  <a:cubicBezTo>
                    <a:pt x="628064" y="5343752"/>
                    <a:pt x="617074" y="5337691"/>
                    <a:pt x="607304" y="5330419"/>
                  </a:cubicBezTo>
                  <a:cubicBezTo>
                    <a:pt x="597535" y="5321933"/>
                    <a:pt x="590208" y="5312236"/>
                    <a:pt x="592650" y="5297690"/>
                  </a:cubicBezTo>
                  <a:cubicBezTo>
                    <a:pt x="595093" y="5289205"/>
                    <a:pt x="596314" y="5279507"/>
                    <a:pt x="604862" y="5277083"/>
                  </a:cubicBezTo>
                  <a:close/>
                  <a:moveTo>
                    <a:pt x="963885" y="5198939"/>
                  </a:moveTo>
                  <a:cubicBezTo>
                    <a:pt x="1012949" y="5233425"/>
                    <a:pt x="1055879" y="5275301"/>
                    <a:pt x="1100037" y="5315946"/>
                  </a:cubicBezTo>
                  <a:cubicBezTo>
                    <a:pt x="1070599" y="5319641"/>
                    <a:pt x="1042387" y="5324568"/>
                    <a:pt x="1014175" y="5333190"/>
                  </a:cubicBezTo>
                  <a:cubicBezTo>
                    <a:pt x="992096" y="5340580"/>
                    <a:pt x="971244" y="5313483"/>
                    <a:pt x="972471" y="5293776"/>
                  </a:cubicBezTo>
                  <a:cubicBezTo>
                    <a:pt x="974924" y="5260522"/>
                    <a:pt x="963885" y="5230962"/>
                    <a:pt x="963885" y="5198939"/>
                  </a:cubicBezTo>
                  <a:close/>
                  <a:moveTo>
                    <a:pt x="375900" y="4528540"/>
                  </a:moveTo>
                  <a:cubicBezTo>
                    <a:pt x="404095" y="4544670"/>
                    <a:pt x="411450" y="4580654"/>
                    <a:pt x="434742" y="4600508"/>
                  </a:cubicBezTo>
                  <a:cubicBezTo>
                    <a:pt x="453130" y="4638973"/>
                    <a:pt x="487454" y="4662549"/>
                    <a:pt x="507068" y="4697292"/>
                  </a:cubicBezTo>
                  <a:cubicBezTo>
                    <a:pt x="509520" y="4701015"/>
                    <a:pt x="510745" y="4703496"/>
                    <a:pt x="511971" y="4705978"/>
                  </a:cubicBezTo>
                  <a:cubicBezTo>
                    <a:pt x="469066" y="4707219"/>
                    <a:pt x="461711" y="4714664"/>
                    <a:pt x="471518" y="4756852"/>
                  </a:cubicBezTo>
                  <a:cubicBezTo>
                    <a:pt x="482550" y="4804003"/>
                    <a:pt x="469066" y="4853636"/>
                    <a:pt x="485002" y="4900788"/>
                  </a:cubicBezTo>
                  <a:cubicBezTo>
                    <a:pt x="498487" y="4940494"/>
                    <a:pt x="488680" y="4986405"/>
                    <a:pt x="531585" y="5012462"/>
                  </a:cubicBezTo>
                  <a:cubicBezTo>
                    <a:pt x="532811" y="5013703"/>
                    <a:pt x="534037" y="5018666"/>
                    <a:pt x="532811" y="5021148"/>
                  </a:cubicBezTo>
                  <a:cubicBezTo>
                    <a:pt x="531585" y="5027352"/>
                    <a:pt x="525456" y="5027352"/>
                    <a:pt x="519327" y="5026111"/>
                  </a:cubicBezTo>
                  <a:cubicBezTo>
                    <a:pt x="504616" y="5018666"/>
                    <a:pt x="491132" y="5011221"/>
                    <a:pt x="471518" y="5021148"/>
                  </a:cubicBezTo>
                  <a:cubicBezTo>
                    <a:pt x="459259" y="5027352"/>
                    <a:pt x="459259" y="5009980"/>
                    <a:pt x="461711" y="5002535"/>
                  </a:cubicBezTo>
                  <a:cubicBezTo>
                    <a:pt x="478873" y="4957866"/>
                    <a:pt x="462937" y="4924363"/>
                    <a:pt x="433516" y="4893343"/>
                  </a:cubicBezTo>
                  <a:cubicBezTo>
                    <a:pt x="412676" y="4871008"/>
                    <a:pt x="412676" y="4852395"/>
                    <a:pt x="433516" y="4828820"/>
                  </a:cubicBezTo>
                  <a:cubicBezTo>
                    <a:pt x="455581" y="4802762"/>
                    <a:pt x="453130" y="4781668"/>
                    <a:pt x="420031" y="4772983"/>
                  </a:cubicBezTo>
                  <a:cubicBezTo>
                    <a:pt x="394288" y="4766778"/>
                    <a:pt x="396740" y="4758093"/>
                    <a:pt x="404095" y="4739480"/>
                  </a:cubicBezTo>
                  <a:cubicBezTo>
                    <a:pt x="412676" y="4717145"/>
                    <a:pt x="421257" y="4689847"/>
                    <a:pt x="421257" y="4668753"/>
                  </a:cubicBezTo>
                  <a:cubicBezTo>
                    <a:pt x="423709" y="4651382"/>
                    <a:pt x="410224" y="4625324"/>
                    <a:pt x="402869" y="4602989"/>
                  </a:cubicBezTo>
                  <a:cubicBezTo>
                    <a:pt x="396740" y="4578173"/>
                    <a:pt x="389384" y="4552115"/>
                    <a:pt x="375900" y="4528540"/>
                  </a:cubicBezTo>
                  <a:close/>
                  <a:moveTo>
                    <a:pt x="132129" y="1337993"/>
                  </a:moveTo>
                  <a:cubicBezTo>
                    <a:pt x="135261" y="1335669"/>
                    <a:pt x="138705" y="1335979"/>
                    <a:pt x="141210" y="1341557"/>
                  </a:cubicBezTo>
                  <a:cubicBezTo>
                    <a:pt x="154988" y="1372544"/>
                    <a:pt x="167514" y="1355191"/>
                    <a:pt x="182545" y="1345275"/>
                  </a:cubicBezTo>
                  <a:cubicBezTo>
                    <a:pt x="186302" y="1341557"/>
                    <a:pt x="193818" y="1344036"/>
                    <a:pt x="198828" y="1342796"/>
                  </a:cubicBezTo>
                  <a:cubicBezTo>
                    <a:pt x="176282" y="1392376"/>
                    <a:pt x="154988" y="1441955"/>
                    <a:pt x="133695" y="1491535"/>
                  </a:cubicBezTo>
                  <a:cubicBezTo>
                    <a:pt x="109896" y="1547312"/>
                    <a:pt x="89855" y="1605569"/>
                    <a:pt x="58541" y="1658867"/>
                  </a:cubicBezTo>
                  <a:cubicBezTo>
                    <a:pt x="29733" y="1647711"/>
                    <a:pt x="32238" y="1636556"/>
                    <a:pt x="47268" y="1610527"/>
                  </a:cubicBezTo>
                  <a:cubicBezTo>
                    <a:pt x="83593" y="1557228"/>
                    <a:pt x="97371" y="1495254"/>
                    <a:pt x="83593" y="1430800"/>
                  </a:cubicBezTo>
                  <a:cubicBezTo>
                    <a:pt x="77330" y="1406010"/>
                    <a:pt x="71067" y="1384939"/>
                    <a:pt x="107391" y="1378741"/>
                  </a:cubicBezTo>
                  <a:cubicBezTo>
                    <a:pt x="119917" y="1377502"/>
                    <a:pt x="122422" y="1362628"/>
                    <a:pt x="124927" y="1350233"/>
                  </a:cubicBezTo>
                  <a:cubicBezTo>
                    <a:pt x="126180" y="1345275"/>
                    <a:pt x="128998" y="1340317"/>
                    <a:pt x="132129" y="1337993"/>
                  </a:cubicBezTo>
                  <a:close/>
                  <a:moveTo>
                    <a:pt x="61451" y="1297432"/>
                  </a:moveTo>
                  <a:cubicBezTo>
                    <a:pt x="60207" y="1304956"/>
                    <a:pt x="61451" y="1316241"/>
                    <a:pt x="57718" y="1320002"/>
                  </a:cubicBezTo>
                  <a:cubicBezTo>
                    <a:pt x="20392" y="1350096"/>
                    <a:pt x="31590" y="1391475"/>
                    <a:pt x="31590" y="1431600"/>
                  </a:cubicBezTo>
                  <a:cubicBezTo>
                    <a:pt x="31590" y="1449155"/>
                    <a:pt x="27857" y="1465456"/>
                    <a:pt x="26613" y="1483010"/>
                  </a:cubicBezTo>
                  <a:cubicBezTo>
                    <a:pt x="15415" y="1456678"/>
                    <a:pt x="-3248" y="1430346"/>
                    <a:pt x="485" y="1402760"/>
                  </a:cubicBezTo>
                  <a:cubicBezTo>
                    <a:pt x="6706" y="1361381"/>
                    <a:pt x="26613" y="1323764"/>
                    <a:pt x="61451" y="1297432"/>
                  </a:cubicBezTo>
                  <a:close/>
                  <a:moveTo>
                    <a:pt x="912948" y="237283"/>
                  </a:moveTo>
                  <a:cubicBezTo>
                    <a:pt x="916385" y="236973"/>
                    <a:pt x="919510" y="239456"/>
                    <a:pt x="921385" y="247528"/>
                  </a:cubicBezTo>
                  <a:cubicBezTo>
                    <a:pt x="922635" y="250011"/>
                    <a:pt x="927635" y="256220"/>
                    <a:pt x="930135" y="256220"/>
                  </a:cubicBezTo>
                  <a:cubicBezTo>
                    <a:pt x="977634" y="250011"/>
                    <a:pt x="975134" y="290990"/>
                    <a:pt x="990134" y="315826"/>
                  </a:cubicBezTo>
                  <a:cubicBezTo>
                    <a:pt x="967634" y="323276"/>
                    <a:pt x="951385" y="343145"/>
                    <a:pt x="931385" y="356804"/>
                  </a:cubicBezTo>
                  <a:cubicBezTo>
                    <a:pt x="908885" y="353079"/>
                    <a:pt x="886386" y="360529"/>
                    <a:pt x="863886" y="363013"/>
                  </a:cubicBezTo>
                  <a:cubicBezTo>
                    <a:pt x="860136" y="379156"/>
                    <a:pt x="877636" y="385365"/>
                    <a:pt x="880136" y="396541"/>
                  </a:cubicBezTo>
                  <a:cubicBezTo>
                    <a:pt x="878886" y="410200"/>
                    <a:pt x="871386" y="417651"/>
                    <a:pt x="857636" y="417651"/>
                  </a:cubicBezTo>
                  <a:cubicBezTo>
                    <a:pt x="833887" y="400266"/>
                    <a:pt x="803887" y="399024"/>
                    <a:pt x="777638" y="386607"/>
                  </a:cubicBezTo>
                  <a:cubicBezTo>
                    <a:pt x="766388" y="380398"/>
                    <a:pt x="752638" y="385365"/>
                    <a:pt x="743888" y="397783"/>
                  </a:cubicBezTo>
                  <a:cubicBezTo>
                    <a:pt x="707639" y="443728"/>
                    <a:pt x="680139" y="494641"/>
                    <a:pt x="642640" y="539345"/>
                  </a:cubicBezTo>
                  <a:cubicBezTo>
                    <a:pt x="623890" y="564180"/>
                    <a:pt x="656390" y="569147"/>
                    <a:pt x="662640" y="584049"/>
                  </a:cubicBezTo>
                  <a:cubicBezTo>
                    <a:pt x="662640" y="587774"/>
                    <a:pt x="661390" y="590258"/>
                    <a:pt x="658890" y="592741"/>
                  </a:cubicBezTo>
                  <a:cubicBezTo>
                    <a:pt x="583891" y="668489"/>
                    <a:pt x="536392" y="762864"/>
                    <a:pt x="480143" y="849788"/>
                  </a:cubicBezTo>
                  <a:cubicBezTo>
                    <a:pt x="462643" y="877107"/>
                    <a:pt x="443893" y="903185"/>
                    <a:pt x="426394" y="928020"/>
                  </a:cubicBezTo>
                  <a:cubicBezTo>
                    <a:pt x="408894" y="916844"/>
                    <a:pt x="412644" y="895734"/>
                    <a:pt x="413894" y="880833"/>
                  </a:cubicBezTo>
                  <a:cubicBezTo>
                    <a:pt x="418894" y="841096"/>
                    <a:pt x="440143" y="806326"/>
                    <a:pt x="462643" y="774040"/>
                  </a:cubicBezTo>
                  <a:cubicBezTo>
                    <a:pt x="472643" y="757897"/>
                    <a:pt x="471393" y="750446"/>
                    <a:pt x="460143" y="740512"/>
                  </a:cubicBezTo>
                  <a:cubicBezTo>
                    <a:pt x="427644" y="713193"/>
                    <a:pt x="433894" y="674698"/>
                    <a:pt x="431394" y="639929"/>
                  </a:cubicBezTo>
                  <a:cubicBezTo>
                    <a:pt x="431394" y="633720"/>
                    <a:pt x="437643" y="625027"/>
                    <a:pt x="442643" y="621302"/>
                  </a:cubicBezTo>
                  <a:cubicBezTo>
                    <a:pt x="471393" y="603917"/>
                    <a:pt x="461393" y="580323"/>
                    <a:pt x="456393" y="556730"/>
                  </a:cubicBezTo>
                  <a:cubicBezTo>
                    <a:pt x="448893" y="525685"/>
                    <a:pt x="431394" y="495883"/>
                    <a:pt x="433894" y="462355"/>
                  </a:cubicBezTo>
                  <a:cubicBezTo>
                    <a:pt x="433894" y="451179"/>
                    <a:pt x="433894" y="440003"/>
                    <a:pt x="446393" y="435036"/>
                  </a:cubicBezTo>
                  <a:cubicBezTo>
                    <a:pt x="462643" y="422618"/>
                    <a:pt x="476393" y="403991"/>
                    <a:pt x="501392" y="402750"/>
                  </a:cubicBezTo>
                  <a:cubicBezTo>
                    <a:pt x="506392" y="401508"/>
                    <a:pt x="518892" y="401508"/>
                    <a:pt x="516392" y="408959"/>
                  </a:cubicBezTo>
                  <a:cubicBezTo>
                    <a:pt x="502642" y="449937"/>
                    <a:pt x="548892" y="451179"/>
                    <a:pt x="556391" y="480981"/>
                  </a:cubicBezTo>
                  <a:cubicBezTo>
                    <a:pt x="561391" y="474773"/>
                    <a:pt x="565141" y="471047"/>
                    <a:pt x="566391" y="467322"/>
                  </a:cubicBezTo>
                  <a:cubicBezTo>
                    <a:pt x="580141" y="416409"/>
                    <a:pt x="617640" y="392815"/>
                    <a:pt x="665140" y="380398"/>
                  </a:cubicBezTo>
                  <a:cubicBezTo>
                    <a:pt x="690139" y="374189"/>
                    <a:pt x="695139" y="345628"/>
                    <a:pt x="717639" y="331969"/>
                  </a:cubicBezTo>
                  <a:cubicBezTo>
                    <a:pt x="750138" y="313342"/>
                    <a:pt x="761388" y="313342"/>
                    <a:pt x="780138" y="345628"/>
                  </a:cubicBezTo>
                  <a:cubicBezTo>
                    <a:pt x="787637" y="358046"/>
                    <a:pt x="796387" y="367980"/>
                    <a:pt x="811387" y="369222"/>
                  </a:cubicBezTo>
                  <a:cubicBezTo>
                    <a:pt x="828887" y="369222"/>
                    <a:pt x="842637" y="365496"/>
                    <a:pt x="833887" y="341903"/>
                  </a:cubicBezTo>
                  <a:cubicBezTo>
                    <a:pt x="831387" y="335694"/>
                    <a:pt x="827637" y="329485"/>
                    <a:pt x="826387" y="323276"/>
                  </a:cubicBezTo>
                  <a:cubicBezTo>
                    <a:pt x="821387" y="307133"/>
                    <a:pt x="833887" y="293474"/>
                    <a:pt x="842637" y="288506"/>
                  </a:cubicBezTo>
                  <a:cubicBezTo>
                    <a:pt x="855136" y="281056"/>
                    <a:pt x="861386" y="298441"/>
                    <a:pt x="865136" y="309617"/>
                  </a:cubicBezTo>
                  <a:cubicBezTo>
                    <a:pt x="871386" y="319551"/>
                    <a:pt x="872636" y="340661"/>
                    <a:pt x="890136" y="330727"/>
                  </a:cubicBezTo>
                  <a:cubicBezTo>
                    <a:pt x="901386" y="323276"/>
                    <a:pt x="916385" y="309617"/>
                    <a:pt x="896386" y="290990"/>
                  </a:cubicBezTo>
                  <a:cubicBezTo>
                    <a:pt x="878886" y="274847"/>
                    <a:pt x="886386" y="257462"/>
                    <a:pt x="902635" y="243803"/>
                  </a:cubicBezTo>
                  <a:cubicBezTo>
                    <a:pt x="905760" y="240698"/>
                    <a:pt x="909510" y="237594"/>
                    <a:pt x="912948" y="237283"/>
                  </a:cubicBezTo>
                  <a:close/>
                  <a:moveTo>
                    <a:pt x="2382259" y="2526"/>
                  </a:moveTo>
                  <a:cubicBezTo>
                    <a:pt x="2396151" y="-4904"/>
                    <a:pt x="2408779" y="5003"/>
                    <a:pt x="2403728" y="19862"/>
                  </a:cubicBezTo>
                  <a:cubicBezTo>
                    <a:pt x="2393625" y="52059"/>
                    <a:pt x="2404991" y="85494"/>
                    <a:pt x="2396151" y="117691"/>
                  </a:cubicBezTo>
                  <a:cubicBezTo>
                    <a:pt x="2394888" y="121406"/>
                    <a:pt x="2394888" y="126359"/>
                    <a:pt x="2396151" y="130074"/>
                  </a:cubicBezTo>
                  <a:cubicBezTo>
                    <a:pt x="2401834" y="138742"/>
                    <a:pt x="2404201" y="144934"/>
                    <a:pt x="2404241" y="149442"/>
                  </a:cubicBezTo>
                  <a:cubicBezTo>
                    <a:pt x="2404359" y="162967"/>
                    <a:pt x="2383522" y="161342"/>
                    <a:pt x="2368368" y="165986"/>
                  </a:cubicBezTo>
                  <a:cubicBezTo>
                    <a:pt x="2338059" y="152364"/>
                    <a:pt x="2296385" y="169701"/>
                    <a:pt x="2272391" y="132551"/>
                  </a:cubicBezTo>
                  <a:cubicBezTo>
                    <a:pt x="2263551" y="118929"/>
                    <a:pt x="2255973" y="133789"/>
                    <a:pt x="2247133" y="136266"/>
                  </a:cubicBezTo>
                  <a:cubicBezTo>
                    <a:pt x="2237031" y="138742"/>
                    <a:pt x="2225665" y="139981"/>
                    <a:pt x="2221876" y="127597"/>
                  </a:cubicBezTo>
                  <a:cubicBezTo>
                    <a:pt x="2216825" y="116452"/>
                    <a:pt x="2228191" y="113976"/>
                    <a:pt x="2237031" y="111499"/>
                  </a:cubicBezTo>
                  <a:cubicBezTo>
                    <a:pt x="2250922" y="107784"/>
                    <a:pt x="2261025" y="100354"/>
                    <a:pt x="2258499" y="83017"/>
                  </a:cubicBezTo>
                  <a:cubicBezTo>
                    <a:pt x="2257236" y="66919"/>
                    <a:pt x="2271128" y="59489"/>
                    <a:pt x="2281231" y="54536"/>
                  </a:cubicBezTo>
                  <a:cubicBezTo>
                    <a:pt x="2316591" y="39676"/>
                    <a:pt x="2350688" y="23577"/>
                    <a:pt x="2382259" y="2526"/>
                  </a:cubicBezTo>
                  <a:close/>
                </a:path>
              </a:pathLst>
            </a:custGeom>
            <a:solidFill>
              <a:schemeClr val="accent3">
                <a:alpha val="600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56" name="Google Shape;1656;p155"/>
            <p:cNvSpPr/>
            <p:nvPr/>
          </p:nvSpPr>
          <p:spPr>
            <a:xfrm>
              <a:off x="9365248" y="9115498"/>
              <a:ext cx="2207321" cy="2498831"/>
            </a:xfrm>
            <a:custGeom>
              <a:rect b="b" l="l" r="r" t="t"/>
              <a:pathLst>
                <a:path extrusionOk="0" h="6057772" w="5351080">
                  <a:moveTo>
                    <a:pt x="4603466" y="5459168"/>
                  </a:moveTo>
                  <a:cubicBezTo>
                    <a:pt x="4595976" y="5460412"/>
                    <a:pt x="4592232" y="5466634"/>
                    <a:pt x="4593480" y="5472856"/>
                  </a:cubicBezTo>
                  <a:cubicBezTo>
                    <a:pt x="4602218" y="5510188"/>
                    <a:pt x="4577256" y="5507700"/>
                    <a:pt x="4553542" y="5508944"/>
                  </a:cubicBezTo>
                  <a:cubicBezTo>
                    <a:pt x="4523586" y="5508944"/>
                    <a:pt x="4493632" y="5507700"/>
                    <a:pt x="4466174" y="5496500"/>
                  </a:cubicBezTo>
                  <a:cubicBezTo>
                    <a:pt x="4449948" y="5490278"/>
                    <a:pt x="4434972" y="5491522"/>
                    <a:pt x="4421242" y="5500234"/>
                  </a:cubicBezTo>
                  <a:cubicBezTo>
                    <a:pt x="4391288" y="5516410"/>
                    <a:pt x="4358838" y="5532588"/>
                    <a:pt x="4328882" y="5551254"/>
                  </a:cubicBezTo>
                  <a:cubicBezTo>
                    <a:pt x="4315154" y="5558720"/>
                    <a:pt x="4307666" y="5569920"/>
                    <a:pt x="4306418" y="5584852"/>
                  </a:cubicBezTo>
                  <a:cubicBezTo>
                    <a:pt x="4302672" y="5617208"/>
                    <a:pt x="4290192" y="5644584"/>
                    <a:pt x="4273966" y="5669938"/>
                  </a:cubicBezTo>
                  <a:lnTo>
                    <a:pt x="4221422" y="5739740"/>
                  </a:lnTo>
                  <a:lnTo>
                    <a:pt x="4288094" y="5702428"/>
                  </a:lnTo>
                  <a:cubicBezTo>
                    <a:pt x="4313928" y="5691492"/>
                    <a:pt x="4340694" y="5682118"/>
                    <a:pt x="4366840" y="5670870"/>
                  </a:cubicBezTo>
                  <a:cubicBezTo>
                    <a:pt x="4456480" y="5633374"/>
                    <a:pt x="4546120" y="5593378"/>
                    <a:pt x="4641986" y="5572130"/>
                  </a:cubicBezTo>
                  <a:cubicBezTo>
                    <a:pt x="4651946" y="5569632"/>
                    <a:pt x="4659416" y="5567132"/>
                    <a:pt x="4661906" y="5555882"/>
                  </a:cubicBezTo>
                  <a:lnTo>
                    <a:pt x="4672554" y="5536770"/>
                  </a:lnTo>
                  <a:lnTo>
                    <a:pt x="4650894" y="5554986"/>
                  </a:lnTo>
                  <a:cubicBezTo>
                    <a:pt x="4644652" y="5561208"/>
                    <a:pt x="4635916" y="5568676"/>
                    <a:pt x="4625932" y="5562454"/>
                  </a:cubicBezTo>
                  <a:cubicBezTo>
                    <a:pt x="4615946" y="5557476"/>
                    <a:pt x="4618442" y="5547520"/>
                    <a:pt x="4619690" y="5538810"/>
                  </a:cubicBezTo>
                  <a:cubicBezTo>
                    <a:pt x="4623436" y="5515166"/>
                    <a:pt x="4608458" y="5494012"/>
                    <a:pt x="4612202" y="5470368"/>
                  </a:cubicBezTo>
                  <a:cubicBezTo>
                    <a:pt x="4613450" y="5465390"/>
                    <a:pt x="4610954" y="5459168"/>
                    <a:pt x="4603466" y="5459168"/>
                  </a:cubicBezTo>
                  <a:close/>
                  <a:moveTo>
                    <a:pt x="4799520" y="5419242"/>
                  </a:moveTo>
                  <a:lnTo>
                    <a:pt x="4729680" y="5488722"/>
                  </a:lnTo>
                  <a:lnTo>
                    <a:pt x="4680098" y="5530424"/>
                  </a:lnTo>
                  <a:lnTo>
                    <a:pt x="4700502" y="5523386"/>
                  </a:lnTo>
                  <a:cubicBezTo>
                    <a:pt x="4714196" y="5520886"/>
                    <a:pt x="4724156" y="5513388"/>
                    <a:pt x="4732872" y="5502138"/>
                  </a:cubicBezTo>
                  <a:cubicBezTo>
                    <a:pt x="4736606" y="5494640"/>
                    <a:pt x="4740342" y="5487140"/>
                    <a:pt x="4746566" y="5483390"/>
                  </a:cubicBezTo>
                  <a:cubicBezTo>
                    <a:pt x="4762752" y="5477142"/>
                    <a:pt x="4774890" y="5467456"/>
                    <a:pt x="4783916" y="5455270"/>
                  </a:cubicBezTo>
                  <a:close/>
                  <a:moveTo>
                    <a:pt x="1063534" y="5342044"/>
                  </a:moveTo>
                  <a:lnTo>
                    <a:pt x="1072992" y="5415320"/>
                  </a:lnTo>
                  <a:cubicBezTo>
                    <a:pt x="1074242" y="5446428"/>
                    <a:pt x="1096730" y="5460114"/>
                    <a:pt x="1125464" y="5447672"/>
                  </a:cubicBezTo>
                  <a:cubicBezTo>
                    <a:pt x="1136084" y="5442694"/>
                    <a:pt x="1147016" y="5440828"/>
                    <a:pt x="1158104" y="5440362"/>
                  </a:cubicBezTo>
                  <a:lnTo>
                    <a:pt x="1180604" y="5441090"/>
                  </a:lnTo>
                  <a:lnTo>
                    <a:pt x="1164236" y="5432454"/>
                  </a:lnTo>
                  <a:cubicBezTo>
                    <a:pt x="1139942" y="5414962"/>
                    <a:pt x="1121956" y="5389222"/>
                    <a:pt x="1097660" y="5370502"/>
                  </a:cubicBezTo>
                  <a:cubicBezTo>
                    <a:pt x="1088940" y="5365510"/>
                    <a:pt x="1079908" y="5359894"/>
                    <a:pt x="1071964" y="5353030"/>
                  </a:cubicBezTo>
                  <a:close/>
                  <a:moveTo>
                    <a:pt x="4849750" y="4704527"/>
                  </a:moveTo>
                  <a:cubicBezTo>
                    <a:pt x="4884640" y="4704527"/>
                    <a:pt x="4915794" y="4711986"/>
                    <a:pt x="4898348" y="4759226"/>
                  </a:cubicBezTo>
                  <a:cubicBezTo>
                    <a:pt x="4892118" y="4775387"/>
                    <a:pt x="4878410" y="4800250"/>
                    <a:pt x="4895856" y="4811438"/>
                  </a:cubicBezTo>
                  <a:cubicBezTo>
                    <a:pt x="4912056" y="4823870"/>
                    <a:pt x="4935732" y="4811438"/>
                    <a:pt x="4955670" y="4806466"/>
                  </a:cubicBezTo>
                  <a:cubicBezTo>
                    <a:pt x="4979346" y="4797764"/>
                    <a:pt x="5000530" y="4772901"/>
                    <a:pt x="5027946" y="4787819"/>
                  </a:cubicBezTo>
                  <a:cubicBezTo>
                    <a:pt x="5052868" y="4801493"/>
                    <a:pt x="5041652" y="4833815"/>
                    <a:pt x="5051622" y="4854949"/>
                  </a:cubicBezTo>
                  <a:cubicBezTo>
                    <a:pt x="5057852" y="4868623"/>
                    <a:pt x="5061278" y="4881366"/>
                    <a:pt x="5060032" y="4893642"/>
                  </a:cubicBezTo>
                  <a:cubicBezTo>
                    <a:pt x="5058786" y="4905918"/>
                    <a:pt x="5052868" y="4917728"/>
                    <a:pt x="5040406" y="4929538"/>
                  </a:cubicBezTo>
                  <a:cubicBezTo>
                    <a:pt x="5024206" y="4944456"/>
                    <a:pt x="5031684" y="4970562"/>
                    <a:pt x="5017976" y="4990452"/>
                  </a:cubicBezTo>
                  <a:cubicBezTo>
                    <a:pt x="4986824" y="5032718"/>
                    <a:pt x="4949440" y="5068770"/>
                    <a:pt x="4898348" y="5091146"/>
                  </a:cubicBezTo>
                  <a:cubicBezTo>
                    <a:pt x="4857226" y="5109794"/>
                    <a:pt x="4816104" y="5116010"/>
                    <a:pt x="4773736" y="5127198"/>
                  </a:cubicBezTo>
                  <a:cubicBezTo>
                    <a:pt x="4737598" y="5135900"/>
                    <a:pt x="4701460" y="5144602"/>
                    <a:pt x="4666570" y="5158276"/>
                  </a:cubicBezTo>
                  <a:cubicBezTo>
                    <a:pt x="4609248" y="5180654"/>
                    <a:pt x="4573110" y="5225408"/>
                    <a:pt x="4544448" y="5276376"/>
                  </a:cubicBezTo>
                  <a:cubicBezTo>
                    <a:pt x="4525758" y="5311184"/>
                    <a:pt x="4500834" y="5341020"/>
                    <a:pt x="4465944" y="5360910"/>
                  </a:cubicBezTo>
                  <a:cubicBezTo>
                    <a:pt x="4434790" y="5378314"/>
                    <a:pt x="4408622" y="5401934"/>
                    <a:pt x="4388684" y="5430526"/>
                  </a:cubicBezTo>
                  <a:cubicBezTo>
                    <a:pt x="4368746" y="5460362"/>
                    <a:pt x="4337592" y="5456634"/>
                    <a:pt x="4307686" y="5456634"/>
                  </a:cubicBezTo>
                  <a:cubicBezTo>
                    <a:pt x="4285256" y="5421824"/>
                    <a:pt x="4245380" y="5410636"/>
                    <a:pt x="4211734" y="5406908"/>
                  </a:cubicBezTo>
                  <a:cubicBezTo>
                    <a:pt x="4154412" y="5399448"/>
                    <a:pt x="4113290" y="5370856"/>
                    <a:pt x="4073414" y="5336048"/>
                  </a:cubicBezTo>
                  <a:cubicBezTo>
                    <a:pt x="4062200" y="5327346"/>
                    <a:pt x="4060954" y="5317400"/>
                    <a:pt x="4069676" y="5307456"/>
                  </a:cubicBezTo>
                  <a:cubicBezTo>
                    <a:pt x="4079646" y="5297510"/>
                    <a:pt x="4089614" y="5283836"/>
                    <a:pt x="4102076" y="5280106"/>
                  </a:cubicBezTo>
                  <a:cubicBezTo>
                    <a:pt x="4145690" y="5265188"/>
                    <a:pt x="4184320" y="5237838"/>
                    <a:pt x="4226688" y="5220434"/>
                  </a:cubicBezTo>
                  <a:cubicBezTo>
                    <a:pt x="4252856" y="5209246"/>
                    <a:pt x="4279026" y="5194328"/>
                    <a:pt x="4287748" y="5162006"/>
                  </a:cubicBezTo>
                  <a:cubicBezTo>
                    <a:pt x="4292732" y="5147088"/>
                    <a:pt x="4311424" y="5140872"/>
                    <a:pt x="4316408" y="5125956"/>
                  </a:cubicBezTo>
                  <a:cubicBezTo>
                    <a:pt x="4327624" y="5097362"/>
                    <a:pt x="4342578" y="5070014"/>
                    <a:pt x="4341332" y="5038934"/>
                  </a:cubicBezTo>
                  <a:cubicBezTo>
                    <a:pt x="4333854" y="4956887"/>
                    <a:pt x="4378714" y="4902188"/>
                    <a:pt x="4433544" y="4849976"/>
                  </a:cubicBezTo>
                  <a:cubicBezTo>
                    <a:pt x="4498342" y="4785332"/>
                    <a:pt x="4584324" y="4756740"/>
                    <a:pt x="4666570" y="4738092"/>
                  </a:cubicBezTo>
                  <a:cubicBezTo>
                    <a:pt x="4725138" y="4725661"/>
                    <a:pt x="4786198" y="4703284"/>
                    <a:pt x="4849750" y="4704527"/>
                  </a:cubicBezTo>
                  <a:close/>
                  <a:moveTo>
                    <a:pt x="4556523" y="4622449"/>
                  </a:moveTo>
                  <a:cubicBezTo>
                    <a:pt x="4561403" y="4621493"/>
                    <a:pt x="4567384" y="4622130"/>
                    <a:pt x="4574310" y="4623405"/>
                  </a:cubicBezTo>
                  <a:cubicBezTo>
                    <a:pt x="4615868" y="4627227"/>
                    <a:pt x="4654906" y="4647615"/>
                    <a:pt x="4695204" y="4657809"/>
                  </a:cubicBezTo>
                  <a:cubicBezTo>
                    <a:pt x="4707166" y="4660357"/>
                    <a:pt x="4713148" y="4664817"/>
                    <a:pt x="4715352" y="4670870"/>
                  </a:cubicBezTo>
                  <a:lnTo>
                    <a:pt x="4713320" y="4689109"/>
                  </a:lnTo>
                  <a:lnTo>
                    <a:pt x="4769932" y="4673796"/>
                  </a:lnTo>
                  <a:cubicBezTo>
                    <a:pt x="4790368" y="4669596"/>
                    <a:pt x="4811274" y="4668352"/>
                    <a:pt x="4833116" y="4675196"/>
                  </a:cubicBezTo>
                  <a:cubicBezTo>
                    <a:pt x="4835614" y="4676440"/>
                    <a:pt x="4838110" y="4675196"/>
                    <a:pt x="4839358" y="4673951"/>
                  </a:cubicBezTo>
                  <a:cubicBezTo>
                    <a:pt x="4879296" y="4642841"/>
                    <a:pt x="4911748" y="4670218"/>
                    <a:pt x="4947942" y="4683906"/>
                  </a:cubicBezTo>
                  <a:cubicBezTo>
                    <a:pt x="4970408" y="4693862"/>
                    <a:pt x="4999114" y="4697595"/>
                    <a:pt x="5021580" y="4676440"/>
                  </a:cubicBezTo>
                  <a:cubicBezTo>
                    <a:pt x="5032814" y="4667729"/>
                    <a:pt x="5047790" y="4667729"/>
                    <a:pt x="5045294" y="4682662"/>
                  </a:cubicBezTo>
                  <a:cubicBezTo>
                    <a:pt x="5040302" y="4705061"/>
                    <a:pt x="5057776" y="4721239"/>
                    <a:pt x="5051534" y="4743638"/>
                  </a:cubicBezTo>
                  <a:cubicBezTo>
                    <a:pt x="5047790" y="4759815"/>
                    <a:pt x="5060272" y="4771015"/>
                    <a:pt x="5077746" y="4769770"/>
                  </a:cubicBezTo>
                  <a:cubicBezTo>
                    <a:pt x="5132662" y="4767281"/>
                    <a:pt x="5187578" y="4768526"/>
                    <a:pt x="5241246" y="4759815"/>
                  </a:cubicBezTo>
                  <a:cubicBezTo>
                    <a:pt x="5268704" y="4756082"/>
                    <a:pt x="5291170" y="4764793"/>
                    <a:pt x="5306148" y="4779725"/>
                  </a:cubicBezTo>
                  <a:cubicBezTo>
                    <a:pt x="5328614" y="4802125"/>
                    <a:pt x="5348584" y="4827013"/>
                    <a:pt x="5351080" y="4861856"/>
                  </a:cubicBezTo>
                  <a:cubicBezTo>
                    <a:pt x="5248736" y="4993762"/>
                    <a:pt x="5127670" y="5110736"/>
                    <a:pt x="5004108" y="5223976"/>
                  </a:cubicBezTo>
                  <a:cubicBezTo>
                    <a:pt x="4937958" y="5284952"/>
                    <a:pt x="4875552" y="5350906"/>
                    <a:pt x="4809402" y="5410636"/>
                  </a:cubicBezTo>
                  <a:lnTo>
                    <a:pt x="4807582" y="5412148"/>
                  </a:lnTo>
                  <a:lnTo>
                    <a:pt x="4810062" y="5412148"/>
                  </a:lnTo>
                  <a:cubicBezTo>
                    <a:pt x="4812552" y="5472142"/>
                    <a:pt x="4791386" y="5523386"/>
                    <a:pt x="4757772" y="5570882"/>
                  </a:cubicBezTo>
                  <a:cubicBezTo>
                    <a:pt x="4736606" y="5600878"/>
                    <a:pt x="4702992" y="5609626"/>
                    <a:pt x="4675602" y="5625874"/>
                  </a:cubicBezTo>
                  <a:cubicBezTo>
                    <a:pt x="4619576" y="5658372"/>
                    <a:pt x="4557326" y="5683368"/>
                    <a:pt x="4490096" y="5692118"/>
                  </a:cubicBezTo>
                  <a:cubicBezTo>
                    <a:pt x="4451500" y="5695868"/>
                    <a:pt x="4415396" y="5712116"/>
                    <a:pt x="4378046" y="5718364"/>
                  </a:cubicBezTo>
                  <a:cubicBezTo>
                    <a:pt x="4353146" y="5722114"/>
                    <a:pt x="4355636" y="5745862"/>
                    <a:pt x="4354390" y="5763360"/>
                  </a:cubicBezTo>
                  <a:cubicBezTo>
                    <a:pt x="4346920" y="5863348"/>
                    <a:pt x="4324510" y="5958338"/>
                    <a:pt x="4282180" y="6048328"/>
                  </a:cubicBezTo>
                  <a:cubicBezTo>
                    <a:pt x="4257280" y="6017082"/>
                    <a:pt x="4232380" y="5987084"/>
                    <a:pt x="4198764" y="5965836"/>
                  </a:cubicBezTo>
                  <a:cubicBezTo>
                    <a:pt x="4176354" y="5949588"/>
                    <a:pt x="4176354" y="5925842"/>
                    <a:pt x="4185070" y="5903344"/>
                  </a:cubicBezTo>
                  <a:cubicBezTo>
                    <a:pt x="4201254" y="5868348"/>
                    <a:pt x="4208724" y="5835852"/>
                    <a:pt x="4193784" y="5798356"/>
                  </a:cubicBezTo>
                  <a:cubicBezTo>
                    <a:pt x="4190050" y="5789606"/>
                    <a:pt x="4191294" y="5781170"/>
                    <a:pt x="4194718" y="5773046"/>
                  </a:cubicBezTo>
                  <a:lnTo>
                    <a:pt x="4204268" y="5757068"/>
                  </a:lnTo>
                  <a:lnTo>
                    <a:pt x="4197644" y="5763700"/>
                  </a:lnTo>
                  <a:lnTo>
                    <a:pt x="4043844" y="5827378"/>
                  </a:lnTo>
                  <a:lnTo>
                    <a:pt x="4053380" y="5832884"/>
                  </a:lnTo>
                  <a:cubicBezTo>
                    <a:pt x="4059566" y="5840260"/>
                    <a:pt x="4070698" y="5846406"/>
                    <a:pt x="4066988" y="5858698"/>
                  </a:cubicBezTo>
                  <a:cubicBezTo>
                    <a:pt x="4065750" y="5862384"/>
                    <a:pt x="4062040" y="5864842"/>
                    <a:pt x="4060802" y="5866072"/>
                  </a:cubicBezTo>
                  <a:cubicBezTo>
                    <a:pt x="4047196" y="5868530"/>
                    <a:pt x="4053380" y="5848864"/>
                    <a:pt x="4039774" y="5847634"/>
                  </a:cubicBezTo>
                  <a:cubicBezTo>
                    <a:pt x="4031114" y="5866072"/>
                    <a:pt x="4036062" y="5880822"/>
                    <a:pt x="4049670" y="5895572"/>
                  </a:cubicBezTo>
                  <a:cubicBezTo>
                    <a:pt x="4059566" y="5905406"/>
                    <a:pt x="4066988" y="5917696"/>
                    <a:pt x="4050906" y="5928758"/>
                  </a:cubicBezTo>
                  <a:cubicBezTo>
                    <a:pt x="4038536" y="5941050"/>
                    <a:pt x="4033588" y="5928758"/>
                    <a:pt x="4027402" y="5918926"/>
                  </a:cubicBezTo>
                  <a:cubicBezTo>
                    <a:pt x="4019980" y="5907864"/>
                    <a:pt x="4010084" y="5910322"/>
                    <a:pt x="3998952" y="5915238"/>
                  </a:cubicBezTo>
                  <a:cubicBezTo>
                    <a:pt x="3968026" y="5927530"/>
                    <a:pt x="3948234" y="5952112"/>
                    <a:pt x="3928442" y="5976696"/>
                  </a:cubicBezTo>
                  <a:cubicBezTo>
                    <a:pt x="3902464" y="6006196"/>
                    <a:pt x="3875250" y="6009884"/>
                    <a:pt x="3850510" y="5982842"/>
                  </a:cubicBezTo>
                  <a:cubicBezTo>
                    <a:pt x="3833192" y="5963176"/>
                    <a:pt x="3823296" y="5936134"/>
                    <a:pt x="3794844" y="5926300"/>
                  </a:cubicBezTo>
                  <a:cubicBezTo>
                    <a:pt x="3790514" y="5925072"/>
                    <a:pt x="3788350" y="5921692"/>
                    <a:pt x="3787266" y="5917544"/>
                  </a:cubicBezTo>
                  <a:lnTo>
                    <a:pt x="3786994" y="5914172"/>
                  </a:lnTo>
                  <a:lnTo>
                    <a:pt x="3749752" y="5923204"/>
                  </a:lnTo>
                  <a:cubicBezTo>
                    <a:pt x="3736360" y="5925232"/>
                    <a:pt x="3722966" y="5925856"/>
                    <a:pt x="3709262" y="5924608"/>
                  </a:cubicBezTo>
                  <a:cubicBezTo>
                    <a:pt x="3646968" y="5939576"/>
                    <a:pt x="3583428" y="5954544"/>
                    <a:pt x="3521134" y="5968266"/>
                  </a:cubicBezTo>
                  <a:cubicBezTo>
                    <a:pt x="3489988" y="5975750"/>
                    <a:pt x="3457596" y="5984482"/>
                    <a:pt x="3425202" y="5991966"/>
                  </a:cubicBezTo>
                  <a:cubicBezTo>
                    <a:pt x="3365400" y="6019406"/>
                    <a:pt x="3300616" y="6026890"/>
                    <a:pt x="3238322" y="6036870"/>
                  </a:cubicBezTo>
                  <a:cubicBezTo>
                    <a:pt x="3199700" y="6043106"/>
                    <a:pt x="3162324" y="6048096"/>
                    <a:pt x="3124946" y="6054332"/>
                  </a:cubicBezTo>
                  <a:cubicBezTo>
                    <a:pt x="3111242" y="6056828"/>
                    <a:pt x="3098784" y="6058074"/>
                    <a:pt x="3085078" y="6051838"/>
                  </a:cubicBezTo>
                  <a:lnTo>
                    <a:pt x="3076358" y="6051838"/>
                  </a:lnTo>
                  <a:cubicBezTo>
                    <a:pt x="3051440" y="6058074"/>
                    <a:pt x="3025278" y="6049344"/>
                    <a:pt x="3001606" y="6056828"/>
                  </a:cubicBezTo>
                  <a:cubicBezTo>
                    <a:pt x="2845872" y="6059322"/>
                    <a:pt x="2690136" y="6058074"/>
                    <a:pt x="2535648" y="6038118"/>
                  </a:cubicBezTo>
                  <a:cubicBezTo>
                    <a:pt x="2515714" y="6035622"/>
                    <a:pt x="2495780" y="6033128"/>
                    <a:pt x="2478338" y="6024396"/>
                  </a:cubicBezTo>
                  <a:cubicBezTo>
                    <a:pt x="2509486" y="6031880"/>
                    <a:pt x="2528174" y="6008180"/>
                    <a:pt x="2546862" y="5991966"/>
                  </a:cubicBezTo>
                  <a:cubicBezTo>
                    <a:pt x="2568042" y="5972008"/>
                    <a:pt x="2582992" y="5965770"/>
                    <a:pt x="2600434" y="5994460"/>
                  </a:cubicBezTo>
                  <a:cubicBezTo>
                    <a:pt x="2606664" y="6004438"/>
                    <a:pt x="2617876" y="6005686"/>
                    <a:pt x="2622860" y="5998202"/>
                  </a:cubicBezTo>
                  <a:cubicBezTo>
                    <a:pt x="2636564" y="5972008"/>
                    <a:pt x="2670204" y="5962028"/>
                    <a:pt x="2678924" y="5932092"/>
                  </a:cubicBezTo>
                  <a:cubicBezTo>
                    <a:pt x="2680170" y="5927102"/>
                    <a:pt x="2681416" y="5920866"/>
                    <a:pt x="2685154" y="5917124"/>
                  </a:cubicBezTo>
                  <a:cubicBezTo>
                    <a:pt x="2691382" y="5908392"/>
                    <a:pt x="2687646" y="5892178"/>
                    <a:pt x="2703842" y="5893424"/>
                  </a:cubicBezTo>
                  <a:cubicBezTo>
                    <a:pt x="2717546" y="5894672"/>
                    <a:pt x="2723776" y="5907146"/>
                    <a:pt x="2723776" y="5923360"/>
                  </a:cubicBezTo>
                  <a:cubicBezTo>
                    <a:pt x="2722530" y="5952050"/>
                    <a:pt x="2741218" y="5962028"/>
                    <a:pt x="2766136" y="5959534"/>
                  </a:cubicBezTo>
                  <a:cubicBezTo>
                    <a:pt x="2784824" y="5957040"/>
                    <a:pt x="2796036" y="5962028"/>
                    <a:pt x="2797282" y="5981986"/>
                  </a:cubicBezTo>
                  <a:cubicBezTo>
                    <a:pt x="2798528" y="6003192"/>
                    <a:pt x="2809740" y="5999450"/>
                    <a:pt x="2820954" y="5988224"/>
                  </a:cubicBezTo>
                  <a:cubicBezTo>
                    <a:pt x="2827184" y="5980738"/>
                    <a:pt x="2832166" y="5972008"/>
                    <a:pt x="2839642" y="5964524"/>
                  </a:cubicBezTo>
                  <a:cubicBezTo>
                    <a:pt x="2843380" y="5958286"/>
                    <a:pt x="2844626" y="5945814"/>
                    <a:pt x="2855838" y="5948308"/>
                  </a:cubicBezTo>
                  <a:cubicBezTo>
                    <a:pt x="2868296" y="5950802"/>
                    <a:pt x="2858330" y="5960782"/>
                    <a:pt x="2859576" y="5968266"/>
                  </a:cubicBezTo>
                  <a:cubicBezTo>
                    <a:pt x="2863314" y="5985728"/>
                    <a:pt x="2879510" y="5979492"/>
                    <a:pt x="2888230" y="5975750"/>
                  </a:cubicBezTo>
                  <a:cubicBezTo>
                    <a:pt x="2913148" y="5967018"/>
                    <a:pt x="2939312" y="5958286"/>
                    <a:pt x="2959246" y="5943318"/>
                  </a:cubicBezTo>
                  <a:cubicBezTo>
                    <a:pt x="2986654" y="5922114"/>
                    <a:pt x="3017802" y="5910888"/>
                    <a:pt x="3047702" y="5899662"/>
                  </a:cubicBezTo>
                  <a:cubicBezTo>
                    <a:pt x="3065146" y="5892178"/>
                    <a:pt x="3081342" y="5893424"/>
                    <a:pt x="3097538" y="5900908"/>
                  </a:cubicBezTo>
                  <a:cubicBezTo>
                    <a:pt x="3106258" y="5904650"/>
                    <a:pt x="3116226" y="5912134"/>
                    <a:pt x="3122456" y="5909640"/>
                  </a:cubicBezTo>
                  <a:cubicBezTo>
                    <a:pt x="3194716" y="5885940"/>
                    <a:pt x="3275698" y="5873466"/>
                    <a:pt x="3325532" y="5807358"/>
                  </a:cubicBezTo>
                  <a:cubicBezTo>
                    <a:pt x="3352942" y="5769936"/>
                    <a:pt x="3375368" y="5727526"/>
                    <a:pt x="3397794" y="5686364"/>
                  </a:cubicBezTo>
                  <a:cubicBezTo>
                    <a:pt x="3407760" y="5667654"/>
                    <a:pt x="3421464" y="5658922"/>
                    <a:pt x="3441398" y="5652686"/>
                  </a:cubicBezTo>
                  <a:cubicBezTo>
                    <a:pt x="3501200" y="5635222"/>
                    <a:pt x="3562248" y="5635222"/>
                    <a:pt x="3622050" y="5632728"/>
                  </a:cubicBezTo>
                  <a:cubicBezTo>
                    <a:pt x="3671886" y="5632728"/>
                    <a:pt x="3714246" y="5619008"/>
                    <a:pt x="3751622" y="5577844"/>
                  </a:cubicBezTo>
                  <a:cubicBezTo>
                    <a:pt x="3793982" y="5529198"/>
                    <a:pt x="3847554" y="5491778"/>
                    <a:pt x="3919814" y="5500508"/>
                  </a:cubicBezTo>
                  <a:cubicBezTo>
                    <a:pt x="3973386" y="5507992"/>
                    <a:pt x="4029452" y="5499262"/>
                    <a:pt x="4084270" y="5506746"/>
                  </a:cubicBezTo>
                  <a:cubicBezTo>
                    <a:pt x="4121646" y="5511734"/>
                    <a:pt x="4156530" y="5491778"/>
                    <a:pt x="4190170" y="5476810"/>
                  </a:cubicBezTo>
                  <a:cubicBezTo>
                    <a:pt x="4217578" y="5466830"/>
                    <a:pt x="4241250" y="5450614"/>
                    <a:pt x="4272396" y="5466830"/>
                  </a:cubicBezTo>
                  <a:cubicBezTo>
                    <a:pt x="4284856" y="5473068"/>
                    <a:pt x="4297314" y="5463088"/>
                    <a:pt x="4309772" y="5461840"/>
                  </a:cubicBezTo>
                  <a:lnTo>
                    <a:pt x="4320182" y="5477000"/>
                  </a:lnTo>
                  <a:lnTo>
                    <a:pt x="4351290" y="5486954"/>
                  </a:lnTo>
                  <a:cubicBezTo>
                    <a:pt x="4382472" y="5490512"/>
                    <a:pt x="4410322" y="5475346"/>
                    <a:pt x="4437468" y="5456680"/>
                  </a:cubicBezTo>
                  <a:cubicBezTo>
                    <a:pt x="4444956" y="5450458"/>
                    <a:pt x="4448700" y="5441746"/>
                    <a:pt x="4448700" y="5434280"/>
                  </a:cubicBezTo>
                  <a:cubicBezTo>
                    <a:pt x="4449948" y="5410636"/>
                    <a:pt x="4463678" y="5393214"/>
                    <a:pt x="4477406" y="5377038"/>
                  </a:cubicBezTo>
                  <a:cubicBezTo>
                    <a:pt x="4526082" y="5338462"/>
                    <a:pt x="4554790" y="5284952"/>
                    <a:pt x="4588488" y="5233932"/>
                  </a:cubicBezTo>
                  <a:cubicBezTo>
                    <a:pt x="4602218" y="5210288"/>
                    <a:pt x="4627180" y="5197844"/>
                    <a:pt x="4653390" y="5184156"/>
                  </a:cubicBezTo>
                  <a:cubicBezTo>
                    <a:pt x="4727028" y="5144334"/>
                    <a:pt x="4814396" y="5156778"/>
                    <a:pt x="4885538" y="5118202"/>
                  </a:cubicBezTo>
                  <a:cubicBezTo>
                    <a:pt x="4935462" y="5092070"/>
                    <a:pt x="4987882" y="5070914"/>
                    <a:pt x="5022828" y="5016162"/>
                  </a:cubicBezTo>
                  <a:cubicBezTo>
                    <a:pt x="5046542" y="4980074"/>
                    <a:pt x="5061520" y="4942742"/>
                    <a:pt x="5072752" y="4904166"/>
                  </a:cubicBezTo>
                  <a:cubicBezTo>
                    <a:pt x="5083986" y="4868078"/>
                    <a:pt x="5074000" y="4827013"/>
                    <a:pt x="5059024" y="4789681"/>
                  </a:cubicBezTo>
                  <a:cubicBezTo>
                    <a:pt x="5052784" y="4773503"/>
                    <a:pt x="5042798" y="4758571"/>
                    <a:pt x="5036558" y="4741149"/>
                  </a:cubicBezTo>
                  <a:cubicBezTo>
                    <a:pt x="5027820" y="4711283"/>
                    <a:pt x="4995370" y="4703817"/>
                    <a:pt x="4971656" y="4700084"/>
                  </a:cubicBezTo>
                  <a:cubicBezTo>
                    <a:pt x="4944198" y="4696351"/>
                    <a:pt x="4920484" y="4685151"/>
                    <a:pt x="4894274" y="4682662"/>
                  </a:cubicBezTo>
                  <a:cubicBezTo>
                    <a:pt x="4855582" y="4680173"/>
                    <a:pt x="4750742" y="4686395"/>
                    <a:pt x="4715796" y="4697595"/>
                  </a:cubicBezTo>
                  <a:cubicBezTo>
                    <a:pt x="4714548" y="4700084"/>
                    <a:pt x="4713298" y="4700084"/>
                    <a:pt x="4712050" y="4700084"/>
                  </a:cubicBezTo>
                  <a:cubicBezTo>
                    <a:pt x="4710802" y="4698839"/>
                    <a:pt x="4709554" y="4697595"/>
                    <a:pt x="4709554" y="4697595"/>
                  </a:cubicBezTo>
                  <a:lnTo>
                    <a:pt x="4709554" y="4693785"/>
                  </a:lnTo>
                  <a:lnTo>
                    <a:pt x="4671846" y="4697211"/>
                  </a:lnTo>
                  <a:cubicBezTo>
                    <a:pt x="4632238" y="4694762"/>
                    <a:pt x="4596348" y="4675648"/>
                    <a:pt x="4560458" y="4656535"/>
                  </a:cubicBezTo>
                  <a:cubicBezTo>
                    <a:pt x="4552902" y="4652712"/>
                    <a:pt x="4539050" y="4645067"/>
                    <a:pt x="4545346" y="4631050"/>
                  </a:cubicBezTo>
                  <a:cubicBezTo>
                    <a:pt x="4547865" y="4625953"/>
                    <a:pt x="4551643" y="4623404"/>
                    <a:pt x="4556523" y="4622449"/>
                  </a:cubicBezTo>
                  <a:close/>
                  <a:moveTo>
                    <a:pt x="774515" y="4047931"/>
                  </a:moveTo>
                  <a:cubicBezTo>
                    <a:pt x="777785" y="4046371"/>
                    <a:pt x="781834" y="4046371"/>
                    <a:pt x="786194" y="4048867"/>
                  </a:cubicBezTo>
                  <a:cubicBezTo>
                    <a:pt x="811112" y="4065091"/>
                    <a:pt x="844750" y="4065091"/>
                    <a:pt x="863438" y="4093795"/>
                  </a:cubicBezTo>
                  <a:cubicBezTo>
                    <a:pt x="869668" y="4106275"/>
                    <a:pt x="882126" y="4113763"/>
                    <a:pt x="897076" y="4107523"/>
                  </a:cubicBezTo>
                  <a:cubicBezTo>
                    <a:pt x="917010" y="4100035"/>
                    <a:pt x="934452" y="4102531"/>
                    <a:pt x="953140" y="4115011"/>
                  </a:cubicBezTo>
                  <a:cubicBezTo>
                    <a:pt x="968090" y="4124995"/>
                    <a:pt x="983042" y="4127491"/>
                    <a:pt x="986778" y="4103779"/>
                  </a:cubicBezTo>
                  <a:cubicBezTo>
                    <a:pt x="989270" y="4090051"/>
                    <a:pt x="995500" y="4082563"/>
                    <a:pt x="1007958" y="4083811"/>
                  </a:cubicBezTo>
                  <a:cubicBezTo>
                    <a:pt x="1021662" y="4085059"/>
                    <a:pt x="1030384" y="4075075"/>
                    <a:pt x="1040350" y="4068835"/>
                  </a:cubicBezTo>
                  <a:cubicBezTo>
                    <a:pt x="1071498" y="4052611"/>
                    <a:pt x="1076480" y="4055107"/>
                    <a:pt x="1086448" y="4087555"/>
                  </a:cubicBezTo>
                  <a:cubicBezTo>
                    <a:pt x="1095168" y="4121251"/>
                    <a:pt x="1131300" y="4136227"/>
                    <a:pt x="1163692" y="4123747"/>
                  </a:cubicBezTo>
                  <a:cubicBezTo>
                    <a:pt x="1196084" y="4111267"/>
                    <a:pt x="1219756" y="4080067"/>
                    <a:pt x="1258378" y="4080067"/>
                  </a:cubicBezTo>
                  <a:cubicBezTo>
                    <a:pt x="1299490" y="4078819"/>
                    <a:pt x="1341850" y="4076323"/>
                    <a:pt x="1382964" y="4077571"/>
                  </a:cubicBezTo>
                  <a:cubicBezTo>
                    <a:pt x="1401652" y="4077571"/>
                    <a:pt x="1395422" y="4091299"/>
                    <a:pt x="1394176" y="4102531"/>
                  </a:cubicBezTo>
                  <a:cubicBezTo>
                    <a:pt x="1391684" y="4116259"/>
                    <a:pt x="1380472" y="4129987"/>
                    <a:pt x="1389192" y="4143715"/>
                  </a:cubicBezTo>
                  <a:cubicBezTo>
                    <a:pt x="1401652" y="4163683"/>
                    <a:pt x="1419094" y="4172420"/>
                    <a:pt x="1442766" y="4158691"/>
                  </a:cubicBezTo>
                  <a:cubicBezTo>
                    <a:pt x="1503812" y="4122499"/>
                    <a:pt x="1602236" y="4162435"/>
                    <a:pt x="1607220" y="4252292"/>
                  </a:cubicBezTo>
                  <a:cubicBezTo>
                    <a:pt x="1607220" y="4262276"/>
                    <a:pt x="1604728" y="4266020"/>
                    <a:pt x="1596006" y="4268516"/>
                  </a:cubicBezTo>
                  <a:cubicBezTo>
                    <a:pt x="1586040" y="4272260"/>
                    <a:pt x="1577318" y="4279748"/>
                    <a:pt x="1584794" y="4288484"/>
                  </a:cubicBezTo>
                  <a:cubicBezTo>
                    <a:pt x="1591022" y="4298468"/>
                    <a:pt x="1602236" y="4289732"/>
                    <a:pt x="1605974" y="4283492"/>
                  </a:cubicBezTo>
                  <a:cubicBezTo>
                    <a:pt x="1622170" y="4261028"/>
                    <a:pt x="1653316" y="4268516"/>
                    <a:pt x="1672004" y="4251044"/>
                  </a:cubicBezTo>
                  <a:cubicBezTo>
                    <a:pt x="1675742" y="4247300"/>
                    <a:pt x="1686954" y="4249796"/>
                    <a:pt x="1684462" y="4258532"/>
                  </a:cubicBezTo>
                  <a:cubicBezTo>
                    <a:pt x="1676988" y="4282244"/>
                    <a:pt x="1684462" y="4312196"/>
                    <a:pt x="1657054" y="4329668"/>
                  </a:cubicBezTo>
                  <a:cubicBezTo>
                    <a:pt x="1640858" y="4339652"/>
                    <a:pt x="1633382" y="4358372"/>
                    <a:pt x="1634628" y="4378340"/>
                  </a:cubicBezTo>
                  <a:cubicBezTo>
                    <a:pt x="1637120" y="4414532"/>
                    <a:pt x="1647086" y="4422020"/>
                    <a:pt x="1680726" y="4410788"/>
                  </a:cubicBezTo>
                  <a:cubicBezTo>
                    <a:pt x="1695676" y="4405796"/>
                    <a:pt x="1703150" y="4410788"/>
                    <a:pt x="1709380" y="4424516"/>
                  </a:cubicBezTo>
                  <a:cubicBezTo>
                    <a:pt x="1720592" y="4450724"/>
                    <a:pt x="1713118" y="4470692"/>
                    <a:pt x="1694430" y="4490660"/>
                  </a:cubicBezTo>
                  <a:cubicBezTo>
                    <a:pt x="1667020" y="4520612"/>
                    <a:pt x="1667020" y="4531844"/>
                    <a:pt x="1695676" y="4560548"/>
                  </a:cubicBezTo>
                  <a:cubicBezTo>
                    <a:pt x="1703150" y="4568036"/>
                    <a:pt x="1703150" y="4571780"/>
                    <a:pt x="1699414" y="4580516"/>
                  </a:cubicBezTo>
                  <a:cubicBezTo>
                    <a:pt x="1688200" y="4601732"/>
                    <a:pt x="1695676" y="4610468"/>
                    <a:pt x="1720592" y="4622948"/>
                  </a:cubicBezTo>
                  <a:cubicBezTo>
                    <a:pt x="1752986" y="4639172"/>
                    <a:pt x="1790362" y="4642916"/>
                    <a:pt x="1821508" y="4660389"/>
                  </a:cubicBezTo>
                  <a:cubicBezTo>
                    <a:pt x="1828984" y="4664133"/>
                    <a:pt x="1838950" y="4669125"/>
                    <a:pt x="1846426" y="4661637"/>
                  </a:cubicBezTo>
                  <a:cubicBezTo>
                    <a:pt x="1867604" y="4639172"/>
                    <a:pt x="1883802" y="4652901"/>
                    <a:pt x="1903734" y="4666629"/>
                  </a:cubicBezTo>
                  <a:cubicBezTo>
                    <a:pt x="1924914" y="4681605"/>
                    <a:pt x="1947340" y="4690341"/>
                    <a:pt x="1969766" y="4665381"/>
                  </a:cubicBezTo>
                  <a:cubicBezTo>
                    <a:pt x="1978486" y="4655397"/>
                    <a:pt x="1993438" y="4654149"/>
                    <a:pt x="2005896" y="4650405"/>
                  </a:cubicBezTo>
                  <a:cubicBezTo>
                    <a:pt x="2025830" y="4645412"/>
                    <a:pt x="2047010" y="4640420"/>
                    <a:pt x="2051992" y="4614212"/>
                  </a:cubicBezTo>
                  <a:cubicBezTo>
                    <a:pt x="2054484" y="4604228"/>
                    <a:pt x="2118024" y="4573028"/>
                    <a:pt x="2126744" y="4575524"/>
                  </a:cubicBezTo>
                  <a:cubicBezTo>
                    <a:pt x="2134220" y="4578020"/>
                    <a:pt x="2142940" y="4583012"/>
                    <a:pt x="2146678" y="4588004"/>
                  </a:cubicBezTo>
                  <a:cubicBezTo>
                    <a:pt x="2151662" y="4599236"/>
                    <a:pt x="2140450" y="4601732"/>
                    <a:pt x="2134220" y="4604228"/>
                  </a:cubicBezTo>
                  <a:cubicBezTo>
                    <a:pt x="2104320" y="4619204"/>
                    <a:pt x="2078156" y="4636676"/>
                    <a:pt x="2078156" y="4677861"/>
                  </a:cubicBezTo>
                  <a:cubicBezTo>
                    <a:pt x="2098090" y="4666629"/>
                    <a:pt x="2123008" y="4682853"/>
                    <a:pt x="2145432" y="4667877"/>
                  </a:cubicBezTo>
                  <a:cubicBezTo>
                    <a:pt x="2150416" y="4662885"/>
                    <a:pt x="2160382" y="4669125"/>
                    <a:pt x="2161628" y="4677861"/>
                  </a:cubicBezTo>
                  <a:cubicBezTo>
                    <a:pt x="2164120" y="4696581"/>
                    <a:pt x="2171596" y="4719045"/>
                    <a:pt x="2152908" y="4730277"/>
                  </a:cubicBezTo>
                  <a:cubicBezTo>
                    <a:pt x="2132974" y="4742757"/>
                    <a:pt x="2119270" y="4750245"/>
                    <a:pt x="2125498" y="4777701"/>
                  </a:cubicBezTo>
                  <a:cubicBezTo>
                    <a:pt x="2126744" y="4783941"/>
                    <a:pt x="2106810" y="4796421"/>
                    <a:pt x="2106810" y="4817637"/>
                  </a:cubicBezTo>
                  <a:cubicBezTo>
                    <a:pt x="2108056" y="4837605"/>
                    <a:pt x="2110548" y="4842597"/>
                    <a:pt x="2129236" y="4845093"/>
                  </a:cubicBezTo>
                  <a:cubicBezTo>
                    <a:pt x="2150416" y="4846341"/>
                    <a:pt x="2164120" y="4852581"/>
                    <a:pt x="2157892" y="4882533"/>
                  </a:cubicBezTo>
                  <a:cubicBezTo>
                    <a:pt x="2152908" y="4911237"/>
                    <a:pt x="2169104" y="4942437"/>
                    <a:pt x="2140450" y="4968645"/>
                  </a:cubicBezTo>
                  <a:cubicBezTo>
                    <a:pt x="2132974" y="4976133"/>
                    <a:pt x="2149170" y="4991108"/>
                    <a:pt x="2157892" y="4999844"/>
                  </a:cubicBezTo>
                  <a:cubicBezTo>
                    <a:pt x="2164120" y="5007332"/>
                    <a:pt x="2171596" y="5012324"/>
                    <a:pt x="2181562" y="5008580"/>
                  </a:cubicBezTo>
                  <a:cubicBezTo>
                    <a:pt x="2195268" y="5002340"/>
                    <a:pt x="2189038" y="4989860"/>
                    <a:pt x="2190284" y="4978629"/>
                  </a:cubicBezTo>
                  <a:cubicBezTo>
                    <a:pt x="2190284" y="4972389"/>
                    <a:pt x="2190284" y="4962405"/>
                    <a:pt x="2185300" y="4956165"/>
                  </a:cubicBezTo>
                  <a:cubicBezTo>
                    <a:pt x="2171596" y="4936197"/>
                    <a:pt x="2182808" y="4923717"/>
                    <a:pt x="2197758" y="4913733"/>
                  </a:cubicBezTo>
                  <a:cubicBezTo>
                    <a:pt x="2221430" y="4898757"/>
                    <a:pt x="2236380" y="4882533"/>
                    <a:pt x="2225168" y="4853829"/>
                  </a:cubicBezTo>
                  <a:cubicBezTo>
                    <a:pt x="2221430" y="4845093"/>
                    <a:pt x="2226414" y="4838853"/>
                    <a:pt x="2231398" y="4832613"/>
                  </a:cubicBezTo>
                  <a:cubicBezTo>
                    <a:pt x="2240118" y="4818885"/>
                    <a:pt x="2247594" y="4805157"/>
                    <a:pt x="2243856" y="4786437"/>
                  </a:cubicBezTo>
                  <a:cubicBezTo>
                    <a:pt x="2241364" y="4768965"/>
                    <a:pt x="2255068" y="4756485"/>
                    <a:pt x="2266282" y="4755237"/>
                  </a:cubicBezTo>
                  <a:cubicBezTo>
                    <a:pt x="2288708" y="4752741"/>
                    <a:pt x="2277494" y="4771461"/>
                    <a:pt x="2277494" y="4781445"/>
                  </a:cubicBezTo>
                  <a:cubicBezTo>
                    <a:pt x="2275002" y="4817637"/>
                    <a:pt x="2282478" y="4856325"/>
                    <a:pt x="2261298" y="4890021"/>
                  </a:cubicBezTo>
                  <a:cubicBezTo>
                    <a:pt x="2252576" y="4902501"/>
                    <a:pt x="2257560" y="4911237"/>
                    <a:pt x="2267528" y="4917477"/>
                  </a:cubicBezTo>
                  <a:cubicBezTo>
                    <a:pt x="2277494" y="4924965"/>
                    <a:pt x="2289952" y="4932453"/>
                    <a:pt x="2301166" y="4937445"/>
                  </a:cubicBezTo>
                  <a:cubicBezTo>
                    <a:pt x="2316116" y="4944933"/>
                    <a:pt x="2319854" y="4958661"/>
                    <a:pt x="2309886" y="4966149"/>
                  </a:cubicBezTo>
                  <a:cubicBezTo>
                    <a:pt x="2282478" y="4984868"/>
                    <a:pt x="2283724" y="5021060"/>
                    <a:pt x="2257560" y="5039780"/>
                  </a:cubicBezTo>
                  <a:cubicBezTo>
                    <a:pt x="2242610" y="5051012"/>
                    <a:pt x="2250086" y="5059748"/>
                    <a:pt x="2263790" y="5067236"/>
                  </a:cubicBezTo>
                  <a:cubicBezTo>
                    <a:pt x="2288708" y="5078468"/>
                    <a:pt x="2313624" y="5088452"/>
                    <a:pt x="2326082" y="5115908"/>
                  </a:cubicBezTo>
                  <a:cubicBezTo>
                    <a:pt x="2337296" y="5105924"/>
                    <a:pt x="2327328" y="5099684"/>
                    <a:pt x="2331066" y="5094692"/>
                  </a:cubicBezTo>
                  <a:cubicBezTo>
                    <a:pt x="2336050" y="5084708"/>
                    <a:pt x="2341034" y="5072228"/>
                    <a:pt x="2349754" y="5068484"/>
                  </a:cubicBezTo>
                  <a:cubicBezTo>
                    <a:pt x="2360968" y="5064740"/>
                    <a:pt x="2365950" y="5078468"/>
                    <a:pt x="2373426" y="5085956"/>
                  </a:cubicBezTo>
                  <a:cubicBezTo>
                    <a:pt x="2382146" y="5095940"/>
                    <a:pt x="2384638" y="5120900"/>
                    <a:pt x="2397098" y="5118404"/>
                  </a:cubicBezTo>
                  <a:cubicBezTo>
                    <a:pt x="2415786" y="5112164"/>
                    <a:pt x="2407064" y="5087204"/>
                    <a:pt x="2413294" y="5070980"/>
                  </a:cubicBezTo>
                  <a:cubicBezTo>
                    <a:pt x="2419522" y="5056004"/>
                    <a:pt x="2394606" y="5042276"/>
                    <a:pt x="2400834" y="5029796"/>
                  </a:cubicBezTo>
                  <a:cubicBezTo>
                    <a:pt x="2412048" y="5013572"/>
                    <a:pt x="2424506" y="5043524"/>
                    <a:pt x="2441948" y="5033540"/>
                  </a:cubicBezTo>
                  <a:cubicBezTo>
                    <a:pt x="2456898" y="5026052"/>
                    <a:pt x="2464374" y="5016068"/>
                    <a:pt x="2469358" y="5001092"/>
                  </a:cubicBezTo>
                  <a:cubicBezTo>
                    <a:pt x="2473094" y="4989860"/>
                    <a:pt x="2478078" y="4974885"/>
                    <a:pt x="2493028" y="4978629"/>
                  </a:cubicBezTo>
                  <a:cubicBezTo>
                    <a:pt x="2511716" y="4983620"/>
                    <a:pt x="2519192" y="5002340"/>
                    <a:pt x="2525422" y="5017316"/>
                  </a:cubicBezTo>
                  <a:cubicBezTo>
                    <a:pt x="2531650" y="5031044"/>
                    <a:pt x="2519192" y="5038532"/>
                    <a:pt x="2509226" y="5041028"/>
                  </a:cubicBezTo>
                  <a:cubicBezTo>
                    <a:pt x="2480570" y="5049764"/>
                    <a:pt x="2481816" y="5068484"/>
                    <a:pt x="2495520" y="5085956"/>
                  </a:cubicBezTo>
                  <a:cubicBezTo>
                    <a:pt x="2505488" y="5102180"/>
                    <a:pt x="2498012" y="5124644"/>
                    <a:pt x="2521684" y="5135876"/>
                  </a:cubicBezTo>
                  <a:cubicBezTo>
                    <a:pt x="2535388" y="5143366"/>
                    <a:pt x="2555322" y="5124644"/>
                    <a:pt x="2557814" y="5144614"/>
                  </a:cubicBezTo>
                  <a:cubicBezTo>
                    <a:pt x="2560306" y="5167078"/>
                    <a:pt x="2536634" y="5148358"/>
                    <a:pt x="2524176" y="5159590"/>
                  </a:cubicBezTo>
                  <a:cubicBezTo>
                    <a:pt x="2483062" y="5200774"/>
                    <a:pt x="2439456" y="5240710"/>
                    <a:pt x="2382146" y="5261926"/>
                  </a:cubicBezTo>
                  <a:cubicBezTo>
                    <a:pt x="2367196" y="5268166"/>
                    <a:pt x="2357230" y="5279398"/>
                    <a:pt x="2363458" y="5295622"/>
                  </a:cubicBezTo>
                  <a:cubicBezTo>
                    <a:pt x="2369688" y="5309350"/>
                    <a:pt x="2379656" y="5325574"/>
                    <a:pt x="2398344" y="5318086"/>
                  </a:cubicBezTo>
                  <a:cubicBezTo>
                    <a:pt x="2422014" y="5310598"/>
                    <a:pt x="2425752" y="5325574"/>
                    <a:pt x="2426998" y="5341798"/>
                  </a:cubicBezTo>
                  <a:cubicBezTo>
                    <a:pt x="2429490" y="5360518"/>
                    <a:pt x="2434474" y="5376742"/>
                    <a:pt x="2453162" y="5382982"/>
                  </a:cubicBezTo>
                  <a:cubicBezTo>
                    <a:pt x="2470604" y="5389222"/>
                    <a:pt x="2490538" y="5395462"/>
                    <a:pt x="2485554" y="5363014"/>
                  </a:cubicBezTo>
                  <a:cubicBezTo>
                    <a:pt x="2483062" y="5349286"/>
                    <a:pt x="2489292" y="5340550"/>
                    <a:pt x="2501750" y="5334310"/>
                  </a:cubicBezTo>
                  <a:cubicBezTo>
                    <a:pt x="2529158" y="5323078"/>
                    <a:pt x="2550338" y="5300614"/>
                    <a:pt x="2581486" y="5298118"/>
                  </a:cubicBezTo>
                  <a:cubicBezTo>
                    <a:pt x="2588960" y="5298118"/>
                    <a:pt x="2593944" y="5290630"/>
                    <a:pt x="2596436" y="5279398"/>
                  </a:cubicBezTo>
                  <a:cubicBezTo>
                    <a:pt x="2603910" y="5244454"/>
                    <a:pt x="2626336" y="5235718"/>
                    <a:pt x="2656238" y="5255686"/>
                  </a:cubicBezTo>
                  <a:cubicBezTo>
                    <a:pt x="2664958" y="5260678"/>
                    <a:pt x="2679908" y="5265670"/>
                    <a:pt x="2682400" y="5255686"/>
                  </a:cubicBezTo>
                  <a:cubicBezTo>
                    <a:pt x="2684892" y="5231974"/>
                    <a:pt x="2708564" y="5225734"/>
                    <a:pt x="2717284" y="5208262"/>
                  </a:cubicBezTo>
                  <a:cubicBezTo>
                    <a:pt x="2727252" y="5188294"/>
                    <a:pt x="2737218" y="5182054"/>
                    <a:pt x="2754660" y="5195782"/>
                  </a:cubicBezTo>
                  <a:cubicBezTo>
                    <a:pt x="2770856" y="5210758"/>
                    <a:pt x="2789544" y="5226982"/>
                    <a:pt x="2770856" y="5251942"/>
                  </a:cubicBezTo>
                  <a:cubicBezTo>
                    <a:pt x="2760890" y="5265670"/>
                    <a:pt x="2747186" y="5275654"/>
                    <a:pt x="2744694" y="5293126"/>
                  </a:cubicBezTo>
                  <a:cubicBezTo>
                    <a:pt x="2743448" y="5308102"/>
                    <a:pt x="2743448" y="5328070"/>
                    <a:pt x="2760890" y="5328070"/>
                  </a:cubicBezTo>
                  <a:cubicBezTo>
                    <a:pt x="2775840" y="5330566"/>
                    <a:pt x="2785806" y="5313094"/>
                    <a:pt x="2784562" y="5295622"/>
                  </a:cubicBezTo>
                  <a:cubicBezTo>
                    <a:pt x="2784562" y="5281894"/>
                    <a:pt x="2785806" y="5269414"/>
                    <a:pt x="2793282" y="5258182"/>
                  </a:cubicBezTo>
                  <a:cubicBezTo>
                    <a:pt x="2798266" y="5251942"/>
                    <a:pt x="2804494" y="5245702"/>
                    <a:pt x="2813216" y="5251942"/>
                  </a:cubicBezTo>
                  <a:cubicBezTo>
                    <a:pt x="2820692" y="5256934"/>
                    <a:pt x="2825674" y="5265670"/>
                    <a:pt x="2815708" y="5273158"/>
                  </a:cubicBezTo>
                  <a:cubicBezTo>
                    <a:pt x="2792036" y="5289382"/>
                    <a:pt x="2798266" y="5313094"/>
                    <a:pt x="2808232" y="5328070"/>
                  </a:cubicBezTo>
                  <a:cubicBezTo>
                    <a:pt x="2821936" y="5349286"/>
                    <a:pt x="2850592" y="5344294"/>
                    <a:pt x="2871772" y="5341798"/>
                  </a:cubicBezTo>
                  <a:cubicBezTo>
                    <a:pt x="2891706" y="5340550"/>
                    <a:pt x="2910394" y="5335558"/>
                    <a:pt x="2932818" y="5339302"/>
                  </a:cubicBezTo>
                  <a:cubicBezTo>
                    <a:pt x="2967704" y="5344294"/>
                    <a:pt x="2978916" y="5311846"/>
                    <a:pt x="2992620" y="5286886"/>
                  </a:cubicBezTo>
                  <a:cubicBezTo>
                    <a:pt x="3012554" y="5299366"/>
                    <a:pt x="3001342" y="5334310"/>
                    <a:pt x="3028750" y="5340550"/>
                  </a:cubicBezTo>
                  <a:cubicBezTo>
                    <a:pt x="3038718" y="5343046"/>
                    <a:pt x="3109732" y="5334310"/>
                    <a:pt x="3118452" y="5330566"/>
                  </a:cubicBezTo>
                  <a:cubicBezTo>
                    <a:pt x="3113470" y="5324326"/>
                    <a:pt x="3109732" y="5319334"/>
                    <a:pt x="3105994" y="5314342"/>
                  </a:cubicBezTo>
                  <a:cubicBezTo>
                    <a:pt x="3098518" y="5308102"/>
                    <a:pt x="3092290" y="5299366"/>
                    <a:pt x="3098518" y="5289382"/>
                  </a:cubicBezTo>
                  <a:cubicBezTo>
                    <a:pt x="3104748" y="5280646"/>
                    <a:pt x="3112224" y="5273158"/>
                    <a:pt x="3123436" y="5275654"/>
                  </a:cubicBezTo>
                  <a:cubicBezTo>
                    <a:pt x="3137140" y="5278150"/>
                    <a:pt x="3139632" y="5289382"/>
                    <a:pt x="3142124" y="5300614"/>
                  </a:cubicBezTo>
                  <a:cubicBezTo>
                    <a:pt x="3143370" y="5313094"/>
                    <a:pt x="3138386" y="5330566"/>
                    <a:pt x="3155828" y="5333062"/>
                  </a:cubicBezTo>
                  <a:cubicBezTo>
                    <a:pt x="3178254" y="5335558"/>
                    <a:pt x="3201926" y="5336806"/>
                    <a:pt x="3224352" y="5330566"/>
                  </a:cubicBezTo>
                  <a:cubicBezTo>
                    <a:pt x="3226842" y="5330566"/>
                    <a:pt x="3229334" y="5326822"/>
                    <a:pt x="3229334" y="5324326"/>
                  </a:cubicBezTo>
                  <a:cubicBezTo>
                    <a:pt x="3228088" y="5316838"/>
                    <a:pt x="3221860" y="5315590"/>
                    <a:pt x="3216876" y="5314342"/>
                  </a:cubicBezTo>
                  <a:cubicBezTo>
                    <a:pt x="3205664" y="5314342"/>
                    <a:pt x="3194450" y="5314342"/>
                    <a:pt x="3186976" y="5303110"/>
                  </a:cubicBezTo>
                  <a:cubicBezTo>
                    <a:pt x="3184484" y="5298118"/>
                    <a:pt x="3180746" y="5294374"/>
                    <a:pt x="3183238" y="5289382"/>
                  </a:cubicBezTo>
                  <a:cubicBezTo>
                    <a:pt x="3185730" y="5281894"/>
                    <a:pt x="3191958" y="5280646"/>
                    <a:pt x="3196942" y="5281894"/>
                  </a:cubicBezTo>
                  <a:cubicBezTo>
                    <a:pt x="3210646" y="5286886"/>
                    <a:pt x="3226842" y="5280646"/>
                    <a:pt x="3236810" y="5284390"/>
                  </a:cubicBezTo>
                  <a:cubicBezTo>
                    <a:pt x="3251760" y="5289382"/>
                    <a:pt x="3290382" y="5274406"/>
                    <a:pt x="3275432" y="5316838"/>
                  </a:cubicBezTo>
                  <a:cubicBezTo>
                    <a:pt x="3272940" y="5324326"/>
                    <a:pt x="3281660" y="5329318"/>
                    <a:pt x="3287890" y="5326822"/>
                  </a:cubicBezTo>
                  <a:cubicBezTo>
                    <a:pt x="3305332" y="5321830"/>
                    <a:pt x="3325266" y="5348038"/>
                    <a:pt x="3338970" y="5321830"/>
                  </a:cubicBezTo>
                  <a:cubicBezTo>
                    <a:pt x="3348938" y="5304358"/>
                    <a:pt x="3355166" y="5293126"/>
                    <a:pt x="3372610" y="5315590"/>
                  </a:cubicBezTo>
                  <a:cubicBezTo>
                    <a:pt x="3385068" y="5329318"/>
                    <a:pt x="3398772" y="5318086"/>
                    <a:pt x="3409984" y="5306854"/>
                  </a:cubicBezTo>
                  <a:cubicBezTo>
                    <a:pt x="3421198" y="5296870"/>
                    <a:pt x="3436148" y="5281894"/>
                    <a:pt x="3419952" y="5269414"/>
                  </a:cubicBezTo>
                  <a:cubicBezTo>
                    <a:pt x="3398772" y="5251942"/>
                    <a:pt x="3408740" y="5235718"/>
                    <a:pt x="3414968" y="5218246"/>
                  </a:cubicBezTo>
                  <a:cubicBezTo>
                    <a:pt x="3419952" y="5204518"/>
                    <a:pt x="3427428" y="5190790"/>
                    <a:pt x="3426182" y="5174566"/>
                  </a:cubicBezTo>
                  <a:cubicBezTo>
                    <a:pt x="3424936" y="5163334"/>
                    <a:pt x="3429918" y="5154598"/>
                    <a:pt x="3443624" y="5155846"/>
                  </a:cubicBezTo>
                  <a:cubicBezTo>
                    <a:pt x="3490966" y="5160838"/>
                    <a:pt x="3505916" y="5119652"/>
                    <a:pt x="3524604" y="5090948"/>
                  </a:cubicBezTo>
                  <a:cubicBezTo>
                    <a:pt x="3538310" y="5070980"/>
                    <a:pt x="3545784" y="5059748"/>
                    <a:pt x="3570702" y="5068484"/>
                  </a:cubicBezTo>
                  <a:cubicBezTo>
                    <a:pt x="3579422" y="5072228"/>
                    <a:pt x="3588144" y="5069732"/>
                    <a:pt x="3598110" y="5069732"/>
                  </a:cubicBezTo>
                  <a:cubicBezTo>
                    <a:pt x="3598110" y="5075972"/>
                    <a:pt x="3594372" y="5080964"/>
                    <a:pt x="3589390" y="5082212"/>
                  </a:cubicBezTo>
                  <a:cubicBezTo>
                    <a:pt x="3549522" y="5087204"/>
                    <a:pt x="3530834" y="5118404"/>
                    <a:pt x="3509654" y="5147110"/>
                  </a:cubicBezTo>
                  <a:cubicBezTo>
                    <a:pt x="3499688" y="5162086"/>
                    <a:pt x="3488474" y="5177062"/>
                    <a:pt x="3471032" y="5184550"/>
                  </a:cubicBezTo>
                  <a:cubicBezTo>
                    <a:pt x="3451098" y="5192038"/>
                    <a:pt x="3444870" y="5208262"/>
                    <a:pt x="3449852" y="5228230"/>
                  </a:cubicBezTo>
                  <a:cubicBezTo>
                    <a:pt x="3452344" y="5243206"/>
                    <a:pt x="3454836" y="5258182"/>
                    <a:pt x="3457328" y="5273158"/>
                  </a:cubicBezTo>
                  <a:cubicBezTo>
                    <a:pt x="3461066" y="5313094"/>
                    <a:pt x="3427428" y="5348038"/>
                    <a:pt x="3387560" y="5340550"/>
                  </a:cubicBezTo>
                  <a:cubicBezTo>
                    <a:pt x="3366380" y="5338054"/>
                    <a:pt x="3348938" y="5340550"/>
                    <a:pt x="3330250" y="5348038"/>
                  </a:cubicBezTo>
                  <a:cubicBezTo>
                    <a:pt x="3282906" y="5368006"/>
                    <a:pt x="3233072" y="5363014"/>
                    <a:pt x="3184484" y="5364262"/>
                  </a:cubicBezTo>
                  <a:cubicBezTo>
                    <a:pt x="3094782" y="5365510"/>
                    <a:pt x="3006324" y="5361766"/>
                    <a:pt x="2917868" y="5363014"/>
                  </a:cubicBezTo>
                  <a:cubicBezTo>
                    <a:pt x="2894198" y="5363014"/>
                    <a:pt x="2876756" y="5368006"/>
                    <a:pt x="2864296" y="5389222"/>
                  </a:cubicBezTo>
                  <a:cubicBezTo>
                    <a:pt x="2856822" y="5405446"/>
                    <a:pt x="2841870" y="5409190"/>
                    <a:pt x="2825674" y="5409190"/>
                  </a:cubicBezTo>
                  <a:cubicBezTo>
                    <a:pt x="2730988" y="5409190"/>
                    <a:pt x="2637550" y="5426662"/>
                    <a:pt x="2542864" y="5416678"/>
                  </a:cubicBezTo>
                  <a:cubicBezTo>
                    <a:pt x="2517946" y="5414182"/>
                    <a:pt x="2493028" y="5422918"/>
                    <a:pt x="2468112" y="5420422"/>
                  </a:cubicBezTo>
                  <a:cubicBezTo>
                    <a:pt x="2431982" y="5416678"/>
                    <a:pt x="2402080" y="5399206"/>
                    <a:pt x="2368442" y="5386726"/>
                  </a:cubicBezTo>
                  <a:cubicBezTo>
                    <a:pt x="2334804" y="5349286"/>
                    <a:pt x="2291198" y="5359270"/>
                    <a:pt x="2248840" y="5360518"/>
                  </a:cubicBezTo>
                  <a:cubicBezTo>
                    <a:pt x="2161628" y="5360518"/>
                    <a:pt x="2071926" y="5379238"/>
                    <a:pt x="1988454" y="5339302"/>
                  </a:cubicBezTo>
                  <a:cubicBezTo>
                    <a:pt x="1980978" y="5335558"/>
                    <a:pt x="1974750" y="5334310"/>
                    <a:pt x="1966028" y="5336806"/>
                  </a:cubicBezTo>
                  <a:cubicBezTo>
                    <a:pt x="1927406" y="5348038"/>
                    <a:pt x="1888784" y="5335558"/>
                    <a:pt x="1850162" y="5328070"/>
                  </a:cubicBezTo>
                  <a:cubicBezTo>
                    <a:pt x="1832720" y="5326822"/>
                    <a:pt x="1815278" y="5320582"/>
                    <a:pt x="1799082" y="5328070"/>
                  </a:cubicBezTo>
                  <a:cubicBezTo>
                    <a:pt x="1756722" y="5349286"/>
                    <a:pt x="1716856" y="5328070"/>
                    <a:pt x="1675742" y="5321830"/>
                  </a:cubicBezTo>
                  <a:cubicBezTo>
                    <a:pt x="1655808" y="5319334"/>
                    <a:pt x="1635874" y="5311846"/>
                    <a:pt x="1615940" y="5320582"/>
                  </a:cubicBezTo>
                  <a:cubicBezTo>
                    <a:pt x="1597252" y="5328070"/>
                    <a:pt x="1579810" y="5321830"/>
                    <a:pt x="1564860" y="5311846"/>
                  </a:cubicBezTo>
                  <a:cubicBezTo>
                    <a:pt x="1542434" y="5299366"/>
                    <a:pt x="1520008" y="5296870"/>
                    <a:pt x="1496338" y="5306854"/>
                  </a:cubicBezTo>
                  <a:cubicBezTo>
                    <a:pt x="1482632" y="5311846"/>
                    <a:pt x="1467682" y="5311846"/>
                    <a:pt x="1457716" y="5306854"/>
                  </a:cubicBezTo>
                  <a:cubicBezTo>
                    <a:pt x="1387948" y="5273158"/>
                    <a:pt x="1316932" y="5296870"/>
                    <a:pt x="1248410" y="5309350"/>
                  </a:cubicBezTo>
                  <a:cubicBezTo>
                    <a:pt x="1227230" y="5313094"/>
                    <a:pt x="1204806" y="5325574"/>
                    <a:pt x="1204806" y="5355526"/>
                  </a:cubicBezTo>
                  <a:cubicBezTo>
                    <a:pt x="1204806" y="5359270"/>
                    <a:pt x="1203560" y="5364262"/>
                    <a:pt x="1202314" y="5368006"/>
                  </a:cubicBezTo>
                  <a:cubicBezTo>
                    <a:pt x="1181134" y="5394214"/>
                    <a:pt x="1186118" y="5416678"/>
                    <a:pt x="1209788" y="5439142"/>
                  </a:cubicBezTo>
                  <a:cubicBezTo>
                    <a:pt x="1212904" y="5441014"/>
                    <a:pt x="1214460" y="5444134"/>
                    <a:pt x="1215550" y="5447878"/>
                  </a:cubicBezTo>
                  <a:lnTo>
                    <a:pt x="1217386" y="5455620"/>
                  </a:lnTo>
                  <a:lnTo>
                    <a:pt x="1220414" y="5458870"/>
                  </a:lnTo>
                  <a:cubicBezTo>
                    <a:pt x="1226660" y="5462604"/>
                    <a:pt x="1234156" y="5467580"/>
                    <a:pt x="1240404" y="5472558"/>
                  </a:cubicBezTo>
                  <a:cubicBezTo>
                    <a:pt x="1246650" y="5477534"/>
                    <a:pt x="1256646" y="5480024"/>
                    <a:pt x="1259144" y="5488734"/>
                  </a:cubicBezTo>
                  <a:cubicBezTo>
                    <a:pt x="1265390" y="5521086"/>
                    <a:pt x="1255396" y="5550950"/>
                    <a:pt x="1247900" y="5582058"/>
                  </a:cubicBezTo>
                  <a:cubicBezTo>
                    <a:pt x="1234156" y="5633074"/>
                    <a:pt x="1225412" y="5682846"/>
                    <a:pt x="1265390" y="5727642"/>
                  </a:cubicBezTo>
                  <a:cubicBezTo>
                    <a:pt x="1276634" y="5740086"/>
                    <a:pt x="1289128" y="5750040"/>
                    <a:pt x="1306618" y="5750040"/>
                  </a:cubicBezTo>
                  <a:cubicBezTo>
                    <a:pt x="1305370" y="5766216"/>
                    <a:pt x="1290378" y="5774926"/>
                    <a:pt x="1282882" y="5787368"/>
                  </a:cubicBezTo>
                  <a:cubicBezTo>
                    <a:pt x="1274136" y="5801056"/>
                    <a:pt x="1265390" y="5793590"/>
                    <a:pt x="1256646" y="5783636"/>
                  </a:cubicBezTo>
                  <a:cubicBezTo>
                    <a:pt x="1235406" y="5758750"/>
                    <a:pt x="1211668" y="5736352"/>
                    <a:pt x="1179186" y="5722664"/>
                  </a:cubicBezTo>
                  <a:cubicBezTo>
                    <a:pt x="1154200" y="5711466"/>
                    <a:pt x="1126714" y="5705244"/>
                    <a:pt x="1101728" y="5726398"/>
                  </a:cubicBezTo>
                  <a:cubicBezTo>
                    <a:pt x="1086736" y="5738840"/>
                    <a:pt x="1080488" y="5726398"/>
                    <a:pt x="1075492" y="5715198"/>
                  </a:cubicBezTo>
                  <a:cubicBezTo>
                    <a:pt x="1071744" y="5706488"/>
                    <a:pt x="1075492" y="5697778"/>
                    <a:pt x="1082988" y="5691556"/>
                  </a:cubicBezTo>
                  <a:cubicBezTo>
                    <a:pt x="1092982" y="5681602"/>
                    <a:pt x="1112972" y="5671648"/>
                    <a:pt x="1099228" y="5655472"/>
                  </a:cubicBezTo>
                  <a:cubicBezTo>
                    <a:pt x="1089234" y="5641784"/>
                    <a:pt x="1069244" y="5640540"/>
                    <a:pt x="1054252" y="5657960"/>
                  </a:cubicBezTo>
                  <a:cubicBezTo>
                    <a:pt x="1051754" y="5661694"/>
                    <a:pt x="1043008" y="5662938"/>
                    <a:pt x="1040510" y="5661694"/>
                  </a:cubicBezTo>
                  <a:cubicBezTo>
                    <a:pt x="1010526" y="5643028"/>
                    <a:pt x="988038" y="5616898"/>
                    <a:pt x="950558" y="5610676"/>
                  </a:cubicBezTo>
                  <a:cubicBezTo>
                    <a:pt x="938064" y="5608188"/>
                    <a:pt x="949308" y="5589524"/>
                    <a:pt x="955554" y="5579568"/>
                  </a:cubicBezTo>
                  <a:cubicBezTo>
                    <a:pt x="969298" y="5560904"/>
                    <a:pt x="988038" y="5547216"/>
                    <a:pt x="985538" y="5518598"/>
                  </a:cubicBezTo>
                  <a:cubicBezTo>
                    <a:pt x="984290" y="5501176"/>
                    <a:pt x="981790" y="5494956"/>
                    <a:pt x="968048" y="5499932"/>
                  </a:cubicBezTo>
                  <a:cubicBezTo>
                    <a:pt x="944310" y="5509888"/>
                    <a:pt x="933066" y="5502422"/>
                    <a:pt x="931818" y="5480024"/>
                  </a:cubicBezTo>
                  <a:cubicBezTo>
                    <a:pt x="931818" y="5442694"/>
                    <a:pt x="898086" y="5456382"/>
                    <a:pt x="883094" y="5445182"/>
                  </a:cubicBezTo>
                  <a:cubicBezTo>
                    <a:pt x="825624" y="5386700"/>
                    <a:pt x="753162" y="5373012"/>
                    <a:pt x="674454" y="5365546"/>
                  </a:cubicBezTo>
                  <a:cubicBezTo>
                    <a:pt x="643220" y="5361814"/>
                    <a:pt x="608240" y="5359326"/>
                    <a:pt x="577006" y="5346882"/>
                  </a:cubicBezTo>
                  <a:cubicBezTo>
                    <a:pt x="618234" y="5346882"/>
                    <a:pt x="658212" y="5333194"/>
                    <a:pt x="700690" y="5339416"/>
                  </a:cubicBezTo>
                  <a:cubicBezTo>
                    <a:pt x="720680" y="5341904"/>
                    <a:pt x="729424" y="5320752"/>
                    <a:pt x="743168" y="5310796"/>
                  </a:cubicBezTo>
                  <a:cubicBezTo>
                    <a:pt x="766906" y="5294620"/>
                    <a:pt x="748166" y="5278444"/>
                    <a:pt x="738170" y="5267246"/>
                  </a:cubicBezTo>
                  <a:cubicBezTo>
                    <a:pt x="725676" y="5252314"/>
                    <a:pt x="733172" y="5238626"/>
                    <a:pt x="733172" y="5223694"/>
                  </a:cubicBezTo>
                  <a:cubicBezTo>
                    <a:pt x="735672" y="5180144"/>
                    <a:pt x="709436" y="5151524"/>
                    <a:pt x="678202" y="5126638"/>
                  </a:cubicBezTo>
                  <a:cubicBezTo>
                    <a:pt x="638224" y="5095530"/>
                    <a:pt x="614486" y="5056956"/>
                    <a:pt x="616984" y="5005940"/>
                  </a:cubicBezTo>
                  <a:cubicBezTo>
                    <a:pt x="618234" y="4993496"/>
                    <a:pt x="606990" y="4986030"/>
                    <a:pt x="608240" y="4972344"/>
                  </a:cubicBezTo>
                  <a:cubicBezTo>
                    <a:pt x="610738" y="4954924"/>
                    <a:pt x="617298" y="4941236"/>
                    <a:pt x="628384" y="4931904"/>
                  </a:cubicBezTo>
                  <a:lnTo>
                    <a:pt x="675478" y="4917662"/>
                  </a:lnTo>
                  <a:lnTo>
                    <a:pt x="675312" y="4917477"/>
                  </a:lnTo>
                  <a:cubicBezTo>
                    <a:pt x="651642" y="4890021"/>
                    <a:pt x="634200" y="4858821"/>
                    <a:pt x="603052" y="4837605"/>
                  </a:cubicBezTo>
                  <a:cubicBezTo>
                    <a:pt x="569414" y="4813893"/>
                    <a:pt x="550726" y="4777701"/>
                    <a:pt x="523318" y="4747749"/>
                  </a:cubicBezTo>
                  <a:cubicBezTo>
                    <a:pt x="518334" y="4744005"/>
                    <a:pt x="518334" y="4736517"/>
                    <a:pt x="524564" y="4731525"/>
                  </a:cubicBezTo>
                  <a:cubicBezTo>
                    <a:pt x="535776" y="4729029"/>
                    <a:pt x="543252" y="4737765"/>
                    <a:pt x="549480" y="4744005"/>
                  </a:cubicBezTo>
                  <a:cubicBezTo>
                    <a:pt x="555710" y="4734021"/>
                    <a:pt x="559448" y="4722789"/>
                    <a:pt x="569414" y="4714053"/>
                  </a:cubicBezTo>
                  <a:cubicBezTo>
                    <a:pt x="575644" y="4707813"/>
                    <a:pt x="578136" y="4699077"/>
                    <a:pt x="573152" y="4690341"/>
                  </a:cubicBezTo>
                  <a:cubicBezTo>
                    <a:pt x="566922" y="4680357"/>
                    <a:pt x="559448" y="4666629"/>
                    <a:pt x="569414" y="4656645"/>
                  </a:cubicBezTo>
                  <a:cubicBezTo>
                    <a:pt x="584364" y="4641668"/>
                    <a:pt x="593086" y="4620452"/>
                    <a:pt x="610528" y="4610468"/>
                  </a:cubicBezTo>
                  <a:cubicBezTo>
                    <a:pt x="618002" y="4606724"/>
                    <a:pt x="629216" y="4606724"/>
                    <a:pt x="631708" y="4615460"/>
                  </a:cubicBezTo>
                  <a:cubicBezTo>
                    <a:pt x="637936" y="4632932"/>
                    <a:pt x="650396" y="4646660"/>
                    <a:pt x="660362" y="4661637"/>
                  </a:cubicBezTo>
                  <a:cubicBezTo>
                    <a:pt x="670330" y="4676613"/>
                    <a:pt x="656624" y="4695333"/>
                    <a:pt x="665346" y="4711557"/>
                  </a:cubicBezTo>
                  <a:cubicBezTo>
                    <a:pt x="672820" y="4724037"/>
                    <a:pt x="685280" y="4734021"/>
                    <a:pt x="679050" y="4751493"/>
                  </a:cubicBezTo>
                  <a:cubicBezTo>
                    <a:pt x="685280" y="4752741"/>
                    <a:pt x="686526" y="4750245"/>
                    <a:pt x="689018" y="4747749"/>
                  </a:cubicBezTo>
                  <a:cubicBezTo>
                    <a:pt x="695246" y="4741509"/>
                    <a:pt x="702722" y="4731525"/>
                    <a:pt x="713934" y="4737765"/>
                  </a:cubicBezTo>
                  <a:cubicBezTo>
                    <a:pt x="725148" y="4746501"/>
                    <a:pt x="716426" y="4756485"/>
                    <a:pt x="711442" y="4763973"/>
                  </a:cubicBezTo>
                  <a:cubicBezTo>
                    <a:pt x="701476" y="4778949"/>
                    <a:pt x="701476" y="4791429"/>
                    <a:pt x="712688" y="4805157"/>
                  </a:cubicBezTo>
                  <a:cubicBezTo>
                    <a:pt x="725148" y="4818885"/>
                    <a:pt x="735114" y="4831365"/>
                    <a:pt x="753802" y="4823877"/>
                  </a:cubicBezTo>
                  <a:cubicBezTo>
                    <a:pt x="761278" y="4821381"/>
                    <a:pt x="767506" y="4821381"/>
                    <a:pt x="773736" y="4821381"/>
                  </a:cubicBezTo>
                  <a:cubicBezTo>
                    <a:pt x="799900" y="4823877"/>
                    <a:pt x="813604" y="4803909"/>
                    <a:pt x="799900" y="4782693"/>
                  </a:cubicBezTo>
                  <a:cubicBezTo>
                    <a:pt x="782456" y="4758981"/>
                    <a:pt x="772490" y="4729029"/>
                    <a:pt x="746326" y="4712805"/>
                  </a:cubicBezTo>
                  <a:cubicBezTo>
                    <a:pt x="733868" y="4705317"/>
                    <a:pt x="728884" y="4694085"/>
                    <a:pt x="727638" y="4679109"/>
                  </a:cubicBezTo>
                  <a:cubicBezTo>
                    <a:pt x="726394" y="4647908"/>
                    <a:pt x="708950" y="4630436"/>
                    <a:pt x="682788" y="4620452"/>
                  </a:cubicBezTo>
                  <a:cubicBezTo>
                    <a:pt x="641674" y="4602980"/>
                    <a:pt x="604298" y="4574276"/>
                    <a:pt x="563184" y="4558052"/>
                  </a:cubicBezTo>
                  <a:cubicBezTo>
                    <a:pt x="558202" y="4555556"/>
                    <a:pt x="554464" y="4551812"/>
                    <a:pt x="550726" y="4551812"/>
                  </a:cubicBezTo>
                  <a:cubicBezTo>
                    <a:pt x="503384" y="4554308"/>
                    <a:pt x="482204" y="4513124"/>
                    <a:pt x="452302" y="4486916"/>
                  </a:cubicBezTo>
                  <a:cubicBezTo>
                    <a:pt x="428632" y="4466948"/>
                    <a:pt x="438598" y="4434500"/>
                    <a:pt x="474728" y="4412036"/>
                  </a:cubicBezTo>
                  <a:cubicBezTo>
                    <a:pt x="504630" y="4395812"/>
                    <a:pt x="523318" y="4372100"/>
                    <a:pt x="544496" y="4347140"/>
                  </a:cubicBezTo>
                  <a:cubicBezTo>
                    <a:pt x="548234" y="4343396"/>
                    <a:pt x="550726" y="4338404"/>
                    <a:pt x="553218" y="4333412"/>
                  </a:cubicBezTo>
                  <a:cubicBezTo>
                    <a:pt x="564430" y="4317188"/>
                    <a:pt x="564430" y="4299716"/>
                    <a:pt x="548234" y="4287236"/>
                  </a:cubicBezTo>
                  <a:cubicBezTo>
                    <a:pt x="514596" y="4259780"/>
                    <a:pt x="504630" y="4224836"/>
                    <a:pt x="510858" y="4183652"/>
                  </a:cubicBezTo>
                  <a:cubicBezTo>
                    <a:pt x="513350" y="4161187"/>
                    <a:pt x="504630" y="4139971"/>
                    <a:pt x="493416" y="4121251"/>
                  </a:cubicBezTo>
                  <a:cubicBezTo>
                    <a:pt x="487188" y="4113763"/>
                    <a:pt x="475974" y="4107523"/>
                    <a:pt x="484696" y="4096291"/>
                  </a:cubicBezTo>
                  <a:cubicBezTo>
                    <a:pt x="515842" y="4092547"/>
                    <a:pt x="528300" y="4113763"/>
                    <a:pt x="529546" y="4137475"/>
                  </a:cubicBezTo>
                  <a:cubicBezTo>
                    <a:pt x="530792" y="4172420"/>
                    <a:pt x="551972" y="4186148"/>
                    <a:pt x="581872" y="4194884"/>
                  </a:cubicBezTo>
                  <a:cubicBezTo>
                    <a:pt x="593086" y="4197380"/>
                    <a:pt x="604298" y="4201124"/>
                    <a:pt x="615512" y="4204868"/>
                  </a:cubicBezTo>
                  <a:cubicBezTo>
                    <a:pt x="624232" y="4208612"/>
                    <a:pt x="634200" y="4206116"/>
                    <a:pt x="634200" y="4197380"/>
                  </a:cubicBezTo>
                  <a:cubicBezTo>
                    <a:pt x="632954" y="4171172"/>
                    <a:pt x="650396" y="4162435"/>
                    <a:pt x="670330" y="4154947"/>
                  </a:cubicBezTo>
                  <a:cubicBezTo>
                    <a:pt x="677804" y="4152451"/>
                    <a:pt x="682788" y="4147459"/>
                    <a:pt x="681542" y="4139971"/>
                  </a:cubicBezTo>
                  <a:cubicBezTo>
                    <a:pt x="677804" y="4107523"/>
                    <a:pt x="701476" y="4100035"/>
                    <a:pt x="722656" y="4088803"/>
                  </a:cubicBezTo>
                  <a:cubicBezTo>
                    <a:pt x="740098" y="4081315"/>
                    <a:pt x="758786" y="4075075"/>
                    <a:pt x="767506" y="4056355"/>
                  </a:cubicBezTo>
                  <a:cubicBezTo>
                    <a:pt x="768752" y="4052611"/>
                    <a:pt x="771244" y="4049491"/>
                    <a:pt x="774515" y="4047931"/>
                  </a:cubicBezTo>
                  <a:close/>
                  <a:moveTo>
                    <a:pt x="110302" y="3513333"/>
                  </a:moveTo>
                  <a:cubicBezTo>
                    <a:pt x="147482" y="3518296"/>
                    <a:pt x="180944" y="3535668"/>
                    <a:pt x="216884" y="3539390"/>
                  </a:cubicBezTo>
                  <a:cubicBezTo>
                    <a:pt x="223080" y="3539390"/>
                    <a:pt x="229278" y="3541872"/>
                    <a:pt x="231756" y="3545594"/>
                  </a:cubicBezTo>
                  <a:cubicBezTo>
                    <a:pt x="252824" y="3590263"/>
                    <a:pt x="283808" y="3628729"/>
                    <a:pt x="287526" y="3679602"/>
                  </a:cubicBezTo>
                  <a:cubicBezTo>
                    <a:pt x="290004" y="3700696"/>
                    <a:pt x="270176" y="3704418"/>
                    <a:pt x="256542" y="3706900"/>
                  </a:cubicBezTo>
                  <a:cubicBezTo>
                    <a:pt x="226798" y="3714345"/>
                    <a:pt x="206970" y="3731716"/>
                    <a:pt x="189618" y="3755292"/>
                  </a:cubicBezTo>
                  <a:lnTo>
                    <a:pt x="185586" y="3759070"/>
                  </a:lnTo>
                  <a:lnTo>
                    <a:pt x="176740" y="3779561"/>
                  </a:lnTo>
                  <a:cubicBezTo>
                    <a:pt x="171040" y="3807368"/>
                    <a:pt x="178950" y="3837810"/>
                    <a:pt x="165922" y="3864036"/>
                  </a:cubicBezTo>
                  <a:cubicBezTo>
                    <a:pt x="157236" y="3879023"/>
                    <a:pt x="132418" y="3902751"/>
                    <a:pt x="167162" y="3923982"/>
                  </a:cubicBezTo>
                  <a:cubicBezTo>
                    <a:pt x="185776" y="3935222"/>
                    <a:pt x="193220" y="3961449"/>
                    <a:pt x="221760" y="3958951"/>
                  </a:cubicBezTo>
                  <a:cubicBezTo>
                    <a:pt x="235410" y="3957702"/>
                    <a:pt x="251540" y="3968942"/>
                    <a:pt x="244096" y="3982680"/>
                  </a:cubicBezTo>
                  <a:cubicBezTo>
                    <a:pt x="227964" y="4015150"/>
                    <a:pt x="244096" y="4046372"/>
                    <a:pt x="241614" y="4077594"/>
                  </a:cubicBezTo>
                  <a:cubicBezTo>
                    <a:pt x="205628" y="4097576"/>
                    <a:pt x="165922" y="4086336"/>
                    <a:pt x="128696" y="4090083"/>
                  </a:cubicBezTo>
                  <a:cubicBezTo>
                    <a:pt x="141104" y="4070101"/>
                    <a:pt x="134900" y="4051368"/>
                    <a:pt x="126214" y="4031386"/>
                  </a:cubicBezTo>
                  <a:cubicBezTo>
                    <a:pt x="90230" y="3946462"/>
                    <a:pt x="53004" y="3861538"/>
                    <a:pt x="24464" y="3772868"/>
                  </a:cubicBezTo>
                  <a:lnTo>
                    <a:pt x="24982" y="3770379"/>
                  </a:lnTo>
                  <a:lnTo>
                    <a:pt x="11620" y="3709382"/>
                  </a:lnTo>
                  <a:cubicBezTo>
                    <a:pt x="8676" y="3687047"/>
                    <a:pt x="6198" y="3664712"/>
                    <a:pt x="0" y="3643619"/>
                  </a:cubicBezTo>
                  <a:cubicBezTo>
                    <a:pt x="30984" y="3616321"/>
                    <a:pt x="58250" y="3586541"/>
                    <a:pt x="64446" y="3544353"/>
                  </a:cubicBezTo>
                  <a:cubicBezTo>
                    <a:pt x="69404" y="3513333"/>
                    <a:pt x="83036" y="3510851"/>
                    <a:pt x="110302" y="3513333"/>
                  </a:cubicBezTo>
                  <a:close/>
                  <a:moveTo>
                    <a:pt x="5161292" y="3340503"/>
                  </a:moveTo>
                  <a:cubicBezTo>
                    <a:pt x="5172526" y="3367897"/>
                    <a:pt x="5177518" y="3397782"/>
                    <a:pt x="5199986" y="3418950"/>
                  </a:cubicBezTo>
                  <a:cubicBezTo>
                    <a:pt x="5220582" y="3447590"/>
                    <a:pt x="5225262" y="3477163"/>
                    <a:pt x="5223702" y="3507048"/>
                  </a:cubicBezTo>
                  <a:cubicBezTo>
                    <a:pt x="5222142" y="3536932"/>
                    <a:pt x="5214340" y="3567128"/>
                    <a:pt x="5209972" y="3597013"/>
                  </a:cubicBezTo>
                  <a:cubicBezTo>
                    <a:pt x="5207476" y="3618181"/>
                    <a:pt x="5198738" y="3639349"/>
                    <a:pt x="5199986" y="3660518"/>
                  </a:cubicBezTo>
                  <a:cubicBezTo>
                    <a:pt x="5201234" y="3669234"/>
                    <a:pt x="5197490" y="3675460"/>
                    <a:pt x="5192498" y="3682931"/>
                  </a:cubicBezTo>
                  <a:cubicBezTo>
                    <a:pt x="5155050" y="3727758"/>
                    <a:pt x="5145066" y="3778811"/>
                    <a:pt x="5157548" y="3837335"/>
                  </a:cubicBezTo>
                  <a:cubicBezTo>
                    <a:pt x="5165036" y="3874691"/>
                    <a:pt x="5158796" y="3912046"/>
                    <a:pt x="5152554" y="3950647"/>
                  </a:cubicBezTo>
                  <a:cubicBezTo>
                    <a:pt x="5143816" y="4002945"/>
                    <a:pt x="5116356" y="4042792"/>
                    <a:pt x="5093888" y="4087618"/>
                  </a:cubicBezTo>
                  <a:cubicBezTo>
                    <a:pt x="5086398" y="4103806"/>
                    <a:pt x="5071420" y="4126219"/>
                    <a:pt x="5052698" y="4116258"/>
                  </a:cubicBezTo>
                  <a:cubicBezTo>
                    <a:pt x="5032726" y="4106296"/>
                    <a:pt x="5014002" y="4085128"/>
                    <a:pt x="5010258" y="4058979"/>
                  </a:cubicBezTo>
                  <a:cubicBezTo>
                    <a:pt x="5009010" y="4055243"/>
                    <a:pt x="5014002" y="4052753"/>
                    <a:pt x="5014002" y="4049018"/>
                  </a:cubicBezTo>
                  <a:cubicBezTo>
                    <a:pt x="5014002" y="4030340"/>
                    <a:pt x="5023988" y="4005436"/>
                    <a:pt x="5004016" y="3994229"/>
                  </a:cubicBezTo>
                  <a:cubicBezTo>
                    <a:pt x="4986542" y="3985513"/>
                    <a:pt x="4977804" y="4010417"/>
                    <a:pt x="4966570" y="4020378"/>
                  </a:cubicBezTo>
                  <a:cubicBezTo>
                    <a:pt x="4950344" y="4035320"/>
                    <a:pt x="4932868" y="4049018"/>
                    <a:pt x="4912896" y="4057734"/>
                  </a:cubicBezTo>
                  <a:cubicBezTo>
                    <a:pt x="4901662" y="4062715"/>
                    <a:pt x="4887932" y="4065205"/>
                    <a:pt x="4890430" y="4081393"/>
                  </a:cubicBezTo>
                  <a:cubicBezTo>
                    <a:pt x="4891678" y="4096335"/>
                    <a:pt x="4897918" y="4107542"/>
                    <a:pt x="4912896" y="4115013"/>
                  </a:cubicBezTo>
                  <a:cubicBezTo>
                    <a:pt x="4927876" y="4122484"/>
                    <a:pt x="4942854" y="4119993"/>
                    <a:pt x="4957832" y="4119993"/>
                  </a:cubicBezTo>
                  <a:cubicBezTo>
                    <a:pt x="4970314" y="4119993"/>
                    <a:pt x="4982798" y="4119993"/>
                    <a:pt x="4989038" y="4133691"/>
                  </a:cubicBezTo>
                  <a:cubicBezTo>
                    <a:pt x="4994030" y="4144897"/>
                    <a:pt x="5006514" y="4156104"/>
                    <a:pt x="4999024" y="4169801"/>
                  </a:cubicBezTo>
                  <a:cubicBezTo>
                    <a:pt x="4991534" y="4183498"/>
                    <a:pt x="4976556" y="4178518"/>
                    <a:pt x="4965322" y="4178518"/>
                  </a:cubicBezTo>
                  <a:cubicBezTo>
                    <a:pt x="4952840" y="4179763"/>
                    <a:pt x="4941606" y="4178518"/>
                    <a:pt x="4930372" y="4185989"/>
                  </a:cubicBezTo>
                  <a:cubicBezTo>
                    <a:pt x="4919138" y="4192215"/>
                    <a:pt x="4911648" y="4199686"/>
                    <a:pt x="4920386" y="4212138"/>
                  </a:cubicBezTo>
                  <a:cubicBezTo>
                    <a:pt x="4937862" y="4235796"/>
                    <a:pt x="4912896" y="4240777"/>
                    <a:pt x="4904160" y="4253229"/>
                  </a:cubicBezTo>
                  <a:cubicBezTo>
                    <a:pt x="4899166" y="4258210"/>
                    <a:pt x="4890430" y="4258210"/>
                    <a:pt x="4890430" y="4253229"/>
                  </a:cubicBezTo>
                  <a:cubicBezTo>
                    <a:pt x="4887932" y="4227080"/>
                    <a:pt x="4861720" y="4223344"/>
                    <a:pt x="4842996" y="4208402"/>
                  </a:cubicBezTo>
                  <a:cubicBezTo>
                    <a:pt x="4851734" y="4207157"/>
                    <a:pt x="4856728" y="4205912"/>
                    <a:pt x="4860472" y="4205912"/>
                  </a:cubicBezTo>
                  <a:cubicBezTo>
                    <a:pt x="4869210" y="4205912"/>
                    <a:pt x="4880444" y="4219609"/>
                    <a:pt x="4887932" y="4204667"/>
                  </a:cubicBezTo>
                  <a:cubicBezTo>
                    <a:pt x="4895422" y="4189724"/>
                    <a:pt x="4891678" y="4174782"/>
                    <a:pt x="4885436" y="4162330"/>
                  </a:cubicBezTo>
                  <a:cubicBezTo>
                    <a:pt x="4879196" y="4148633"/>
                    <a:pt x="4865464" y="4151123"/>
                    <a:pt x="4854230" y="4154859"/>
                  </a:cubicBezTo>
                  <a:cubicBezTo>
                    <a:pt x="4844246" y="4157349"/>
                    <a:pt x="4835508" y="4162330"/>
                    <a:pt x="4825522" y="4166066"/>
                  </a:cubicBezTo>
                  <a:cubicBezTo>
                    <a:pt x="4815536" y="4169801"/>
                    <a:pt x="4804302" y="4172292"/>
                    <a:pt x="4800558" y="4185989"/>
                  </a:cubicBezTo>
                  <a:cubicBezTo>
                    <a:pt x="4798062" y="4199686"/>
                    <a:pt x="4811792" y="4200931"/>
                    <a:pt x="4819280" y="4208402"/>
                  </a:cubicBezTo>
                  <a:cubicBezTo>
                    <a:pt x="4833012" y="4225835"/>
                    <a:pt x="4838004" y="4248248"/>
                    <a:pt x="4856728" y="4263191"/>
                  </a:cubicBezTo>
                  <a:cubicBezTo>
                    <a:pt x="4864216" y="4268171"/>
                    <a:pt x="4866712" y="4281868"/>
                    <a:pt x="4879196" y="4271907"/>
                  </a:cubicBezTo>
                  <a:cubicBezTo>
                    <a:pt x="4890430" y="4264436"/>
                    <a:pt x="4894174" y="4271907"/>
                    <a:pt x="4895422" y="4280623"/>
                  </a:cubicBezTo>
                  <a:cubicBezTo>
                    <a:pt x="4896670" y="4291830"/>
                    <a:pt x="4894174" y="4298056"/>
                    <a:pt x="4881692" y="4296811"/>
                  </a:cubicBezTo>
                  <a:cubicBezTo>
                    <a:pt x="4857976" y="4296811"/>
                    <a:pt x="4842996" y="4316734"/>
                    <a:pt x="4824274" y="4326695"/>
                  </a:cubicBezTo>
                  <a:cubicBezTo>
                    <a:pt x="4805550" y="4337902"/>
                    <a:pt x="4816784" y="4377748"/>
                    <a:pt x="4840500" y="4390200"/>
                  </a:cubicBezTo>
                  <a:cubicBezTo>
                    <a:pt x="4855478" y="4397671"/>
                    <a:pt x="4857976" y="4407633"/>
                    <a:pt x="4855478" y="4420085"/>
                  </a:cubicBezTo>
                  <a:cubicBezTo>
                    <a:pt x="4852982" y="4436272"/>
                    <a:pt x="4839252" y="4440008"/>
                    <a:pt x="4826770" y="4442498"/>
                  </a:cubicBezTo>
                  <a:cubicBezTo>
                    <a:pt x="4816784" y="4444989"/>
                    <a:pt x="4808046" y="4442498"/>
                    <a:pt x="4806798" y="4427556"/>
                  </a:cubicBezTo>
                  <a:cubicBezTo>
                    <a:pt x="4805550" y="4410123"/>
                    <a:pt x="4790572" y="4416349"/>
                    <a:pt x="4781834" y="4420085"/>
                  </a:cubicBezTo>
                  <a:cubicBezTo>
                    <a:pt x="4755622" y="4426311"/>
                    <a:pt x="4730658" y="4440008"/>
                    <a:pt x="4701948" y="4432537"/>
                  </a:cubicBezTo>
                  <a:cubicBezTo>
                    <a:pt x="4696956" y="4431291"/>
                    <a:pt x="4683226" y="4433782"/>
                    <a:pt x="4680728" y="4443743"/>
                  </a:cubicBezTo>
                  <a:cubicBezTo>
                    <a:pt x="4679480" y="4454950"/>
                    <a:pt x="4691962" y="4456195"/>
                    <a:pt x="4698204" y="4461176"/>
                  </a:cubicBezTo>
                  <a:cubicBezTo>
                    <a:pt x="4730658" y="4479854"/>
                    <a:pt x="4731906" y="4489816"/>
                    <a:pt x="4705694" y="4515965"/>
                  </a:cubicBezTo>
                  <a:cubicBezTo>
                    <a:pt x="4686970" y="4533397"/>
                    <a:pt x="4706942" y="4540868"/>
                    <a:pt x="4713182" y="4552075"/>
                  </a:cubicBezTo>
                  <a:cubicBezTo>
                    <a:pt x="4719424" y="4562037"/>
                    <a:pt x="4730658" y="4573243"/>
                    <a:pt x="4745636" y="4563282"/>
                  </a:cubicBezTo>
                  <a:cubicBezTo>
                    <a:pt x="4758118" y="4554566"/>
                    <a:pt x="4751878" y="4547094"/>
                    <a:pt x="4744388" y="4539623"/>
                  </a:cubicBezTo>
                  <a:cubicBezTo>
                    <a:pt x="4736898" y="4532152"/>
                    <a:pt x="4725664" y="4524681"/>
                    <a:pt x="4738146" y="4512229"/>
                  </a:cubicBezTo>
                  <a:cubicBezTo>
                    <a:pt x="4748132" y="4502267"/>
                    <a:pt x="4758118" y="4499777"/>
                    <a:pt x="4769352" y="4512229"/>
                  </a:cubicBezTo>
                  <a:cubicBezTo>
                    <a:pt x="4783082" y="4527171"/>
                    <a:pt x="4804302" y="4520945"/>
                    <a:pt x="4820528" y="4528416"/>
                  </a:cubicBezTo>
                  <a:cubicBezTo>
                    <a:pt x="4835508" y="4535888"/>
                    <a:pt x="4855478" y="4537133"/>
                    <a:pt x="4849238" y="4560791"/>
                  </a:cubicBezTo>
                  <a:cubicBezTo>
                    <a:pt x="4842996" y="4583205"/>
                    <a:pt x="4836756" y="4603128"/>
                    <a:pt x="4806798" y="4601883"/>
                  </a:cubicBezTo>
                  <a:cubicBezTo>
                    <a:pt x="4774344" y="4601883"/>
                    <a:pt x="4741892" y="4590676"/>
                    <a:pt x="4709438" y="4585695"/>
                  </a:cubicBezTo>
                  <a:cubicBezTo>
                    <a:pt x="4663254" y="4580715"/>
                    <a:pt x="4620814" y="4591921"/>
                    <a:pt x="4575878" y="4590676"/>
                  </a:cubicBezTo>
                  <a:cubicBezTo>
                    <a:pt x="4539680" y="4589431"/>
                    <a:pt x="4502234" y="4590676"/>
                    <a:pt x="4466036" y="4588186"/>
                  </a:cubicBezTo>
                  <a:cubicBezTo>
                    <a:pt x="4457298" y="4578224"/>
                    <a:pt x="4441072" y="4584450"/>
                    <a:pt x="4432334" y="4575734"/>
                  </a:cubicBezTo>
                  <a:cubicBezTo>
                    <a:pt x="4414858" y="4568263"/>
                    <a:pt x="4398632" y="4560791"/>
                    <a:pt x="4382404" y="4553320"/>
                  </a:cubicBezTo>
                  <a:cubicBezTo>
                    <a:pt x="4362434" y="4543359"/>
                    <a:pt x="4341214" y="4532152"/>
                    <a:pt x="4351200" y="4503513"/>
                  </a:cubicBezTo>
                  <a:cubicBezTo>
                    <a:pt x="4377412" y="4512229"/>
                    <a:pt x="4399880" y="4496041"/>
                    <a:pt x="4423596" y="4489816"/>
                  </a:cubicBezTo>
                  <a:cubicBezTo>
                    <a:pt x="4483510" y="4472383"/>
                    <a:pt x="4534688" y="4440008"/>
                    <a:pt x="4590858" y="4417594"/>
                  </a:cubicBezTo>
                  <a:cubicBezTo>
                    <a:pt x="4624558" y="4405142"/>
                    <a:pt x="4642034" y="4377748"/>
                    <a:pt x="4662006" y="4350354"/>
                  </a:cubicBezTo>
                  <a:lnTo>
                    <a:pt x="4665172" y="4350312"/>
                  </a:lnTo>
                  <a:lnTo>
                    <a:pt x="4659964" y="4346353"/>
                  </a:lnTo>
                  <a:cubicBezTo>
                    <a:pt x="4659964" y="4287656"/>
                    <a:pt x="4666354" y="4280162"/>
                    <a:pt x="4722584" y="4280162"/>
                  </a:cubicBezTo>
                  <a:lnTo>
                    <a:pt x="4724524" y="4281205"/>
                  </a:lnTo>
                  <a:lnTo>
                    <a:pt x="4724416" y="4280623"/>
                  </a:lnTo>
                  <a:cubicBezTo>
                    <a:pt x="4748132" y="4260700"/>
                    <a:pt x="4759366" y="4233306"/>
                    <a:pt x="4760614" y="4203421"/>
                  </a:cubicBezTo>
                  <a:cubicBezTo>
                    <a:pt x="4761862" y="4184743"/>
                    <a:pt x="4766856" y="4167311"/>
                    <a:pt x="4779338" y="4154859"/>
                  </a:cubicBezTo>
                  <a:cubicBezTo>
                    <a:pt x="4803054" y="4133691"/>
                    <a:pt x="4815536" y="4107542"/>
                    <a:pt x="4820528" y="4077657"/>
                  </a:cubicBezTo>
                  <a:cubicBezTo>
                    <a:pt x="4823026" y="4057734"/>
                    <a:pt x="4833012" y="4040301"/>
                    <a:pt x="4842996" y="4022868"/>
                  </a:cubicBezTo>
                  <a:cubicBezTo>
                    <a:pt x="4852982" y="3999210"/>
                    <a:pt x="4870458" y="3986758"/>
                    <a:pt x="4896670" y="3985513"/>
                  </a:cubicBezTo>
                  <a:cubicBezTo>
                    <a:pt x="4932868" y="3984268"/>
                    <a:pt x="4964074" y="3976796"/>
                    <a:pt x="4982798" y="3936950"/>
                  </a:cubicBezTo>
                  <a:cubicBezTo>
                    <a:pt x="4995280" y="3907066"/>
                    <a:pt x="5017748" y="3910801"/>
                    <a:pt x="5038966" y="3936950"/>
                  </a:cubicBezTo>
                  <a:cubicBezTo>
                    <a:pt x="5052698" y="3954383"/>
                    <a:pt x="5071420" y="3953138"/>
                    <a:pt x="5090144" y="3953138"/>
                  </a:cubicBezTo>
                  <a:cubicBezTo>
                    <a:pt x="5106370" y="3950647"/>
                    <a:pt x="5117604" y="3943176"/>
                    <a:pt x="5121350" y="3926989"/>
                  </a:cubicBezTo>
                  <a:cubicBezTo>
                    <a:pt x="5126342" y="3892123"/>
                    <a:pt x="5132582" y="3856013"/>
                    <a:pt x="5127590" y="3819902"/>
                  </a:cubicBezTo>
                  <a:cubicBezTo>
                    <a:pt x="5125094" y="3809941"/>
                    <a:pt x="5123846" y="3793753"/>
                    <a:pt x="5110116" y="3794998"/>
                  </a:cubicBezTo>
                  <a:cubicBezTo>
                    <a:pt x="5095136" y="3796244"/>
                    <a:pt x="5096384" y="3811186"/>
                    <a:pt x="5098882" y="3821147"/>
                  </a:cubicBezTo>
                  <a:cubicBezTo>
                    <a:pt x="5105122" y="3848542"/>
                    <a:pt x="5090144" y="3865974"/>
                    <a:pt x="5073916" y="3882162"/>
                  </a:cubicBezTo>
                  <a:cubicBezTo>
                    <a:pt x="5057690" y="3898349"/>
                    <a:pt x="5040214" y="3894614"/>
                    <a:pt x="5036470" y="3873445"/>
                  </a:cubicBezTo>
                  <a:cubicBezTo>
                    <a:pt x="5028982" y="3839825"/>
                    <a:pt x="5028982" y="3803715"/>
                    <a:pt x="5047704" y="3771340"/>
                  </a:cubicBezTo>
                  <a:cubicBezTo>
                    <a:pt x="5057690" y="3753907"/>
                    <a:pt x="5073916" y="3745191"/>
                    <a:pt x="5093888" y="3742700"/>
                  </a:cubicBezTo>
                  <a:cubicBezTo>
                    <a:pt x="5123846" y="3741455"/>
                    <a:pt x="5137576" y="3721532"/>
                    <a:pt x="5137576" y="3695383"/>
                  </a:cubicBezTo>
                  <a:cubicBezTo>
                    <a:pt x="5138824" y="3639349"/>
                    <a:pt x="5161292" y="3588296"/>
                    <a:pt x="5180016" y="3537244"/>
                  </a:cubicBezTo>
                  <a:cubicBezTo>
                    <a:pt x="5183760" y="3529772"/>
                    <a:pt x="5191250" y="3521056"/>
                    <a:pt x="5187504" y="3516075"/>
                  </a:cubicBezTo>
                  <a:cubicBezTo>
                    <a:pt x="5161292" y="3477474"/>
                    <a:pt x="5187504" y="3427667"/>
                    <a:pt x="5161292" y="3390311"/>
                  </a:cubicBezTo>
                  <a:cubicBezTo>
                    <a:pt x="5151306" y="3375369"/>
                    <a:pt x="5147562" y="3356691"/>
                    <a:pt x="5161292" y="3340503"/>
                  </a:cubicBezTo>
                  <a:close/>
                  <a:moveTo>
                    <a:pt x="3228083" y="1837174"/>
                  </a:moveTo>
                  <a:cubicBezTo>
                    <a:pt x="3236853" y="1835128"/>
                    <a:pt x="3245974" y="1843080"/>
                    <a:pt x="3254392" y="1846823"/>
                  </a:cubicBezTo>
                  <a:cubicBezTo>
                    <a:pt x="3268112" y="1854309"/>
                    <a:pt x="3281832" y="1855556"/>
                    <a:pt x="3295552" y="1856804"/>
                  </a:cubicBezTo>
                  <a:cubicBezTo>
                    <a:pt x="3326734" y="1858051"/>
                    <a:pt x="3334218" y="1870526"/>
                    <a:pt x="3319250" y="1897971"/>
                  </a:cubicBezTo>
                  <a:cubicBezTo>
                    <a:pt x="3310520" y="1912942"/>
                    <a:pt x="3319250" y="1917932"/>
                    <a:pt x="3326734" y="1925417"/>
                  </a:cubicBezTo>
                  <a:cubicBezTo>
                    <a:pt x="3334218" y="1935397"/>
                    <a:pt x="3342948" y="1935397"/>
                    <a:pt x="3351680" y="1926664"/>
                  </a:cubicBezTo>
                  <a:cubicBezTo>
                    <a:pt x="3386602" y="1890486"/>
                    <a:pt x="3435246" y="1907952"/>
                    <a:pt x="3477654" y="1899219"/>
                  </a:cubicBezTo>
                  <a:cubicBezTo>
                    <a:pt x="3480148" y="1899219"/>
                    <a:pt x="3482642" y="1901714"/>
                    <a:pt x="3483890" y="1901714"/>
                  </a:cubicBezTo>
                  <a:cubicBezTo>
                    <a:pt x="3528790" y="1884249"/>
                    <a:pt x="3543758" y="1917932"/>
                    <a:pt x="3564962" y="1946624"/>
                  </a:cubicBezTo>
                  <a:cubicBezTo>
                    <a:pt x="3576186" y="1962842"/>
                    <a:pt x="3583670" y="1980307"/>
                    <a:pt x="3607368" y="1982802"/>
                  </a:cubicBezTo>
                  <a:cubicBezTo>
                    <a:pt x="3609864" y="1982802"/>
                    <a:pt x="3614852" y="1986545"/>
                    <a:pt x="3614852" y="1987792"/>
                  </a:cubicBezTo>
                  <a:cubicBezTo>
                    <a:pt x="3608616" y="2025218"/>
                    <a:pt x="3627324" y="2058901"/>
                    <a:pt x="3621088" y="2095079"/>
                  </a:cubicBezTo>
                  <a:cubicBezTo>
                    <a:pt x="3619842" y="2107554"/>
                    <a:pt x="3606122" y="2110049"/>
                    <a:pt x="3599884" y="2098821"/>
                  </a:cubicBezTo>
                  <a:cubicBezTo>
                    <a:pt x="3583670" y="2071376"/>
                    <a:pt x="3556230" y="2068881"/>
                    <a:pt x="3530038" y="2060148"/>
                  </a:cubicBezTo>
                  <a:cubicBezTo>
                    <a:pt x="3497610" y="2048921"/>
                    <a:pt x="3465180" y="2035198"/>
                    <a:pt x="3432752" y="2021475"/>
                  </a:cubicBezTo>
                  <a:cubicBezTo>
                    <a:pt x="3421526" y="2017733"/>
                    <a:pt x="3411548" y="2010248"/>
                    <a:pt x="3412796" y="2032703"/>
                  </a:cubicBezTo>
                  <a:cubicBezTo>
                    <a:pt x="3415290" y="2057653"/>
                    <a:pt x="3401570" y="2060148"/>
                    <a:pt x="3385356" y="2047673"/>
                  </a:cubicBezTo>
                  <a:cubicBezTo>
                    <a:pt x="3366646" y="2031455"/>
                    <a:pt x="3362904" y="2040188"/>
                    <a:pt x="3356668" y="2056406"/>
                  </a:cubicBezTo>
                  <a:cubicBezTo>
                    <a:pt x="3347938" y="2088841"/>
                    <a:pt x="3344196" y="2121276"/>
                    <a:pt x="3327982" y="2151217"/>
                  </a:cubicBezTo>
                  <a:cubicBezTo>
                    <a:pt x="3322992" y="2158702"/>
                    <a:pt x="3327982" y="2166187"/>
                    <a:pt x="3331724" y="2172424"/>
                  </a:cubicBezTo>
                  <a:cubicBezTo>
                    <a:pt x="3350432" y="2206107"/>
                    <a:pt x="3367894" y="2242285"/>
                    <a:pt x="3380366" y="2277215"/>
                  </a:cubicBezTo>
                  <a:cubicBezTo>
                    <a:pt x="3386602" y="2293433"/>
                    <a:pt x="3397828" y="2304661"/>
                    <a:pt x="3416538" y="2298423"/>
                  </a:cubicBezTo>
                  <a:cubicBezTo>
                    <a:pt x="3451460" y="2288443"/>
                    <a:pt x="3473912" y="2307156"/>
                    <a:pt x="3493868" y="2332106"/>
                  </a:cubicBezTo>
                  <a:cubicBezTo>
                    <a:pt x="3497610" y="2335849"/>
                    <a:pt x="3500104" y="2338344"/>
                    <a:pt x="3502598" y="2342086"/>
                  </a:cubicBezTo>
                  <a:cubicBezTo>
                    <a:pt x="3542510" y="2384502"/>
                    <a:pt x="3542510" y="2384502"/>
                    <a:pt x="3515072" y="2440640"/>
                  </a:cubicBezTo>
                  <a:cubicBezTo>
                    <a:pt x="3513824" y="2440640"/>
                    <a:pt x="3510082" y="2440640"/>
                    <a:pt x="3508834" y="2439392"/>
                  </a:cubicBezTo>
                  <a:cubicBezTo>
                    <a:pt x="3471416" y="2404462"/>
                    <a:pt x="3471416" y="2405709"/>
                    <a:pt x="3448966" y="2453115"/>
                  </a:cubicBezTo>
                  <a:cubicBezTo>
                    <a:pt x="3440236" y="2473075"/>
                    <a:pt x="3419032" y="2485550"/>
                    <a:pt x="3417784" y="2510500"/>
                  </a:cubicBezTo>
                  <a:cubicBezTo>
                    <a:pt x="3416538" y="2537946"/>
                    <a:pt x="3431504" y="2564143"/>
                    <a:pt x="3429010" y="2592836"/>
                  </a:cubicBezTo>
                  <a:cubicBezTo>
                    <a:pt x="3427762" y="2607806"/>
                    <a:pt x="3441482" y="2622777"/>
                    <a:pt x="3460192" y="2605311"/>
                  </a:cubicBezTo>
                  <a:cubicBezTo>
                    <a:pt x="3471416" y="2594084"/>
                    <a:pt x="3482642" y="2597826"/>
                    <a:pt x="3495114" y="2605311"/>
                  </a:cubicBezTo>
                  <a:cubicBezTo>
                    <a:pt x="3521308" y="2617786"/>
                    <a:pt x="3543758" y="2641489"/>
                    <a:pt x="3576186" y="2637747"/>
                  </a:cubicBezTo>
                  <a:cubicBezTo>
                    <a:pt x="3586166" y="2636499"/>
                    <a:pt x="3591154" y="2643984"/>
                    <a:pt x="3593648" y="2650222"/>
                  </a:cubicBezTo>
                  <a:cubicBezTo>
                    <a:pt x="3603626" y="2680162"/>
                    <a:pt x="3629820" y="2675172"/>
                    <a:pt x="3651022" y="2673925"/>
                  </a:cubicBezTo>
                  <a:cubicBezTo>
                    <a:pt x="3664742" y="2671430"/>
                    <a:pt x="3672226" y="2622777"/>
                    <a:pt x="3663496" y="2604064"/>
                  </a:cubicBezTo>
                  <a:cubicBezTo>
                    <a:pt x="3652270" y="2581609"/>
                    <a:pt x="3637302" y="2567886"/>
                    <a:pt x="3611110" y="2585351"/>
                  </a:cubicBezTo>
                  <a:cubicBezTo>
                    <a:pt x="3606122" y="2589094"/>
                    <a:pt x="3598638" y="2592836"/>
                    <a:pt x="3593648" y="2586599"/>
                  </a:cubicBezTo>
                  <a:cubicBezTo>
                    <a:pt x="3587412" y="2577866"/>
                    <a:pt x="3592402" y="2571629"/>
                    <a:pt x="3598638" y="2566638"/>
                  </a:cubicBezTo>
                  <a:cubicBezTo>
                    <a:pt x="3607368" y="2559153"/>
                    <a:pt x="3617346" y="2550421"/>
                    <a:pt x="3627324" y="2550421"/>
                  </a:cubicBezTo>
                  <a:cubicBezTo>
                    <a:pt x="3656012" y="2547926"/>
                    <a:pt x="3659754" y="2521728"/>
                    <a:pt x="3675968" y="2506758"/>
                  </a:cubicBezTo>
                  <a:cubicBezTo>
                    <a:pt x="3683452" y="2500520"/>
                    <a:pt x="3675968" y="2494283"/>
                    <a:pt x="3670980" y="2491788"/>
                  </a:cubicBezTo>
                  <a:cubicBezTo>
                    <a:pt x="3651022" y="2481808"/>
                    <a:pt x="3639798" y="2453115"/>
                    <a:pt x="3608616" y="2461847"/>
                  </a:cubicBezTo>
                  <a:cubicBezTo>
                    <a:pt x="3601132" y="2464342"/>
                    <a:pt x="3593648" y="2453115"/>
                    <a:pt x="3592402" y="2444382"/>
                  </a:cubicBezTo>
                  <a:cubicBezTo>
                    <a:pt x="3589906" y="2434402"/>
                    <a:pt x="3597390" y="2431907"/>
                    <a:pt x="3606122" y="2431907"/>
                  </a:cubicBezTo>
                  <a:cubicBezTo>
                    <a:pt x="3641044" y="2434402"/>
                    <a:pt x="3646034" y="2409452"/>
                    <a:pt x="3648528" y="2385749"/>
                  </a:cubicBezTo>
                  <a:cubicBezTo>
                    <a:pt x="3652270" y="2350819"/>
                    <a:pt x="3644786" y="2317136"/>
                    <a:pt x="3656012" y="2283453"/>
                  </a:cubicBezTo>
                  <a:cubicBezTo>
                    <a:pt x="3657260" y="2278463"/>
                    <a:pt x="3657260" y="2270978"/>
                    <a:pt x="3653518" y="2268483"/>
                  </a:cubicBezTo>
                  <a:cubicBezTo>
                    <a:pt x="3626078" y="2241038"/>
                    <a:pt x="3632314" y="2206107"/>
                    <a:pt x="3628572" y="2172424"/>
                  </a:cubicBezTo>
                  <a:cubicBezTo>
                    <a:pt x="3624830" y="2141237"/>
                    <a:pt x="3643540" y="2105059"/>
                    <a:pt x="3672226" y="2095079"/>
                  </a:cubicBezTo>
                  <a:cubicBezTo>
                    <a:pt x="3680958" y="2092583"/>
                    <a:pt x="3689688" y="2091336"/>
                    <a:pt x="3695924" y="2085098"/>
                  </a:cubicBezTo>
                  <a:cubicBezTo>
                    <a:pt x="3702160" y="2077613"/>
                    <a:pt x="3709644" y="2076366"/>
                    <a:pt x="3715880" y="2082603"/>
                  </a:cubicBezTo>
                  <a:cubicBezTo>
                    <a:pt x="3724612" y="2091336"/>
                    <a:pt x="3717128" y="2095079"/>
                    <a:pt x="3710892" y="2100069"/>
                  </a:cubicBezTo>
                  <a:cubicBezTo>
                    <a:pt x="3702160" y="2110049"/>
                    <a:pt x="3709644" y="2118781"/>
                    <a:pt x="3715880" y="2122524"/>
                  </a:cubicBezTo>
                  <a:cubicBezTo>
                    <a:pt x="3733342" y="2130009"/>
                    <a:pt x="3747062" y="2113791"/>
                    <a:pt x="3763276" y="2111296"/>
                  </a:cubicBezTo>
                  <a:cubicBezTo>
                    <a:pt x="3773254" y="2110049"/>
                    <a:pt x="3765772" y="2096326"/>
                    <a:pt x="3763276" y="2088841"/>
                  </a:cubicBezTo>
                  <a:cubicBezTo>
                    <a:pt x="3752052" y="2068881"/>
                    <a:pt x="3762030" y="2055158"/>
                    <a:pt x="3779492" y="2046426"/>
                  </a:cubicBezTo>
                  <a:cubicBezTo>
                    <a:pt x="3789470" y="2041435"/>
                    <a:pt x="3800694" y="2038940"/>
                    <a:pt x="3809426" y="2033950"/>
                  </a:cubicBezTo>
                  <a:cubicBezTo>
                    <a:pt x="3843102" y="2017733"/>
                    <a:pt x="3854326" y="2022723"/>
                    <a:pt x="3860564" y="2058901"/>
                  </a:cubicBezTo>
                  <a:cubicBezTo>
                    <a:pt x="3865552" y="2088841"/>
                    <a:pt x="3870542" y="2110049"/>
                    <a:pt x="3907960" y="2088841"/>
                  </a:cubicBezTo>
                  <a:cubicBezTo>
                    <a:pt x="3915442" y="2085098"/>
                    <a:pt x="3924174" y="2088841"/>
                    <a:pt x="3931658" y="2095079"/>
                  </a:cubicBezTo>
                  <a:cubicBezTo>
                    <a:pt x="3937894" y="2100069"/>
                    <a:pt x="3946624" y="2103811"/>
                    <a:pt x="3952860" y="2097574"/>
                  </a:cubicBezTo>
                  <a:cubicBezTo>
                    <a:pt x="3985290" y="2068881"/>
                    <a:pt x="4017718" y="2091336"/>
                    <a:pt x="4048900" y="2096326"/>
                  </a:cubicBezTo>
                  <a:cubicBezTo>
                    <a:pt x="4063868" y="2098821"/>
                    <a:pt x="4078834" y="2107554"/>
                    <a:pt x="4088812" y="2092583"/>
                  </a:cubicBezTo>
                  <a:cubicBezTo>
                    <a:pt x="4101286" y="2077613"/>
                    <a:pt x="4082576" y="2070128"/>
                    <a:pt x="4075092" y="2060148"/>
                  </a:cubicBezTo>
                  <a:cubicBezTo>
                    <a:pt x="4058878" y="2038940"/>
                    <a:pt x="4076340" y="2031455"/>
                    <a:pt x="4091306" y="2028960"/>
                  </a:cubicBezTo>
                  <a:cubicBezTo>
                    <a:pt x="4106274" y="2027713"/>
                    <a:pt x="4119994" y="2026465"/>
                    <a:pt x="4133714" y="2020228"/>
                  </a:cubicBezTo>
                  <a:cubicBezTo>
                    <a:pt x="4151176" y="2013990"/>
                    <a:pt x="4174874" y="1996525"/>
                    <a:pt x="4162402" y="2038940"/>
                  </a:cubicBezTo>
                  <a:cubicBezTo>
                    <a:pt x="4159906" y="2047673"/>
                    <a:pt x="4168638" y="2048921"/>
                    <a:pt x="4174874" y="2052663"/>
                  </a:cubicBezTo>
                  <a:cubicBezTo>
                    <a:pt x="4201066" y="2070128"/>
                    <a:pt x="4233496" y="2068881"/>
                    <a:pt x="4259688" y="2086346"/>
                  </a:cubicBezTo>
                  <a:cubicBezTo>
                    <a:pt x="4264676" y="2090088"/>
                    <a:pt x="4273408" y="2088841"/>
                    <a:pt x="4277150" y="2081356"/>
                  </a:cubicBezTo>
                  <a:cubicBezTo>
                    <a:pt x="4287128" y="2066386"/>
                    <a:pt x="4298352" y="2067633"/>
                    <a:pt x="4314568" y="2072623"/>
                  </a:cubicBezTo>
                  <a:cubicBezTo>
                    <a:pt x="4338266" y="2078861"/>
                    <a:pt x="4349490" y="2066386"/>
                    <a:pt x="4351986" y="2042683"/>
                  </a:cubicBezTo>
                  <a:cubicBezTo>
                    <a:pt x="4355726" y="1991535"/>
                    <a:pt x="4373188" y="1974070"/>
                    <a:pt x="4420584" y="1969080"/>
                  </a:cubicBezTo>
                  <a:cubicBezTo>
                    <a:pt x="4444282" y="1966585"/>
                    <a:pt x="4440540" y="1987792"/>
                    <a:pt x="4446778" y="2000268"/>
                  </a:cubicBezTo>
                  <a:cubicBezTo>
                    <a:pt x="4451766" y="2010248"/>
                    <a:pt x="4443036" y="2028960"/>
                    <a:pt x="4458002" y="2031455"/>
                  </a:cubicBezTo>
                  <a:cubicBezTo>
                    <a:pt x="4469228" y="2033950"/>
                    <a:pt x="4474218" y="2017733"/>
                    <a:pt x="4480454" y="2009000"/>
                  </a:cubicBezTo>
                  <a:cubicBezTo>
                    <a:pt x="4487938" y="2000268"/>
                    <a:pt x="4496668" y="1991535"/>
                    <a:pt x="4509140" y="1996525"/>
                  </a:cubicBezTo>
                  <a:cubicBezTo>
                    <a:pt x="4531592" y="2006505"/>
                    <a:pt x="4549054" y="1996525"/>
                    <a:pt x="4567762" y="1986545"/>
                  </a:cubicBezTo>
                  <a:cubicBezTo>
                    <a:pt x="4608922" y="1965337"/>
                    <a:pt x="4653824" y="1975317"/>
                    <a:pt x="4697478" y="1977812"/>
                  </a:cubicBezTo>
                  <a:cubicBezTo>
                    <a:pt x="4717434" y="1979060"/>
                    <a:pt x="4723670" y="2023970"/>
                    <a:pt x="4709950" y="2048921"/>
                  </a:cubicBezTo>
                  <a:cubicBezTo>
                    <a:pt x="4704962" y="2058901"/>
                    <a:pt x="4698724" y="2065138"/>
                    <a:pt x="4693736" y="2075118"/>
                  </a:cubicBezTo>
                  <a:cubicBezTo>
                    <a:pt x="4685004" y="2087593"/>
                    <a:pt x="4686252" y="2101316"/>
                    <a:pt x="4702466" y="2106306"/>
                  </a:cubicBezTo>
                  <a:cubicBezTo>
                    <a:pt x="4724918" y="2112544"/>
                    <a:pt x="4721176" y="2126266"/>
                    <a:pt x="4716186" y="2142484"/>
                  </a:cubicBezTo>
                  <a:cubicBezTo>
                    <a:pt x="4708702" y="2163692"/>
                    <a:pt x="4698724" y="2186147"/>
                    <a:pt x="4724918" y="2204860"/>
                  </a:cubicBezTo>
                  <a:cubicBezTo>
                    <a:pt x="4727412" y="2206107"/>
                    <a:pt x="4728660" y="2217335"/>
                    <a:pt x="4726164" y="2219830"/>
                  </a:cubicBezTo>
                  <a:cubicBezTo>
                    <a:pt x="4709950" y="2238543"/>
                    <a:pt x="4717434" y="2262245"/>
                    <a:pt x="4712444" y="2283453"/>
                  </a:cubicBezTo>
                  <a:cubicBezTo>
                    <a:pt x="4703714" y="2325868"/>
                    <a:pt x="4706208" y="2340839"/>
                    <a:pt x="4744874" y="2365789"/>
                  </a:cubicBezTo>
                  <a:cubicBezTo>
                    <a:pt x="4761088" y="2375769"/>
                    <a:pt x="4747368" y="2380759"/>
                    <a:pt x="4742378" y="2386997"/>
                  </a:cubicBezTo>
                  <a:cubicBezTo>
                    <a:pt x="4737390" y="2395729"/>
                    <a:pt x="4722422" y="2401967"/>
                    <a:pt x="4736142" y="2414442"/>
                  </a:cubicBezTo>
                  <a:cubicBezTo>
                    <a:pt x="4746120" y="2421927"/>
                    <a:pt x="4758594" y="2420679"/>
                    <a:pt x="4768572" y="2410699"/>
                  </a:cubicBezTo>
                  <a:cubicBezTo>
                    <a:pt x="4778550" y="2401967"/>
                    <a:pt x="4788528" y="2394482"/>
                    <a:pt x="4797258" y="2384502"/>
                  </a:cubicBezTo>
                  <a:cubicBezTo>
                    <a:pt x="4803494" y="2377016"/>
                    <a:pt x="4814720" y="2370779"/>
                    <a:pt x="4823452" y="2377016"/>
                  </a:cubicBezTo>
                  <a:cubicBezTo>
                    <a:pt x="4830934" y="2382007"/>
                    <a:pt x="4827192" y="2391987"/>
                    <a:pt x="4824698" y="2399472"/>
                  </a:cubicBezTo>
                  <a:cubicBezTo>
                    <a:pt x="4823452" y="2408204"/>
                    <a:pt x="4822204" y="2418184"/>
                    <a:pt x="4820956" y="2428164"/>
                  </a:cubicBezTo>
                  <a:cubicBezTo>
                    <a:pt x="4814720" y="2456857"/>
                    <a:pt x="4797258" y="2470580"/>
                    <a:pt x="4768572" y="2464342"/>
                  </a:cubicBezTo>
                  <a:cubicBezTo>
                    <a:pt x="4748616" y="2459352"/>
                    <a:pt x="4739884" y="2469332"/>
                    <a:pt x="4736142" y="2483055"/>
                  </a:cubicBezTo>
                  <a:cubicBezTo>
                    <a:pt x="4733648" y="2504263"/>
                    <a:pt x="4746120" y="2500520"/>
                    <a:pt x="4762336" y="2500520"/>
                  </a:cubicBezTo>
                  <a:cubicBezTo>
                    <a:pt x="4784786" y="2499273"/>
                    <a:pt x="4791022" y="2520480"/>
                    <a:pt x="4794764" y="2537946"/>
                  </a:cubicBezTo>
                  <a:cubicBezTo>
                    <a:pt x="4797258" y="2550421"/>
                    <a:pt x="4802248" y="2556658"/>
                    <a:pt x="4813474" y="2557906"/>
                  </a:cubicBezTo>
                  <a:cubicBezTo>
                    <a:pt x="4824698" y="2557906"/>
                    <a:pt x="4837172" y="2556658"/>
                    <a:pt x="4839666" y="2542936"/>
                  </a:cubicBezTo>
                  <a:cubicBezTo>
                    <a:pt x="4842160" y="2527966"/>
                    <a:pt x="4849644" y="2521728"/>
                    <a:pt x="4863364" y="2526718"/>
                  </a:cubicBezTo>
                  <a:cubicBezTo>
                    <a:pt x="4878330" y="2531708"/>
                    <a:pt x="4895792" y="2534203"/>
                    <a:pt x="4893298" y="2556658"/>
                  </a:cubicBezTo>
                  <a:cubicBezTo>
                    <a:pt x="4893298" y="2567886"/>
                    <a:pt x="4895792" y="2580361"/>
                    <a:pt x="4885814" y="2589094"/>
                  </a:cubicBezTo>
                  <a:cubicBezTo>
                    <a:pt x="4879578" y="2595331"/>
                    <a:pt x="4870848" y="2601569"/>
                    <a:pt x="4877084" y="2609054"/>
                  </a:cubicBezTo>
                  <a:cubicBezTo>
                    <a:pt x="4916996" y="2651469"/>
                    <a:pt x="4880826" y="2683905"/>
                    <a:pt x="4862116" y="2718835"/>
                  </a:cubicBezTo>
                  <a:cubicBezTo>
                    <a:pt x="4855880" y="2727568"/>
                    <a:pt x="4855880" y="2736300"/>
                    <a:pt x="4853386" y="2746280"/>
                  </a:cubicBezTo>
                  <a:cubicBezTo>
                    <a:pt x="4848396" y="2764993"/>
                    <a:pt x="4855880" y="2769983"/>
                    <a:pt x="4873342" y="2769983"/>
                  </a:cubicBezTo>
                  <a:cubicBezTo>
                    <a:pt x="4883320" y="2769983"/>
                    <a:pt x="4895792" y="2769983"/>
                    <a:pt x="4905770" y="2772478"/>
                  </a:cubicBezTo>
                  <a:cubicBezTo>
                    <a:pt x="4919490" y="2776221"/>
                    <a:pt x="4923232" y="2786201"/>
                    <a:pt x="4919490" y="2798676"/>
                  </a:cubicBezTo>
                  <a:cubicBezTo>
                    <a:pt x="4914502" y="2814894"/>
                    <a:pt x="4907018" y="2802418"/>
                    <a:pt x="4899534" y="2799923"/>
                  </a:cubicBezTo>
                  <a:cubicBezTo>
                    <a:pt x="4890804" y="2794933"/>
                    <a:pt x="4885814" y="2801171"/>
                    <a:pt x="4879578" y="2807408"/>
                  </a:cubicBezTo>
                  <a:cubicBezTo>
                    <a:pt x="4847150" y="2839844"/>
                    <a:pt x="4834676" y="2838596"/>
                    <a:pt x="4807236" y="2801171"/>
                  </a:cubicBezTo>
                  <a:cubicBezTo>
                    <a:pt x="4804742" y="2797428"/>
                    <a:pt x="4802248" y="2796181"/>
                    <a:pt x="4798506" y="2793686"/>
                  </a:cubicBezTo>
                  <a:cubicBezTo>
                    <a:pt x="4788528" y="2844834"/>
                    <a:pt x="4789776" y="2849824"/>
                    <a:pt x="4830934" y="2876022"/>
                  </a:cubicBezTo>
                  <a:cubicBezTo>
                    <a:pt x="4833430" y="2877269"/>
                    <a:pt x="4834676" y="2877269"/>
                    <a:pt x="4837172" y="2878517"/>
                  </a:cubicBezTo>
                  <a:cubicBezTo>
                    <a:pt x="4844654" y="2887249"/>
                    <a:pt x="4843408" y="2905962"/>
                    <a:pt x="4860870" y="2898477"/>
                  </a:cubicBezTo>
                  <a:cubicBezTo>
                    <a:pt x="4873342" y="2893487"/>
                    <a:pt x="4865858" y="2879764"/>
                    <a:pt x="4867106" y="2868537"/>
                  </a:cubicBezTo>
                  <a:cubicBezTo>
                    <a:pt x="4870848" y="2851071"/>
                    <a:pt x="4877084" y="2844834"/>
                    <a:pt x="4893298" y="2858557"/>
                  </a:cubicBezTo>
                  <a:cubicBezTo>
                    <a:pt x="4902028" y="2866042"/>
                    <a:pt x="4913254" y="2871032"/>
                    <a:pt x="4919490" y="2878517"/>
                  </a:cubicBezTo>
                  <a:cubicBezTo>
                    <a:pt x="4930716" y="2892239"/>
                    <a:pt x="4933210" y="2905962"/>
                    <a:pt x="4909512" y="2908457"/>
                  </a:cubicBezTo>
                  <a:cubicBezTo>
                    <a:pt x="4895792" y="2909705"/>
                    <a:pt x="4884568" y="2914695"/>
                    <a:pt x="4877084" y="2927170"/>
                  </a:cubicBezTo>
                  <a:cubicBezTo>
                    <a:pt x="4864610" y="2953367"/>
                    <a:pt x="4872094" y="2969585"/>
                    <a:pt x="4907018" y="2972080"/>
                  </a:cubicBezTo>
                  <a:cubicBezTo>
                    <a:pt x="4934458" y="2975823"/>
                    <a:pt x="4935704" y="2982060"/>
                    <a:pt x="4939446" y="3009506"/>
                  </a:cubicBezTo>
                  <a:cubicBezTo>
                    <a:pt x="4944436" y="3066891"/>
                    <a:pt x="4923232" y="3123029"/>
                    <a:pt x="4939446" y="3180415"/>
                  </a:cubicBezTo>
                  <a:cubicBezTo>
                    <a:pt x="4943188" y="3194138"/>
                    <a:pt x="4935704" y="3206613"/>
                    <a:pt x="4921984" y="3216593"/>
                  </a:cubicBezTo>
                  <a:cubicBezTo>
                    <a:pt x="4880826" y="3241543"/>
                    <a:pt x="4847150" y="3272731"/>
                    <a:pt x="4834676" y="3322631"/>
                  </a:cubicBezTo>
                  <a:cubicBezTo>
                    <a:pt x="4827192" y="3350077"/>
                    <a:pt x="4798506" y="3365047"/>
                    <a:pt x="4784786" y="3389997"/>
                  </a:cubicBezTo>
                  <a:cubicBezTo>
                    <a:pt x="4781044" y="3398730"/>
                    <a:pt x="4764830" y="3389997"/>
                    <a:pt x="4756098" y="3383759"/>
                  </a:cubicBezTo>
                  <a:cubicBezTo>
                    <a:pt x="4742378" y="3371284"/>
                    <a:pt x="4734896" y="3376274"/>
                    <a:pt x="4727412" y="3392492"/>
                  </a:cubicBezTo>
                  <a:cubicBezTo>
                    <a:pt x="4709950" y="3428670"/>
                    <a:pt x="4691242" y="3463600"/>
                    <a:pt x="4686252" y="3504768"/>
                  </a:cubicBezTo>
                  <a:cubicBezTo>
                    <a:pt x="4683758" y="3527223"/>
                    <a:pt x="4673780" y="3549679"/>
                    <a:pt x="4651328" y="3565896"/>
                  </a:cubicBezTo>
                  <a:cubicBezTo>
                    <a:pt x="4618900" y="3589599"/>
                    <a:pt x="4607674" y="3632015"/>
                    <a:pt x="4577740" y="3660707"/>
                  </a:cubicBezTo>
                  <a:cubicBezTo>
                    <a:pt x="4566514" y="3671935"/>
                    <a:pt x="4575246" y="3709360"/>
                    <a:pt x="4580234" y="3734311"/>
                  </a:cubicBezTo>
                  <a:cubicBezTo>
                    <a:pt x="4585224" y="3761756"/>
                    <a:pt x="4585224" y="3782964"/>
                    <a:pt x="4552794" y="3790449"/>
                  </a:cubicBezTo>
                  <a:cubicBezTo>
                    <a:pt x="4532838" y="3796686"/>
                    <a:pt x="4524108" y="3816647"/>
                    <a:pt x="4527850" y="3832864"/>
                  </a:cubicBezTo>
                  <a:cubicBezTo>
                    <a:pt x="4536580" y="3871537"/>
                    <a:pt x="4516624" y="3877775"/>
                    <a:pt x="4486690" y="3875280"/>
                  </a:cubicBezTo>
                  <a:cubicBezTo>
                    <a:pt x="4476712" y="3874032"/>
                    <a:pt x="4466734" y="3875280"/>
                    <a:pt x="4456756" y="3875280"/>
                  </a:cubicBezTo>
                  <a:cubicBezTo>
                    <a:pt x="4411854" y="3855319"/>
                    <a:pt x="4363210" y="3857814"/>
                    <a:pt x="4317062" y="3849082"/>
                  </a:cubicBezTo>
                  <a:cubicBezTo>
                    <a:pt x="4294610" y="3845339"/>
                    <a:pt x="4280892" y="3837854"/>
                    <a:pt x="4270912" y="3817894"/>
                  </a:cubicBezTo>
                  <a:cubicBezTo>
                    <a:pt x="4260934" y="3797934"/>
                    <a:pt x="4270912" y="3786706"/>
                    <a:pt x="4284632" y="3771736"/>
                  </a:cubicBezTo>
                  <a:cubicBezTo>
                    <a:pt x="4307084" y="3748033"/>
                    <a:pt x="4332028" y="3723083"/>
                    <a:pt x="4325792" y="3683163"/>
                  </a:cubicBezTo>
                  <a:cubicBezTo>
                    <a:pt x="4323298" y="3671935"/>
                    <a:pt x="4333276" y="3664450"/>
                    <a:pt x="4342008" y="3655717"/>
                  </a:cubicBezTo>
                  <a:cubicBezTo>
                    <a:pt x="4358222" y="3638252"/>
                    <a:pt x="4353232" y="3624530"/>
                    <a:pt x="4328288" y="3624530"/>
                  </a:cubicBezTo>
                  <a:cubicBezTo>
                    <a:pt x="4312072" y="3623282"/>
                    <a:pt x="4299600" y="3617044"/>
                    <a:pt x="4289622" y="3604569"/>
                  </a:cubicBezTo>
                  <a:cubicBezTo>
                    <a:pt x="4273408" y="3585857"/>
                    <a:pt x="4255946" y="3585857"/>
                    <a:pt x="4237236" y="3600827"/>
                  </a:cubicBezTo>
                  <a:cubicBezTo>
                    <a:pt x="4203560" y="3625777"/>
                    <a:pt x="4164896" y="3618292"/>
                    <a:pt x="4127478" y="3610807"/>
                  </a:cubicBezTo>
                  <a:cubicBezTo>
                    <a:pt x="4107522" y="3604569"/>
                    <a:pt x="4087566" y="3597084"/>
                    <a:pt x="4068856" y="3610807"/>
                  </a:cubicBezTo>
                  <a:cubicBezTo>
                    <a:pt x="4052642" y="3623282"/>
                    <a:pt x="4045158" y="3609559"/>
                    <a:pt x="4032686" y="3603322"/>
                  </a:cubicBezTo>
                  <a:lnTo>
                    <a:pt x="4032866" y="3602781"/>
                  </a:lnTo>
                  <a:lnTo>
                    <a:pt x="4011406" y="3603289"/>
                  </a:lnTo>
                  <a:cubicBezTo>
                    <a:pt x="4003152" y="3605158"/>
                    <a:pt x="3995988" y="3610142"/>
                    <a:pt x="3991626" y="3622603"/>
                  </a:cubicBezTo>
                  <a:cubicBezTo>
                    <a:pt x="3989136" y="3630079"/>
                    <a:pt x="3981660" y="3630079"/>
                    <a:pt x="3974184" y="3626341"/>
                  </a:cubicBezTo>
                  <a:cubicBezTo>
                    <a:pt x="3935562" y="3607650"/>
                    <a:pt x="3885724" y="3606404"/>
                    <a:pt x="3863298" y="3559053"/>
                  </a:cubicBezTo>
                  <a:cubicBezTo>
                    <a:pt x="3862052" y="3554069"/>
                    <a:pt x="3853332" y="3550331"/>
                    <a:pt x="3849594" y="3551577"/>
                  </a:cubicBezTo>
                  <a:cubicBezTo>
                    <a:pt x="3807232" y="3562792"/>
                    <a:pt x="3761134" y="3571514"/>
                    <a:pt x="3741200" y="3617618"/>
                  </a:cubicBezTo>
                  <a:cubicBezTo>
                    <a:pt x="3727494" y="3648770"/>
                    <a:pt x="3701330" y="3648770"/>
                    <a:pt x="3676412" y="3655001"/>
                  </a:cubicBezTo>
                  <a:cubicBezTo>
                    <a:pt x="3665200" y="3657493"/>
                    <a:pt x="3657724" y="3650016"/>
                    <a:pt x="3655232" y="3638802"/>
                  </a:cubicBezTo>
                  <a:cubicBezTo>
                    <a:pt x="3652740" y="3630079"/>
                    <a:pt x="3647756" y="3618865"/>
                    <a:pt x="3639036" y="3621357"/>
                  </a:cubicBezTo>
                  <a:cubicBezTo>
                    <a:pt x="3625330" y="3623849"/>
                    <a:pt x="3629068" y="3636309"/>
                    <a:pt x="3629068" y="3645032"/>
                  </a:cubicBezTo>
                  <a:cubicBezTo>
                    <a:pt x="3630314" y="3676184"/>
                    <a:pt x="3620348" y="3701105"/>
                    <a:pt x="3602904" y="3724780"/>
                  </a:cubicBezTo>
                  <a:cubicBezTo>
                    <a:pt x="3599166" y="3729765"/>
                    <a:pt x="3595428" y="3737241"/>
                    <a:pt x="3596674" y="3743471"/>
                  </a:cubicBezTo>
                  <a:cubicBezTo>
                    <a:pt x="3599166" y="3774623"/>
                    <a:pt x="3591692" y="3797052"/>
                    <a:pt x="3551822" y="3795806"/>
                  </a:cubicBezTo>
                  <a:cubicBezTo>
                    <a:pt x="3536872" y="3795806"/>
                    <a:pt x="3533134" y="3812005"/>
                    <a:pt x="3536872" y="3823220"/>
                  </a:cubicBezTo>
                  <a:cubicBezTo>
                    <a:pt x="3549330" y="3849387"/>
                    <a:pt x="3534380" y="3874308"/>
                    <a:pt x="3535626" y="3900476"/>
                  </a:cubicBezTo>
                  <a:cubicBezTo>
                    <a:pt x="3535626" y="3907952"/>
                    <a:pt x="3534380" y="3915429"/>
                    <a:pt x="3526904" y="3915429"/>
                  </a:cubicBezTo>
                  <a:cubicBezTo>
                    <a:pt x="3519428" y="3915429"/>
                    <a:pt x="3518182" y="3909198"/>
                    <a:pt x="3516936" y="3904214"/>
                  </a:cubicBezTo>
                  <a:cubicBezTo>
                    <a:pt x="3511954" y="3876801"/>
                    <a:pt x="3497002" y="3886769"/>
                    <a:pt x="3489526" y="3900476"/>
                  </a:cubicBezTo>
                  <a:cubicBezTo>
                    <a:pt x="3482052" y="3912937"/>
                    <a:pt x="3452150" y="3921659"/>
                    <a:pt x="3477068" y="3946580"/>
                  </a:cubicBezTo>
                  <a:cubicBezTo>
                    <a:pt x="3485790" y="3955303"/>
                    <a:pt x="3473330" y="3969010"/>
                    <a:pt x="3462118" y="3975240"/>
                  </a:cubicBezTo>
                  <a:cubicBezTo>
                    <a:pt x="3452150" y="3982716"/>
                    <a:pt x="3447166" y="3972748"/>
                    <a:pt x="3443428" y="3964025"/>
                  </a:cubicBezTo>
                  <a:cubicBezTo>
                    <a:pt x="3438444" y="3954057"/>
                    <a:pt x="3434708" y="3944088"/>
                    <a:pt x="3430970" y="3932874"/>
                  </a:cubicBezTo>
                  <a:cubicBezTo>
                    <a:pt x="3428478" y="3925397"/>
                    <a:pt x="3432216" y="3914183"/>
                    <a:pt x="3422248" y="3911690"/>
                  </a:cubicBezTo>
                  <a:cubicBezTo>
                    <a:pt x="3413526" y="3909198"/>
                    <a:pt x="3408544" y="3917921"/>
                    <a:pt x="3403560" y="3924151"/>
                  </a:cubicBezTo>
                  <a:cubicBezTo>
                    <a:pt x="3394838" y="3932874"/>
                    <a:pt x="3384870" y="3944088"/>
                    <a:pt x="3377396" y="3952811"/>
                  </a:cubicBezTo>
                  <a:cubicBezTo>
                    <a:pt x="3369920" y="3964025"/>
                    <a:pt x="3362444" y="3972748"/>
                    <a:pt x="3347494" y="3967763"/>
                  </a:cubicBezTo>
                  <a:cubicBezTo>
                    <a:pt x="3335034" y="3962779"/>
                    <a:pt x="3332542" y="3954057"/>
                    <a:pt x="3331296" y="3941596"/>
                  </a:cubicBezTo>
                  <a:cubicBezTo>
                    <a:pt x="3330050" y="3914183"/>
                    <a:pt x="3325068" y="3886769"/>
                    <a:pt x="3292674" y="3876801"/>
                  </a:cubicBezTo>
                  <a:cubicBezTo>
                    <a:pt x="3287690" y="3874308"/>
                    <a:pt x="3283952" y="3869324"/>
                    <a:pt x="3281460" y="3865586"/>
                  </a:cubicBezTo>
                  <a:cubicBezTo>
                    <a:pt x="3273986" y="3853125"/>
                    <a:pt x="3285198" y="3830696"/>
                    <a:pt x="3270248" y="3825712"/>
                  </a:cubicBezTo>
                  <a:cubicBezTo>
                    <a:pt x="3247822" y="3819481"/>
                    <a:pt x="3222904" y="3821974"/>
                    <a:pt x="3199230" y="3821974"/>
                  </a:cubicBezTo>
                  <a:cubicBezTo>
                    <a:pt x="3193002" y="3821974"/>
                    <a:pt x="3184280" y="3830696"/>
                    <a:pt x="3179296" y="3821974"/>
                  </a:cubicBezTo>
                  <a:cubicBezTo>
                    <a:pt x="3173066" y="3814497"/>
                    <a:pt x="3180542" y="3807021"/>
                    <a:pt x="3183034" y="3800790"/>
                  </a:cubicBezTo>
                  <a:cubicBezTo>
                    <a:pt x="3186772" y="3792068"/>
                    <a:pt x="3189264" y="3784592"/>
                    <a:pt x="3193002" y="3775869"/>
                  </a:cubicBezTo>
                  <a:cubicBezTo>
                    <a:pt x="3200476" y="3750948"/>
                    <a:pt x="3214182" y="3747210"/>
                    <a:pt x="3231624" y="3767147"/>
                  </a:cubicBezTo>
                  <a:cubicBezTo>
                    <a:pt x="3234116" y="3770885"/>
                    <a:pt x="3235362" y="3774623"/>
                    <a:pt x="3240346" y="3777115"/>
                  </a:cubicBezTo>
                  <a:cubicBezTo>
                    <a:pt x="3250312" y="3783345"/>
                    <a:pt x="3262772" y="3794560"/>
                    <a:pt x="3273986" y="3779607"/>
                  </a:cubicBezTo>
                  <a:cubicBezTo>
                    <a:pt x="3285198" y="3767147"/>
                    <a:pt x="3272740" y="3754686"/>
                    <a:pt x="3262772" y="3750948"/>
                  </a:cubicBezTo>
                  <a:cubicBezTo>
                    <a:pt x="3241592" y="3740979"/>
                    <a:pt x="3222904" y="3729765"/>
                    <a:pt x="3211690" y="3708581"/>
                  </a:cubicBezTo>
                  <a:cubicBezTo>
                    <a:pt x="3206706" y="3701105"/>
                    <a:pt x="3200476" y="3706089"/>
                    <a:pt x="3195494" y="3709827"/>
                  </a:cubicBezTo>
                  <a:cubicBezTo>
                    <a:pt x="3168084" y="3727272"/>
                    <a:pt x="3139428" y="3794560"/>
                    <a:pt x="3145656" y="3826958"/>
                  </a:cubicBezTo>
                  <a:cubicBezTo>
                    <a:pt x="3146902" y="3838172"/>
                    <a:pt x="3148148" y="3848141"/>
                    <a:pt x="3144410" y="3859356"/>
                  </a:cubicBezTo>
                  <a:cubicBezTo>
                    <a:pt x="3138182" y="3874308"/>
                    <a:pt x="3138182" y="3886769"/>
                    <a:pt x="3160608" y="3881785"/>
                  </a:cubicBezTo>
                  <a:cubicBezTo>
                    <a:pt x="3168084" y="3880539"/>
                    <a:pt x="3176804" y="3885523"/>
                    <a:pt x="3175558" y="3889261"/>
                  </a:cubicBezTo>
                  <a:cubicBezTo>
                    <a:pt x="3163100" y="3921659"/>
                    <a:pt x="3210444" y="3939104"/>
                    <a:pt x="3195494" y="3970256"/>
                  </a:cubicBezTo>
                  <a:cubicBezTo>
                    <a:pt x="3225394" y="4001407"/>
                    <a:pt x="3181788" y="4022590"/>
                    <a:pt x="3185526" y="4050004"/>
                  </a:cubicBezTo>
                  <a:cubicBezTo>
                    <a:pt x="3185526" y="4058726"/>
                    <a:pt x="3178050" y="4064957"/>
                    <a:pt x="3169330" y="4064957"/>
                  </a:cubicBezTo>
                  <a:cubicBezTo>
                    <a:pt x="3158116" y="4062465"/>
                    <a:pt x="3145656" y="4058726"/>
                    <a:pt x="3140674" y="4046266"/>
                  </a:cubicBezTo>
                  <a:cubicBezTo>
                    <a:pt x="3134444" y="4030067"/>
                    <a:pt x="3130706" y="4013868"/>
                    <a:pt x="3126968" y="3997669"/>
                  </a:cubicBezTo>
                  <a:cubicBezTo>
                    <a:pt x="3124476" y="3987701"/>
                    <a:pt x="3118246" y="3978978"/>
                    <a:pt x="3108280" y="3978978"/>
                  </a:cubicBezTo>
                  <a:cubicBezTo>
                    <a:pt x="3094574" y="3977732"/>
                    <a:pt x="3095820" y="3993931"/>
                    <a:pt x="3095820" y="4000161"/>
                  </a:cubicBezTo>
                  <a:cubicBezTo>
                    <a:pt x="3094574" y="4026329"/>
                    <a:pt x="3089592" y="4047512"/>
                    <a:pt x="3068410" y="4067449"/>
                  </a:cubicBezTo>
                  <a:cubicBezTo>
                    <a:pt x="3054706" y="4081156"/>
                    <a:pt x="3041000" y="4082402"/>
                    <a:pt x="3028542" y="4074925"/>
                  </a:cubicBezTo>
                  <a:cubicBezTo>
                    <a:pt x="3008608" y="4062465"/>
                    <a:pt x="2991164" y="4048758"/>
                    <a:pt x="2976214" y="4031313"/>
                  </a:cubicBezTo>
                  <a:cubicBezTo>
                    <a:pt x="2961262" y="4017606"/>
                    <a:pt x="2952542" y="4017606"/>
                    <a:pt x="2947558" y="4036297"/>
                  </a:cubicBezTo>
                  <a:cubicBezTo>
                    <a:pt x="2941328" y="4067449"/>
                    <a:pt x="2927624" y="4086140"/>
                    <a:pt x="2891492" y="4073679"/>
                  </a:cubicBezTo>
                  <a:cubicBezTo>
                    <a:pt x="2879034" y="4068695"/>
                    <a:pt x="2867820" y="4073679"/>
                    <a:pt x="2861590" y="4087386"/>
                  </a:cubicBezTo>
                  <a:cubicBezTo>
                    <a:pt x="2854114" y="4106077"/>
                    <a:pt x="2844148" y="4108569"/>
                    <a:pt x="2834180" y="4088632"/>
                  </a:cubicBezTo>
                  <a:cubicBezTo>
                    <a:pt x="2827950" y="4078663"/>
                    <a:pt x="2819230" y="4071187"/>
                    <a:pt x="2814246" y="4061219"/>
                  </a:cubicBezTo>
                  <a:cubicBezTo>
                    <a:pt x="2805524" y="4046266"/>
                    <a:pt x="2809262" y="4033805"/>
                    <a:pt x="2830442" y="4033805"/>
                  </a:cubicBezTo>
                  <a:cubicBezTo>
                    <a:pt x="2835426" y="4033805"/>
                    <a:pt x="2844148" y="4041281"/>
                    <a:pt x="2846640" y="4031313"/>
                  </a:cubicBezTo>
                  <a:cubicBezTo>
                    <a:pt x="2850378" y="4023837"/>
                    <a:pt x="2845394" y="4016360"/>
                    <a:pt x="2840410" y="4010130"/>
                  </a:cubicBezTo>
                  <a:cubicBezTo>
                    <a:pt x="2830442" y="4001407"/>
                    <a:pt x="2816738" y="3992685"/>
                    <a:pt x="2806770" y="4002653"/>
                  </a:cubicBezTo>
                  <a:cubicBezTo>
                    <a:pt x="2779360" y="4028821"/>
                    <a:pt x="2751950" y="4013868"/>
                    <a:pt x="2725786" y="4002653"/>
                  </a:cubicBezTo>
                  <a:cubicBezTo>
                    <a:pt x="2697130" y="3991439"/>
                    <a:pt x="2690902" y="4002653"/>
                    <a:pt x="2690902" y="4027575"/>
                  </a:cubicBezTo>
                  <a:cubicBezTo>
                    <a:pt x="2690902" y="4035051"/>
                    <a:pt x="2690902" y="4041281"/>
                    <a:pt x="2689656" y="4047512"/>
                  </a:cubicBezTo>
                  <a:cubicBezTo>
                    <a:pt x="2687164" y="4061219"/>
                    <a:pt x="2683426" y="4074925"/>
                    <a:pt x="2664738" y="4071187"/>
                  </a:cubicBezTo>
                  <a:cubicBezTo>
                    <a:pt x="2648540" y="4067449"/>
                    <a:pt x="2652278" y="4053742"/>
                    <a:pt x="2652278" y="4041281"/>
                  </a:cubicBezTo>
                  <a:cubicBezTo>
                    <a:pt x="2657262" y="3991439"/>
                    <a:pt x="2661000" y="3941596"/>
                    <a:pt x="2675950" y="3892999"/>
                  </a:cubicBezTo>
                  <a:cubicBezTo>
                    <a:pt x="2680934" y="3879293"/>
                    <a:pt x="2683426" y="3874308"/>
                    <a:pt x="2697130" y="3873062"/>
                  </a:cubicBezTo>
                  <a:cubicBezTo>
                    <a:pt x="2751950" y="3870570"/>
                    <a:pt x="2803032" y="3849387"/>
                    <a:pt x="2856606" y="3838172"/>
                  </a:cubicBezTo>
                  <a:cubicBezTo>
                    <a:pt x="2893984" y="3830696"/>
                    <a:pt x="2935098" y="3821974"/>
                    <a:pt x="2969984" y="3851879"/>
                  </a:cubicBezTo>
                  <a:cubicBezTo>
                    <a:pt x="2977460" y="3859356"/>
                    <a:pt x="2986180" y="3873062"/>
                    <a:pt x="2999886" y="3863094"/>
                  </a:cubicBezTo>
                  <a:cubicBezTo>
                    <a:pt x="3012344" y="3851879"/>
                    <a:pt x="3008608" y="3836926"/>
                    <a:pt x="3002378" y="3824466"/>
                  </a:cubicBezTo>
                  <a:cubicBezTo>
                    <a:pt x="2992410" y="3807021"/>
                    <a:pt x="2978706" y="3792068"/>
                    <a:pt x="2978706" y="3770885"/>
                  </a:cubicBezTo>
                  <a:cubicBezTo>
                    <a:pt x="2978706" y="3728519"/>
                    <a:pt x="2969984" y="3698613"/>
                    <a:pt x="2913918" y="3704843"/>
                  </a:cubicBezTo>
                  <a:cubicBezTo>
                    <a:pt x="2887754" y="3708581"/>
                    <a:pt x="2865328" y="3678676"/>
                    <a:pt x="2836672" y="3672445"/>
                  </a:cubicBezTo>
                  <a:cubicBezTo>
                    <a:pt x="2810508" y="3664969"/>
                    <a:pt x="2795558" y="3671199"/>
                    <a:pt x="2793066" y="3698613"/>
                  </a:cubicBezTo>
                  <a:cubicBezTo>
                    <a:pt x="2793066" y="3709827"/>
                    <a:pt x="2785590" y="3719796"/>
                    <a:pt x="2783098" y="3729765"/>
                  </a:cubicBezTo>
                  <a:cubicBezTo>
                    <a:pt x="2771886" y="3777115"/>
                    <a:pt x="2771886" y="3778361"/>
                    <a:pt x="2728278" y="3767147"/>
                  </a:cubicBezTo>
                  <a:cubicBezTo>
                    <a:pt x="2712082" y="3762162"/>
                    <a:pt x="2705852" y="3765901"/>
                    <a:pt x="2703360" y="3780853"/>
                  </a:cubicBezTo>
                  <a:cubicBezTo>
                    <a:pt x="2700868" y="3807021"/>
                    <a:pt x="2683426" y="3814497"/>
                    <a:pt x="2659754" y="3814497"/>
                  </a:cubicBezTo>
                  <a:cubicBezTo>
                    <a:pt x="2626114" y="3815743"/>
                    <a:pt x="2617392" y="3833188"/>
                    <a:pt x="2631098" y="3863094"/>
                  </a:cubicBezTo>
                  <a:cubicBezTo>
                    <a:pt x="2633590" y="3869324"/>
                    <a:pt x="2639820" y="3875554"/>
                    <a:pt x="2633590" y="3883031"/>
                  </a:cubicBezTo>
                  <a:cubicBezTo>
                    <a:pt x="2626114" y="3890507"/>
                    <a:pt x="2616146" y="3889261"/>
                    <a:pt x="2608672" y="3884277"/>
                  </a:cubicBezTo>
                  <a:cubicBezTo>
                    <a:pt x="2582508" y="3869324"/>
                    <a:pt x="2568802" y="3885523"/>
                    <a:pt x="2552606" y="3901722"/>
                  </a:cubicBezTo>
                  <a:cubicBezTo>
                    <a:pt x="2546376" y="3909198"/>
                    <a:pt x="2546376" y="3930381"/>
                    <a:pt x="2527688" y="3919167"/>
                  </a:cubicBezTo>
                  <a:cubicBezTo>
                    <a:pt x="2512736" y="3909198"/>
                    <a:pt x="2513982" y="3892999"/>
                    <a:pt x="2520212" y="3876801"/>
                  </a:cubicBezTo>
                  <a:cubicBezTo>
                    <a:pt x="2525196" y="3866832"/>
                    <a:pt x="2527688" y="3854371"/>
                    <a:pt x="2513982" y="3849387"/>
                  </a:cubicBezTo>
                  <a:cubicBezTo>
                    <a:pt x="2501524" y="3844403"/>
                    <a:pt x="2487818" y="3845649"/>
                    <a:pt x="2479098" y="3859356"/>
                  </a:cubicBezTo>
                  <a:cubicBezTo>
                    <a:pt x="2476606" y="3863094"/>
                    <a:pt x="2475360" y="3866832"/>
                    <a:pt x="2474114" y="3870570"/>
                  </a:cubicBezTo>
                  <a:cubicBezTo>
                    <a:pt x="2465392" y="3890507"/>
                    <a:pt x="2460408" y="3914183"/>
                    <a:pt x="2430506" y="3892999"/>
                  </a:cubicBezTo>
                  <a:cubicBezTo>
                    <a:pt x="2419294" y="3884277"/>
                    <a:pt x="2418048" y="3897984"/>
                    <a:pt x="2414310" y="3902968"/>
                  </a:cubicBezTo>
                  <a:cubicBezTo>
                    <a:pt x="2404342" y="3917921"/>
                    <a:pt x="2395622" y="3935366"/>
                    <a:pt x="2374442" y="3919167"/>
                  </a:cubicBezTo>
                  <a:cubicBezTo>
                    <a:pt x="2348278" y="3900476"/>
                    <a:pt x="2342048" y="3866832"/>
                    <a:pt x="2360736" y="3851879"/>
                  </a:cubicBezTo>
                  <a:cubicBezTo>
                    <a:pt x="2375688" y="3840665"/>
                    <a:pt x="2395622" y="3834434"/>
                    <a:pt x="2376932" y="3810759"/>
                  </a:cubicBezTo>
                  <a:cubicBezTo>
                    <a:pt x="2400606" y="3794560"/>
                    <a:pt x="2383162" y="3768393"/>
                    <a:pt x="2391884" y="3748456"/>
                  </a:cubicBezTo>
                  <a:cubicBezTo>
                    <a:pt x="2399360" y="3729765"/>
                    <a:pt x="2366966" y="3697367"/>
                    <a:pt x="2349524" y="3704843"/>
                  </a:cubicBezTo>
                  <a:cubicBezTo>
                    <a:pt x="2332080" y="3711074"/>
                    <a:pt x="2317130" y="3713566"/>
                    <a:pt x="2298440" y="3713566"/>
                  </a:cubicBezTo>
                  <a:cubicBezTo>
                    <a:pt x="2284736" y="3713566"/>
                    <a:pt x="2266048" y="3718550"/>
                    <a:pt x="2262310" y="3732257"/>
                  </a:cubicBezTo>
                  <a:cubicBezTo>
                    <a:pt x="2249850" y="3775869"/>
                    <a:pt x="2216212" y="3752194"/>
                    <a:pt x="2192538" y="3753440"/>
                  </a:cubicBezTo>
                  <a:cubicBezTo>
                    <a:pt x="2181326" y="3754686"/>
                    <a:pt x="2175096" y="3747210"/>
                    <a:pt x="2178834" y="3733503"/>
                  </a:cubicBezTo>
                  <a:cubicBezTo>
                    <a:pt x="2181326" y="3726026"/>
                    <a:pt x="2181326" y="3716058"/>
                    <a:pt x="2181326" y="3708581"/>
                  </a:cubicBezTo>
                  <a:cubicBezTo>
                    <a:pt x="2181326" y="3688644"/>
                    <a:pt x="2181326" y="3663723"/>
                    <a:pt x="2162638" y="3658739"/>
                  </a:cubicBezTo>
                  <a:cubicBezTo>
                    <a:pt x="2138964" y="3652508"/>
                    <a:pt x="2114046" y="3627587"/>
                    <a:pt x="2086636" y="3655001"/>
                  </a:cubicBezTo>
                  <a:cubicBezTo>
                    <a:pt x="2081654" y="3658739"/>
                    <a:pt x="2075424" y="3662477"/>
                    <a:pt x="2069194" y="3657493"/>
                  </a:cubicBezTo>
                  <a:cubicBezTo>
                    <a:pt x="2060472" y="3648770"/>
                    <a:pt x="2051752" y="3636309"/>
                    <a:pt x="2057982" y="3625095"/>
                  </a:cubicBezTo>
                  <a:cubicBezTo>
                    <a:pt x="2072932" y="3596435"/>
                    <a:pt x="2071686" y="3566530"/>
                    <a:pt x="2071686" y="3534132"/>
                  </a:cubicBezTo>
                  <a:cubicBezTo>
                    <a:pt x="2071686" y="3512949"/>
                    <a:pt x="2079162" y="3490520"/>
                    <a:pt x="2076670" y="3468090"/>
                  </a:cubicBezTo>
                  <a:cubicBezTo>
                    <a:pt x="2074178" y="3455630"/>
                    <a:pt x="2071686" y="3445661"/>
                    <a:pt x="2065456" y="3434447"/>
                  </a:cubicBezTo>
                  <a:cubicBezTo>
                    <a:pt x="2052998" y="3414509"/>
                    <a:pt x="2040538" y="3403295"/>
                    <a:pt x="2018112" y="3421986"/>
                  </a:cubicBezTo>
                  <a:cubicBezTo>
                    <a:pt x="2011882" y="3428216"/>
                    <a:pt x="2000670" y="3431954"/>
                    <a:pt x="1986964" y="3436939"/>
                  </a:cubicBezTo>
                  <a:cubicBezTo>
                    <a:pt x="2009390" y="3445661"/>
                    <a:pt x="2029326" y="3448153"/>
                    <a:pt x="2038046" y="3468090"/>
                  </a:cubicBezTo>
                  <a:cubicBezTo>
                    <a:pt x="2041784" y="3476813"/>
                    <a:pt x="2054244" y="3483043"/>
                    <a:pt x="2041784" y="3493012"/>
                  </a:cubicBezTo>
                  <a:cubicBezTo>
                    <a:pt x="2030572" y="3500488"/>
                    <a:pt x="2016866" y="3497996"/>
                    <a:pt x="2010636" y="3485535"/>
                  </a:cubicBezTo>
                  <a:cubicBezTo>
                    <a:pt x="2000670" y="3464352"/>
                    <a:pt x="1986964" y="3451891"/>
                    <a:pt x="1964538" y="3443169"/>
                  </a:cubicBezTo>
                  <a:cubicBezTo>
                    <a:pt x="1938374" y="3431954"/>
                    <a:pt x="1953324" y="3415756"/>
                    <a:pt x="1965784" y="3405787"/>
                  </a:cubicBezTo>
                  <a:cubicBezTo>
                    <a:pt x="1989456" y="3389588"/>
                    <a:pt x="1984472" y="3379620"/>
                    <a:pt x="1960800" y="3370897"/>
                  </a:cubicBezTo>
                  <a:cubicBezTo>
                    <a:pt x="1932144" y="3358436"/>
                    <a:pt x="1919686" y="3338499"/>
                    <a:pt x="1937128" y="3308594"/>
                  </a:cubicBezTo>
                  <a:cubicBezTo>
                    <a:pt x="1944604" y="3296133"/>
                    <a:pt x="1939620" y="3289903"/>
                    <a:pt x="1930898" y="3283672"/>
                  </a:cubicBezTo>
                  <a:cubicBezTo>
                    <a:pt x="1920932" y="3276196"/>
                    <a:pt x="1910964" y="3283672"/>
                    <a:pt x="1909718" y="3291149"/>
                  </a:cubicBezTo>
                  <a:cubicBezTo>
                    <a:pt x="1896014" y="3347222"/>
                    <a:pt x="1868604" y="3323547"/>
                    <a:pt x="1841194" y="3303609"/>
                  </a:cubicBezTo>
                  <a:cubicBezTo>
                    <a:pt x="1829980" y="3294887"/>
                    <a:pt x="1821260" y="3286165"/>
                    <a:pt x="1815030" y="3274950"/>
                  </a:cubicBezTo>
                  <a:cubicBezTo>
                    <a:pt x="1803816" y="3248783"/>
                    <a:pt x="1792604" y="3222615"/>
                    <a:pt x="1757718" y="3225107"/>
                  </a:cubicBezTo>
                  <a:cubicBezTo>
                    <a:pt x="1751488" y="3225107"/>
                    <a:pt x="1746504" y="3221369"/>
                    <a:pt x="1745258" y="3216385"/>
                  </a:cubicBezTo>
                  <a:cubicBezTo>
                    <a:pt x="1744012" y="3206416"/>
                    <a:pt x="1748996" y="3197694"/>
                    <a:pt x="1757718" y="3197694"/>
                  </a:cubicBezTo>
                  <a:cubicBezTo>
                    <a:pt x="1786374" y="3193956"/>
                    <a:pt x="1795094" y="3176511"/>
                    <a:pt x="1793850" y="3150343"/>
                  </a:cubicBezTo>
                  <a:cubicBezTo>
                    <a:pt x="1793850" y="3149097"/>
                    <a:pt x="1795094" y="3145359"/>
                    <a:pt x="1796340" y="3145359"/>
                  </a:cubicBezTo>
                  <a:cubicBezTo>
                    <a:pt x="1831226" y="3111715"/>
                    <a:pt x="1821260" y="3071841"/>
                    <a:pt x="1818768" y="3030721"/>
                  </a:cubicBezTo>
                  <a:cubicBezTo>
                    <a:pt x="1817522" y="3007045"/>
                    <a:pt x="1807554" y="2984616"/>
                    <a:pt x="1790112" y="2974648"/>
                  </a:cubicBezTo>
                  <a:cubicBezTo>
                    <a:pt x="1746504" y="2944742"/>
                    <a:pt x="1714112" y="2902376"/>
                    <a:pt x="1666766" y="2876208"/>
                  </a:cubicBezTo>
                  <a:cubicBezTo>
                    <a:pt x="1633128" y="2856271"/>
                    <a:pt x="1614438" y="2823873"/>
                    <a:pt x="1606964" y="2785245"/>
                  </a:cubicBezTo>
                  <a:cubicBezTo>
                    <a:pt x="1601980" y="2759078"/>
                    <a:pt x="1587028" y="2739141"/>
                    <a:pt x="1567094" y="2721696"/>
                  </a:cubicBezTo>
                  <a:cubicBezTo>
                    <a:pt x="1550898" y="2705497"/>
                    <a:pt x="1549652" y="2689298"/>
                    <a:pt x="1563356" y="2671853"/>
                  </a:cubicBezTo>
                  <a:cubicBezTo>
                    <a:pt x="1573324" y="2660639"/>
                    <a:pt x="1577062" y="2644440"/>
                    <a:pt x="1585782" y="2633225"/>
                  </a:cubicBezTo>
                  <a:cubicBezTo>
                    <a:pt x="1614438" y="2593351"/>
                    <a:pt x="1613192" y="2547246"/>
                    <a:pt x="1613192" y="2502388"/>
                  </a:cubicBezTo>
                  <a:cubicBezTo>
                    <a:pt x="1611946" y="2488681"/>
                    <a:pt x="1614438" y="2476221"/>
                    <a:pt x="1619422" y="2463760"/>
                  </a:cubicBezTo>
                  <a:cubicBezTo>
                    <a:pt x="1624406" y="2448807"/>
                    <a:pt x="1631882" y="2443823"/>
                    <a:pt x="1646832" y="2448807"/>
                  </a:cubicBezTo>
                  <a:cubicBezTo>
                    <a:pt x="1672996" y="2458776"/>
                    <a:pt x="1685456" y="2450053"/>
                    <a:pt x="1686702" y="2421394"/>
                  </a:cubicBezTo>
                  <a:cubicBezTo>
                    <a:pt x="1689192" y="2400210"/>
                    <a:pt x="1705390" y="2382766"/>
                    <a:pt x="1702898" y="2357844"/>
                  </a:cubicBezTo>
                  <a:cubicBezTo>
                    <a:pt x="1700406" y="2347876"/>
                    <a:pt x="1716602" y="2340399"/>
                    <a:pt x="1726570" y="2342891"/>
                  </a:cubicBezTo>
                  <a:cubicBezTo>
                    <a:pt x="1750242" y="2349122"/>
                    <a:pt x="1776406" y="2350368"/>
                    <a:pt x="1783882" y="2384012"/>
                  </a:cubicBezTo>
                  <a:cubicBezTo>
                    <a:pt x="1788866" y="2411425"/>
                    <a:pt x="1808800" y="2435100"/>
                    <a:pt x="1803816" y="2466252"/>
                  </a:cubicBezTo>
                  <a:cubicBezTo>
                    <a:pt x="1790112" y="2462514"/>
                    <a:pt x="1790112" y="2430116"/>
                    <a:pt x="1766440" y="2448807"/>
                  </a:cubicBezTo>
                  <a:cubicBezTo>
                    <a:pt x="1750242" y="2462514"/>
                    <a:pt x="1744012" y="2476221"/>
                    <a:pt x="1752734" y="2502388"/>
                  </a:cubicBezTo>
                  <a:cubicBezTo>
                    <a:pt x="1761456" y="2523571"/>
                    <a:pt x="1762702" y="2550985"/>
                    <a:pt x="1752734" y="2574660"/>
                  </a:cubicBezTo>
                  <a:cubicBezTo>
                    <a:pt x="1745258" y="2595843"/>
                    <a:pt x="1746504" y="2613288"/>
                    <a:pt x="1757718" y="2630733"/>
                  </a:cubicBezTo>
                  <a:cubicBezTo>
                    <a:pt x="1771422" y="2651916"/>
                    <a:pt x="1776406" y="2674345"/>
                    <a:pt x="1766440" y="2700513"/>
                  </a:cubicBezTo>
                  <a:cubicBezTo>
                    <a:pt x="1758964" y="2721696"/>
                    <a:pt x="1778898" y="2730418"/>
                    <a:pt x="1787620" y="2744125"/>
                  </a:cubicBezTo>
                  <a:cubicBezTo>
                    <a:pt x="1796340" y="2760324"/>
                    <a:pt x="1803816" y="2770293"/>
                    <a:pt x="1824996" y="2759078"/>
                  </a:cubicBezTo>
                  <a:cubicBezTo>
                    <a:pt x="1841194" y="2750355"/>
                    <a:pt x="1846178" y="2765308"/>
                    <a:pt x="1843686" y="2779015"/>
                  </a:cubicBezTo>
                  <a:cubicBezTo>
                    <a:pt x="1839948" y="2797706"/>
                    <a:pt x="1828734" y="2813905"/>
                    <a:pt x="1815030" y="2826366"/>
                  </a:cubicBezTo>
                  <a:cubicBezTo>
                    <a:pt x="1808800" y="2832596"/>
                    <a:pt x="1801324" y="2841318"/>
                    <a:pt x="1805062" y="2848795"/>
                  </a:cubicBezTo>
                  <a:cubicBezTo>
                    <a:pt x="1817522" y="2872470"/>
                    <a:pt x="1808800" y="2902376"/>
                    <a:pt x="1821260" y="2921067"/>
                  </a:cubicBezTo>
                  <a:cubicBezTo>
                    <a:pt x="1841194" y="2949726"/>
                    <a:pt x="1838702" y="2985862"/>
                    <a:pt x="1868604" y="3014522"/>
                  </a:cubicBezTo>
                  <a:cubicBezTo>
                    <a:pt x="1902242" y="3048166"/>
                    <a:pt x="1932144" y="3091778"/>
                    <a:pt x="1959554" y="3132898"/>
                  </a:cubicBezTo>
                  <a:cubicBezTo>
                    <a:pt x="1972014" y="3152835"/>
                    <a:pt x="1984472" y="3170280"/>
                    <a:pt x="2011882" y="3156574"/>
                  </a:cubicBezTo>
                  <a:cubicBezTo>
                    <a:pt x="2023096" y="3151589"/>
                    <a:pt x="2028080" y="3162804"/>
                    <a:pt x="2030572" y="3170280"/>
                  </a:cubicBezTo>
                  <a:cubicBezTo>
                    <a:pt x="2044276" y="3220123"/>
                    <a:pt x="2087882" y="3257505"/>
                    <a:pt x="2084146" y="3314824"/>
                  </a:cubicBezTo>
                  <a:cubicBezTo>
                    <a:pt x="2082900" y="3340992"/>
                    <a:pt x="2107818" y="3365913"/>
                    <a:pt x="2110310" y="3395818"/>
                  </a:cubicBezTo>
                  <a:cubicBezTo>
                    <a:pt x="2110310" y="3402049"/>
                    <a:pt x="2116538" y="3402049"/>
                    <a:pt x="2122768" y="3400803"/>
                  </a:cubicBezTo>
                  <a:cubicBezTo>
                    <a:pt x="2145194" y="3392080"/>
                    <a:pt x="2160146" y="3402049"/>
                    <a:pt x="2171358" y="3421986"/>
                  </a:cubicBezTo>
                  <a:cubicBezTo>
                    <a:pt x="2173850" y="3425724"/>
                    <a:pt x="2178834" y="3428216"/>
                    <a:pt x="2183818" y="3431954"/>
                  </a:cubicBezTo>
                  <a:cubicBezTo>
                    <a:pt x="2192538" y="3439431"/>
                    <a:pt x="2209982" y="3439431"/>
                    <a:pt x="2203752" y="3456876"/>
                  </a:cubicBezTo>
                  <a:cubicBezTo>
                    <a:pt x="2198768" y="3471829"/>
                    <a:pt x="2190048" y="3484289"/>
                    <a:pt x="2171358" y="3484289"/>
                  </a:cubicBezTo>
                  <a:cubicBezTo>
                    <a:pt x="2161392" y="3484289"/>
                    <a:pt x="2145194" y="3481797"/>
                    <a:pt x="2145194" y="3495504"/>
                  </a:cubicBezTo>
                  <a:cubicBezTo>
                    <a:pt x="2145194" y="3511703"/>
                    <a:pt x="2151424" y="3529148"/>
                    <a:pt x="2168866" y="3535378"/>
                  </a:cubicBezTo>
                  <a:cubicBezTo>
                    <a:pt x="2176342" y="3537870"/>
                    <a:pt x="2183818" y="3537870"/>
                    <a:pt x="2190048" y="3544100"/>
                  </a:cubicBezTo>
                  <a:cubicBezTo>
                    <a:pt x="2218702" y="3569022"/>
                    <a:pt x="2219948" y="3569022"/>
                    <a:pt x="2227424" y="3534132"/>
                  </a:cubicBezTo>
                  <a:cubicBezTo>
                    <a:pt x="2231162" y="3516687"/>
                    <a:pt x="2238638" y="3511703"/>
                    <a:pt x="2251096" y="3524163"/>
                  </a:cubicBezTo>
                  <a:cubicBezTo>
                    <a:pt x="2267294" y="3539116"/>
                    <a:pt x="2283490" y="3556561"/>
                    <a:pt x="2297196" y="3574006"/>
                  </a:cubicBezTo>
                  <a:cubicBezTo>
                    <a:pt x="2305916" y="3586467"/>
                    <a:pt x="2294704" y="3596435"/>
                    <a:pt x="2287228" y="3606404"/>
                  </a:cubicBezTo>
                  <a:cubicBezTo>
                    <a:pt x="2267294" y="3632571"/>
                    <a:pt x="2274768" y="3674938"/>
                    <a:pt x="2302178" y="3692383"/>
                  </a:cubicBezTo>
                  <a:cubicBezTo>
                    <a:pt x="2310900" y="3697367"/>
                    <a:pt x="2319622" y="3703597"/>
                    <a:pt x="2330834" y="3696121"/>
                  </a:cubicBezTo>
                  <a:cubicBezTo>
                    <a:pt x="2345786" y="3687398"/>
                    <a:pt x="2360736" y="3687398"/>
                    <a:pt x="2376932" y="3696121"/>
                  </a:cubicBezTo>
                  <a:cubicBezTo>
                    <a:pt x="2396868" y="3708581"/>
                    <a:pt x="2398114" y="3684906"/>
                    <a:pt x="2409326" y="3678676"/>
                  </a:cubicBezTo>
                  <a:cubicBezTo>
                    <a:pt x="2418048" y="3672445"/>
                    <a:pt x="2418048" y="3651262"/>
                    <a:pt x="2434244" y="3658739"/>
                  </a:cubicBezTo>
                  <a:cubicBezTo>
                    <a:pt x="2451688" y="3664969"/>
                    <a:pt x="2445458" y="3682414"/>
                    <a:pt x="2444212" y="3696121"/>
                  </a:cubicBezTo>
                  <a:cubicBezTo>
                    <a:pt x="2444212" y="3701105"/>
                    <a:pt x="2441720" y="3703597"/>
                    <a:pt x="2440474" y="3711074"/>
                  </a:cubicBezTo>
                  <a:cubicBezTo>
                    <a:pt x="2471622" y="3708581"/>
                    <a:pt x="2500278" y="3711074"/>
                    <a:pt x="2531426" y="3692383"/>
                  </a:cubicBezTo>
                  <a:cubicBezTo>
                    <a:pt x="2523950" y="3721042"/>
                    <a:pt x="2490310" y="3752194"/>
                    <a:pt x="2527688" y="3762162"/>
                  </a:cubicBezTo>
                  <a:cubicBezTo>
                    <a:pt x="2560082" y="3770885"/>
                    <a:pt x="2546376" y="3726026"/>
                    <a:pt x="2562572" y="3708581"/>
                  </a:cubicBezTo>
                  <a:cubicBezTo>
                    <a:pt x="2577524" y="3722288"/>
                    <a:pt x="2594966" y="3734749"/>
                    <a:pt x="2618638" y="3738487"/>
                  </a:cubicBezTo>
                  <a:cubicBezTo>
                    <a:pt x="2647294" y="3743471"/>
                    <a:pt x="2670966" y="3743471"/>
                    <a:pt x="2687164" y="3711074"/>
                  </a:cubicBezTo>
                  <a:cubicBezTo>
                    <a:pt x="2693394" y="3696121"/>
                    <a:pt x="2707098" y="3683660"/>
                    <a:pt x="2729524" y="3693629"/>
                  </a:cubicBezTo>
                  <a:cubicBezTo>
                    <a:pt x="2744476" y="3699859"/>
                    <a:pt x="2755688" y="3689890"/>
                    <a:pt x="2761918" y="3676184"/>
                  </a:cubicBezTo>
                  <a:cubicBezTo>
                    <a:pt x="2776868" y="3643786"/>
                    <a:pt x="2791820" y="3637556"/>
                    <a:pt x="2826706" y="3647524"/>
                  </a:cubicBezTo>
                  <a:cubicBezTo>
                    <a:pt x="2830442" y="3648770"/>
                    <a:pt x="2834180" y="3652508"/>
                    <a:pt x="2837918" y="3652508"/>
                  </a:cubicBezTo>
                  <a:cubicBezTo>
                    <a:pt x="2872804" y="3648770"/>
                    <a:pt x="2901460" y="3647524"/>
                    <a:pt x="2925132" y="3687398"/>
                  </a:cubicBezTo>
                  <a:cubicBezTo>
                    <a:pt x="2938836" y="3712320"/>
                    <a:pt x="2969984" y="3684906"/>
                    <a:pt x="2992410" y="3676184"/>
                  </a:cubicBezTo>
                  <a:cubicBezTo>
                    <a:pt x="3003624" y="3673692"/>
                    <a:pt x="2994902" y="3659985"/>
                    <a:pt x="2987426" y="3657493"/>
                  </a:cubicBezTo>
                  <a:cubicBezTo>
                    <a:pt x="2962508" y="3643786"/>
                    <a:pt x="2937590" y="3632571"/>
                    <a:pt x="2911426" y="3622603"/>
                  </a:cubicBezTo>
                  <a:cubicBezTo>
                    <a:pt x="2901460" y="3617618"/>
                    <a:pt x="2892738" y="3612634"/>
                    <a:pt x="2896476" y="3603912"/>
                  </a:cubicBezTo>
                  <a:cubicBezTo>
                    <a:pt x="2907688" y="3574006"/>
                    <a:pt x="2862836" y="3549085"/>
                    <a:pt x="2886508" y="3522917"/>
                  </a:cubicBezTo>
                  <a:cubicBezTo>
                    <a:pt x="2896476" y="3511703"/>
                    <a:pt x="2920148" y="3510457"/>
                    <a:pt x="2932608" y="3493012"/>
                  </a:cubicBezTo>
                  <a:cubicBezTo>
                    <a:pt x="2933852" y="3490520"/>
                    <a:pt x="2942574" y="3491766"/>
                    <a:pt x="2943820" y="3494258"/>
                  </a:cubicBezTo>
                  <a:cubicBezTo>
                    <a:pt x="2971230" y="3525409"/>
                    <a:pt x="3009854" y="3535378"/>
                    <a:pt x="3043492" y="3552823"/>
                  </a:cubicBezTo>
                  <a:cubicBezTo>
                    <a:pt x="3048476" y="3554069"/>
                    <a:pt x="3050968" y="3559053"/>
                    <a:pt x="3053460" y="3562792"/>
                  </a:cubicBezTo>
                  <a:cubicBezTo>
                    <a:pt x="3067164" y="3592697"/>
                    <a:pt x="3079624" y="3585221"/>
                    <a:pt x="3092082" y="3560299"/>
                  </a:cubicBezTo>
                  <a:cubicBezTo>
                    <a:pt x="3100804" y="3544100"/>
                    <a:pt x="3115756" y="3539116"/>
                    <a:pt x="3133198" y="3549085"/>
                  </a:cubicBezTo>
                  <a:cubicBezTo>
                    <a:pt x="3141920" y="3554069"/>
                    <a:pt x="3150640" y="3559053"/>
                    <a:pt x="3160608" y="3561545"/>
                  </a:cubicBezTo>
                  <a:cubicBezTo>
                    <a:pt x="3176804" y="3566530"/>
                    <a:pt x="3193002" y="3559053"/>
                    <a:pt x="3209198" y="3554069"/>
                  </a:cubicBezTo>
                  <a:cubicBezTo>
                    <a:pt x="3241592" y="3547839"/>
                    <a:pt x="3206706" y="3530394"/>
                    <a:pt x="3211690" y="3516687"/>
                  </a:cubicBezTo>
                  <a:cubicBezTo>
                    <a:pt x="3215428" y="3505472"/>
                    <a:pt x="3211690" y="3490520"/>
                    <a:pt x="3214182" y="3478059"/>
                  </a:cubicBezTo>
                  <a:cubicBezTo>
                    <a:pt x="3220412" y="3443169"/>
                    <a:pt x="3240346" y="3435693"/>
                    <a:pt x="3271494" y="3453138"/>
                  </a:cubicBezTo>
                  <a:cubicBezTo>
                    <a:pt x="3298904" y="3468090"/>
                    <a:pt x="3332542" y="3466844"/>
                    <a:pt x="3359952" y="3485535"/>
                  </a:cubicBezTo>
                  <a:cubicBezTo>
                    <a:pt x="3373658" y="3495504"/>
                    <a:pt x="3394838" y="3475567"/>
                    <a:pt x="3414772" y="3470583"/>
                  </a:cubicBezTo>
                  <a:cubicBezTo>
                    <a:pt x="3433462" y="3464352"/>
                    <a:pt x="3449658" y="3460614"/>
                    <a:pt x="3460872" y="3483043"/>
                  </a:cubicBezTo>
                  <a:cubicBezTo>
                    <a:pt x="3469592" y="3499242"/>
                    <a:pt x="3485790" y="3497996"/>
                    <a:pt x="3500740" y="3493012"/>
                  </a:cubicBezTo>
                  <a:cubicBezTo>
                    <a:pt x="3533134" y="3480551"/>
                    <a:pt x="3564282" y="3470583"/>
                    <a:pt x="3595428" y="3490520"/>
                  </a:cubicBezTo>
                  <a:cubicBezTo>
                    <a:pt x="3619102" y="3474321"/>
                    <a:pt x="3635298" y="3491766"/>
                    <a:pt x="3650248" y="3504226"/>
                  </a:cubicBezTo>
                  <a:cubicBezTo>
                    <a:pt x="3668938" y="3520425"/>
                    <a:pt x="3687626" y="3534132"/>
                    <a:pt x="3708806" y="3545347"/>
                  </a:cubicBezTo>
                  <a:cubicBezTo>
                    <a:pt x="3746184" y="3565284"/>
                    <a:pt x="3779822" y="3551577"/>
                    <a:pt x="3814708" y="3545347"/>
                  </a:cubicBezTo>
                  <a:cubicBezTo>
                    <a:pt x="3833396" y="3541608"/>
                    <a:pt x="3835888" y="3525409"/>
                    <a:pt x="3838380" y="3510457"/>
                  </a:cubicBezTo>
                  <a:cubicBezTo>
                    <a:pt x="3847102" y="3473075"/>
                    <a:pt x="3862052" y="3466844"/>
                    <a:pt x="3893200" y="3486781"/>
                  </a:cubicBezTo>
                  <a:cubicBezTo>
                    <a:pt x="3914380" y="3500488"/>
                    <a:pt x="3929332" y="3517933"/>
                    <a:pt x="3936808" y="3542854"/>
                  </a:cubicBezTo>
                  <a:cubicBezTo>
                    <a:pt x="3949266" y="3576498"/>
                    <a:pt x="3964218" y="3583975"/>
                    <a:pt x="3999102" y="3578990"/>
                  </a:cubicBezTo>
                  <a:cubicBezTo>
                    <a:pt x="4011250" y="3577121"/>
                    <a:pt x="4024098" y="3575252"/>
                    <a:pt x="4031866" y="3583897"/>
                  </a:cubicBezTo>
                  <a:lnTo>
                    <a:pt x="4037286" y="3595494"/>
                  </a:lnTo>
                  <a:lnTo>
                    <a:pt x="4091774" y="3586636"/>
                  </a:lnTo>
                  <a:cubicBezTo>
                    <a:pt x="4110950" y="3585233"/>
                    <a:pt x="4130596" y="3586480"/>
                    <a:pt x="4151176" y="3593342"/>
                  </a:cubicBezTo>
                  <a:cubicBezTo>
                    <a:pt x="4187346" y="3607064"/>
                    <a:pt x="4222270" y="3583362"/>
                    <a:pt x="4253452" y="3565896"/>
                  </a:cubicBezTo>
                  <a:cubicBezTo>
                    <a:pt x="4269666" y="3554669"/>
                    <a:pt x="4282138" y="3553421"/>
                    <a:pt x="4297106" y="3569639"/>
                  </a:cubicBezTo>
                  <a:cubicBezTo>
                    <a:pt x="4318310" y="3593342"/>
                    <a:pt x="4344502" y="3593342"/>
                    <a:pt x="4368200" y="3577124"/>
                  </a:cubicBezTo>
                  <a:cubicBezTo>
                    <a:pt x="4394392" y="3559659"/>
                    <a:pt x="4423080" y="3553421"/>
                    <a:pt x="4451766" y="3549679"/>
                  </a:cubicBezTo>
                  <a:cubicBezTo>
                    <a:pt x="4506646" y="3539699"/>
                    <a:pt x="4545312" y="3515996"/>
                    <a:pt x="4554042" y="3454868"/>
                  </a:cubicBezTo>
                  <a:cubicBezTo>
                    <a:pt x="4560278" y="3419937"/>
                    <a:pt x="4576492" y="3385007"/>
                    <a:pt x="4551548" y="3351324"/>
                  </a:cubicBezTo>
                  <a:cubicBezTo>
                    <a:pt x="4545312" y="3341344"/>
                    <a:pt x="4550300" y="3330116"/>
                    <a:pt x="4554042" y="3318889"/>
                  </a:cubicBezTo>
                  <a:cubicBezTo>
                    <a:pt x="4562772" y="3297681"/>
                    <a:pt x="4561526" y="3277721"/>
                    <a:pt x="4557784" y="3257761"/>
                  </a:cubicBezTo>
                  <a:cubicBezTo>
                    <a:pt x="4555290" y="3246533"/>
                    <a:pt x="4551548" y="3234058"/>
                    <a:pt x="4540322" y="3231563"/>
                  </a:cubicBezTo>
                  <a:cubicBezTo>
                    <a:pt x="4512882" y="3225325"/>
                    <a:pt x="4492926" y="3206613"/>
                    <a:pt x="4469228" y="3194138"/>
                  </a:cubicBezTo>
                  <a:cubicBezTo>
                    <a:pt x="4436800" y="3179167"/>
                    <a:pt x="4425574" y="3142989"/>
                    <a:pt x="4441788" y="3108059"/>
                  </a:cubicBezTo>
                  <a:cubicBezTo>
                    <a:pt x="4456756" y="3075624"/>
                    <a:pt x="4486690" y="3064396"/>
                    <a:pt x="4522860" y="3079366"/>
                  </a:cubicBezTo>
                  <a:cubicBezTo>
                    <a:pt x="4539074" y="3085604"/>
                    <a:pt x="4554042" y="3091841"/>
                    <a:pt x="4572752" y="3083109"/>
                  </a:cubicBezTo>
                  <a:cubicBezTo>
                    <a:pt x="4588966" y="3075624"/>
                    <a:pt x="4591460" y="3066891"/>
                    <a:pt x="4578988" y="3053169"/>
                  </a:cubicBezTo>
                  <a:cubicBezTo>
                    <a:pt x="4572752" y="3046931"/>
                    <a:pt x="4566514" y="3040693"/>
                    <a:pt x="4560278" y="3033208"/>
                  </a:cubicBezTo>
                  <a:cubicBezTo>
                    <a:pt x="4552794" y="3023228"/>
                    <a:pt x="4541570" y="3014496"/>
                    <a:pt x="4546558" y="2999525"/>
                  </a:cubicBezTo>
                  <a:cubicBezTo>
                    <a:pt x="4552794" y="2984555"/>
                    <a:pt x="4567762" y="2989545"/>
                    <a:pt x="4583976" y="2985803"/>
                  </a:cubicBezTo>
                  <a:cubicBezTo>
                    <a:pt x="4549054" y="2942140"/>
                    <a:pt x="4580234" y="2905962"/>
                    <a:pt x="4596450" y="2866042"/>
                  </a:cubicBezTo>
                  <a:cubicBezTo>
                    <a:pt x="4602686" y="2848576"/>
                    <a:pt x="4620148" y="2828616"/>
                    <a:pt x="4612664" y="2811151"/>
                  </a:cubicBezTo>
                  <a:cubicBezTo>
                    <a:pt x="4601438" y="2786201"/>
                    <a:pt x="4591460" y="2757508"/>
                    <a:pt x="4572752" y="2736300"/>
                  </a:cubicBezTo>
                  <a:cubicBezTo>
                    <a:pt x="4557784" y="2721330"/>
                    <a:pt x="4547806" y="2707607"/>
                    <a:pt x="4546558" y="2686400"/>
                  </a:cubicBezTo>
                  <a:cubicBezTo>
                    <a:pt x="4545312" y="2681410"/>
                    <a:pt x="4545312" y="2677667"/>
                    <a:pt x="4542816" y="2673925"/>
                  </a:cubicBezTo>
                  <a:cubicBezTo>
                    <a:pt x="4512882" y="2622777"/>
                    <a:pt x="4531592" y="2574124"/>
                    <a:pt x="4547806" y="2525471"/>
                  </a:cubicBezTo>
                  <a:cubicBezTo>
                    <a:pt x="4554042" y="2509253"/>
                    <a:pt x="4555290" y="2495530"/>
                    <a:pt x="4544064" y="2481808"/>
                  </a:cubicBezTo>
                  <a:cubicBezTo>
                    <a:pt x="4536580" y="2473075"/>
                    <a:pt x="4532838" y="2464342"/>
                    <a:pt x="4535334" y="2451867"/>
                  </a:cubicBezTo>
                  <a:cubicBezTo>
                    <a:pt x="4537828" y="2444382"/>
                    <a:pt x="4546558" y="2434402"/>
                    <a:pt x="4534086" y="2428164"/>
                  </a:cubicBezTo>
                  <a:cubicBezTo>
                    <a:pt x="4526602" y="2424422"/>
                    <a:pt x="4517872" y="2429412"/>
                    <a:pt x="4510388" y="2435650"/>
                  </a:cubicBezTo>
                  <a:cubicBezTo>
                    <a:pt x="4492926" y="2448125"/>
                    <a:pt x="4476712" y="2453115"/>
                    <a:pt x="4455508" y="2440640"/>
                  </a:cubicBezTo>
                  <a:cubicBezTo>
                    <a:pt x="4439294" y="2430660"/>
                    <a:pt x="4423080" y="2438145"/>
                    <a:pt x="4409360" y="2448125"/>
                  </a:cubicBezTo>
                  <a:cubicBezTo>
                    <a:pt x="4384414" y="2465590"/>
                    <a:pt x="4366952" y="2456857"/>
                    <a:pt x="4350738" y="2434402"/>
                  </a:cubicBezTo>
                  <a:cubicBezTo>
                    <a:pt x="4337018" y="2415689"/>
                    <a:pt x="4330782" y="2395729"/>
                    <a:pt x="4320804" y="2375769"/>
                  </a:cubicBezTo>
                  <a:cubicBezTo>
                    <a:pt x="4317062" y="2370779"/>
                    <a:pt x="4313320" y="2363294"/>
                    <a:pt x="4308330" y="2350819"/>
                  </a:cubicBezTo>
                  <a:cubicBezTo>
                    <a:pt x="4312072" y="2364541"/>
                    <a:pt x="4317062" y="2369531"/>
                    <a:pt x="4319556" y="2377016"/>
                  </a:cubicBezTo>
                  <a:cubicBezTo>
                    <a:pt x="4304590" y="2406957"/>
                    <a:pt x="4302094" y="2435650"/>
                    <a:pt x="4322050" y="2465590"/>
                  </a:cubicBezTo>
                  <a:cubicBezTo>
                    <a:pt x="4330782" y="2479313"/>
                    <a:pt x="4329534" y="2496778"/>
                    <a:pt x="4322050" y="2510500"/>
                  </a:cubicBezTo>
                  <a:cubicBezTo>
                    <a:pt x="4308330" y="2536698"/>
                    <a:pt x="4317062" y="2556658"/>
                    <a:pt x="4333276" y="2577866"/>
                  </a:cubicBezTo>
                  <a:cubicBezTo>
                    <a:pt x="4366952" y="2620282"/>
                    <a:pt x="4360716" y="2637747"/>
                    <a:pt x="4310826" y="2656459"/>
                  </a:cubicBezTo>
                  <a:cubicBezTo>
                    <a:pt x="4289622" y="2663944"/>
                    <a:pt x="4284632" y="2672677"/>
                    <a:pt x="4300848" y="2691390"/>
                  </a:cubicBezTo>
                  <a:cubicBezTo>
                    <a:pt x="4312072" y="2706360"/>
                    <a:pt x="4322050" y="2722578"/>
                    <a:pt x="4338266" y="2736300"/>
                  </a:cubicBezTo>
                  <a:cubicBezTo>
                    <a:pt x="4363210" y="2760003"/>
                    <a:pt x="4365706" y="2798676"/>
                    <a:pt x="4345748" y="2827369"/>
                  </a:cubicBezTo>
                  <a:cubicBezTo>
                    <a:pt x="4339512" y="2834854"/>
                    <a:pt x="4333276" y="2844834"/>
                    <a:pt x="4325792" y="2843586"/>
                  </a:cubicBezTo>
                  <a:cubicBezTo>
                    <a:pt x="4287128" y="2834854"/>
                    <a:pt x="4247214" y="2864794"/>
                    <a:pt x="4209798" y="2838596"/>
                  </a:cubicBezTo>
                  <a:cubicBezTo>
                    <a:pt x="4196078" y="2829864"/>
                    <a:pt x="4188594" y="2839844"/>
                    <a:pt x="4181110" y="2851071"/>
                  </a:cubicBezTo>
                  <a:cubicBezTo>
                    <a:pt x="4164896" y="2872279"/>
                    <a:pt x="4147434" y="2889744"/>
                    <a:pt x="4117500" y="2893487"/>
                  </a:cubicBezTo>
                  <a:cubicBezTo>
                    <a:pt x="4137456" y="2902219"/>
                    <a:pt x="4168638" y="2894734"/>
                    <a:pt x="4168638" y="2927170"/>
                  </a:cubicBezTo>
                  <a:cubicBezTo>
                    <a:pt x="4168638" y="2945882"/>
                    <a:pt x="4156164" y="2959605"/>
                    <a:pt x="4141198" y="2969585"/>
                  </a:cubicBezTo>
                  <a:cubicBezTo>
                    <a:pt x="4122488" y="2980813"/>
                    <a:pt x="4110016" y="2967090"/>
                    <a:pt x="4095048" y="2954615"/>
                  </a:cubicBezTo>
                  <a:cubicBezTo>
                    <a:pt x="4091306" y="2970833"/>
                    <a:pt x="4087566" y="2985803"/>
                    <a:pt x="4071350" y="2992040"/>
                  </a:cubicBezTo>
                  <a:cubicBezTo>
                    <a:pt x="4055136" y="2997030"/>
                    <a:pt x="4045158" y="2985803"/>
                    <a:pt x="4035180" y="2974575"/>
                  </a:cubicBezTo>
                  <a:cubicBezTo>
                    <a:pt x="4030192" y="2968338"/>
                    <a:pt x="4023954" y="2964595"/>
                    <a:pt x="4015224" y="2968338"/>
                  </a:cubicBezTo>
                  <a:cubicBezTo>
                    <a:pt x="3990278" y="2979565"/>
                    <a:pt x="3972816" y="2959605"/>
                    <a:pt x="3955356" y="2950872"/>
                  </a:cubicBezTo>
                  <a:cubicBezTo>
                    <a:pt x="3937894" y="2940892"/>
                    <a:pt x="3940388" y="2920932"/>
                    <a:pt x="3959096" y="2910952"/>
                  </a:cubicBezTo>
                  <a:cubicBezTo>
                    <a:pt x="3971570" y="2905962"/>
                    <a:pt x="3981548" y="2900972"/>
                    <a:pt x="3989032" y="2887249"/>
                  </a:cubicBezTo>
                  <a:cubicBezTo>
                    <a:pt x="4001504" y="2864794"/>
                    <a:pt x="4015224" y="2864794"/>
                    <a:pt x="4032686" y="2883507"/>
                  </a:cubicBezTo>
                  <a:cubicBezTo>
                    <a:pt x="4046406" y="2897229"/>
                    <a:pt x="4046406" y="2897229"/>
                    <a:pt x="4065114" y="2886002"/>
                  </a:cubicBezTo>
                  <a:cubicBezTo>
                    <a:pt x="4066362" y="2872279"/>
                    <a:pt x="4051394" y="2878517"/>
                    <a:pt x="4046406" y="2872279"/>
                  </a:cubicBezTo>
                  <a:cubicBezTo>
                    <a:pt x="4036428" y="2859804"/>
                    <a:pt x="4030192" y="2847329"/>
                    <a:pt x="4040170" y="2833606"/>
                  </a:cubicBezTo>
                  <a:cubicBezTo>
                    <a:pt x="4048900" y="2819884"/>
                    <a:pt x="4062620" y="2822379"/>
                    <a:pt x="4075092" y="2831111"/>
                  </a:cubicBezTo>
                  <a:cubicBezTo>
                    <a:pt x="4082576" y="2836101"/>
                    <a:pt x="4088812" y="2843586"/>
                    <a:pt x="4096296" y="2844834"/>
                  </a:cubicBezTo>
                  <a:cubicBezTo>
                    <a:pt x="4116252" y="2848576"/>
                    <a:pt x="4129972" y="2848576"/>
                    <a:pt x="4138704" y="2823626"/>
                  </a:cubicBezTo>
                  <a:cubicBezTo>
                    <a:pt x="4151176" y="2788696"/>
                    <a:pt x="4141198" y="2771231"/>
                    <a:pt x="4115004" y="2750023"/>
                  </a:cubicBezTo>
                  <a:cubicBezTo>
                    <a:pt x="4076340" y="2721330"/>
                    <a:pt x="4086318" y="2678915"/>
                    <a:pt x="4129972" y="2660202"/>
                  </a:cubicBezTo>
                  <a:cubicBezTo>
                    <a:pt x="4158660" y="2648974"/>
                    <a:pt x="4168638" y="2620282"/>
                    <a:pt x="4181110" y="2595331"/>
                  </a:cubicBezTo>
                  <a:cubicBezTo>
                    <a:pt x="4186100" y="2585351"/>
                    <a:pt x="4179862" y="2574124"/>
                    <a:pt x="4168638" y="2571629"/>
                  </a:cubicBezTo>
                  <a:cubicBezTo>
                    <a:pt x="4127478" y="2559153"/>
                    <a:pt x="4123736" y="2521728"/>
                    <a:pt x="4108768" y="2490540"/>
                  </a:cubicBezTo>
                  <a:cubicBezTo>
                    <a:pt x="4090060" y="2453115"/>
                    <a:pt x="4090060" y="2408204"/>
                    <a:pt x="4058878" y="2374521"/>
                  </a:cubicBezTo>
                  <a:cubicBezTo>
                    <a:pt x="4048900" y="2362046"/>
                    <a:pt x="4052642" y="2339591"/>
                    <a:pt x="4031438" y="2328363"/>
                  </a:cubicBezTo>
                  <a:cubicBezTo>
                    <a:pt x="4020212" y="2320878"/>
                    <a:pt x="4025202" y="2299671"/>
                    <a:pt x="4035180" y="2285948"/>
                  </a:cubicBezTo>
                  <a:cubicBezTo>
                    <a:pt x="4050148" y="2264740"/>
                    <a:pt x="4036428" y="2251018"/>
                    <a:pt x="4017718" y="2251018"/>
                  </a:cubicBezTo>
                  <a:cubicBezTo>
                    <a:pt x="3976558" y="2251018"/>
                    <a:pt x="3935398" y="2223572"/>
                    <a:pt x="3894240" y="2256008"/>
                  </a:cubicBezTo>
                  <a:cubicBezTo>
                    <a:pt x="3879272" y="2267235"/>
                    <a:pt x="3863058" y="2256008"/>
                    <a:pt x="3854326" y="2239790"/>
                  </a:cubicBezTo>
                  <a:cubicBezTo>
                    <a:pt x="3849338" y="2228562"/>
                    <a:pt x="3844348" y="2216087"/>
                    <a:pt x="3835618" y="2208602"/>
                  </a:cubicBezTo>
                  <a:cubicBezTo>
                    <a:pt x="3816908" y="2189890"/>
                    <a:pt x="3796952" y="2193632"/>
                    <a:pt x="3774502" y="2221077"/>
                  </a:cubicBezTo>
                  <a:cubicBezTo>
                    <a:pt x="3794458" y="2228562"/>
                    <a:pt x="3819404" y="2228562"/>
                    <a:pt x="3824392" y="2256008"/>
                  </a:cubicBezTo>
                  <a:cubicBezTo>
                    <a:pt x="3828134" y="2269730"/>
                    <a:pt x="3829382" y="2284701"/>
                    <a:pt x="3809426" y="2284701"/>
                  </a:cubicBezTo>
                  <a:cubicBezTo>
                    <a:pt x="3778244" y="2284701"/>
                    <a:pt x="3757040" y="2307156"/>
                    <a:pt x="3733342" y="2319631"/>
                  </a:cubicBezTo>
                  <a:cubicBezTo>
                    <a:pt x="3725858" y="2323373"/>
                    <a:pt x="3720870" y="2329611"/>
                    <a:pt x="3713386" y="2333354"/>
                  </a:cubicBezTo>
                  <a:cubicBezTo>
                    <a:pt x="3682204" y="2349571"/>
                    <a:pt x="3673474" y="2383254"/>
                    <a:pt x="3694678" y="2413194"/>
                  </a:cubicBezTo>
                  <a:cubicBezTo>
                    <a:pt x="3707150" y="2429412"/>
                    <a:pt x="3709644" y="2444382"/>
                    <a:pt x="3708396" y="2465590"/>
                  </a:cubicBezTo>
                  <a:cubicBezTo>
                    <a:pt x="3707150" y="2514243"/>
                    <a:pt x="3723364" y="2561648"/>
                    <a:pt x="3760782" y="2596579"/>
                  </a:cubicBezTo>
                  <a:cubicBezTo>
                    <a:pt x="3767018" y="2604064"/>
                    <a:pt x="3775750" y="2605311"/>
                    <a:pt x="3784480" y="2605311"/>
                  </a:cubicBezTo>
                  <a:cubicBezTo>
                    <a:pt x="3801942" y="2602816"/>
                    <a:pt x="3816908" y="2609054"/>
                    <a:pt x="3831876" y="2616539"/>
                  </a:cubicBezTo>
                  <a:cubicBezTo>
                    <a:pt x="3886756" y="2645232"/>
                    <a:pt x="3886756" y="2645232"/>
                    <a:pt x="3868046" y="2705112"/>
                  </a:cubicBezTo>
                  <a:cubicBezTo>
                    <a:pt x="3860564" y="2730063"/>
                    <a:pt x="3859316" y="2752518"/>
                    <a:pt x="3884262" y="2769983"/>
                  </a:cubicBezTo>
                  <a:cubicBezTo>
                    <a:pt x="3902970" y="2781211"/>
                    <a:pt x="3901722" y="2797428"/>
                    <a:pt x="3892992" y="2816141"/>
                  </a:cubicBezTo>
                  <a:cubicBezTo>
                    <a:pt x="3876778" y="2848576"/>
                    <a:pt x="3846844" y="2866042"/>
                    <a:pt x="3816908" y="2883507"/>
                  </a:cubicBezTo>
                  <a:cubicBezTo>
                    <a:pt x="3804436" y="2892239"/>
                    <a:pt x="3791964" y="2884754"/>
                    <a:pt x="3780738" y="2878517"/>
                  </a:cubicBezTo>
                  <a:cubicBezTo>
                    <a:pt x="3757040" y="2864794"/>
                    <a:pt x="3737084" y="2843586"/>
                    <a:pt x="3712138" y="2832359"/>
                  </a:cubicBezTo>
                  <a:cubicBezTo>
                    <a:pt x="3702160" y="2827369"/>
                    <a:pt x="3690936" y="2821131"/>
                    <a:pt x="3678462" y="2818636"/>
                  </a:cubicBezTo>
                  <a:cubicBezTo>
                    <a:pt x="3658506" y="2813646"/>
                    <a:pt x="3643540" y="2809904"/>
                    <a:pt x="3664742" y="2784953"/>
                  </a:cubicBezTo>
                  <a:cubicBezTo>
                    <a:pt x="3675968" y="2772478"/>
                    <a:pt x="3659754" y="2762498"/>
                    <a:pt x="3648528" y="2761250"/>
                  </a:cubicBezTo>
                  <a:cubicBezTo>
                    <a:pt x="3621088" y="2757508"/>
                    <a:pt x="3603626" y="2746280"/>
                    <a:pt x="3596144" y="2716340"/>
                  </a:cubicBezTo>
                  <a:cubicBezTo>
                    <a:pt x="3592402" y="2696380"/>
                    <a:pt x="3569950" y="2693885"/>
                    <a:pt x="3551242" y="2710102"/>
                  </a:cubicBezTo>
                  <a:cubicBezTo>
                    <a:pt x="3543758" y="2716340"/>
                    <a:pt x="3538770" y="2723825"/>
                    <a:pt x="3528790" y="2720083"/>
                  </a:cubicBezTo>
                  <a:cubicBezTo>
                    <a:pt x="3517566" y="2715093"/>
                    <a:pt x="3521308" y="2705112"/>
                    <a:pt x="3521308" y="2697627"/>
                  </a:cubicBezTo>
                  <a:cubicBezTo>
                    <a:pt x="3521308" y="2677667"/>
                    <a:pt x="3508834" y="2668935"/>
                    <a:pt x="3491374" y="2670182"/>
                  </a:cubicBezTo>
                  <a:cubicBezTo>
                    <a:pt x="3471416" y="2672677"/>
                    <a:pt x="3456450" y="2680162"/>
                    <a:pt x="3462686" y="2705112"/>
                  </a:cubicBezTo>
                  <a:cubicBezTo>
                    <a:pt x="3467676" y="2727568"/>
                    <a:pt x="3460192" y="2742538"/>
                    <a:pt x="3441482" y="2753765"/>
                  </a:cubicBezTo>
                  <a:cubicBezTo>
                    <a:pt x="3426516" y="2763746"/>
                    <a:pt x="3421526" y="2777468"/>
                    <a:pt x="3425268" y="2794933"/>
                  </a:cubicBezTo>
                  <a:cubicBezTo>
                    <a:pt x="3427762" y="2808656"/>
                    <a:pt x="3430258" y="2823626"/>
                    <a:pt x="3431504" y="2837349"/>
                  </a:cubicBezTo>
                  <a:cubicBezTo>
                    <a:pt x="3433998" y="2867289"/>
                    <a:pt x="3443976" y="2887249"/>
                    <a:pt x="3476406" y="2898477"/>
                  </a:cubicBezTo>
                  <a:cubicBezTo>
                    <a:pt x="3511330" y="2910952"/>
                    <a:pt x="3530038" y="2944635"/>
                    <a:pt x="3559972" y="2965843"/>
                  </a:cubicBezTo>
                  <a:cubicBezTo>
                    <a:pt x="3578682" y="2980813"/>
                    <a:pt x="3594896" y="2985803"/>
                    <a:pt x="3618594" y="2980813"/>
                  </a:cubicBezTo>
                  <a:cubicBezTo>
                    <a:pt x="3649776" y="2972080"/>
                    <a:pt x="3679710" y="2988298"/>
                    <a:pt x="3712138" y="2982060"/>
                  </a:cubicBezTo>
                  <a:cubicBezTo>
                    <a:pt x="3722116" y="2980813"/>
                    <a:pt x="3727106" y="2990793"/>
                    <a:pt x="3729600" y="3000773"/>
                  </a:cubicBezTo>
                  <a:cubicBezTo>
                    <a:pt x="3735836" y="3021981"/>
                    <a:pt x="3722116" y="3056911"/>
                    <a:pt x="3705902" y="3068139"/>
                  </a:cubicBezTo>
                  <a:cubicBezTo>
                    <a:pt x="3679710" y="3086851"/>
                    <a:pt x="3647282" y="3088099"/>
                    <a:pt x="3626078" y="3070634"/>
                  </a:cubicBezTo>
                  <a:cubicBezTo>
                    <a:pt x="3607368" y="3053169"/>
                    <a:pt x="3588660" y="3048178"/>
                    <a:pt x="3566208" y="3063149"/>
                  </a:cubicBezTo>
                  <a:cubicBezTo>
                    <a:pt x="3558726" y="3068139"/>
                    <a:pt x="3547500" y="3068139"/>
                    <a:pt x="3537522" y="3069386"/>
                  </a:cubicBezTo>
                  <a:cubicBezTo>
                    <a:pt x="3525050" y="3069386"/>
                    <a:pt x="3515072" y="3074376"/>
                    <a:pt x="3507588" y="3086851"/>
                  </a:cubicBezTo>
                  <a:cubicBezTo>
                    <a:pt x="3476406" y="3130514"/>
                    <a:pt x="3436494" y="3159207"/>
                    <a:pt x="3385356" y="3181662"/>
                  </a:cubicBezTo>
                  <a:cubicBezTo>
                    <a:pt x="3336712" y="3201623"/>
                    <a:pt x="3295552" y="3239048"/>
                    <a:pt x="3294306" y="3300176"/>
                  </a:cubicBezTo>
                  <a:cubicBezTo>
                    <a:pt x="3294306" y="3317641"/>
                    <a:pt x="3294306" y="3331364"/>
                    <a:pt x="3314262" y="3337602"/>
                  </a:cubicBezTo>
                  <a:cubicBezTo>
                    <a:pt x="3320498" y="3340097"/>
                    <a:pt x="3327982" y="3342592"/>
                    <a:pt x="3330476" y="3350077"/>
                  </a:cubicBezTo>
                  <a:cubicBezTo>
                    <a:pt x="3350432" y="3402472"/>
                    <a:pt x="3399076" y="3408710"/>
                    <a:pt x="3446472" y="3417442"/>
                  </a:cubicBezTo>
                  <a:cubicBezTo>
                    <a:pt x="3481394" y="3423680"/>
                    <a:pt x="3518812" y="3424927"/>
                    <a:pt x="3537522" y="3464848"/>
                  </a:cubicBezTo>
                  <a:cubicBezTo>
                    <a:pt x="3513824" y="3464848"/>
                    <a:pt x="3493868" y="3457363"/>
                    <a:pt x="3471416" y="3449878"/>
                  </a:cubicBezTo>
                  <a:cubicBezTo>
                    <a:pt x="3432752" y="3437403"/>
                    <a:pt x="3392840" y="3429917"/>
                    <a:pt x="3351680" y="3426175"/>
                  </a:cubicBezTo>
                  <a:cubicBezTo>
                    <a:pt x="3316756" y="3422432"/>
                    <a:pt x="3286822" y="3411205"/>
                    <a:pt x="3266866" y="3380017"/>
                  </a:cubicBezTo>
                  <a:cubicBezTo>
                    <a:pt x="3258134" y="3367542"/>
                    <a:pt x="3251898" y="3356314"/>
                    <a:pt x="3233190" y="3363799"/>
                  </a:cubicBezTo>
                  <a:cubicBezTo>
                    <a:pt x="3220716" y="3368789"/>
                    <a:pt x="3206996" y="3362552"/>
                    <a:pt x="3199514" y="3353819"/>
                  </a:cubicBezTo>
                  <a:cubicBezTo>
                    <a:pt x="3173320" y="3317641"/>
                    <a:pt x="3130914" y="3332611"/>
                    <a:pt x="3097238" y="3322631"/>
                  </a:cubicBezTo>
                  <a:cubicBezTo>
                    <a:pt x="3089754" y="3318889"/>
                    <a:pt x="3086012" y="3327621"/>
                    <a:pt x="3083518" y="3333859"/>
                  </a:cubicBezTo>
                  <a:cubicBezTo>
                    <a:pt x="3071046" y="3373779"/>
                    <a:pt x="3031132" y="3381264"/>
                    <a:pt x="3002446" y="3399977"/>
                  </a:cubicBezTo>
                  <a:cubicBezTo>
                    <a:pt x="2986232" y="3409957"/>
                    <a:pt x="2970016" y="3391245"/>
                    <a:pt x="2961286" y="3380017"/>
                  </a:cubicBezTo>
                  <a:cubicBezTo>
                    <a:pt x="2951308" y="3363799"/>
                    <a:pt x="2941330" y="3343839"/>
                    <a:pt x="2953802" y="3323879"/>
                  </a:cubicBezTo>
                  <a:cubicBezTo>
                    <a:pt x="2960038" y="3313899"/>
                    <a:pt x="2976254" y="3303919"/>
                    <a:pt x="2963780" y="3290196"/>
                  </a:cubicBezTo>
                  <a:cubicBezTo>
                    <a:pt x="2953802" y="3278968"/>
                    <a:pt x="2940082" y="3285206"/>
                    <a:pt x="2931352" y="3297681"/>
                  </a:cubicBezTo>
                  <a:cubicBezTo>
                    <a:pt x="2926362" y="3303919"/>
                    <a:pt x="2921374" y="3301424"/>
                    <a:pt x="2918878" y="3296434"/>
                  </a:cubicBezTo>
                  <a:cubicBezTo>
                    <a:pt x="2913890" y="3291444"/>
                    <a:pt x="2911396" y="3283958"/>
                    <a:pt x="2906406" y="3280216"/>
                  </a:cubicBezTo>
                  <a:cubicBezTo>
                    <a:pt x="2901418" y="3276473"/>
                    <a:pt x="2892686" y="3271483"/>
                    <a:pt x="2888944" y="3272731"/>
                  </a:cubicBezTo>
                  <a:cubicBezTo>
                    <a:pt x="2850280" y="3297681"/>
                    <a:pt x="2811614" y="3247781"/>
                    <a:pt x="2774196" y="3272731"/>
                  </a:cubicBezTo>
                  <a:cubicBezTo>
                    <a:pt x="2755488" y="3283958"/>
                    <a:pt x="2738026" y="3282711"/>
                    <a:pt x="2715574" y="3280216"/>
                  </a:cubicBezTo>
                  <a:cubicBezTo>
                    <a:pt x="2680652" y="3276473"/>
                    <a:pt x="2644480" y="3290196"/>
                    <a:pt x="2614546" y="3312651"/>
                  </a:cubicBezTo>
                  <a:cubicBezTo>
                    <a:pt x="2585860" y="3333859"/>
                    <a:pt x="2519754" y="3322631"/>
                    <a:pt x="2502292" y="3291444"/>
                  </a:cubicBezTo>
                  <a:cubicBezTo>
                    <a:pt x="2502292" y="3290196"/>
                    <a:pt x="2501046" y="3288948"/>
                    <a:pt x="2502292" y="3288948"/>
                  </a:cubicBezTo>
                  <a:cubicBezTo>
                    <a:pt x="2518508" y="3246533"/>
                    <a:pt x="2488572" y="3231563"/>
                    <a:pt x="2462380" y="3211603"/>
                  </a:cubicBezTo>
                  <a:cubicBezTo>
                    <a:pt x="2454896" y="3205365"/>
                    <a:pt x="2452402" y="3187900"/>
                    <a:pt x="2437436" y="3197880"/>
                  </a:cubicBezTo>
                  <a:cubicBezTo>
                    <a:pt x="2423716" y="3209108"/>
                    <a:pt x="2402512" y="3212850"/>
                    <a:pt x="2408748" y="3239048"/>
                  </a:cubicBezTo>
                  <a:cubicBezTo>
                    <a:pt x="2422468" y="3300176"/>
                    <a:pt x="2407500" y="3358809"/>
                    <a:pt x="2383802" y="3413700"/>
                  </a:cubicBezTo>
                  <a:cubicBezTo>
                    <a:pt x="2370082" y="3446135"/>
                    <a:pt x="2325182" y="3453620"/>
                    <a:pt x="2303978" y="3427422"/>
                  </a:cubicBezTo>
                  <a:cubicBezTo>
                    <a:pt x="2286516" y="3453620"/>
                    <a:pt x="2275290" y="3459858"/>
                    <a:pt x="2260324" y="3423680"/>
                  </a:cubicBezTo>
                  <a:cubicBezTo>
                    <a:pt x="2250346" y="3403720"/>
                    <a:pt x="2234130" y="3387502"/>
                    <a:pt x="2245356" y="3362552"/>
                  </a:cubicBezTo>
                  <a:cubicBezTo>
                    <a:pt x="2249098" y="3351324"/>
                    <a:pt x="2240368" y="3347582"/>
                    <a:pt x="2234130" y="3341344"/>
                  </a:cubicBezTo>
                  <a:cubicBezTo>
                    <a:pt x="2187982" y="3302671"/>
                    <a:pt x="2159296" y="3250276"/>
                    <a:pt x="2133102" y="3196633"/>
                  </a:cubicBezTo>
                  <a:cubicBezTo>
                    <a:pt x="2126866" y="3184157"/>
                    <a:pt x="2123124" y="3170435"/>
                    <a:pt x="2138092" y="3162950"/>
                  </a:cubicBezTo>
                  <a:cubicBezTo>
                    <a:pt x="2156800" y="3151722"/>
                    <a:pt x="2158048" y="3136752"/>
                    <a:pt x="2150564" y="3119287"/>
                  </a:cubicBezTo>
                  <a:cubicBezTo>
                    <a:pt x="2141834" y="3095584"/>
                    <a:pt x="2156800" y="3073129"/>
                    <a:pt x="2148070" y="3049426"/>
                  </a:cubicBezTo>
                  <a:cubicBezTo>
                    <a:pt x="2144328" y="3038198"/>
                    <a:pt x="2144328" y="3023228"/>
                    <a:pt x="2131856" y="3023228"/>
                  </a:cubicBezTo>
                  <a:cubicBezTo>
                    <a:pt x="2098180" y="3023228"/>
                    <a:pt x="2098180" y="2998278"/>
                    <a:pt x="2095684" y="2978318"/>
                  </a:cubicBezTo>
                  <a:cubicBezTo>
                    <a:pt x="2093190" y="2950872"/>
                    <a:pt x="2081964" y="2932160"/>
                    <a:pt x="2055772" y="2922180"/>
                  </a:cubicBezTo>
                  <a:cubicBezTo>
                    <a:pt x="2032074" y="2912200"/>
                    <a:pt x="2024590" y="2881012"/>
                    <a:pt x="1995904" y="2876022"/>
                  </a:cubicBezTo>
                  <a:cubicBezTo>
                    <a:pt x="1980936" y="2872279"/>
                    <a:pt x="1995904" y="2813646"/>
                    <a:pt x="2017108" y="2802418"/>
                  </a:cubicBezTo>
                  <a:cubicBezTo>
                    <a:pt x="2034568" y="2792438"/>
                    <a:pt x="2052030" y="2782458"/>
                    <a:pt x="2058266" y="2762498"/>
                  </a:cubicBezTo>
                  <a:cubicBezTo>
                    <a:pt x="2065750" y="2742538"/>
                    <a:pt x="2064504" y="2728815"/>
                    <a:pt x="2037064" y="2722578"/>
                  </a:cubicBezTo>
                  <a:cubicBezTo>
                    <a:pt x="2004634" y="2715093"/>
                    <a:pt x="1968464" y="2718835"/>
                    <a:pt x="1939776" y="2697627"/>
                  </a:cubicBezTo>
                  <a:cubicBezTo>
                    <a:pt x="1931046" y="2692637"/>
                    <a:pt x="1912336" y="2692637"/>
                    <a:pt x="1921068" y="2673925"/>
                  </a:cubicBezTo>
                  <a:cubicBezTo>
                    <a:pt x="1928552" y="2657707"/>
                    <a:pt x="1938530" y="2643984"/>
                    <a:pt x="1958486" y="2648974"/>
                  </a:cubicBezTo>
                  <a:cubicBezTo>
                    <a:pt x="1973452" y="2651469"/>
                    <a:pt x="1987172" y="2653964"/>
                    <a:pt x="2003388" y="2647727"/>
                  </a:cubicBezTo>
                  <a:cubicBezTo>
                    <a:pt x="2039558" y="2632757"/>
                    <a:pt x="2052030" y="2616539"/>
                    <a:pt x="2038310" y="2577866"/>
                  </a:cubicBezTo>
                  <a:cubicBezTo>
                    <a:pt x="2027086" y="2547926"/>
                    <a:pt x="2038310" y="2531708"/>
                    <a:pt x="2065750" y="2522975"/>
                  </a:cubicBezTo>
                  <a:cubicBezTo>
                    <a:pt x="2078222" y="2519233"/>
                    <a:pt x="2091942" y="2514243"/>
                    <a:pt x="2105662" y="2511748"/>
                  </a:cubicBezTo>
                  <a:cubicBezTo>
                    <a:pt x="2121878" y="2508005"/>
                    <a:pt x="2139338" y="2505510"/>
                    <a:pt x="2146822" y="2491788"/>
                  </a:cubicBezTo>
                  <a:cubicBezTo>
                    <a:pt x="2164284" y="2458105"/>
                    <a:pt x="2181746" y="2475570"/>
                    <a:pt x="2192972" y="2491788"/>
                  </a:cubicBezTo>
                  <a:cubicBezTo>
                    <a:pt x="2221658" y="2534203"/>
                    <a:pt x="2245356" y="2579114"/>
                    <a:pt x="2254088" y="2631509"/>
                  </a:cubicBezTo>
                  <a:cubicBezTo>
                    <a:pt x="2270302" y="2713845"/>
                    <a:pt x="2281528" y="2797428"/>
                    <a:pt x="2325182" y="2872279"/>
                  </a:cubicBezTo>
                  <a:cubicBezTo>
                    <a:pt x="2332664" y="2887249"/>
                    <a:pt x="2342642" y="2897229"/>
                    <a:pt x="2361352" y="2895982"/>
                  </a:cubicBezTo>
                  <a:cubicBezTo>
                    <a:pt x="2423716" y="2887249"/>
                    <a:pt x="2487326" y="2886002"/>
                    <a:pt x="2521002" y="2818636"/>
                  </a:cubicBezTo>
                  <a:cubicBezTo>
                    <a:pt x="2529732" y="2801171"/>
                    <a:pt x="2548442" y="2799923"/>
                    <a:pt x="2563408" y="2796181"/>
                  </a:cubicBezTo>
                  <a:cubicBezTo>
                    <a:pt x="2588354" y="2788696"/>
                    <a:pt x="2604568" y="2772478"/>
                    <a:pt x="2593344" y="2747528"/>
                  </a:cubicBezTo>
                  <a:cubicBezTo>
                    <a:pt x="2562162" y="2677667"/>
                    <a:pt x="2615794" y="2642737"/>
                    <a:pt x="2648222" y="2596579"/>
                  </a:cubicBezTo>
                  <a:cubicBezTo>
                    <a:pt x="2650718" y="2594084"/>
                    <a:pt x="2654458" y="2591589"/>
                    <a:pt x="2659448" y="2590341"/>
                  </a:cubicBezTo>
                  <a:cubicBezTo>
                    <a:pt x="2721812" y="2570381"/>
                    <a:pt x="2761724" y="2531708"/>
                    <a:pt x="2777938" y="2464342"/>
                  </a:cubicBezTo>
                  <a:cubicBezTo>
                    <a:pt x="2785422" y="2439392"/>
                    <a:pt x="2811614" y="2433155"/>
                    <a:pt x="2814108" y="2404462"/>
                  </a:cubicBezTo>
                  <a:cubicBezTo>
                    <a:pt x="2819098" y="2363294"/>
                    <a:pt x="2807872" y="2344581"/>
                    <a:pt x="2764218" y="2348324"/>
                  </a:cubicBezTo>
                  <a:cubicBezTo>
                    <a:pt x="2780432" y="2312146"/>
                    <a:pt x="2760476" y="2294681"/>
                    <a:pt x="2730542" y="2283453"/>
                  </a:cubicBezTo>
                  <a:cubicBezTo>
                    <a:pt x="2699360" y="2270978"/>
                    <a:pt x="2680652" y="2252265"/>
                    <a:pt x="2683146" y="2216087"/>
                  </a:cubicBezTo>
                  <a:cubicBezTo>
                    <a:pt x="2684394" y="2193632"/>
                    <a:pt x="2664438" y="2186147"/>
                    <a:pt x="2651964" y="2172424"/>
                  </a:cubicBezTo>
                  <a:cubicBezTo>
                    <a:pt x="2636998" y="2154959"/>
                    <a:pt x="2636998" y="2157454"/>
                    <a:pt x="2656954" y="2143732"/>
                  </a:cubicBezTo>
                  <a:cubicBezTo>
                    <a:pt x="2670674" y="2134999"/>
                    <a:pt x="2664438" y="2121276"/>
                    <a:pt x="2656954" y="2110049"/>
                  </a:cubicBezTo>
                  <a:cubicBezTo>
                    <a:pt x="2643234" y="2092583"/>
                    <a:pt x="2622030" y="2088841"/>
                    <a:pt x="2602074" y="2081356"/>
                  </a:cubicBezTo>
                  <a:cubicBezTo>
                    <a:pt x="2636998" y="2082603"/>
                    <a:pt x="2653212" y="2058901"/>
                    <a:pt x="2671920" y="2035198"/>
                  </a:cubicBezTo>
                  <a:cubicBezTo>
                    <a:pt x="2690630" y="2011495"/>
                    <a:pt x="2710586" y="1987792"/>
                    <a:pt x="2730542" y="1965337"/>
                  </a:cubicBezTo>
                  <a:cubicBezTo>
                    <a:pt x="2739272" y="1955357"/>
                    <a:pt x="2749252" y="1945377"/>
                    <a:pt x="2738026" y="1931654"/>
                  </a:cubicBezTo>
                  <a:cubicBezTo>
                    <a:pt x="2721812" y="1910447"/>
                    <a:pt x="2735532" y="1896724"/>
                    <a:pt x="2748004" y="1883001"/>
                  </a:cubicBezTo>
                  <a:cubicBezTo>
                    <a:pt x="2755488" y="1874269"/>
                    <a:pt x="2765466" y="1870526"/>
                    <a:pt x="2772950" y="1863041"/>
                  </a:cubicBezTo>
                  <a:cubicBezTo>
                    <a:pt x="2785422" y="1850566"/>
                    <a:pt x="2792906" y="1845576"/>
                    <a:pt x="2797894" y="1869279"/>
                  </a:cubicBezTo>
                  <a:cubicBezTo>
                    <a:pt x="2801636" y="1885496"/>
                    <a:pt x="2820346" y="1891734"/>
                    <a:pt x="2834064" y="1892981"/>
                  </a:cubicBezTo>
                  <a:cubicBezTo>
                    <a:pt x="2859010" y="1897971"/>
                    <a:pt x="2882708" y="1878011"/>
                    <a:pt x="2910148" y="1889239"/>
                  </a:cubicBezTo>
                  <a:cubicBezTo>
                    <a:pt x="2916384" y="1891734"/>
                    <a:pt x="2923868" y="1875516"/>
                    <a:pt x="2918878" y="1863041"/>
                  </a:cubicBezTo>
                  <a:cubicBezTo>
                    <a:pt x="2913890" y="1851813"/>
                    <a:pt x="2916384" y="1843081"/>
                    <a:pt x="2927610" y="1838091"/>
                  </a:cubicBezTo>
                  <a:cubicBezTo>
                    <a:pt x="2938836" y="1833101"/>
                    <a:pt x="2947566" y="1840586"/>
                    <a:pt x="2957544" y="1846823"/>
                  </a:cubicBezTo>
                  <a:cubicBezTo>
                    <a:pt x="2970016" y="1854309"/>
                    <a:pt x="2965028" y="1863041"/>
                    <a:pt x="2961286" y="1871774"/>
                  </a:cubicBezTo>
                  <a:cubicBezTo>
                    <a:pt x="2947566" y="1894229"/>
                    <a:pt x="2935094" y="1917932"/>
                    <a:pt x="2955050" y="1944129"/>
                  </a:cubicBezTo>
                  <a:cubicBezTo>
                    <a:pt x="2963780" y="1954110"/>
                    <a:pt x="2952554" y="1959100"/>
                    <a:pt x="2947566" y="1966585"/>
                  </a:cubicBezTo>
                  <a:cubicBezTo>
                    <a:pt x="2935094" y="1982802"/>
                    <a:pt x="2921374" y="1999020"/>
                    <a:pt x="2912642" y="2017733"/>
                  </a:cubicBezTo>
                  <a:cubicBezTo>
                    <a:pt x="2905158" y="2030208"/>
                    <a:pt x="2903912" y="2047673"/>
                    <a:pt x="2916384" y="2056406"/>
                  </a:cubicBezTo>
                  <a:cubicBezTo>
                    <a:pt x="2930104" y="2066386"/>
                    <a:pt x="2941330" y="2058901"/>
                    <a:pt x="2951308" y="2048921"/>
                  </a:cubicBezTo>
                  <a:cubicBezTo>
                    <a:pt x="2967522" y="2028960"/>
                    <a:pt x="2999952" y="2028960"/>
                    <a:pt x="3004940" y="1997773"/>
                  </a:cubicBezTo>
                  <a:cubicBezTo>
                    <a:pt x="3004940" y="1996525"/>
                    <a:pt x="3009930" y="1992782"/>
                    <a:pt x="3012424" y="1992782"/>
                  </a:cubicBezTo>
                  <a:cubicBezTo>
                    <a:pt x="3018660" y="1994030"/>
                    <a:pt x="3019908" y="2000268"/>
                    <a:pt x="3019908" y="2005258"/>
                  </a:cubicBezTo>
                  <a:cubicBezTo>
                    <a:pt x="3021154" y="2020228"/>
                    <a:pt x="3023650" y="2035198"/>
                    <a:pt x="3039864" y="2038940"/>
                  </a:cubicBezTo>
                  <a:cubicBezTo>
                    <a:pt x="3049842" y="2041435"/>
                    <a:pt x="3054830" y="2032703"/>
                    <a:pt x="3057326" y="2026465"/>
                  </a:cubicBezTo>
                  <a:cubicBezTo>
                    <a:pt x="3064808" y="2011495"/>
                    <a:pt x="3059820" y="1999020"/>
                    <a:pt x="3049842" y="1986545"/>
                  </a:cubicBezTo>
                  <a:cubicBezTo>
                    <a:pt x="3034874" y="1967832"/>
                    <a:pt x="3021154" y="1947872"/>
                    <a:pt x="3032380" y="1920427"/>
                  </a:cubicBezTo>
                  <a:cubicBezTo>
                    <a:pt x="3036122" y="1909199"/>
                    <a:pt x="3037368" y="1899219"/>
                    <a:pt x="3053584" y="1911694"/>
                  </a:cubicBezTo>
                  <a:cubicBezTo>
                    <a:pt x="3072292" y="1924169"/>
                    <a:pt x="3086012" y="1916684"/>
                    <a:pt x="3086012" y="1894229"/>
                  </a:cubicBezTo>
                  <a:cubicBezTo>
                    <a:pt x="3087260" y="1884249"/>
                    <a:pt x="3077282" y="1869279"/>
                    <a:pt x="3094744" y="1869279"/>
                  </a:cubicBezTo>
                  <a:cubicBezTo>
                    <a:pt x="3108462" y="1868031"/>
                    <a:pt x="3120936" y="1880506"/>
                    <a:pt x="3119688" y="1894229"/>
                  </a:cubicBezTo>
                  <a:cubicBezTo>
                    <a:pt x="3117194" y="1927912"/>
                    <a:pt x="3129666" y="1934149"/>
                    <a:pt x="3157106" y="1920427"/>
                  </a:cubicBezTo>
                  <a:cubicBezTo>
                    <a:pt x="3173320" y="1911694"/>
                    <a:pt x="3179558" y="1931654"/>
                    <a:pt x="3193276" y="1929159"/>
                  </a:cubicBezTo>
                  <a:cubicBezTo>
                    <a:pt x="3210738" y="1936644"/>
                    <a:pt x="3224458" y="1929159"/>
                    <a:pt x="3234436" y="1915437"/>
                  </a:cubicBezTo>
                  <a:cubicBezTo>
                    <a:pt x="3245662" y="1901714"/>
                    <a:pt x="3235684" y="1887991"/>
                    <a:pt x="3228200" y="1876764"/>
                  </a:cubicBezTo>
                  <a:cubicBezTo>
                    <a:pt x="3221964" y="1865536"/>
                    <a:pt x="3205750" y="1856804"/>
                    <a:pt x="3219470" y="1843081"/>
                  </a:cubicBezTo>
                  <a:cubicBezTo>
                    <a:pt x="3222276" y="1839650"/>
                    <a:pt x="3225160" y="1837857"/>
                    <a:pt x="3228083" y="1837174"/>
                  </a:cubicBezTo>
                  <a:close/>
                  <a:moveTo>
                    <a:pt x="2657936" y="1109498"/>
                  </a:moveTo>
                  <a:cubicBezTo>
                    <a:pt x="2666678" y="1109498"/>
                    <a:pt x="2674170" y="1111971"/>
                    <a:pt x="2677918" y="1119390"/>
                  </a:cubicBezTo>
                  <a:cubicBezTo>
                    <a:pt x="2680416" y="1126808"/>
                    <a:pt x="2674170" y="1131754"/>
                    <a:pt x="2670424" y="1136700"/>
                  </a:cubicBezTo>
                  <a:cubicBezTo>
                    <a:pt x="2665428" y="1141646"/>
                    <a:pt x="2660432" y="1146901"/>
                    <a:pt x="2654656" y="1150610"/>
                  </a:cubicBezTo>
                  <a:lnTo>
                    <a:pt x="2636236" y="1154787"/>
                  </a:lnTo>
                  <a:lnTo>
                    <a:pt x="2636954" y="1154934"/>
                  </a:lnTo>
                  <a:cubicBezTo>
                    <a:pt x="2653190" y="1168644"/>
                    <a:pt x="2661308" y="1175498"/>
                    <a:pt x="2661152" y="1182820"/>
                  </a:cubicBezTo>
                  <a:cubicBezTo>
                    <a:pt x="2660996" y="1190143"/>
                    <a:pt x="2652566" y="1197932"/>
                    <a:pt x="2635706" y="1213511"/>
                  </a:cubicBezTo>
                  <a:cubicBezTo>
                    <a:pt x="2619470" y="1227220"/>
                    <a:pt x="2606980" y="1234698"/>
                    <a:pt x="2590744" y="1217250"/>
                  </a:cubicBezTo>
                  <a:cubicBezTo>
                    <a:pt x="2578256" y="1206033"/>
                    <a:pt x="2570762" y="1209772"/>
                    <a:pt x="2570762" y="1225974"/>
                  </a:cubicBezTo>
                  <a:cubicBezTo>
                    <a:pt x="2570762" y="1233452"/>
                    <a:pt x="2568264" y="1240930"/>
                    <a:pt x="2567016" y="1248407"/>
                  </a:cubicBezTo>
                  <a:cubicBezTo>
                    <a:pt x="2564518" y="1255885"/>
                    <a:pt x="2559522" y="1262117"/>
                    <a:pt x="2549530" y="1259624"/>
                  </a:cubicBezTo>
                  <a:cubicBezTo>
                    <a:pt x="2539540" y="1255885"/>
                    <a:pt x="2533294" y="1245915"/>
                    <a:pt x="2540788" y="1238437"/>
                  </a:cubicBezTo>
                  <a:cubicBezTo>
                    <a:pt x="2555774" y="1219742"/>
                    <a:pt x="2554526" y="1188585"/>
                    <a:pt x="2584500" y="1181107"/>
                  </a:cubicBezTo>
                  <a:cubicBezTo>
                    <a:pt x="2590744" y="1179860"/>
                    <a:pt x="2598238" y="1173629"/>
                    <a:pt x="2599488" y="1167397"/>
                  </a:cubicBezTo>
                  <a:cubicBezTo>
                    <a:pt x="2602610" y="1154934"/>
                    <a:pt x="2608230" y="1150884"/>
                    <a:pt x="2614942" y="1150416"/>
                  </a:cubicBezTo>
                  <a:lnTo>
                    <a:pt x="2634210" y="1154371"/>
                  </a:lnTo>
                  <a:lnTo>
                    <a:pt x="2634362" y="1120317"/>
                  </a:lnTo>
                  <a:cubicBezTo>
                    <a:pt x="2638264" y="1112898"/>
                    <a:pt x="2646070" y="1109498"/>
                    <a:pt x="2657936" y="1109498"/>
                  </a:cubicBezTo>
                  <a:close/>
                  <a:moveTo>
                    <a:pt x="2043690" y="1104007"/>
                  </a:moveTo>
                  <a:cubicBezTo>
                    <a:pt x="2059842" y="1112699"/>
                    <a:pt x="2066056" y="1126357"/>
                    <a:pt x="2061086" y="1144982"/>
                  </a:cubicBezTo>
                  <a:cubicBezTo>
                    <a:pt x="2053630" y="1184716"/>
                    <a:pt x="2071026" y="1202099"/>
                    <a:pt x="2095876" y="1233141"/>
                  </a:cubicBezTo>
                  <a:cubicBezTo>
                    <a:pt x="2115756" y="1255492"/>
                    <a:pt x="2167940" y="1266667"/>
                    <a:pt x="2145576" y="1317575"/>
                  </a:cubicBezTo>
                  <a:cubicBezTo>
                    <a:pt x="2144334" y="1320059"/>
                    <a:pt x="2149304" y="1326267"/>
                    <a:pt x="2151788" y="1327509"/>
                  </a:cubicBezTo>
                  <a:cubicBezTo>
                    <a:pt x="2180366" y="1346134"/>
                    <a:pt x="2199004" y="1375934"/>
                    <a:pt x="2238764" y="1380901"/>
                  </a:cubicBezTo>
                  <a:cubicBezTo>
                    <a:pt x="2288464" y="1387109"/>
                    <a:pt x="2338164" y="1397043"/>
                    <a:pt x="2372954" y="1441743"/>
                  </a:cubicBezTo>
                  <a:cubicBezTo>
                    <a:pt x="2386622" y="1459126"/>
                    <a:pt x="2407744" y="1456643"/>
                    <a:pt x="2416442" y="1434293"/>
                  </a:cubicBezTo>
                  <a:cubicBezTo>
                    <a:pt x="2425140" y="1414426"/>
                    <a:pt x="2438806" y="1400768"/>
                    <a:pt x="2457444" y="1389593"/>
                  </a:cubicBezTo>
                  <a:cubicBezTo>
                    <a:pt x="2474840" y="1379659"/>
                    <a:pt x="2482294" y="1363517"/>
                    <a:pt x="2492234" y="1347376"/>
                  </a:cubicBezTo>
                  <a:cubicBezTo>
                    <a:pt x="2512114" y="1311367"/>
                    <a:pt x="2541934" y="1303917"/>
                    <a:pt x="2570512" y="1327509"/>
                  </a:cubicBezTo>
                  <a:cubicBezTo>
                    <a:pt x="2531994" y="1341167"/>
                    <a:pt x="2527024" y="1349859"/>
                    <a:pt x="2539450" y="1388351"/>
                  </a:cubicBezTo>
                  <a:cubicBezTo>
                    <a:pt x="2550632" y="1426843"/>
                    <a:pt x="2548148" y="1430568"/>
                    <a:pt x="2509630" y="1439260"/>
                  </a:cubicBezTo>
                  <a:cubicBezTo>
                    <a:pt x="2499690" y="1441743"/>
                    <a:pt x="2494720" y="1446710"/>
                    <a:pt x="2490992" y="1456643"/>
                  </a:cubicBezTo>
                  <a:cubicBezTo>
                    <a:pt x="2478568" y="1507552"/>
                    <a:pt x="2443776" y="1541077"/>
                    <a:pt x="2402774" y="1569635"/>
                  </a:cubicBezTo>
                  <a:cubicBezTo>
                    <a:pt x="2384136" y="1582052"/>
                    <a:pt x="2367984" y="1558460"/>
                    <a:pt x="2346862" y="1564669"/>
                  </a:cubicBezTo>
                  <a:cubicBezTo>
                    <a:pt x="2359286" y="1590744"/>
                    <a:pt x="2348104" y="1599436"/>
                    <a:pt x="2319526" y="1598194"/>
                  </a:cubicBezTo>
                  <a:cubicBezTo>
                    <a:pt x="2304616" y="1598194"/>
                    <a:pt x="2288464" y="1606886"/>
                    <a:pt x="2273554" y="1611852"/>
                  </a:cubicBezTo>
                  <a:cubicBezTo>
                    <a:pt x="2248704" y="1619302"/>
                    <a:pt x="2227580" y="1605644"/>
                    <a:pt x="2237520" y="1582052"/>
                  </a:cubicBezTo>
                  <a:cubicBezTo>
                    <a:pt x="2249946" y="1549769"/>
                    <a:pt x="2226338" y="1537352"/>
                    <a:pt x="2211428" y="1522452"/>
                  </a:cubicBezTo>
                  <a:cubicBezTo>
                    <a:pt x="2199004" y="1511277"/>
                    <a:pt x="2179124" y="1519968"/>
                    <a:pt x="2162970" y="1531144"/>
                  </a:cubicBezTo>
                  <a:cubicBezTo>
                    <a:pt x="2149304" y="1542319"/>
                    <a:pt x="2130666" y="1547285"/>
                    <a:pt x="2112028" y="1549769"/>
                  </a:cubicBezTo>
                  <a:cubicBezTo>
                    <a:pt x="2089662" y="1554735"/>
                    <a:pt x="2069782" y="1526177"/>
                    <a:pt x="2075996" y="1501343"/>
                  </a:cubicBezTo>
                  <a:cubicBezTo>
                    <a:pt x="2085936" y="1467818"/>
                    <a:pt x="2103330" y="1438018"/>
                    <a:pt x="2100846" y="1402009"/>
                  </a:cubicBezTo>
                  <a:cubicBezTo>
                    <a:pt x="2098360" y="1362276"/>
                    <a:pt x="2115756" y="1323784"/>
                    <a:pt x="2103330" y="1282808"/>
                  </a:cubicBezTo>
                  <a:cubicBezTo>
                    <a:pt x="2098360" y="1266667"/>
                    <a:pt x="2090906" y="1255492"/>
                    <a:pt x="2080966" y="1243075"/>
                  </a:cubicBezTo>
                  <a:cubicBezTo>
                    <a:pt x="2053630" y="1213275"/>
                    <a:pt x="2038720" y="1180991"/>
                    <a:pt x="2047418" y="1138774"/>
                  </a:cubicBezTo>
                  <a:cubicBezTo>
                    <a:pt x="2049902" y="1127599"/>
                    <a:pt x="2044932" y="1115182"/>
                    <a:pt x="2043690" y="1104007"/>
                  </a:cubicBezTo>
                  <a:close/>
                  <a:moveTo>
                    <a:pt x="2439038" y="955310"/>
                  </a:moveTo>
                  <a:cubicBezTo>
                    <a:pt x="2441681" y="953901"/>
                    <a:pt x="2444790" y="954527"/>
                    <a:pt x="2448522" y="958911"/>
                  </a:cubicBezTo>
                  <a:cubicBezTo>
                    <a:pt x="2463448" y="976445"/>
                    <a:pt x="2484594" y="976445"/>
                    <a:pt x="2502006" y="982708"/>
                  </a:cubicBezTo>
                  <a:cubicBezTo>
                    <a:pt x="2528128" y="992727"/>
                    <a:pt x="2559224" y="986465"/>
                    <a:pt x="2575392" y="1021533"/>
                  </a:cubicBezTo>
                  <a:cubicBezTo>
                    <a:pt x="2580368" y="1031553"/>
                    <a:pt x="2608976" y="1031553"/>
                    <a:pt x="2604002" y="1056601"/>
                  </a:cubicBezTo>
                  <a:cubicBezTo>
                    <a:pt x="2586588" y="1072883"/>
                    <a:pt x="2575392" y="1094175"/>
                    <a:pt x="2577880" y="1117971"/>
                  </a:cubicBezTo>
                  <a:cubicBezTo>
                    <a:pt x="2579124" y="1140515"/>
                    <a:pt x="2567930" y="1149282"/>
                    <a:pt x="2549272" y="1154292"/>
                  </a:cubicBezTo>
                  <a:cubicBezTo>
                    <a:pt x="2516932" y="1163059"/>
                    <a:pt x="2487080" y="1220671"/>
                    <a:pt x="2498276" y="1251982"/>
                  </a:cubicBezTo>
                  <a:cubicBezTo>
                    <a:pt x="2506982" y="1273273"/>
                    <a:pt x="2500762" y="1288303"/>
                    <a:pt x="2489568" y="1304584"/>
                  </a:cubicBezTo>
                  <a:cubicBezTo>
                    <a:pt x="2480862" y="1318361"/>
                    <a:pt x="2470910" y="1330886"/>
                    <a:pt x="2465936" y="1347167"/>
                  </a:cubicBezTo>
                  <a:cubicBezTo>
                    <a:pt x="2464692" y="1349672"/>
                    <a:pt x="2462204" y="1352177"/>
                    <a:pt x="2460960" y="1355934"/>
                  </a:cubicBezTo>
                  <a:cubicBezTo>
                    <a:pt x="2447278" y="1377226"/>
                    <a:pt x="2351502" y="1388498"/>
                    <a:pt x="2331602" y="1372216"/>
                  </a:cubicBezTo>
                  <a:cubicBezTo>
                    <a:pt x="2311700" y="1355934"/>
                    <a:pt x="2293042" y="1287050"/>
                    <a:pt x="2302994" y="1263254"/>
                  </a:cubicBezTo>
                  <a:cubicBezTo>
                    <a:pt x="2305480" y="1254487"/>
                    <a:pt x="2306724" y="1246972"/>
                    <a:pt x="2300506" y="1241962"/>
                  </a:cubicBezTo>
                  <a:cubicBezTo>
                    <a:pt x="2293042" y="1234448"/>
                    <a:pt x="2286824" y="1243215"/>
                    <a:pt x="2280604" y="1245720"/>
                  </a:cubicBezTo>
                  <a:cubicBezTo>
                    <a:pt x="2270654" y="1250729"/>
                    <a:pt x="2256972" y="1265759"/>
                    <a:pt x="2249508" y="1248225"/>
                  </a:cubicBezTo>
                  <a:cubicBezTo>
                    <a:pt x="2242046" y="1233195"/>
                    <a:pt x="2251996" y="1219418"/>
                    <a:pt x="2270654" y="1214409"/>
                  </a:cubicBezTo>
                  <a:cubicBezTo>
                    <a:pt x="2298018" y="1206894"/>
                    <a:pt x="2316676" y="1190612"/>
                    <a:pt x="2324138" y="1161806"/>
                  </a:cubicBezTo>
                  <a:cubicBezTo>
                    <a:pt x="2325382" y="1156797"/>
                    <a:pt x="2330358" y="1149282"/>
                    <a:pt x="2335332" y="1146777"/>
                  </a:cubicBezTo>
                  <a:cubicBezTo>
                    <a:pt x="2373892" y="1131748"/>
                    <a:pt x="2390062" y="1091670"/>
                    <a:pt x="2422402" y="1069126"/>
                  </a:cubicBezTo>
                  <a:cubicBezTo>
                    <a:pt x="2454742" y="1044077"/>
                    <a:pt x="2452254" y="1036562"/>
                    <a:pt x="2422402" y="1006504"/>
                  </a:cubicBezTo>
                  <a:cubicBezTo>
                    <a:pt x="2418670" y="1002747"/>
                    <a:pt x="2418670" y="996484"/>
                    <a:pt x="2418670" y="990222"/>
                  </a:cubicBezTo>
                  <a:cubicBezTo>
                    <a:pt x="2423646" y="982708"/>
                    <a:pt x="2427376" y="972688"/>
                    <a:pt x="2432352" y="963921"/>
                  </a:cubicBezTo>
                  <a:cubicBezTo>
                    <a:pt x="2434218" y="960163"/>
                    <a:pt x="2436395" y="956719"/>
                    <a:pt x="2439038" y="955310"/>
                  </a:cubicBezTo>
                  <a:close/>
                  <a:moveTo>
                    <a:pt x="1834296" y="612459"/>
                  </a:moveTo>
                  <a:lnTo>
                    <a:pt x="1833692" y="612689"/>
                  </a:lnTo>
                  <a:lnTo>
                    <a:pt x="1833988" y="612719"/>
                  </a:lnTo>
                  <a:close/>
                  <a:moveTo>
                    <a:pt x="1945206" y="611173"/>
                  </a:moveTo>
                  <a:lnTo>
                    <a:pt x="1944056" y="612897"/>
                  </a:lnTo>
                  <a:lnTo>
                    <a:pt x="1943336" y="613196"/>
                  </a:lnTo>
                  <a:cubicBezTo>
                    <a:pt x="1943336" y="613041"/>
                    <a:pt x="1943336" y="613041"/>
                    <a:pt x="1941466" y="614909"/>
                  </a:cubicBezTo>
                  <a:lnTo>
                    <a:pt x="1933210" y="616559"/>
                  </a:lnTo>
                  <a:lnTo>
                    <a:pt x="1942596" y="616143"/>
                  </a:lnTo>
                  <a:lnTo>
                    <a:pt x="1942714" y="614909"/>
                  </a:lnTo>
                  <a:lnTo>
                    <a:pt x="1944056" y="612897"/>
                  </a:lnTo>
                  <a:lnTo>
                    <a:pt x="1945206" y="612418"/>
                  </a:lnTo>
                  <a:cubicBezTo>
                    <a:pt x="1945206" y="612418"/>
                    <a:pt x="1946454" y="611173"/>
                    <a:pt x="1945206" y="611173"/>
                  </a:cubicBezTo>
                  <a:close/>
                  <a:moveTo>
                    <a:pt x="2362294" y="538486"/>
                  </a:moveTo>
                  <a:lnTo>
                    <a:pt x="2345644" y="545897"/>
                  </a:lnTo>
                  <a:lnTo>
                    <a:pt x="2329518" y="538719"/>
                  </a:lnTo>
                  <a:lnTo>
                    <a:pt x="2336364" y="554040"/>
                  </a:lnTo>
                  <a:cubicBezTo>
                    <a:pt x="2339480" y="559800"/>
                    <a:pt x="2344156" y="563848"/>
                    <a:pt x="2354130" y="562602"/>
                  </a:cubicBezTo>
                  <a:cubicBezTo>
                    <a:pt x="2359428" y="561980"/>
                    <a:pt x="2361922" y="560267"/>
                    <a:pt x="2362896" y="557952"/>
                  </a:cubicBezTo>
                  <a:cubicBezTo>
                    <a:pt x="2364844" y="553320"/>
                    <a:pt x="2360714" y="546276"/>
                    <a:pt x="2360792" y="540711"/>
                  </a:cubicBezTo>
                  <a:close/>
                  <a:moveTo>
                    <a:pt x="2655324" y="518068"/>
                  </a:moveTo>
                  <a:cubicBezTo>
                    <a:pt x="2669506" y="515947"/>
                    <a:pt x="2674598" y="532189"/>
                    <a:pt x="2680416" y="547705"/>
                  </a:cubicBezTo>
                  <a:cubicBezTo>
                    <a:pt x="2666192" y="539948"/>
                    <a:pt x="2654556" y="528311"/>
                    <a:pt x="2637748" y="527018"/>
                  </a:cubicBezTo>
                  <a:cubicBezTo>
                    <a:pt x="2644859" y="521523"/>
                    <a:pt x="2650596" y="518775"/>
                    <a:pt x="2655324" y="518068"/>
                  </a:cubicBezTo>
                  <a:close/>
                  <a:moveTo>
                    <a:pt x="1849654" y="514093"/>
                  </a:moveTo>
                  <a:lnTo>
                    <a:pt x="1847714" y="515379"/>
                  </a:lnTo>
                  <a:lnTo>
                    <a:pt x="1848358" y="515177"/>
                  </a:lnTo>
                  <a:close/>
                  <a:moveTo>
                    <a:pt x="425192" y="497797"/>
                  </a:moveTo>
                  <a:cubicBezTo>
                    <a:pt x="446270" y="494049"/>
                    <a:pt x="461150" y="497797"/>
                    <a:pt x="472308" y="517785"/>
                  </a:cubicBezTo>
                  <a:cubicBezTo>
                    <a:pt x="493388" y="552763"/>
                    <a:pt x="494628" y="552763"/>
                    <a:pt x="524386" y="525280"/>
                  </a:cubicBezTo>
                  <a:cubicBezTo>
                    <a:pt x="538026" y="511539"/>
                    <a:pt x="546706" y="521532"/>
                    <a:pt x="550426" y="534025"/>
                  </a:cubicBezTo>
                  <a:cubicBezTo>
                    <a:pt x="555386" y="546517"/>
                    <a:pt x="550426" y="557760"/>
                    <a:pt x="545466" y="569004"/>
                  </a:cubicBezTo>
                  <a:cubicBezTo>
                    <a:pt x="526866" y="597736"/>
                    <a:pt x="536786" y="625220"/>
                    <a:pt x="546706" y="653952"/>
                  </a:cubicBezTo>
                  <a:cubicBezTo>
                    <a:pt x="552906" y="676438"/>
                    <a:pt x="564064" y="696426"/>
                    <a:pt x="561584" y="721411"/>
                  </a:cubicBezTo>
                  <a:cubicBezTo>
                    <a:pt x="561584" y="730156"/>
                    <a:pt x="561584" y="740150"/>
                    <a:pt x="555386" y="748894"/>
                  </a:cubicBezTo>
                  <a:cubicBezTo>
                    <a:pt x="526866" y="786372"/>
                    <a:pt x="525626" y="826347"/>
                    <a:pt x="552906" y="861326"/>
                  </a:cubicBezTo>
                  <a:cubicBezTo>
                    <a:pt x="561586" y="872569"/>
                    <a:pt x="565614" y="882251"/>
                    <a:pt x="565770" y="892089"/>
                  </a:cubicBezTo>
                  <a:cubicBezTo>
                    <a:pt x="565924" y="901927"/>
                    <a:pt x="562204" y="911921"/>
                    <a:pt x="555386" y="923788"/>
                  </a:cubicBezTo>
                  <a:cubicBezTo>
                    <a:pt x="531826" y="966263"/>
                    <a:pt x="503308" y="1011235"/>
                    <a:pt x="523146" y="1064953"/>
                  </a:cubicBezTo>
                  <a:cubicBezTo>
                    <a:pt x="521906" y="1082442"/>
                    <a:pt x="508268" y="1091187"/>
                    <a:pt x="498348" y="1102430"/>
                  </a:cubicBezTo>
                  <a:cubicBezTo>
                    <a:pt x="472308" y="1132412"/>
                    <a:pt x="453710" y="1167390"/>
                    <a:pt x="423952" y="1194874"/>
                  </a:cubicBezTo>
                  <a:cubicBezTo>
                    <a:pt x="414032" y="1199871"/>
                    <a:pt x="406592" y="1207366"/>
                    <a:pt x="397912" y="1214862"/>
                  </a:cubicBezTo>
                  <a:cubicBezTo>
                    <a:pt x="375594" y="1234850"/>
                    <a:pt x="360714" y="1231102"/>
                    <a:pt x="349554" y="1202369"/>
                  </a:cubicBezTo>
                  <a:cubicBezTo>
                    <a:pt x="347074" y="1199871"/>
                    <a:pt x="347074" y="1198621"/>
                    <a:pt x="347074" y="1196123"/>
                  </a:cubicBezTo>
                  <a:cubicBezTo>
                    <a:pt x="339636" y="1184880"/>
                    <a:pt x="343354" y="1161144"/>
                    <a:pt x="318556" y="1168640"/>
                  </a:cubicBezTo>
                  <a:cubicBezTo>
                    <a:pt x="293758" y="1178634"/>
                    <a:pt x="282598" y="1203618"/>
                    <a:pt x="294998" y="1226105"/>
                  </a:cubicBezTo>
                  <a:cubicBezTo>
                    <a:pt x="301196" y="1238597"/>
                    <a:pt x="304916" y="1252339"/>
                    <a:pt x="302436" y="1267330"/>
                  </a:cubicBezTo>
                  <a:cubicBezTo>
                    <a:pt x="298716" y="1284819"/>
                    <a:pt x="298716" y="1302309"/>
                    <a:pt x="306156" y="1318549"/>
                  </a:cubicBezTo>
                  <a:cubicBezTo>
                    <a:pt x="311116" y="1329792"/>
                    <a:pt x="309876" y="1339786"/>
                    <a:pt x="302436" y="1349780"/>
                  </a:cubicBezTo>
                  <a:cubicBezTo>
                    <a:pt x="298716" y="1357275"/>
                    <a:pt x="292518" y="1361023"/>
                    <a:pt x="283838" y="1359774"/>
                  </a:cubicBezTo>
                  <a:cubicBezTo>
                    <a:pt x="273918" y="1358524"/>
                    <a:pt x="273918" y="1351029"/>
                    <a:pt x="273918" y="1343534"/>
                  </a:cubicBezTo>
                  <a:cubicBezTo>
                    <a:pt x="272678" y="1331041"/>
                    <a:pt x="275158" y="1321047"/>
                    <a:pt x="271438" y="1309804"/>
                  </a:cubicBezTo>
                  <a:cubicBezTo>
                    <a:pt x="262758" y="1283570"/>
                    <a:pt x="260278" y="1254837"/>
                    <a:pt x="246640" y="1229853"/>
                  </a:cubicBezTo>
                  <a:cubicBezTo>
                    <a:pt x="241680" y="1222357"/>
                    <a:pt x="237960" y="1213612"/>
                    <a:pt x="231760" y="1208615"/>
                  </a:cubicBezTo>
                  <a:cubicBezTo>
                    <a:pt x="213160" y="1198621"/>
                    <a:pt x="206962" y="1179883"/>
                    <a:pt x="203242" y="1159895"/>
                  </a:cubicBezTo>
                  <a:cubicBezTo>
                    <a:pt x="198282" y="1141156"/>
                    <a:pt x="193322" y="1122418"/>
                    <a:pt x="179682" y="1107427"/>
                  </a:cubicBezTo>
                  <a:cubicBezTo>
                    <a:pt x="157364" y="1077445"/>
                    <a:pt x="146204" y="1047463"/>
                    <a:pt x="148684" y="1007487"/>
                  </a:cubicBezTo>
                  <a:cubicBezTo>
                    <a:pt x="151164" y="985001"/>
                    <a:pt x="143724" y="956269"/>
                    <a:pt x="127604" y="933782"/>
                  </a:cubicBezTo>
                  <a:cubicBezTo>
                    <a:pt x="87926" y="881314"/>
                    <a:pt x="110246" y="825098"/>
                    <a:pt x="125124" y="770132"/>
                  </a:cubicBezTo>
                  <a:cubicBezTo>
                    <a:pt x="128844" y="757639"/>
                    <a:pt x="135044" y="746396"/>
                    <a:pt x="131324" y="732654"/>
                  </a:cubicBezTo>
                  <a:cubicBezTo>
                    <a:pt x="125124" y="690180"/>
                    <a:pt x="156124" y="670192"/>
                    <a:pt x="182162" y="648955"/>
                  </a:cubicBezTo>
                  <a:cubicBezTo>
                    <a:pt x="187122" y="643958"/>
                    <a:pt x="193322" y="641460"/>
                    <a:pt x="198282" y="638961"/>
                  </a:cubicBezTo>
                  <a:cubicBezTo>
                    <a:pt x="247880" y="622721"/>
                    <a:pt x="286318" y="595238"/>
                    <a:pt x="308636" y="546517"/>
                  </a:cubicBezTo>
                  <a:cubicBezTo>
                    <a:pt x="348314" y="532776"/>
                    <a:pt x="380554" y="502794"/>
                    <a:pt x="425192" y="497797"/>
                  </a:cubicBezTo>
                  <a:close/>
                  <a:moveTo>
                    <a:pt x="4288083" y="415171"/>
                  </a:moveTo>
                  <a:cubicBezTo>
                    <a:pt x="4303386" y="412677"/>
                    <a:pt x="4320876" y="415483"/>
                    <a:pt x="4334618" y="424835"/>
                  </a:cubicBezTo>
                  <a:cubicBezTo>
                    <a:pt x="4352108" y="436057"/>
                    <a:pt x="4368348" y="447279"/>
                    <a:pt x="4388334" y="453514"/>
                  </a:cubicBezTo>
                  <a:cubicBezTo>
                    <a:pt x="4408322" y="460995"/>
                    <a:pt x="4414568" y="478452"/>
                    <a:pt x="4418316" y="498402"/>
                  </a:cubicBezTo>
                  <a:cubicBezTo>
                    <a:pt x="4420816" y="524587"/>
                    <a:pt x="4439554" y="533315"/>
                    <a:pt x="4460790" y="520846"/>
                  </a:cubicBezTo>
                  <a:cubicBezTo>
                    <a:pt x="4500766" y="497155"/>
                    <a:pt x="4541990" y="512118"/>
                    <a:pt x="4584464" y="512118"/>
                  </a:cubicBezTo>
                  <a:cubicBezTo>
                    <a:pt x="4598206" y="510871"/>
                    <a:pt x="4611948" y="518353"/>
                    <a:pt x="4624440" y="505884"/>
                  </a:cubicBezTo>
                  <a:cubicBezTo>
                    <a:pt x="4646926" y="524587"/>
                    <a:pt x="4668162" y="542044"/>
                    <a:pt x="4690648" y="559500"/>
                  </a:cubicBezTo>
                  <a:cubicBezTo>
                    <a:pt x="4648176" y="591920"/>
                    <a:pt x="4646926" y="596908"/>
                    <a:pt x="4660668" y="648031"/>
                  </a:cubicBezTo>
                  <a:cubicBezTo>
                    <a:pt x="4664416" y="662994"/>
                    <a:pt x="4669412" y="679204"/>
                    <a:pt x="4668162" y="692919"/>
                  </a:cubicBezTo>
                  <a:cubicBezTo>
                    <a:pt x="4664416" y="722845"/>
                    <a:pt x="4635682" y="717857"/>
                    <a:pt x="4616944" y="725339"/>
                  </a:cubicBezTo>
                  <a:cubicBezTo>
                    <a:pt x="4613196" y="726586"/>
                    <a:pt x="4608200" y="722845"/>
                    <a:pt x="4603202" y="722845"/>
                  </a:cubicBezTo>
                  <a:cubicBezTo>
                    <a:pt x="4590710" y="720351"/>
                    <a:pt x="4574470" y="710376"/>
                    <a:pt x="4566974" y="727833"/>
                  </a:cubicBezTo>
                  <a:cubicBezTo>
                    <a:pt x="4559480" y="745290"/>
                    <a:pt x="4583214" y="795166"/>
                    <a:pt x="4598206" y="797659"/>
                  </a:cubicBezTo>
                  <a:cubicBezTo>
                    <a:pt x="4601954" y="797659"/>
                    <a:pt x="4605702" y="795166"/>
                    <a:pt x="4609448" y="791425"/>
                  </a:cubicBezTo>
                  <a:cubicBezTo>
                    <a:pt x="4614446" y="787684"/>
                    <a:pt x="4618194" y="775215"/>
                    <a:pt x="4626938" y="785190"/>
                  </a:cubicBezTo>
                  <a:cubicBezTo>
                    <a:pt x="4633184" y="791425"/>
                    <a:pt x="4631936" y="803894"/>
                    <a:pt x="4626938" y="812622"/>
                  </a:cubicBezTo>
                  <a:cubicBezTo>
                    <a:pt x="4620692" y="821351"/>
                    <a:pt x="4613196" y="817610"/>
                    <a:pt x="4606950" y="811375"/>
                  </a:cubicBezTo>
                  <a:cubicBezTo>
                    <a:pt x="4598206" y="805141"/>
                    <a:pt x="4588212" y="805141"/>
                    <a:pt x="4578218" y="805141"/>
                  </a:cubicBezTo>
                  <a:cubicBezTo>
                    <a:pt x="4569474" y="805141"/>
                    <a:pt x="4558230" y="801400"/>
                    <a:pt x="4558230" y="791425"/>
                  </a:cubicBezTo>
                  <a:cubicBezTo>
                    <a:pt x="4558230" y="766487"/>
                    <a:pt x="4546988" y="761499"/>
                    <a:pt x="4524502" y="770227"/>
                  </a:cubicBezTo>
                  <a:cubicBezTo>
                    <a:pt x="4512008" y="775215"/>
                    <a:pt x="4503264" y="765240"/>
                    <a:pt x="4499516" y="754018"/>
                  </a:cubicBezTo>
                  <a:cubicBezTo>
                    <a:pt x="4497018" y="744042"/>
                    <a:pt x="4503264" y="732820"/>
                    <a:pt x="4515756" y="732820"/>
                  </a:cubicBezTo>
                  <a:cubicBezTo>
                    <a:pt x="4554482" y="732820"/>
                    <a:pt x="4544488" y="695413"/>
                    <a:pt x="4559480" y="675463"/>
                  </a:cubicBezTo>
                  <a:cubicBezTo>
                    <a:pt x="4566974" y="667981"/>
                    <a:pt x="4553234" y="667981"/>
                    <a:pt x="4544488" y="669228"/>
                  </a:cubicBezTo>
                  <a:cubicBezTo>
                    <a:pt x="4508262" y="676710"/>
                    <a:pt x="4473282" y="689179"/>
                    <a:pt x="4442052" y="714117"/>
                  </a:cubicBezTo>
                  <a:cubicBezTo>
                    <a:pt x="4437056" y="717857"/>
                    <a:pt x="4432058" y="721598"/>
                    <a:pt x="4432058" y="727833"/>
                  </a:cubicBezTo>
                  <a:cubicBezTo>
                    <a:pt x="4430808" y="745290"/>
                    <a:pt x="4422064" y="752771"/>
                    <a:pt x="4407074" y="752771"/>
                  </a:cubicBezTo>
                  <a:cubicBezTo>
                    <a:pt x="4398328" y="754018"/>
                    <a:pt x="4389584" y="755265"/>
                    <a:pt x="4387086" y="763993"/>
                  </a:cubicBezTo>
                  <a:cubicBezTo>
                    <a:pt x="4384588" y="773968"/>
                    <a:pt x="4395830" y="776462"/>
                    <a:pt x="4400828" y="780203"/>
                  </a:cubicBezTo>
                  <a:cubicBezTo>
                    <a:pt x="4434556" y="805141"/>
                    <a:pt x="4465788" y="828832"/>
                    <a:pt x="4504514" y="842548"/>
                  </a:cubicBezTo>
                  <a:cubicBezTo>
                    <a:pt x="4538242" y="856264"/>
                    <a:pt x="4541990" y="881202"/>
                    <a:pt x="4523252" y="911128"/>
                  </a:cubicBezTo>
                  <a:cubicBezTo>
                    <a:pt x="4510760" y="928585"/>
                    <a:pt x="4518254" y="944794"/>
                    <a:pt x="4528248" y="957263"/>
                  </a:cubicBezTo>
                  <a:cubicBezTo>
                    <a:pt x="4555732" y="990930"/>
                    <a:pt x="4558230" y="1030831"/>
                    <a:pt x="4563228" y="1070732"/>
                  </a:cubicBezTo>
                  <a:cubicBezTo>
                    <a:pt x="4566974" y="1096917"/>
                    <a:pt x="4555732" y="1119361"/>
                    <a:pt x="4539492" y="1136817"/>
                  </a:cubicBezTo>
                  <a:cubicBezTo>
                    <a:pt x="4520754" y="1155521"/>
                    <a:pt x="4518254" y="1172978"/>
                    <a:pt x="4533246" y="1195422"/>
                  </a:cubicBezTo>
                  <a:cubicBezTo>
                    <a:pt x="4558230" y="1236570"/>
                    <a:pt x="4556982" y="1237817"/>
                    <a:pt x="4522002" y="1272730"/>
                  </a:cubicBezTo>
                  <a:cubicBezTo>
                    <a:pt x="4490772" y="1305150"/>
                    <a:pt x="4479528" y="1362507"/>
                    <a:pt x="4498268" y="1401161"/>
                  </a:cubicBezTo>
                  <a:cubicBezTo>
                    <a:pt x="4504514" y="1413630"/>
                    <a:pt x="4514508" y="1416124"/>
                    <a:pt x="4525750" y="1412384"/>
                  </a:cubicBezTo>
                  <a:cubicBezTo>
                    <a:pt x="4544488" y="1404902"/>
                    <a:pt x="4563228" y="1408643"/>
                    <a:pt x="4581966" y="1407396"/>
                  </a:cubicBezTo>
                  <a:cubicBezTo>
                    <a:pt x="4603202" y="1404902"/>
                    <a:pt x="4618194" y="1413630"/>
                    <a:pt x="4628188" y="1431087"/>
                  </a:cubicBezTo>
                  <a:cubicBezTo>
                    <a:pt x="4639430" y="1451038"/>
                    <a:pt x="4651922" y="1457272"/>
                    <a:pt x="4674408" y="1448544"/>
                  </a:cubicBezTo>
                  <a:cubicBezTo>
                    <a:pt x="4685652" y="1444803"/>
                    <a:pt x="4704390" y="1441062"/>
                    <a:pt x="4705640" y="1459766"/>
                  </a:cubicBezTo>
                  <a:cubicBezTo>
                    <a:pt x="4708138" y="1474729"/>
                    <a:pt x="4694396" y="1487198"/>
                    <a:pt x="4680656" y="1484704"/>
                  </a:cubicBezTo>
                  <a:cubicBezTo>
                    <a:pt x="4624440" y="1475976"/>
                    <a:pt x="4616944" y="1528346"/>
                    <a:pt x="4589462" y="1555778"/>
                  </a:cubicBezTo>
                  <a:cubicBezTo>
                    <a:pt x="4566974" y="1578222"/>
                    <a:pt x="4564476" y="1611888"/>
                    <a:pt x="4566974" y="1643061"/>
                  </a:cubicBezTo>
                  <a:cubicBezTo>
                    <a:pt x="4568224" y="1666752"/>
                    <a:pt x="4594458" y="1671740"/>
                    <a:pt x="4611948" y="1681715"/>
                  </a:cubicBezTo>
                  <a:cubicBezTo>
                    <a:pt x="4623190" y="1689196"/>
                    <a:pt x="4638182" y="1690443"/>
                    <a:pt x="4654422" y="1696678"/>
                  </a:cubicBezTo>
                  <a:cubicBezTo>
                    <a:pt x="4636932" y="1671740"/>
                    <a:pt x="4643178" y="1653036"/>
                    <a:pt x="4661916" y="1636826"/>
                  </a:cubicBezTo>
                  <a:cubicBezTo>
                    <a:pt x="4668162" y="1631839"/>
                    <a:pt x="4675658" y="1630592"/>
                    <a:pt x="4681904" y="1636826"/>
                  </a:cubicBezTo>
                  <a:cubicBezTo>
                    <a:pt x="4688150" y="1641814"/>
                    <a:pt x="4688150" y="1648049"/>
                    <a:pt x="4684402" y="1654283"/>
                  </a:cubicBezTo>
                  <a:cubicBezTo>
                    <a:pt x="4674408" y="1672987"/>
                    <a:pt x="4670662" y="1692937"/>
                    <a:pt x="4681904" y="1714135"/>
                  </a:cubicBezTo>
                  <a:cubicBezTo>
                    <a:pt x="4685652" y="1724110"/>
                    <a:pt x="4686902" y="1737826"/>
                    <a:pt x="4674408" y="1746554"/>
                  </a:cubicBezTo>
                  <a:cubicBezTo>
                    <a:pt x="4661916" y="1755282"/>
                    <a:pt x="4650674" y="1747801"/>
                    <a:pt x="4641928" y="1739073"/>
                  </a:cubicBezTo>
                  <a:cubicBezTo>
                    <a:pt x="4626938" y="1721616"/>
                    <a:pt x="4609448" y="1715381"/>
                    <a:pt x="4586962" y="1717875"/>
                  </a:cubicBezTo>
                  <a:cubicBezTo>
                    <a:pt x="4580716" y="1717875"/>
                    <a:pt x="4571972" y="1715381"/>
                    <a:pt x="4568224" y="1711641"/>
                  </a:cubicBezTo>
                  <a:cubicBezTo>
                    <a:pt x="4551984" y="1694184"/>
                    <a:pt x="4534494" y="1699172"/>
                    <a:pt x="4513258" y="1704159"/>
                  </a:cubicBezTo>
                  <a:cubicBezTo>
                    <a:pt x="4482028" y="1714135"/>
                    <a:pt x="4450796" y="1720369"/>
                    <a:pt x="4453296" y="1767751"/>
                  </a:cubicBezTo>
                  <a:cubicBezTo>
                    <a:pt x="4454544" y="1788949"/>
                    <a:pt x="4443302" y="1816381"/>
                    <a:pt x="4410822" y="1817628"/>
                  </a:cubicBezTo>
                  <a:cubicBezTo>
                    <a:pt x="4395830" y="1822615"/>
                    <a:pt x="4380840" y="1820121"/>
                    <a:pt x="4367098" y="1810146"/>
                  </a:cubicBezTo>
                  <a:lnTo>
                    <a:pt x="4366296" y="1808607"/>
                  </a:lnTo>
                  <a:lnTo>
                    <a:pt x="4330314" y="1818043"/>
                  </a:lnTo>
                  <a:cubicBezTo>
                    <a:pt x="4288666" y="1830162"/>
                    <a:pt x="4252084" y="1848282"/>
                    <a:pt x="4239968" y="1900994"/>
                  </a:cubicBezTo>
                  <a:cubicBezTo>
                    <a:pt x="4237484" y="1908525"/>
                    <a:pt x="4231270" y="1913545"/>
                    <a:pt x="4221328" y="1912290"/>
                  </a:cubicBezTo>
                  <a:cubicBezTo>
                    <a:pt x="4211388" y="1911035"/>
                    <a:pt x="4205174" y="1903504"/>
                    <a:pt x="4202688" y="1895974"/>
                  </a:cubicBezTo>
                  <a:cubicBezTo>
                    <a:pt x="4200204" y="1885934"/>
                    <a:pt x="4201446" y="1875893"/>
                    <a:pt x="4198960" y="1865853"/>
                  </a:cubicBezTo>
                  <a:cubicBezTo>
                    <a:pt x="4197718" y="1859577"/>
                    <a:pt x="4195232" y="1850792"/>
                    <a:pt x="4186534" y="1848282"/>
                  </a:cubicBezTo>
                  <a:cubicBezTo>
                    <a:pt x="4176592" y="1847027"/>
                    <a:pt x="4172864" y="1853302"/>
                    <a:pt x="4167894" y="1859577"/>
                  </a:cubicBezTo>
                  <a:cubicBezTo>
                    <a:pt x="4146768" y="1888444"/>
                    <a:pt x="4143040" y="1887189"/>
                    <a:pt x="4128128" y="1857067"/>
                  </a:cubicBezTo>
                  <a:cubicBezTo>
                    <a:pt x="4113216" y="1826946"/>
                    <a:pt x="4094576" y="1823180"/>
                    <a:pt x="4069722" y="1843261"/>
                  </a:cubicBezTo>
                  <a:cubicBezTo>
                    <a:pt x="4063510" y="1847027"/>
                    <a:pt x="4058538" y="1850792"/>
                    <a:pt x="4051082" y="1853302"/>
                  </a:cubicBezTo>
                  <a:cubicBezTo>
                    <a:pt x="4002618" y="1868363"/>
                    <a:pt x="3998890" y="1872128"/>
                    <a:pt x="3995162" y="1931116"/>
                  </a:cubicBezTo>
                  <a:cubicBezTo>
                    <a:pt x="3986464" y="1911035"/>
                    <a:pt x="3974036" y="1900994"/>
                    <a:pt x="3957882" y="1909780"/>
                  </a:cubicBezTo>
                  <a:cubicBezTo>
                    <a:pt x="3930544" y="1927351"/>
                    <a:pt x="3906932" y="1918565"/>
                    <a:pt x="3884564" y="1902249"/>
                  </a:cubicBezTo>
                  <a:cubicBezTo>
                    <a:pt x="3867166" y="1892209"/>
                    <a:pt x="3859710" y="1888444"/>
                    <a:pt x="3837342" y="1903504"/>
                  </a:cubicBezTo>
                  <a:cubicBezTo>
                    <a:pt x="3811246" y="1919820"/>
                    <a:pt x="3808762" y="1924840"/>
                    <a:pt x="3822430" y="1947432"/>
                  </a:cubicBezTo>
                  <a:cubicBezTo>
                    <a:pt x="3826158" y="1953707"/>
                    <a:pt x="3819946" y="1959982"/>
                    <a:pt x="3812490" y="1959982"/>
                  </a:cubicBezTo>
                  <a:cubicBezTo>
                    <a:pt x="3802548" y="1959982"/>
                    <a:pt x="3798820" y="1953707"/>
                    <a:pt x="3798820" y="1943666"/>
                  </a:cubicBezTo>
                  <a:cubicBezTo>
                    <a:pt x="3798820" y="1926096"/>
                    <a:pt x="3797578" y="1909780"/>
                    <a:pt x="3788878" y="1892209"/>
                  </a:cubicBezTo>
                  <a:cubicBezTo>
                    <a:pt x="3780180" y="1875893"/>
                    <a:pt x="3768996" y="1867108"/>
                    <a:pt x="3752840" y="1863342"/>
                  </a:cubicBezTo>
                  <a:cubicBezTo>
                    <a:pt x="3740414" y="1860832"/>
                    <a:pt x="3730472" y="1857067"/>
                    <a:pt x="3720532" y="1864597"/>
                  </a:cubicBezTo>
                  <a:cubicBezTo>
                    <a:pt x="3708104" y="1874638"/>
                    <a:pt x="3720532" y="1882168"/>
                    <a:pt x="3723016" y="1889699"/>
                  </a:cubicBezTo>
                  <a:cubicBezTo>
                    <a:pt x="3726744" y="1895974"/>
                    <a:pt x="3726744" y="1904759"/>
                    <a:pt x="3720532" y="1907270"/>
                  </a:cubicBezTo>
                  <a:cubicBezTo>
                    <a:pt x="3709348" y="1912290"/>
                    <a:pt x="3709348" y="1902249"/>
                    <a:pt x="3706862" y="1894719"/>
                  </a:cubicBezTo>
                  <a:cubicBezTo>
                    <a:pt x="3698164" y="1872128"/>
                    <a:pt x="3682008" y="1875893"/>
                    <a:pt x="3673310" y="1889699"/>
                  </a:cubicBezTo>
                  <a:cubicBezTo>
                    <a:pt x="3658398" y="1913545"/>
                    <a:pt x="3645972" y="1904759"/>
                    <a:pt x="3631060" y="1893464"/>
                  </a:cubicBezTo>
                  <a:cubicBezTo>
                    <a:pt x="3623602" y="1888444"/>
                    <a:pt x="3617390" y="1882168"/>
                    <a:pt x="3612418" y="1874638"/>
                  </a:cubicBezTo>
                  <a:cubicBezTo>
                    <a:pt x="3597506" y="1854557"/>
                    <a:pt x="3583838" y="1844517"/>
                    <a:pt x="3562712" y="1867108"/>
                  </a:cubicBezTo>
                  <a:cubicBezTo>
                    <a:pt x="3554014" y="1877148"/>
                    <a:pt x="3540344" y="1873383"/>
                    <a:pt x="3527918" y="1873383"/>
                  </a:cubicBezTo>
                  <a:cubicBezTo>
                    <a:pt x="3544072" y="1859577"/>
                    <a:pt x="3567682" y="1854557"/>
                    <a:pt x="3582594" y="1838241"/>
                  </a:cubicBezTo>
                  <a:cubicBezTo>
                    <a:pt x="3590050" y="1829456"/>
                    <a:pt x="3602478" y="1833221"/>
                    <a:pt x="3609934" y="1844517"/>
                  </a:cubicBezTo>
                  <a:cubicBezTo>
                    <a:pt x="3622360" y="1863342"/>
                    <a:pt x="3637272" y="1859577"/>
                    <a:pt x="3655912" y="1853302"/>
                  </a:cubicBezTo>
                  <a:cubicBezTo>
                    <a:pt x="3693192" y="1840751"/>
                    <a:pt x="3732958" y="1833221"/>
                    <a:pt x="3771482" y="1849537"/>
                  </a:cubicBezTo>
                  <a:cubicBezTo>
                    <a:pt x="3785150" y="1855812"/>
                    <a:pt x="3798820" y="1854557"/>
                    <a:pt x="3811246" y="1844517"/>
                  </a:cubicBezTo>
                  <a:cubicBezTo>
                    <a:pt x="3833614" y="1825691"/>
                    <a:pt x="3858468" y="1829456"/>
                    <a:pt x="3877108" y="1853302"/>
                  </a:cubicBezTo>
                  <a:cubicBezTo>
                    <a:pt x="3884564" y="1862087"/>
                    <a:pt x="3889534" y="1875893"/>
                    <a:pt x="3904446" y="1872128"/>
                  </a:cubicBezTo>
                  <a:cubicBezTo>
                    <a:pt x="3919360" y="1868363"/>
                    <a:pt x="3921844" y="1852047"/>
                    <a:pt x="3921844" y="1842006"/>
                  </a:cubicBezTo>
                  <a:cubicBezTo>
                    <a:pt x="3920602" y="1796824"/>
                    <a:pt x="3957882" y="1793059"/>
                    <a:pt x="3983978" y="1776743"/>
                  </a:cubicBezTo>
                  <a:cubicBezTo>
                    <a:pt x="3992676" y="1771723"/>
                    <a:pt x="4002618" y="1774233"/>
                    <a:pt x="4007588" y="1783018"/>
                  </a:cubicBezTo>
                  <a:cubicBezTo>
                    <a:pt x="4021258" y="1805610"/>
                    <a:pt x="4039898" y="1806865"/>
                    <a:pt x="4062266" y="1800589"/>
                  </a:cubicBezTo>
                  <a:cubicBezTo>
                    <a:pt x="4068480" y="1799334"/>
                    <a:pt x="4077178" y="1799334"/>
                    <a:pt x="4082150" y="1801844"/>
                  </a:cubicBezTo>
                  <a:cubicBezTo>
                    <a:pt x="4119430" y="1818160"/>
                    <a:pt x="4146768" y="1814395"/>
                    <a:pt x="4162922" y="1771723"/>
                  </a:cubicBezTo>
                  <a:cubicBezTo>
                    <a:pt x="4166650" y="1760427"/>
                    <a:pt x="4176592" y="1757917"/>
                    <a:pt x="4187776" y="1764193"/>
                  </a:cubicBezTo>
                  <a:cubicBezTo>
                    <a:pt x="4197718" y="1769213"/>
                    <a:pt x="4210144" y="1774233"/>
                    <a:pt x="4205174" y="1788039"/>
                  </a:cubicBezTo>
                  <a:cubicBezTo>
                    <a:pt x="4195232" y="1815650"/>
                    <a:pt x="4220086" y="1838241"/>
                    <a:pt x="4215116" y="1864597"/>
                  </a:cubicBezTo>
                  <a:cubicBezTo>
                    <a:pt x="4213872" y="1869618"/>
                    <a:pt x="4217600" y="1874638"/>
                    <a:pt x="4223814" y="1877148"/>
                  </a:cubicBezTo>
                  <a:cubicBezTo>
                    <a:pt x="4231270" y="1878403"/>
                    <a:pt x="4232512" y="1873383"/>
                    <a:pt x="4236240" y="1868363"/>
                  </a:cubicBezTo>
                  <a:cubicBezTo>
                    <a:pt x="4252396" y="1853302"/>
                    <a:pt x="4253638" y="1830711"/>
                    <a:pt x="4264822" y="1813140"/>
                  </a:cubicBezTo>
                  <a:cubicBezTo>
                    <a:pt x="4282530" y="1785843"/>
                    <a:pt x="4303034" y="1773371"/>
                    <a:pt x="4330004" y="1774665"/>
                  </a:cubicBezTo>
                  <a:lnTo>
                    <a:pt x="4350844" y="1778827"/>
                  </a:lnTo>
                  <a:lnTo>
                    <a:pt x="4348828" y="1755595"/>
                  </a:lnTo>
                  <a:cubicBezTo>
                    <a:pt x="4347734" y="1748113"/>
                    <a:pt x="4345860" y="1740943"/>
                    <a:pt x="4342114" y="1734085"/>
                  </a:cubicBezTo>
                  <a:cubicBezTo>
                    <a:pt x="4325874" y="1699172"/>
                    <a:pt x="4302138" y="1694184"/>
                    <a:pt x="4280900" y="1725357"/>
                  </a:cubicBezTo>
                  <a:cubicBezTo>
                    <a:pt x="4267160" y="1744060"/>
                    <a:pt x="4255916" y="1750295"/>
                    <a:pt x="4237178" y="1734085"/>
                  </a:cubicBezTo>
                  <a:cubicBezTo>
                    <a:pt x="4228434" y="1726604"/>
                    <a:pt x="4215940" y="1726604"/>
                    <a:pt x="4205948" y="1726604"/>
                  </a:cubicBezTo>
                  <a:cubicBezTo>
                    <a:pt x="4180962" y="1729097"/>
                    <a:pt x="4154728" y="1735332"/>
                    <a:pt x="4132242" y="1717875"/>
                  </a:cubicBezTo>
                  <a:cubicBezTo>
                    <a:pt x="4130994" y="1716628"/>
                    <a:pt x="4127246" y="1715381"/>
                    <a:pt x="4125996" y="1716628"/>
                  </a:cubicBezTo>
                  <a:cubicBezTo>
                    <a:pt x="4081024" y="1747801"/>
                    <a:pt x="4041048" y="1695431"/>
                    <a:pt x="3996076" y="1707900"/>
                  </a:cubicBezTo>
                  <a:cubicBezTo>
                    <a:pt x="3957350" y="1717875"/>
                    <a:pt x="3918624" y="1687950"/>
                    <a:pt x="3881146" y="1704159"/>
                  </a:cubicBezTo>
                  <a:cubicBezTo>
                    <a:pt x="3848666" y="1663011"/>
                    <a:pt x="3839922" y="1610641"/>
                    <a:pt x="3822432" y="1562012"/>
                  </a:cubicBezTo>
                  <a:cubicBezTo>
                    <a:pt x="3816186" y="1543309"/>
                    <a:pt x="3829928" y="1518370"/>
                    <a:pt x="3843670" y="1499667"/>
                  </a:cubicBezTo>
                  <a:cubicBezTo>
                    <a:pt x="3871152" y="1464754"/>
                    <a:pt x="3873652" y="1419865"/>
                    <a:pt x="3898636" y="1382458"/>
                  </a:cubicBezTo>
                  <a:cubicBezTo>
                    <a:pt x="3906132" y="1369989"/>
                    <a:pt x="3881146" y="1335075"/>
                    <a:pt x="3866156" y="1335075"/>
                  </a:cubicBezTo>
                  <a:cubicBezTo>
                    <a:pt x="3852414" y="1335075"/>
                    <a:pt x="3851164" y="1341310"/>
                    <a:pt x="3856162" y="1355026"/>
                  </a:cubicBezTo>
                  <a:cubicBezTo>
                    <a:pt x="3871152" y="1393680"/>
                    <a:pt x="3858660" y="1427346"/>
                    <a:pt x="3823682" y="1444803"/>
                  </a:cubicBezTo>
                  <a:cubicBezTo>
                    <a:pt x="3814938" y="1451038"/>
                    <a:pt x="3804944" y="1454778"/>
                    <a:pt x="3796198" y="1447297"/>
                  </a:cubicBezTo>
                  <a:cubicBezTo>
                    <a:pt x="3786204" y="1438569"/>
                    <a:pt x="3779958" y="1426099"/>
                    <a:pt x="3784956" y="1414877"/>
                  </a:cubicBezTo>
                  <a:cubicBezTo>
                    <a:pt x="3793700" y="1398668"/>
                    <a:pt x="3797448" y="1373729"/>
                    <a:pt x="3827430" y="1383705"/>
                  </a:cubicBezTo>
                  <a:cubicBezTo>
                    <a:pt x="3841172" y="1388692"/>
                    <a:pt x="3841172" y="1379964"/>
                    <a:pt x="3838672" y="1368742"/>
                  </a:cubicBezTo>
                  <a:cubicBezTo>
                    <a:pt x="3832426" y="1340063"/>
                    <a:pt x="3807442" y="1340063"/>
                    <a:pt x="3784956" y="1335075"/>
                  </a:cubicBezTo>
                  <a:cubicBezTo>
                    <a:pt x="3774962" y="1332582"/>
                    <a:pt x="3758722" y="1336322"/>
                    <a:pt x="3758722" y="1322606"/>
                  </a:cubicBezTo>
                  <a:cubicBezTo>
                    <a:pt x="3759970" y="1307643"/>
                    <a:pt x="3776212" y="1307643"/>
                    <a:pt x="3788704" y="1307643"/>
                  </a:cubicBezTo>
                  <a:cubicBezTo>
                    <a:pt x="3816186" y="1307643"/>
                    <a:pt x="3843670" y="1307643"/>
                    <a:pt x="3872402" y="1320113"/>
                  </a:cubicBezTo>
                  <a:cubicBezTo>
                    <a:pt x="3943608" y="1350038"/>
                    <a:pt x="3991080" y="1325100"/>
                    <a:pt x="4019812" y="1250286"/>
                  </a:cubicBezTo>
                  <a:cubicBezTo>
                    <a:pt x="4022310" y="1242804"/>
                    <a:pt x="4022310" y="1232829"/>
                    <a:pt x="4031054" y="1231582"/>
                  </a:cubicBezTo>
                  <a:cubicBezTo>
                    <a:pt x="4042298" y="1230335"/>
                    <a:pt x="4037300" y="1242804"/>
                    <a:pt x="4041048" y="1249039"/>
                  </a:cubicBezTo>
                  <a:cubicBezTo>
                    <a:pt x="4062286" y="1281459"/>
                    <a:pt x="4081024" y="1313878"/>
                    <a:pt x="4073528" y="1355026"/>
                  </a:cubicBezTo>
                  <a:cubicBezTo>
                    <a:pt x="4072280" y="1366248"/>
                    <a:pt x="4081024" y="1376223"/>
                    <a:pt x="4092266" y="1372483"/>
                  </a:cubicBezTo>
                  <a:cubicBezTo>
                    <a:pt x="4108506" y="1367495"/>
                    <a:pt x="4128494" y="1371236"/>
                    <a:pt x="4137240" y="1355026"/>
                  </a:cubicBezTo>
                  <a:cubicBezTo>
                    <a:pt x="4143486" y="1342557"/>
                    <a:pt x="4130994" y="1332582"/>
                    <a:pt x="4121000" y="1328841"/>
                  </a:cubicBezTo>
                  <a:cubicBezTo>
                    <a:pt x="4089768" y="1320113"/>
                    <a:pt x="4101012" y="1307643"/>
                    <a:pt x="4118500" y="1295174"/>
                  </a:cubicBezTo>
                  <a:cubicBezTo>
                    <a:pt x="4129744" y="1287693"/>
                    <a:pt x="4143486" y="1281459"/>
                    <a:pt x="4137240" y="1264002"/>
                  </a:cubicBezTo>
                  <a:cubicBezTo>
                    <a:pt x="4130994" y="1246545"/>
                    <a:pt x="4119750" y="1234076"/>
                    <a:pt x="4098514" y="1235323"/>
                  </a:cubicBezTo>
                  <a:cubicBezTo>
                    <a:pt x="4078526" y="1235323"/>
                    <a:pt x="4083522" y="1232829"/>
                    <a:pt x="4084772" y="1211632"/>
                  </a:cubicBezTo>
                  <a:cubicBezTo>
                    <a:pt x="4086020" y="1163002"/>
                    <a:pt x="4140986" y="1138065"/>
                    <a:pt x="4129744" y="1086941"/>
                  </a:cubicBezTo>
                  <a:cubicBezTo>
                    <a:pt x="4127246" y="1069485"/>
                    <a:pt x="4152230" y="1063250"/>
                    <a:pt x="4168470" y="1063250"/>
                  </a:cubicBezTo>
                  <a:cubicBezTo>
                    <a:pt x="4200950" y="1063250"/>
                    <a:pt x="4230932" y="1054522"/>
                    <a:pt x="4258414" y="1037065"/>
                  </a:cubicBezTo>
                  <a:cubicBezTo>
                    <a:pt x="4277154" y="1025843"/>
                    <a:pt x="4289646" y="1037065"/>
                    <a:pt x="4300888" y="1049534"/>
                  </a:cubicBezTo>
                  <a:cubicBezTo>
                    <a:pt x="4320876" y="1070732"/>
                    <a:pt x="4340864" y="1085694"/>
                    <a:pt x="4364600" y="1054522"/>
                  </a:cubicBezTo>
                  <a:cubicBezTo>
                    <a:pt x="4365848" y="1053275"/>
                    <a:pt x="4368348" y="1050781"/>
                    <a:pt x="4369596" y="1050781"/>
                  </a:cubicBezTo>
                  <a:cubicBezTo>
                    <a:pt x="4419566" y="1048287"/>
                    <a:pt x="4409572" y="1015868"/>
                    <a:pt x="4404574" y="984695"/>
                  </a:cubicBezTo>
                  <a:cubicBezTo>
                    <a:pt x="4403326" y="969732"/>
                    <a:pt x="4400828" y="958510"/>
                    <a:pt x="4383338" y="956016"/>
                  </a:cubicBezTo>
                  <a:cubicBezTo>
                    <a:pt x="4380840" y="956016"/>
                    <a:pt x="4379590" y="954769"/>
                    <a:pt x="4377092" y="953522"/>
                  </a:cubicBezTo>
                  <a:cubicBezTo>
                    <a:pt x="4358354" y="944794"/>
                    <a:pt x="4358354" y="926091"/>
                    <a:pt x="4358354" y="908634"/>
                  </a:cubicBezTo>
                  <a:cubicBezTo>
                    <a:pt x="4358354" y="899906"/>
                    <a:pt x="4359602" y="893671"/>
                    <a:pt x="4369596" y="891177"/>
                  </a:cubicBezTo>
                  <a:cubicBezTo>
                    <a:pt x="4389584" y="886190"/>
                    <a:pt x="4390834" y="907387"/>
                    <a:pt x="4402076" y="917362"/>
                  </a:cubicBezTo>
                  <a:cubicBezTo>
                    <a:pt x="4412070" y="896165"/>
                    <a:pt x="4420816" y="877461"/>
                    <a:pt x="4432058" y="861251"/>
                  </a:cubicBezTo>
                  <a:cubicBezTo>
                    <a:pt x="4440802" y="846289"/>
                    <a:pt x="4414568" y="812622"/>
                    <a:pt x="4384588" y="805141"/>
                  </a:cubicBezTo>
                  <a:cubicBezTo>
                    <a:pt x="4329622" y="791425"/>
                    <a:pt x="4279652" y="763993"/>
                    <a:pt x="4229682" y="739055"/>
                  </a:cubicBezTo>
                  <a:cubicBezTo>
                    <a:pt x="4212194" y="729080"/>
                    <a:pt x="4199700" y="717857"/>
                    <a:pt x="4192206" y="699154"/>
                  </a:cubicBezTo>
                  <a:cubicBezTo>
                    <a:pt x="4185960" y="682944"/>
                    <a:pt x="4175966" y="669228"/>
                    <a:pt x="4165972" y="654265"/>
                  </a:cubicBezTo>
                  <a:cubicBezTo>
                    <a:pt x="4152230" y="636809"/>
                    <a:pt x="4144734" y="611870"/>
                    <a:pt x="4159726" y="589426"/>
                  </a:cubicBezTo>
                  <a:cubicBezTo>
                    <a:pt x="4174716" y="568229"/>
                    <a:pt x="4193454" y="553266"/>
                    <a:pt x="4223436" y="565735"/>
                  </a:cubicBezTo>
                  <a:cubicBezTo>
                    <a:pt x="4240926" y="571969"/>
                    <a:pt x="4255916" y="565735"/>
                    <a:pt x="4264660" y="548278"/>
                  </a:cubicBezTo>
                  <a:cubicBezTo>
                    <a:pt x="4272156" y="532069"/>
                    <a:pt x="4275904" y="515859"/>
                    <a:pt x="4297140" y="509624"/>
                  </a:cubicBezTo>
                  <a:cubicBezTo>
                    <a:pt x="4308384" y="505884"/>
                    <a:pt x="4300888" y="493414"/>
                    <a:pt x="4292144" y="490921"/>
                  </a:cubicBezTo>
                  <a:cubicBezTo>
                    <a:pt x="4259664" y="487180"/>
                    <a:pt x="4243424" y="469724"/>
                    <a:pt x="4254668" y="437304"/>
                  </a:cubicBezTo>
                  <a:cubicBezTo>
                    <a:pt x="4259664" y="425458"/>
                    <a:pt x="4272780" y="417665"/>
                    <a:pt x="4288083" y="415171"/>
                  </a:cubicBezTo>
                  <a:close/>
                  <a:moveTo>
                    <a:pt x="2084839" y="414244"/>
                  </a:moveTo>
                  <a:cubicBezTo>
                    <a:pt x="2078917" y="414711"/>
                    <a:pt x="2073618" y="418136"/>
                    <a:pt x="2069878" y="426854"/>
                  </a:cubicBezTo>
                  <a:cubicBezTo>
                    <a:pt x="2064892" y="439308"/>
                    <a:pt x="2063644" y="454253"/>
                    <a:pt x="2081098" y="461726"/>
                  </a:cubicBezTo>
                  <a:cubicBezTo>
                    <a:pt x="2087332" y="465462"/>
                    <a:pt x="2093566" y="465462"/>
                    <a:pt x="2099800" y="467952"/>
                  </a:cubicBezTo>
                  <a:cubicBezTo>
                    <a:pt x="2113514" y="472934"/>
                    <a:pt x="2122240" y="481652"/>
                    <a:pt x="2123488" y="496596"/>
                  </a:cubicBezTo>
                  <a:cubicBezTo>
                    <a:pt x="2123488" y="511541"/>
                    <a:pt x="2113514" y="517768"/>
                    <a:pt x="2102292" y="522750"/>
                  </a:cubicBezTo>
                  <a:cubicBezTo>
                    <a:pt x="2084838" y="530222"/>
                    <a:pt x="2068632" y="538940"/>
                    <a:pt x="2059904" y="557621"/>
                  </a:cubicBezTo>
                  <a:cubicBezTo>
                    <a:pt x="2053670" y="570075"/>
                    <a:pt x="2041204" y="571320"/>
                    <a:pt x="2028736" y="575056"/>
                  </a:cubicBezTo>
                  <a:cubicBezTo>
                    <a:pt x="2012530" y="581283"/>
                    <a:pt x="2007542" y="596228"/>
                    <a:pt x="2013776" y="609927"/>
                  </a:cubicBezTo>
                  <a:cubicBezTo>
                    <a:pt x="2020010" y="624872"/>
                    <a:pt x="2032476" y="613664"/>
                    <a:pt x="2041204" y="609927"/>
                  </a:cubicBezTo>
                  <a:cubicBezTo>
                    <a:pt x="2074866" y="596228"/>
                    <a:pt x="2108526" y="582529"/>
                    <a:pt x="2129720" y="550148"/>
                  </a:cubicBezTo>
                  <a:cubicBezTo>
                    <a:pt x="2140942" y="532713"/>
                    <a:pt x="2160888" y="530222"/>
                    <a:pt x="2180836" y="532713"/>
                  </a:cubicBezTo>
                  <a:cubicBezTo>
                    <a:pt x="2230704" y="540185"/>
                    <a:pt x="2230704" y="540185"/>
                    <a:pt x="2248158" y="492860"/>
                  </a:cubicBezTo>
                  <a:lnTo>
                    <a:pt x="2249110" y="493305"/>
                  </a:lnTo>
                  <a:lnTo>
                    <a:pt x="2243006" y="479854"/>
                  </a:lnTo>
                  <a:lnTo>
                    <a:pt x="2242376" y="479171"/>
                  </a:lnTo>
                  <a:lnTo>
                    <a:pt x="2196420" y="479317"/>
                  </a:lnTo>
                  <a:cubicBezTo>
                    <a:pt x="2180212" y="476670"/>
                    <a:pt x="2164004" y="472934"/>
                    <a:pt x="2147174" y="472934"/>
                  </a:cubicBezTo>
                  <a:cubicBezTo>
                    <a:pt x="2134708" y="472934"/>
                    <a:pt x="2127228" y="461726"/>
                    <a:pt x="2123488" y="448026"/>
                  </a:cubicBezTo>
                  <a:cubicBezTo>
                    <a:pt x="2119746" y="436817"/>
                    <a:pt x="2114760" y="426854"/>
                    <a:pt x="2103540" y="419382"/>
                  </a:cubicBezTo>
                  <a:cubicBezTo>
                    <a:pt x="2097306" y="416268"/>
                    <a:pt x="2090761" y="413777"/>
                    <a:pt x="2084839" y="414244"/>
                  </a:cubicBezTo>
                  <a:close/>
                  <a:moveTo>
                    <a:pt x="2012692" y="282969"/>
                  </a:moveTo>
                  <a:cubicBezTo>
                    <a:pt x="2020001" y="284527"/>
                    <a:pt x="2024666" y="291692"/>
                    <a:pt x="2026532" y="309137"/>
                  </a:cubicBezTo>
                  <a:cubicBezTo>
                    <a:pt x="2026532" y="316613"/>
                    <a:pt x="2029020" y="329074"/>
                    <a:pt x="2041462" y="321598"/>
                  </a:cubicBezTo>
                  <a:cubicBezTo>
                    <a:pt x="2053902" y="311629"/>
                    <a:pt x="2062612" y="317859"/>
                    <a:pt x="2073808" y="324090"/>
                  </a:cubicBezTo>
                  <a:cubicBezTo>
                    <a:pt x="2091226" y="334059"/>
                    <a:pt x="2108644" y="319105"/>
                    <a:pt x="2124816" y="322844"/>
                  </a:cubicBezTo>
                  <a:cubicBezTo>
                    <a:pt x="2149698" y="329074"/>
                    <a:pt x="2165872" y="336551"/>
                    <a:pt x="2180800" y="304152"/>
                  </a:cubicBezTo>
                  <a:cubicBezTo>
                    <a:pt x="2190754" y="282969"/>
                    <a:pt x="2243006" y="282969"/>
                    <a:pt x="2262912" y="299168"/>
                  </a:cubicBezTo>
                  <a:cubicBezTo>
                    <a:pt x="2270376" y="302906"/>
                    <a:pt x="2275352" y="309137"/>
                    <a:pt x="2284062" y="306644"/>
                  </a:cubicBezTo>
                  <a:cubicBezTo>
                    <a:pt x="2311432" y="296677"/>
                    <a:pt x="2327604" y="312875"/>
                    <a:pt x="2347510" y="329074"/>
                  </a:cubicBezTo>
                  <a:cubicBezTo>
                    <a:pt x="2361196" y="340289"/>
                    <a:pt x="2374880" y="352750"/>
                    <a:pt x="2388566" y="363966"/>
                  </a:cubicBezTo>
                  <a:cubicBezTo>
                    <a:pt x="2402250" y="373935"/>
                    <a:pt x="2419668" y="380165"/>
                    <a:pt x="2435840" y="363966"/>
                  </a:cubicBezTo>
                  <a:cubicBezTo>
                    <a:pt x="2449526" y="349012"/>
                    <a:pt x="2465700" y="346520"/>
                    <a:pt x="2485604" y="356488"/>
                  </a:cubicBezTo>
                  <a:cubicBezTo>
                    <a:pt x="2515464" y="367703"/>
                    <a:pt x="2549054" y="371443"/>
                    <a:pt x="2575180" y="393873"/>
                  </a:cubicBezTo>
                  <a:cubicBezTo>
                    <a:pt x="2583888" y="401349"/>
                    <a:pt x="2592598" y="407580"/>
                    <a:pt x="2592598" y="420041"/>
                  </a:cubicBezTo>
                  <a:cubicBezTo>
                    <a:pt x="2583888" y="448701"/>
                    <a:pt x="2575180" y="476115"/>
                    <a:pt x="2568960" y="504776"/>
                  </a:cubicBezTo>
                  <a:cubicBezTo>
                    <a:pt x="2563984" y="523467"/>
                    <a:pt x="2561494" y="543405"/>
                    <a:pt x="2583888" y="555866"/>
                  </a:cubicBezTo>
                  <a:cubicBezTo>
                    <a:pt x="2601306" y="565835"/>
                    <a:pt x="2611258" y="562096"/>
                    <a:pt x="2619968" y="545897"/>
                  </a:cubicBezTo>
                  <a:lnTo>
                    <a:pt x="2619968" y="573311"/>
                  </a:lnTo>
                  <a:lnTo>
                    <a:pt x="2615590" y="580534"/>
                  </a:lnTo>
                  <a:lnTo>
                    <a:pt x="2619872" y="576478"/>
                  </a:lnTo>
                  <a:cubicBezTo>
                    <a:pt x="2625414" y="586487"/>
                    <a:pt x="2627570" y="594436"/>
                    <a:pt x="2624798" y="598999"/>
                  </a:cubicBezTo>
                  <a:cubicBezTo>
                    <a:pt x="2622028" y="603562"/>
                    <a:pt x="2614330" y="604739"/>
                    <a:pt x="2600166" y="601206"/>
                  </a:cubicBezTo>
                  <a:cubicBezTo>
                    <a:pt x="2586616" y="598851"/>
                    <a:pt x="2571838" y="605917"/>
                    <a:pt x="2560752" y="594141"/>
                  </a:cubicBezTo>
                  <a:lnTo>
                    <a:pt x="2573330" y="593798"/>
                  </a:lnTo>
                  <a:lnTo>
                    <a:pt x="2560250" y="592003"/>
                  </a:lnTo>
                  <a:lnTo>
                    <a:pt x="2556720" y="592003"/>
                  </a:lnTo>
                  <a:lnTo>
                    <a:pt x="2547214" y="603545"/>
                  </a:lnTo>
                  <a:cubicBezTo>
                    <a:pt x="2542696" y="605568"/>
                    <a:pt x="2537396" y="606191"/>
                    <a:pt x="2532410" y="607437"/>
                  </a:cubicBezTo>
                  <a:lnTo>
                    <a:pt x="2523750" y="607563"/>
                  </a:lnTo>
                  <a:lnTo>
                    <a:pt x="2520066" y="613519"/>
                  </a:lnTo>
                  <a:cubicBezTo>
                    <a:pt x="2517296" y="615343"/>
                    <a:pt x="2514018" y="615772"/>
                    <a:pt x="2510522" y="615629"/>
                  </a:cubicBezTo>
                  <a:lnTo>
                    <a:pt x="2497284" y="614918"/>
                  </a:lnTo>
                  <a:lnTo>
                    <a:pt x="2492514" y="617400"/>
                  </a:lnTo>
                  <a:cubicBezTo>
                    <a:pt x="2476308" y="629854"/>
                    <a:pt x="2468826" y="648535"/>
                    <a:pt x="2458854" y="665970"/>
                  </a:cubicBezTo>
                  <a:cubicBezTo>
                    <a:pt x="2452620" y="679669"/>
                    <a:pt x="2443892" y="692123"/>
                    <a:pt x="2427686" y="697105"/>
                  </a:cubicBezTo>
                  <a:cubicBezTo>
                    <a:pt x="2408984" y="703332"/>
                    <a:pt x="2394024" y="704577"/>
                    <a:pt x="2386544" y="680915"/>
                  </a:cubicBezTo>
                  <a:cubicBezTo>
                    <a:pt x="2372830" y="644798"/>
                    <a:pt x="2336676" y="648535"/>
                    <a:pt x="2309248" y="642308"/>
                  </a:cubicBezTo>
                  <a:cubicBezTo>
                    <a:pt x="2284314" y="636081"/>
                    <a:pt x="2270600" y="659743"/>
                    <a:pt x="2261872" y="679669"/>
                  </a:cubicBezTo>
                  <a:cubicBezTo>
                    <a:pt x="2248158" y="705823"/>
                    <a:pt x="2234444" y="729485"/>
                    <a:pt x="2204524" y="739448"/>
                  </a:cubicBezTo>
                  <a:lnTo>
                    <a:pt x="2201610" y="739732"/>
                  </a:lnTo>
                  <a:lnTo>
                    <a:pt x="2170184" y="768803"/>
                  </a:lnTo>
                  <a:cubicBezTo>
                    <a:pt x="2162148" y="779147"/>
                    <a:pt x="2151328" y="782703"/>
                    <a:pt x="2139738" y="784158"/>
                  </a:cubicBezTo>
                  <a:lnTo>
                    <a:pt x="2108074" y="786637"/>
                  </a:lnTo>
                  <a:lnTo>
                    <a:pt x="2104786" y="788019"/>
                  </a:lnTo>
                  <a:cubicBezTo>
                    <a:pt x="2078606" y="789264"/>
                    <a:pt x="2058658" y="807945"/>
                    <a:pt x="2033724" y="812927"/>
                  </a:cubicBezTo>
                  <a:cubicBezTo>
                    <a:pt x="2016270" y="806700"/>
                    <a:pt x="1998816" y="802963"/>
                    <a:pt x="1981362" y="810436"/>
                  </a:cubicBezTo>
                  <a:cubicBezTo>
                    <a:pt x="1956428" y="812927"/>
                    <a:pt x="1940220" y="802963"/>
                    <a:pt x="1931492" y="779301"/>
                  </a:cubicBezTo>
                  <a:cubicBezTo>
                    <a:pt x="1925260" y="759375"/>
                    <a:pt x="1921520" y="738203"/>
                    <a:pt x="1929000" y="718277"/>
                  </a:cubicBezTo>
                  <a:cubicBezTo>
                    <a:pt x="1932740" y="711427"/>
                    <a:pt x="1934298" y="704577"/>
                    <a:pt x="1934766" y="697728"/>
                  </a:cubicBezTo>
                  <a:lnTo>
                    <a:pt x="1934114" y="680561"/>
                  </a:lnTo>
                  <a:lnTo>
                    <a:pt x="1913140" y="674762"/>
                  </a:lnTo>
                  <a:cubicBezTo>
                    <a:pt x="1884890" y="667630"/>
                    <a:pt x="1856818" y="665273"/>
                    <a:pt x="1831552" y="692620"/>
                  </a:cubicBezTo>
                  <a:cubicBezTo>
                    <a:pt x="1827808" y="696392"/>
                    <a:pt x="1815332" y="697649"/>
                    <a:pt x="1810342" y="693877"/>
                  </a:cubicBezTo>
                  <a:cubicBezTo>
                    <a:pt x="1790378" y="686333"/>
                    <a:pt x="1781644" y="692620"/>
                    <a:pt x="1775406" y="711480"/>
                  </a:cubicBezTo>
                  <a:cubicBezTo>
                    <a:pt x="1770414" y="729083"/>
                    <a:pt x="1757938" y="724053"/>
                    <a:pt x="1752948" y="712737"/>
                  </a:cubicBezTo>
                  <a:cubicBezTo>
                    <a:pt x="1739222" y="688848"/>
                    <a:pt x="1704286" y="682561"/>
                    <a:pt x="1705534" y="649870"/>
                  </a:cubicBezTo>
                  <a:cubicBezTo>
                    <a:pt x="1705534" y="644841"/>
                    <a:pt x="1698048" y="636039"/>
                    <a:pt x="1694306" y="639811"/>
                  </a:cubicBezTo>
                  <a:cubicBezTo>
                    <a:pt x="1673094" y="671245"/>
                    <a:pt x="1645646" y="641068"/>
                    <a:pt x="1621938" y="649870"/>
                  </a:cubicBezTo>
                  <a:cubicBezTo>
                    <a:pt x="1613516" y="651756"/>
                    <a:pt x="1602990" y="650813"/>
                    <a:pt x="1601936" y="658180"/>
                  </a:cubicBezTo>
                  <a:lnTo>
                    <a:pt x="1602340" y="659861"/>
                  </a:lnTo>
                  <a:lnTo>
                    <a:pt x="1603606" y="659743"/>
                  </a:lnTo>
                  <a:cubicBezTo>
                    <a:pt x="1609840" y="662234"/>
                    <a:pt x="1613580" y="667215"/>
                    <a:pt x="1614828" y="674688"/>
                  </a:cubicBezTo>
                  <a:cubicBezTo>
                    <a:pt x="1602360" y="731976"/>
                    <a:pt x="1652228" y="736958"/>
                    <a:pt x="1684644" y="754393"/>
                  </a:cubicBezTo>
                  <a:cubicBezTo>
                    <a:pt x="1733266" y="755638"/>
                    <a:pt x="1778148" y="780546"/>
                    <a:pt x="1826768" y="783037"/>
                  </a:cubicBezTo>
                  <a:cubicBezTo>
                    <a:pt x="1831756" y="783037"/>
                    <a:pt x="1839236" y="785528"/>
                    <a:pt x="1840482" y="790510"/>
                  </a:cubicBezTo>
                  <a:cubicBezTo>
                    <a:pt x="1854196" y="819154"/>
                    <a:pt x="1880378" y="820399"/>
                    <a:pt x="1907806" y="824135"/>
                  </a:cubicBezTo>
                  <a:cubicBezTo>
                    <a:pt x="1925260" y="829117"/>
                    <a:pt x="1942714" y="835344"/>
                    <a:pt x="1958920" y="845307"/>
                  </a:cubicBezTo>
                  <a:cubicBezTo>
                    <a:pt x="1992582" y="867724"/>
                    <a:pt x="2026244" y="888896"/>
                    <a:pt x="2066138" y="893877"/>
                  </a:cubicBezTo>
                  <a:cubicBezTo>
                    <a:pt x="2081098" y="896368"/>
                    <a:pt x="2096060" y="901350"/>
                    <a:pt x="2099800" y="917540"/>
                  </a:cubicBezTo>
                  <a:cubicBezTo>
                    <a:pt x="2103540" y="936221"/>
                    <a:pt x="2084838" y="939957"/>
                    <a:pt x="2074866" y="947429"/>
                  </a:cubicBezTo>
                  <a:cubicBezTo>
                    <a:pt x="2059904" y="959883"/>
                    <a:pt x="2041204" y="966110"/>
                    <a:pt x="2026244" y="977319"/>
                  </a:cubicBezTo>
                  <a:cubicBezTo>
                    <a:pt x="2024996" y="979809"/>
                    <a:pt x="2022504" y="981055"/>
                    <a:pt x="2021256" y="981055"/>
                  </a:cubicBezTo>
                  <a:cubicBezTo>
                    <a:pt x="1992582" y="976073"/>
                    <a:pt x="1965154" y="964865"/>
                    <a:pt x="1935234" y="968601"/>
                  </a:cubicBezTo>
                  <a:cubicBezTo>
                    <a:pt x="1924012" y="969846"/>
                    <a:pt x="1927752" y="952411"/>
                    <a:pt x="1935234" y="942448"/>
                  </a:cubicBezTo>
                  <a:cubicBezTo>
                    <a:pt x="1958920" y="912558"/>
                    <a:pt x="1950194" y="882669"/>
                    <a:pt x="1915286" y="873951"/>
                  </a:cubicBezTo>
                  <a:cubicBezTo>
                    <a:pt x="1897832" y="868969"/>
                    <a:pt x="1885364" y="860252"/>
                    <a:pt x="1869158" y="854025"/>
                  </a:cubicBezTo>
                  <a:cubicBezTo>
                    <a:pt x="1860430" y="851534"/>
                    <a:pt x="1849210" y="851534"/>
                    <a:pt x="1855444" y="866479"/>
                  </a:cubicBezTo>
                  <a:cubicBezTo>
                    <a:pt x="1862924" y="881423"/>
                    <a:pt x="1866664" y="903840"/>
                    <a:pt x="1882872" y="910068"/>
                  </a:cubicBezTo>
                  <a:cubicBezTo>
                    <a:pt x="1922766" y="923767"/>
                    <a:pt x="1915286" y="961129"/>
                    <a:pt x="1926506" y="989773"/>
                  </a:cubicBezTo>
                  <a:cubicBezTo>
                    <a:pt x="1935234" y="1012190"/>
                    <a:pt x="1922766" y="1029625"/>
                    <a:pt x="1897832" y="1030871"/>
                  </a:cubicBezTo>
                  <a:cubicBezTo>
                    <a:pt x="1864170" y="1030871"/>
                    <a:pt x="1849210" y="1043325"/>
                    <a:pt x="1842976" y="1079441"/>
                  </a:cubicBezTo>
                  <a:cubicBezTo>
                    <a:pt x="1835496" y="1131748"/>
                    <a:pt x="1820536" y="1185300"/>
                    <a:pt x="1808068" y="1236361"/>
                  </a:cubicBezTo>
                  <a:cubicBezTo>
                    <a:pt x="1798094" y="1274968"/>
                    <a:pt x="1764434" y="1291158"/>
                    <a:pt x="1732018" y="1302367"/>
                  </a:cubicBezTo>
                  <a:cubicBezTo>
                    <a:pt x="1699604" y="1313575"/>
                    <a:pt x="1665942" y="1321048"/>
                    <a:pt x="1632282" y="1328520"/>
                  </a:cubicBezTo>
                  <a:cubicBezTo>
                    <a:pt x="1607348" y="1334747"/>
                    <a:pt x="1588646" y="1326029"/>
                    <a:pt x="1572440" y="1304857"/>
                  </a:cubicBezTo>
                  <a:cubicBezTo>
                    <a:pt x="1540024" y="1261269"/>
                    <a:pt x="1511350" y="1215189"/>
                    <a:pt x="1501376" y="1160392"/>
                  </a:cubicBezTo>
                  <a:cubicBezTo>
                    <a:pt x="1498882" y="1150429"/>
                    <a:pt x="1497636" y="1150429"/>
                    <a:pt x="1480182" y="1144202"/>
                  </a:cubicBezTo>
                  <a:cubicBezTo>
                    <a:pt x="1488910" y="1150429"/>
                    <a:pt x="1498882" y="1155410"/>
                    <a:pt x="1502624" y="1167864"/>
                  </a:cubicBezTo>
                  <a:cubicBezTo>
                    <a:pt x="1507610" y="1180318"/>
                    <a:pt x="1503870" y="1191527"/>
                    <a:pt x="1496390" y="1201490"/>
                  </a:cubicBezTo>
                  <a:cubicBezTo>
                    <a:pt x="1490156" y="1208962"/>
                    <a:pt x="1486416" y="1218925"/>
                    <a:pt x="1491402" y="1228888"/>
                  </a:cubicBezTo>
                  <a:cubicBezTo>
                    <a:pt x="1502624" y="1255042"/>
                    <a:pt x="1486416" y="1282440"/>
                    <a:pt x="1497636" y="1309839"/>
                  </a:cubicBezTo>
                  <a:cubicBezTo>
                    <a:pt x="1503870" y="1326029"/>
                    <a:pt x="1485170" y="1337238"/>
                    <a:pt x="1468962" y="1337238"/>
                  </a:cubicBezTo>
                  <a:cubicBezTo>
                    <a:pt x="1457742" y="1338483"/>
                    <a:pt x="1447768" y="1338483"/>
                    <a:pt x="1440288" y="1349692"/>
                  </a:cubicBezTo>
                  <a:cubicBezTo>
                    <a:pt x="1430314" y="1364636"/>
                    <a:pt x="1419094" y="1377090"/>
                    <a:pt x="1446520" y="1384563"/>
                  </a:cubicBezTo>
                  <a:cubicBezTo>
                    <a:pt x="1460234" y="1388299"/>
                    <a:pt x="1467716" y="1398262"/>
                    <a:pt x="1463974" y="1411961"/>
                  </a:cubicBezTo>
                  <a:cubicBezTo>
                    <a:pt x="1456494" y="1434379"/>
                    <a:pt x="1485170" y="1461777"/>
                    <a:pt x="1449014" y="1476722"/>
                  </a:cubicBezTo>
                  <a:cubicBezTo>
                    <a:pt x="1461482" y="1485440"/>
                    <a:pt x="1482676" y="1481703"/>
                    <a:pt x="1478936" y="1501630"/>
                  </a:cubicBezTo>
                  <a:cubicBezTo>
                    <a:pt x="1476442" y="1517820"/>
                    <a:pt x="1466468" y="1526538"/>
                    <a:pt x="1452754" y="1532765"/>
                  </a:cubicBezTo>
                  <a:cubicBezTo>
                    <a:pt x="1434054" y="1540237"/>
                    <a:pt x="1415354" y="1536501"/>
                    <a:pt x="1396652" y="1540237"/>
                  </a:cubicBezTo>
                  <a:cubicBezTo>
                    <a:pt x="1386678" y="1542728"/>
                    <a:pt x="1371718" y="1542728"/>
                    <a:pt x="1374212" y="1558918"/>
                  </a:cubicBezTo>
                  <a:cubicBezTo>
                    <a:pt x="1377952" y="1573863"/>
                    <a:pt x="1389172" y="1571372"/>
                    <a:pt x="1401640" y="1567636"/>
                  </a:cubicBezTo>
                  <a:cubicBezTo>
                    <a:pt x="1412860" y="1562654"/>
                    <a:pt x="1426574" y="1562654"/>
                    <a:pt x="1430314" y="1577599"/>
                  </a:cubicBezTo>
                  <a:cubicBezTo>
                    <a:pt x="1434054" y="1591298"/>
                    <a:pt x="1424080" y="1602507"/>
                    <a:pt x="1411612" y="1604998"/>
                  </a:cubicBezTo>
                  <a:cubicBezTo>
                    <a:pt x="1382938" y="1608734"/>
                    <a:pt x="1360498" y="1622433"/>
                    <a:pt x="1340550" y="1642359"/>
                  </a:cubicBezTo>
                  <a:cubicBezTo>
                    <a:pt x="1324342" y="1658550"/>
                    <a:pt x="1309382" y="1641114"/>
                    <a:pt x="1289434" y="1631151"/>
                  </a:cubicBezTo>
                  <a:cubicBezTo>
                    <a:pt x="1296916" y="1656059"/>
                    <a:pt x="1304396" y="1667267"/>
                    <a:pt x="1328084" y="1659795"/>
                  </a:cubicBezTo>
                  <a:cubicBezTo>
                    <a:pt x="1334316" y="1658550"/>
                    <a:pt x="1340550" y="1656059"/>
                    <a:pt x="1348030" y="1656059"/>
                  </a:cubicBezTo>
                  <a:cubicBezTo>
                    <a:pt x="1356758" y="1657304"/>
                    <a:pt x="1366732" y="1659795"/>
                    <a:pt x="1369224" y="1667267"/>
                  </a:cubicBezTo>
                  <a:cubicBezTo>
                    <a:pt x="1382938" y="1695911"/>
                    <a:pt x="1353018" y="1707120"/>
                    <a:pt x="1343044" y="1725801"/>
                  </a:cubicBezTo>
                  <a:cubicBezTo>
                    <a:pt x="1336810" y="1739500"/>
                    <a:pt x="1323096" y="1741991"/>
                    <a:pt x="1309382" y="1732028"/>
                  </a:cubicBezTo>
                  <a:cubicBezTo>
                    <a:pt x="1304396" y="1727046"/>
                    <a:pt x="1300656" y="1722065"/>
                    <a:pt x="1294422" y="1718328"/>
                  </a:cubicBezTo>
                  <a:cubicBezTo>
                    <a:pt x="1262008" y="1697157"/>
                    <a:pt x="1224606" y="1707120"/>
                    <a:pt x="1212138" y="1744482"/>
                  </a:cubicBezTo>
                  <a:cubicBezTo>
                    <a:pt x="1203412" y="1768144"/>
                    <a:pt x="1187204" y="1769390"/>
                    <a:pt x="1167256" y="1760672"/>
                  </a:cubicBezTo>
                  <a:cubicBezTo>
                    <a:pt x="1134842" y="1746973"/>
                    <a:pt x="1133596" y="1748218"/>
                    <a:pt x="1107414" y="1750709"/>
                  </a:cubicBezTo>
                  <a:cubicBezTo>
                    <a:pt x="1107414" y="1761917"/>
                    <a:pt x="1117388" y="1765653"/>
                    <a:pt x="1122376" y="1771880"/>
                  </a:cubicBezTo>
                  <a:cubicBezTo>
                    <a:pt x="1143570" y="1799279"/>
                    <a:pt x="1147310" y="1834150"/>
                    <a:pt x="1129856" y="1862794"/>
                  </a:cubicBezTo>
                  <a:cubicBezTo>
                    <a:pt x="1118634" y="1880230"/>
                    <a:pt x="1124868" y="1891438"/>
                    <a:pt x="1133596" y="1905138"/>
                  </a:cubicBezTo>
                  <a:cubicBezTo>
                    <a:pt x="1142322" y="1918837"/>
                    <a:pt x="1153542" y="1925064"/>
                    <a:pt x="1169750" y="1920082"/>
                  </a:cubicBezTo>
                  <a:cubicBezTo>
                    <a:pt x="1175984" y="1918837"/>
                    <a:pt x="1179724" y="1916346"/>
                    <a:pt x="1185958" y="1916346"/>
                  </a:cubicBezTo>
                  <a:cubicBezTo>
                    <a:pt x="1200918" y="1913855"/>
                    <a:pt x="1212138" y="1918837"/>
                    <a:pt x="1219618" y="1932536"/>
                  </a:cubicBezTo>
                  <a:cubicBezTo>
                    <a:pt x="1225852" y="1942499"/>
                    <a:pt x="1222112" y="1952463"/>
                    <a:pt x="1215878" y="1962426"/>
                  </a:cubicBezTo>
                  <a:cubicBezTo>
                    <a:pt x="1209646" y="1971144"/>
                    <a:pt x="1197178" y="1979861"/>
                    <a:pt x="1200918" y="1991070"/>
                  </a:cubicBezTo>
                  <a:cubicBezTo>
                    <a:pt x="1207152" y="2023450"/>
                    <a:pt x="1192192" y="2032168"/>
                    <a:pt x="1163516" y="2034659"/>
                  </a:cubicBezTo>
                  <a:cubicBezTo>
                    <a:pt x="1141076" y="2037149"/>
                    <a:pt x="1128608" y="2053340"/>
                    <a:pt x="1114894" y="2070775"/>
                  </a:cubicBezTo>
                  <a:cubicBezTo>
                    <a:pt x="1106168" y="2081984"/>
                    <a:pt x="1106168" y="2089456"/>
                    <a:pt x="1118634" y="2098174"/>
                  </a:cubicBezTo>
                  <a:cubicBezTo>
                    <a:pt x="1137336" y="2109382"/>
                    <a:pt x="1143570" y="2128063"/>
                    <a:pt x="1147310" y="2147990"/>
                  </a:cubicBezTo>
                  <a:cubicBezTo>
                    <a:pt x="1151050" y="2166670"/>
                    <a:pt x="1158530" y="2180370"/>
                    <a:pt x="1183464" y="2189088"/>
                  </a:cubicBezTo>
                  <a:cubicBezTo>
                    <a:pt x="1151050" y="2130554"/>
                    <a:pt x="1184710" y="2085720"/>
                    <a:pt x="1199672" y="2037149"/>
                  </a:cubicBezTo>
                  <a:cubicBezTo>
                    <a:pt x="1202164" y="2024695"/>
                    <a:pt x="1207152" y="2008505"/>
                    <a:pt x="1224606" y="2012242"/>
                  </a:cubicBezTo>
                  <a:cubicBezTo>
                    <a:pt x="1240812" y="2017223"/>
                    <a:pt x="1237072" y="2033413"/>
                    <a:pt x="1232086" y="2045867"/>
                  </a:cubicBezTo>
                  <a:cubicBezTo>
                    <a:pt x="1223358" y="2075757"/>
                    <a:pt x="1235826" y="2100665"/>
                    <a:pt x="1248294" y="2124327"/>
                  </a:cubicBezTo>
                  <a:cubicBezTo>
                    <a:pt x="1275722" y="2181615"/>
                    <a:pt x="1270734" y="2202787"/>
                    <a:pt x="1220866" y="2238903"/>
                  </a:cubicBezTo>
                  <a:cubicBezTo>
                    <a:pt x="1197178" y="2253848"/>
                    <a:pt x="1189698" y="2275020"/>
                    <a:pt x="1197178" y="2301173"/>
                  </a:cubicBezTo>
                  <a:cubicBezTo>
                    <a:pt x="1207152" y="2333553"/>
                    <a:pt x="1214632" y="2365934"/>
                    <a:pt x="1213386" y="2398314"/>
                  </a:cubicBezTo>
                  <a:cubicBezTo>
                    <a:pt x="1213386" y="2410768"/>
                    <a:pt x="1217126" y="2423222"/>
                    <a:pt x="1223358" y="2433185"/>
                  </a:cubicBezTo>
                  <a:cubicBezTo>
                    <a:pt x="1238320" y="2454357"/>
                    <a:pt x="1248294" y="2476774"/>
                    <a:pt x="1248294" y="2502927"/>
                  </a:cubicBezTo>
                  <a:cubicBezTo>
                    <a:pt x="1248294" y="2515381"/>
                    <a:pt x="1254526" y="2527835"/>
                    <a:pt x="1265748" y="2534062"/>
                  </a:cubicBezTo>
                  <a:cubicBezTo>
                    <a:pt x="1290682" y="2550252"/>
                    <a:pt x="1314370" y="2572669"/>
                    <a:pt x="1345538" y="2581387"/>
                  </a:cubicBezTo>
                  <a:cubicBezTo>
                    <a:pt x="1356758" y="2587614"/>
                    <a:pt x="1369224" y="2593841"/>
                    <a:pt x="1375458" y="2605049"/>
                  </a:cubicBezTo>
                  <a:cubicBezTo>
                    <a:pt x="1397900" y="2641166"/>
                    <a:pt x="1434054" y="2661092"/>
                    <a:pt x="1470208" y="2681018"/>
                  </a:cubicBezTo>
                  <a:cubicBezTo>
                    <a:pt x="1496390" y="2695963"/>
                    <a:pt x="1503870" y="2717135"/>
                    <a:pt x="1503870" y="2744533"/>
                  </a:cubicBezTo>
                  <a:cubicBezTo>
                    <a:pt x="1501376" y="2773177"/>
                    <a:pt x="1480182" y="2781895"/>
                    <a:pt x="1457742" y="2788122"/>
                  </a:cubicBezTo>
                  <a:cubicBezTo>
                    <a:pt x="1444028" y="2791858"/>
                    <a:pt x="1429066" y="2795595"/>
                    <a:pt x="1419094" y="2805558"/>
                  </a:cubicBezTo>
                  <a:cubicBezTo>
                    <a:pt x="1411612" y="2813030"/>
                    <a:pt x="1401640" y="2822993"/>
                    <a:pt x="1409120" y="2831711"/>
                  </a:cubicBezTo>
                  <a:cubicBezTo>
                    <a:pt x="1432808" y="2860355"/>
                    <a:pt x="1412860" y="2888999"/>
                    <a:pt x="1409120" y="2916398"/>
                  </a:cubicBezTo>
                  <a:cubicBezTo>
                    <a:pt x="1407872" y="2928852"/>
                    <a:pt x="1397900" y="2943797"/>
                    <a:pt x="1419094" y="2947533"/>
                  </a:cubicBezTo>
                  <a:cubicBezTo>
                    <a:pt x="1440288" y="2952514"/>
                    <a:pt x="1444028" y="2936324"/>
                    <a:pt x="1445274" y="2918889"/>
                  </a:cubicBezTo>
                  <a:cubicBezTo>
                    <a:pt x="1446520" y="2881527"/>
                    <a:pt x="1467716" y="2860355"/>
                    <a:pt x="1501376" y="2862846"/>
                  </a:cubicBezTo>
                  <a:cubicBezTo>
                    <a:pt x="1520078" y="2865337"/>
                    <a:pt x="1532544" y="2872809"/>
                    <a:pt x="1522570" y="2892735"/>
                  </a:cubicBezTo>
                  <a:cubicBezTo>
                    <a:pt x="1515090" y="2905189"/>
                    <a:pt x="1517584" y="2912662"/>
                    <a:pt x="1530050" y="2918889"/>
                  </a:cubicBezTo>
                  <a:cubicBezTo>
                    <a:pt x="1531298" y="2920134"/>
                    <a:pt x="1535038" y="2921379"/>
                    <a:pt x="1535038" y="2922625"/>
                  </a:cubicBezTo>
                  <a:cubicBezTo>
                    <a:pt x="1540024" y="2957496"/>
                    <a:pt x="1569946" y="2982404"/>
                    <a:pt x="1568698" y="3018520"/>
                  </a:cubicBezTo>
                  <a:cubicBezTo>
                    <a:pt x="1568698" y="3025993"/>
                    <a:pt x="1568698" y="3032220"/>
                    <a:pt x="1568698" y="3038447"/>
                  </a:cubicBezTo>
                  <a:cubicBezTo>
                    <a:pt x="1577426" y="3077054"/>
                    <a:pt x="1576180" y="3077054"/>
                    <a:pt x="1538778" y="3070827"/>
                  </a:cubicBezTo>
                  <a:cubicBezTo>
                    <a:pt x="1482676" y="3062109"/>
                    <a:pt x="1426574" y="3044673"/>
                    <a:pt x="1367978" y="3055882"/>
                  </a:cubicBezTo>
                  <a:cubicBezTo>
                    <a:pt x="1358004" y="3057127"/>
                    <a:pt x="1349278" y="3052146"/>
                    <a:pt x="1343044" y="3042183"/>
                  </a:cubicBezTo>
                  <a:cubicBezTo>
                    <a:pt x="1339304" y="3035956"/>
                    <a:pt x="1333070" y="3025993"/>
                    <a:pt x="1323096" y="3033465"/>
                  </a:cubicBezTo>
                  <a:cubicBezTo>
                    <a:pt x="1314370" y="3038447"/>
                    <a:pt x="1311876" y="3047164"/>
                    <a:pt x="1313122" y="3055882"/>
                  </a:cubicBezTo>
                  <a:cubicBezTo>
                    <a:pt x="1313122" y="3065845"/>
                    <a:pt x="1318110" y="3075808"/>
                    <a:pt x="1318110" y="3084526"/>
                  </a:cubicBezTo>
                  <a:cubicBezTo>
                    <a:pt x="1319356" y="3114416"/>
                    <a:pt x="1303148" y="3126870"/>
                    <a:pt x="1275722" y="3116906"/>
                  </a:cubicBezTo>
                  <a:cubicBezTo>
                    <a:pt x="1250786" y="3105698"/>
                    <a:pt x="1220866" y="3100716"/>
                    <a:pt x="1195932" y="3087017"/>
                  </a:cubicBezTo>
                  <a:cubicBezTo>
                    <a:pt x="1172244" y="3075808"/>
                    <a:pt x="1156036" y="3079545"/>
                    <a:pt x="1144816" y="3103207"/>
                  </a:cubicBezTo>
                  <a:cubicBezTo>
                    <a:pt x="1134842" y="3123133"/>
                    <a:pt x="1123622" y="3140569"/>
                    <a:pt x="1108662" y="3155514"/>
                  </a:cubicBezTo>
                  <a:cubicBezTo>
                    <a:pt x="1101180" y="3161741"/>
                    <a:pt x="1096194" y="3171704"/>
                    <a:pt x="1094948" y="3181667"/>
                  </a:cubicBezTo>
                  <a:cubicBezTo>
                    <a:pt x="1089960" y="3221520"/>
                    <a:pt x="1073754" y="3253900"/>
                    <a:pt x="1028872" y="3270090"/>
                  </a:cubicBezTo>
                  <a:cubicBezTo>
                    <a:pt x="1045078" y="3286280"/>
                    <a:pt x="1060040" y="3280053"/>
                    <a:pt x="1073754" y="3275071"/>
                  </a:cubicBezTo>
                  <a:cubicBezTo>
                    <a:pt x="1088714" y="3267599"/>
                    <a:pt x="1104922" y="3267599"/>
                    <a:pt x="1121128" y="3275071"/>
                  </a:cubicBezTo>
                  <a:cubicBezTo>
                    <a:pt x="1142322" y="3287525"/>
                    <a:pt x="1167256" y="3285035"/>
                    <a:pt x="1187204" y="3273826"/>
                  </a:cubicBezTo>
                  <a:cubicBezTo>
                    <a:pt x="1209646" y="3260127"/>
                    <a:pt x="1230840" y="3255145"/>
                    <a:pt x="1260760" y="3270090"/>
                  </a:cubicBezTo>
                  <a:cubicBezTo>
                    <a:pt x="1254526" y="3247673"/>
                    <a:pt x="1242060" y="3241446"/>
                    <a:pt x="1229592" y="3236464"/>
                  </a:cubicBezTo>
                  <a:cubicBezTo>
                    <a:pt x="1199672" y="3224010"/>
                    <a:pt x="1189698" y="3197857"/>
                    <a:pt x="1185958" y="3170458"/>
                  </a:cubicBezTo>
                  <a:cubicBezTo>
                    <a:pt x="1179724" y="3135587"/>
                    <a:pt x="1209646" y="3110679"/>
                    <a:pt x="1245800" y="3118152"/>
                  </a:cubicBezTo>
                  <a:cubicBezTo>
                    <a:pt x="1269488" y="3123133"/>
                    <a:pt x="1289434" y="3135587"/>
                    <a:pt x="1315616" y="3133096"/>
                  </a:cubicBezTo>
                  <a:cubicBezTo>
                    <a:pt x="1334316" y="3130606"/>
                    <a:pt x="1336810" y="3146796"/>
                    <a:pt x="1326836" y="3162986"/>
                  </a:cubicBezTo>
                  <a:cubicBezTo>
                    <a:pt x="1304396" y="3201593"/>
                    <a:pt x="1309382" y="3233973"/>
                    <a:pt x="1341796" y="3262618"/>
                  </a:cubicBezTo>
                  <a:cubicBezTo>
                    <a:pt x="1367978" y="3286280"/>
                    <a:pt x="1385432" y="3321151"/>
                    <a:pt x="1426574" y="3324887"/>
                  </a:cubicBezTo>
                  <a:cubicBezTo>
                    <a:pt x="1439040" y="3326133"/>
                    <a:pt x="1444028" y="3341077"/>
                    <a:pt x="1447768" y="3352286"/>
                  </a:cubicBezTo>
                  <a:cubicBezTo>
                    <a:pt x="1458988" y="3383421"/>
                    <a:pt x="1473948" y="3409574"/>
                    <a:pt x="1500130" y="3431991"/>
                  </a:cubicBezTo>
                  <a:cubicBezTo>
                    <a:pt x="1526310" y="3454408"/>
                    <a:pt x="1521324" y="3490525"/>
                    <a:pt x="1526310" y="3520414"/>
                  </a:cubicBezTo>
                  <a:cubicBezTo>
                    <a:pt x="1532544" y="3549058"/>
                    <a:pt x="1535038" y="3552794"/>
                    <a:pt x="1561218" y="3540340"/>
                  </a:cubicBezTo>
                  <a:cubicBezTo>
                    <a:pt x="1588646" y="3527887"/>
                    <a:pt x="1602360" y="3530377"/>
                    <a:pt x="1614828" y="3557776"/>
                  </a:cubicBezTo>
                  <a:cubicBezTo>
                    <a:pt x="1637268" y="3602610"/>
                    <a:pt x="1664696" y="3646199"/>
                    <a:pt x="1658462" y="3698506"/>
                  </a:cubicBezTo>
                  <a:cubicBezTo>
                    <a:pt x="1655968" y="3712205"/>
                    <a:pt x="1664696" y="3722168"/>
                    <a:pt x="1674670" y="3730886"/>
                  </a:cubicBezTo>
                  <a:cubicBezTo>
                    <a:pt x="1693370" y="3745831"/>
                    <a:pt x="1698358" y="3763266"/>
                    <a:pt x="1689630" y="3785683"/>
                  </a:cubicBezTo>
                  <a:cubicBezTo>
                    <a:pt x="1682150" y="3809346"/>
                    <a:pt x="1680904" y="3833008"/>
                    <a:pt x="1689630" y="3856671"/>
                  </a:cubicBezTo>
                  <a:cubicBezTo>
                    <a:pt x="1692124" y="3861652"/>
                    <a:pt x="1694618" y="3866634"/>
                    <a:pt x="1693370" y="3869125"/>
                  </a:cubicBezTo>
                  <a:cubicBezTo>
                    <a:pt x="1668436" y="3920186"/>
                    <a:pt x="1703344" y="3970002"/>
                    <a:pt x="1693370" y="4019817"/>
                  </a:cubicBezTo>
                  <a:cubicBezTo>
                    <a:pt x="1690878" y="4036007"/>
                    <a:pt x="1697110" y="4043480"/>
                    <a:pt x="1712072" y="4049707"/>
                  </a:cubicBezTo>
                  <a:cubicBezTo>
                    <a:pt x="1725786" y="4055934"/>
                    <a:pt x="1739498" y="4065897"/>
                    <a:pt x="1753212" y="4050952"/>
                  </a:cubicBezTo>
                  <a:cubicBezTo>
                    <a:pt x="1770666" y="4033517"/>
                    <a:pt x="1781888" y="4038498"/>
                    <a:pt x="1788120" y="4059670"/>
                  </a:cubicBezTo>
                  <a:cubicBezTo>
                    <a:pt x="1791860" y="4073369"/>
                    <a:pt x="1798094" y="4083332"/>
                    <a:pt x="1811808" y="4085823"/>
                  </a:cubicBezTo>
                  <a:cubicBezTo>
                    <a:pt x="1839236" y="4092050"/>
                    <a:pt x="1862924" y="4102013"/>
                    <a:pt x="1884118" y="4121940"/>
                  </a:cubicBezTo>
                  <a:cubicBezTo>
                    <a:pt x="1899078" y="4135639"/>
                    <a:pt x="1917780" y="4120694"/>
                    <a:pt x="1922766" y="4093296"/>
                  </a:cubicBezTo>
                  <a:cubicBezTo>
                    <a:pt x="1931492" y="4037253"/>
                    <a:pt x="1945206" y="3982456"/>
                    <a:pt x="1943960" y="3925167"/>
                  </a:cubicBezTo>
                  <a:cubicBezTo>
                    <a:pt x="1942714" y="3903996"/>
                    <a:pt x="1955180" y="3885315"/>
                    <a:pt x="1970142" y="3870370"/>
                  </a:cubicBezTo>
                  <a:cubicBezTo>
                    <a:pt x="1985102" y="3855425"/>
                    <a:pt x="2002556" y="3857916"/>
                    <a:pt x="2006296" y="3876597"/>
                  </a:cubicBezTo>
                  <a:cubicBezTo>
                    <a:pt x="2013776" y="3912713"/>
                    <a:pt x="2039958" y="3950075"/>
                    <a:pt x="2003802" y="3987437"/>
                  </a:cubicBezTo>
                  <a:cubicBezTo>
                    <a:pt x="1987596" y="4006118"/>
                    <a:pt x="1993828" y="4028535"/>
                    <a:pt x="2013776" y="4043480"/>
                  </a:cubicBezTo>
                  <a:cubicBezTo>
                    <a:pt x="2056164" y="4077106"/>
                    <a:pt x="2081098" y="4125676"/>
                    <a:pt x="2113514" y="4168019"/>
                  </a:cubicBezTo>
                  <a:cubicBezTo>
                    <a:pt x="2124734" y="4180473"/>
                    <a:pt x="2135954" y="4191682"/>
                    <a:pt x="2149668" y="4200400"/>
                  </a:cubicBezTo>
                  <a:cubicBezTo>
                    <a:pt x="2172108" y="4214099"/>
                    <a:pt x="2183330" y="4232780"/>
                    <a:pt x="2169616" y="4258933"/>
                  </a:cubicBezTo>
                  <a:cubicBezTo>
                    <a:pt x="2157148" y="4280105"/>
                    <a:pt x="2164628" y="4297540"/>
                    <a:pt x="2184576" y="4308749"/>
                  </a:cubicBezTo>
                  <a:cubicBezTo>
                    <a:pt x="2214498" y="4323694"/>
                    <a:pt x="2231952" y="4339884"/>
                    <a:pt x="2214498" y="4376000"/>
                  </a:cubicBezTo>
                  <a:cubicBezTo>
                    <a:pt x="2204524" y="4394681"/>
                    <a:pt x="2229458" y="4413362"/>
                    <a:pt x="2218238" y="4437025"/>
                  </a:cubicBezTo>
                  <a:cubicBezTo>
                    <a:pt x="2235692" y="4430798"/>
                    <a:pt x="2250652" y="4427061"/>
                    <a:pt x="2265612" y="4432043"/>
                  </a:cubicBezTo>
                  <a:cubicBezTo>
                    <a:pt x="2280574" y="4438270"/>
                    <a:pt x="2290546" y="4449478"/>
                    <a:pt x="2298028" y="4463178"/>
                  </a:cubicBezTo>
                  <a:cubicBezTo>
                    <a:pt x="2308000" y="4479368"/>
                    <a:pt x="2308000" y="4493067"/>
                    <a:pt x="2299274" y="4509257"/>
                  </a:cubicBezTo>
                  <a:cubicBezTo>
                    <a:pt x="2276832" y="4550356"/>
                    <a:pt x="2278080" y="4550356"/>
                    <a:pt x="2309248" y="4583981"/>
                  </a:cubicBezTo>
                  <a:cubicBezTo>
                    <a:pt x="2316728" y="4592699"/>
                    <a:pt x="2324208" y="4602662"/>
                    <a:pt x="2316728" y="4612625"/>
                  </a:cubicBezTo>
                  <a:lnTo>
                    <a:pt x="2302092" y="4618320"/>
                  </a:lnTo>
                  <a:lnTo>
                    <a:pt x="2301660" y="4618229"/>
                  </a:lnTo>
                  <a:lnTo>
                    <a:pt x="2288054" y="4610134"/>
                  </a:lnTo>
                  <a:cubicBezTo>
                    <a:pt x="2281820" y="4605153"/>
                    <a:pt x="2275586" y="4600171"/>
                    <a:pt x="2266860" y="4610134"/>
                  </a:cubicBezTo>
                  <a:cubicBezTo>
                    <a:pt x="2270600" y="4620098"/>
                    <a:pt x="2280574" y="4613871"/>
                    <a:pt x="2286806" y="4615116"/>
                  </a:cubicBezTo>
                  <a:lnTo>
                    <a:pt x="2301660" y="4618229"/>
                  </a:lnTo>
                  <a:lnTo>
                    <a:pt x="2301922" y="4618385"/>
                  </a:lnTo>
                  <a:lnTo>
                    <a:pt x="2302092" y="4618320"/>
                  </a:lnTo>
                  <a:lnTo>
                    <a:pt x="2331376" y="4624457"/>
                  </a:lnTo>
                  <a:cubicBezTo>
                    <a:pt x="2345402" y="4629438"/>
                    <a:pt x="2357870" y="4638156"/>
                    <a:pt x="2366596" y="4656214"/>
                  </a:cubicBezTo>
                  <a:cubicBezTo>
                    <a:pt x="2375324" y="4673650"/>
                    <a:pt x="2391530" y="4671159"/>
                    <a:pt x="2401504" y="4653723"/>
                  </a:cubicBezTo>
                  <a:cubicBezTo>
                    <a:pt x="2408984" y="4640024"/>
                    <a:pt x="2413972" y="4627570"/>
                    <a:pt x="2418958" y="4613871"/>
                  </a:cubicBezTo>
                  <a:cubicBezTo>
                    <a:pt x="2437660" y="4571527"/>
                    <a:pt x="2478800" y="4556582"/>
                    <a:pt x="2542384" y="4570282"/>
                  </a:cubicBezTo>
                  <a:cubicBezTo>
                    <a:pt x="2563578" y="4575263"/>
                    <a:pt x="2577292" y="4577754"/>
                    <a:pt x="2588512" y="4554092"/>
                  </a:cubicBezTo>
                  <a:cubicBezTo>
                    <a:pt x="2597238" y="4534165"/>
                    <a:pt x="2620926" y="4539147"/>
                    <a:pt x="2644614" y="4562809"/>
                  </a:cubicBezTo>
                  <a:cubicBezTo>
                    <a:pt x="2635886" y="4526693"/>
                    <a:pt x="2650848" y="4481859"/>
                    <a:pt x="2687002" y="4456951"/>
                  </a:cubicBezTo>
                  <a:cubicBezTo>
                    <a:pt x="2715676" y="4438270"/>
                    <a:pt x="2745598" y="4420834"/>
                    <a:pt x="2781752" y="4423325"/>
                  </a:cubicBezTo>
                  <a:cubicBezTo>
                    <a:pt x="2806686" y="4425816"/>
                    <a:pt x="2827880" y="4418344"/>
                    <a:pt x="2845334" y="4400908"/>
                  </a:cubicBezTo>
                  <a:cubicBezTo>
                    <a:pt x="2859048" y="4388454"/>
                    <a:pt x="2872762" y="4380982"/>
                    <a:pt x="2892710" y="4389700"/>
                  </a:cubicBezTo>
                  <a:cubicBezTo>
                    <a:pt x="2901436" y="4393436"/>
                    <a:pt x="2910164" y="4392190"/>
                    <a:pt x="2917644" y="4385963"/>
                  </a:cubicBezTo>
                  <a:cubicBezTo>
                    <a:pt x="2937592" y="4369773"/>
                    <a:pt x="2943826" y="4382227"/>
                    <a:pt x="2950058" y="4398417"/>
                  </a:cubicBezTo>
                  <a:cubicBezTo>
                    <a:pt x="2957540" y="4422080"/>
                    <a:pt x="2970006" y="4418344"/>
                    <a:pt x="2987460" y="4408380"/>
                  </a:cubicBezTo>
                  <a:cubicBezTo>
                    <a:pt x="3028602" y="4382227"/>
                    <a:pt x="3070990" y="4367282"/>
                    <a:pt x="3119612" y="4390945"/>
                  </a:cubicBezTo>
                  <a:cubicBezTo>
                    <a:pt x="3138312" y="4398417"/>
                    <a:pt x="3158260" y="4388454"/>
                    <a:pt x="3178208" y="4394681"/>
                  </a:cubicBezTo>
                  <a:cubicBezTo>
                    <a:pt x="3204388" y="4403399"/>
                    <a:pt x="3208128" y="4373509"/>
                    <a:pt x="3221842" y="4362301"/>
                  </a:cubicBezTo>
                  <a:cubicBezTo>
                    <a:pt x="3243036" y="4343620"/>
                    <a:pt x="3261738" y="4324939"/>
                    <a:pt x="3277944" y="4298786"/>
                  </a:cubicBezTo>
                  <a:cubicBezTo>
                    <a:pt x="3289166" y="4278859"/>
                    <a:pt x="3349008" y="4273878"/>
                    <a:pt x="3368954" y="4290068"/>
                  </a:cubicBezTo>
                  <a:cubicBezTo>
                    <a:pt x="3387656" y="4305013"/>
                    <a:pt x="3395136" y="4298786"/>
                    <a:pt x="3405110" y="4282596"/>
                  </a:cubicBezTo>
                  <a:cubicBezTo>
                    <a:pt x="3411344" y="4273878"/>
                    <a:pt x="3417576" y="4266405"/>
                    <a:pt x="3425058" y="4261424"/>
                  </a:cubicBezTo>
                  <a:cubicBezTo>
                    <a:pt x="3436278" y="4253952"/>
                    <a:pt x="3437524" y="4247725"/>
                    <a:pt x="3435030" y="4234025"/>
                  </a:cubicBezTo>
                  <a:cubicBezTo>
                    <a:pt x="3425058" y="4191682"/>
                    <a:pt x="3451238" y="4169265"/>
                    <a:pt x="3492380" y="4184209"/>
                  </a:cubicBezTo>
                  <a:cubicBezTo>
                    <a:pt x="3508586" y="4189191"/>
                    <a:pt x="3522300" y="4187946"/>
                    <a:pt x="3537262" y="4180473"/>
                  </a:cubicBezTo>
                  <a:cubicBezTo>
                    <a:pt x="3565936" y="4165529"/>
                    <a:pt x="3589624" y="4146848"/>
                    <a:pt x="3613312" y="4123185"/>
                  </a:cubicBezTo>
                  <a:cubicBezTo>
                    <a:pt x="3625778" y="4110731"/>
                    <a:pt x="3636998" y="4097032"/>
                    <a:pt x="3654452" y="4090805"/>
                  </a:cubicBezTo>
                  <a:cubicBezTo>
                    <a:pt x="3680634" y="4079596"/>
                    <a:pt x="3695594" y="4087069"/>
                    <a:pt x="3706814" y="4113222"/>
                  </a:cubicBezTo>
                  <a:cubicBezTo>
                    <a:pt x="3726762" y="4158056"/>
                    <a:pt x="3737982" y="4206627"/>
                    <a:pt x="3736736" y="4261424"/>
                  </a:cubicBezTo>
                  <a:cubicBezTo>
                    <a:pt x="3754190" y="4240252"/>
                    <a:pt x="3772890" y="4227798"/>
                    <a:pt x="3797824" y="4227798"/>
                  </a:cubicBezTo>
                  <a:cubicBezTo>
                    <a:pt x="3812786" y="4227798"/>
                    <a:pt x="3824006" y="4232780"/>
                    <a:pt x="3831486" y="4245234"/>
                  </a:cubicBezTo>
                  <a:cubicBezTo>
                    <a:pt x="3838966" y="4258933"/>
                    <a:pt x="3837720" y="4271387"/>
                    <a:pt x="3826500" y="4281350"/>
                  </a:cubicBezTo>
                  <a:cubicBezTo>
                    <a:pt x="3804058" y="4303767"/>
                    <a:pt x="3797824" y="4332411"/>
                    <a:pt x="3791592" y="4362301"/>
                  </a:cubicBezTo>
                  <a:cubicBezTo>
                    <a:pt x="3790344" y="4376000"/>
                    <a:pt x="3787852" y="4390945"/>
                    <a:pt x="3771644" y="4392190"/>
                  </a:cubicBezTo>
                  <a:cubicBezTo>
                    <a:pt x="3756684" y="4393436"/>
                    <a:pt x="3754190" y="4378491"/>
                    <a:pt x="3749202" y="4367282"/>
                  </a:cubicBezTo>
                  <a:cubicBezTo>
                    <a:pt x="3742970" y="4353583"/>
                    <a:pt x="3737982" y="4338638"/>
                    <a:pt x="3729256" y="4326184"/>
                  </a:cubicBezTo>
                  <a:cubicBezTo>
                    <a:pt x="3719282" y="4309994"/>
                    <a:pt x="3700582" y="4309994"/>
                    <a:pt x="3696840" y="4326184"/>
                  </a:cubicBezTo>
                  <a:cubicBezTo>
                    <a:pt x="3689360" y="4361055"/>
                    <a:pt x="3666920" y="4366037"/>
                    <a:pt x="3639492" y="4369773"/>
                  </a:cubicBezTo>
                  <a:cubicBezTo>
                    <a:pt x="3630766" y="4371019"/>
                    <a:pt x="3623284" y="4376000"/>
                    <a:pt x="3613312" y="4377246"/>
                  </a:cubicBezTo>
                  <a:cubicBezTo>
                    <a:pt x="3588376" y="4383473"/>
                    <a:pt x="3577156" y="4394681"/>
                    <a:pt x="3590870" y="4422080"/>
                  </a:cubicBezTo>
                  <a:cubicBezTo>
                    <a:pt x="3594610" y="4428307"/>
                    <a:pt x="3594610" y="4434534"/>
                    <a:pt x="3594610" y="4440761"/>
                  </a:cubicBezTo>
                  <a:cubicBezTo>
                    <a:pt x="3589624" y="4480613"/>
                    <a:pt x="3605830" y="4504276"/>
                    <a:pt x="3640738" y="4526693"/>
                  </a:cubicBezTo>
                  <a:cubicBezTo>
                    <a:pt x="3670660" y="4546619"/>
                    <a:pt x="3688114" y="4583981"/>
                    <a:pt x="3696840" y="4620098"/>
                  </a:cubicBezTo>
                  <a:cubicBezTo>
                    <a:pt x="3700582" y="4638779"/>
                    <a:pt x="3705568" y="4638779"/>
                    <a:pt x="3721776" y="4635042"/>
                  </a:cubicBezTo>
                  <a:cubicBezTo>
                    <a:pt x="3756684" y="4623834"/>
                    <a:pt x="3771644" y="4630061"/>
                    <a:pt x="3791592" y="4659950"/>
                  </a:cubicBezTo>
                  <a:cubicBezTo>
                    <a:pt x="3796578" y="4667423"/>
                    <a:pt x="3799072" y="4676140"/>
                    <a:pt x="3804058" y="4683613"/>
                  </a:cubicBezTo>
                  <a:cubicBezTo>
                    <a:pt x="3824006" y="4713502"/>
                    <a:pt x="3848940" y="4713502"/>
                    <a:pt x="3870134" y="4683613"/>
                  </a:cubicBezTo>
                  <a:cubicBezTo>
                    <a:pt x="3890082" y="4654969"/>
                    <a:pt x="3902548" y="4620098"/>
                    <a:pt x="3905042" y="4585227"/>
                  </a:cubicBezTo>
                  <a:cubicBezTo>
                    <a:pt x="3910030" y="4545374"/>
                    <a:pt x="3927484" y="4514239"/>
                    <a:pt x="3948678" y="4484349"/>
                  </a:cubicBezTo>
                  <a:cubicBezTo>
                    <a:pt x="3959898" y="4470650"/>
                    <a:pt x="3967378" y="4456951"/>
                    <a:pt x="3968624" y="4439515"/>
                  </a:cubicBezTo>
                  <a:cubicBezTo>
                    <a:pt x="3969872" y="4414607"/>
                    <a:pt x="3983586" y="4394681"/>
                    <a:pt x="4002286" y="4382227"/>
                  </a:cubicBezTo>
                  <a:cubicBezTo>
                    <a:pt x="4027220" y="4363546"/>
                    <a:pt x="4054648" y="4349847"/>
                    <a:pt x="4075842" y="4326184"/>
                  </a:cubicBezTo>
                  <a:cubicBezTo>
                    <a:pt x="4083322" y="4317467"/>
                    <a:pt x="4095790" y="4318712"/>
                    <a:pt x="4107010" y="4322448"/>
                  </a:cubicBezTo>
                  <a:cubicBezTo>
                    <a:pt x="4119478" y="4326184"/>
                    <a:pt x="4131944" y="4329921"/>
                    <a:pt x="4145658" y="4328675"/>
                  </a:cubicBezTo>
                  <a:cubicBezTo>
                    <a:pt x="4169346" y="4328675"/>
                    <a:pt x="4186800" y="4336148"/>
                    <a:pt x="4189294" y="4363546"/>
                  </a:cubicBezTo>
                  <a:cubicBezTo>
                    <a:pt x="4189294" y="4376000"/>
                    <a:pt x="4198020" y="4378491"/>
                    <a:pt x="4207994" y="4383473"/>
                  </a:cubicBezTo>
                  <a:lnTo>
                    <a:pt x="4243196" y="4403035"/>
                  </a:lnTo>
                  <a:lnTo>
                    <a:pt x="4231438" y="4382794"/>
                  </a:lnTo>
                  <a:cubicBezTo>
                    <a:pt x="4232674" y="4341459"/>
                    <a:pt x="4220306" y="4300125"/>
                    <a:pt x="4224016" y="4258790"/>
                  </a:cubicBezTo>
                  <a:cubicBezTo>
                    <a:pt x="4225254" y="4246265"/>
                    <a:pt x="4226490" y="4237497"/>
                    <a:pt x="4235148" y="4228729"/>
                  </a:cubicBezTo>
                  <a:cubicBezTo>
                    <a:pt x="4273494" y="4192405"/>
                    <a:pt x="4310600" y="4153576"/>
                    <a:pt x="4362552" y="4137292"/>
                  </a:cubicBezTo>
                  <a:cubicBezTo>
                    <a:pt x="4369974" y="4137292"/>
                    <a:pt x="4377394" y="4137292"/>
                    <a:pt x="4384816" y="4137292"/>
                  </a:cubicBezTo>
                  <a:cubicBezTo>
                    <a:pt x="4446662" y="4137292"/>
                    <a:pt x="4452846" y="4142302"/>
                    <a:pt x="4460268" y="4204930"/>
                  </a:cubicBezTo>
                  <a:cubicBezTo>
                    <a:pt x="4462742" y="4231234"/>
                    <a:pt x="4481296" y="4234992"/>
                    <a:pt x="4497376" y="4241255"/>
                  </a:cubicBezTo>
                  <a:cubicBezTo>
                    <a:pt x="4533248" y="4255033"/>
                    <a:pt x="4543142" y="4268811"/>
                    <a:pt x="4528300" y="4302630"/>
                  </a:cubicBezTo>
                  <a:cubicBezTo>
                    <a:pt x="4520878" y="4320166"/>
                    <a:pt x="4522114" y="4330186"/>
                    <a:pt x="4535720" y="4343964"/>
                  </a:cubicBezTo>
                  <a:cubicBezTo>
                    <a:pt x="4544998" y="4352732"/>
                    <a:pt x="4547780" y="4362753"/>
                    <a:pt x="4547780" y="4373243"/>
                  </a:cubicBezTo>
                  <a:cubicBezTo>
                    <a:pt x="4547780" y="4383733"/>
                    <a:pt x="4544998" y="4394693"/>
                    <a:pt x="4543142" y="4405340"/>
                  </a:cubicBezTo>
                  <a:cubicBezTo>
                    <a:pt x="4541906" y="4412855"/>
                    <a:pt x="4532010" y="4425381"/>
                    <a:pt x="4523352" y="4419118"/>
                  </a:cubicBezTo>
                  <a:cubicBezTo>
                    <a:pt x="4504798" y="4401582"/>
                    <a:pt x="4501088" y="4416613"/>
                    <a:pt x="4496140" y="4430391"/>
                  </a:cubicBezTo>
                  <a:cubicBezTo>
                    <a:pt x="4480060" y="4462958"/>
                    <a:pt x="4451610" y="4474231"/>
                    <a:pt x="4418214" y="4475483"/>
                  </a:cubicBezTo>
                  <a:cubicBezTo>
                    <a:pt x="4386054" y="4476736"/>
                    <a:pt x="4353894" y="4475483"/>
                    <a:pt x="4322970" y="4475483"/>
                  </a:cubicBezTo>
                  <a:cubicBezTo>
                    <a:pt x="4311218" y="4461705"/>
                    <a:pt x="4300086" y="4447927"/>
                    <a:pt x="4287562" y="4435558"/>
                  </a:cubicBezTo>
                  <a:lnTo>
                    <a:pt x="4256466" y="4413192"/>
                  </a:lnTo>
                  <a:lnTo>
                    <a:pt x="4281550" y="4451969"/>
                  </a:lnTo>
                  <a:cubicBezTo>
                    <a:pt x="4284044" y="4463178"/>
                    <a:pt x="4296510" y="4465669"/>
                    <a:pt x="4301498" y="4474386"/>
                  </a:cubicBezTo>
                  <a:cubicBezTo>
                    <a:pt x="4299004" y="4496803"/>
                    <a:pt x="4282796" y="4500540"/>
                    <a:pt x="4265342" y="4500540"/>
                  </a:cubicBezTo>
                  <a:cubicBezTo>
                    <a:pt x="4261602" y="4500540"/>
                    <a:pt x="4257862" y="4499294"/>
                    <a:pt x="4255370" y="4498049"/>
                  </a:cubicBezTo>
                  <a:cubicBezTo>
                    <a:pt x="4240408" y="4486840"/>
                    <a:pt x="4236668" y="4469405"/>
                    <a:pt x="4227942" y="4454460"/>
                  </a:cubicBezTo>
                  <a:cubicBezTo>
                    <a:pt x="4205500" y="4422080"/>
                    <a:pt x="4171840" y="4403399"/>
                    <a:pt x="4139424" y="4382227"/>
                  </a:cubicBezTo>
                  <a:cubicBezTo>
                    <a:pt x="4133192" y="4377246"/>
                    <a:pt x="4126958" y="4378491"/>
                    <a:pt x="4119478" y="4379736"/>
                  </a:cubicBezTo>
                  <a:cubicBezTo>
                    <a:pt x="4088310" y="4384718"/>
                    <a:pt x="4043428" y="4430798"/>
                    <a:pt x="4034700" y="4461932"/>
                  </a:cubicBezTo>
                  <a:cubicBezTo>
                    <a:pt x="4027220" y="4498049"/>
                    <a:pt x="4016000" y="4532920"/>
                    <a:pt x="3971118" y="4537902"/>
                  </a:cubicBezTo>
                  <a:cubicBezTo>
                    <a:pt x="3953664" y="4540392"/>
                    <a:pt x="3948678" y="4554092"/>
                    <a:pt x="3946184" y="4569036"/>
                  </a:cubicBezTo>
                  <a:cubicBezTo>
                    <a:pt x="3943690" y="4586472"/>
                    <a:pt x="3941196" y="4605153"/>
                    <a:pt x="3946184" y="4621343"/>
                  </a:cubicBezTo>
                  <a:cubicBezTo>
                    <a:pt x="3953664" y="4645006"/>
                    <a:pt x="3957404" y="4663686"/>
                    <a:pt x="3932470" y="4681122"/>
                  </a:cubicBezTo>
                  <a:cubicBezTo>
                    <a:pt x="3917510" y="4692330"/>
                    <a:pt x="3933716" y="4698557"/>
                    <a:pt x="3943690" y="4703539"/>
                  </a:cubicBezTo>
                  <a:cubicBezTo>
                    <a:pt x="3963638" y="4709766"/>
                    <a:pt x="3981092" y="4718484"/>
                    <a:pt x="3974858" y="4744637"/>
                  </a:cubicBezTo>
                  <a:cubicBezTo>
                    <a:pt x="3971118" y="4753355"/>
                    <a:pt x="3964884" y="4758336"/>
                    <a:pt x="3956158" y="4760827"/>
                  </a:cubicBezTo>
                  <a:cubicBezTo>
                    <a:pt x="3929976" y="4779508"/>
                    <a:pt x="3903796" y="4795698"/>
                    <a:pt x="3868888" y="4770790"/>
                  </a:cubicBezTo>
                  <a:cubicBezTo>
                    <a:pt x="3856420" y="4762073"/>
                    <a:pt x="3846446" y="4777017"/>
                    <a:pt x="3845200" y="4789471"/>
                  </a:cubicBezTo>
                  <a:cubicBezTo>
                    <a:pt x="3836472" y="4828078"/>
                    <a:pt x="3801564" y="4820606"/>
                    <a:pt x="3776630" y="4831815"/>
                  </a:cubicBezTo>
                  <a:cubicBezTo>
                    <a:pt x="3767904" y="4835551"/>
                    <a:pt x="3762916" y="4826833"/>
                    <a:pt x="3760424" y="4819361"/>
                  </a:cubicBezTo>
                  <a:cubicBezTo>
                    <a:pt x="3752944" y="4783244"/>
                    <a:pt x="3724268" y="4759582"/>
                    <a:pt x="3709308" y="4727202"/>
                  </a:cubicBezTo>
                  <a:cubicBezTo>
                    <a:pt x="3700582" y="4704784"/>
                    <a:pt x="3660686" y="4698557"/>
                    <a:pt x="3640738" y="4717238"/>
                  </a:cubicBezTo>
                  <a:cubicBezTo>
                    <a:pt x="3627024" y="4728447"/>
                    <a:pt x="3614558" y="4740901"/>
                    <a:pt x="3594610" y="4742146"/>
                  </a:cubicBezTo>
                  <a:cubicBezTo>
                    <a:pt x="3572170" y="4745882"/>
                    <a:pt x="3564690" y="4793207"/>
                    <a:pt x="3578402" y="4809398"/>
                  </a:cubicBezTo>
                  <a:cubicBezTo>
                    <a:pt x="3583390" y="4814379"/>
                    <a:pt x="3587130" y="4819361"/>
                    <a:pt x="3595856" y="4830569"/>
                  </a:cubicBezTo>
                  <a:cubicBezTo>
                    <a:pt x="3573416" y="4824342"/>
                    <a:pt x="3560948" y="4830569"/>
                    <a:pt x="3545988" y="4840532"/>
                  </a:cubicBezTo>
                  <a:cubicBezTo>
                    <a:pt x="3521054" y="4859213"/>
                    <a:pt x="3486146" y="4839287"/>
                    <a:pt x="3484900" y="4808152"/>
                  </a:cubicBezTo>
                  <a:cubicBezTo>
                    <a:pt x="3484900" y="4806907"/>
                    <a:pt x="3486146" y="4804416"/>
                    <a:pt x="3486146" y="4801925"/>
                  </a:cubicBezTo>
                  <a:cubicBezTo>
                    <a:pt x="3484900" y="4795698"/>
                    <a:pt x="3481160" y="4789471"/>
                    <a:pt x="3476172" y="4789471"/>
                  </a:cubicBezTo>
                  <a:cubicBezTo>
                    <a:pt x="3436278" y="4795698"/>
                    <a:pt x="3445004" y="4722220"/>
                    <a:pt x="3396382" y="4740901"/>
                  </a:cubicBezTo>
                  <a:cubicBezTo>
                    <a:pt x="3388902" y="4743392"/>
                    <a:pt x="3380176" y="4742146"/>
                    <a:pt x="3377682" y="4749619"/>
                  </a:cubicBezTo>
                  <a:cubicBezTo>
                    <a:pt x="3363968" y="4796944"/>
                    <a:pt x="3320334" y="4796944"/>
                    <a:pt x="3285426" y="4805661"/>
                  </a:cubicBezTo>
                  <a:cubicBezTo>
                    <a:pt x="3248024" y="4814379"/>
                    <a:pt x="3230570" y="4839287"/>
                    <a:pt x="3243036" y="4875403"/>
                  </a:cubicBezTo>
                  <a:cubicBezTo>
                    <a:pt x="3246776" y="4886612"/>
                    <a:pt x="3261738" y="4897821"/>
                    <a:pt x="3246776" y="4910275"/>
                  </a:cubicBezTo>
                  <a:cubicBezTo>
                    <a:pt x="3231816" y="4920238"/>
                    <a:pt x="3218102" y="4922728"/>
                    <a:pt x="3203142" y="4912765"/>
                  </a:cubicBezTo>
                  <a:cubicBezTo>
                    <a:pt x="3195662" y="4909029"/>
                    <a:pt x="3188182" y="4906538"/>
                    <a:pt x="3179454" y="4912765"/>
                  </a:cubicBezTo>
                  <a:cubicBezTo>
                    <a:pt x="3149534" y="4930201"/>
                    <a:pt x="3119612" y="4916501"/>
                    <a:pt x="3117118" y="4882876"/>
                  </a:cubicBezTo>
                  <a:cubicBezTo>
                    <a:pt x="3115872" y="4860459"/>
                    <a:pt x="3123352" y="4838042"/>
                    <a:pt x="3118366" y="4814379"/>
                  </a:cubicBezTo>
                  <a:cubicBezTo>
                    <a:pt x="3117118" y="4806907"/>
                    <a:pt x="3123352" y="4793207"/>
                    <a:pt x="3129586" y="4788226"/>
                  </a:cubicBezTo>
                  <a:cubicBezTo>
                    <a:pt x="3164494" y="4762073"/>
                    <a:pt x="3178208" y="4720975"/>
                    <a:pt x="3204388" y="4689840"/>
                  </a:cubicBezTo>
                  <a:cubicBezTo>
                    <a:pt x="3209376" y="4682367"/>
                    <a:pt x="3219350" y="4676140"/>
                    <a:pt x="3213116" y="4666177"/>
                  </a:cubicBezTo>
                  <a:cubicBezTo>
                    <a:pt x="3206882" y="4657459"/>
                    <a:pt x="3195662" y="4659950"/>
                    <a:pt x="3188182" y="4663686"/>
                  </a:cubicBezTo>
                  <a:cubicBezTo>
                    <a:pt x="3160754" y="4677386"/>
                    <a:pt x="3133326" y="4678631"/>
                    <a:pt x="3103404" y="4679877"/>
                  </a:cubicBezTo>
                  <a:cubicBezTo>
                    <a:pt x="3083458" y="4681122"/>
                    <a:pt x="3057276" y="4698557"/>
                    <a:pt x="3033588" y="4708521"/>
                  </a:cubicBezTo>
                  <a:cubicBezTo>
                    <a:pt x="3018628" y="4714748"/>
                    <a:pt x="3016134" y="4733429"/>
                    <a:pt x="3034836" y="4739655"/>
                  </a:cubicBezTo>
                  <a:cubicBezTo>
                    <a:pt x="3047302" y="4743392"/>
                    <a:pt x="3052290" y="4753355"/>
                    <a:pt x="3059770" y="4759582"/>
                  </a:cubicBezTo>
                  <a:cubicBezTo>
                    <a:pt x="3062264" y="4763318"/>
                    <a:pt x="3064756" y="4768300"/>
                    <a:pt x="3066004" y="4770790"/>
                  </a:cubicBezTo>
                  <a:cubicBezTo>
                    <a:pt x="3034836" y="4777017"/>
                    <a:pt x="3047302" y="4811888"/>
                    <a:pt x="3029848" y="4824342"/>
                  </a:cubicBezTo>
                  <a:cubicBezTo>
                    <a:pt x="3018628" y="4833060"/>
                    <a:pt x="3017382" y="4834305"/>
                    <a:pt x="3028602" y="4841778"/>
                  </a:cubicBezTo>
                  <a:cubicBezTo>
                    <a:pt x="3042316" y="4851741"/>
                    <a:pt x="3034836" y="4864195"/>
                    <a:pt x="3028602" y="4875403"/>
                  </a:cubicBezTo>
                  <a:cubicBezTo>
                    <a:pt x="3022368" y="4886612"/>
                    <a:pt x="3014888" y="4885367"/>
                    <a:pt x="3004914" y="4877894"/>
                  </a:cubicBezTo>
                  <a:cubicBezTo>
                    <a:pt x="2993694" y="4870422"/>
                    <a:pt x="2982474" y="4891594"/>
                    <a:pt x="2971252" y="4881630"/>
                  </a:cubicBezTo>
                  <a:cubicBezTo>
                    <a:pt x="2957540" y="4871667"/>
                    <a:pt x="2942578" y="4860459"/>
                    <a:pt x="2943826" y="4839287"/>
                  </a:cubicBezTo>
                  <a:cubicBezTo>
                    <a:pt x="2945072" y="4828078"/>
                    <a:pt x="2947566" y="4816870"/>
                    <a:pt x="2940086" y="4806907"/>
                  </a:cubicBezTo>
                  <a:cubicBezTo>
                    <a:pt x="2936344" y="4800680"/>
                    <a:pt x="2930112" y="4793207"/>
                    <a:pt x="2921384" y="4796944"/>
                  </a:cubicBezTo>
                  <a:cubicBezTo>
                    <a:pt x="2911410" y="4800680"/>
                    <a:pt x="2908918" y="4809398"/>
                    <a:pt x="2913904" y="4818115"/>
                  </a:cubicBezTo>
                  <a:cubicBezTo>
                    <a:pt x="2927618" y="4843023"/>
                    <a:pt x="2932604" y="4867931"/>
                    <a:pt x="2918890" y="4895330"/>
                  </a:cubicBezTo>
                  <a:cubicBezTo>
                    <a:pt x="2913904" y="4906538"/>
                    <a:pt x="2911410" y="4917747"/>
                    <a:pt x="2901436" y="4925219"/>
                  </a:cubicBezTo>
                  <a:cubicBezTo>
                    <a:pt x="2890216" y="4930201"/>
                    <a:pt x="2882736" y="4936428"/>
                    <a:pt x="2887724" y="4950127"/>
                  </a:cubicBezTo>
                  <a:cubicBezTo>
                    <a:pt x="2888970" y="4957600"/>
                    <a:pt x="2887724" y="4963826"/>
                    <a:pt x="2881490" y="4967563"/>
                  </a:cubicBezTo>
                  <a:cubicBezTo>
                    <a:pt x="2875256" y="4971299"/>
                    <a:pt x="2871516" y="4967563"/>
                    <a:pt x="2867776" y="4963826"/>
                  </a:cubicBezTo>
                  <a:cubicBezTo>
                    <a:pt x="2859048" y="4957600"/>
                    <a:pt x="2857802" y="4950127"/>
                    <a:pt x="2859048" y="4940164"/>
                  </a:cubicBezTo>
                  <a:cubicBezTo>
                    <a:pt x="2860296" y="4930201"/>
                    <a:pt x="2883982" y="4925219"/>
                    <a:pt x="2870270" y="4918992"/>
                  </a:cubicBezTo>
                  <a:cubicBezTo>
                    <a:pt x="2857802" y="4912765"/>
                    <a:pt x="2837854" y="4906538"/>
                    <a:pt x="2822894" y="4918992"/>
                  </a:cubicBezTo>
                  <a:cubicBezTo>
                    <a:pt x="2810426" y="4928955"/>
                    <a:pt x="2795466" y="4951373"/>
                    <a:pt x="2783000" y="4932692"/>
                  </a:cubicBezTo>
                  <a:cubicBezTo>
                    <a:pt x="2773026" y="4916501"/>
                    <a:pt x="2792972" y="4899066"/>
                    <a:pt x="2809180" y="4889103"/>
                  </a:cubicBezTo>
                  <a:cubicBezTo>
                    <a:pt x="2845334" y="4865440"/>
                    <a:pt x="2856556" y="4811888"/>
                    <a:pt x="2830374" y="4777017"/>
                  </a:cubicBezTo>
                  <a:cubicBezTo>
                    <a:pt x="2822894" y="4768300"/>
                    <a:pt x="2814166" y="4765809"/>
                    <a:pt x="2804194" y="4768300"/>
                  </a:cubicBezTo>
                  <a:cubicBezTo>
                    <a:pt x="2789232" y="4770790"/>
                    <a:pt x="2785492" y="4783244"/>
                    <a:pt x="2785492" y="4795698"/>
                  </a:cubicBezTo>
                  <a:cubicBezTo>
                    <a:pt x="2785492" y="4816870"/>
                    <a:pt x="2770532" y="4826833"/>
                    <a:pt x="2754324" y="4831815"/>
                  </a:cubicBezTo>
                  <a:cubicBezTo>
                    <a:pt x="2738118" y="4836796"/>
                    <a:pt x="2725650" y="4831815"/>
                    <a:pt x="2715676" y="4819361"/>
                  </a:cubicBezTo>
                  <a:cubicBezTo>
                    <a:pt x="2703210" y="4805661"/>
                    <a:pt x="2703210" y="4804416"/>
                    <a:pt x="2721910" y="4769545"/>
                  </a:cubicBezTo>
                  <a:cubicBezTo>
                    <a:pt x="2699470" y="4775772"/>
                    <a:pt x="2677028" y="4769545"/>
                    <a:pt x="2655834" y="4765809"/>
                  </a:cubicBezTo>
                  <a:cubicBezTo>
                    <a:pt x="2628406" y="4759582"/>
                    <a:pt x="2629654" y="4740901"/>
                    <a:pt x="2650848" y="4723465"/>
                  </a:cubicBezTo>
                  <a:cubicBezTo>
                    <a:pt x="2632146" y="4718484"/>
                    <a:pt x="2617186" y="4727202"/>
                    <a:pt x="2602226" y="4730938"/>
                  </a:cubicBezTo>
                  <a:cubicBezTo>
                    <a:pt x="2597238" y="4733429"/>
                    <a:pt x="2587264" y="4739655"/>
                    <a:pt x="2591004" y="4748373"/>
                  </a:cubicBezTo>
                  <a:cubicBezTo>
                    <a:pt x="2594746" y="4758336"/>
                    <a:pt x="2608458" y="4770790"/>
                    <a:pt x="2594746" y="4779508"/>
                  </a:cubicBezTo>
                  <a:cubicBezTo>
                    <a:pt x="2582278" y="4785735"/>
                    <a:pt x="2562330" y="4788226"/>
                    <a:pt x="2548616" y="4781999"/>
                  </a:cubicBezTo>
                  <a:cubicBezTo>
                    <a:pt x="2521188" y="4770790"/>
                    <a:pt x="2492514" y="4781999"/>
                    <a:pt x="2465086" y="4774527"/>
                  </a:cubicBezTo>
                  <a:cubicBezTo>
                    <a:pt x="2447632" y="4770790"/>
                    <a:pt x="2427686" y="4775772"/>
                    <a:pt x="2415218" y="4796944"/>
                  </a:cubicBezTo>
                  <a:cubicBezTo>
                    <a:pt x="2402752" y="4820606"/>
                    <a:pt x="2334182" y="4811888"/>
                    <a:pt x="2322962" y="4788226"/>
                  </a:cubicBezTo>
                  <a:cubicBezTo>
                    <a:pt x="2321714" y="4785735"/>
                    <a:pt x="2319222" y="4779508"/>
                    <a:pt x="2320468" y="4779508"/>
                  </a:cubicBezTo>
                  <a:cubicBezTo>
                    <a:pt x="2346648" y="4755846"/>
                    <a:pt x="2324208" y="4730938"/>
                    <a:pt x="2321714" y="4707275"/>
                  </a:cubicBezTo>
                  <a:cubicBezTo>
                    <a:pt x="2320468" y="4671159"/>
                    <a:pt x="2303014" y="4654969"/>
                    <a:pt x="2266860" y="4648742"/>
                  </a:cubicBezTo>
                  <a:cubicBezTo>
                    <a:pt x="2245664" y="4643760"/>
                    <a:pt x="2221978" y="4626325"/>
                    <a:pt x="2202030" y="4652478"/>
                  </a:cubicBezTo>
                  <a:cubicBezTo>
                    <a:pt x="2198290" y="4657459"/>
                    <a:pt x="2185822" y="4654969"/>
                    <a:pt x="2184576" y="4643760"/>
                  </a:cubicBezTo>
                  <a:cubicBezTo>
                    <a:pt x="2183330" y="4635042"/>
                    <a:pt x="2180836" y="4623834"/>
                    <a:pt x="2193304" y="4618852"/>
                  </a:cubicBezTo>
                  <a:cubicBezTo>
                    <a:pt x="2198290" y="4617607"/>
                    <a:pt x="2204524" y="4622588"/>
                    <a:pt x="2208264" y="4615116"/>
                  </a:cubicBezTo>
                  <a:cubicBezTo>
                    <a:pt x="2207016" y="4605153"/>
                    <a:pt x="2198290" y="4600171"/>
                    <a:pt x="2192056" y="4595190"/>
                  </a:cubicBezTo>
                  <a:cubicBezTo>
                    <a:pt x="2185822" y="4587717"/>
                    <a:pt x="2177096" y="4582736"/>
                    <a:pt x="2174602" y="4576509"/>
                  </a:cubicBezTo>
                  <a:cubicBezTo>
                    <a:pt x="2164628" y="4539147"/>
                    <a:pt x="2155902" y="4505521"/>
                    <a:pt x="2112266" y="4495558"/>
                  </a:cubicBezTo>
                  <a:cubicBezTo>
                    <a:pt x="2106034" y="4493067"/>
                    <a:pt x="2106034" y="4480613"/>
                    <a:pt x="2106034" y="4471896"/>
                  </a:cubicBezTo>
                  <a:cubicBezTo>
                    <a:pt x="2108526" y="4443251"/>
                    <a:pt x="2078606" y="4423325"/>
                    <a:pt x="2053670" y="4435779"/>
                  </a:cubicBezTo>
                  <a:cubicBezTo>
                    <a:pt x="2024996" y="4451969"/>
                    <a:pt x="1992582" y="4461932"/>
                    <a:pt x="2007542" y="4510503"/>
                  </a:cubicBezTo>
                  <a:cubicBezTo>
                    <a:pt x="2013776" y="4527938"/>
                    <a:pt x="2002556" y="4555337"/>
                    <a:pt x="1975128" y="4564055"/>
                  </a:cubicBezTo>
                  <a:cubicBezTo>
                    <a:pt x="1955180" y="4570282"/>
                    <a:pt x="1948946" y="4586472"/>
                    <a:pt x="1940220" y="4601417"/>
                  </a:cubicBezTo>
                  <a:cubicBezTo>
                    <a:pt x="1925260" y="4622588"/>
                    <a:pt x="1910298" y="4620098"/>
                    <a:pt x="1892844" y="4606398"/>
                  </a:cubicBezTo>
                  <a:cubicBezTo>
                    <a:pt x="1876638" y="4591454"/>
                    <a:pt x="1859184" y="4580245"/>
                    <a:pt x="1881624" y="4556582"/>
                  </a:cubicBezTo>
                  <a:cubicBezTo>
                    <a:pt x="1904066" y="4534165"/>
                    <a:pt x="1920272" y="4509257"/>
                    <a:pt x="1955180" y="4499294"/>
                  </a:cubicBezTo>
                  <a:cubicBezTo>
                    <a:pt x="1978868" y="4493067"/>
                    <a:pt x="1973882" y="4456951"/>
                    <a:pt x="1990088" y="4440761"/>
                  </a:cubicBezTo>
                  <a:cubicBezTo>
                    <a:pt x="1993828" y="4437025"/>
                    <a:pt x="1988842" y="4429552"/>
                    <a:pt x="1982608" y="4427061"/>
                  </a:cubicBezTo>
                  <a:cubicBezTo>
                    <a:pt x="1975128" y="4423325"/>
                    <a:pt x="1971388" y="4428307"/>
                    <a:pt x="1966400" y="4434534"/>
                  </a:cubicBezTo>
                  <a:cubicBezTo>
                    <a:pt x="1930246" y="4476877"/>
                    <a:pt x="1890352" y="4516730"/>
                    <a:pt x="1833002" y="4532920"/>
                  </a:cubicBezTo>
                  <a:cubicBezTo>
                    <a:pt x="1830510" y="4532920"/>
                    <a:pt x="1826768" y="4534165"/>
                    <a:pt x="1826768" y="4534165"/>
                  </a:cubicBezTo>
                  <a:cubicBezTo>
                    <a:pt x="1796848" y="4506767"/>
                    <a:pt x="1764434" y="4520466"/>
                    <a:pt x="1730772" y="4527938"/>
                  </a:cubicBezTo>
                  <a:cubicBezTo>
                    <a:pt x="1713318" y="4530429"/>
                    <a:pt x="1699604" y="4516730"/>
                    <a:pt x="1717058" y="4495558"/>
                  </a:cubicBezTo>
                  <a:cubicBezTo>
                    <a:pt x="1723292" y="4486840"/>
                    <a:pt x="1727032" y="4479368"/>
                    <a:pt x="1737006" y="4474386"/>
                  </a:cubicBezTo>
                  <a:cubicBezTo>
                    <a:pt x="1745732" y="4469405"/>
                    <a:pt x="1749472" y="4460687"/>
                    <a:pt x="1744486" y="4451969"/>
                  </a:cubicBezTo>
                  <a:cubicBezTo>
                    <a:pt x="1725786" y="4422080"/>
                    <a:pt x="1722044" y="4382227"/>
                    <a:pt x="1684644" y="4363546"/>
                  </a:cubicBezTo>
                  <a:cubicBezTo>
                    <a:pt x="1673422" y="4358565"/>
                    <a:pt x="1674670" y="4352338"/>
                    <a:pt x="1682150" y="4347356"/>
                  </a:cubicBezTo>
                  <a:cubicBezTo>
                    <a:pt x="1709578" y="4329921"/>
                    <a:pt x="1717058" y="4280105"/>
                    <a:pt x="1764434" y="4297540"/>
                  </a:cubicBezTo>
                  <a:cubicBezTo>
                    <a:pt x="1766926" y="4297540"/>
                    <a:pt x="1771914" y="4295050"/>
                    <a:pt x="1773160" y="4292559"/>
                  </a:cubicBezTo>
                  <a:cubicBezTo>
                    <a:pt x="1781888" y="4263915"/>
                    <a:pt x="1803082" y="4239007"/>
                    <a:pt x="1810562" y="4210363"/>
                  </a:cubicBezTo>
                  <a:cubicBezTo>
                    <a:pt x="1815548" y="4195418"/>
                    <a:pt x="1795602" y="4196663"/>
                    <a:pt x="1788120" y="4202890"/>
                  </a:cubicBezTo>
                  <a:cubicBezTo>
                    <a:pt x="1750720" y="4236516"/>
                    <a:pt x="1709578" y="4209117"/>
                    <a:pt x="1669682" y="4211608"/>
                  </a:cubicBezTo>
                  <a:cubicBezTo>
                    <a:pt x="1668436" y="4211608"/>
                    <a:pt x="1665942" y="4209117"/>
                    <a:pt x="1664696" y="4207872"/>
                  </a:cubicBezTo>
                  <a:cubicBezTo>
                    <a:pt x="1662202" y="4165529"/>
                    <a:pt x="1631034" y="4176737"/>
                    <a:pt x="1604854" y="4171755"/>
                  </a:cubicBezTo>
                  <a:cubicBezTo>
                    <a:pt x="1578672" y="4165529"/>
                    <a:pt x="1573686" y="4140621"/>
                    <a:pt x="1568698" y="4116958"/>
                  </a:cubicBezTo>
                  <a:cubicBezTo>
                    <a:pt x="1567452" y="4108240"/>
                    <a:pt x="1569946" y="4099523"/>
                    <a:pt x="1568698" y="4090805"/>
                  </a:cubicBezTo>
                  <a:cubicBezTo>
                    <a:pt x="1564958" y="4077106"/>
                    <a:pt x="1557478" y="4067142"/>
                    <a:pt x="1547504" y="4083332"/>
                  </a:cubicBezTo>
                  <a:cubicBezTo>
                    <a:pt x="1532544" y="4106995"/>
                    <a:pt x="1512596" y="4114467"/>
                    <a:pt x="1487662" y="4116958"/>
                  </a:cubicBezTo>
                  <a:cubicBezTo>
                    <a:pt x="1471456" y="4119449"/>
                    <a:pt x="1458988" y="4126921"/>
                    <a:pt x="1446520" y="4135639"/>
                  </a:cubicBezTo>
                  <a:cubicBezTo>
                    <a:pt x="1439040" y="4143111"/>
                    <a:pt x="1427820" y="4150584"/>
                    <a:pt x="1417846" y="4141866"/>
                  </a:cubicBezTo>
                  <a:cubicBezTo>
                    <a:pt x="1407872" y="4134394"/>
                    <a:pt x="1406626" y="4124430"/>
                    <a:pt x="1409120" y="4111977"/>
                  </a:cubicBezTo>
                  <a:cubicBezTo>
                    <a:pt x="1419094" y="4068388"/>
                    <a:pt x="1417846" y="4068388"/>
                    <a:pt x="1371718" y="4058425"/>
                  </a:cubicBezTo>
                  <a:cubicBezTo>
                    <a:pt x="1350524" y="4054688"/>
                    <a:pt x="1318110" y="4057179"/>
                    <a:pt x="1329330" y="4016081"/>
                  </a:cubicBezTo>
                  <a:cubicBezTo>
                    <a:pt x="1331824" y="4006118"/>
                    <a:pt x="1320602" y="3999891"/>
                    <a:pt x="1308136" y="4006118"/>
                  </a:cubicBezTo>
                  <a:cubicBezTo>
                    <a:pt x="1280708" y="4021063"/>
                    <a:pt x="1262008" y="4014836"/>
                    <a:pt x="1258266" y="3982456"/>
                  </a:cubicBezTo>
                  <a:cubicBezTo>
                    <a:pt x="1255774" y="3970002"/>
                    <a:pt x="1250786" y="3967511"/>
                    <a:pt x="1239566" y="3970002"/>
                  </a:cubicBezTo>
                  <a:cubicBezTo>
                    <a:pt x="1228346" y="3973738"/>
                    <a:pt x="1217126" y="3973738"/>
                    <a:pt x="1207152" y="3977474"/>
                  </a:cubicBezTo>
                  <a:cubicBezTo>
                    <a:pt x="1200918" y="3978719"/>
                    <a:pt x="1193438" y="3981210"/>
                    <a:pt x="1189698" y="3973738"/>
                  </a:cubicBezTo>
                  <a:cubicBezTo>
                    <a:pt x="1187204" y="3967511"/>
                    <a:pt x="1193438" y="3963775"/>
                    <a:pt x="1195932" y="3960038"/>
                  </a:cubicBezTo>
                  <a:cubicBezTo>
                    <a:pt x="1217126" y="3926413"/>
                    <a:pt x="1217126" y="3922677"/>
                    <a:pt x="1183464" y="3905241"/>
                  </a:cubicBezTo>
                  <a:cubicBezTo>
                    <a:pt x="1159776" y="3892787"/>
                    <a:pt x="1149802" y="3874106"/>
                    <a:pt x="1146062" y="3849198"/>
                  </a:cubicBezTo>
                  <a:cubicBezTo>
                    <a:pt x="1143570" y="3839235"/>
                    <a:pt x="1141076" y="3830517"/>
                    <a:pt x="1128608" y="3830517"/>
                  </a:cubicBezTo>
                  <a:cubicBezTo>
                    <a:pt x="1116142" y="3830517"/>
                    <a:pt x="1112402" y="3840481"/>
                    <a:pt x="1112402" y="3851689"/>
                  </a:cubicBezTo>
                  <a:cubicBezTo>
                    <a:pt x="1112402" y="3862898"/>
                    <a:pt x="1107414" y="3871615"/>
                    <a:pt x="1094948" y="3876597"/>
                  </a:cubicBezTo>
                  <a:cubicBezTo>
                    <a:pt x="1081234" y="3881579"/>
                    <a:pt x="1079986" y="3867879"/>
                    <a:pt x="1075000" y="3860407"/>
                  </a:cubicBezTo>
                  <a:cubicBezTo>
                    <a:pt x="1068766" y="3849198"/>
                    <a:pt x="1061286" y="3846708"/>
                    <a:pt x="1052560" y="3854180"/>
                  </a:cubicBezTo>
                  <a:cubicBezTo>
                    <a:pt x="1032612" y="3867879"/>
                    <a:pt x="1022638" y="3854180"/>
                    <a:pt x="1021392" y="3840481"/>
                  </a:cubicBezTo>
                  <a:cubicBezTo>
                    <a:pt x="1020144" y="3815573"/>
                    <a:pt x="1003938" y="3803119"/>
                    <a:pt x="988976" y="3789419"/>
                  </a:cubicBezTo>
                  <a:cubicBezTo>
                    <a:pt x="969030" y="3769493"/>
                    <a:pt x="972770" y="3747076"/>
                    <a:pt x="998950" y="3738358"/>
                  </a:cubicBezTo>
                  <a:cubicBezTo>
                    <a:pt x="1002690" y="3735867"/>
                    <a:pt x="1008924" y="3738358"/>
                    <a:pt x="1012664" y="3735867"/>
                  </a:cubicBezTo>
                  <a:cubicBezTo>
                    <a:pt x="1025132" y="3732131"/>
                    <a:pt x="1050066" y="3734622"/>
                    <a:pt x="1047572" y="3720923"/>
                  </a:cubicBezTo>
                  <a:cubicBezTo>
                    <a:pt x="1046326" y="3704733"/>
                    <a:pt x="1022638" y="3704733"/>
                    <a:pt x="1006430" y="3703487"/>
                  </a:cubicBezTo>
                  <a:cubicBezTo>
                    <a:pt x="988976" y="3703487"/>
                    <a:pt x="974016" y="3708469"/>
                    <a:pt x="960302" y="3718432"/>
                  </a:cubicBezTo>
                  <a:cubicBezTo>
                    <a:pt x="945342" y="3730886"/>
                    <a:pt x="932874" y="3728395"/>
                    <a:pt x="917914" y="3718432"/>
                  </a:cubicBezTo>
                  <a:cubicBezTo>
                    <a:pt x="902954" y="3709714"/>
                    <a:pt x="891732" y="3692279"/>
                    <a:pt x="870538" y="3696015"/>
                  </a:cubicBezTo>
                  <a:cubicBezTo>
                    <a:pt x="863058" y="3696015"/>
                    <a:pt x="860564" y="3687297"/>
                    <a:pt x="861812" y="3679825"/>
                  </a:cubicBezTo>
                  <a:cubicBezTo>
                    <a:pt x="861812" y="3652426"/>
                    <a:pt x="855578" y="3622537"/>
                    <a:pt x="866798" y="3595138"/>
                  </a:cubicBezTo>
                  <a:cubicBezTo>
                    <a:pt x="873032" y="3581439"/>
                    <a:pt x="875526" y="3567739"/>
                    <a:pt x="874278" y="3552794"/>
                  </a:cubicBezTo>
                  <a:cubicBezTo>
                    <a:pt x="874278" y="3546567"/>
                    <a:pt x="873032" y="3536604"/>
                    <a:pt x="878020" y="3534114"/>
                  </a:cubicBezTo>
                  <a:cubicBezTo>
                    <a:pt x="909186" y="3509206"/>
                    <a:pt x="910434" y="3466862"/>
                    <a:pt x="932874" y="3436973"/>
                  </a:cubicBezTo>
                  <a:cubicBezTo>
                    <a:pt x="944094" y="3422028"/>
                    <a:pt x="960302" y="3412065"/>
                    <a:pt x="981496" y="3412065"/>
                  </a:cubicBezTo>
                  <a:cubicBezTo>
                    <a:pt x="996456" y="3413310"/>
                    <a:pt x="1005184" y="3407083"/>
                    <a:pt x="1012664" y="3393384"/>
                  </a:cubicBezTo>
                  <a:cubicBezTo>
                    <a:pt x="1018898" y="3378439"/>
                    <a:pt x="1011418" y="3370967"/>
                    <a:pt x="998950" y="3365985"/>
                  </a:cubicBezTo>
                  <a:cubicBezTo>
                    <a:pt x="991470" y="3361004"/>
                    <a:pt x="995210" y="3351041"/>
                    <a:pt x="991470" y="3344814"/>
                  </a:cubicBezTo>
                  <a:cubicBezTo>
                    <a:pt x="982744" y="3328623"/>
                    <a:pt x="980250" y="3306206"/>
                    <a:pt x="952822" y="3306206"/>
                  </a:cubicBezTo>
                  <a:cubicBezTo>
                    <a:pt x="937862" y="3306206"/>
                    <a:pt x="942848" y="3294998"/>
                    <a:pt x="950328" y="3288771"/>
                  </a:cubicBezTo>
                  <a:cubicBezTo>
                    <a:pt x="959056" y="3281298"/>
                    <a:pt x="967782" y="3273826"/>
                    <a:pt x="970276" y="3260127"/>
                  </a:cubicBezTo>
                  <a:cubicBezTo>
                    <a:pt x="972770" y="3247673"/>
                    <a:pt x="980250" y="3233973"/>
                    <a:pt x="954068" y="3238955"/>
                  </a:cubicBezTo>
                  <a:cubicBezTo>
                    <a:pt x="921654" y="3243937"/>
                    <a:pt x="929134" y="3211556"/>
                    <a:pt x="914174" y="3191630"/>
                  </a:cubicBezTo>
                  <a:cubicBezTo>
                    <a:pt x="914174" y="3202839"/>
                    <a:pt x="914174" y="3211556"/>
                    <a:pt x="914174" y="3220274"/>
                  </a:cubicBezTo>
                  <a:cubicBezTo>
                    <a:pt x="912928" y="3227746"/>
                    <a:pt x="916668" y="3240200"/>
                    <a:pt x="902954" y="3238955"/>
                  </a:cubicBezTo>
                  <a:cubicBezTo>
                    <a:pt x="891732" y="3238955"/>
                    <a:pt x="887992" y="3230237"/>
                    <a:pt x="887992" y="3220274"/>
                  </a:cubicBezTo>
                  <a:cubicBezTo>
                    <a:pt x="886746" y="3196612"/>
                    <a:pt x="885500" y="3174195"/>
                    <a:pt x="887992" y="3151777"/>
                  </a:cubicBezTo>
                  <a:cubicBezTo>
                    <a:pt x="890486" y="3120643"/>
                    <a:pt x="881760" y="3093244"/>
                    <a:pt x="880512" y="3063354"/>
                  </a:cubicBezTo>
                  <a:cubicBezTo>
                    <a:pt x="879266" y="3052146"/>
                    <a:pt x="878020" y="3039692"/>
                    <a:pt x="864306" y="3037201"/>
                  </a:cubicBezTo>
                  <a:cubicBezTo>
                    <a:pt x="849344" y="3034710"/>
                    <a:pt x="845604" y="3045919"/>
                    <a:pt x="841864" y="3055882"/>
                  </a:cubicBezTo>
                  <a:cubicBezTo>
                    <a:pt x="839370" y="3065845"/>
                    <a:pt x="836878" y="3073318"/>
                    <a:pt x="824410" y="3078299"/>
                  </a:cubicBezTo>
                  <a:cubicBezTo>
                    <a:pt x="821916" y="3050900"/>
                    <a:pt x="808202" y="3028483"/>
                    <a:pt x="806956" y="3001085"/>
                  </a:cubicBezTo>
                  <a:cubicBezTo>
                    <a:pt x="804462" y="2977422"/>
                    <a:pt x="793242" y="2952514"/>
                    <a:pt x="763322" y="2941306"/>
                  </a:cubicBezTo>
                  <a:cubicBezTo>
                    <a:pt x="744620" y="2936324"/>
                    <a:pt x="737140" y="2918889"/>
                    <a:pt x="745868" y="2900208"/>
                  </a:cubicBezTo>
                  <a:cubicBezTo>
                    <a:pt x="754594" y="2877791"/>
                    <a:pt x="768308" y="2888999"/>
                    <a:pt x="782022" y="2897717"/>
                  </a:cubicBezTo>
                  <a:cubicBezTo>
                    <a:pt x="800722" y="2906435"/>
                    <a:pt x="810696" y="2918889"/>
                    <a:pt x="816930" y="2940060"/>
                  </a:cubicBezTo>
                  <a:cubicBezTo>
                    <a:pt x="824410" y="2964968"/>
                    <a:pt x="850592" y="2973686"/>
                    <a:pt x="876772" y="2967459"/>
                  </a:cubicBezTo>
                  <a:cubicBezTo>
                    <a:pt x="889240" y="2964968"/>
                    <a:pt x="902954" y="2962477"/>
                    <a:pt x="907940" y="2976177"/>
                  </a:cubicBezTo>
                  <a:cubicBezTo>
                    <a:pt x="921654" y="3017275"/>
                    <a:pt x="960302" y="3022256"/>
                    <a:pt x="992716" y="3034710"/>
                  </a:cubicBezTo>
                  <a:cubicBezTo>
                    <a:pt x="1042586" y="3054637"/>
                    <a:pt x="1050066" y="3074563"/>
                    <a:pt x="1023884" y="3121888"/>
                  </a:cubicBezTo>
                  <a:cubicBezTo>
                    <a:pt x="1018898" y="3133096"/>
                    <a:pt x="1018898" y="3141814"/>
                    <a:pt x="1026378" y="3151777"/>
                  </a:cubicBezTo>
                  <a:cubicBezTo>
                    <a:pt x="1032612" y="3158004"/>
                    <a:pt x="1038846" y="3162986"/>
                    <a:pt x="1046326" y="3156759"/>
                  </a:cubicBezTo>
                  <a:cubicBezTo>
                    <a:pt x="1058792" y="3146796"/>
                    <a:pt x="1071260" y="3135587"/>
                    <a:pt x="1070014" y="3119397"/>
                  </a:cubicBezTo>
                  <a:cubicBezTo>
                    <a:pt x="1068766" y="3106943"/>
                    <a:pt x="1067520" y="3095735"/>
                    <a:pt x="1062532" y="3084526"/>
                  </a:cubicBezTo>
                  <a:cubicBezTo>
                    <a:pt x="1055052" y="3064600"/>
                    <a:pt x="1065026" y="3053391"/>
                    <a:pt x="1077494" y="3040937"/>
                  </a:cubicBezTo>
                  <a:cubicBezTo>
                    <a:pt x="1091208" y="3027238"/>
                    <a:pt x="1103674" y="3035956"/>
                    <a:pt x="1114894" y="3044673"/>
                  </a:cubicBezTo>
                  <a:cubicBezTo>
                    <a:pt x="1132348" y="3055882"/>
                    <a:pt x="1146062" y="3054637"/>
                    <a:pt x="1152296" y="3032220"/>
                  </a:cubicBezTo>
                  <a:cubicBezTo>
                    <a:pt x="1154790" y="3022256"/>
                    <a:pt x="1159776" y="3012293"/>
                    <a:pt x="1167256" y="3012293"/>
                  </a:cubicBezTo>
                  <a:cubicBezTo>
                    <a:pt x="1217126" y="3008557"/>
                    <a:pt x="1217126" y="2963723"/>
                    <a:pt x="1235826" y="2935079"/>
                  </a:cubicBezTo>
                  <a:cubicBezTo>
                    <a:pt x="1242060" y="2923870"/>
                    <a:pt x="1244554" y="2908925"/>
                    <a:pt x="1265748" y="2912662"/>
                  </a:cubicBezTo>
                  <a:cubicBezTo>
                    <a:pt x="1281954" y="2915152"/>
                    <a:pt x="1284448" y="2897717"/>
                    <a:pt x="1284448" y="2882772"/>
                  </a:cubicBezTo>
                  <a:cubicBezTo>
                    <a:pt x="1283202" y="2867827"/>
                    <a:pt x="1285694" y="2854128"/>
                    <a:pt x="1296916" y="2840429"/>
                  </a:cubicBezTo>
                  <a:cubicBezTo>
                    <a:pt x="1313122" y="2822993"/>
                    <a:pt x="1303148" y="2801822"/>
                    <a:pt x="1291928" y="2785631"/>
                  </a:cubicBezTo>
                  <a:cubicBezTo>
                    <a:pt x="1279462" y="2765705"/>
                    <a:pt x="1260760" y="2747024"/>
                    <a:pt x="1244554" y="2728343"/>
                  </a:cubicBezTo>
                  <a:cubicBezTo>
                    <a:pt x="1224606" y="2705926"/>
                    <a:pt x="1228346" y="2673546"/>
                    <a:pt x="1254526" y="2659847"/>
                  </a:cubicBezTo>
                  <a:cubicBezTo>
                    <a:pt x="1265748" y="2653620"/>
                    <a:pt x="1274474" y="2646147"/>
                    <a:pt x="1283202" y="2637429"/>
                  </a:cubicBezTo>
                  <a:cubicBezTo>
                    <a:pt x="1315616" y="2605049"/>
                    <a:pt x="1306888" y="2590105"/>
                    <a:pt x="1269488" y="2563951"/>
                  </a:cubicBezTo>
                  <a:cubicBezTo>
                    <a:pt x="1230840" y="2537798"/>
                    <a:pt x="1183464" y="2519117"/>
                    <a:pt x="1158530" y="2474283"/>
                  </a:cubicBezTo>
                  <a:cubicBezTo>
                    <a:pt x="1156036" y="2470547"/>
                    <a:pt x="1153542" y="2466810"/>
                    <a:pt x="1151050" y="2464320"/>
                  </a:cubicBezTo>
                  <a:cubicBezTo>
                    <a:pt x="1094948" y="2420731"/>
                    <a:pt x="1060040" y="2369670"/>
                    <a:pt x="1077494" y="2296191"/>
                  </a:cubicBezTo>
                  <a:cubicBezTo>
                    <a:pt x="1081234" y="2283738"/>
                    <a:pt x="1070014" y="2276265"/>
                    <a:pt x="1061286" y="2268793"/>
                  </a:cubicBezTo>
                  <a:cubicBezTo>
                    <a:pt x="1030118" y="2243885"/>
                    <a:pt x="1003938" y="2212750"/>
                    <a:pt x="980250" y="2180370"/>
                  </a:cubicBezTo>
                  <a:cubicBezTo>
                    <a:pt x="957808" y="2150480"/>
                    <a:pt x="934122" y="2120591"/>
                    <a:pt x="951576" y="2077002"/>
                  </a:cubicBezTo>
                  <a:cubicBezTo>
                    <a:pt x="961548" y="2054585"/>
                    <a:pt x="950328" y="2032168"/>
                    <a:pt x="934122" y="2017223"/>
                  </a:cubicBezTo>
                  <a:cubicBezTo>
                    <a:pt x="914174" y="1996051"/>
                    <a:pt x="904200" y="1971144"/>
                    <a:pt x="892980" y="1946236"/>
                  </a:cubicBezTo>
                  <a:cubicBezTo>
                    <a:pt x="879266" y="1917592"/>
                    <a:pt x="864306" y="1891438"/>
                    <a:pt x="824410" y="1891438"/>
                  </a:cubicBezTo>
                  <a:cubicBezTo>
                    <a:pt x="790748" y="1890193"/>
                    <a:pt x="760828" y="1869021"/>
                    <a:pt x="728414" y="1860303"/>
                  </a:cubicBezTo>
                  <a:cubicBezTo>
                    <a:pt x="695998" y="1854076"/>
                    <a:pt x="668570" y="1830414"/>
                    <a:pt x="633662" y="1826678"/>
                  </a:cubicBezTo>
                  <a:cubicBezTo>
                    <a:pt x="621196" y="1825432"/>
                    <a:pt x="609976" y="1816715"/>
                    <a:pt x="611222" y="1803015"/>
                  </a:cubicBezTo>
                  <a:cubicBezTo>
                    <a:pt x="612468" y="1785580"/>
                    <a:pt x="623690" y="1790561"/>
                    <a:pt x="636156" y="1791807"/>
                  </a:cubicBezTo>
                  <a:cubicBezTo>
                    <a:pt x="657350" y="1793052"/>
                    <a:pt x="688518" y="1737009"/>
                    <a:pt x="677298" y="1714592"/>
                  </a:cubicBezTo>
                  <a:cubicBezTo>
                    <a:pt x="659844" y="1682212"/>
                    <a:pt x="666078" y="1648586"/>
                    <a:pt x="671064" y="1616206"/>
                  </a:cubicBezTo>
                  <a:cubicBezTo>
                    <a:pt x="673558" y="1597525"/>
                    <a:pt x="686024" y="1586317"/>
                    <a:pt x="705972" y="1588807"/>
                  </a:cubicBezTo>
                  <a:cubicBezTo>
                    <a:pt x="734646" y="1593789"/>
                    <a:pt x="764568" y="1595034"/>
                    <a:pt x="791996" y="1607488"/>
                  </a:cubicBezTo>
                  <a:cubicBezTo>
                    <a:pt x="814436" y="1617451"/>
                    <a:pt x="838124" y="1629905"/>
                    <a:pt x="849344" y="1593789"/>
                  </a:cubicBezTo>
                  <a:cubicBezTo>
                    <a:pt x="851838" y="1587562"/>
                    <a:pt x="858072" y="1582580"/>
                    <a:pt x="865552" y="1583826"/>
                  </a:cubicBezTo>
                  <a:cubicBezTo>
                    <a:pt x="873032" y="1585071"/>
                    <a:pt x="873032" y="1592544"/>
                    <a:pt x="874278" y="1598771"/>
                  </a:cubicBezTo>
                  <a:cubicBezTo>
                    <a:pt x="876772" y="1608734"/>
                    <a:pt x="879266" y="1619942"/>
                    <a:pt x="890486" y="1619942"/>
                  </a:cubicBezTo>
                  <a:cubicBezTo>
                    <a:pt x="906694" y="1619942"/>
                    <a:pt x="915420" y="1604998"/>
                    <a:pt x="922900" y="1595034"/>
                  </a:cubicBezTo>
                  <a:cubicBezTo>
                    <a:pt x="930382" y="1586317"/>
                    <a:pt x="927888" y="1576353"/>
                    <a:pt x="921654" y="1567636"/>
                  </a:cubicBezTo>
                  <a:cubicBezTo>
                    <a:pt x="910434" y="1552691"/>
                    <a:pt x="892980" y="1546464"/>
                    <a:pt x="878020" y="1537746"/>
                  </a:cubicBezTo>
                  <a:cubicBezTo>
                    <a:pt x="850592" y="1524047"/>
                    <a:pt x="848098" y="1511593"/>
                    <a:pt x="866798" y="1487931"/>
                  </a:cubicBezTo>
                  <a:cubicBezTo>
                    <a:pt x="883006" y="1468004"/>
                    <a:pt x="904200" y="1463023"/>
                    <a:pt x="929134" y="1463023"/>
                  </a:cubicBezTo>
                  <a:cubicBezTo>
                    <a:pt x="965290" y="1464268"/>
                    <a:pt x="983990" y="1436869"/>
                    <a:pt x="971522" y="1404489"/>
                  </a:cubicBezTo>
                  <a:cubicBezTo>
                    <a:pt x="967782" y="1393280"/>
                    <a:pt x="960302" y="1385808"/>
                    <a:pt x="947836" y="1385808"/>
                  </a:cubicBezTo>
                  <a:cubicBezTo>
                    <a:pt x="935368" y="1384563"/>
                    <a:pt x="934122" y="1393280"/>
                    <a:pt x="934122" y="1403244"/>
                  </a:cubicBezTo>
                  <a:cubicBezTo>
                    <a:pt x="931628" y="1420679"/>
                    <a:pt x="922900" y="1418188"/>
                    <a:pt x="915420" y="1406980"/>
                  </a:cubicBezTo>
                  <a:cubicBezTo>
                    <a:pt x="902954" y="1383317"/>
                    <a:pt x="892980" y="1358410"/>
                    <a:pt x="883006" y="1332256"/>
                  </a:cubicBezTo>
                  <a:cubicBezTo>
                    <a:pt x="879266" y="1326029"/>
                    <a:pt x="884252" y="1321048"/>
                    <a:pt x="890486" y="1317311"/>
                  </a:cubicBezTo>
                  <a:cubicBezTo>
                    <a:pt x="904200" y="1308594"/>
                    <a:pt x="919160" y="1314821"/>
                    <a:pt x="932874" y="1311085"/>
                  </a:cubicBezTo>
                  <a:cubicBezTo>
                    <a:pt x="950328" y="1307348"/>
                    <a:pt x="954068" y="1316066"/>
                    <a:pt x="964042" y="1328520"/>
                  </a:cubicBezTo>
                  <a:cubicBezTo>
                    <a:pt x="977756" y="1344710"/>
                    <a:pt x="996456" y="1373354"/>
                    <a:pt x="1026378" y="1345955"/>
                  </a:cubicBezTo>
                  <a:cubicBezTo>
                    <a:pt x="1028872" y="1342219"/>
                    <a:pt x="1036352" y="1342219"/>
                    <a:pt x="1041338" y="1343465"/>
                  </a:cubicBezTo>
                  <a:cubicBezTo>
                    <a:pt x="1081234" y="1348446"/>
                    <a:pt x="1082480" y="1347201"/>
                    <a:pt x="1075000" y="1301121"/>
                  </a:cubicBezTo>
                  <a:cubicBezTo>
                    <a:pt x="1065026" y="1308594"/>
                    <a:pt x="1055052" y="1317311"/>
                    <a:pt x="1045078" y="1322293"/>
                  </a:cubicBezTo>
                  <a:cubicBezTo>
                    <a:pt x="1001444" y="1344710"/>
                    <a:pt x="956562" y="1317311"/>
                    <a:pt x="960302" y="1268741"/>
                  </a:cubicBezTo>
                  <a:cubicBezTo>
                    <a:pt x="960302" y="1250060"/>
                    <a:pt x="949082" y="1246324"/>
                    <a:pt x="931628" y="1245079"/>
                  </a:cubicBezTo>
                  <a:cubicBezTo>
                    <a:pt x="885500" y="1242588"/>
                    <a:pt x="850592" y="1185300"/>
                    <a:pt x="869292" y="1139220"/>
                  </a:cubicBezTo>
                  <a:cubicBezTo>
                    <a:pt x="871786" y="1134239"/>
                    <a:pt x="875526" y="1129257"/>
                    <a:pt x="883006" y="1129257"/>
                  </a:cubicBezTo>
                  <a:cubicBezTo>
                    <a:pt x="927888" y="1129257"/>
                    <a:pt x="961548" y="1115557"/>
                    <a:pt x="981496" y="1070723"/>
                  </a:cubicBezTo>
                  <a:cubicBezTo>
                    <a:pt x="988976" y="1053288"/>
                    <a:pt x="1012664" y="1054533"/>
                    <a:pt x="1030118" y="1049552"/>
                  </a:cubicBezTo>
                  <a:cubicBezTo>
                    <a:pt x="1037598" y="1047061"/>
                    <a:pt x="1040092" y="1055779"/>
                    <a:pt x="1037598" y="1064496"/>
                  </a:cubicBezTo>
                  <a:cubicBezTo>
                    <a:pt x="1036352" y="1069478"/>
                    <a:pt x="1031364" y="1076950"/>
                    <a:pt x="1042586" y="1079441"/>
                  </a:cubicBezTo>
                  <a:cubicBezTo>
                    <a:pt x="1051312" y="1080686"/>
                    <a:pt x="1057546" y="1074459"/>
                    <a:pt x="1058792" y="1065742"/>
                  </a:cubicBezTo>
                  <a:cubicBezTo>
                    <a:pt x="1061286" y="1038343"/>
                    <a:pt x="1076246" y="1038343"/>
                    <a:pt x="1097440" y="1045815"/>
                  </a:cubicBezTo>
                  <a:cubicBezTo>
                    <a:pt x="1103674" y="1048306"/>
                    <a:pt x="1112402" y="1049552"/>
                    <a:pt x="1117388" y="1047061"/>
                  </a:cubicBezTo>
                  <a:cubicBezTo>
                    <a:pt x="1144816" y="1032116"/>
                    <a:pt x="1166010" y="1038343"/>
                    <a:pt x="1185958" y="1062006"/>
                  </a:cubicBezTo>
                  <a:cubicBezTo>
                    <a:pt x="1190944" y="1070723"/>
                    <a:pt x="1203412" y="1069478"/>
                    <a:pt x="1212138" y="1062006"/>
                  </a:cubicBezTo>
                  <a:cubicBezTo>
                    <a:pt x="1219618" y="1055779"/>
                    <a:pt x="1233332" y="1049552"/>
                    <a:pt x="1228346" y="1037098"/>
                  </a:cubicBezTo>
                  <a:cubicBezTo>
                    <a:pt x="1212138" y="997245"/>
                    <a:pt x="1234580" y="993509"/>
                    <a:pt x="1264500" y="994754"/>
                  </a:cubicBezTo>
                  <a:cubicBezTo>
                    <a:pt x="1316862" y="994754"/>
                    <a:pt x="1334316" y="981055"/>
                    <a:pt x="1346784" y="929994"/>
                  </a:cubicBezTo>
                  <a:cubicBezTo>
                    <a:pt x="1359250" y="875196"/>
                    <a:pt x="1353018" y="824135"/>
                    <a:pt x="1330576" y="773074"/>
                  </a:cubicBezTo>
                  <a:cubicBezTo>
                    <a:pt x="1329330" y="769338"/>
                    <a:pt x="1324342" y="765602"/>
                    <a:pt x="1324342" y="761865"/>
                  </a:cubicBezTo>
                  <a:cubicBezTo>
                    <a:pt x="1334316" y="719522"/>
                    <a:pt x="1315616" y="693369"/>
                    <a:pt x="1281954" y="668461"/>
                  </a:cubicBezTo>
                  <a:cubicBezTo>
                    <a:pt x="1269488" y="658498"/>
                    <a:pt x="1255774" y="656007"/>
                    <a:pt x="1244554" y="648535"/>
                  </a:cubicBezTo>
                  <a:cubicBezTo>
                    <a:pt x="1182218" y="616154"/>
                    <a:pt x="1116142" y="591246"/>
                    <a:pt x="1060040" y="550148"/>
                  </a:cubicBezTo>
                  <a:cubicBezTo>
                    <a:pt x="1048818" y="542676"/>
                    <a:pt x="1050066" y="531467"/>
                    <a:pt x="1062532" y="526486"/>
                  </a:cubicBezTo>
                  <a:cubicBezTo>
                    <a:pt x="1068766" y="523995"/>
                    <a:pt x="1077494" y="523995"/>
                    <a:pt x="1086220" y="526486"/>
                  </a:cubicBezTo>
                  <a:cubicBezTo>
                    <a:pt x="1142322" y="535204"/>
                    <a:pt x="1183464" y="516523"/>
                    <a:pt x="1210892" y="465462"/>
                  </a:cubicBezTo>
                  <a:cubicBezTo>
                    <a:pt x="1224606" y="471689"/>
                    <a:pt x="1237072" y="482897"/>
                    <a:pt x="1253280" y="482897"/>
                  </a:cubicBezTo>
                  <a:cubicBezTo>
                    <a:pt x="1264500" y="482897"/>
                    <a:pt x="1280708" y="489124"/>
                    <a:pt x="1281954" y="472934"/>
                  </a:cubicBezTo>
                  <a:cubicBezTo>
                    <a:pt x="1283202" y="459235"/>
                    <a:pt x="1269488" y="457989"/>
                    <a:pt x="1258266" y="455498"/>
                  </a:cubicBezTo>
                  <a:cubicBezTo>
                    <a:pt x="1247046" y="453008"/>
                    <a:pt x="1234580" y="456744"/>
                    <a:pt x="1224606" y="445535"/>
                  </a:cubicBezTo>
                  <a:cubicBezTo>
                    <a:pt x="1233332" y="435572"/>
                    <a:pt x="1248294" y="441799"/>
                    <a:pt x="1258266" y="431836"/>
                  </a:cubicBezTo>
                  <a:cubicBezTo>
                    <a:pt x="1260760" y="429345"/>
                    <a:pt x="1262318" y="425609"/>
                    <a:pt x="1264344" y="422029"/>
                  </a:cubicBezTo>
                  <a:lnTo>
                    <a:pt x="1272056" y="414326"/>
                  </a:lnTo>
                  <a:lnTo>
                    <a:pt x="1270588" y="395898"/>
                  </a:lnTo>
                  <a:cubicBezTo>
                    <a:pt x="1273232" y="388888"/>
                    <a:pt x="1278830" y="383281"/>
                    <a:pt x="1286294" y="378919"/>
                  </a:cubicBezTo>
                  <a:cubicBezTo>
                    <a:pt x="1301224" y="368950"/>
                    <a:pt x="1312420" y="377673"/>
                    <a:pt x="1324862" y="387642"/>
                  </a:cubicBezTo>
                  <a:cubicBezTo>
                    <a:pt x="1352232" y="411318"/>
                    <a:pt x="1436830" y="415056"/>
                    <a:pt x="1469176" y="398857"/>
                  </a:cubicBezTo>
                  <a:cubicBezTo>
                    <a:pt x="1499036" y="383904"/>
                    <a:pt x="1526406" y="368950"/>
                    <a:pt x="1540090" y="335305"/>
                  </a:cubicBezTo>
                  <a:cubicBezTo>
                    <a:pt x="1546310" y="317859"/>
                    <a:pt x="1568704" y="321598"/>
                    <a:pt x="1583634" y="314121"/>
                  </a:cubicBezTo>
                  <a:cubicBezTo>
                    <a:pt x="1599808" y="305398"/>
                    <a:pt x="1613492" y="304152"/>
                    <a:pt x="1625934" y="321598"/>
                  </a:cubicBezTo>
                  <a:cubicBezTo>
                    <a:pt x="1632154" y="330320"/>
                    <a:pt x="1637130" y="325336"/>
                    <a:pt x="1643350" y="317859"/>
                  </a:cubicBezTo>
                  <a:cubicBezTo>
                    <a:pt x="1663256" y="289199"/>
                    <a:pt x="1668232" y="295430"/>
                    <a:pt x="1699334" y="309137"/>
                  </a:cubicBezTo>
                  <a:cubicBezTo>
                    <a:pt x="1740390" y="326582"/>
                    <a:pt x="1782690" y="360227"/>
                    <a:pt x="1832454" y="324090"/>
                  </a:cubicBezTo>
                  <a:cubicBezTo>
                    <a:pt x="1843650" y="316613"/>
                    <a:pt x="1858580" y="311629"/>
                    <a:pt x="1873508" y="314121"/>
                  </a:cubicBezTo>
                  <a:cubicBezTo>
                    <a:pt x="1880974" y="319105"/>
                    <a:pt x="1889682" y="322844"/>
                    <a:pt x="1897146" y="314121"/>
                  </a:cubicBezTo>
                  <a:cubicBezTo>
                    <a:pt x="1910832" y="300415"/>
                    <a:pt x="1924516" y="296677"/>
                    <a:pt x="1941934" y="306644"/>
                  </a:cubicBezTo>
                  <a:cubicBezTo>
                    <a:pt x="1960596" y="316613"/>
                    <a:pt x="1970548" y="295430"/>
                    <a:pt x="1982990" y="290445"/>
                  </a:cubicBezTo>
                  <a:cubicBezTo>
                    <a:pt x="1995431" y="285461"/>
                    <a:pt x="2005384" y="281411"/>
                    <a:pt x="2012692" y="282969"/>
                  </a:cubicBezTo>
                  <a:close/>
                  <a:moveTo>
                    <a:pt x="3828826" y="871"/>
                  </a:moveTo>
                  <a:cubicBezTo>
                    <a:pt x="3850986" y="4619"/>
                    <a:pt x="3869462" y="19613"/>
                    <a:pt x="3890044" y="28985"/>
                  </a:cubicBezTo>
                  <a:cubicBezTo>
                    <a:pt x="3984842" y="67720"/>
                    <a:pt x="4080888" y="107705"/>
                    <a:pt x="4171944" y="157686"/>
                  </a:cubicBezTo>
                  <a:cubicBezTo>
                    <a:pt x="4250526" y="197671"/>
                    <a:pt x="4322872" y="248901"/>
                    <a:pt x="4387734" y="308879"/>
                  </a:cubicBezTo>
                  <a:cubicBezTo>
                    <a:pt x="4398960" y="320124"/>
                    <a:pt x="4410186" y="330121"/>
                    <a:pt x="4421412" y="340117"/>
                  </a:cubicBezTo>
                  <a:cubicBezTo>
                    <a:pt x="4426402" y="355111"/>
                    <a:pt x="4428896" y="370107"/>
                    <a:pt x="4433886" y="385101"/>
                  </a:cubicBezTo>
                  <a:cubicBezTo>
                    <a:pt x="4435758" y="390724"/>
                    <a:pt x="4437004" y="396034"/>
                    <a:pt x="4436380" y="401032"/>
                  </a:cubicBezTo>
                  <a:cubicBezTo>
                    <a:pt x="4435758" y="406031"/>
                    <a:pt x="4433262" y="410717"/>
                    <a:pt x="4427650" y="415090"/>
                  </a:cubicBezTo>
                  <a:cubicBezTo>
                    <a:pt x="4416424" y="422587"/>
                    <a:pt x="4407692" y="417589"/>
                    <a:pt x="4396466" y="413840"/>
                  </a:cubicBezTo>
                  <a:cubicBezTo>
                    <a:pt x="4379002" y="405093"/>
                    <a:pt x="4366530" y="391348"/>
                    <a:pt x="4354056" y="377604"/>
                  </a:cubicBezTo>
                  <a:cubicBezTo>
                    <a:pt x="4341582" y="362609"/>
                    <a:pt x="4331604" y="360109"/>
                    <a:pt x="4316636" y="375105"/>
                  </a:cubicBezTo>
                  <a:cubicBezTo>
                    <a:pt x="4296678" y="396347"/>
                    <a:pt x="4271732" y="401345"/>
                    <a:pt x="4245538" y="382602"/>
                  </a:cubicBezTo>
                  <a:cubicBezTo>
                    <a:pt x="4226826" y="368857"/>
                    <a:pt x="4209364" y="372606"/>
                    <a:pt x="4191902" y="388849"/>
                  </a:cubicBezTo>
                  <a:cubicBezTo>
                    <a:pt x="4164460" y="413840"/>
                    <a:pt x="4137018" y="435082"/>
                    <a:pt x="4093360" y="425086"/>
                  </a:cubicBezTo>
                  <a:cubicBezTo>
                    <a:pt x="4059682" y="417589"/>
                    <a:pt x="4045962" y="440080"/>
                    <a:pt x="4057188" y="473818"/>
                  </a:cubicBezTo>
                  <a:cubicBezTo>
                    <a:pt x="4059682" y="480065"/>
                    <a:pt x="4063424" y="485063"/>
                    <a:pt x="4064672" y="491311"/>
                  </a:cubicBezTo>
                  <a:cubicBezTo>
                    <a:pt x="4067166" y="508804"/>
                    <a:pt x="4112072" y="517551"/>
                    <a:pt x="4075898" y="542542"/>
                  </a:cubicBezTo>
                  <a:cubicBezTo>
                    <a:pt x="4059682" y="553787"/>
                    <a:pt x="4060930" y="585025"/>
                    <a:pt x="4030994" y="578778"/>
                  </a:cubicBezTo>
                  <a:cubicBezTo>
                    <a:pt x="4024756" y="577529"/>
                    <a:pt x="4023510" y="583776"/>
                    <a:pt x="4023510" y="588774"/>
                  </a:cubicBezTo>
                  <a:cubicBezTo>
                    <a:pt x="4029746" y="620012"/>
                    <a:pt x="4003552" y="631258"/>
                    <a:pt x="3983594" y="646252"/>
                  </a:cubicBezTo>
                  <a:cubicBezTo>
                    <a:pt x="3968626" y="658748"/>
                    <a:pt x="3967380" y="668744"/>
                    <a:pt x="3982348" y="679990"/>
                  </a:cubicBezTo>
                  <a:cubicBezTo>
                    <a:pt x="3993574" y="689986"/>
                    <a:pt x="3996068" y="711228"/>
                    <a:pt x="4013530" y="711228"/>
                  </a:cubicBezTo>
                  <a:cubicBezTo>
                    <a:pt x="4039726" y="713727"/>
                    <a:pt x="4065920" y="716226"/>
                    <a:pt x="4090866" y="711228"/>
                  </a:cubicBezTo>
                  <a:cubicBezTo>
                    <a:pt x="4112072" y="707479"/>
                    <a:pt x="4115814" y="669993"/>
                    <a:pt x="4098350" y="653750"/>
                  </a:cubicBezTo>
                  <a:cubicBezTo>
                    <a:pt x="4089618" y="645003"/>
                    <a:pt x="4078392" y="637506"/>
                    <a:pt x="4085876" y="623761"/>
                  </a:cubicBezTo>
                  <a:cubicBezTo>
                    <a:pt x="4092114" y="612515"/>
                    <a:pt x="4099598" y="601269"/>
                    <a:pt x="4113318" y="601269"/>
                  </a:cubicBezTo>
                  <a:cubicBezTo>
                    <a:pt x="4128286" y="602519"/>
                    <a:pt x="4130782" y="617513"/>
                    <a:pt x="4134524" y="627509"/>
                  </a:cubicBezTo>
                  <a:cubicBezTo>
                    <a:pt x="4143254" y="651250"/>
                    <a:pt x="4143254" y="677490"/>
                    <a:pt x="4165706" y="696233"/>
                  </a:cubicBezTo>
                  <a:cubicBezTo>
                    <a:pt x="4174438" y="702481"/>
                    <a:pt x="4168202" y="716226"/>
                    <a:pt x="4160718" y="724973"/>
                  </a:cubicBezTo>
                  <a:cubicBezTo>
                    <a:pt x="4145750" y="743716"/>
                    <a:pt x="4132028" y="762458"/>
                    <a:pt x="4109576" y="774954"/>
                  </a:cubicBezTo>
                  <a:cubicBezTo>
                    <a:pt x="4074650" y="793697"/>
                    <a:pt x="4053446" y="857422"/>
                    <a:pt x="4070908" y="892409"/>
                  </a:cubicBezTo>
                  <a:cubicBezTo>
                    <a:pt x="4077146" y="906154"/>
                    <a:pt x="4072156" y="918649"/>
                    <a:pt x="4074650" y="929895"/>
                  </a:cubicBezTo>
                  <a:cubicBezTo>
                    <a:pt x="4078392" y="943640"/>
                    <a:pt x="4075898" y="956135"/>
                    <a:pt x="4059682" y="957385"/>
                  </a:cubicBezTo>
                  <a:cubicBezTo>
                    <a:pt x="4042220" y="959884"/>
                    <a:pt x="4033488" y="949887"/>
                    <a:pt x="4030994" y="932394"/>
                  </a:cubicBezTo>
                  <a:cubicBezTo>
                    <a:pt x="4028500" y="913651"/>
                    <a:pt x="4028500" y="894908"/>
                    <a:pt x="4021014" y="876165"/>
                  </a:cubicBezTo>
                  <a:cubicBezTo>
                    <a:pt x="4001058" y="823685"/>
                    <a:pt x="3961142" y="801194"/>
                    <a:pt x="3913744" y="808691"/>
                  </a:cubicBezTo>
                  <a:cubicBezTo>
                    <a:pt x="3868838" y="816188"/>
                    <a:pt x="3825182" y="827434"/>
                    <a:pt x="3779030" y="827434"/>
                  </a:cubicBezTo>
                  <a:cubicBezTo>
                    <a:pt x="3766556" y="827434"/>
                    <a:pt x="3767804" y="838679"/>
                    <a:pt x="3775288" y="846177"/>
                  </a:cubicBezTo>
                  <a:cubicBezTo>
                    <a:pt x="3784020" y="853674"/>
                    <a:pt x="3791504" y="861171"/>
                    <a:pt x="3792750" y="873666"/>
                  </a:cubicBezTo>
                  <a:cubicBezTo>
                    <a:pt x="3793998" y="878664"/>
                    <a:pt x="3796492" y="884912"/>
                    <a:pt x="3790256" y="888661"/>
                  </a:cubicBezTo>
                  <a:cubicBezTo>
                    <a:pt x="3775288" y="897407"/>
                    <a:pt x="3719158" y="891160"/>
                    <a:pt x="3705436" y="878664"/>
                  </a:cubicBezTo>
                  <a:cubicBezTo>
                    <a:pt x="3699200" y="872417"/>
                    <a:pt x="3690468" y="863670"/>
                    <a:pt x="3695458" y="854924"/>
                  </a:cubicBezTo>
                  <a:cubicBezTo>
                    <a:pt x="3712920" y="824935"/>
                    <a:pt x="3696706" y="799944"/>
                    <a:pt x="3676748" y="783700"/>
                  </a:cubicBezTo>
                  <a:cubicBezTo>
                    <a:pt x="3653048" y="764957"/>
                    <a:pt x="3623112" y="761209"/>
                    <a:pt x="3590680" y="769956"/>
                  </a:cubicBezTo>
                  <a:cubicBezTo>
                    <a:pt x="3576960" y="774954"/>
                    <a:pt x="3563240" y="779952"/>
                    <a:pt x="3547024" y="774954"/>
                  </a:cubicBezTo>
                  <a:cubicBezTo>
                    <a:pt x="3527066" y="768706"/>
                    <a:pt x="3524572" y="787449"/>
                    <a:pt x="3518334" y="798695"/>
                  </a:cubicBezTo>
                  <a:cubicBezTo>
                    <a:pt x="3512098" y="809941"/>
                    <a:pt x="3504614" y="821186"/>
                    <a:pt x="3492140" y="821186"/>
                  </a:cubicBezTo>
                  <a:cubicBezTo>
                    <a:pt x="3479668" y="821186"/>
                    <a:pt x="3475926" y="807441"/>
                    <a:pt x="3470936" y="798695"/>
                  </a:cubicBezTo>
                  <a:cubicBezTo>
                    <a:pt x="3443494" y="747464"/>
                    <a:pt x="3441000" y="747464"/>
                    <a:pt x="3394848" y="783700"/>
                  </a:cubicBezTo>
                  <a:cubicBezTo>
                    <a:pt x="3389858" y="786199"/>
                    <a:pt x="3387364" y="791197"/>
                    <a:pt x="3383622" y="791197"/>
                  </a:cubicBezTo>
                  <a:cubicBezTo>
                    <a:pt x="3346202" y="791197"/>
                    <a:pt x="3341212" y="817438"/>
                    <a:pt x="3342460" y="844927"/>
                  </a:cubicBezTo>
                  <a:cubicBezTo>
                    <a:pt x="3342460" y="874916"/>
                    <a:pt x="3307534" y="862421"/>
                    <a:pt x="3297554" y="883662"/>
                  </a:cubicBezTo>
                  <a:cubicBezTo>
                    <a:pt x="3317512" y="853674"/>
                    <a:pt x="3303792" y="827434"/>
                    <a:pt x="3296308" y="799944"/>
                  </a:cubicBezTo>
                  <a:cubicBezTo>
                    <a:pt x="3291318" y="782451"/>
                    <a:pt x="3285082" y="774954"/>
                    <a:pt x="3265124" y="774954"/>
                  </a:cubicBezTo>
                  <a:cubicBezTo>
                    <a:pt x="3237682" y="772455"/>
                    <a:pt x="3213982" y="754961"/>
                    <a:pt x="3182800" y="763708"/>
                  </a:cubicBezTo>
                  <a:cubicBezTo>
                    <a:pt x="3151616" y="772455"/>
                    <a:pt x="3135400" y="798695"/>
                    <a:pt x="3109206" y="812439"/>
                  </a:cubicBezTo>
                  <a:cubicBezTo>
                    <a:pt x="3099228" y="818687"/>
                    <a:pt x="3095486" y="833681"/>
                    <a:pt x="3079270" y="827434"/>
                  </a:cubicBezTo>
                  <a:cubicBezTo>
                    <a:pt x="3063054" y="819937"/>
                    <a:pt x="3055570" y="807441"/>
                    <a:pt x="3058064" y="791197"/>
                  </a:cubicBezTo>
                  <a:cubicBezTo>
                    <a:pt x="3061806" y="749963"/>
                    <a:pt x="3054322" y="711228"/>
                    <a:pt x="3044344" y="673742"/>
                  </a:cubicBezTo>
                  <a:cubicBezTo>
                    <a:pt x="3054322" y="664995"/>
                    <a:pt x="3063054" y="668744"/>
                    <a:pt x="3073032" y="674991"/>
                  </a:cubicBezTo>
                  <a:cubicBezTo>
                    <a:pt x="3081764" y="682489"/>
                    <a:pt x="3094238" y="686237"/>
                    <a:pt x="3105464" y="688736"/>
                  </a:cubicBezTo>
                  <a:cubicBezTo>
                    <a:pt x="3121680" y="691235"/>
                    <a:pt x="3131658" y="687487"/>
                    <a:pt x="3135400" y="671243"/>
                  </a:cubicBezTo>
                  <a:cubicBezTo>
                    <a:pt x="3137894" y="663746"/>
                    <a:pt x="3139142" y="656249"/>
                    <a:pt x="3141636" y="648751"/>
                  </a:cubicBezTo>
                  <a:cubicBezTo>
                    <a:pt x="3155358" y="615014"/>
                    <a:pt x="3162842" y="611266"/>
                    <a:pt x="3197768" y="627509"/>
                  </a:cubicBezTo>
                  <a:cubicBezTo>
                    <a:pt x="3194026" y="601269"/>
                    <a:pt x="3206498" y="592523"/>
                    <a:pt x="3230198" y="597521"/>
                  </a:cubicBezTo>
                  <a:cubicBezTo>
                    <a:pt x="3237682" y="598770"/>
                    <a:pt x="3246414" y="598770"/>
                    <a:pt x="3252650" y="596271"/>
                  </a:cubicBezTo>
                  <a:cubicBezTo>
                    <a:pt x="3282586" y="580027"/>
                    <a:pt x="3311276" y="572530"/>
                    <a:pt x="3347448" y="585025"/>
                  </a:cubicBezTo>
                  <a:cubicBezTo>
                    <a:pt x="3371148" y="593772"/>
                    <a:pt x="3397342" y="560035"/>
                    <a:pt x="3392354" y="533795"/>
                  </a:cubicBezTo>
                  <a:cubicBezTo>
                    <a:pt x="3379880" y="477566"/>
                    <a:pt x="3404826" y="428835"/>
                    <a:pt x="3427278" y="380103"/>
                  </a:cubicBezTo>
                  <a:cubicBezTo>
                    <a:pt x="3439752" y="350113"/>
                    <a:pt x="3472184" y="348865"/>
                    <a:pt x="3494636" y="373855"/>
                  </a:cubicBezTo>
                  <a:cubicBezTo>
                    <a:pt x="3513346" y="392598"/>
                    <a:pt x="3523324" y="393848"/>
                    <a:pt x="3544530" y="373855"/>
                  </a:cubicBezTo>
                  <a:cubicBezTo>
                    <a:pt x="3583196" y="337618"/>
                    <a:pt x="3620618" y="302631"/>
                    <a:pt x="3645564" y="256399"/>
                  </a:cubicBezTo>
                  <a:cubicBezTo>
                    <a:pt x="3654296" y="238905"/>
                    <a:pt x="3661780" y="223912"/>
                    <a:pt x="3661780" y="203918"/>
                  </a:cubicBezTo>
                  <a:cubicBezTo>
                    <a:pt x="3660532" y="182676"/>
                    <a:pt x="3671758" y="170181"/>
                    <a:pt x="3690468" y="163934"/>
                  </a:cubicBezTo>
                  <a:cubicBezTo>
                    <a:pt x="3716662" y="155187"/>
                    <a:pt x="3739116" y="141442"/>
                    <a:pt x="3760320" y="123949"/>
                  </a:cubicBezTo>
                  <a:cubicBezTo>
                    <a:pt x="3781524" y="108954"/>
                    <a:pt x="3811462" y="103956"/>
                    <a:pt x="3832666" y="86463"/>
                  </a:cubicBezTo>
                  <a:cubicBezTo>
                    <a:pt x="3840150" y="80215"/>
                    <a:pt x="3852624" y="76467"/>
                    <a:pt x="3855118" y="60223"/>
                  </a:cubicBezTo>
                  <a:cubicBezTo>
                    <a:pt x="3838902" y="63971"/>
                    <a:pt x="3825182" y="73968"/>
                    <a:pt x="3808966" y="76467"/>
                  </a:cubicBezTo>
                  <a:cubicBezTo>
                    <a:pt x="3787762" y="80215"/>
                    <a:pt x="3776536" y="71470"/>
                    <a:pt x="3780278" y="50227"/>
                  </a:cubicBezTo>
                  <a:cubicBezTo>
                    <a:pt x="3784020" y="32733"/>
                    <a:pt x="3789008" y="13990"/>
                    <a:pt x="3805224" y="1495"/>
                  </a:cubicBezTo>
                  <a:cubicBezTo>
                    <a:pt x="3813643" y="-379"/>
                    <a:pt x="3821439" y="-379"/>
                    <a:pt x="3828826" y="871"/>
                  </a:cubicBezTo>
                  <a:close/>
                </a:path>
              </a:pathLst>
            </a:custGeom>
            <a:solidFill>
              <a:schemeClr val="accent3">
                <a:alpha val="8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57" name="Google Shape;1657;p155"/>
            <p:cNvSpPr/>
            <p:nvPr/>
          </p:nvSpPr>
          <p:spPr>
            <a:xfrm>
              <a:off x="9231504" y="9052560"/>
              <a:ext cx="2584355" cy="2614471"/>
            </a:xfrm>
            <a:custGeom>
              <a:rect b="b" l="l" r="r" t="t"/>
              <a:pathLst>
                <a:path extrusionOk="0" h="6338112" w="6265104">
                  <a:moveTo>
                    <a:pt x="4422683" y="6301633"/>
                  </a:moveTo>
                  <a:lnTo>
                    <a:pt x="4405115" y="6302807"/>
                  </a:lnTo>
                  <a:lnTo>
                    <a:pt x="4408043" y="6303451"/>
                  </a:lnTo>
                  <a:cubicBezTo>
                    <a:pt x="4411749" y="6304077"/>
                    <a:pt x="4415767" y="6305017"/>
                    <a:pt x="4419319" y="6304547"/>
                  </a:cubicBezTo>
                  <a:close/>
                  <a:moveTo>
                    <a:pt x="4427909" y="6287163"/>
                  </a:moveTo>
                  <a:lnTo>
                    <a:pt x="4428061" y="6289443"/>
                  </a:lnTo>
                  <a:lnTo>
                    <a:pt x="4428123" y="6287483"/>
                  </a:lnTo>
                  <a:close/>
                  <a:moveTo>
                    <a:pt x="3360513" y="6201420"/>
                  </a:moveTo>
                  <a:cubicBezTo>
                    <a:pt x="3373125" y="6201714"/>
                    <a:pt x="3386052" y="6203481"/>
                    <a:pt x="3399295" y="6203481"/>
                  </a:cubicBezTo>
                  <a:cubicBezTo>
                    <a:pt x="3374071" y="6211725"/>
                    <a:pt x="3348847" y="6208191"/>
                    <a:pt x="3323623" y="6208191"/>
                  </a:cubicBezTo>
                  <a:cubicBezTo>
                    <a:pt x="3335605" y="6202303"/>
                    <a:pt x="3347901" y="6201125"/>
                    <a:pt x="3360513" y="6201420"/>
                  </a:cubicBezTo>
                  <a:close/>
                  <a:moveTo>
                    <a:pt x="3745493" y="6141461"/>
                  </a:moveTo>
                  <a:cubicBezTo>
                    <a:pt x="3700729" y="6165141"/>
                    <a:pt x="3670887" y="6206269"/>
                    <a:pt x="3626123" y="6228703"/>
                  </a:cubicBezTo>
                  <a:cubicBezTo>
                    <a:pt x="3565195" y="6258613"/>
                    <a:pt x="3501779" y="6261107"/>
                    <a:pt x="3438363" y="6237427"/>
                  </a:cubicBezTo>
                  <a:cubicBezTo>
                    <a:pt x="3422199" y="6231195"/>
                    <a:pt x="3415981" y="6214993"/>
                    <a:pt x="3406033" y="6201283"/>
                  </a:cubicBezTo>
                  <a:cubicBezTo>
                    <a:pt x="3520431" y="6180097"/>
                    <a:pt x="3633583" y="6166387"/>
                    <a:pt x="3745493" y="6141461"/>
                  </a:cubicBezTo>
                  <a:close/>
                  <a:moveTo>
                    <a:pt x="2129759" y="5956855"/>
                  </a:moveTo>
                  <a:lnTo>
                    <a:pt x="2134979" y="5970947"/>
                  </a:lnTo>
                  <a:cubicBezTo>
                    <a:pt x="2135917" y="5977831"/>
                    <a:pt x="2136541" y="5984715"/>
                    <a:pt x="2140291" y="5990347"/>
                  </a:cubicBezTo>
                  <a:cubicBezTo>
                    <a:pt x="2143415" y="5987845"/>
                    <a:pt x="2144353" y="5983465"/>
                    <a:pt x="2145759" y="5979397"/>
                  </a:cubicBezTo>
                  <a:lnTo>
                    <a:pt x="2154029" y="5970335"/>
                  </a:lnTo>
                  <a:close/>
                  <a:moveTo>
                    <a:pt x="4535327" y="5905175"/>
                  </a:moveTo>
                  <a:cubicBezTo>
                    <a:pt x="4525441" y="5932729"/>
                    <a:pt x="4527913" y="5959031"/>
                    <a:pt x="4537799" y="5987837"/>
                  </a:cubicBezTo>
                  <a:cubicBezTo>
                    <a:pt x="4543977" y="6005371"/>
                    <a:pt x="4536563" y="6025409"/>
                    <a:pt x="4527913" y="6042945"/>
                  </a:cubicBezTo>
                  <a:cubicBezTo>
                    <a:pt x="4505669" y="6085527"/>
                    <a:pt x="4510611" y="6100555"/>
                    <a:pt x="4547685" y="6126857"/>
                  </a:cubicBezTo>
                  <a:cubicBezTo>
                    <a:pt x="4574871" y="6146897"/>
                    <a:pt x="4602059" y="6168187"/>
                    <a:pt x="4608237" y="6204509"/>
                  </a:cubicBezTo>
                  <a:cubicBezTo>
                    <a:pt x="4592173" y="6234567"/>
                    <a:pt x="4569929" y="6259615"/>
                    <a:pt x="4548921" y="6284665"/>
                  </a:cubicBezTo>
                  <a:cubicBezTo>
                    <a:pt x="4499489" y="6343529"/>
                    <a:pt x="4445115" y="6303451"/>
                    <a:pt x="4394449" y="6307209"/>
                  </a:cubicBezTo>
                  <a:cubicBezTo>
                    <a:pt x="4380855" y="6308461"/>
                    <a:pt x="4361083" y="6309713"/>
                    <a:pt x="4351197" y="6290927"/>
                  </a:cubicBezTo>
                  <a:lnTo>
                    <a:pt x="4360353" y="6292943"/>
                  </a:lnTo>
                  <a:lnTo>
                    <a:pt x="4348579" y="6288141"/>
                  </a:lnTo>
                  <a:cubicBezTo>
                    <a:pt x="4327423" y="6293125"/>
                    <a:pt x="4310001" y="6268209"/>
                    <a:pt x="4288845" y="6280667"/>
                  </a:cubicBezTo>
                  <a:lnTo>
                    <a:pt x="4278291" y="6283751"/>
                  </a:lnTo>
                  <a:lnTo>
                    <a:pt x="4270345" y="6290561"/>
                  </a:lnTo>
                  <a:cubicBezTo>
                    <a:pt x="4265643" y="6293265"/>
                    <a:pt x="4260803" y="6294811"/>
                    <a:pt x="4255845" y="6295325"/>
                  </a:cubicBezTo>
                  <a:lnTo>
                    <a:pt x="4229015" y="6288195"/>
                  </a:lnTo>
                  <a:lnTo>
                    <a:pt x="4212753" y="6288843"/>
                  </a:lnTo>
                  <a:lnTo>
                    <a:pt x="4205685" y="6290075"/>
                  </a:lnTo>
                  <a:cubicBezTo>
                    <a:pt x="4184983" y="6299233"/>
                    <a:pt x="4171025" y="6320973"/>
                    <a:pt x="4152097" y="6331371"/>
                  </a:cubicBezTo>
                  <a:cubicBezTo>
                    <a:pt x="4119289" y="6349017"/>
                    <a:pt x="4100361" y="6327591"/>
                    <a:pt x="4078909" y="6317507"/>
                  </a:cubicBezTo>
                  <a:cubicBezTo>
                    <a:pt x="4059983" y="6308685"/>
                    <a:pt x="4063767" y="6284739"/>
                    <a:pt x="4075125" y="6267095"/>
                  </a:cubicBezTo>
                  <a:cubicBezTo>
                    <a:pt x="4085219" y="6250711"/>
                    <a:pt x="4083957" y="6229285"/>
                    <a:pt x="4095313" y="6212901"/>
                  </a:cubicBezTo>
                  <a:lnTo>
                    <a:pt x="4098531" y="6226861"/>
                  </a:lnTo>
                  <a:lnTo>
                    <a:pt x="4098441" y="6215885"/>
                  </a:lnTo>
                  <a:cubicBezTo>
                    <a:pt x="4117109" y="6187233"/>
                    <a:pt x="4113375" y="6161071"/>
                    <a:pt x="4089731" y="6136155"/>
                  </a:cubicBezTo>
                  <a:cubicBezTo>
                    <a:pt x="4069819" y="6116223"/>
                    <a:pt x="4063597" y="6083833"/>
                    <a:pt x="4032485" y="6076357"/>
                  </a:cubicBezTo>
                  <a:cubicBezTo>
                    <a:pt x="4058619" y="6070129"/>
                    <a:pt x="4084753" y="6063901"/>
                    <a:pt x="4110887" y="6057671"/>
                  </a:cubicBezTo>
                  <a:cubicBezTo>
                    <a:pt x="4134531" y="6082587"/>
                    <a:pt x="4163153" y="6102519"/>
                    <a:pt x="4183065" y="6131173"/>
                  </a:cubicBezTo>
                  <a:cubicBezTo>
                    <a:pt x="4200487" y="6154843"/>
                    <a:pt x="4225377" y="6151105"/>
                    <a:pt x="4244043" y="6128681"/>
                  </a:cubicBezTo>
                  <a:cubicBezTo>
                    <a:pt x="4257733" y="6113731"/>
                    <a:pt x="4271421" y="6100027"/>
                    <a:pt x="4286355" y="6086325"/>
                  </a:cubicBezTo>
                  <a:cubicBezTo>
                    <a:pt x="4310001" y="6062655"/>
                    <a:pt x="4337379" y="6046459"/>
                    <a:pt x="4372223" y="6075113"/>
                  </a:cubicBezTo>
                  <a:cubicBezTo>
                    <a:pt x="4357289" y="5997873"/>
                    <a:pt x="4357289" y="5997873"/>
                    <a:pt x="4379691" y="5997873"/>
                  </a:cubicBezTo>
                  <a:cubicBezTo>
                    <a:pt x="4374713" y="5986661"/>
                    <a:pt x="4359779" y="5987907"/>
                    <a:pt x="4354801" y="5976695"/>
                  </a:cubicBezTo>
                  <a:cubicBezTo>
                    <a:pt x="4409557" y="5954271"/>
                    <a:pt x="4465559" y="5933093"/>
                    <a:pt x="4520315" y="5910669"/>
                  </a:cubicBezTo>
                  <a:lnTo>
                    <a:pt x="4519355" y="5914177"/>
                  </a:lnTo>
                  <a:lnTo>
                    <a:pt x="4521733" y="5911437"/>
                  </a:lnTo>
                  <a:cubicBezTo>
                    <a:pt x="4521733" y="5908933"/>
                    <a:pt x="4521733" y="5907681"/>
                    <a:pt x="4521733" y="5906429"/>
                  </a:cubicBezTo>
                  <a:cubicBezTo>
                    <a:pt x="4525441" y="5905175"/>
                    <a:pt x="4530383" y="5905175"/>
                    <a:pt x="4535327" y="5905175"/>
                  </a:cubicBezTo>
                  <a:close/>
                  <a:moveTo>
                    <a:pt x="3272247" y="5666713"/>
                  </a:moveTo>
                  <a:cubicBezTo>
                    <a:pt x="3269445" y="5666635"/>
                    <a:pt x="3267187" y="5667373"/>
                    <a:pt x="3266175" y="5669923"/>
                  </a:cubicBezTo>
                  <a:lnTo>
                    <a:pt x="3266237" y="5670541"/>
                  </a:lnTo>
                  <a:lnTo>
                    <a:pt x="3272265" y="5666715"/>
                  </a:lnTo>
                  <a:close/>
                  <a:moveTo>
                    <a:pt x="3187395" y="5631743"/>
                  </a:moveTo>
                  <a:lnTo>
                    <a:pt x="3187343" y="5631767"/>
                  </a:lnTo>
                  <a:lnTo>
                    <a:pt x="3187329" y="5631823"/>
                  </a:lnTo>
                  <a:close/>
                  <a:moveTo>
                    <a:pt x="3088075" y="5573319"/>
                  </a:moveTo>
                  <a:lnTo>
                    <a:pt x="3086539" y="5573611"/>
                  </a:lnTo>
                  <a:lnTo>
                    <a:pt x="3088809" y="5574261"/>
                  </a:lnTo>
                  <a:close/>
                  <a:moveTo>
                    <a:pt x="5125303" y="5564481"/>
                  </a:moveTo>
                  <a:cubicBezTo>
                    <a:pt x="5126547" y="5573467"/>
                    <a:pt x="5126703" y="5581757"/>
                    <a:pt x="5125673" y="5589329"/>
                  </a:cubicBezTo>
                  <a:cubicBezTo>
                    <a:pt x="5122581" y="5612047"/>
                    <a:pt x="5108817" y="5628315"/>
                    <a:pt x="5081757" y="5637611"/>
                  </a:cubicBezTo>
                  <a:cubicBezTo>
                    <a:pt x="5074291" y="5638851"/>
                    <a:pt x="5069315" y="5642569"/>
                    <a:pt x="5066827" y="5648767"/>
                  </a:cubicBezTo>
                  <a:cubicBezTo>
                    <a:pt x="5056873" y="5673557"/>
                    <a:pt x="5041943" y="5685951"/>
                    <a:pt x="5014571" y="5683473"/>
                  </a:cubicBezTo>
                  <a:cubicBezTo>
                    <a:pt x="5003373" y="5682233"/>
                    <a:pt x="4994663" y="5688429"/>
                    <a:pt x="4994663" y="5699585"/>
                  </a:cubicBezTo>
                  <a:cubicBezTo>
                    <a:pt x="4994663" y="5725615"/>
                    <a:pt x="4988443" y="5734291"/>
                    <a:pt x="4958581" y="5733051"/>
                  </a:cubicBezTo>
                  <a:cubicBezTo>
                    <a:pt x="4931209" y="5731813"/>
                    <a:pt x="4902593" y="5747925"/>
                    <a:pt x="4875221" y="5757841"/>
                  </a:cubicBezTo>
                  <a:cubicBezTo>
                    <a:pt x="4760755" y="5797505"/>
                    <a:pt x="4650021" y="5848325"/>
                    <a:pt x="4538043" y="5892947"/>
                  </a:cubicBezTo>
                  <a:cubicBezTo>
                    <a:pt x="4571637" y="5865677"/>
                    <a:pt x="4575369" y="5816097"/>
                    <a:pt x="4612695" y="5791307"/>
                  </a:cubicBezTo>
                  <a:cubicBezTo>
                    <a:pt x="4616427" y="5788829"/>
                    <a:pt x="4617673" y="5781391"/>
                    <a:pt x="4616427" y="5776433"/>
                  </a:cubicBezTo>
                  <a:cubicBezTo>
                    <a:pt x="4611451" y="5721897"/>
                    <a:pt x="4643801" y="5693387"/>
                    <a:pt x="4688591" y="5673557"/>
                  </a:cubicBezTo>
                  <a:cubicBezTo>
                    <a:pt x="4706011" y="5664879"/>
                    <a:pt x="4725917" y="5656203"/>
                    <a:pt x="4743335" y="5645047"/>
                  </a:cubicBezTo>
                  <a:cubicBezTo>
                    <a:pt x="4760755" y="5633893"/>
                    <a:pt x="4776929" y="5633893"/>
                    <a:pt x="4795593" y="5642569"/>
                  </a:cubicBezTo>
                  <a:cubicBezTo>
                    <a:pt x="4830429" y="5658683"/>
                    <a:pt x="4868999" y="5650005"/>
                    <a:pt x="4906325" y="5653725"/>
                  </a:cubicBezTo>
                  <a:cubicBezTo>
                    <a:pt x="4916279" y="5654963"/>
                    <a:pt x="4915035" y="5642569"/>
                    <a:pt x="4910059" y="5636371"/>
                  </a:cubicBezTo>
                  <a:cubicBezTo>
                    <a:pt x="4898861" y="5623977"/>
                    <a:pt x="4905081" y="5615299"/>
                    <a:pt x="4915035" y="5606623"/>
                  </a:cubicBezTo>
                  <a:cubicBezTo>
                    <a:pt x="4922501" y="5600427"/>
                    <a:pt x="4928721" y="5594229"/>
                    <a:pt x="4937431" y="5599187"/>
                  </a:cubicBezTo>
                  <a:cubicBezTo>
                    <a:pt x="4949873" y="5606623"/>
                    <a:pt x="4949873" y="5619019"/>
                    <a:pt x="4946139" y="5628935"/>
                  </a:cubicBezTo>
                  <a:cubicBezTo>
                    <a:pt x="4937431" y="5654963"/>
                    <a:pt x="4964803" y="5678515"/>
                    <a:pt x="4948629" y="5704543"/>
                  </a:cubicBezTo>
                  <a:cubicBezTo>
                    <a:pt x="4947385" y="5705783"/>
                    <a:pt x="4951117" y="5711981"/>
                    <a:pt x="4953605" y="5711981"/>
                  </a:cubicBezTo>
                  <a:cubicBezTo>
                    <a:pt x="4961071" y="5714459"/>
                    <a:pt x="4964803" y="5707023"/>
                    <a:pt x="4969779" y="5703303"/>
                  </a:cubicBezTo>
                  <a:cubicBezTo>
                    <a:pt x="5017059" y="5661161"/>
                    <a:pt x="5069315" y="5621497"/>
                    <a:pt x="5112863" y="5574397"/>
                  </a:cubicBezTo>
                  <a:cubicBezTo>
                    <a:pt x="5115351" y="5570679"/>
                    <a:pt x="5121571" y="5566959"/>
                    <a:pt x="5125303" y="5564481"/>
                  </a:cubicBezTo>
                  <a:close/>
                  <a:moveTo>
                    <a:pt x="3689165" y="5490977"/>
                  </a:moveTo>
                  <a:cubicBezTo>
                    <a:pt x="3685117" y="5491599"/>
                    <a:pt x="3681069" y="5493467"/>
                    <a:pt x="3677333" y="5495957"/>
                  </a:cubicBezTo>
                  <a:lnTo>
                    <a:pt x="3676311" y="5496475"/>
                  </a:lnTo>
                  <a:lnTo>
                    <a:pt x="3684133" y="5494247"/>
                  </a:lnTo>
                  <a:lnTo>
                    <a:pt x="3695673" y="5492347"/>
                  </a:lnTo>
                  <a:close/>
                  <a:moveTo>
                    <a:pt x="2907665" y="5330071"/>
                  </a:moveTo>
                  <a:cubicBezTo>
                    <a:pt x="2914887" y="5330993"/>
                    <a:pt x="2922262" y="5334373"/>
                    <a:pt x="2929023" y="5336217"/>
                  </a:cubicBezTo>
                  <a:cubicBezTo>
                    <a:pt x="2942543" y="5338675"/>
                    <a:pt x="2948689" y="5350965"/>
                    <a:pt x="2945001" y="5363257"/>
                  </a:cubicBezTo>
                  <a:cubicBezTo>
                    <a:pt x="2936397" y="5381695"/>
                    <a:pt x="2929023" y="5365715"/>
                    <a:pt x="2921647" y="5360799"/>
                  </a:cubicBezTo>
                  <a:cubicBezTo>
                    <a:pt x="2906897" y="5350965"/>
                    <a:pt x="2892145" y="5352195"/>
                    <a:pt x="2889687" y="5370631"/>
                  </a:cubicBezTo>
                  <a:cubicBezTo>
                    <a:pt x="2885999" y="5389069"/>
                    <a:pt x="2871249" y="5400131"/>
                    <a:pt x="2862645" y="5414881"/>
                  </a:cubicBezTo>
                  <a:cubicBezTo>
                    <a:pt x="2856499" y="5384153"/>
                    <a:pt x="2871249" y="5360799"/>
                    <a:pt x="2887229" y="5338675"/>
                  </a:cubicBezTo>
                  <a:cubicBezTo>
                    <a:pt x="2893375" y="5330685"/>
                    <a:pt x="2900443" y="5329149"/>
                    <a:pt x="2907665" y="5330071"/>
                  </a:cubicBezTo>
                  <a:close/>
                  <a:moveTo>
                    <a:pt x="2517531" y="4896408"/>
                  </a:moveTo>
                  <a:cubicBezTo>
                    <a:pt x="2535285" y="4894077"/>
                    <a:pt x="2550503" y="4897574"/>
                    <a:pt x="2551771" y="4916223"/>
                  </a:cubicBezTo>
                  <a:cubicBezTo>
                    <a:pt x="2553039" y="4929044"/>
                    <a:pt x="2536553" y="4931375"/>
                    <a:pt x="2530213" y="4929044"/>
                  </a:cubicBezTo>
                  <a:cubicBezTo>
                    <a:pt x="2516263" y="4924381"/>
                    <a:pt x="2492169" y="4926713"/>
                    <a:pt x="2489631" y="4909229"/>
                  </a:cubicBezTo>
                  <a:cubicBezTo>
                    <a:pt x="2488363" y="4894077"/>
                    <a:pt x="2507385" y="4897574"/>
                    <a:pt x="2517531" y="4896408"/>
                  </a:cubicBezTo>
                  <a:close/>
                  <a:moveTo>
                    <a:pt x="4140792" y="4886714"/>
                  </a:moveTo>
                  <a:cubicBezTo>
                    <a:pt x="4145018" y="4886054"/>
                    <a:pt x="4149972" y="4887044"/>
                    <a:pt x="4154635" y="4887044"/>
                  </a:cubicBezTo>
                  <a:cubicBezTo>
                    <a:pt x="4161629" y="4885725"/>
                    <a:pt x="4168623" y="4889681"/>
                    <a:pt x="4165127" y="4900232"/>
                  </a:cubicBezTo>
                  <a:cubicBezTo>
                    <a:pt x="4162795" y="4910783"/>
                    <a:pt x="4155801" y="4914739"/>
                    <a:pt x="4146475" y="4913421"/>
                  </a:cubicBezTo>
                  <a:cubicBezTo>
                    <a:pt x="4137149" y="4912102"/>
                    <a:pt x="4131321" y="4908145"/>
                    <a:pt x="4131321" y="4896276"/>
                  </a:cubicBezTo>
                  <a:cubicBezTo>
                    <a:pt x="4133070" y="4889681"/>
                    <a:pt x="4136567" y="4887373"/>
                    <a:pt x="4140792" y="4886714"/>
                  </a:cubicBezTo>
                  <a:close/>
                  <a:moveTo>
                    <a:pt x="3102411" y="4877589"/>
                  </a:moveTo>
                  <a:cubicBezTo>
                    <a:pt x="3115425" y="4877589"/>
                    <a:pt x="3123235" y="4884054"/>
                    <a:pt x="3123235" y="4898276"/>
                  </a:cubicBezTo>
                  <a:cubicBezTo>
                    <a:pt x="3124537" y="4913792"/>
                    <a:pt x="3112823" y="4918963"/>
                    <a:pt x="3098505" y="4918963"/>
                  </a:cubicBezTo>
                  <a:cubicBezTo>
                    <a:pt x="3089395" y="4917670"/>
                    <a:pt x="3076379" y="4920256"/>
                    <a:pt x="3077681" y="4904741"/>
                  </a:cubicBezTo>
                  <a:cubicBezTo>
                    <a:pt x="3077681" y="4889226"/>
                    <a:pt x="3086791" y="4880175"/>
                    <a:pt x="3102411" y="4877589"/>
                  </a:cubicBezTo>
                  <a:close/>
                  <a:moveTo>
                    <a:pt x="3128597" y="4844620"/>
                  </a:moveTo>
                  <a:cubicBezTo>
                    <a:pt x="3136961" y="4845777"/>
                    <a:pt x="3145323" y="4848091"/>
                    <a:pt x="3146517" y="4858502"/>
                  </a:cubicBezTo>
                  <a:cubicBezTo>
                    <a:pt x="3146517" y="4864287"/>
                    <a:pt x="3142933" y="4865443"/>
                    <a:pt x="3138155" y="4865443"/>
                  </a:cubicBezTo>
                  <a:cubicBezTo>
                    <a:pt x="3132181" y="4861973"/>
                    <a:pt x="3120235" y="4861973"/>
                    <a:pt x="3120235" y="4851561"/>
                  </a:cubicBezTo>
                  <a:cubicBezTo>
                    <a:pt x="3120235" y="4846934"/>
                    <a:pt x="3125013" y="4844620"/>
                    <a:pt x="3128597" y="4844620"/>
                  </a:cubicBezTo>
                  <a:close/>
                  <a:moveTo>
                    <a:pt x="3808475" y="4829374"/>
                  </a:moveTo>
                  <a:cubicBezTo>
                    <a:pt x="3818621" y="4830610"/>
                    <a:pt x="3821157" y="4842973"/>
                    <a:pt x="3822425" y="4852864"/>
                  </a:cubicBezTo>
                  <a:cubicBezTo>
                    <a:pt x="3822425" y="4862755"/>
                    <a:pt x="3819889" y="4876355"/>
                    <a:pt x="3808475" y="4876355"/>
                  </a:cubicBezTo>
                  <a:cubicBezTo>
                    <a:pt x="3793257" y="4876355"/>
                    <a:pt x="3795793" y="4861519"/>
                    <a:pt x="3795793" y="4850392"/>
                  </a:cubicBezTo>
                  <a:cubicBezTo>
                    <a:pt x="3798329" y="4842973"/>
                    <a:pt x="3790721" y="4828137"/>
                    <a:pt x="3808475" y="4829374"/>
                  </a:cubicBezTo>
                  <a:close/>
                  <a:moveTo>
                    <a:pt x="3583775" y="4768833"/>
                  </a:moveTo>
                  <a:cubicBezTo>
                    <a:pt x="3590317" y="4767688"/>
                    <a:pt x="3590317" y="4772268"/>
                    <a:pt x="3591625" y="4776847"/>
                  </a:cubicBezTo>
                  <a:cubicBezTo>
                    <a:pt x="3589007" y="4784861"/>
                    <a:pt x="3583775" y="4791730"/>
                    <a:pt x="3574617" y="4792875"/>
                  </a:cubicBezTo>
                  <a:cubicBezTo>
                    <a:pt x="3569383" y="4794019"/>
                    <a:pt x="3565457" y="4788295"/>
                    <a:pt x="3566767" y="4784861"/>
                  </a:cubicBezTo>
                  <a:cubicBezTo>
                    <a:pt x="3568075" y="4775702"/>
                    <a:pt x="3574617" y="4769978"/>
                    <a:pt x="3583775" y="4768833"/>
                  </a:cubicBezTo>
                  <a:close/>
                  <a:moveTo>
                    <a:pt x="4795213" y="4755054"/>
                  </a:moveTo>
                  <a:lnTo>
                    <a:pt x="4816009" y="4779725"/>
                  </a:lnTo>
                  <a:lnTo>
                    <a:pt x="4815507" y="4778073"/>
                  </a:lnTo>
                  <a:cubicBezTo>
                    <a:pt x="4811207" y="4769745"/>
                    <a:pt x="4805641" y="4762819"/>
                    <a:pt x="4799025" y="4757215"/>
                  </a:cubicBezTo>
                  <a:close/>
                  <a:moveTo>
                    <a:pt x="3187043" y="4674275"/>
                  </a:moveTo>
                  <a:cubicBezTo>
                    <a:pt x="3187043" y="4696255"/>
                    <a:pt x="3189549" y="4715793"/>
                    <a:pt x="3217105" y="4693813"/>
                  </a:cubicBezTo>
                  <a:cubicBezTo>
                    <a:pt x="3224621" y="4687708"/>
                    <a:pt x="3233389" y="4686486"/>
                    <a:pt x="3240905" y="4693813"/>
                  </a:cubicBezTo>
                  <a:cubicBezTo>
                    <a:pt x="3245915" y="4698698"/>
                    <a:pt x="3247167" y="4703887"/>
                    <a:pt x="3247167" y="4709230"/>
                  </a:cubicBezTo>
                  <a:cubicBezTo>
                    <a:pt x="3247167" y="4714572"/>
                    <a:pt x="3245915" y="4720067"/>
                    <a:pt x="3245915" y="4725562"/>
                  </a:cubicBezTo>
                  <a:cubicBezTo>
                    <a:pt x="3245915" y="4736553"/>
                    <a:pt x="3235893" y="4736553"/>
                    <a:pt x="3227125" y="4736553"/>
                  </a:cubicBezTo>
                  <a:cubicBezTo>
                    <a:pt x="3223369" y="4736553"/>
                    <a:pt x="3218357" y="4738995"/>
                    <a:pt x="3217105" y="4736553"/>
                  </a:cubicBezTo>
                  <a:cubicBezTo>
                    <a:pt x="3178277" y="4706024"/>
                    <a:pt x="3151973" y="4743879"/>
                    <a:pt x="3120659" y="4753648"/>
                  </a:cubicBezTo>
                  <a:cubicBezTo>
                    <a:pt x="3110637" y="4756091"/>
                    <a:pt x="3096859" y="4771965"/>
                    <a:pt x="3089345" y="4754869"/>
                  </a:cubicBezTo>
                  <a:cubicBezTo>
                    <a:pt x="3081829" y="4740216"/>
                    <a:pt x="3085587" y="4724341"/>
                    <a:pt x="3104375" y="4715793"/>
                  </a:cubicBezTo>
                  <a:cubicBezTo>
                    <a:pt x="3133183" y="4702361"/>
                    <a:pt x="3159487" y="4688929"/>
                    <a:pt x="3187043" y="4674275"/>
                  </a:cubicBezTo>
                  <a:close/>
                  <a:moveTo>
                    <a:pt x="3334863" y="4660943"/>
                  </a:moveTo>
                  <a:cubicBezTo>
                    <a:pt x="3340065" y="4660476"/>
                    <a:pt x="3342903" y="4666694"/>
                    <a:pt x="3342273" y="4686589"/>
                  </a:cubicBezTo>
                  <a:cubicBezTo>
                    <a:pt x="3341011" y="4702753"/>
                    <a:pt x="3359929" y="4716431"/>
                    <a:pt x="3377585" y="4721405"/>
                  </a:cubicBezTo>
                  <a:cubicBezTo>
                    <a:pt x="3400287" y="4727622"/>
                    <a:pt x="3426771" y="4763681"/>
                    <a:pt x="3420465" y="4783576"/>
                  </a:cubicBezTo>
                  <a:cubicBezTo>
                    <a:pt x="3416683" y="4796010"/>
                    <a:pt x="3400287" y="4815905"/>
                    <a:pt x="3390197" y="4802227"/>
                  </a:cubicBezTo>
                  <a:cubicBezTo>
                    <a:pt x="3372541" y="4778602"/>
                    <a:pt x="3357407" y="4784819"/>
                    <a:pt x="3337227" y="4793523"/>
                  </a:cubicBezTo>
                  <a:cubicBezTo>
                    <a:pt x="3333445" y="4794767"/>
                    <a:pt x="3328399" y="4794767"/>
                    <a:pt x="3322093" y="4797253"/>
                  </a:cubicBezTo>
                  <a:cubicBezTo>
                    <a:pt x="3306959" y="4793523"/>
                    <a:pt x="3300653" y="4788550"/>
                    <a:pt x="3310743" y="4769898"/>
                  </a:cubicBezTo>
                  <a:cubicBezTo>
                    <a:pt x="3328399" y="4740056"/>
                    <a:pt x="3325877" y="4733839"/>
                    <a:pt x="3290565" y="4727622"/>
                  </a:cubicBezTo>
                  <a:cubicBezTo>
                    <a:pt x="3277953" y="4723891"/>
                    <a:pt x="3279213" y="4716431"/>
                    <a:pt x="3276691" y="4708970"/>
                  </a:cubicBezTo>
                  <a:cubicBezTo>
                    <a:pt x="3274169" y="4699023"/>
                    <a:pt x="3274169" y="4691562"/>
                    <a:pt x="3286781" y="4687832"/>
                  </a:cubicBezTo>
                  <a:cubicBezTo>
                    <a:pt x="3295609" y="4685345"/>
                    <a:pt x="3305699" y="4680372"/>
                    <a:pt x="3313265" y="4675398"/>
                  </a:cubicBezTo>
                  <a:cubicBezTo>
                    <a:pt x="3322093" y="4668559"/>
                    <a:pt x="3329660" y="4661409"/>
                    <a:pt x="3334863" y="4660943"/>
                  </a:cubicBezTo>
                  <a:close/>
                  <a:moveTo>
                    <a:pt x="3809541" y="4631516"/>
                  </a:moveTo>
                  <a:cubicBezTo>
                    <a:pt x="3826783" y="4636324"/>
                    <a:pt x="3822805" y="4649546"/>
                    <a:pt x="3833415" y="4667575"/>
                  </a:cubicBezTo>
                  <a:cubicBezTo>
                    <a:pt x="3821479" y="4661565"/>
                    <a:pt x="3818825" y="4661565"/>
                    <a:pt x="3818825" y="4659161"/>
                  </a:cubicBezTo>
                  <a:cubicBezTo>
                    <a:pt x="3818825" y="4647142"/>
                    <a:pt x="3796277" y="4647142"/>
                    <a:pt x="3801583" y="4632718"/>
                  </a:cubicBezTo>
                  <a:cubicBezTo>
                    <a:pt x="3801583" y="4632718"/>
                    <a:pt x="3806889" y="4630314"/>
                    <a:pt x="3809541" y="4631516"/>
                  </a:cubicBezTo>
                  <a:close/>
                  <a:moveTo>
                    <a:pt x="3747469" y="4630314"/>
                  </a:moveTo>
                  <a:cubicBezTo>
                    <a:pt x="3754065" y="4631623"/>
                    <a:pt x="3760659" y="4635547"/>
                    <a:pt x="3760659" y="4643397"/>
                  </a:cubicBezTo>
                  <a:cubicBezTo>
                    <a:pt x="3761977" y="4652555"/>
                    <a:pt x="3754065" y="4655172"/>
                    <a:pt x="3747469" y="4656480"/>
                  </a:cubicBezTo>
                  <a:cubicBezTo>
                    <a:pt x="3736919" y="4655172"/>
                    <a:pt x="3731643" y="4652555"/>
                    <a:pt x="3731643" y="4643397"/>
                  </a:cubicBezTo>
                  <a:cubicBezTo>
                    <a:pt x="3730325" y="4634239"/>
                    <a:pt x="3738237" y="4630314"/>
                    <a:pt x="3747469" y="4630314"/>
                  </a:cubicBezTo>
                  <a:close/>
                  <a:moveTo>
                    <a:pt x="3659968" y="4587655"/>
                  </a:moveTo>
                  <a:cubicBezTo>
                    <a:pt x="3664464" y="4588583"/>
                    <a:pt x="3669260" y="4591365"/>
                    <a:pt x="3673457" y="4591983"/>
                  </a:cubicBezTo>
                  <a:cubicBezTo>
                    <a:pt x="3687845" y="4596929"/>
                    <a:pt x="3699833" y="4604348"/>
                    <a:pt x="3707027" y="4622895"/>
                  </a:cubicBezTo>
                  <a:cubicBezTo>
                    <a:pt x="3690243" y="4627840"/>
                    <a:pt x="3675855" y="4629077"/>
                    <a:pt x="3662665" y="4622895"/>
                  </a:cubicBezTo>
                  <a:cubicBezTo>
                    <a:pt x="3650677" y="4617949"/>
                    <a:pt x="3642283" y="4606821"/>
                    <a:pt x="3648279" y="4594456"/>
                  </a:cubicBezTo>
                  <a:cubicBezTo>
                    <a:pt x="3651276" y="4587655"/>
                    <a:pt x="3655472" y="4586728"/>
                    <a:pt x="3659968" y="4587655"/>
                  </a:cubicBezTo>
                  <a:close/>
                  <a:moveTo>
                    <a:pt x="2328611" y="4539186"/>
                  </a:moveTo>
                  <a:cubicBezTo>
                    <a:pt x="2337843" y="4540331"/>
                    <a:pt x="2347075" y="4543765"/>
                    <a:pt x="2348393" y="4552924"/>
                  </a:cubicBezTo>
                  <a:cubicBezTo>
                    <a:pt x="2349713" y="4558648"/>
                    <a:pt x="2344437" y="4562083"/>
                    <a:pt x="2337843" y="4563227"/>
                  </a:cubicBezTo>
                  <a:cubicBezTo>
                    <a:pt x="2327291" y="4563227"/>
                    <a:pt x="2324653" y="4554069"/>
                    <a:pt x="2320697" y="4547200"/>
                  </a:cubicBezTo>
                  <a:cubicBezTo>
                    <a:pt x="2318059" y="4541476"/>
                    <a:pt x="2322017" y="4536896"/>
                    <a:pt x="2328611" y="4539186"/>
                  </a:cubicBezTo>
                  <a:close/>
                  <a:moveTo>
                    <a:pt x="2297964" y="4511735"/>
                  </a:moveTo>
                  <a:cubicBezTo>
                    <a:pt x="2301475" y="4512313"/>
                    <a:pt x="2304528" y="4514048"/>
                    <a:pt x="2305749" y="4518676"/>
                  </a:cubicBezTo>
                  <a:cubicBezTo>
                    <a:pt x="2305749" y="4525617"/>
                    <a:pt x="2299643" y="4529088"/>
                    <a:pt x="2292317" y="4530244"/>
                  </a:cubicBezTo>
                  <a:cubicBezTo>
                    <a:pt x="2284989" y="4530244"/>
                    <a:pt x="2277663" y="4530244"/>
                    <a:pt x="2273999" y="4522147"/>
                  </a:cubicBezTo>
                  <a:cubicBezTo>
                    <a:pt x="2273999" y="4514049"/>
                    <a:pt x="2280105" y="4511735"/>
                    <a:pt x="2287431" y="4511735"/>
                  </a:cubicBezTo>
                  <a:cubicBezTo>
                    <a:pt x="2290484" y="4511735"/>
                    <a:pt x="2294453" y="4511156"/>
                    <a:pt x="2297964" y="4511735"/>
                  </a:cubicBezTo>
                  <a:close/>
                  <a:moveTo>
                    <a:pt x="2136973" y="4485630"/>
                  </a:moveTo>
                  <a:cubicBezTo>
                    <a:pt x="2140046" y="4484401"/>
                    <a:pt x="2144041" y="4485630"/>
                    <a:pt x="2148343" y="4489315"/>
                  </a:cubicBezTo>
                  <a:cubicBezTo>
                    <a:pt x="2159405" y="4501599"/>
                    <a:pt x="2171697" y="4502827"/>
                    <a:pt x="2186449" y="4504055"/>
                  </a:cubicBezTo>
                  <a:cubicBezTo>
                    <a:pt x="2197511" y="4504977"/>
                    <a:pt x="2212723" y="4531463"/>
                    <a:pt x="2216525" y="4550348"/>
                  </a:cubicBezTo>
                  <a:cubicBezTo>
                    <a:pt x="2217793" y="4556644"/>
                    <a:pt x="2217793" y="4562094"/>
                    <a:pt x="2215949" y="4565472"/>
                  </a:cubicBezTo>
                  <a:cubicBezTo>
                    <a:pt x="2202427" y="4585126"/>
                    <a:pt x="2181531" y="4572842"/>
                    <a:pt x="2172927" y="4565472"/>
                  </a:cubicBezTo>
                  <a:cubicBezTo>
                    <a:pt x="2152031" y="4548276"/>
                    <a:pt x="2142197" y="4522481"/>
                    <a:pt x="2131133" y="4496685"/>
                  </a:cubicBezTo>
                  <a:cubicBezTo>
                    <a:pt x="2131748" y="4490543"/>
                    <a:pt x="2133900" y="4486858"/>
                    <a:pt x="2136973" y="4485630"/>
                  </a:cubicBezTo>
                  <a:close/>
                  <a:moveTo>
                    <a:pt x="2456007" y="4461243"/>
                  </a:moveTo>
                  <a:cubicBezTo>
                    <a:pt x="2473591" y="4459965"/>
                    <a:pt x="2474847" y="4470189"/>
                    <a:pt x="2474847" y="4484246"/>
                  </a:cubicBezTo>
                  <a:cubicBezTo>
                    <a:pt x="2474847" y="4495747"/>
                    <a:pt x="2476103" y="4509805"/>
                    <a:pt x="2461031" y="4513638"/>
                  </a:cubicBezTo>
                  <a:cubicBezTo>
                    <a:pt x="2447215" y="4508527"/>
                    <a:pt x="2433399" y="4504693"/>
                    <a:pt x="2435911" y="4486802"/>
                  </a:cubicBezTo>
                  <a:cubicBezTo>
                    <a:pt x="2435911" y="4474022"/>
                    <a:pt x="2439679" y="4462521"/>
                    <a:pt x="2456007" y="4461243"/>
                  </a:cubicBezTo>
                  <a:close/>
                  <a:moveTo>
                    <a:pt x="3913097" y="4421499"/>
                  </a:moveTo>
                  <a:cubicBezTo>
                    <a:pt x="3938611" y="4421499"/>
                    <a:pt x="3939887" y="4446170"/>
                    <a:pt x="3943715" y="4460972"/>
                  </a:cubicBezTo>
                  <a:cubicBezTo>
                    <a:pt x="3948817" y="4477008"/>
                    <a:pt x="3929681" y="4475775"/>
                    <a:pt x="3910547" y="4477008"/>
                  </a:cubicBezTo>
                  <a:cubicBezTo>
                    <a:pt x="3892687" y="4480709"/>
                    <a:pt x="3885031" y="4464673"/>
                    <a:pt x="3882481" y="4446170"/>
                  </a:cubicBezTo>
                  <a:cubicBezTo>
                    <a:pt x="3878653" y="4423966"/>
                    <a:pt x="3899065" y="4421499"/>
                    <a:pt x="3913097" y="4421499"/>
                  </a:cubicBezTo>
                  <a:close/>
                  <a:moveTo>
                    <a:pt x="2180735" y="4350061"/>
                  </a:moveTo>
                  <a:cubicBezTo>
                    <a:pt x="2188977" y="4351310"/>
                    <a:pt x="2195845" y="4355057"/>
                    <a:pt x="2195845" y="4362550"/>
                  </a:cubicBezTo>
                  <a:cubicBezTo>
                    <a:pt x="2195845" y="4370044"/>
                    <a:pt x="2190351" y="4373791"/>
                    <a:pt x="2183481" y="4375039"/>
                  </a:cubicBezTo>
                  <a:cubicBezTo>
                    <a:pt x="2173865" y="4376288"/>
                    <a:pt x="2169745" y="4371293"/>
                    <a:pt x="2169745" y="4363799"/>
                  </a:cubicBezTo>
                  <a:cubicBezTo>
                    <a:pt x="2169745" y="4356306"/>
                    <a:pt x="2172491" y="4350061"/>
                    <a:pt x="2180735" y="4350061"/>
                  </a:cubicBezTo>
                  <a:close/>
                  <a:moveTo>
                    <a:pt x="654561" y="4156435"/>
                  </a:moveTo>
                  <a:cubicBezTo>
                    <a:pt x="661065" y="4157440"/>
                    <a:pt x="668777" y="4160254"/>
                    <a:pt x="677813" y="4164755"/>
                  </a:cubicBezTo>
                  <a:cubicBezTo>
                    <a:pt x="701493" y="4176329"/>
                    <a:pt x="727667" y="4182759"/>
                    <a:pt x="745115" y="4205907"/>
                  </a:cubicBezTo>
                  <a:lnTo>
                    <a:pt x="744525" y="4205659"/>
                  </a:lnTo>
                  <a:lnTo>
                    <a:pt x="745725" y="4206246"/>
                  </a:lnTo>
                  <a:cubicBezTo>
                    <a:pt x="769419" y="4217440"/>
                    <a:pt x="791867" y="4234852"/>
                    <a:pt x="811819" y="4252263"/>
                  </a:cubicBezTo>
                  <a:cubicBezTo>
                    <a:pt x="844243" y="4285843"/>
                    <a:pt x="849231" y="4325642"/>
                    <a:pt x="845489" y="4369172"/>
                  </a:cubicBezTo>
                  <a:cubicBezTo>
                    <a:pt x="841749" y="4396533"/>
                    <a:pt x="857961" y="4415189"/>
                    <a:pt x="877913" y="4431357"/>
                  </a:cubicBezTo>
                  <a:cubicBezTo>
                    <a:pt x="901607" y="4450013"/>
                    <a:pt x="905349" y="4476130"/>
                    <a:pt x="885397" y="4498517"/>
                  </a:cubicBezTo>
                  <a:cubicBezTo>
                    <a:pt x="859207" y="4527122"/>
                    <a:pt x="839255" y="4556971"/>
                    <a:pt x="804337" y="4576871"/>
                  </a:cubicBezTo>
                  <a:cubicBezTo>
                    <a:pt x="770665" y="4594282"/>
                    <a:pt x="753207" y="4624131"/>
                    <a:pt x="801843" y="4650249"/>
                  </a:cubicBezTo>
                  <a:cubicBezTo>
                    <a:pt x="813067" y="4656468"/>
                    <a:pt x="820549" y="4665174"/>
                    <a:pt x="826783" y="4677611"/>
                  </a:cubicBezTo>
                  <a:cubicBezTo>
                    <a:pt x="830525" y="4685073"/>
                    <a:pt x="836761" y="4692536"/>
                    <a:pt x="845489" y="4692536"/>
                  </a:cubicBezTo>
                  <a:cubicBezTo>
                    <a:pt x="906597" y="4693779"/>
                    <a:pt x="947749" y="4737309"/>
                    <a:pt x="998879" y="4759696"/>
                  </a:cubicBezTo>
                  <a:cubicBezTo>
                    <a:pt x="1018833" y="4768402"/>
                    <a:pt x="1048761" y="4773377"/>
                    <a:pt x="1052503" y="4795763"/>
                  </a:cubicBezTo>
                  <a:cubicBezTo>
                    <a:pt x="1058739" y="4836805"/>
                    <a:pt x="1086173" y="4865411"/>
                    <a:pt x="1108621" y="4895260"/>
                  </a:cubicBezTo>
                  <a:cubicBezTo>
                    <a:pt x="1112363" y="4898991"/>
                    <a:pt x="1112363" y="4903966"/>
                    <a:pt x="1114857" y="4906453"/>
                  </a:cubicBezTo>
                  <a:cubicBezTo>
                    <a:pt x="1130445" y="4920756"/>
                    <a:pt x="1141045" y="4935058"/>
                    <a:pt x="1142447" y="4949361"/>
                  </a:cubicBezTo>
                  <a:cubicBezTo>
                    <a:pt x="1143851" y="4963663"/>
                    <a:pt x="1136057" y="4977966"/>
                    <a:pt x="1114857" y="4992269"/>
                  </a:cubicBezTo>
                  <a:cubicBezTo>
                    <a:pt x="1107373" y="4982319"/>
                    <a:pt x="1096151" y="4977344"/>
                    <a:pt x="1078691" y="4988538"/>
                  </a:cubicBezTo>
                  <a:cubicBezTo>
                    <a:pt x="1063727" y="4997244"/>
                    <a:pt x="1050009" y="4987294"/>
                    <a:pt x="1040033" y="4972369"/>
                  </a:cubicBezTo>
                  <a:cubicBezTo>
                    <a:pt x="1031303" y="4956201"/>
                    <a:pt x="1005115" y="4945008"/>
                    <a:pt x="1026315" y="4920134"/>
                  </a:cubicBezTo>
                  <a:cubicBezTo>
                    <a:pt x="1031303" y="4913915"/>
                    <a:pt x="1042527" y="4908940"/>
                    <a:pt x="1040033" y="4896503"/>
                  </a:cubicBezTo>
                  <a:cubicBezTo>
                    <a:pt x="1025067" y="4892772"/>
                    <a:pt x="1023821" y="4906453"/>
                    <a:pt x="1020079" y="4912672"/>
                  </a:cubicBezTo>
                  <a:cubicBezTo>
                    <a:pt x="1015091" y="4921377"/>
                    <a:pt x="1008855" y="4927596"/>
                    <a:pt x="998879" y="4921377"/>
                  </a:cubicBezTo>
                  <a:cubicBezTo>
                    <a:pt x="991397" y="4917646"/>
                    <a:pt x="990149" y="4910184"/>
                    <a:pt x="996385" y="4902722"/>
                  </a:cubicBezTo>
                  <a:cubicBezTo>
                    <a:pt x="997631" y="4901478"/>
                    <a:pt x="998879" y="4900234"/>
                    <a:pt x="998879" y="4900234"/>
                  </a:cubicBezTo>
                  <a:cubicBezTo>
                    <a:pt x="975185" y="4872873"/>
                    <a:pt x="993891" y="4831831"/>
                    <a:pt x="967703" y="4806957"/>
                  </a:cubicBezTo>
                  <a:cubicBezTo>
                    <a:pt x="961467" y="4800738"/>
                    <a:pt x="957725" y="4797007"/>
                    <a:pt x="957725" y="4788301"/>
                  </a:cubicBezTo>
                  <a:cubicBezTo>
                    <a:pt x="956479" y="4780839"/>
                    <a:pt x="958973" y="4769645"/>
                    <a:pt x="946503" y="4768402"/>
                  </a:cubicBezTo>
                  <a:cubicBezTo>
                    <a:pt x="936525" y="4767158"/>
                    <a:pt x="931537" y="4777108"/>
                    <a:pt x="929043" y="4784570"/>
                  </a:cubicBezTo>
                  <a:cubicBezTo>
                    <a:pt x="924055" y="4793276"/>
                    <a:pt x="921561" y="4800738"/>
                    <a:pt x="912831" y="4805713"/>
                  </a:cubicBezTo>
                  <a:cubicBezTo>
                    <a:pt x="895373" y="4814419"/>
                    <a:pt x="894125" y="4825612"/>
                    <a:pt x="907843" y="4839293"/>
                  </a:cubicBezTo>
                  <a:cubicBezTo>
                    <a:pt x="920313" y="4852974"/>
                    <a:pt x="920313" y="4864167"/>
                    <a:pt x="902855" y="4872873"/>
                  </a:cubicBezTo>
                  <a:cubicBezTo>
                    <a:pt x="889137" y="4880335"/>
                    <a:pt x="889137" y="4896503"/>
                    <a:pt x="880407" y="4907697"/>
                  </a:cubicBezTo>
                  <a:cubicBezTo>
                    <a:pt x="870431" y="4900234"/>
                    <a:pt x="860455" y="4892772"/>
                    <a:pt x="851725" y="4885310"/>
                  </a:cubicBezTo>
                  <a:cubicBezTo>
                    <a:pt x="834267" y="4880335"/>
                    <a:pt x="824289" y="4867898"/>
                    <a:pt x="818055" y="4852974"/>
                  </a:cubicBezTo>
                  <a:cubicBezTo>
                    <a:pt x="813067" y="4836805"/>
                    <a:pt x="800595" y="4826856"/>
                    <a:pt x="791867" y="4813175"/>
                  </a:cubicBezTo>
                  <a:lnTo>
                    <a:pt x="781107" y="4797904"/>
                  </a:lnTo>
                  <a:lnTo>
                    <a:pt x="789077" y="4815849"/>
                  </a:lnTo>
                  <a:cubicBezTo>
                    <a:pt x="771979" y="4804135"/>
                    <a:pt x="762211" y="4787215"/>
                    <a:pt x="757325" y="4767692"/>
                  </a:cubicBezTo>
                  <a:lnTo>
                    <a:pt x="767107" y="4778035"/>
                  </a:lnTo>
                  <a:lnTo>
                    <a:pt x="759443" y="4767158"/>
                  </a:lnTo>
                  <a:cubicBezTo>
                    <a:pt x="729513" y="4722385"/>
                    <a:pt x="700831" y="4678855"/>
                    <a:pt x="673395" y="4635325"/>
                  </a:cubicBezTo>
                  <a:lnTo>
                    <a:pt x="671749" y="4632262"/>
                  </a:lnTo>
                  <a:lnTo>
                    <a:pt x="671719" y="4632844"/>
                  </a:lnTo>
                  <a:cubicBezTo>
                    <a:pt x="655567" y="4629101"/>
                    <a:pt x="651839" y="4629101"/>
                    <a:pt x="640659" y="4649061"/>
                  </a:cubicBezTo>
                  <a:cubicBezTo>
                    <a:pt x="620779" y="4677752"/>
                    <a:pt x="612083" y="4713928"/>
                    <a:pt x="589721" y="4741372"/>
                  </a:cubicBezTo>
                  <a:cubicBezTo>
                    <a:pt x="573569" y="4761331"/>
                    <a:pt x="562387" y="4777548"/>
                    <a:pt x="577297" y="4803744"/>
                  </a:cubicBezTo>
                  <a:cubicBezTo>
                    <a:pt x="584751" y="4816218"/>
                    <a:pt x="579781" y="4842415"/>
                    <a:pt x="608357" y="4827445"/>
                  </a:cubicBezTo>
                  <a:cubicBezTo>
                    <a:pt x="613325" y="4826198"/>
                    <a:pt x="625749" y="4834930"/>
                    <a:pt x="618295" y="4847405"/>
                  </a:cubicBezTo>
                  <a:cubicBezTo>
                    <a:pt x="594689" y="4882333"/>
                    <a:pt x="608357" y="4925994"/>
                    <a:pt x="592205" y="4963417"/>
                  </a:cubicBezTo>
                  <a:cubicBezTo>
                    <a:pt x="588477" y="4970902"/>
                    <a:pt x="589721" y="4983376"/>
                    <a:pt x="587235" y="4992108"/>
                  </a:cubicBezTo>
                  <a:cubicBezTo>
                    <a:pt x="582265" y="5012068"/>
                    <a:pt x="584751" y="5027037"/>
                    <a:pt x="608357" y="5032027"/>
                  </a:cubicBezTo>
                  <a:cubicBezTo>
                    <a:pt x="617053" y="5034522"/>
                    <a:pt x="625749" y="5042006"/>
                    <a:pt x="633203" y="5046996"/>
                  </a:cubicBezTo>
                  <a:cubicBezTo>
                    <a:pt x="643143" y="5053233"/>
                    <a:pt x="660537" y="5056976"/>
                    <a:pt x="653083" y="5071945"/>
                  </a:cubicBezTo>
                  <a:cubicBezTo>
                    <a:pt x="646871" y="5084420"/>
                    <a:pt x="630719" y="5085667"/>
                    <a:pt x="617053" y="5080677"/>
                  </a:cubicBezTo>
                  <a:cubicBezTo>
                    <a:pt x="600901" y="5075687"/>
                    <a:pt x="584751" y="5073193"/>
                    <a:pt x="569841" y="5078182"/>
                  </a:cubicBezTo>
                  <a:cubicBezTo>
                    <a:pt x="564873" y="5079430"/>
                    <a:pt x="562387" y="5085667"/>
                    <a:pt x="558661" y="5090657"/>
                  </a:cubicBezTo>
                  <a:cubicBezTo>
                    <a:pt x="470451" y="5073193"/>
                    <a:pt x="384725" y="5050738"/>
                    <a:pt x="305211" y="5010820"/>
                  </a:cubicBezTo>
                  <a:cubicBezTo>
                    <a:pt x="261729" y="4987119"/>
                    <a:pt x="251789" y="4963417"/>
                    <a:pt x="260485" y="4912272"/>
                  </a:cubicBezTo>
                  <a:cubicBezTo>
                    <a:pt x="266697" y="4872354"/>
                    <a:pt x="265455" y="4829940"/>
                    <a:pt x="282849" y="4791270"/>
                  </a:cubicBezTo>
                  <a:cubicBezTo>
                    <a:pt x="291545" y="4770063"/>
                    <a:pt x="287819" y="4747609"/>
                    <a:pt x="282849" y="4726402"/>
                  </a:cubicBezTo>
                  <a:cubicBezTo>
                    <a:pt x="275395" y="4702701"/>
                    <a:pt x="281607" y="4681494"/>
                    <a:pt x="287819" y="4659040"/>
                  </a:cubicBezTo>
                  <a:cubicBezTo>
                    <a:pt x="303969" y="4612885"/>
                    <a:pt x="325091" y="4569224"/>
                    <a:pt x="336271" y="4521821"/>
                  </a:cubicBezTo>
                  <a:cubicBezTo>
                    <a:pt x="342483" y="4494377"/>
                    <a:pt x="361119" y="4470676"/>
                    <a:pt x="374785" y="4445727"/>
                  </a:cubicBezTo>
                  <a:cubicBezTo>
                    <a:pt x="404603" y="4385849"/>
                    <a:pt x="419513" y="4319735"/>
                    <a:pt x="441875" y="4258610"/>
                  </a:cubicBezTo>
                  <a:cubicBezTo>
                    <a:pt x="444361" y="4252373"/>
                    <a:pt x="449329" y="4246135"/>
                    <a:pt x="453057" y="4241146"/>
                  </a:cubicBezTo>
                  <a:cubicBezTo>
                    <a:pt x="467965" y="4232413"/>
                    <a:pt x="485359" y="4229918"/>
                    <a:pt x="502753" y="4231166"/>
                  </a:cubicBezTo>
                  <a:cubicBezTo>
                    <a:pt x="523873" y="4232413"/>
                    <a:pt x="542509" y="4226176"/>
                    <a:pt x="563629" y="4223681"/>
                  </a:cubicBezTo>
                  <a:cubicBezTo>
                    <a:pt x="566115" y="4224929"/>
                    <a:pt x="569841" y="4226176"/>
                    <a:pt x="572327" y="4228671"/>
                  </a:cubicBezTo>
                  <a:lnTo>
                    <a:pt x="572327" y="4234908"/>
                  </a:lnTo>
                  <a:lnTo>
                    <a:pt x="567571" y="4241155"/>
                  </a:lnTo>
                  <a:lnTo>
                    <a:pt x="573629" y="4238583"/>
                  </a:lnTo>
                  <a:cubicBezTo>
                    <a:pt x="597323" y="4233608"/>
                    <a:pt x="621017" y="4228633"/>
                    <a:pt x="626007" y="4200028"/>
                  </a:cubicBezTo>
                  <a:lnTo>
                    <a:pt x="627569" y="4195288"/>
                  </a:lnTo>
                  <a:lnTo>
                    <a:pt x="625467" y="4199477"/>
                  </a:lnTo>
                  <a:cubicBezTo>
                    <a:pt x="626402" y="4166683"/>
                    <a:pt x="635048" y="4153421"/>
                    <a:pt x="654561" y="4156435"/>
                  </a:cubicBezTo>
                  <a:close/>
                  <a:moveTo>
                    <a:pt x="3102131" y="4094353"/>
                  </a:moveTo>
                  <a:cubicBezTo>
                    <a:pt x="3114813" y="4091797"/>
                    <a:pt x="3124957" y="4105854"/>
                    <a:pt x="3127493" y="4118634"/>
                  </a:cubicBezTo>
                  <a:cubicBezTo>
                    <a:pt x="3130029" y="4135247"/>
                    <a:pt x="3114813" y="4140359"/>
                    <a:pt x="3102131" y="4142914"/>
                  </a:cubicBezTo>
                  <a:cubicBezTo>
                    <a:pt x="3089451" y="4145470"/>
                    <a:pt x="3083111" y="4136525"/>
                    <a:pt x="3081843" y="4123746"/>
                  </a:cubicBezTo>
                  <a:cubicBezTo>
                    <a:pt x="3083111" y="4110966"/>
                    <a:pt x="3089451" y="4095631"/>
                    <a:pt x="3102131" y="4094353"/>
                  </a:cubicBezTo>
                  <a:close/>
                  <a:moveTo>
                    <a:pt x="835191" y="3996733"/>
                  </a:moveTo>
                  <a:cubicBezTo>
                    <a:pt x="849527" y="3992886"/>
                    <a:pt x="843553" y="4008272"/>
                    <a:pt x="845943" y="4015966"/>
                  </a:cubicBezTo>
                  <a:cubicBezTo>
                    <a:pt x="842359" y="4037763"/>
                    <a:pt x="835191" y="4060842"/>
                    <a:pt x="817273" y="4064689"/>
                  </a:cubicBezTo>
                  <a:cubicBezTo>
                    <a:pt x="800547" y="4068535"/>
                    <a:pt x="798159" y="4042891"/>
                    <a:pt x="796963" y="4028787"/>
                  </a:cubicBezTo>
                  <a:cubicBezTo>
                    <a:pt x="795769" y="4003144"/>
                    <a:pt x="817273" y="3999297"/>
                    <a:pt x="835191" y="3996733"/>
                  </a:cubicBezTo>
                  <a:close/>
                  <a:moveTo>
                    <a:pt x="2743921" y="3966629"/>
                  </a:moveTo>
                  <a:cubicBezTo>
                    <a:pt x="2756935" y="3965408"/>
                    <a:pt x="2764743" y="3975177"/>
                    <a:pt x="2766045" y="3987389"/>
                  </a:cubicBezTo>
                  <a:cubicBezTo>
                    <a:pt x="2767347" y="4002042"/>
                    <a:pt x="2756935" y="4015475"/>
                    <a:pt x="2743921" y="4016696"/>
                  </a:cubicBezTo>
                  <a:cubicBezTo>
                    <a:pt x="2729605" y="4019138"/>
                    <a:pt x="2728303" y="3999600"/>
                    <a:pt x="2719193" y="3992273"/>
                  </a:cubicBezTo>
                  <a:cubicBezTo>
                    <a:pt x="2721795" y="3977620"/>
                    <a:pt x="2730905" y="3967851"/>
                    <a:pt x="2743921" y="3966629"/>
                  </a:cubicBezTo>
                  <a:close/>
                  <a:moveTo>
                    <a:pt x="1439777" y="3886804"/>
                  </a:moveTo>
                  <a:cubicBezTo>
                    <a:pt x="1451413" y="3890627"/>
                    <a:pt x="1451413" y="3902095"/>
                    <a:pt x="1453999" y="3912289"/>
                  </a:cubicBezTo>
                  <a:cubicBezTo>
                    <a:pt x="1448827" y="3926305"/>
                    <a:pt x="1446241" y="3942870"/>
                    <a:pt x="1435897" y="3954338"/>
                  </a:cubicBezTo>
                  <a:cubicBezTo>
                    <a:pt x="1422967" y="3969629"/>
                    <a:pt x="1412623" y="3953064"/>
                    <a:pt x="1403573" y="3945419"/>
                  </a:cubicBezTo>
                  <a:cubicBezTo>
                    <a:pt x="1389349" y="3931402"/>
                    <a:pt x="1397107" y="3916111"/>
                    <a:pt x="1406159" y="3903369"/>
                  </a:cubicBezTo>
                  <a:cubicBezTo>
                    <a:pt x="1413917" y="3893175"/>
                    <a:pt x="1422967" y="3882981"/>
                    <a:pt x="1439777" y="3886804"/>
                  </a:cubicBezTo>
                  <a:close/>
                  <a:moveTo>
                    <a:pt x="4801530" y="3809893"/>
                  </a:moveTo>
                  <a:cubicBezTo>
                    <a:pt x="4806218" y="3808817"/>
                    <a:pt x="4810907" y="3809125"/>
                    <a:pt x="4815283" y="3812198"/>
                  </a:cubicBezTo>
                  <a:cubicBezTo>
                    <a:pt x="4825285" y="3818344"/>
                    <a:pt x="4820283" y="3826948"/>
                    <a:pt x="4817783" y="3835552"/>
                  </a:cubicBezTo>
                  <a:cubicBezTo>
                    <a:pt x="4816533" y="3841698"/>
                    <a:pt x="4814031" y="3850302"/>
                    <a:pt x="4816533" y="3855219"/>
                  </a:cubicBezTo>
                  <a:cubicBezTo>
                    <a:pt x="4822159" y="3862594"/>
                    <a:pt x="4825597" y="3868970"/>
                    <a:pt x="4827101" y="3874539"/>
                  </a:cubicBezTo>
                  <a:cubicBezTo>
                    <a:pt x="4831613" y="3891248"/>
                    <a:pt x="4818721" y="3900697"/>
                    <a:pt x="4795279" y="3908072"/>
                  </a:cubicBezTo>
                  <a:cubicBezTo>
                    <a:pt x="4780275" y="3912989"/>
                    <a:pt x="4765273" y="3925281"/>
                    <a:pt x="4764023" y="3940030"/>
                  </a:cubicBezTo>
                  <a:cubicBezTo>
                    <a:pt x="4760271" y="3978134"/>
                    <a:pt x="4736517" y="3986738"/>
                    <a:pt x="4704011" y="3986738"/>
                  </a:cubicBezTo>
                  <a:cubicBezTo>
                    <a:pt x="4694009" y="3986738"/>
                    <a:pt x="4685257" y="3990426"/>
                    <a:pt x="4682757" y="3991655"/>
                  </a:cubicBezTo>
                  <a:cubicBezTo>
                    <a:pt x="4662753" y="3989197"/>
                    <a:pt x="4646499" y="3987968"/>
                    <a:pt x="4632747" y="3984280"/>
                  </a:cubicBezTo>
                  <a:cubicBezTo>
                    <a:pt x="4611493" y="3979364"/>
                    <a:pt x="4603991" y="3964614"/>
                    <a:pt x="4613993" y="3943718"/>
                  </a:cubicBezTo>
                  <a:cubicBezTo>
                    <a:pt x="4633997" y="3904385"/>
                    <a:pt x="4664003" y="3873656"/>
                    <a:pt x="4705261" y="3856448"/>
                  </a:cubicBezTo>
                  <a:cubicBezTo>
                    <a:pt x="4734017" y="3844156"/>
                    <a:pt x="4762771" y="3834323"/>
                    <a:pt x="4787777" y="3815886"/>
                  </a:cubicBezTo>
                  <a:cubicBezTo>
                    <a:pt x="4792153" y="3813427"/>
                    <a:pt x="4796841" y="3810969"/>
                    <a:pt x="4801530" y="3809893"/>
                  </a:cubicBezTo>
                  <a:close/>
                  <a:moveTo>
                    <a:pt x="4880205" y="3702876"/>
                  </a:moveTo>
                  <a:cubicBezTo>
                    <a:pt x="4885845" y="3702261"/>
                    <a:pt x="4889291" y="3704106"/>
                    <a:pt x="4890857" y="3707797"/>
                  </a:cubicBezTo>
                  <a:cubicBezTo>
                    <a:pt x="4892425" y="3711487"/>
                    <a:pt x="4892111" y="3717023"/>
                    <a:pt x="4890231" y="3723790"/>
                  </a:cubicBezTo>
                  <a:cubicBezTo>
                    <a:pt x="4887725" y="3734862"/>
                    <a:pt x="4886471" y="3749625"/>
                    <a:pt x="4875191" y="3759467"/>
                  </a:cubicBezTo>
                  <a:cubicBezTo>
                    <a:pt x="4867671" y="3766849"/>
                    <a:pt x="4862657" y="3782842"/>
                    <a:pt x="4847617" y="3773000"/>
                  </a:cubicBezTo>
                  <a:cubicBezTo>
                    <a:pt x="4833831" y="3763158"/>
                    <a:pt x="4823805" y="3753316"/>
                    <a:pt x="4831325" y="3733632"/>
                  </a:cubicBezTo>
                  <a:cubicBezTo>
                    <a:pt x="4840097" y="3710257"/>
                    <a:pt x="4860151" y="3706566"/>
                    <a:pt x="4880205" y="3702876"/>
                  </a:cubicBezTo>
                  <a:close/>
                  <a:moveTo>
                    <a:pt x="4970259" y="3657683"/>
                  </a:moveTo>
                  <a:cubicBezTo>
                    <a:pt x="4980811" y="3658924"/>
                    <a:pt x="4987405" y="3665128"/>
                    <a:pt x="4986085" y="3675055"/>
                  </a:cubicBezTo>
                  <a:cubicBezTo>
                    <a:pt x="4984767" y="3683742"/>
                    <a:pt x="4982129" y="3694909"/>
                    <a:pt x="4970259" y="3693669"/>
                  </a:cubicBezTo>
                  <a:cubicBezTo>
                    <a:pt x="4959709" y="3692428"/>
                    <a:pt x="4959709" y="3681260"/>
                    <a:pt x="4955751" y="3675055"/>
                  </a:cubicBezTo>
                  <a:cubicBezTo>
                    <a:pt x="4957071" y="3666369"/>
                    <a:pt x="4959709" y="3657683"/>
                    <a:pt x="4970259" y="3657683"/>
                  </a:cubicBezTo>
                  <a:close/>
                  <a:moveTo>
                    <a:pt x="2649125" y="3472119"/>
                  </a:moveTo>
                  <a:cubicBezTo>
                    <a:pt x="2657917" y="3470851"/>
                    <a:pt x="2662941" y="3478460"/>
                    <a:pt x="2661685" y="3487337"/>
                  </a:cubicBezTo>
                  <a:cubicBezTo>
                    <a:pt x="2661685" y="3501286"/>
                    <a:pt x="2649125" y="3502554"/>
                    <a:pt x="2637821" y="3502554"/>
                  </a:cubicBezTo>
                  <a:cubicBezTo>
                    <a:pt x="2629029" y="3502554"/>
                    <a:pt x="2620237" y="3502554"/>
                    <a:pt x="2621493" y="3491141"/>
                  </a:cubicBezTo>
                  <a:cubicBezTo>
                    <a:pt x="2622749" y="3474656"/>
                    <a:pt x="2637821" y="3474656"/>
                    <a:pt x="2649125" y="3472119"/>
                  </a:cubicBezTo>
                  <a:close/>
                  <a:moveTo>
                    <a:pt x="1559382" y="3464568"/>
                  </a:moveTo>
                  <a:cubicBezTo>
                    <a:pt x="1568395" y="3464140"/>
                    <a:pt x="1575252" y="3464529"/>
                    <a:pt x="1577717" y="3466086"/>
                  </a:cubicBezTo>
                  <a:cubicBezTo>
                    <a:pt x="1585113" y="3471069"/>
                    <a:pt x="1591275" y="3475739"/>
                    <a:pt x="1593277" y="3481189"/>
                  </a:cubicBezTo>
                  <a:cubicBezTo>
                    <a:pt x="1595281" y="3486638"/>
                    <a:pt x="1593123" y="3492866"/>
                    <a:pt x="1583879" y="3500962"/>
                  </a:cubicBezTo>
                  <a:cubicBezTo>
                    <a:pt x="1578949" y="3507190"/>
                    <a:pt x="1575251" y="3513418"/>
                    <a:pt x="1571553" y="3520891"/>
                  </a:cubicBezTo>
                  <a:cubicBezTo>
                    <a:pt x="1560461" y="3542066"/>
                    <a:pt x="1546903" y="3552031"/>
                    <a:pt x="1523483" y="3532101"/>
                  </a:cubicBezTo>
                  <a:cubicBezTo>
                    <a:pt x="1517321" y="3527119"/>
                    <a:pt x="1504995" y="3528365"/>
                    <a:pt x="1496367" y="3523382"/>
                  </a:cubicBezTo>
                  <a:cubicBezTo>
                    <a:pt x="1486507" y="3517155"/>
                    <a:pt x="1472949" y="3512172"/>
                    <a:pt x="1471717" y="3494734"/>
                  </a:cubicBezTo>
                  <a:cubicBezTo>
                    <a:pt x="1474181" y="3490998"/>
                    <a:pt x="1476647" y="3484770"/>
                    <a:pt x="1480343" y="3481033"/>
                  </a:cubicBezTo>
                  <a:cubicBezTo>
                    <a:pt x="1485890" y="3474494"/>
                    <a:pt x="1532342" y="3465852"/>
                    <a:pt x="1559382" y="3464568"/>
                  </a:cubicBezTo>
                  <a:close/>
                  <a:moveTo>
                    <a:pt x="5100693" y="3357851"/>
                  </a:moveTo>
                  <a:cubicBezTo>
                    <a:pt x="5114643" y="3359050"/>
                    <a:pt x="5124787" y="3379432"/>
                    <a:pt x="5122251" y="3393820"/>
                  </a:cubicBezTo>
                  <a:cubicBezTo>
                    <a:pt x="5120983" y="3404610"/>
                    <a:pt x="5117179" y="3420196"/>
                    <a:pt x="5100693" y="3415401"/>
                  </a:cubicBezTo>
                  <a:cubicBezTo>
                    <a:pt x="5089279" y="3413003"/>
                    <a:pt x="5076597" y="3407008"/>
                    <a:pt x="5081669" y="3393820"/>
                  </a:cubicBezTo>
                  <a:cubicBezTo>
                    <a:pt x="5089279" y="3379432"/>
                    <a:pt x="5077865" y="3355453"/>
                    <a:pt x="5100693" y="3357851"/>
                  </a:cubicBezTo>
                  <a:close/>
                  <a:moveTo>
                    <a:pt x="4911331" y="3318288"/>
                  </a:moveTo>
                  <a:cubicBezTo>
                    <a:pt x="4920949" y="3316986"/>
                    <a:pt x="4926959" y="3323494"/>
                    <a:pt x="4925757" y="3335208"/>
                  </a:cubicBezTo>
                  <a:cubicBezTo>
                    <a:pt x="4918543" y="3345620"/>
                    <a:pt x="4926959" y="3365143"/>
                    <a:pt x="4906523" y="3365143"/>
                  </a:cubicBezTo>
                  <a:cubicBezTo>
                    <a:pt x="4894501" y="3365143"/>
                    <a:pt x="4889693" y="3359937"/>
                    <a:pt x="4890895" y="3346921"/>
                  </a:cubicBezTo>
                  <a:cubicBezTo>
                    <a:pt x="4890895" y="3331303"/>
                    <a:pt x="4898107" y="3320891"/>
                    <a:pt x="4911331" y="3318288"/>
                  </a:cubicBezTo>
                  <a:close/>
                  <a:moveTo>
                    <a:pt x="2165451" y="3298652"/>
                  </a:moveTo>
                  <a:cubicBezTo>
                    <a:pt x="2172418" y="3298592"/>
                    <a:pt x="2176793" y="3310538"/>
                    <a:pt x="2183243" y="3312449"/>
                  </a:cubicBezTo>
                  <a:cubicBezTo>
                    <a:pt x="2190611" y="3314998"/>
                    <a:pt x="2197981" y="3320095"/>
                    <a:pt x="2204123" y="3321369"/>
                  </a:cubicBezTo>
                  <a:cubicBezTo>
                    <a:pt x="2232375" y="3323918"/>
                    <a:pt x="2245887" y="3340483"/>
                    <a:pt x="2250799" y="3368516"/>
                  </a:cubicBezTo>
                  <a:cubicBezTo>
                    <a:pt x="2236059" y="3363419"/>
                    <a:pt x="2221319" y="3362144"/>
                    <a:pt x="2206581" y="3368516"/>
                  </a:cubicBezTo>
                  <a:cubicBezTo>
                    <a:pt x="2183243" y="3376161"/>
                    <a:pt x="2169731" y="3353225"/>
                    <a:pt x="2154991" y="3341757"/>
                  </a:cubicBezTo>
                  <a:cubicBezTo>
                    <a:pt x="2147621" y="3336660"/>
                    <a:pt x="2147621" y="3314998"/>
                    <a:pt x="2157447" y="3303530"/>
                  </a:cubicBezTo>
                  <a:cubicBezTo>
                    <a:pt x="2160518" y="3300026"/>
                    <a:pt x="2163128" y="3298672"/>
                    <a:pt x="2165451" y="3298652"/>
                  </a:cubicBezTo>
                  <a:close/>
                  <a:moveTo>
                    <a:pt x="4985470" y="3294792"/>
                  </a:moveTo>
                  <a:cubicBezTo>
                    <a:pt x="4997004" y="3294641"/>
                    <a:pt x="5008691" y="3296149"/>
                    <a:pt x="5020379" y="3302783"/>
                  </a:cubicBezTo>
                  <a:cubicBezTo>
                    <a:pt x="4997003" y="3318464"/>
                    <a:pt x="4978551" y="3337763"/>
                    <a:pt x="4950255" y="3320876"/>
                  </a:cubicBezTo>
                  <a:cubicBezTo>
                    <a:pt x="4944103" y="3317258"/>
                    <a:pt x="4939181" y="3313639"/>
                    <a:pt x="4940413" y="3306402"/>
                  </a:cubicBezTo>
                  <a:cubicBezTo>
                    <a:pt x="4941643" y="3300371"/>
                    <a:pt x="4946563" y="3296752"/>
                    <a:pt x="4951485" y="3296752"/>
                  </a:cubicBezTo>
                  <a:cubicBezTo>
                    <a:pt x="4962557" y="3296752"/>
                    <a:pt x="4973936" y="3294943"/>
                    <a:pt x="4985470" y="3294792"/>
                  </a:cubicBezTo>
                  <a:close/>
                  <a:moveTo>
                    <a:pt x="3523329" y="3289515"/>
                  </a:moveTo>
                  <a:cubicBezTo>
                    <a:pt x="3533927" y="3289515"/>
                    <a:pt x="3536281" y="3299284"/>
                    <a:pt x="3538637" y="3306611"/>
                  </a:cubicBezTo>
                  <a:cubicBezTo>
                    <a:pt x="3540403" y="3310275"/>
                    <a:pt x="3540697" y="3313328"/>
                    <a:pt x="3539519" y="3315770"/>
                  </a:cubicBezTo>
                  <a:cubicBezTo>
                    <a:pt x="3538343" y="3318212"/>
                    <a:pt x="3535693" y="3320044"/>
                    <a:pt x="3531571" y="3321265"/>
                  </a:cubicBezTo>
                  <a:cubicBezTo>
                    <a:pt x="3522151" y="3318823"/>
                    <a:pt x="3513907" y="3313938"/>
                    <a:pt x="3512731" y="3302948"/>
                  </a:cubicBezTo>
                  <a:cubicBezTo>
                    <a:pt x="3510375" y="3295621"/>
                    <a:pt x="3516263" y="3290736"/>
                    <a:pt x="3523329" y="3289515"/>
                  </a:cubicBezTo>
                  <a:close/>
                  <a:moveTo>
                    <a:pt x="3463121" y="3227366"/>
                  </a:moveTo>
                  <a:cubicBezTo>
                    <a:pt x="3478339" y="3231159"/>
                    <a:pt x="3474535" y="3242539"/>
                    <a:pt x="3469463" y="3251389"/>
                  </a:cubicBezTo>
                  <a:cubicBezTo>
                    <a:pt x="3455513" y="3274147"/>
                    <a:pt x="3460585" y="3288055"/>
                    <a:pt x="3485947" y="3296906"/>
                  </a:cubicBezTo>
                  <a:cubicBezTo>
                    <a:pt x="3489751" y="3298170"/>
                    <a:pt x="3494191" y="3300699"/>
                    <a:pt x="3496727" y="3304334"/>
                  </a:cubicBezTo>
                  <a:cubicBezTo>
                    <a:pt x="3499263" y="3307969"/>
                    <a:pt x="3499897" y="3312710"/>
                    <a:pt x="3496093" y="3318400"/>
                  </a:cubicBezTo>
                  <a:cubicBezTo>
                    <a:pt x="3488485" y="3328515"/>
                    <a:pt x="3483411" y="3318400"/>
                    <a:pt x="3477071" y="3313342"/>
                  </a:cubicBezTo>
                  <a:cubicBezTo>
                    <a:pt x="3469463" y="3308285"/>
                    <a:pt x="3464389" y="3295641"/>
                    <a:pt x="3452977" y="3304492"/>
                  </a:cubicBezTo>
                  <a:cubicBezTo>
                    <a:pt x="3444101" y="3312078"/>
                    <a:pt x="3445369" y="3323457"/>
                    <a:pt x="3447905" y="3332308"/>
                  </a:cubicBezTo>
                  <a:cubicBezTo>
                    <a:pt x="3450441" y="3343687"/>
                    <a:pt x="3459317" y="3360123"/>
                    <a:pt x="3441563" y="3362652"/>
                  </a:cubicBezTo>
                  <a:cubicBezTo>
                    <a:pt x="3427615" y="3365181"/>
                    <a:pt x="3427615" y="3347480"/>
                    <a:pt x="3423811" y="3337365"/>
                  </a:cubicBezTo>
                  <a:cubicBezTo>
                    <a:pt x="3417469" y="3318400"/>
                    <a:pt x="3411129" y="3298170"/>
                    <a:pt x="3406057" y="3284262"/>
                  </a:cubicBezTo>
                  <a:cubicBezTo>
                    <a:pt x="3406057" y="3265297"/>
                    <a:pt x="3451709" y="3223573"/>
                    <a:pt x="3463121" y="3227366"/>
                  </a:cubicBezTo>
                  <a:close/>
                  <a:moveTo>
                    <a:pt x="1582633" y="3134580"/>
                  </a:moveTo>
                  <a:cubicBezTo>
                    <a:pt x="1589490" y="3132290"/>
                    <a:pt x="1598739" y="3132595"/>
                    <a:pt x="1607669" y="3135038"/>
                  </a:cubicBezTo>
                  <a:cubicBezTo>
                    <a:pt x="1619151" y="3136259"/>
                    <a:pt x="1640837" y="3130153"/>
                    <a:pt x="1637011" y="3155797"/>
                  </a:cubicBezTo>
                  <a:cubicBezTo>
                    <a:pt x="1633183" y="3172893"/>
                    <a:pt x="1629357" y="3194874"/>
                    <a:pt x="1607669" y="3192432"/>
                  </a:cubicBezTo>
                  <a:cubicBezTo>
                    <a:pt x="1585981" y="3188768"/>
                    <a:pt x="1573225" y="3168009"/>
                    <a:pt x="1571949" y="3149692"/>
                  </a:cubicBezTo>
                  <a:cubicBezTo>
                    <a:pt x="1571311" y="3141754"/>
                    <a:pt x="1575776" y="3136870"/>
                    <a:pt x="1582633" y="3134580"/>
                  </a:cubicBezTo>
                  <a:close/>
                  <a:moveTo>
                    <a:pt x="5134403" y="3130153"/>
                  </a:moveTo>
                  <a:cubicBezTo>
                    <a:pt x="5142645" y="3130153"/>
                    <a:pt x="5145393" y="3135937"/>
                    <a:pt x="5146767" y="3141722"/>
                  </a:cubicBezTo>
                  <a:cubicBezTo>
                    <a:pt x="5146767" y="3146349"/>
                    <a:pt x="5145393" y="3150976"/>
                    <a:pt x="5139897" y="3149820"/>
                  </a:cubicBezTo>
                  <a:cubicBezTo>
                    <a:pt x="5133029" y="3149820"/>
                    <a:pt x="5128907" y="3145192"/>
                    <a:pt x="5127533" y="3139408"/>
                  </a:cubicBezTo>
                  <a:cubicBezTo>
                    <a:pt x="5126161" y="3134781"/>
                    <a:pt x="5127533" y="3131310"/>
                    <a:pt x="5134403" y="3130153"/>
                  </a:cubicBezTo>
                  <a:close/>
                  <a:moveTo>
                    <a:pt x="3621547" y="2951234"/>
                  </a:moveTo>
                  <a:cubicBezTo>
                    <a:pt x="3642307" y="2958488"/>
                    <a:pt x="3661845" y="2948817"/>
                    <a:pt x="3681383" y="2952443"/>
                  </a:cubicBezTo>
                  <a:cubicBezTo>
                    <a:pt x="3694817" y="2954861"/>
                    <a:pt x="3718019" y="2958488"/>
                    <a:pt x="3714355" y="2976621"/>
                  </a:cubicBezTo>
                  <a:cubicBezTo>
                    <a:pt x="3711913" y="2995962"/>
                    <a:pt x="3685047" y="2993545"/>
                    <a:pt x="3672835" y="3008051"/>
                  </a:cubicBezTo>
                  <a:cubicBezTo>
                    <a:pt x="3667951" y="3003215"/>
                    <a:pt x="3661845" y="3000798"/>
                    <a:pt x="3659403" y="2997171"/>
                  </a:cubicBezTo>
                  <a:cubicBezTo>
                    <a:pt x="3652077" y="2980247"/>
                    <a:pt x="3638643" y="2974203"/>
                    <a:pt x="3621547" y="2974203"/>
                  </a:cubicBezTo>
                  <a:cubicBezTo>
                    <a:pt x="3614221" y="2974203"/>
                    <a:pt x="3609335" y="2968159"/>
                    <a:pt x="3610557" y="2960905"/>
                  </a:cubicBezTo>
                  <a:cubicBezTo>
                    <a:pt x="3612999" y="2954861"/>
                    <a:pt x="3617883" y="2948817"/>
                    <a:pt x="3621547" y="2951234"/>
                  </a:cubicBezTo>
                  <a:close/>
                  <a:moveTo>
                    <a:pt x="58263" y="2930321"/>
                  </a:moveTo>
                  <a:lnTo>
                    <a:pt x="59487" y="2944423"/>
                  </a:lnTo>
                  <a:lnTo>
                    <a:pt x="61099" y="2950756"/>
                  </a:lnTo>
                  <a:close/>
                  <a:moveTo>
                    <a:pt x="5155447" y="2882878"/>
                  </a:moveTo>
                  <a:cubicBezTo>
                    <a:pt x="5157759" y="2895242"/>
                    <a:pt x="5153133" y="2904857"/>
                    <a:pt x="5143877" y="2907605"/>
                  </a:cubicBezTo>
                  <a:cubicBezTo>
                    <a:pt x="5141563" y="2908979"/>
                    <a:pt x="5136937" y="2904857"/>
                    <a:pt x="5136937" y="2902110"/>
                  </a:cubicBezTo>
                  <a:cubicBezTo>
                    <a:pt x="5138093" y="2889747"/>
                    <a:pt x="5143877" y="2882878"/>
                    <a:pt x="5155447" y="2882878"/>
                  </a:cubicBezTo>
                  <a:close/>
                  <a:moveTo>
                    <a:pt x="56799" y="2875427"/>
                  </a:moveTo>
                  <a:lnTo>
                    <a:pt x="55681" y="2900528"/>
                  </a:lnTo>
                  <a:lnTo>
                    <a:pt x="57627" y="2922981"/>
                  </a:lnTo>
                  <a:close/>
                  <a:moveTo>
                    <a:pt x="3461939" y="2844412"/>
                  </a:moveTo>
                  <a:cubicBezTo>
                    <a:pt x="3487327" y="2845642"/>
                    <a:pt x="3496999" y="2865326"/>
                    <a:pt x="3496999" y="2886240"/>
                  </a:cubicBezTo>
                  <a:cubicBezTo>
                    <a:pt x="3498209" y="2904694"/>
                    <a:pt x="3488537" y="2925609"/>
                    <a:pt x="3467985" y="2925609"/>
                  </a:cubicBezTo>
                  <a:cubicBezTo>
                    <a:pt x="3438969" y="2924378"/>
                    <a:pt x="3452269" y="2894852"/>
                    <a:pt x="3442597" y="2880089"/>
                  </a:cubicBezTo>
                  <a:cubicBezTo>
                    <a:pt x="3451059" y="2867787"/>
                    <a:pt x="3438969" y="2844412"/>
                    <a:pt x="3461939" y="2844412"/>
                  </a:cubicBezTo>
                  <a:close/>
                  <a:moveTo>
                    <a:pt x="3197816" y="2681049"/>
                  </a:moveTo>
                  <a:cubicBezTo>
                    <a:pt x="3202030" y="2679032"/>
                    <a:pt x="3206712" y="2679032"/>
                    <a:pt x="3212331" y="2683998"/>
                  </a:cubicBezTo>
                  <a:cubicBezTo>
                    <a:pt x="3219821" y="2691447"/>
                    <a:pt x="3213579" y="2700137"/>
                    <a:pt x="3212331" y="2708828"/>
                  </a:cubicBezTo>
                  <a:cubicBezTo>
                    <a:pt x="3207337" y="2737382"/>
                    <a:pt x="3193603" y="2758487"/>
                    <a:pt x="3164887" y="2769660"/>
                  </a:cubicBezTo>
                  <a:cubicBezTo>
                    <a:pt x="3146161" y="2777109"/>
                    <a:pt x="3133675" y="2790766"/>
                    <a:pt x="3144911" y="2814354"/>
                  </a:cubicBezTo>
                  <a:cubicBezTo>
                    <a:pt x="3149905" y="2823044"/>
                    <a:pt x="3146161" y="2830493"/>
                    <a:pt x="3142415" y="2839183"/>
                  </a:cubicBezTo>
                  <a:cubicBezTo>
                    <a:pt x="3138669" y="2851598"/>
                    <a:pt x="3141167" y="2865254"/>
                    <a:pt x="3151155" y="2867737"/>
                  </a:cubicBezTo>
                  <a:cubicBezTo>
                    <a:pt x="3174875" y="2876428"/>
                    <a:pt x="3181117" y="2891326"/>
                    <a:pt x="3179869" y="2914914"/>
                  </a:cubicBezTo>
                  <a:cubicBezTo>
                    <a:pt x="3179869" y="2926087"/>
                    <a:pt x="3184863" y="2944709"/>
                    <a:pt x="3199845" y="2944709"/>
                  </a:cubicBezTo>
                  <a:cubicBezTo>
                    <a:pt x="3213579" y="2945951"/>
                    <a:pt x="3217325" y="2932294"/>
                    <a:pt x="3221069" y="2919880"/>
                  </a:cubicBezTo>
                  <a:cubicBezTo>
                    <a:pt x="3231057" y="2896291"/>
                    <a:pt x="3257275" y="2878911"/>
                    <a:pt x="3246039" y="2852840"/>
                  </a:cubicBezTo>
                  <a:cubicBezTo>
                    <a:pt x="3247287" y="2835459"/>
                    <a:pt x="3252281" y="2823044"/>
                    <a:pt x="3246039" y="2809388"/>
                  </a:cubicBezTo>
                  <a:cubicBezTo>
                    <a:pt x="3238549" y="2795731"/>
                    <a:pt x="3244791" y="2789524"/>
                    <a:pt x="3257275" y="2785800"/>
                  </a:cubicBezTo>
                  <a:cubicBezTo>
                    <a:pt x="3273507" y="2782075"/>
                    <a:pt x="3272257" y="2793248"/>
                    <a:pt x="3273507" y="2803180"/>
                  </a:cubicBezTo>
                  <a:cubicBezTo>
                    <a:pt x="3277251" y="2834217"/>
                    <a:pt x="3279749" y="2864013"/>
                    <a:pt x="3285991" y="2893808"/>
                  </a:cubicBezTo>
                  <a:cubicBezTo>
                    <a:pt x="3293483" y="2926087"/>
                    <a:pt x="3309713" y="2932294"/>
                    <a:pt x="3337179" y="2917397"/>
                  </a:cubicBezTo>
                  <a:cubicBezTo>
                    <a:pt x="3340925" y="2914914"/>
                    <a:pt x="3344671" y="2913672"/>
                    <a:pt x="3349665" y="2911189"/>
                  </a:cubicBezTo>
                  <a:cubicBezTo>
                    <a:pt x="3359653" y="2953400"/>
                    <a:pt x="3422077" y="2916155"/>
                    <a:pt x="3429567" y="2965814"/>
                  </a:cubicBezTo>
                  <a:cubicBezTo>
                    <a:pt x="3432065" y="2980712"/>
                    <a:pt x="3452041" y="2975746"/>
                    <a:pt x="3458283" y="2963331"/>
                  </a:cubicBezTo>
                  <a:cubicBezTo>
                    <a:pt x="3477011" y="2934777"/>
                    <a:pt x="3498235" y="2944709"/>
                    <a:pt x="3520707" y="2954641"/>
                  </a:cubicBezTo>
                  <a:cubicBezTo>
                    <a:pt x="3525701" y="2957124"/>
                    <a:pt x="3530695" y="2959607"/>
                    <a:pt x="3535689" y="2960848"/>
                  </a:cubicBezTo>
                  <a:cubicBezTo>
                    <a:pt x="3556291" y="2965194"/>
                    <a:pt x="3567527" y="2969539"/>
                    <a:pt x="3570335" y="2976988"/>
                  </a:cubicBezTo>
                  <a:cubicBezTo>
                    <a:pt x="3573145" y="2984437"/>
                    <a:pt x="3567527" y="2994989"/>
                    <a:pt x="3554417" y="3011749"/>
                  </a:cubicBezTo>
                  <a:cubicBezTo>
                    <a:pt x="3538187" y="3035337"/>
                    <a:pt x="3515713" y="3046511"/>
                    <a:pt x="3490745" y="3057684"/>
                  </a:cubicBezTo>
                  <a:cubicBezTo>
                    <a:pt x="3474513" y="3063891"/>
                    <a:pt x="3463277" y="3053960"/>
                    <a:pt x="3453289" y="3042786"/>
                  </a:cubicBezTo>
                  <a:cubicBezTo>
                    <a:pt x="3449543" y="3037820"/>
                    <a:pt x="3442053" y="3027888"/>
                    <a:pt x="3440805" y="3030371"/>
                  </a:cubicBezTo>
                  <a:cubicBezTo>
                    <a:pt x="3428319" y="3055201"/>
                    <a:pt x="3399605" y="3053960"/>
                    <a:pt x="3380877" y="3068857"/>
                  </a:cubicBezTo>
                  <a:cubicBezTo>
                    <a:pt x="3374635" y="3073823"/>
                    <a:pt x="3370889" y="3089963"/>
                    <a:pt x="3385871" y="3092445"/>
                  </a:cubicBezTo>
                  <a:cubicBezTo>
                    <a:pt x="3417083" y="3096170"/>
                    <a:pt x="3427071" y="3122241"/>
                    <a:pt x="3423325" y="3143346"/>
                  </a:cubicBezTo>
                  <a:cubicBezTo>
                    <a:pt x="3417083" y="3170659"/>
                    <a:pt x="3392113" y="3188040"/>
                    <a:pt x="3364647" y="3188040"/>
                  </a:cubicBezTo>
                  <a:cubicBezTo>
                    <a:pt x="3342173" y="3188040"/>
                    <a:pt x="3335931" y="3186798"/>
                    <a:pt x="3334683" y="3214111"/>
                  </a:cubicBezTo>
                  <a:cubicBezTo>
                    <a:pt x="3333433" y="3237699"/>
                    <a:pt x="3318453" y="3262528"/>
                    <a:pt x="3283495" y="3273702"/>
                  </a:cubicBezTo>
                  <a:cubicBezTo>
                    <a:pt x="3249785" y="3286117"/>
                    <a:pt x="3213579" y="3299773"/>
                    <a:pt x="3183615" y="3324603"/>
                  </a:cubicBezTo>
                  <a:cubicBezTo>
                    <a:pt x="3172379" y="3334534"/>
                    <a:pt x="3159893" y="3343225"/>
                    <a:pt x="3146161" y="3330810"/>
                  </a:cubicBezTo>
                  <a:cubicBezTo>
                    <a:pt x="3132427" y="3318395"/>
                    <a:pt x="3136173" y="3303497"/>
                    <a:pt x="3144911" y="3291083"/>
                  </a:cubicBezTo>
                  <a:cubicBezTo>
                    <a:pt x="3162391" y="3268736"/>
                    <a:pt x="3151155" y="3258804"/>
                    <a:pt x="3131179" y="3248872"/>
                  </a:cubicBezTo>
                  <a:cubicBezTo>
                    <a:pt x="3107457" y="3238940"/>
                    <a:pt x="3087481" y="3224043"/>
                    <a:pt x="3060015" y="3224043"/>
                  </a:cubicBezTo>
                  <a:cubicBezTo>
                    <a:pt x="3022559" y="3221560"/>
                    <a:pt x="3001335" y="3186798"/>
                    <a:pt x="2967625" y="3175625"/>
                  </a:cubicBezTo>
                  <a:cubicBezTo>
                    <a:pt x="2961383" y="3174383"/>
                    <a:pt x="2965129" y="3168176"/>
                    <a:pt x="2967625" y="3161968"/>
                  </a:cubicBezTo>
                  <a:cubicBezTo>
                    <a:pt x="2990099" y="3119758"/>
                    <a:pt x="2985105" y="3107343"/>
                    <a:pt x="2938911" y="3091204"/>
                  </a:cubicBezTo>
                  <a:cubicBezTo>
                    <a:pt x="2915189" y="3083755"/>
                    <a:pt x="2892717" y="3071340"/>
                    <a:pt x="2870243" y="3061408"/>
                  </a:cubicBezTo>
                  <a:cubicBezTo>
                    <a:pt x="2830291" y="3047752"/>
                    <a:pt x="2829043" y="3031613"/>
                    <a:pt x="2854013" y="2996851"/>
                  </a:cubicBezTo>
                  <a:cubicBezTo>
                    <a:pt x="2859007" y="2990644"/>
                    <a:pt x="2861503" y="2984437"/>
                    <a:pt x="2870243" y="2980712"/>
                  </a:cubicBezTo>
                  <a:cubicBezTo>
                    <a:pt x="2952643" y="2947192"/>
                    <a:pt x="2975117" y="2864013"/>
                    <a:pt x="3022559" y="2798214"/>
                  </a:cubicBezTo>
                  <a:cubicBezTo>
                    <a:pt x="3045033" y="2767177"/>
                    <a:pt x="3066257" y="2734899"/>
                    <a:pt x="3087481" y="2702620"/>
                  </a:cubicBezTo>
                  <a:cubicBezTo>
                    <a:pt x="3099965" y="2685240"/>
                    <a:pt x="3123687" y="2685240"/>
                    <a:pt x="3136173" y="2695171"/>
                  </a:cubicBezTo>
                  <a:cubicBezTo>
                    <a:pt x="3157397" y="2711311"/>
                    <a:pt x="3169881" y="2701379"/>
                    <a:pt x="3186111" y="2690206"/>
                  </a:cubicBezTo>
                  <a:cubicBezTo>
                    <a:pt x="3189857" y="2687102"/>
                    <a:pt x="3193602" y="2683067"/>
                    <a:pt x="3197816" y="2681049"/>
                  </a:cubicBezTo>
                  <a:close/>
                  <a:moveTo>
                    <a:pt x="1421433" y="2632226"/>
                  </a:moveTo>
                  <a:cubicBezTo>
                    <a:pt x="1436689" y="2628479"/>
                    <a:pt x="1454124" y="2633475"/>
                    <a:pt x="1470937" y="2647837"/>
                  </a:cubicBezTo>
                  <a:cubicBezTo>
                    <a:pt x="1489617" y="2662824"/>
                    <a:pt x="1508297" y="2677811"/>
                    <a:pt x="1528223" y="2691548"/>
                  </a:cubicBezTo>
                  <a:cubicBezTo>
                    <a:pt x="1535073" y="2695919"/>
                    <a:pt x="1537563" y="2701227"/>
                    <a:pt x="1538187" y="2706847"/>
                  </a:cubicBezTo>
                  <a:cubicBezTo>
                    <a:pt x="1538809" y="2712467"/>
                    <a:pt x="1537563" y="2718399"/>
                    <a:pt x="1536941" y="2724019"/>
                  </a:cubicBezTo>
                  <a:cubicBezTo>
                    <a:pt x="1533205" y="2760237"/>
                    <a:pt x="1514525" y="2796454"/>
                    <a:pt x="1536941" y="2831423"/>
                  </a:cubicBezTo>
                  <a:cubicBezTo>
                    <a:pt x="1536941" y="2832672"/>
                    <a:pt x="1536941" y="2835169"/>
                    <a:pt x="1536941" y="2835169"/>
                  </a:cubicBezTo>
                  <a:cubicBezTo>
                    <a:pt x="1500825" y="2886373"/>
                    <a:pt x="1535695" y="2945071"/>
                    <a:pt x="1519505" y="2998772"/>
                  </a:cubicBezTo>
                  <a:cubicBezTo>
                    <a:pt x="1513279" y="3020003"/>
                    <a:pt x="1499579" y="3018754"/>
                    <a:pt x="1484635" y="3012510"/>
                  </a:cubicBezTo>
                  <a:cubicBezTo>
                    <a:pt x="1462219" y="3000021"/>
                    <a:pt x="1443539" y="2995026"/>
                    <a:pt x="1421121" y="3016257"/>
                  </a:cubicBezTo>
                  <a:cubicBezTo>
                    <a:pt x="1406177" y="3029994"/>
                    <a:pt x="1385007" y="3027497"/>
                    <a:pt x="1371307" y="3011261"/>
                  </a:cubicBezTo>
                  <a:cubicBezTo>
                    <a:pt x="1348891" y="2982537"/>
                    <a:pt x="1322737" y="2962555"/>
                    <a:pt x="1287867" y="2955062"/>
                  </a:cubicBezTo>
                  <a:cubicBezTo>
                    <a:pt x="1282885" y="2955062"/>
                    <a:pt x="1276659" y="2951315"/>
                    <a:pt x="1274169" y="2947568"/>
                  </a:cubicBezTo>
                  <a:cubicBezTo>
                    <a:pt x="1254243" y="2911351"/>
                    <a:pt x="1225599" y="2907604"/>
                    <a:pt x="1189483" y="2933831"/>
                  </a:cubicBezTo>
                  <a:cubicBezTo>
                    <a:pt x="1191975" y="2912600"/>
                    <a:pt x="1200691" y="2902609"/>
                    <a:pt x="1208163" y="2892618"/>
                  </a:cubicBezTo>
                  <a:cubicBezTo>
                    <a:pt x="1221863" y="2876382"/>
                    <a:pt x="1233071" y="2868889"/>
                    <a:pt x="1249261" y="2892618"/>
                  </a:cubicBezTo>
                  <a:cubicBezTo>
                    <a:pt x="1267941" y="2920093"/>
                    <a:pt x="1281641" y="2916346"/>
                    <a:pt x="1295339" y="2883876"/>
                  </a:cubicBezTo>
                  <a:cubicBezTo>
                    <a:pt x="1311529" y="2850156"/>
                    <a:pt x="1321493" y="2843911"/>
                    <a:pt x="1346399" y="2858898"/>
                  </a:cubicBezTo>
                  <a:cubicBezTo>
                    <a:pt x="1350135" y="2861396"/>
                    <a:pt x="1356363" y="2865142"/>
                    <a:pt x="1357609" y="2870138"/>
                  </a:cubicBezTo>
                  <a:cubicBezTo>
                    <a:pt x="1360099" y="2883876"/>
                    <a:pt x="1358853" y="2902609"/>
                    <a:pt x="1380025" y="2896364"/>
                  </a:cubicBezTo>
                  <a:cubicBezTo>
                    <a:pt x="1399951" y="2888871"/>
                    <a:pt x="1424857" y="2881378"/>
                    <a:pt x="1424857" y="2853902"/>
                  </a:cubicBezTo>
                  <a:cubicBezTo>
                    <a:pt x="1423613" y="2831423"/>
                    <a:pt x="1432331" y="2817685"/>
                    <a:pt x="1451011" y="2805196"/>
                  </a:cubicBezTo>
                  <a:cubicBezTo>
                    <a:pt x="1470937" y="2793956"/>
                    <a:pt x="1468445" y="2780219"/>
                    <a:pt x="1447275" y="2768979"/>
                  </a:cubicBezTo>
                  <a:cubicBezTo>
                    <a:pt x="1426103" y="2757739"/>
                    <a:pt x="1407423" y="2746499"/>
                    <a:pt x="1380025" y="2761485"/>
                  </a:cubicBezTo>
                  <a:cubicBezTo>
                    <a:pt x="1365081" y="2770228"/>
                    <a:pt x="1346399" y="2763983"/>
                    <a:pt x="1328965" y="2752743"/>
                  </a:cubicBezTo>
                  <a:cubicBezTo>
                    <a:pt x="1276659" y="2721521"/>
                    <a:pt x="1272923" y="2722770"/>
                    <a:pt x="1228089" y="2765232"/>
                  </a:cubicBezTo>
                  <a:cubicBezTo>
                    <a:pt x="1224353" y="2768979"/>
                    <a:pt x="1218127" y="2773974"/>
                    <a:pt x="1214391" y="2772725"/>
                  </a:cubicBezTo>
                  <a:cubicBezTo>
                    <a:pt x="1174539" y="2763983"/>
                    <a:pt x="1163331" y="2795205"/>
                    <a:pt x="1147141" y="2820183"/>
                  </a:cubicBezTo>
                  <a:cubicBezTo>
                    <a:pt x="1144651" y="2825178"/>
                    <a:pt x="1138423" y="2827676"/>
                    <a:pt x="1134687" y="2830174"/>
                  </a:cubicBezTo>
                  <a:cubicBezTo>
                    <a:pt x="1103553" y="2772725"/>
                    <a:pt x="1130951" y="2721521"/>
                    <a:pt x="1198201" y="2717775"/>
                  </a:cubicBezTo>
                  <a:cubicBezTo>
                    <a:pt x="1210655" y="2717775"/>
                    <a:pt x="1219373" y="2715277"/>
                    <a:pt x="1224353" y="2704037"/>
                  </a:cubicBezTo>
                  <a:cubicBezTo>
                    <a:pt x="1239299" y="2669068"/>
                    <a:pt x="1269187" y="2674064"/>
                    <a:pt x="1294095" y="2684055"/>
                  </a:cubicBezTo>
                  <a:cubicBezTo>
                    <a:pt x="1315265" y="2691548"/>
                    <a:pt x="1335191" y="2691548"/>
                    <a:pt x="1356363" y="2691548"/>
                  </a:cubicBezTo>
                  <a:cubicBezTo>
                    <a:pt x="1371307" y="2691548"/>
                    <a:pt x="1380025" y="2684055"/>
                    <a:pt x="1385007" y="2669068"/>
                  </a:cubicBezTo>
                  <a:cubicBezTo>
                    <a:pt x="1393101" y="2648461"/>
                    <a:pt x="1406177" y="2635973"/>
                    <a:pt x="1421433" y="2632226"/>
                  </a:cubicBezTo>
                  <a:close/>
                  <a:moveTo>
                    <a:pt x="4630467" y="2488513"/>
                  </a:moveTo>
                  <a:cubicBezTo>
                    <a:pt x="4646703" y="2494924"/>
                    <a:pt x="4646703" y="2510309"/>
                    <a:pt x="4646703" y="2524412"/>
                  </a:cubicBezTo>
                  <a:cubicBezTo>
                    <a:pt x="4645453" y="2524412"/>
                    <a:pt x="4644205" y="2523130"/>
                    <a:pt x="4644205" y="2523130"/>
                  </a:cubicBezTo>
                  <a:cubicBezTo>
                    <a:pt x="4635463" y="2514155"/>
                    <a:pt x="4620477" y="2509027"/>
                    <a:pt x="4622975" y="2493642"/>
                  </a:cubicBezTo>
                  <a:cubicBezTo>
                    <a:pt x="4624223" y="2491078"/>
                    <a:pt x="4629219" y="2487231"/>
                    <a:pt x="4630467" y="2488513"/>
                  </a:cubicBezTo>
                  <a:close/>
                  <a:moveTo>
                    <a:pt x="1218227" y="2455530"/>
                  </a:moveTo>
                  <a:cubicBezTo>
                    <a:pt x="1226077" y="2454262"/>
                    <a:pt x="1228693" y="2460603"/>
                    <a:pt x="1228693" y="2465675"/>
                  </a:cubicBezTo>
                  <a:cubicBezTo>
                    <a:pt x="1228693" y="2475820"/>
                    <a:pt x="1223461" y="2483429"/>
                    <a:pt x="1214301" y="2485965"/>
                  </a:cubicBezTo>
                  <a:cubicBezTo>
                    <a:pt x="1206451" y="2485965"/>
                    <a:pt x="1202527" y="2482161"/>
                    <a:pt x="1202527" y="2475820"/>
                  </a:cubicBezTo>
                  <a:cubicBezTo>
                    <a:pt x="1202527" y="2465675"/>
                    <a:pt x="1210377" y="2459335"/>
                    <a:pt x="1218227" y="2455530"/>
                  </a:cubicBezTo>
                  <a:close/>
                  <a:moveTo>
                    <a:pt x="1288462" y="2402666"/>
                  </a:moveTo>
                  <a:cubicBezTo>
                    <a:pt x="1310123" y="2399004"/>
                    <a:pt x="1316196" y="2410860"/>
                    <a:pt x="1320865" y="2447123"/>
                  </a:cubicBezTo>
                  <a:cubicBezTo>
                    <a:pt x="1322111" y="2457041"/>
                    <a:pt x="1325849" y="2469438"/>
                    <a:pt x="1335813" y="2469438"/>
                  </a:cubicBezTo>
                  <a:cubicBezTo>
                    <a:pt x="1348269" y="2469438"/>
                    <a:pt x="1343287" y="2459520"/>
                    <a:pt x="1342041" y="2454561"/>
                  </a:cubicBezTo>
                  <a:cubicBezTo>
                    <a:pt x="1339549" y="2444643"/>
                    <a:pt x="1337059" y="2437205"/>
                    <a:pt x="1348269" y="2434725"/>
                  </a:cubicBezTo>
                  <a:cubicBezTo>
                    <a:pt x="1359479" y="2432246"/>
                    <a:pt x="1368197" y="2437205"/>
                    <a:pt x="1370689" y="2448363"/>
                  </a:cubicBezTo>
                  <a:cubicBezTo>
                    <a:pt x="1371935" y="2454561"/>
                    <a:pt x="1371935" y="2459520"/>
                    <a:pt x="1371935" y="2464479"/>
                  </a:cubicBezTo>
                  <a:cubicBezTo>
                    <a:pt x="1368197" y="2501672"/>
                    <a:pt x="1373181" y="2533906"/>
                    <a:pt x="1400583" y="2561180"/>
                  </a:cubicBezTo>
                  <a:cubicBezTo>
                    <a:pt x="1404319" y="2564280"/>
                    <a:pt x="1408057" y="2568929"/>
                    <a:pt x="1409769" y="2574198"/>
                  </a:cubicBezTo>
                  <a:cubicBezTo>
                    <a:pt x="1411481" y="2579467"/>
                    <a:pt x="1411171" y="2585356"/>
                    <a:pt x="1406811" y="2590934"/>
                  </a:cubicBezTo>
                  <a:cubicBezTo>
                    <a:pt x="1405565" y="2593414"/>
                    <a:pt x="1399337" y="2595893"/>
                    <a:pt x="1396845" y="2594654"/>
                  </a:cubicBezTo>
                  <a:cubicBezTo>
                    <a:pt x="1385635" y="2592174"/>
                    <a:pt x="1384391" y="2581016"/>
                    <a:pt x="1379407" y="2572338"/>
                  </a:cubicBezTo>
                  <a:cubicBezTo>
                    <a:pt x="1375671" y="2566139"/>
                    <a:pt x="1374425" y="2557461"/>
                    <a:pt x="1371935" y="2551262"/>
                  </a:cubicBezTo>
                  <a:cubicBezTo>
                    <a:pt x="1356987" y="2519029"/>
                    <a:pt x="1348269" y="2516549"/>
                    <a:pt x="1322111" y="2538865"/>
                  </a:cubicBezTo>
                  <a:cubicBezTo>
                    <a:pt x="1313393" y="2546303"/>
                    <a:pt x="1305919" y="2557461"/>
                    <a:pt x="1293463" y="2547543"/>
                  </a:cubicBezTo>
                  <a:cubicBezTo>
                    <a:pt x="1282253" y="2540104"/>
                    <a:pt x="1283499" y="2526467"/>
                    <a:pt x="1288481" y="2515309"/>
                  </a:cubicBezTo>
                  <a:cubicBezTo>
                    <a:pt x="1303427" y="2488035"/>
                    <a:pt x="1302183" y="2473158"/>
                    <a:pt x="1266061" y="2471918"/>
                  </a:cubicBezTo>
                  <a:cubicBezTo>
                    <a:pt x="1247377" y="2470678"/>
                    <a:pt x="1238659" y="2450842"/>
                    <a:pt x="1234921" y="2433485"/>
                  </a:cubicBezTo>
                  <a:cubicBezTo>
                    <a:pt x="1229939" y="2413649"/>
                    <a:pt x="1249869" y="2417369"/>
                    <a:pt x="1261079" y="2411170"/>
                  </a:cubicBezTo>
                  <a:cubicBezTo>
                    <a:pt x="1272289" y="2406831"/>
                    <a:pt x="1281242" y="2403886"/>
                    <a:pt x="1288462" y="2402666"/>
                  </a:cubicBezTo>
                  <a:close/>
                  <a:moveTo>
                    <a:pt x="3164488" y="2398598"/>
                  </a:moveTo>
                  <a:cubicBezTo>
                    <a:pt x="3170170" y="2401222"/>
                    <a:pt x="3174588" y="2406778"/>
                    <a:pt x="3177113" y="2416040"/>
                  </a:cubicBezTo>
                  <a:cubicBezTo>
                    <a:pt x="3178375" y="2420980"/>
                    <a:pt x="3183425" y="2427154"/>
                    <a:pt x="3187211" y="2427154"/>
                  </a:cubicBezTo>
                  <a:cubicBezTo>
                    <a:pt x="3209935" y="2424684"/>
                    <a:pt x="3212461" y="2438267"/>
                    <a:pt x="3208673" y="2454321"/>
                  </a:cubicBezTo>
                  <a:cubicBezTo>
                    <a:pt x="3204885" y="2474078"/>
                    <a:pt x="3196049" y="2492601"/>
                    <a:pt x="3174587" y="2498775"/>
                  </a:cubicBezTo>
                  <a:cubicBezTo>
                    <a:pt x="3156913" y="2502480"/>
                    <a:pt x="3144289" y="2490131"/>
                    <a:pt x="3136715" y="2476548"/>
                  </a:cubicBezTo>
                  <a:cubicBezTo>
                    <a:pt x="3129139" y="2464199"/>
                    <a:pt x="3120303" y="2450616"/>
                    <a:pt x="3122827" y="2434563"/>
                  </a:cubicBezTo>
                  <a:cubicBezTo>
                    <a:pt x="3120303" y="2417275"/>
                    <a:pt x="3125353" y="2402457"/>
                    <a:pt x="3144289" y="2398752"/>
                  </a:cubicBezTo>
                  <a:cubicBezTo>
                    <a:pt x="3151864" y="2396282"/>
                    <a:pt x="3158807" y="2395974"/>
                    <a:pt x="3164488" y="2398598"/>
                  </a:cubicBezTo>
                  <a:close/>
                  <a:moveTo>
                    <a:pt x="3232605" y="2353584"/>
                  </a:moveTo>
                  <a:cubicBezTo>
                    <a:pt x="3246037" y="2349852"/>
                    <a:pt x="3246037" y="2369759"/>
                    <a:pt x="3248481" y="2379712"/>
                  </a:cubicBezTo>
                  <a:cubicBezTo>
                    <a:pt x="3250923" y="2399619"/>
                    <a:pt x="3235047" y="2407084"/>
                    <a:pt x="3217951" y="2414550"/>
                  </a:cubicBezTo>
                  <a:cubicBezTo>
                    <a:pt x="3209403" y="2409573"/>
                    <a:pt x="3197191" y="2399619"/>
                    <a:pt x="3200855" y="2389666"/>
                  </a:cubicBezTo>
                  <a:cubicBezTo>
                    <a:pt x="3204519" y="2373491"/>
                    <a:pt x="3217951" y="2357317"/>
                    <a:pt x="3232605" y="2353584"/>
                  </a:cubicBezTo>
                  <a:close/>
                  <a:moveTo>
                    <a:pt x="1078175" y="2206981"/>
                  </a:moveTo>
                  <a:cubicBezTo>
                    <a:pt x="1085343" y="2206981"/>
                    <a:pt x="1091317" y="2209479"/>
                    <a:pt x="1091317" y="2216973"/>
                  </a:cubicBezTo>
                  <a:cubicBezTo>
                    <a:pt x="1091317" y="2224466"/>
                    <a:pt x="1087733" y="2231959"/>
                    <a:pt x="1078175" y="2231959"/>
                  </a:cubicBezTo>
                  <a:cubicBezTo>
                    <a:pt x="1072203" y="2233208"/>
                    <a:pt x="1066229" y="2231959"/>
                    <a:pt x="1065035" y="2223217"/>
                  </a:cubicBezTo>
                  <a:cubicBezTo>
                    <a:pt x="1066229" y="2214475"/>
                    <a:pt x="1071007" y="2208230"/>
                    <a:pt x="1078175" y="2206981"/>
                  </a:cubicBezTo>
                  <a:close/>
                  <a:moveTo>
                    <a:pt x="3216453" y="2081790"/>
                  </a:moveTo>
                  <a:cubicBezTo>
                    <a:pt x="3225195" y="2080596"/>
                    <a:pt x="3228943" y="2087763"/>
                    <a:pt x="3226445" y="2094930"/>
                  </a:cubicBezTo>
                  <a:cubicBezTo>
                    <a:pt x="3226445" y="2103292"/>
                    <a:pt x="3217703" y="2105681"/>
                    <a:pt x="3210209" y="2106875"/>
                  </a:cubicBezTo>
                  <a:cubicBezTo>
                    <a:pt x="3202717" y="2106875"/>
                    <a:pt x="3202717" y="2102097"/>
                    <a:pt x="3202717" y="2096125"/>
                  </a:cubicBezTo>
                  <a:cubicBezTo>
                    <a:pt x="3202717" y="2086568"/>
                    <a:pt x="3208961" y="2082985"/>
                    <a:pt x="3216453" y="2081790"/>
                  </a:cubicBezTo>
                  <a:close/>
                  <a:moveTo>
                    <a:pt x="4209193" y="1871782"/>
                  </a:moveTo>
                  <a:cubicBezTo>
                    <a:pt x="4222053" y="1878221"/>
                    <a:pt x="4223339" y="1889812"/>
                    <a:pt x="4229769" y="1901403"/>
                  </a:cubicBezTo>
                  <a:cubicBezTo>
                    <a:pt x="4233627" y="1908487"/>
                    <a:pt x="4236201" y="1915570"/>
                    <a:pt x="4235879" y="1922171"/>
                  </a:cubicBezTo>
                  <a:cubicBezTo>
                    <a:pt x="4235557" y="1928771"/>
                    <a:pt x="4232341" y="1934888"/>
                    <a:pt x="4224625" y="1940040"/>
                  </a:cubicBezTo>
                  <a:cubicBezTo>
                    <a:pt x="4209193" y="1950343"/>
                    <a:pt x="4193761" y="1952919"/>
                    <a:pt x="4180899" y="1933601"/>
                  </a:cubicBezTo>
                  <a:cubicBezTo>
                    <a:pt x="4222053" y="1933601"/>
                    <a:pt x="4222053" y="1933601"/>
                    <a:pt x="4211765" y="1896252"/>
                  </a:cubicBezTo>
                  <a:cubicBezTo>
                    <a:pt x="4209193" y="1888524"/>
                    <a:pt x="4209193" y="1880797"/>
                    <a:pt x="4209193" y="1871782"/>
                  </a:cubicBezTo>
                  <a:close/>
                  <a:moveTo>
                    <a:pt x="2375209" y="1867534"/>
                  </a:moveTo>
                  <a:cubicBezTo>
                    <a:pt x="2383123" y="1868783"/>
                    <a:pt x="2392355" y="1870032"/>
                    <a:pt x="2393673" y="1880023"/>
                  </a:cubicBezTo>
                  <a:cubicBezTo>
                    <a:pt x="2393673" y="1888766"/>
                    <a:pt x="2387079" y="1890015"/>
                    <a:pt x="2379165" y="1892512"/>
                  </a:cubicBezTo>
                  <a:cubicBezTo>
                    <a:pt x="2371253" y="1891263"/>
                    <a:pt x="2364659" y="1886268"/>
                    <a:pt x="2363339" y="1878774"/>
                  </a:cubicBezTo>
                  <a:cubicBezTo>
                    <a:pt x="2362021" y="1870032"/>
                    <a:pt x="2367295" y="1866285"/>
                    <a:pt x="2375209" y="1867534"/>
                  </a:cubicBezTo>
                  <a:close/>
                  <a:moveTo>
                    <a:pt x="4122678" y="1866047"/>
                  </a:moveTo>
                  <a:cubicBezTo>
                    <a:pt x="4128631" y="1866206"/>
                    <a:pt x="4133211" y="1870984"/>
                    <a:pt x="4133211" y="1881178"/>
                  </a:cubicBezTo>
                  <a:cubicBezTo>
                    <a:pt x="4134431" y="1910486"/>
                    <a:pt x="4150307" y="1920680"/>
                    <a:pt x="4168625" y="1933422"/>
                  </a:cubicBezTo>
                  <a:cubicBezTo>
                    <a:pt x="4130769" y="1947439"/>
                    <a:pt x="4120999" y="1941067"/>
                    <a:pt x="4122221" y="1900292"/>
                  </a:cubicBezTo>
                  <a:cubicBezTo>
                    <a:pt x="4122221" y="1886275"/>
                    <a:pt x="4116115" y="1881178"/>
                    <a:pt x="4103903" y="1878630"/>
                  </a:cubicBezTo>
                  <a:cubicBezTo>
                    <a:pt x="4109398" y="1870347"/>
                    <a:pt x="4116725" y="1865888"/>
                    <a:pt x="4122678" y="1866047"/>
                  </a:cubicBezTo>
                  <a:close/>
                  <a:moveTo>
                    <a:pt x="860564" y="1858386"/>
                  </a:moveTo>
                  <a:cubicBezTo>
                    <a:pt x="863603" y="1858386"/>
                    <a:pt x="866802" y="1859622"/>
                    <a:pt x="870001" y="1860241"/>
                  </a:cubicBezTo>
                  <a:cubicBezTo>
                    <a:pt x="890475" y="1862714"/>
                    <a:pt x="912231" y="1867660"/>
                    <a:pt x="930145" y="1880024"/>
                  </a:cubicBezTo>
                  <a:cubicBezTo>
                    <a:pt x="935265" y="1882497"/>
                    <a:pt x="942943" y="1886206"/>
                    <a:pt x="940383" y="1893625"/>
                  </a:cubicBezTo>
                  <a:cubicBezTo>
                    <a:pt x="940383" y="1901044"/>
                    <a:pt x="932705" y="1903517"/>
                    <a:pt x="925027" y="1903517"/>
                  </a:cubicBezTo>
                  <a:cubicBezTo>
                    <a:pt x="899433" y="1903517"/>
                    <a:pt x="875119" y="1899807"/>
                    <a:pt x="857205" y="1878788"/>
                  </a:cubicBezTo>
                  <a:cubicBezTo>
                    <a:pt x="853365" y="1873842"/>
                    <a:pt x="850807" y="1870133"/>
                    <a:pt x="852085" y="1863950"/>
                  </a:cubicBezTo>
                  <a:cubicBezTo>
                    <a:pt x="854645" y="1859622"/>
                    <a:pt x="857525" y="1858386"/>
                    <a:pt x="860564" y="1858386"/>
                  </a:cubicBezTo>
                  <a:close/>
                  <a:moveTo>
                    <a:pt x="2390397" y="1427930"/>
                  </a:moveTo>
                  <a:cubicBezTo>
                    <a:pt x="2407821" y="1426683"/>
                    <a:pt x="2421513" y="1441640"/>
                    <a:pt x="2417779" y="1457843"/>
                  </a:cubicBezTo>
                  <a:cubicBezTo>
                    <a:pt x="2406577" y="1512684"/>
                    <a:pt x="2405333" y="1570018"/>
                    <a:pt x="2394131" y="1624860"/>
                  </a:cubicBezTo>
                  <a:cubicBezTo>
                    <a:pt x="2391641" y="1633584"/>
                    <a:pt x="2390397" y="1642309"/>
                    <a:pt x="2384173" y="1646048"/>
                  </a:cubicBezTo>
                  <a:cubicBezTo>
                    <a:pt x="2353057" y="1675962"/>
                    <a:pt x="2351811" y="1709614"/>
                    <a:pt x="2360525" y="1748252"/>
                  </a:cubicBezTo>
                  <a:cubicBezTo>
                    <a:pt x="2369237" y="1789383"/>
                    <a:pt x="2359279" y="1830514"/>
                    <a:pt x="2351811" y="1871645"/>
                  </a:cubicBezTo>
                  <a:cubicBezTo>
                    <a:pt x="2349323" y="1892834"/>
                    <a:pt x="2346833" y="1915269"/>
                    <a:pt x="2343099" y="1936458"/>
                  </a:cubicBezTo>
                  <a:cubicBezTo>
                    <a:pt x="2343099" y="1943936"/>
                    <a:pt x="2345589" y="1950168"/>
                    <a:pt x="2353057" y="1952661"/>
                  </a:cubicBezTo>
                  <a:cubicBezTo>
                    <a:pt x="2359279" y="1955154"/>
                    <a:pt x="2366747" y="1952661"/>
                    <a:pt x="2370481" y="1946429"/>
                  </a:cubicBezTo>
                  <a:cubicBezTo>
                    <a:pt x="2382929" y="1928979"/>
                    <a:pt x="2390397" y="1905298"/>
                    <a:pt x="2420269" y="1905298"/>
                  </a:cubicBezTo>
                  <a:cubicBezTo>
                    <a:pt x="2430225" y="1904051"/>
                    <a:pt x="2426491" y="1890341"/>
                    <a:pt x="2419023" y="1884109"/>
                  </a:cubicBezTo>
                  <a:cubicBezTo>
                    <a:pt x="2400353" y="1870399"/>
                    <a:pt x="2415289" y="1865413"/>
                    <a:pt x="2426491" y="1864167"/>
                  </a:cubicBezTo>
                  <a:cubicBezTo>
                    <a:pt x="2442673" y="1859181"/>
                    <a:pt x="2461343" y="1859181"/>
                    <a:pt x="2476279" y="1870399"/>
                  </a:cubicBezTo>
                  <a:cubicBezTo>
                    <a:pt x="2484991" y="1875384"/>
                    <a:pt x="2492459" y="1881616"/>
                    <a:pt x="2502417" y="1881616"/>
                  </a:cubicBezTo>
                  <a:cubicBezTo>
                    <a:pt x="2521087" y="1881616"/>
                    <a:pt x="2528555" y="1887848"/>
                    <a:pt x="2517353" y="1909037"/>
                  </a:cubicBezTo>
                  <a:cubicBezTo>
                    <a:pt x="2506151" y="1928979"/>
                    <a:pt x="2519841" y="1962632"/>
                    <a:pt x="2539757" y="1973849"/>
                  </a:cubicBezTo>
                  <a:cubicBezTo>
                    <a:pt x="2554693" y="1982574"/>
                    <a:pt x="2568383" y="1983821"/>
                    <a:pt x="2572117" y="1962632"/>
                  </a:cubicBezTo>
                  <a:cubicBezTo>
                    <a:pt x="2573363" y="1951414"/>
                    <a:pt x="2579585" y="1945182"/>
                    <a:pt x="2585809" y="1936458"/>
                  </a:cubicBezTo>
                  <a:cubicBezTo>
                    <a:pt x="2595767" y="1919008"/>
                    <a:pt x="2601989" y="1915269"/>
                    <a:pt x="2625639" y="1927733"/>
                  </a:cubicBezTo>
                  <a:cubicBezTo>
                    <a:pt x="2650531" y="1938950"/>
                    <a:pt x="2666713" y="1950168"/>
                    <a:pt x="2677915" y="1976342"/>
                  </a:cubicBezTo>
                  <a:cubicBezTo>
                    <a:pt x="2691605" y="2002516"/>
                    <a:pt x="2721477" y="1996285"/>
                    <a:pt x="2743881" y="1991299"/>
                  </a:cubicBezTo>
                  <a:cubicBezTo>
                    <a:pt x="2763797" y="1987560"/>
                    <a:pt x="2766285" y="1970110"/>
                    <a:pt x="2760063" y="1951414"/>
                  </a:cubicBezTo>
                  <a:cubicBezTo>
                    <a:pt x="2756329" y="1942690"/>
                    <a:pt x="2763797" y="1938950"/>
                    <a:pt x="2771265" y="1935211"/>
                  </a:cubicBezTo>
                  <a:cubicBezTo>
                    <a:pt x="2801137" y="1919008"/>
                    <a:pt x="2803625" y="1906544"/>
                    <a:pt x="2778733" y="1882863"/>
                  </a:cubicBezTo>
                  <a:cubicBezTo>
                    <a:pt x="2770019" y="1874138"/>
                    <a:pt x="2753839" y="1870399"/>
                    <a:pt x="2762551" y="1855442"/>
                  </a:cubicBezTo>
                  <a:cubicBezTo>
                    <a:pt x="2770019" y="1840485"/>
                    <a:pt x="2784955" y="1844225"/>
                    <a:pt x="2799891" y="1842978"/>
                  </a:cubicBezTo>
                  <a:cubicBezTo>
                    <a:pt x="2837231" y="1839239"/>
                    <a:pt x="2872083" y="1846717"/>
                    <a:pt x="2906933" y="1854196"/>
                  </a:cubicBezTo>
                  <a:cubicBezTo>
                    <a:pt x="2919379" y="1856688"/>
                    <a:pt x="2933071" y="1846717"/>
                    <a:pt x="2926847" y="1834253"/>
                  </a:cubicBezTo>
                  <a:cubicBezTo>
                    <a:pt x="2911911" y="1803094"/>
                    <a:pt x="2935561" y="1785644"/>
                    <a:pt x="2949251" y="1764455"/>
                  </a:cubicBezTo>
                  <a:cubicBezTo>
                    <a:pt x="2955475" y="1758223"/>
                    <a:pt x="2962943" y="1751992"/>
                    <a:pt x="2965433" y="1744513"/>
                  </a:cubicBezTo>
                  <a:cubicBezTo>
                    <a:pt x="2971655" y="1734542"/>
                    <a:pt x="2967921" y="1715846"/>
                    <a:pt x="2987837" y="1727064"/>
                  </a:cubicBezTo>
                  <a:cubicBezTo>
                    <a:pt x="3001527" y="1734542"/>
                    <a:pt x="3006507" y="1748252"/>
                    <a:pt x="2995305" y="1763209"/>
                  </a:cubicBezTo>
                  <a:cubicBezTo>
                    <a:pt x="2985347" y="1778166"/>
                    <a:pt x="2987837" y="1791876"/>
                    <a:pt x="2994059" y="1806833"/>
                  </a:cubicBezTo>
                  <a:cubicBezTo>
                    <a:pt x="3002773" y="1830514"/>
                    <a:pt x="3018953" y="1836746"/>
                    <a:pt x="3038867" y="1820543"/>
                  </a:cubicBezTo>
                  <a:cubicBezTo>
                    <a:pt x="3066251" y="1798108"/>
                    <a:pt x="3101101" y="1800601"/>
                    <a:pt x="3133463" y="1799354"/>
                  </a:cubicBezTo>
                  <a:cubicBezTo>
                    <a:pt x="3165823" y="1798108"/>
                    <a:pt x="3196941" y="1799354"/>
                    <a:pt x="3219345" y="1831761"/>
                  </a:cubicBezTo>
                  <a:cubicBezTo>
                    <a:pt x="3226813" y="1844225"/>
                    <a:pt x="3247971" y="1830514"/>
                    <a:pt x="3261663" y="1824282"/>
                  </a:cubicBezTo>
                  <a:cubicBezTo>
                    <a:pt x="3279089" y="1814311"/>
                    <a:pt x="3291535" y="1809326"/>
                    <a:pt x="3300247" y="1836746"/>
                  </a:cubicBezTo>
                  <a:cubicBezTo>
                    <a:pt x="3307715" y="1864167"/>
                    <a:pt x="3336343" y="1862920"/>
                    <a:pt x="3357503" y="1862920"/>
                  </a:cubicBezTo>
                  <a:cubicBezTo>
                    <a:pt x="3374927" y="1862920"/>
                    <a:pt x="3393597" y="1855442"/>
                    <a:pt x="3411023" y="1847964"/>
                  </a:cubicBezTo>
                  <a:cubicBezTo>
                    <a:pt x="3424715" y="1841732"/>
                    <a:pt x="3437161" y="1840485"/>
                    <a:pt x="3450853" y="1849210"/>
                  </a:cubicBezTo>
                  <a:cubicBezTo>
                    <a:pt x="3470767" y="1860428"/>
                    <a:pt x="3485703" y="1851703"/>
                    <a:pt x="3488193" y="1833007"/>
                  </a:cubicBezTo>
                  <a:cubicBezTo>
                    <a:pt x="3493171" y="1803094"/>
                    <a:pt x="3513085" y="1806833"/>
                    <a:pt x="3533001" y="1810572"/>
                  </a:cubicBezTo>
                  <a:cubicBezTo>
                    <a:pt x="3577809" y="1819297"/>
                    <a:pt x="3600213" y="1852949"/>
                    <a:pt x="3622617" y="1885356"/>
                  </a:cubicBezTo>
                  <a:cubicBezTo>
                    <a:pt x="3632573" y="1897820"/>
                    <a:pt x="3637553" y="1906544"/>
                    <a:pt x="3656223" y="1909037"/>
                  </a:cubicBezTo>
                  <a:cubicBezTo>
                    <a:pt x="3687339" y="1912776"/>
                    <a:pt x="3748327" y="1977589"/>
                    <a:pt x="3754551" y="2008748"/>
                  </a:cubicBezTo>
                  <a:cubicBezTo>
                    <a:pt x="3755795" y="2016227"/>
                    <a:pt x="3754551" y="2026198"/>
                    <a:pt x="3765753" y="2024952"/>
                  </a:cubicBezTo>
                  <a:cubicBezTo>
                    <a:pt x="3775711" y="2022459"/>
                    <a:pt x="3770731" y="2014980"/>
                    <a:pt x="3769487" y="2008748"/>
                  </a:cubicBezTo>
                  <a:cubicBezTo>
                    <a:pt x="3766997" y="2001270"/>
                    <a:pt x="3768243" y="1993792"/>
                    <a:pt x="3776955" y="1990053"/>
                  </a:cubicBezTo>
                  <a:cubicBezTo>
                    <a:pt x="3785667" y="1986313"/>
                    <a:pt x="3791891" y="1992545"/>
                    <a:pt x="3798115" y="1996285"/>
                  </a:cubicBezTo>
                  <a:cubicBezTo>
                    <a:pt x="3810251" y="2003764"/>
                    <a:pt x="3818185" y="2018954"/>
                    <a:pt x="3831371" y="2025030"/>
                  </a:cubicBezTo>
                  <a:lnTo>
                    <a:pt x="3842331" y="2026761"/>
                  </a:lnTo>
                  <a:lnTo>
                    <a:pt x="3847407" y="2020669"/>
                  </a:lnTo>
                  <a:cubicBezTo>
                    <a:pt x="3862363" y="2014437"/>
                    <a:pt x="3879813" y="2014437"/>
                    <a:pt x="3892275" y="2000726"/>
                  </a:cubicBezTo>
                  <a:cubicBezTo>
                    <a:pt x="3903493" y="1989509"/>
                    <a:pt x="3917203" y="1994494"/>
                    <a:pt x="3927173" y="2004465"/>
                  </a:cubicBezTo>
                  <a:cubicBezTo>
                    <a:pt x="3937143" y="2014437"/>
                    <a:pt x="3944621" y="2024408"/>
                    <a:pt x="3955839" y="2031886"/>
                  </a:cubicBezTo>
                  <a:cubicBezTo>
                    <a:pt x="3964563" y="2039365"/>
                    <a:pt x="3973287" y="2043104"/>
                    <a:pt x="3982011" y="2034379"/>
                  </a:cubicBezTo>
                  <a:cubicBezTo>
                    <a:pt x="3996967" y="2021915"/>
                    <a:pt x="4010677" y="2014437"/>
                    <a:pt x="4029371" y="2029394"/>
                  </a:cubicBezTo>
                  <a:cubicBezTo>
                    <a:pt x="4029371" y="2029394"/>
                    <a:pt x="4030619" y="2029394"/>
                    <a:pt x="4030619" y="2026901"/>
                  </a:cubicBezTo>
                  <a:cubicBezTo>
                    <a:pt x="4029371" y="1996987"/>
                    <a:pt x="4050559" y="1999480"/>
                    <a:pt x="4069255" y="2001973"/>
                  </a:cubicBezTo>
                  <a:cubicBezTo>
                    <a:pt x="4097921" y="2006958"/>
                    <a:pt x="4119107" y="2029394"/>
                    <a:pt x="4125339" y="2060554"/>
                  </a:cubicBezTo>
                  <a:cubicBezTo>
                    <a:pt x="4126585" y="2069279"/>
                    <a:pt x="4124093" y="2078004"/>
                    <a:pt x="4129079" y="2086728"/>
                  </a:cubicBezTo>
                  <a:cubicBezTo>
                    <a:pt x="4126585" y="2074264"/>
                    <a:pt x="4120355" y="2056815"/>
                    <a:pt x="4135311" y="2053075"/>
                  </a:cubicBezTo>
                  <a:cubicBezTo>
                    <a:pt x="4154005" y="2045597"/>
                    <a:pt x="4167715" y="2018176"/>
                    <a:pt x="4193887" y="2034379"/>
                  </a:cubicBezTo>
                  <a:cubicBezTo>
                    <a:pt x="4222553" y="2051829"/>
                    <a:pt x="4251219" y="2063047"/>
                    <a:pt x="4286117" y="2048090"/>
                  </a:cubicBezTo>
                  <a:cubicBezTo>
                    <a:pt x="4296087" y="2044351"/>
                    <a:pt x="4307305" y="2049336"/>
                    <a:pt x="4312289" y="2065540"/>
                  </a:cubicBezTo>
                  <a:cubicBezTo>
                    <a:pt x="4309797" y="2029394"/>
                    <a:pt x="4319767" y="2009451"/>
                    <a:pt x="4348433" y="1998233"/>
                  </a:cubicBezTo>
                  <a:cubicBezTo>
                    <a:pt x="4362143" y="1993248"/>
                    <a:pt x="4375853" y="1989509"/>
                    <a:pt x="4388315" y="1982030"/>
                  </a:cubicBezTo>
                  <a:cubicBezTo>
                    <a:pt x="4414489" y="1964580"/>
                    <a:pt x="4433183" y="1965827"/>
                    <a:pt x="4451879" y="1994494"/>
                  </a:cubicBezTo>
                  <a:cubicBezTo>
                    <a:pt x="4464341" y="2011944"/>
                    <a:pt x="4470573" y="2018176"/>
                    <a:pt x="4488023" y="1998233"/>
                  </a:cubicBezTo>
                  <a:cubicBezTo>
                    <a:pt x="4504225" y="1982030"/>
                    <a:pt x="4519181" y="1988262"/>
                    <a:pt x="4526659" y="2010698"/>
                  </a:cubicBezTo>
                  <a:cubicBezTo>
                    <a:pt x="4529151" y="2018176"/>
                    <a:pt x="4529151" y="2025654"/>
                    <a:pt x="4532891" y="2034379"/>
                  </a:cubicBezTo>
                  <a:cubicBezTo>
                    <a:pt x="4539121" y="2049336"/>
                    <a:pt x="4546599" y="2049336"/>
                    <a:pt x="4555325" y="2035626"/>
                  </a:cubicBezTo>
                  <a:cubicBezTo>
                    <a:pt x="4560309" y="2029394"/>
                    <a:pt x="4564049" y="2021915"/>
                    <a:pt x="4567787" y="2015683"/>
                  </a:cubicBezTo>
                  <a:cubicBezTo>
                    <a:pt x="4590221" y="1965827"/>
                    <a:pt x="4637583" y="1960841"/>
                    <a:pt x="4682451" y="1949623"/>
                  </a:cubicBezTo>
                  <a:cubicBezTo>
                    <a:pt x="4686189" y="1949623"/>
                    <a:pt x="4689929" y="1952116"/>
                    <a:pt x="4694913" y="1954609"/>
                  </a:cubicBezTo>
                  <a:cubicBezTo>
                    <a:pt x="4704885" y="1965827"/>
                    <a:pt x="4722333" y="1957102"/>
                    <a:pt x="4733549" y="1968320"/>
                  </a:cubicBezTo>
                  <a:cubicBezTo>
                    <a:pt x="4767201" y="1992001"/>
                    <a:pt x="4795867" y="2026901"/>
                    <a:pt x="4844473" y="2021915"/>
                  </a:cubicBezTo>
                  <a:cubicBezTo>
                    <a:pt x="4854443" y="2020669"/>
                    <a:pt x="4863169" y="2030640"/>
                    <a:pt x="4864415" y="2040611"/>
                  </a:cubicBezTo>
                  <a:cubicBezTo>
                    <a:pt x="4875631" y="2079250"/>
                    <a:pt x="4908037" y="2080496"/>
                    <a:pt x="4936701" y="2089221"/>
                  </a:cubicBezTo>
                  <a:cubicBezTo>
                    <a:pt x="4954151" y="2094207"/>
                    <a:pt x="5002757" y="2061800"/>
                    <a:pt x="5002757" y="2041858"/>
                  </a:cubicBezTo>
                  <a:cubicBezTo>
                    <a:pt x="5004003" y="2013190"/>
                    <a:pt x="5027685" y="1992001"/>
                    <a:pt x="5018959" y="1962088"/>
                  </a:cubicBezTo>
                  <a:cubicBezTo>
                    <a:pt x="5015221" y="1950870"/>
                    <a:pt x="5026437" y="1947131"/>
                    <a:pt x="5036409" y="1948377"/>
                  </a:cubicBezTo>
                  <a:cubicBezTo>
                    <a:pt x="5045133" y="1949623"/>
                    <a:pt x="5057595" y="1944638"/>
                    <a:pt x="5060089" y="1958348"/>
                  </a:cubicBezTo>
                  <a:cubicBezTo>
                    <a:pt x="5068813" y="2008205"/>
                    <a:pt x="5102463" y="2053075"/>
                    <a:pt x="5085015" y="2107917"/>
                  </a:cubicBezTo>
                  <a:cubicBezTo>
                    <a:pt x="5082523" y="2115396"/>
                    <a:pt x="5090001" y="2121628"/>
                    <a:pt x="5097479" y="2125367"/>
                  </a:cubicBezTo>
                  <a:cubicBezTo>
                    <a:pt x="5127391" y="2149049"/>
                    <a:pt x="5164781" y="2155281"/>
                    <a:pt x="5199679" y="2164006"/>
                  </a:cubicBezTo>
                  <a:cubicBezTo>
                    <a:pt x="5218373" y="2168991"/>
                    <a:pt x="5242053" y="2159020"/>
                    <a:pt x="5249531" y="2135338"/>
                  </a:cubicBezTo>
                  <a:cubicBezTo>
                    <a:pt x="5257009" y="2114149"/>
                    <a:pt x="5266981" y="2097946"/>
                    <a:pt x="5291907" y="2102932"/>
                  </a:cubicBezTo>
                  <a:cubicBezTo>
                    <a:pt x="5314341" y="2107917"/>
                    <a:pt x="5328051" y="2139078"/>
                    <a:pt x="5325557" y="2161513"/>
                  </a:cubicBezTo>
                  <a:cubicBezTo>
                    <a:pt x="5314341" y="2230066"/>
                    <a:pt x="5258255" y="2261226"/>
                    <a:pt x="5212141" y="2298618"/>
                  </a:cubicBezTo>
                  <a:cubicBezTo>
                    <a:pt x="5183477" y="2322300"/>
                    <a:pt x="5151071" y="2342242"/>
                    <a:pt x="5114927" y="2353460"/>
                  </a:cubicBezTo>
                  <a:cubicBezTo>
                    <a:pt x="5099971" y="2357199"/>
                    <a:pt x="5088755" y="2369663"/>
                    <a:pt x="5078783" y="2380881"/>
                  </a:cubicBezTo>
                  <a:cubicBezTo>
                    <a:pt x="5071305" y="2388359"/>
                    <a:pt x="5067567" y="2404563"/>
                    <a:pt x="5073799" y="2407056"/>
                  </a:cubicBezTo>
                  <a:cubicBezTo>
                    <a:pt x="5106203" y="2420766"/>
                    <a:pt x="5112435" y="2461898"/>
                    <a:pt x="5154811" y="2466883"/>
                  </a:cubicBezTo>
                  <a:cubicBezTo>
                    <a:pt x="5200925" y="2471869"/>
                    <a:pt x="5244547" y="2494304"/>
                    <a:pt x="5285675" y="2517986"/>
                  </a:cubicBezTo>
                  <a:cubicBezTo>
                    <a:pt x="5319327" y="2537929"/>
                    <a:pt x="5329297" y="2567842"/>
                    <a:pt x="5319327" y="2606481"/>
                  </a:cubicBezTo>
                  <a:cubicBezTo>
                    <a:pt x="5306863" y="2651352"/>
                    <a:pt x="5319327" y="2689991"/>
                    <a:pt x="5338021" y="2728629"/>
                  </a:cubicBezTo>
                  <a:cubicBezTo>
                    <a:pt x="5377903" y="2808399"/>
                    <a:pt x="5414047" y="2890662"/>
                    <a:pt x="5433989" y="2977911"/>
                  </a:cubicBezTo>
                  <a:cubicBezTo>
                    <a:pt x="5435235" y="2991622"/>
                    <a:pt x="5429003" y="3001593"/>
                    <a:pt x="5427757" y="3014057"/>
                  </a:cubicBezTo>
                  <a:cubicBezTo>
                    <a:pt x="5425265" y="3071392"/>
                    <a:pt x="5433989" y="3127480"/>
                    <a:pt x="5437727" y="3183569"/>
                  </a:cubicBezTo>
                  <a:cubicBezTo>
                    <a:pt x="5441467" y="3245889"/>
                    <a:pt x="5456423" y="3308210"/>
                    <a:pt x="5465147" y="3368037"/>
                  </a:cubicBezTo>
                  <a:cubicBezTo>
                    <a:pt x="5470133" y="3404183"/>
                    <a:pt x="5463901" y="3441576"/>
                    <a:pt x="5473871" y="3477721"/>
                  </a:cubicBezTo>
                  <a:cubicBezTo>
                    <a:pt x="5475117" y="3481461"/>
                    <a:pt x="5478857" y="3485200"/>
                    <a:pt x="5481349" y="3488939"/>
                  </a:cubicBezTo>
                  <a:cubicBezTo>
                    <a:pt x="5481349" y="3503896"/>
                    <a:pt x="5478857" y="3518853"/>
                    <a:pt x="5486335" y="3533810"/>
                  </a:cubicBezTo>
                  <a:cubicBezTo>
                    <a:pt x="5500045" y="3558738"/>
                    <a:pt x="5513755" y="3582420"/>
                    <a:pt x="5501291" y="3611087"/>
                  </a:cubicBezTo>
                  <a:cubicBezTo>
                    <a:pt x="5498799" y="3616073"/>
                    <a:pt x="5498799" y="3624798"/>
                    <a:pt x="5501291" y="3627291"/>
                  </a:cubicBezTo>
                  <a:cubicBezTo>
                    <a:pt x="5511573" y="3638197"/>
                    <a:pt x="5516481" y="3648557"/>
                    <a:pt x="5517901" y="3658548"/>
                  </a:cubicBezTo>
                  <a:cubicBezTo>
                    <a:pt x="5522167" y="3688520"/>
                    <a:pt x="5495059" y="3715162"/>
                    <a:pt x="5487581" y="3743207"/>
                  </a:cubicBezTo>
                  <a:cubicBezTo>
                    <a:pt x="5478857" y="3775613"/>
                    <a:pt x="5468887" y="3809266"/>
                    <a:pt x="5467639" y="3845412"/>
                  </a:cubicBezTo>
                  <a:cubicBezTo>
                    <a:pt x="5466393" y="3880312"/>
                    <a:pt x="5448945" y="3896515"/>
                    <a:pt x="5412801" y="3900254"/>
                  </a:cubicBezTo>
                  <a:cubicBezTo>
                    <a:pt x="5391613" y="3902747"/>
                    <a:pt x="5376657" y="3913965"/>
                    <a:pt x="5369179" y="3935154"/>
                  </a:cubicBezTo>
                  <a:cubicBezTo>
                    <a:pt x="5359209" y="3961328"/>
                    <a:pt x="5361701" y="3989996"/>
                    <a:pt x="5361701" y="4017417"/>
                  </a:cubicBezTo>
                  <a:cubicBezTo>
                    <a:pt x="5361701" y="4024895"/>
                    <a:pt x="5364195" y="4032373"/>
                    <a:pt x="5372919" y="4034866"/>
                  </a:cubicBezTo>
                  <a:cubicBezTo>
                    <a:pt x="5380397" y="4037359"/>
                    <a:pt x="5386629" y="4031127"/>
                    <a:pt x="5389121" y="4024895"/>
                  </a:cubicBezTo>
                  <a:cubicBezTo>
                    <a:pt x="5400337" y="4007445"/>
                    <a:pt x="5421525" y="3992488"/>
                    <a:pt x="5409063" y="3965067"/>
                  </a:cubicBezTo>
                  <a:cubicBezTo>
                    <a:pt x="5402831" y="3950111"/>
                    <a:pt x="5409063" y="3932661"/>
                    <a:pt x="5427757" y="3928922"/>
                  </a:cubicBezTo>
                  <a:cubicBezTo>
                    <a:pt x="5450191" y="3923936"/>
                    <a:pt x="5450191" y="3942632"/>
                    <a:pt x="5453931" y="3955096"/>
                  </a:cubicBezTo>
                  <a:cubicBezTo>
                    <a:pt x="5466393" y="3996228"/>
                    <a:pt x="5456423" y="4037359"/>
                    <a:pt x="5450191" y="4078491"/>
                  </a:cubicBezTo>
                  <a:cubicBezTo>
                    <a:pt x="5445205" y="4108404"/>
                    <a:pt x="5420279" y="4119622"/>
                    <a:pt x="5386629" y="4110897"/>
                  </a:cubicBezTo>
                  <a:cubicBezTo>
                    <a:pt x="5370425" y="4107158"/>
                    <a:pt x="5344253" y="4112144"/>
                    <a:pt x="5346745" y="4080983"/>
                  </a:cubicBezTo>
                  <a:cubicBezTo>
                    <a:pt x="5347991" y="4068519"/>
                    <a:pt x="5334283" y="4069766"/>
                    <a:pt x="5326805" y="4073505"/>
                  </a:cubicBezTo>
                  <a:cubicBezTo>
                    <a:pt x="5315587" y="4078491"/>
                    <a:pt x="5305617" y="4085969"/>
                    <a:pt x="5304371" y="4095940"/>
                  </a:cubicBezTo>
                  <a:cubicBezTo>
                    <a:pt x="5298139" y="4134579"/>
                    <a:pt x="5265733" y="4144550"/>
                    <a:pt x="5237069" y="4140811"/>
                  </a:cubicBezTo>
                  <a:cubicBezTo>
                    <a:pt x="5180983" y="4137072"/>
                    <a:pt x="5164781" y="4175710"/>
                    <a:pt x="5153565" y="4215596"/>
                  </a:cubicBezTo>
                  <a:cubicBezTo>
                    <a:pt x="5141101" y="4252988"/>
                    <a:pt x="5133623" y="4289134"/>
                    <a:pt x="5102463" y="4315308"/>
                  </a:cubicBezTo>
                  <a:cubicBezTo>
                    <a:pt x="5082523" y="4334004"/>
                    <a:pt x="5092493" y="4363918"/>
                    <a:pt x="5085015" y="4387600"/>
                  </a:cubicBezTo>
                  <a:cubicBezTo>
                    <a:pt x="5077537" y="4410035"/>
                    <a:pt x="5068813" y="4428732"/>
                    <a:pt x="5043887" y="4433717"/>
                  </a:cubicBezTo>
                  <a:cubicBezTo>
                    <a:pt x="5007743" y="4441196"/>
                    <a:pt x="4992787" y="4467370"/>
                    <a:pt x="4984063" y="4499777"/>
                  </a:cubicBezTo>
                  <a:cubicBezTo>
                    <a:pt x="4975339" y="4539662"/>
                    <a:pt x="4947919" y="4562097"/>
                    <a:pt x="4914267" y="4574561"/>
                  </a:cubicBezTo>
                  <a:cubicBezTo>
                    <a:pt x="4893081" y="4583286"/>
                    <a:pt x="4871893" y="4589518"/>
                    <a:pt x="4854443" y="4603229"/>
                  </a:cubicBezTo>
                  <a:cubicBezTo>
                    <a:pt x="4818301" y="4631896"/>
                    <a:pt x="4764709" y="4625664"/>
                    <a:pt x="4729811" y="4654332"/>
                  </a:cubicBezTo>
                  <a:cubicBezTo>
                    <a:pt x="4706131" y="4673028"/>
                    <a:pt x="4692421" y="4670535"/>
                    <a:pt x="4673725" y="4653085"/>
                  </a:cubicBezTo>
                  <a:lnTo>
                    <a:pt x="4669591" y="4652074"/>
                  </a:lnTo>
                  <a:lnTo>
                    <a:pt x="4675641" y="4655739"/>
                  </a:lnTo>
                  <a:cubicBezTo>
                    <a:pt x="4676907" y="4679405"/>
                    <a:pt x="4694617" y="4690615"/>
                    <a:pt x="4712329" y="4701826"/>
                  </a:cubicBezTo>
                  <a:lnTo>
                    <a:pt x="4729687" y="4709247"/>
                  </a:lnTo>
                  <a:lnTo>
                    <a:pt x="4759637" y="4716433"/>
                  </a:lnTo>
                  <a:cubicBezTo>
                    <a:pt x="4772091" y="4722659"/>
                    <a:pt x="4788283" y="4718924"/>
                    <a:pt x="4792019" y="4736357"/>
                  </a:cubicBezTo>
                  <a:cubicBezTo>
                    <a:pt x="4825647" y="4782431"/>
                    <a:pt x="4875465" y="4807336"/>
                    <a:pt x="4920301" y="4838467"/>
                  </a:cubicBezTo>
                  <a:cubicBezTo>
                    <a:pt x="4961401" y="4868353"/>
                    <a:pt x="4996275" y="4863372"/>
                    <a:pt x="5036129" y="4849675"/>
                  </a:cubicBezTo>
                  <a:lnTo>
                    <a:pt x="5040571" y="4849675"/>
                  </a:lnTo>
                  <a:lnTo>
                    <a:pt x="5042941" y="4848279"/>
                  </a:lnTo>
                  <a:cubicBezTo>
                    <a:pt x="5065357" y="4830849"/>
                    <a:pt x="5094001" y="4834584"/>
                    <a:pt x="5118907" y="4833339"/>
                  </a:cubicBezTo>
                  <a:cubicBezTo>
                    <a:pt x="5169967" y="4832094"/>
                    <a:pt x="5222271" y="4813419"/>
                    <a:pt x="5272085" y="4845789"/>
                  </a:cubicBezTo>
                  <a:cubicBezTo>
                    <a:pt x="5287029" y="4854505"/>
                    <a:pt x="5310691" y="4847034"/>
                    <a:pt x="5329371" y="4855750"/>
                  </a:cubicBezTo>
                  <a:cubicBezTo>
                    <a:pt x="5349297" y="4865710"/>
                    <a:pt x="5366731" y="4878160"/>
                    <a:pt x="5370467" y="4903060"/>
                  </a:cubicBezTo>
                  <a:cubicBezTo>
                    <a:pt x="5374203" y="4929205"/>
                    <a:pt x="5397865" y="4945391"/>
                    <a:pt x="5402847" y="4974026"/>
                  </a:cubicBezTo>
                  <a:cubicBezTo>
                    <a:pt x="5407517" y="5003906"/>
                    <a:pt x="5407517" y="5033008"/>
                    <a:pt x="5403197" y="5060729"/>
                  </a:cubicBezTo>
                  <a:cubicBezTo>
                    <a:pt x="5390237" y="5143893"/>
                    <a:pt x="5338399" y="5214625"/>
                    <a:pt x="5257141" y="5256643"/>
                  </a:cubicBezTo>
                  <a:cubicBezTo>
                    <a:pt x="5202345" y="5285279"/>
                    <a:pt x="5146305" y="5308935"/>
                    <a:pt x="5084037" y="5313915"/>
                  </a:cubicBezTo>
                  <a:cubicBezTo>
                    <a:pt x="5040451" y="5317649"/>
                    <a:pt x="5003091" y="5338815"/>
                    <a:pt x="4963239" y="5354999"/>
                  </a:cubicBezTo>
                  <a:cubicBezTo>
                    <a:pt x="4944559" y="5363715"/>
                    <a:pt x="4928369" y="5379901"/>
                    <a:pt x="4918407" y="5398575"/>
                  </a:cubicBezTo>
                  <a:cubicBezTo>
                    <a:pt x="4903463" y="5427211"/>
                    <a:pt x="4879801" y="5452111"/>
                    <a:pt x="4866103" y="5481991"/>
                  </a:cubicBezTo>
                  <a:cubicBezTo>
                    <a:pt x="4853649" y="5505647"/>
                    <a:pt x="4828741" y="5518097"/>
                    <a:pt x="4808817" y="5536773"/>
                  </a:cubicBezTo>
                  <a:lnTo>
                    <a:pt x="4793757" y="5550867"/>
                  </a:lnTo>
                  <a:lnTo>
                    <a:pt x="4778159" y="5595201"/>
                  </a:lnTo>
                  <a:cubicBezTo>
                    <a:pt x="4766019" y="5635477"/>
                    <a:pt x="4718865" y="5656083"/>
                    <a:pt x="4678715" y="5648589"/>
                  </a:cubicBezTo>
                  <a:lnTo>
                    <a:pt x="4657833" y="5638701"/>
                  </a:lnTo>
                  <a:lnTo>
                    <a:pt x="4653149" y="5638863"/>
                  </a:lnTo>
                  <a:cubicBezTo>
                    <a:pt x="4649413" y="5637619"/>
                    <a:pt x="4646921" y="5636373"/>
                    <a:pt x="4643185" y="5633883"/>
                  </a:cubicBezTo>
                  <a:cubicBezTo>
                    <a:pt x="4635713" y="5626413"/>
                    <a:pt x="4625751" y="5620189"/>
                    <a:pt x="4635713" y="5608983"/>
                  </a:cubicBezTo>
                  <a:cubicBezTo>
                    <a:pt x="4678055" y="5606493"/>
                    <a:pt x="4706699" y="5584083"/>
                    <a:pt x="4731605" y="5550467"/>
                  </a:cubicBezTo>
                  <a:cubicBezTo>
                    <a:pt x="4750285" y="5525567"/>
                    <a:pt x="4777683" y="5513117"/>
                    <a:pt x="4802589" y="5496931"/>
                  </a:cubicBezTo>
                  <a:cubicBezTo>
                    <a:pt x="4822515" y="5483237"/>
                    <a:pt x="4839951" y="5468297"/>
                    <a:pt x="4849913" y="5447131"/>
                  </a:cubicBezTo>
                  <a:cubicBezTo>
                    <a:pt x="4898481" y="5346285"/>
                    <a:pt x="4980675" y="5292749"/>
                    <a:pt x="5087773" y="5274073"/>
                  </a:cubicBezTo>
                  <a:cubicBezTo>
                    <a:pt x="5102717" y="5271583"/>
                    <a:pt x="5117663" y="5265359"/>
                    <a:pt x="5132607" y="5264113"/>
                  </a:cubicBezTo>
                  <a:cubicBezTo>
                    <a:pt x="5183665" y="5262869"/>
                    <a:pt x="5223517" y="5231743"/>
                    <a:pt x="5267103" y="5213069"/>
                  </a:cubicBezTo>
                  <a:cubicBezTo>
                    <a:pt x="5294501" y="5199373"/>
                    <a:pt x="5311935" y="5169493"/>
                    <a:pt x="5329371" y="5145837"/>
                  </a:cubicBezTo>
                  <a:cubicBezTo>
                    <a:pt x="5349297" y="5117203"/>
                    <a:pt x="5360505" y="5082342"/>
                    <a:pt x="5371713" y="5049972"/>
                  </a:cubicBezTo>
                  <a:cubicBezTo>
                    <a:pt x="5381675" y="5021337"/>
                    <a:pt x="5365485" y="4987721"/>
                    <a:pt x="5353033" y="4957841"/>
                  </a:cubicBezTo>
                  <a:cubicBezTo>
                    <a:pt x="5345561" y="4940411"/>
                    <a:pt x="5325635" y="4946636"/>
                    <a:pt x="5311935" y="4954106"/>
                  </a:cubicBezTo>
                  <a:cubicBezTo>
                    <a:pt x="5290765" y="4964066"/>
                    <a:pt x="5267103" y="4972781"/>
                    <a:pt x="5243441" y="4976516"/>
                  </a:cubicBezTo>
                  <a:cubicBezTo>
                    <a:pt x="5212309" y="4979006"/>
                    <a:pt x="5203591" y="4970291"/>
                    <a:pt x="5207327" y="4939166"/>
                  </a:cubicBezTo>
                  <a:cubicBezTo>
                    <a:pt x="5208573" y="4927960"/>
                    <a:pt x="5212309" y="4916755"/>
                    <a:pt x="5214799" y="4906795"/>
                  </a:cubicBezTo>
                  <a:cubicBezTo>
                    <a:pt x="5218535" y="4879405"/>
                    <a:pt x="5211063" y="4865710"/>
                    <a:pt x="5184911" y="4868200"/>
                  </a:cubicBezTo>
                  <a:cubicBezTo>
                    <a:pt x="5145059" y="4871935"/>
                    <a:pt x="5103963" y="4869445"/>
                    <a:pt x="5067849" y="4886875"/>
                  </a:cubicBezTo>
                  <a:cubicBezTo>
                    <a:pt x="5051659" y="4896835"/>
                    <a:pt x="5032979" y="4899325"/>
                    <a:pt x="5014299" y="4896835"/>
                  </a:cubicBezTo>
                  <a:cubicBezTo>
                    <a:pt x="4981919" y="4891855"/>
                    <a:pt x="4955767" y="4910530"/>
                    <a:pt x="4925879" y="4921735"/>
                  </a:cubicBezTo>
                  <a:cubicBezTo>
                    <a:pt x="4913425" y="4926715"/>
                    <a:pt x="4900971" y="4934185"/>
                    <a:pt x="4887273" y="4939166"/>
                  </a:cubicBezTo>
                  <a:cubicBezTo>
                    <a:pt x="4790137" y="4965311"/>
                    <a:pt x="4725379" y="5031297"/>
                    <a:pt x="4680547" y="5119693"/>
                  </a:cubicBezTo>
                  <a:cubicBezTo>
                    <a:pt x="4670583" y="5140857"/>
                    <a:pt x="4674319" y="5164513"/>
                    <a:pt x="4674319" y="5186923"/>
                  </a:cubicBezTo>
                  <a:cubicBezTo>
                    <a:pt x="4669337" y="5264113"/>
                    <a:pt x="4633223" y="5326365"/>
                    <a:pt x="4573447" y="5371185"/>
                  </a:cubicBezTo>
                  <a:cubicBezTo>
                    <a:pt x="4538577" y="5397331"/>
                    <a:pt x="4496235" y="5413515"/>
                    <a:pt x="4455139" y="5430945"/>
                  </a:cubicBezTo>
                  <a:cubicBezTo>
                    <a:pt x="4447667" y="5434681"/>
                    <a:pt x="4437703" y="5438415"/>
                    <a:pt x="4428987" y="5443395"/>
                  </a:cubicBezTo>
                  <a:cubicBezTo>
                    <a:pt x="4397853" y="5463317"/>
                    <a:pt x="4400343" y="5472031"/>
                    <a:pt x="4424005" y="5499421"/>
                  </a:cubicBezTo>
                  <a:cubicBezTo>
                    <a:pt x="4452647" y="5531793"/>
                    <a:pt x="4490009" y="5542997"/>
                    <a:pt x="4528613" y="5550467"/>
                  </a:cubicBezTo>
                  <a:cubicBezTo>
                    <a:pt x="4558503" y="5556693"/>
                    <a:pt x="4584655" y="5567897"/>
                    <a:pt x="4612053" y="5581593"/>
                  </a:cubicBezTo>
                  <a:cubicBezTo>
                    <a:pt x="4624505" y="5586573"/>
                    <a:pt x="4635713" y="5595287"/>
                    <a:pt x="4631977" y="5611473"/>
                  </a:cubicBezTo>
                  <a:cubicBezTo>
                    <a:pt x="4619525" y="5628903"/>
                    <a:pt x="4602089" y="5627659"/>
                    <a:pt x="4584655" y="5622679"/>
                  </a:cubicBezTo>
                  <a:cubicBezTo>
                    <a:pt x="4565975" y="5616453"/>
                    <a:pt x="4549785" y="5618943"/>
                    <a:pt x="4533595" y="5627659"/>
                  </a:cubicBezTo>
                  <a:cubicBezTo>
                    <a:pt x="4503707" y="5643843"/>
                    <a:pt x="4471329" y="5650069"/>
                    <a:pt x="4440195" y="5661273"/>
                  </a:cubicBezTo>
                  <a:cubicBezTo>
                    <a:pt x="4428987" y="5665009"/>
                    <a:pt x="4414043" y="5667499"/>
                    <a:pt x="4401589" y="5665009"/>
                  </a:cubicBezTo>
                  <a:cubicBezTo>
                    <a:pt x="4345549" y="5655049"/>
                    <a:pt x="4289507" y="5665009"/>
                    <a:pt x="4233467" y="5660029"/>
                  </a:cubicBezTo>
                  <a:cubicBezTo>
                    <a:pt x="4167463" y="5652559"/>
                    <a:pt x="4121387" y="5689909"/>
                    <a:pt x="4081535" y="5732239"/>
                  </a:cubicBezTo>
                  <a:cubicBezTo>
                    <a:pt x="4042929" y="5773325"/>
                    <a:pt x="3998097" y="5793245"/>
                    <a:pt x="3944547" y="5790755"/>
                  </a:cubicBezTo>
                  <a:cubicBezTo>
                    <a:pt x="3898469" y="5788265"/>
                    <a:pt x="3853637" y="5799471"/>
                    <a:pt x="3807559" y="5799471"/>
                  </a:cubicBezTo>
                  <a:cubicBezTo>
                    <a:pt x="3776425" y="5800715"/>
                    <a:pt x="3741555" y="5810675"/>
                    <a:pt x="3722875" y="5848025"/>
                  </a:cubicBezTo>
                  <a:cubicBezTo>
                    <a:pt x="3707931" y="5877907"/>
                    <a:pt x="3686761" y="5905297"/>
                    <a:pt x="3671817" y="5935177"/>
                  </a:cubicBezTo>
                  <a:cubicBezTo>
                    <a:pt x="3641929" y="5996183"/>
                    <a:pt x="3587133" y="6018593"/>
                    <a:pt x="3529847" y="6041003"/>
                  </a:cubicBezTo>
                  <a:cubicBezTo>
                    <a:pt x="3509921" y="6049719"/>
                    <a:pt x="3487505" y="6054699"/>
                    <a:pt x="3467579" y="6062169"/>
                  </a:cubicBezTo>
                  <a:cubicBezTo>
                    <a:pt x="3457617" y="6065903"/>
                    <a:pt x="3445163" y="6069639"/>
                    <a:pt x="3435201" y="6063413"/>
                  </a:cubicBezTo>
                  <a:cubicBezTo>
                    <a:pt x="3382897" y="6038513"/>
                    <a:pt x="3340555" y="6065903"/>
                    <a:pt x="3299459" y="6090803"/>
                  </a:cubicBezTo>
                  <a:cubicBezTo>
                    <a:pt x="3275797" y="6105743"/>
                    <a:pt x="3249645" y="6118193"/>
                    <a:pt x="3223493" y="6129399"/>
                  </a:cubicBezTo>
                  <a:cubicBezTo>
                    <a:pt x="3203567" y="6138113"/>
                    <a:pt x="3184887" y="6138113"/>
                    <a:pt x="3171187" y="6116949"/>
                  </a:cubicBezTo>
                  <a:cubicBezTo>
                    <a:pt x="3162471" y="6123173"/>
                    <a:pt x="3157489" y="6133133"/>
                    <a:pt x="3151263" y="6140603"/>
                  </a:cubicBezTo>
                  <a:cubicBezTo>
                    <a:pt x="3136317" y="6154299"/>
                    <a:pt x="3121373" y="6158035"/>
                    <a:pt x="3112657" y="6135623"/>
                  </a:cubicBezTo>
                  <a:cubicBezTo>
                    <a:pt x="3106429" y="6121929"/>
                    <a:pt x="3097713" y="6116949"/>
                    <a:pt x="3085259" y="6116949"/>
                  </a:cubicBezTo>
                  <a:cubicBezTo>
                    <a:pt x="3057861" y="6114459"/>
                    <a:pt x="3041671" y="6102009"/>
                    <a:pt x="3037935" y="6074619"/>
                  </a:cubicBezTo>
                  <a:cubicBezTo>
                    <a:pt x="3036691" y="6068393"/>
                    <a:pt x="3035445" y="6059679"/>
                    <a:pt x="3027973" y="6059679"/>
                  </a:cubicBezTo>
                  <a:cubicBezTo>
                    <a:pt x="3019255" y="6058433"/>
                    <a:pt x="3015519" y="6065903"/>
                    <a:pt x="3014275" y="6072129"/>
                  </a:cubicBezTo>
                  <a:cubicBezTo>
                    <a:pt x="3009293" y="6108233"/>
                    <a:pt x="2975669" y="6120683"/>
                    <a:pt x="2956989" y="6146829"/>
                  </a:cubicBezTo>
                  <a:cubicBezTo>
                    <a:pt x="2949517" y="6159279"/>
                    <a:pt x="2932081" y="6161769"/>
                    <a:pt x="2920873" y="6149319"/>
                  </a:cubicBezTo>
                  <a:cubicBezTo>
                    <a:pt x="2900947" y="6129399"/>
                    <a:pt x="2886003" y="6136869"/>
                    <a:pt x="2869815" y="6151809"/>
                  </a:cubicBezTo>
                  <a:cubicBezTo>
                    <a:pt x="2849889" y="6169239"/>
                    <a:pt x="2829963" y="6184179"/>
                    <a:pt x="2801321" y="6172975"/>
                  </a:cubicBezTo>
                  <a:cubicBezTo>
                    <a:pt x="2777659" y="6159279"/>
                    <a:pt x="2750261" y="6164259"/>
                    <a:pt x="2725355" y="6161769"/>
                  </a:cubicBezTo>
                  <a:cubicBezTo>
                    <a:pt x="2681767" y="6158035"/>
                    <a:pt x="2640671" y="6151809"/>
                    <a:pt x="2597083" y="6145583"/>
                  </a:cubicBezTo>
                  <a:lnTo>
                    <a:pt x="2561527" y="6138613"/>
                  </a:lnTo>
                  <a:lnTo>
                    <a:pt x="2591501" y="6149309"/>
                  </a:lnTo>
                  <a:cubicBezTo>
                    <a:pt x="2507759" y="6156819"/>
                    <a:pt x="2440265" y="6195619"/>
                    <a:pt x="2382769" y="6255699"/>
                  </a:cubicBezTo>
                  <a:cubicBezTo>
                    <a:pt x="2357771" y="6281985"/>
                    <a:pt x="2327775" y="6302011"/>
                    <a:pt x="2294027" y="6315779"/>
                  </a:cubicBezTo>
                  <a:cubicBezTo>
                    <a:pt x="2270279" y="6327043"/>
                    <a:pt x="2252781" y="6314527"/>
                    <a:pt x="2242783" y="6295753"/>
                  </a:cubicBezTo>
                  <a:cubicBezTo>
                    <a:pt x="2235283" y="6280733"/>
                    <a:pt x="2222785" y="6269467"/>
                    <a:pt x="2214035" y="6255699"/>
                  </a:cubicBezTo>
                  <a:cubicBezTo>
                    <a:pt x="2209035" y="6218149"/>
                    <a:pt x="2176539" y="6195619"/>
                    <a:pt x="2164039" y="6161825"/>
                  </a:cubicBezTo>
                  <a:cubicBezTo>
                    <a:pt x="2149041" y="6123023"/>
                    <a:pt x="2134043" y="6084223"/>
                    <a:pt x="2122793" y="6045421"/>
                  </a:cubicBezTo>
                  <a:cubicBezTo>
                    <a:pt x="2114043" y="6015381"/>
                    <a:pt x="2095295" y="5994103"/>
                    <a:pt x="2074047" y="5972825"/>
                  </a:cubicBezTo>
                  <a:cubicBezTo>
                    <a:pt x="2060299" y="5960309"/>
                    <a:pt x="2047801" y="5974077"/>
                    <a:pt x="2036551" y="5969069"/>
                  </a:cubicBezTo>
                  <a:cubicBezTo>
                    <a:pt x="2016553" y="5964063"/>
                    <a:pt x="2005303" y="5952799"/>
                    <a:pt x="2009053" y="5931521"/>
                  </a:cubicBezTo>
                  <a:cubicBezTo>
                    <a:pt x="2002805" y="5921507"/>
                    <a:pt x="1990305" y="5922759"/>
                    <a:pt x="1981557" y="5917751"/>
                  </a:cubicBezTo>
                  <a:cubicBezTo>
                    <a:pt x="1960307" y="5910241"/>
                    <a:pt x="1955309" y="5896473"/>
                    <a:pt x="1969057" y="5877699"/>
                  </a:cubicBezTo>
                  <a:lnTo>
                    <a:pt x="1970251" y="5878203"/>
                  </a:lnTo>
                  <a:lnTo>
                    <a:pt x="1889417" y="5835575"/>
                  </a:lnTo>
                  <a:cubicBezTo>
                    <a:pt x="1860151" y="5822503"/>
                    <a:pt x="1830573" y="5810053"/>
                    <a:pt x="1802553" y="5794491"/>
                  </a:cubicBezTo>
                  <a:lnTo>
                    <a:pt x="1796961" y="5789767"/>
                  </a:lnTo>
                  <a:lnTo>
                    <a:pt x="1767667" y="5806593"/>
                  </a:lnTo>
                  <a:cubicBezTo>
                    <a:pt x="1737857" y="5829045"/>
                    <a:pt x="1714245" y="5860073"/>
                    <a:pt x="1679299" y="5875001"/>
                  </a:cubicBezTo>
                  <a:lnTo>
                    <a:pt x="1677149" y="5875285"/>
                  </a:lnTo>
                  <a:lnTo>
                    <a:pt x="1680169" y="5875951"/>
                  </a:lnTo>
                  <a:cubicBezTo>
                    <a:pt x="1671315" y="5899829"/>
                    <a:pt x="1646021" y="5879721"/>
                    <a:pt x="1633373" y="5896059"/>
                  </a:cubicBezTo>
                  <a:cubicBezTo>
                    <a:pt x="1632107" y="5898571"/>
                    <a:pt x="1629579" y="5901085"/>
                    <a:pt x="1627049" y="5903599"/>
                  </a:cubicBezTo>
                  <a:cubicBezTo>
                    <a:pt x="1616931" y="5908625"/>
                    <a:pt x="1610607" y="5914909"/>
                    <a:pt x="1596695" y="5903599"/>
                  </a:cubicBezTo>
                  <a:cubicBezTo>
                    <a:pt x="1548635" y="5864639"/>
                    <a:pt x="1532193" y="5803061"/>
                    <a:pt x="1556223" y="5735197"/>
                  </a:cubicBezTo>
                  <a:cubicBezTo>
                    <a:pt x="1562547" y="5719489"/>
                    <a:pt x="1566657" y="5703151"/>
                    <a:pt x="1569187" y="5686499"/>
                  </a:cubicBezTo>
                  <a:lnTo>
                    <a:pt x="1572539" y="5637737"/>
                  </a:lnTo>
                  <a:lnTo>
                    <a:pt x="1572257" y="5637365"/>
                  </a:lnTo>
                  <a:lnTo>
                    <a:pt x="1560545" y="5625795"/>
                  </a:lnTo>
                  <a:lnTo>
                    <a:pt x="1539785" y="5610227"/>
                  </a:lnTo>
                  <a:cubicBezTo>
                    <a:pt x="1538541" y="5606493"/>
                    <a:pt x="1536049" y="5601513"/>
                    <a:pt x="1533559" y="5599023"/>
                  </a:cubicBezTo>
                  <a:cubicBezTo>
                    <a:pt x="1493707" y="5564163"/>
                    <a:pt x="1514879" y="5526811"/>
                    <a:pt x="1528577" y="5490707"/>
                  </a:cubicBezTo>
                  <a:cubicBezTo>
                    <a:pt x="1539785" y="5459581"/>
                    <a:pt x="1568429" y="5452111"/>
                    <a:pt x="1597071" y="5447131"/>
                  </a:cubicBezTo>
                  <a:cubicBezTo>
                    <a:pt x="1659339" y="5435925"/>
                    <a:pt x="1722851" y="5420985"/>
                    <a:pt x="1785119" y="5448377"/>
                  </a:cubicBezTo>
                  <a:cubicBezTo>
                    <a:pt x="1846141" y="5434681"/>
                    <a:pt x="1903427" y="5465807"/>
                    <a:pt x="1961957" y="5459581"/>
                  </a:cubicBezTo>
                  <a:cubicBezTo>
                    <a:pt x="1995581" y="5457091"/>
                    <a:pt x="2027961" y="5469541"/>
                    <a:pt x="2060339" y="5475767"/>
                  </a:cubicBezTo>
                  <a:cubicBezTo>
                    <a:pt x="2069057" y="5477011"/>
                    <a:pt x="2079019" y="5483237"/>
                    <a:pt x="2088983" y="5479501"/>
                  </a:cubicBezTo>
                  <a:cubicBezTo>
                    <a:pt x="2138797" y="5457091"/>
                    <a:pt x="2188611" y="5480747"/>
                    <a:pt x="2238425" y="5479501"/>
                  </a:cubicBezTo>
                  <a:cubicBezTo>
                    <a:pt x="2311899" y="5477011"/>
                    <a:pt x="2379149" y="5506891"/>
                    <a:pt x="2451379" y="5508137"/>
                  </a:cubicBezTo>
                  <a:cubicBezTo>
                    <a:pt x="2478775" y="5508137"/>
                    <a:pt x="2506173" y="5503157"/>
                    <a:pt x="2533571" y="5503157"/>
                  </a:cubicBezTo>
                  <a:cubicBezTo>
                    <a:pt x="2570931" y="5501911"/>
                    <a:pt x="2608291" y="5500667"/>
                    <a:pt x="2645651" y="5500667"/>
                  </a:cubicBezTo>
                  <a:cubicBezTo>
                    <a:pt x="2669313" y="5500667"/>
                    <a:pt x="2683013" y="5516851"/>
                    <a:pt x="2699201" y="5530547"/>
                  </a:cubicBezTo>
                  <a:lnTo>
                    <a:pt x="2705575" y="5535725"/>
                  </a:lnTo>
                  <a:lnTo>
                    <a:pt x="2717415" y="5535611"/>
                  </a:lnTo>
                  <a:cubicBezTo>
                    <a:pt x="2736623" y="5539231"/>
                    <a:pt x="2753203" y="5552305"/>
                    <a:pt x="2771885" y="5556975"/>
                  </a:cubicBezTo>
                  <a:cubicBezTo>
                    <a:pt x="2819213" y="5568181"/>
                    <a:pt x="2865295" y="5555729"/>
                    <a:pt x="2911377" y="5558219"/>
                  </a:cubicBezTo>
                  <a:cubicBezTo>
                    <a:pt x="2992331" y="5561955"/>
                    <a:pt x="3073285" y="5551993"/>
                    <a:pt x="3154241" y="5549503"/>
                  </a:cubicBezTo>
                  <a:cubicBezTo>
                    <a:pt x="3171677" y="5549503"/>
                    <a:pt x="3185377" y="5545767"/>
                    <a:pt x="3189113" y="5528333"/>
                  </a:cubicBezTo>
                  <a:cubicBezTo>
                    <a:pt x="3195341" y="5505919"/>
                    <a:pt x="3211531" y="5503429"/>
                    <a:pt x="3230213" y="5503429"/>
                  </a:cubicBezTo>
                  <a:cubicBezTo>
                    <a:pt x="3328605" y="5504675"/>
                    <a:pt x="3424505" y="5505919"/>
                    <a:pt x="3522897" y="5504675"/>
                  </a:cubicBezTo>
                  <a:cubicBezTo>
                    <a:pt x="3573961" y="5504675"/>
                    <a:pt x="3623779" y="5502183"/>
                    <a:pt x="3673597" y="5487241"/>
                  </a:cubicBezTo>
                  <a:cubicBezTo>
                    <a:pt x="3682315" y="5484751"/>
                    <a:pt x="3692279" y="5483505"/>
                    <a:pt x="3699751" y="5483505"/>
                  </a:cubicBezTo>
                  <a:cubicBezTo>
                    <a:pt x="3776971" y="5485995"/>
                    <a:pt x="3786933" y="5451129"/>
                    <a:pt x="3770743" y="5386375"/>
                  </a:cubicBezTo>
                  <a:cubicBezTo>
                    <a:pt x="3762025" y="5350263"/>
                    <a:pt x="3765761" y="5340301"/>
                    <a:pt x="3800633" y="5322869"/>
                  </a:cubicBezTo>
                  <a:cubicBezTo>
                    <a:pt x="3809353" y="5319133"/>
                    <a:pt x="3819315" y="5311661"/>
                    <a:pt x="3823053" y="5304189"/>
                  </a:cubicBezTo>
                  <a:cubicBezTo>
                    <a:pt x="3840799" y="5273369"/>
                    <a:pt x="3859949" y="5244651"/>
                    <a:pt x="3891007" y="5229591"/>
                  </a:cubicBezTo>
                  <a:lnTo>
                    <a:pt x="3923305" y="5220401"/>
                  </a:lnTo>
                  <a:lnTo>
                    <a:pt x="3926007" y="5212421"/>
                  </a:lnTo>
                  <a:cubicBezTo>
                    <a:pt x="3927253" y="5209151"/>
                    <a:pt x="3928809" y="5206351"/>
                    <a:pt x="3931299" y="5205105"/>
                  </a:cubicBezTo>
                  <a:cubicBezTo>
                    <a:pt x="3983599" y="5171485"/>
                    <a:pt x="4003521" y="5111716"/>
                    <a:pt x="4049595" y="5071870"/>
                  </a:cubicBezTo>
                  <a:cubicBezTo>
                    <a:pt x="4089441" y="5037004"/>
                    <a:pt x="4130533" y="5004629"/>
                    <a:pt x="4172871" y="4971009"/>
                  </a:cubicBezTo>
                  <a:lnTo>
                    <a:pt x="4172621" y="4972113"/>
                  </a:lnTo>
                  <a:lnTo>
                    <a:pt x="4176763" y="4967973"/>
                  </a:lnTo>
                  <a:cubicBezTo>
                    <a:pt x="4187971" y="4945559"/>
                    <a:pt x="4207899" y="4948049"/>
                    <a:pt x="4226581" y="4948049"/>
                  </a:cubicBezTo>
                  <a:cubicBezTo>
                    <a:pt x="4251489" y="4948049"/>
                    <a:pt x="4275153" y="4945559"/>
                    <a:pt x="4282627" y="4915673"/>
                  </a:cubicBezTo>
                  <a:cubicBezTo>
                    <a:pt x="4287609" y="4910692"/>
                    <a:pt x="4291345" y="4906956"/>
                    <a:pt x="4296327" y="4901975"/>
                  </a:cubicBezTo>
                  <a:lnTo>
                    <a:pt x="4296489" y="4901498"/>
                  </a:lnTo>
                  <a:lnTo>
                    <a:pt x="4289535" y="4876468"/>
                  </a:lnTo>
                  <a:cubicBezTo>
                    <a:pt x="4282865" y="4870684"/>
                    <a:pt x="4272939" y="4867558"/>
                    <a:pt x="4262391" y="4865057"/>
                  </a:cubicBezTo>
                  <a:cubicBezTo>
                    <a:pt x="4254947" y="4863806"/>
                    <a:pt x="4241297" y="4865057"/>
                    <a:pt x="4242539" y="4851301"/>
                  </a:cubicBezTo>
                  <a:cubicBezTo>
                    <a:pt x="4243779" y="4840047"/>
                    <a:pt x="4245019" y="4827542"/>
                    <a:pt x="4258669" y="4825041"/>
                  </a:cubicBezTo>
                  <a:cubicBezTo>
                    <a:pt x="4281005" y="4820039"/>
                    <a:pt x="4273559" y="4808785"/>
                    <a:pt x="4268597" y="4792528"/>
                  </a:cubicBezTo>
                  <a:cubicBezTo>
                    <a:pt x="4259911" y="4763767"/>
                    <a:pt x="4261151" y="4735006"/>
                    <a:pt x="4268597" y="4706245"/>
                  </a:cubicBezTo>
                  <a:cubicBezTo>
                    <a:pt x="4272319" y="4694990"/>
                    <a:pt x="4276041" y="4688738"/>
                    <a:pt x="4288449" y="4684986"/>
                  </a:cubicBezTo>
                  <a:cubicBezTo>
                    <a:pt x="4334361" y="4673732"/>
                    <a:pt x="4351733" y="4654975"/>
                    <a:pt x="4356697" y="4609957"/>
                  </a:cubicBezTo>
                  <a:cubicBezTo>
                    <a:pt x="4359179" y="4577445"/>
                    <a:pt x="4429907" y="4514920"/>
                    <a:pt x="4458447" y="4524924"/>
                  </a:cubicBezTo>
                  <a:cubicBezTo>
                    <a:pt x="4483265" y="4532427"/>
                    <a:pt x="4504359" y="4553685"/>
                    <a:pt x="4526695" y="4568691"/>
                  </a:cubicBezTo>
                  <a:cubicBezTo>
                    <a:pt x="4542205" y="4578695"/>
                    <a:pt x="4552131" y="4592763"/>
                    <a:pt x="4560663" y="4607769"/>
                  </a:cubicBezTo>
                  <a:lnTo>
                    <a:pt x="4584639" y="4649650"/>
                  </a:lnTo>
                  <a:lnTo>
                    <a:pt x="4586519" y="4651680"/>
                  </a:lnTo>
                  <a:lnTo>
                    <a:pt x="4592323" y="4653116"/>
                  </a:lnTo>
                  <a:lnTo>
                    <a:pt x="4604637" y="4649978"/>
                  </a:lnTo>
                  <a:cubicBezTo>
                    <a:pt x="4611121" y="4646086"/>
                    <a:pt x="4616815" y="4640793"/>
                    <a:pt x="4622507" y="4635810"/>
                  </a:cubicBezTo>
                  <a:lnTo>
                    <a:pt x="4642749" y="4635810"/>
                  </a:lnTo>
                  <a:lnTo>
                    <a:pt x="4643981" y="4636557"/>
                  </a:lnTo>
                  <a:lnTo>
                    <a:pt x="4638829" y="4629403"/>
                  </a:lnTo>
                  <a:cubicBezTo>
                    <a:pt x="4640075" y="4625664"/>
                    <a:pt x="4641321" y="4624418"/>
                    <a:pt x="4643813" y="4621925"/>
                  </a:cubicBezTo>
                  <a:cubicBezTo>
                    <a:pt x="4669987" y="4613200"/>
                    <a:pt x="4696159" y="4618186"/>
                    <a:pt x="4722333" y="4618186"/>
                  </a:cubicBezTo>
                  <a:cubicBezTo>
                    <a:pt x="4760969" y="4616939"/>
                    <a:pt x="4792127" y="4608214"/>
                    <a:pt x="4810823" y="4570822"/>
                  </a:cubicBezTo>
                  <a:cubicBezTo>
                    <a:pt x="4814561" y="4563344"/>
                    <a:pt x="4820793" y="4557112"/>
                    <a:pt x="4829517" y="4554619"/>
                  </a:cubicBezTo>
                  <a:cubicBezTo>
                    <a:pt x="4856937" y="4549633"/>
                    <a:pt x="4865661" y="4533430"/>
                    <a:pt x="4851951" y="4509748"/>
                  </a:cubicBezTo>
                  <a:cubicBezTo>
                    <a:pt x="4838241" y="4486066"/>
                    <a:pt x="4833257" y="4464877"/>
                    <a:pt x="4841981" y="4438703"/>
                  </a:cubicBezTo>
                  <a:cubicBezTo>
                    <a:pt x="4848213" y="4420007"/>
                    <a:pt x="4838241" y="4406296"/>
                    <a:pt x="4819547" y="4402557"/>
                  </a:cubicBezTo>
                  <a:cubicBezTo>
                    <a:pt x="4788389" y="4393832"/>
                    <a:pt x="4772187" y="4373890"/>
                    <a:pt x="4768447" y="4341483"/>
                  </a:cubicBezTo>
                  <a:cubicBezTo>
                    <a:pt x="4763461" y="4306583"/>
                    <a:pt x="4752245" y="4300351"/>
                    <a:pt x="4717347" y="4297859"/>
                  </a:cubicBezTo>
                  <a:cubicBezTo>
                    <a:pt x="4703637" y="4296612"/>
                    <a:pt x="4689929" y="4299105"/>
                    <a:pt x="4679957" y="4289134"/>
                  </a:cubicBezTo>
                  <a:cubicBezTo>
                    <a:pt x="4682451" y="4271684"/>
                    <a:pt x="4697407" y="4274177"/>
                    <a:pt x="4707377" y="4274177"/>
                  </a:cubicBezTo>
                  <a:cubicBezTo>
                    <a:pt x="4742275" y="4274177"/>
                    <a:pt x="4775925" y="4267945"/>
                    <a:pt x="4809575" y="4264206"/>
                  </a:cubicBezTo>
                  <a:cubicBezTo>
                    <a:pt x="4814561" y="4262959"/>
                    <a:pt x="4820793" y="4260466"/>
                    <a:pt x="4825779" y="4262959"/>
                  </a:cubicBezTo>
                  <a:cubicBezTo>
                    <a:pt x="4884355" y="4282902"/>
                    <a:pt x="4937949" y="4248002"/>
                    <a:pt x="4994033" y="4245509"/>
                  </a:cubicBezTo>
                  <a:cubicBezTo>
                    <a:pt x="5016467" y="4245509"/>
                    <a:pt x="5037655" y="4231799"/>
                    <a:pt x="5056349" y="4218088"/>
                  </a:cubicBezTo>
                  <a:cubicBezTo>
                    <a:pt x="5093739" y="4189421"/>
                    <a:pt x="5086261" y="4112144"/>
                    <a:pt x="5041393" y="4088462"/>
                  </a:cubicBezTo>
                  <a:cubicBezTo>
                    <a:pt x="4997773" y="4064780"/>
                    <a:pt x="4950411" y="4047330"/>
                    <a:pt x="4899311" y="4047330"/>
                  </a:cubicBezTo>
                  <a:cubicBezTo>
                    <a:pt x="4873139" y="4046084"/>
                    <a:pt x="4845719" y="4047330"/>
                    <a:pt x="4818301" y="4046084"/>
                  </a:cubicBezTo>
                  <a:cubicBezTo>
                    <a:pt x="4802097" y="4044838"/>
                    <a:pt x="4785895" y="4044838"/>
                    <a:pt x="4778417" y="4027388"/>
                  </a:cubicBezTo>
                  <a:cubicBezTo>
                    <a:pt x="4785895" y="4012431"/>
                    <a:pt x="4800851" y="4016170"/>
                    <a:pt x="4813315" y="4016170"/>
                  </a:cubicBezTo>
                  <a:cubicBezTo>
                    <a:pt x="4833257" y="4016170"/>
                    <a:pt x="4844473" y="4009938"/>
                    <a:pt x="4843227" y="3986256"/>
                  </a:cubicBezTo>
                  <a:cubicBezTo>
                    <a:pt x="4840735" y="3961328"/>
                    <a:pt x="4853197" y="3942632"/>
                    <a:pt x="4876877" y="3931414"/>
                  </a:cubicBezTo>
                  <a:cubicBezTo>
                    <a:pt x="4893081" y="3923936"/>
                    <a:pt x="4898065" y="3910225"/>
                    <a:pt x="4894327" y="3892776"/>
                  </a:cubicBezTo>
                  <a:cubicBezTo>
                    <a:pt x="4889341" y="3871587"/>
                    <a:pt x="4894327" y="3847905"/>
                    <a:pt x="4889341" y="3826716"/>
                  </a:cubicBezTo>
                  <a:cubicBezTo>
                    <a:pt x="4886849" y="3817991"/>
                    <a:pt x="4889341" y="3805527"/>
                    <a:pt x="4896819" y="3799295"/>
                  </a:cubicBezTo>
                  <a:cubicBezTo>
                    <a:pt x="4931717" y="3773120"/>
                    <a:pt x="4942933" y="3725757"/>
                    <a:pt x="4977831" y="3697089"/>
                  </a:cubicBezTo>
                  <a:cubicBezTo>
                    <a:pt x="4997773" y="3682133"/>
                    <a:pt x="5001511" y="3657204"/>
                    <a:pt x="5004003" y="3634769"/>
                  </a:cubicBezTo>
                  <a:cubicBezTo>
                    <a:pt x="5007743" y="3597377"/>
                    <a:pt x="5028931" y="3567463"/>
                    <a:pt x="5045133" y="3535056"/>
                  </a:cubicBezTo>
                  <a:cubicBezTo>
                    <a:pt x="5053857" y="3521346"/>
                    <a:pt x="5065073" y="3516360"/>
                    <a:pt x="5078783" y="3525085"/>
                  </a:cubicBezTo>
                  <a:cubicBezTo>
                    <a:pt x="5096233" y="3535056"/>
                    <a:pt x="5106203" y="3528824"/>
                    <a:pt x="5117419" y="3513867"/>
                  </a:cubicBezTo>
                  <a:cubicBezTo>
                    <a:pt x="5128637" y="3500157"/>
                    <a:pt x="5142347" y="3486446"/>
                    <a:pt x="5148579" y="3467750"/>
                  </a:cubicBezTo>
                  <a:cubicBezTo>
                    <a:pt x="5163535" y="3422879"/>
                    <a:pt x="5192201" y="3389226"/>
                    <a:pt x="5232083" y="3364298"/>
                  </a:cubicBezTo>
                  <a:cubicBezTo>
                    <a:pt x="5248285" y="3353081"/>
                    <a:pt x="5253271" y="3339370"/>
                    <a:pt x="5250777" y="3319428"/>
                  </a:cubicBezTo>
                  <a:cubicBezTo>
                    <a:pt x="5249531" y="3282035"/>
                    <a:pt x="5245793" y="3243397"/>
                    <a:pt x="5254517" y="3204758"/>
                  </a:cubicBezTo>
                  <a:cubicBezTo>
                    <a:pt x="5259503" y="3186062"/>
                    <a:pt x="5249531" y="3166119"/>
                    <a:pt x="5250777" y="3146177"/>
                  </a:cubicBezTo>
                  <a:cubicBezTo>
                    <a:pt x="5250777" y="3133713"/>
                    <a:pt x="5237069" y="3134959"/>
                    <a:pt x="5228343" y="3131220"/>
                  </a:cubicBezTo>
                  <a:cubicBezTo>
                    <a:pt x="5210895" y="3126234"/>
                    <a:pt x="5188461" y="3122494"/>
                    <a:pt x="5188461" y="3098813"/>
                  </a:cubicBezTo>
                  <a:cubicBezTo>
                    <a:pt x="5187215" y="3077624"/>
                    <a:pt x="5198433" y="3061420"/>
                    <a:pt x="5219619" y="3052696"/>
                  </a:cubicBezTo>
                  <a:cubicBezTo>
                    <a:pt x="5225851" y="3050203"/>
                    <a:pt x="5237069" y="3050203"/>
                    <a:pt x="5234575" y="3038985"/>
                  </a:cubicBezTo>
                  <a:cubicBezTo>
                    <a:pt x="5229591" y="3027767"/>
                    <a:pt x="5220865" y="3021535"/>
                    <a:pt x="5209649" y="3017796"/>
                  </a:cubicBezTo>
                  <a:cubicBezTo>
                    <a:pt x="5198433" y="3016550"/>
                    <a:pt x="5199679" y="3029014"/>
                    <a:pt x="5197185" y="3035246"/>
                  </a:cubicBezTo>
                  <a:cubicBezTo>
                    <a:pt x="5188461" y="3061420"/>
                    <a:pt x="5179737" y="3063913"/>
                    <a:pt x="5159795" y="3045217"/>
                  </a:cubicBezTo>
                  <a:cubicBezTo>
                    <a:pt x="5149825" y="3036492"/>
                    <a:pt x="5139853" y="3030260"/>
                    <a:pt x="5129883" y="3022782"/>
                  </a:cubicBezTo>
                  <a:cubicBezTo>
                    <a:pt x="5111189" y="3009071"/>
                    <a:pt x="5102463" y="2969186"/>
                    <a:pt x="5112435" y="2947997"/>
                  </a:cubicBezTo>
                  <a:cubicBezTo>
                    <a:pt x="5118667" y="2936780"/>
                    <a:pt x="5126145" y="2938026"/>
                    <a:pt x="5132375" y="2945504"/>
                  </a:cubicBezTo>
                  <a:cubicBezTo>
                    <a:pt x="5156057" y="2974172"/>
                    <a:pt x="5178491" y="2976665"/>
                    <a:pt x="5203417" y="2947997"/>
                  </a:cubicBezTo>
                  <a:cubicBezTo>
                    <a:pt x="5209649" y="2940519"/>
                    <a:pt x="5219619" y="2945504"/>
                    <a:pt x="5228343" y="2939272"/>
                  </a:cubicBezTo>
                  <a:cubicBezTo>
                    <a:pt x="5222113" y="2928055"/>
                    <a:pt x="5212141" y="2930547"/>
                    <a:pt x="5202171" y="2929301"/>
                  </a:cubicBezTo>
                  <a:cubicBezTo>
                    <a:pt x="5167273" y="2923069"/>
                    <a:pt x="5157303" y="2904373"/>
                    <a:pt x="5175999" y="2870720"/>
                  </a:cubicBezTo>
                  <a:cubicBezTo>
                    <a:pt x="5183477" y="2855763"/>
                    <a:pt x="5194693" y="2842052"/>
                    <a:pt x="5199679" y="2824603"/>
                  </a:cubicBezTo>
                  <a:cubicBezTo>
                    <a:pt x="5202171" y="2815878"/>
                    <a:pt x="5208403" y="2805907"/>
                    <a:pt x="5205911" y="2799675"/>
                  </a:cubicBezTo>
                  <a:cubicBezTo>
                    <a:pt x="5197185" y="2769761"/>
                    <a:pt x="5193447" y="2739847"/>
                    <a:pt x="5205911" y="2708687"/>
                  </a:cubicBezTo>
                  <a:cubicBezTo>
                    <a:pt x="5208403" y="2701208"/>
                    <a:pt x="5199679" y="2693730"/>
                    <a:pt x="5190955" y="2689991"/>
                  </a:cubicBezTo>
                  <a:cubicBezTo>
                    <a:pt x="5183477" y="2687498"/>
                    <a:pt x="5177245" y="2691237"/>
                    <a:pt x="5171013" y="2696223"/>
                  </a:cubicBezTo>
                  <a:cubicBezTo>
                    <a:pt x="5137361" y="2726136"/>
                    <a:pt x="5126145" y="2722397"/>
                    <a:pt x="5106203" y="2682512"/>
                  </a:cubicBezTo>
                  <a:cubicBezTo>
                    <a:pt x="5099971" y="2670048"/>
                    <a:pt x="5091247" y="2661323"/>
                    <a:pt x="5076291" y="2660077"/>
                  </a:cubicBezTo>
                  <a:cubicBezTo>
                    <a:pt x="5061335" y="2658830"/>
                    <a:pt x="5051365" y="2651352"/>
                    <a:pt x="5053857" y="2633902"/>
                  </a:cubicBezTo>
                  <a:cubicBezTo>
                    <a:pt x="5055103" y="2617699"/>
                    <a:pt x="5065073" y="2608974"/>
                    <a:pt x="5081277" y="2606481"/>
                  </a:cubicBezTo>
                  <a:cubicBezTo>
                    <a:pt x="5132375" y="2599003"/>
                    <a:pt x="5134869" y="2596510"/>
                    <a:pt x="5136115" y="2542914"/>
                  </a:cubicBezTo>
                  <a:cubicBezTo>
                    <a:pt x="5119913" y="2541668"/>
                    <a:pt x="5112435" y="2556625"/>
                    <a:pt x="5102463" y="2564103"/>
                  </a:cubicBezTo>
                  <a:cubicBezTo>
                    <a:pt x="5088755" y="2575321"/>
                    <a:pt x="5072551" y="2581553"/>
                    <a:pt x="5057595" y="2571582"/>
                  </a:cubicBezTo>
                  <a:cubicBezTo>
                    <a:pt x="5041393" y="2561610"/>
                    <a:pt x="5047625" y="2549146"/>
                    <a:pt x="5055103" y="2536682"/>
                  </a:cubicBezTo>
                  <a:cubicBezTo>
                    <a:pt x="5058843" y="2530450"/>
                    <a:pt x="5057595" y="2524218"/>
                    <a:pt x="5051365" y="2519232"/>
                  </a:cubicBezTo>
                  <a:cubicBezTo>
                    <a:pt x="5002757" y="2483087"/>
                    <a:pt x="5025191" y="2434477"/>
                    <a:pt x="5030177" y="2389606"/>
                  </a:cubicBezTo>
                  <a:cubicBezTo>
                    <a:pt x="5031423" y="2387113"/>
                    <a:pt x="5032669" y="2384620"/>
                    <a:pt x="5033915" y="2383374"/>
                  </a:cubicBezTo>
                  <a:cubicBezTo>
                    <a:pt x="5048871" y="2359692"/>
                    <a:pt x="5018959" y="2342242"/>
                    <a:pt x="5023945" y="2317314"/>
                  </a:cubicBezTo>
                  <a:cubicBezTo>
                    <a:pt x="5028931" y="2296125"/>
                    <a:pt x="5040147" y="2273690"/>
                    <a:pt x="5012729" y="2256240"/>
                  </a:cubicBezTo>
                  <a:cubicBezTo>
                    <a:pt x="5000265" y="2248762"/>
                    <a:pt x="5004003" y="2232558"/>
                    <a:pt x="5010235" y="2220094"/>
                  </a:cubicBezTo>
                  <a:cubicBezTo>
                    <a:pt x="5015221" y="2211369"/>
                    <a:pt x="5021453" y="2203891"/>
                    <a:pt x="5023945" y="2193920"/>
                  </a:cubicBezTo>
                  <a:cubicBezTo>
                    <a:pt x="5033915" y="2160267"/>
                    <a:pt x="5035163" y="2131599"/>
                    <a:pt x="4985309" y="2134092"/>
                  </a:cubicBezTo>
                  <a:cubicBezTo>
                    <a:pt x="4946673" y="2136585"/>
                    <a:pt x="4908037" y="2132846"/>
                    <a:pt x="4873139" y="2155281"/>
                  </a:cubicBezTo>
                  <a:cubicBezTo>
                    <a:pt x="4865661" y="2159020"/>
                    <a:pt x="4856937" y="2161513"/>
                    <a:pt x="4846965" y="2159020"/>
                  </a:cubicBezTo>
                  <a:cubicBezTo>
                    <a:pt x="4828271" y="2155281"/>
                    <a:pt x="4814561" y="2162759"/>
                    <a:pt x="4800851" y="2177716"/>
                  </a:cubicBezTo>
                  <a:cubicBezTo>
                    <a:pt x="4783403" y="2196412"/>
                    <a:pt x="4773433" y="2192673"/>
                    <a:pt x="4764709" y="2168991"/>
                  </a:cubicBezTo>
                  <a:cubicBezTo>
                    <a:pt x="4759723" y="2155281"/>
                    <a:pt x="4763461" y="2135338"/>
                    <a:pt x="4741027" y="2134092"/>
                  </a:cubicBezTo>
                  <a:cubicBezTo>
                    <a:pt x="4718593" y="2131599"/>
                    <a:pt x="4692421" y="2151542"/>
                    <a:pt x="4686189" y="2172731"/>
                  </a:cubicBezTo>
                  <a:cubicBezTo>
                    <a:pt x="4683697" y="2178963"/>
                    <a:pt x="4683697" y="2185195"/>
                    <a:pt x="4682451" y="2192673"/>
                  </a:cubicBezTo>
                  <a:cubicBezTo>
                    <a:pt x="4676219" y="2223833"/>
                    <a:pt x="4668741" y="2231312"/>
                    <a:pt x="4637583" y="2231312"/>
                  </a:cubicBezTo>
                  <a:cubicBezTo>
                    <a:pt x="4631351" y="2231312"/>
                    <a:pt x="4625119" y="2230066"/>
                    <a:pt x="4620133" y="2231312"/>
                  </a:cubicBezTo>
                  <a:cubicBezTo>
                    <a:pt x="4574019" y="2259979"/>
                    <a:pt x="4537875" y="2223833"/>
                    <a:pt x="4497993" y="2212616"/>
                  </a:cubicBezTo>
                  <a:cubicBezTo>
                    <a:pt x="4491761" y="2210123"/>
                    <a:pt x="4488023" y="2206384"/>
                    <a:pt x="4484283" y="2202645"/>
                  </a:cubicBezTo>
                  <a:cubicBezTo>
                    <a:pt x="4474313" y="2196412"/>
                    <a:pt x="4484283" y="2176470"/>
                    <a:pt x="4468081" y="2177716"/>
                  </a:cubicBezTo>
                  <a:cubicBezTo>
                    <a:pt x="4450633" y="2180209"/>
                    <a:pt x="4433183" y="2185195"/>
                    <a:pt x="4416981" y="2191427"/>
                  </a:cubicBezTo>
                  <a:cubicBezTo>
                    <a:pt x="4402025" y="2195166"/>
                    <a:pt x="4407011" y="2205137"/>
                    <a:pt x="4413243" y="2213862"/>
                  </a:cubicBezTo>
                  <a:cubicBezTo>
                    <a:pt x="4419475" y="2225080"/>
                    <a:pt x="4425705" y="2236298"/>
                    <a:pt x="4416981" y="2247515"/>
                  </a:cubicBezTo>
                  <a:cubicBezTo>
                    <a:pt x="4408257" y="2261226"/>
                    <a:pt x="4394547" y="2261226"/>
                    <a:pt x="4380837" y="2258733"/>
                  </a:cubicBezTo>
                  <a:cubicBezTo>
                    <a:pt x="4367129" y="2256240"/>
                    <a:pt x="4353419" y="2252501"/>
                    <a:pt x="4339709" y="2248762"/>
                  </a:cubicBezTo>
                  <a:cubicBezTo>
                    <a:pt x="4330985" y="2246269"/>
                    <a:pt x="4323507" y="2241283"/>
                    <a:pt x="4317275" y="2243776"/>
                  </a:cubicBezTo>
                  <a:cubicBezTo>
                    <a:pt x="4286117" y="2259979"/>
                    <a:pt x="4252465" y="2250008"/>
                    <a:pt x="4221307" y="2254994"/>
                  </a:cubicBezTo>
                  <a:cubicBezTo>
                    <a:pt x="4196381" y="2257487"/>
                    <a:pt x="4186409" y="2248762"/>
                    <a:pt x="4178931" y="2227573"/>
                  </a:cubicBezTo>
                  <a:cubicBezTo>
                    <a:pt x="4176439" y="2221341"/>
                    <a:pt x="4176439" y="2213862"/>
                    <a:pt x="4173947" y="2206384"/>
                  </a:cubicBezTo>
                  <a:cubicBezTo>
                    <a:pt x="4167715" y="2186441"/>
                    <a:pt x="4158991" y="2180209"/>
                    <a:pt x="4137803" y="2191427"/>
                  </a:cubicBezTo>
                  <a:cubicBezTo>
                    <a:pt x="4110383" y="2203891"/>
                    <a:pt x="4087949" y="2212616"/>
                    <a:pt x="4095427" y="2252501"/>
                  </a:cubicBezTo>
                  <a:cubicBezTo>
                    <a:pt x="4100413" y="2277429"/>
                    <a:pt x="4069255" y="2278675"/>
                    <a:pt x="4051805" y="2281168"/>
                  </a:cubicBezTo>
                  <a:cubicBezTo>
                    <a:pt x="4026879" y="2284908"/>
                    <a:pt x="4024387" y="2264965"/>
                    <a:pt x="4025633" y="2246269"/>
                  </a:cubicBezTo>
                  <a:cubicBezTo>
                    <a:pt x="3944621" y="2264965"/>
                    <a:pt x="3950853" y="2328532"/>
                    <a:pt x="3972041" y="2393345"/>
                  </a:cubicBezTo>
                  <a:cubicBezTo>
                    <a:pt x="3980765" y="2415780"/>
                    <a:pt x="3989489" y="2436969"/>
                    <a:pt x="3983257" y="2461898"/>
                  </a:cubicBezTo>
                  <a:cubicBezTo>
                    <a:pt x="3978273" y="2481840"/>
                    <a:pt x="3982011" y="2501783"/>
                    <a:pt x="3982011" y="2521725"/>
                  </a:cubicBezTo>
                  <a:cubicBezTo>
                    <a:pt x="3980765" y="2555378"/>
                    <a:pt x="3972041" y="2585292"/>
                    <a:pt x="3927173" y="2595263"/>
                  </a:cubicBezTo>
                  <a:cubicBezTo>
                    <a:pt x="3947115" y="2606481"/>
                    <a:pt x="3967055" y="2608974"/>
                    <a:pt x="3980765" y="2620192"/>
                  </a:cubicBezTo>
                  <a:cubicBezTo>
                    <a:pt x="4013169" y="2647613"/>
                    <a:pt x="4009431" y="2681266"/>
                    <a:pt x="3970795" y="2702455"/>
                  </a:cubicBezTo>
                  <a:cubicBezTo>
                    <a:pt x="3958331" y="2708687"/>
                    <a:pt x="3943375" y="2709933"/>
                    <a:pt x="3929665" y="2726136"/>
                  </a:cubicBezTo>
                  <a:cubicBezTo>
                    <a:pt x="3954593" y="2719904"/>
                    <a:pt x="3974533" y="2721151"/>
                    <a:pt x="3988243" y="2741093"/>
                  </a:cubicBezTo>
                  <a:cubicBezTo>
                    <a:pt x="3999461" y="2759789"/>
                    <a:pt x="4003199" y="2779732"/>
                    <a:pt x="3995721" y="2800921"/>
                  </a:cubicBezTo>
                  <a:cubicBezTo>
                    <a:pt x="3983257" y="2835820"/>
                    <a:pt x="3947115" y="2848284"/>
                    <a:pt x="3920941" y="2820863"/>
                  </a:cubicBezTo>
                  <a:cubicBezTo>
                    <a:pt x="3904739" y="2804660"/>
                    <a:pt x="3888537" y="2795935"/>
                    <a:pt x="3868595" y="2790950"/>
                  </a:cubicBezTo>
                  <a:cubicBezTo>
                    <a:pt x="3853639" y="2787210"/>
                    <a:pt x="3839929" y="2777239"/>
                    <a:pt x="3827467" y="2769761"/>
                  </a:cubicBezTo>
                  <a:cubicBezTo>
                    <a:pt x="3813757" y="2762282"/>
                    <a:pt x="3800047" y="2758543"/>
                    <a:pt x="3783845" y="2766021"/>
                  </a:cubicBezTo>
                  <a:cubicBezTo>
                    <a:pt x="3760165" y="2775993"/>
                    <a:pt x="3746455" y="2763529"/>
                    <a:pt x="3743961" y="2742340"/>
                  </a:cubicBezTo>
                  <a:cubicBezTo>
                    <a:pt x="3741469" y="2718658"/>
                    <a:pt x="3736483" y="2696223"/>
                    <a:pt x="3733991" y="2673787"/>
                  </a:cubicBezTo>
                  <a:cubicBezTo>
                    <a:pt x="3732745" y="2657584"/>
                    <a:pt x="3735237" y="2642627"/>
                    <a:pt x="3745209" y="2628916"/>
                  </a:cubicBezTo>
                  <a:cubicBezTo>
                    <a:pt x="3756425" y="2613960"/>
                    <a:pt x="3765149" y="2597756"/>
                    <a:pt x="3772627" y="2580307"/>
                  </a:cubicBezTo>
                  <a:cubicBezTo>
                    <a:pt x="3780105" y="2559118"/>
                    <a:pt x="3795061" y="2551639"/>
                    <a:pt x="3817495" y="2565350"/>
                  </a:cubicBezTo>
                  <a:cubicBezTo>
                    <a:pt x="3823727" y="2569089"/>
                    <a:pt x="3829959" y="2581553"/>
                    <a:pt x="3838683" y="2571582"/>
                  </a:cubicBezTo>
                  <a:cubicBezTo>
                    <a:pt x="3846161" y="2561610"/>
                    <a:pt x="3854885" y="2550393"/>
                    <a:pt x="3849901" y="2535436"/>
                  </a:cubicBezTo>
                  <a:cubicBezTo>
                    <a:pt x="3836191" y="2496797"/>
                    <a:pt x="3781351" y="2456912"/>
                    <a:pt x="3740223" y="2458158"/>
                  </a:cubicBezTo>
                  <a:cubicBezTo>
                    <a:pt x="3720281" y="2458158"/>
                    <a:pt x="3705325" y="2451926"/>
                    <a:pt x="3697847" y="2433230"/>
                  </a:cubicBezTo>
                  <a:cubicBezTo>
                    <a:pt x="3682891" y="2398331"/>
                    <a:pt x="3666689" y="2363431"/>
                    <a:pt x="3649241" y="2328532"/>
                  </a:cubicBezTo>
                  <a:cubicBezTo>
                    <a:pt x="3644255" y="2318561"/>
                    <a:pt x="3641763" y="2307343"/>
                    <a:pt x="3646747" y="2296125"/>
                  </a:cubicBezTo>
                  <a:cubicBezTo>
                    <a:pt x="3656719" y="2267458"/>
                    <a:pt x="3662951" y="2237544"/>
                    <a:pt x="3671675" y="2207630"/>
                  </a:cubicBezTo>
                  <a:cubicBezTo>
                    <a:pt x="3677907" y="2188934"/>
                    <a:pt x="3687877" y="2175224"/>
                    <a:pt x="3710311" y="2187688"/>
                  </a:cubicBezTo>
                  <a:cubicBezTo>
                    <a:pt x="3721527" y="2193920"/>
                    <a:pt x="3727759" y="2191427"/>
                    <a:pt x="3730253" y="2178963"/>
                  </a:cubicBezTo>
                  <a:cubicBezTo>
                    <a:pt x="3732745" y="2165252"/>
                    <a:pt x="3740223" y="2159020"/>
                    <a:pt x="3753933" y="2165252"/>
                  </a:cubicBezTo>
                  <a:cubicBezTo>
                    <a:pt x="3811263" y="2187688"/>
                    <a:pt x="3874827" y="2201398"/>
                    <a:pt x="3929665" y="2236298"/>
                  </a:cubicBezTo>
                  <a:cubicBezTo>
                    <a:pt x="3943375" y="2196412"/>
                    <a:pt x="3932159" y="2157774"/>
                    <a:pt x="3899753" y="2126614"/>
                  </a:cubicBezTo>
                  <a:cubicBezTo>
                    <a:pt x="3891029" y="2119135"/>
                    <a:pt x="3882305" y="2109164"/>
                    <a:pt x="3878565" y="2099193"/>
                  </a:cubicBezTo>
                  <a:cubicBezTo>
                    <a:pt x="3862363" y="2060554"/>
                    <a:pt x="3831205" y="2055568"/>
                    <a:pt x="3796307" y="2059307"/>
                  </a:cubicBezTo>
                  <a:cubicBezTo>
                    <a:pt x="3756425" y="2065540"/>
                    <a:pt x="3711557" y="2054322"/>
                    <a:pt x="3676659" y="2085482"/>
                  </a:cubicBezTo>
                  <a:cubicBezTo>
                    <a:pt x="3667935" y="2094207"/>
                    <a:pt x="3656719" y="2091714"/>
                    <a:pt x="3646747" y="2084236"/>
                  </a:cubicBezTo>
                  <a:cubicBezTo>
                    <a:pt x="3636777" y="2075511"/>
                    <a:pt x="3629299" y="2065540"/>
                    <a:pt x="3634285" y="2051829"/>
                  </a:cubicBezTo>
                  <a:cubicBezTo>
                    <a:pt x="3646747" y="2023162"/>
                    <a:pt x="3631791" y="2015683"/>
                    <a:pt x="3608111" y="2015683"/>
                  </a:cubicBezTo>
                  <a:cubicBezTo>
                    <a:pt x="3589417" y="2015683"/>
                    <a:pt x="3573215" y="2000726"/>
                    <a:pt x="3553273" y="2001973"/>
                  </a:cubicBezTo>
                  <a:cubicBezTo>
                    <a:pt x="3550781" y="2019422"/>
                    <a:pt x="3564491" y="2028147"/>
                    <a:pt x="3568229" y="2040611"/>
                  </a:cubicBezTo>
                  <a:cubicBezTo>
                    <a:pt x="3571969" y="2056815"/>
                    <a:pt x="3568229" y="2071772"/>
                    <a:pt x="3553273" y="2080496"/>
                  </a:cubicBezTo>
                  <a:cubicBezTo>
                    <a:pt x="3544861" y="2086106"/>
                    <a:pt x="3535045" y="2094519"/>
                    <a:pt x="3524881" y="2089962"/>
                  </a:cubicBezTo>
                  <a:lnTo>
                    <a:pt x="3514665" y="2080523"/>
                  </a:lnTo>
                  <a:lnTo>
                    <a:pt x="3494415" y="2082286"/>
                  </a:lnTo>
                  <a:cubicBezTo>
                    <a:pt x="3484769" y="2081974"/>
                    <a:pt x="3475123" y="2081662"/>
                    <a:pt x="3465789" y="2084778"/>
                  </a:cubicBezTo>
                  <a:cubicBezTo>
                    <a:pt x="3452097" y="2087271"/>
                    <a:pt x="3445873" y="2078546"/>
                    <a:pt x="3443385" y="2066082"/>
                  </a:cubicBezTo>
                  <a:cubicBezTo>
                    <a:pt x="3440895" y="2053619"/>
                    <a:pt x="3440895" y="2041155"/>
                    <a:pt x="3427203" y="2031183"/>
                  </a:cubicBezTo>
                  <a:cubicBezTo>
                    <a:pt x="3420981" y="2058604"/>
                    <a:pt x="3417247" y="2086025"/>
                    <a:pt x="3378661" y="2072314"/>
                  </a:cubicBezTo>
                  <a:cubicBezTo>
                    <a:pt x="3369949" y="2069822"/>
                    <a:pt x="3368705" y="2082286"/>
                    <a:pt x="3368705" y="2089764"/>
                  </a:cubicBezTo>
                  <a:cubicBezTo>
                    <a:pt x="3368705" y="2104721"/>
                    <a:pt x="3376173" y="2117185"/>
                    <a:pt x="3384885" y="2128402"/>
                  </a:cubicBezTo>
                  <a:cubicBezTo>
                    <a:pt x="3392353" y="2138373"/>
                    <a:pt x="3397331" y="2149591"/>
                    <a:pt x="3397331" y="2163301"/>
                  </a:cubicBezTo>
                  <a:cubicBezTo>
                    <a:pt x="3397331" y="2177011"/>
                    <a:pt x="3392353" y="2188229"/>
                    <a:pt x="3378661" y="2193214"/>
                  </a:cubicBezTo>
                  <a:cubicBezTo>
                    <a:pt x="3363725" y="2199446"/>
                    <a:pt x="3355013" y="2190722"/>
                    <a:pt x="3348789" y="2179504"/>
                  </a:cubicBezTo>
                  <a:cubicBezTo>
                    <a:pt x="3345055" y="2174519"/>
                    <a:pt x="3345055" y="2168287"/>
                    <a:pt x="3338833" y="2164547"/>
                  </a:cubicBezTo>
                  <a:cubicBezTo>
                    <a:pt x="3322651" y="2184490"/>
                    <a:pt x="3300247" y="2194461"/>
                    <a:pt x="3280333" y="2210664"/>
                  </a:cubicBezTo>
                  <a:cubicBezTo>
                    <a:pt x="3270375" y="2218142"/>
                    <a:pt x="3257929" y="2221882"/>
                    <a:pt x="3246727" y="2214403"/>
                  </a:cubicBezTo>
                  <a:cubicBezTo>
                    <a:pt x="3233035" y="2206925"/>
                    <a:pt x="3230547" y="2193214"/>
                    <a:pt x="3231791" y="2179504"/>
                  </a:cubicBezTo>
                  <a:cubicBezTo>
                    <a:pt x="3235525" y="2157069"/>
                    <a:pt x="3250461" y="2140866"/>
                    <a:pt x="3262907" y="2122170"/>
                  </a:cubicBezTo>
                  <a:cubicBezTo>
                    <a:pt x="3272865" y="2108460"/>
                    <a:pt x="3279089" y="2097242"/>
                    <a:pt x="3270375" y="2079793"/>
                  </a:cubicBezTo>
                  <a:cubicBezTo>
                    <a:pt x="3261663" y="2061097"/>
                    <a:pt x="3271621" y="2043647"/>
                    <a:pt x="3279089" y="2027444"/>
                  </a:cubicBezTo>
                  <a:cubicBezTo>
                    <a:pt x="3282823" y="2017473"/>
                    <a:pt x="3286557" y="2006256"/>
                    <a:pt x="3272865" y="2001270"/>
                  </a:cubicBezTo>
                  <a:cubicBezTo>
                    <a:pt x="3256685" y="1996285"/>
                    <a:pt x="3259173" y="2011241"/>
                    <a:pt x="3257929" y="2019966"/>
                  </a:cubicBezTo>
                  <a:cubicBezTo>
                    <a:pt x="3255439" y="2041155"/>
                    <a:pt x="3244237" y="2052372"/>
                    <a:pt x="3221833" y="2047387"/>
                  </a:cubicBezTo>
                  <a:cubicBezTo>
                    <a:pt x="3211877" y="2043647"/>
                    <a:pt x="3200675" y="2047387"/>
                    <a:pt x="3189473" y="2049879"/>
                  </a:cubicBezTo>
                  <a:cubicBezTo>
                    <a:pt x="3168313" y="2057358"/>
                    <a:pt x="3148399" y="2048633"/>
                    <a:pt x="3130973" y="2036169"/>
                  </a:cubicBezTo>
                  <a:cubicBezTo>
                    <a:pt x="3122261" y="2028691"/>
                    <a:pt x="3118527" y="2013734"/>
                    <a:pt x="3102345" y="2024952"/>
                  </a:cubicBezTo>
                  <a:cubicBezTo>
                    <a:pt x="3088655" y="2037415"/>
                    <a:pt x="3066251" y="2047387"/>
                    <a:pt x="3074963" y="2069822"/>
                  </a:cubicBezTo>
                  <a:cubicBezTo>
                    <a:pt x="3084921" y="2098489"/>
                    <a:pt x="3072473" y="2114692"/>
                    <a:pt x="3056293" y="2134634"/>
                  </a:cubicBezTo>
                  <a:cubicBezTo>
                    <a:pt x="3038867" y="2155823"/>
                    <a:pt x="3021443" y="2177011"/>
                    <a:pt x="3005261" y="2198200"/>
                  </a:cubicBezTo>
                  <a:cubicBezTo>
                    <a:pt x="2991571" y="2216896"/>
                    <a:pt x="2974145" y="2229360"/>
                    <a:pt x="2952985" y="2236838"/>
                  </a:cubicBezTo>
                  <a:cubicBezTo>
                    <a:pt x="2994059" y="2241824"/>
                    <a:pt x="3011485" y="2267998"/>
                    <a:pt x="2991571" y="2300404"/>
                  </a:cubicBezTo>
                  <a:cubicBezTo>
                    <a:pt x="2984103" y="2312868"/>
                    <a:pt x="2990325" y="2317854"/>
                    <a:pt x="2997793" y="2324086"/>
                  </a:cubicBezTo>
                  <a:cubicBezTo>
                    <a:pt x="3012729" y="2339042"/>
                    <a:pt x="3022687" y="2356492"/>
                    <a:pt x="3023931" y="2378927"/>
                  </a:cubicBezTo>
                  <a:cubicBezTo>
                    <a:pt x="3025177" y="2401362"/>
                    <a:pt x="3041357" y="2413826"/>
                    <a:pt x="3058783" y="2422551"/>
                  </a:cubicBezTo>
                  <a:cubicBezTo>
                    <a:pt x="3082431" y="2435015"/>
                    <a:pt x="3108569" y="2444986"/>
                    <a:pt x="3108569" y="2478638"/>
                  </a:cubicBezTo>
                  <a:cubicBezTo>
                    <a:pt x="3108569" y="2484870"/>
                    <a:pt x="3113547" y="2486117"/>
                    <a:pt x="3119771" y="2489856"/>
                  </a:cubicBezTo>
                  <a:cubicBezTo>
                    <a:pt x="3157111" y="2509798"/>
                    <a:pt x="3167069" y="2553422"/>
                    <a:pt x="3138441" y="2587074"/>
                  </a:cubicBezTo>
                  <a:cubicBezTo>
                    <a:pt x="3124749" y="2602031"/>
                    <a:pt x="3117281" y="2618234"/>
                    <a:pt x="3112303" y="2635684"/>
                  </a:cubicBezTo>
                  <a:cubicBezTo>
                    <a:pt x="3103591" y="2664351"/>
                    <a:pt x="3086165" y="2688032"/>
                    <a:pt x="3063761" y="2706728"/>
                  </a:cubicBezTo>
                  <a:cubicBezTo>
                    <a:pt x="3053803" y="2715453"/>
                    <a:pt x="3042601" y="2724178"/>
                    <a:pt x="3036379" y="2737888"/>
                  </a:cubicBezTo>
                  <a:cubicBezTo>
                    <a:pt x="3031399" y="2746613"/>
                    <a:pt x="3025177" y="2751598"/>
                    <a:pt x="3015219" y="2752845"/>
                  </a:cubicBezTo>
                  <a:cubicBezTo>
                    <a:pt x="2961699" y="2759077"/>
                    <a:pt x="2918135" y="2821396"/>
                    <a:pt x="2929337" y="2873745"/>
                  </a:cubicBezTo>
                  <a:cubicBezTo>
                    <a:pt x="2939295" y="2928586"/>
                    <a:pt x="2935561" y="2936064"/>
                    <a:pt x="2882039" y="2958499"/>
                  </a:cubicBezTo>
                  <a:cubicBezTo>
                    <a:pt x="2870837" y="2963485"/>
                    <a:pt x="2860881" y="2973456"/>
                    <a:pt x="2853413" y="2983427"/>
                  </a:cubicBezTo>
                  <a:cubicBezTo>
                    <a:pt x="2812339" y="3043254"/>
                    <a:pt x="2748861" y="3050732"/>
                    <a:pt x="2684137" y="3051979"/>
                  </a:cubicBezTo>
                  <a:cubicBezTo>
                    <a:pt x="2669201" y="3051979"/>
                    <a:pt x="2659245" y="3042008"/>
                    <a:pt x="2653021" y="3029544"/>
                  </a:cubicBezTo>
                  <a:cubicBezTo>
                    <a:pt x="2625639" y="2982181"/>
                    <a:pt x="2608213" y="2931079"/>
                    <a:pt x="2593277" y="2879977"/>
                  </a:cubicBezTo>
                  <a:cubicBezTo>
                    <a:pt x="2585809" y="2852556"/>
                    <a:pt x="2585809" y="2823889"/>
                    <a:pt x="2582075" y="2795222"/>
                  </a:cubicBezTo>
                  <a:cubicBezTo>
                    <a:pt x="2574607" y="2752845"/>
                    <a:pt x="2550959" y="2716699"/>
                    <a:pt x="2537267" y="2676815"/>
                  </a:cubicBezTo>
                  <a:cubicBezTo>
                    <a:pt x="2533533" y="2665597"/>
                    <a:pt x="2527309" y="2656872"/>
                    <a:pt x="2519841" y="2649394"/>
                  </a:cubicBezTo>
                  <a:cubicBezTo>
                    <a:pt x="2507395" y="2636930"/>
                    <a:pt x="2497437" y="2631945"/>
                    <a:pt x="2483747" y="2646901"/>
                  </a:cubicBezTo>
                  <a:cubicBezTo>
                    <a:pt x="2468811" y="2664351"/>
                    <a:pt x="2445161" y="2668090"/>
                    <a:pt x="2424003" y="2673076"/>
                  </a:cubicBezTo>
                  <a:cubicBezTo>
                    <a:pt x="2380439" y="2684293"/>
                    <a:pt x="2375461" y="2693018"/>
                    <a:pt x="2380439" y="2736642"/>
                  </a:cubicBezTo>
                  <a:cubicBezTo>
                    <a:pt x="2386663" y="2786497"/>
                    <a:pt x="2366747" y="2803947"/>
                    <a:pt x="2311981" y="2811425"/>
                  </a:cubicBezTo>
                  <a:cubicBezTo>
                    <a:pt x="2305759" y="2812671"/>
                    <a:pt x="2300779" y="2810179"/>
                    <a:pt x="2295801" y="2808932"/>
                  </a:cubicBezTo>
                  <a:cubicBezTo>
                    <a:pt x="2282109" y="2807686"/>
                    <a:pt x="2269663" y="2811425"/>
                    <a:pt x="2267173" y="2825135"/>
                  </a:cubicBezTo>
                  <a:cubicBezTo>
                    <a:pt x="2264685" y="2838846"/>
                    <a:pt x="2278375" y="2843831"/>
                    <a:pt x="2287089" y="2847570"/>
                  </a:cubicBezTo>
                  <a:cubicBezTo>
                    <a:pt x="2311981" y="2855049"/>
                    <a:pt x="2339365" y="2857542"/>
                    <a:pt x="2364259" y="2863774"/>
                  </a:cubicBezTo>
                  <a:cubicBezTo>
                    <a:pt x="2401599" y="2872498"/>
                    <a:pt x="2411555" y="2897426"/>
                    <a:pt x="2390397" y="2928586"/>
                  </a:cubicBezTo>
                  <a:cubicBezTo>
                    <a:pt x="2381683" y="2941050"/>
                    <a:pt x="2370481" y="2948528"/>
                    <a:pt x="2358035" y="2957253"/>
                  </a:cubicBezTo>
                  <a:cubicBezTo>
                    <a:pt x="2326919" y="2979688"/>
                    <a:pt x="2326919" y="3007109"/>
                    <a:pt x="2356791" y="3030790"/>
                  </a:cubicBezTo>
                  <a:cubicBezTo>
                    <a:pt x="2375461" y="3046993"/>
                    <a:pt x="2394131" y="3064443"/>
                    <a:pt x="2414045" y="3079399"/>
                  </a:cubicBezTo>
                  <a:cubicBezTo>
                    <a:pt x="2427737" y="3089371"/>
                    <a:pt x="2433959" y="3105574"/>
                    <a:pt x="2435205" y="3121777"/>
                  </a:cubicBezTo>
                  <a:cubicBezTo>
                    <a:pt x="2438939" y="3141719"/>
                    <a:pt x="2445161" y="3157922"/>
                    <a:pt x="2466321" y="3165400"/>
                  </a:cubicBezTo>
                  <a:cubicBezTo>
                    <a:pt x="2489969" y="3175372"/>
                    <a:pt x="2489969" y="3200299"/>
                    <a:pt x="2489969" y="3222735"/>
                  </a:cubicBezTo>
                  <a:cubicBezTo>
                    <a:pt x="2491215" y="3241430"/>
                    <a:pt x="2488725" y="3258880"/>
                    <a:pt x="2492459" y="3278822"/>
                  </a:cubicBezTo>
                  <a:cubicBezTo>
                    <a:pt x="2494949" y="3287547"/>
                    <a:pt x="2494949" y="3297518"/>
                    <a:pt x="2487481" y="3303750"/>
                  </a:cubicBezTo>
                  <a:cubicBezTo>
                    <a:pt x="2461343" y="3328678"/>
                    <a:pt x="2476279" y="3351113"/>
                    <a:pt x="2488725" y="3374794"/>
                  </a:cubicBezTo>
                  <a:cubicBezTo>
                    <a:pt x="2512373" y="3413433"/>
                    <a:pt x="2533533" y="3453317"/>
                    <a:pt x="2569629" y="3481984"/>
                  </a:cubicBezTo>
                  <a:cubicBezTo>
                    <a:pt x="2579585" y="3490709"/>
                    <a:pt x="2587053" y="3503173"/>
                    <a:pt x="2583319" y="3516883"/>
                  </a:cubicBezTo>
                  <a:cubicBezTo>
                    <a:pt x="2578341" y="3539318"/>
                    <a:pt x="2588299" y="3554275"/>
                    <a:pt x="2600745" y="3571724"/>
                  </a:cubicBezTo>
                  <a:cubicBezTo>
                    <a:pt x="2606969" y="3580449"/>
                    <a:pt x="2613191" y="3586681"/>
                    <a:pt x="2624393" y="3577956"/>
                  </a:cubicBezTo>
                  <a:cubicBezTo>
                    <a:pt x="2629373" y="3574217"/>
                    <a:pt x="2635595" y="3572971"/>
                    <a:pt x="2643063" y="3575463"/>
                  </a:cubicBezTo>
                  <a:cubicBezTo>
                    <a:pt x="2685383" y="3586681"/>
                    <a:pt x="2710275" y="3569232"/>
                    <a:pt x="2720233" y="3528101"/>
                  </a:cubicBezTo>
                  <a:cubicBezTo>
                    <a:pt x="2732679" y="3480738"/>
                    <a:pt x="2738903" y="3433375"/>
                    <a:pt x="2732679" y="3384766"/>
                  </a:cubicBezTo>
                  <a:cubicBezTo>
                    <a:pt x="2728945" y="3362330"/>
                    <a:pt x="2747615" y="3351113"/>
                    <a:pt x="2763797" y="3342388"/>
                  </a:cubicBezTo>
                  <a:cubicBezTo>
                    <a:pt x="2779977" y="3333663"/>
                    <a:pt x="2789935" y="3344881"/>
                    <a:pt x="2799891" y="3354852"/>
                  </a:cubicBezTo>
                  <a:cubicBezTo>
                    <a:pt x="2823541" y="3374794"/>
                    <a:pt x="2847189" y="3389751"/>
                    <a:pt x="2845945" y="3428389"/>
                  </a:cubicBezTo>
                  <a:cubicBezTo>
                    <a:pt x="2844699" y="3457056"/>
                    <a:pt x="2906933" y="3476999"/>
                    <a:pt x="2934315" y="3458303"/>
                  </a:cubicBezTo>
                  <a:cubicBezTo>
                    <a:pt x="2960453" y="3438360"/>
                    <a:pt x="2994059" y="3435868"/>
                    <a:pt x="3021443" y="3420911"/>
                  </a:cubicBezTo>
                  <a:cubicBezTo>
                    <a:pt x="3028911" y="3417172"/>
                    <a:pt x="3036379" y="3415925"/>
                    <a:pt x="3043847" y="3419665"/>
                  </a:cubicBezTo>
                  <a:cubicBezTo>
                    <a:pt x="3066251" y="3428389"/>
                    <a:pt x="3087409" y="3424650"/>
                    <a:pt x="3106079" y="3410940"/>
                  </a:cubicBezTo>
                  <a:cubicBezTo>
                    <a:pt x="3109813" y="3408447"/>
                    <a:pt x="3114793" y="3404708"/>
                    <a:pt x="3118527" y="3405954"/>
                  </a:cubicBezTo>
                  <a:cubicBezTo>
                    <a:pt x="3157111" y="3417172"/>
                    <a:pt x="3198185" y="3412186"/>
                    <a:pt x="3236769" y="3422157"/>
                  </a:cubicBezTo>
                  <a:cubicBezTo>
                    <a:pt x="3249217" y="3425896"/>
                    <a:pt x="3260419" y="3433375"/>
                    <a:pt x="3275355" y="3429636"/>
                  </a:cubicBezTo>
                  <a:cubicBezTo>
                    <a:pt x="3300247" y="3425896"/>
                    <a:pt x="3311449" y="3439607"/>
                    <a:pt x="3300247" y="3463288"/>
                  </a:cubicBezTo>
                  <a:cubicBezTo>
                    <a:pt x="3294025" y="3478245"/>
                    <a:pt x="3287801" y="3490709"/>
                    <a:pt x="3292779" y="3506912"/>
                  </a:cubicBezTo>
                  <a:cubicBezTo>
                    <a:pt x="3301493" y="3536825"/>
                    <a:pt x="3321407" y="3545550"/>
                    <a:pt x="3348789" y="3530593"/>
                  </a:cubicBezTo>
                  <a:cubicBezTo>
                    <a:pt x="3372439" y="3518130"/>
                    <a:pt x="3397331" y="3504419"/>
                    <a:pt x="3408533" y="3476999"/>
                  </a:cubicBezTo>
                  <a:cubicBezTo>
                    <a:pt x="3411023" y="3469520"/>
                    <a:pt x="3418491" y="3463288"/>
                    <a:pt x="3427203" y="3464535"/>
                  </a:cubicBezTo>
                  <a:cubicBezTo>
                    <a:pt x="3462055" y="3469520"/>
                    <a:pt x="3499395" y="3463288"/>
                    <a:pt x="3529267" y="3490709"/>
                  </a:cubicBezTo>
                  <a:cubicBezTo>
                    <a:pt x="3535489" y="3495694"/>
                    <a:pt x="3541713" y="3503173"/>
                    <a:pt x="3549181" y="3501926"/>
                  </a:cubicBezTo>
                  <a:cubicBezTo>
                    <a:pt x="3582787" y="3496941"/>
                    <a:pt x="3601457" y="3519376"/>
                    <a:pt x="3618883" y="3541811"/>
                  </a:cubicBezTo>
                  <a:cubicBezTo>
                    <a:pt x="3626351" y="3550536"/>
                    <a:pt x="3636307" y="3558014"/>
                    <a:pt x="3646265" y="3559260"/>
                  </a:cubicBezTo>
                  <a:cubicBezTo>
                    <a:pt x="3684227" y="3563623"/>
                    <a:pt x="3721257" y="3571725"/>
                    <a:pt x="3758129" y="3580605"/>
                  </a:cubicBezTo>
                  <a:lnTo>
                    <a:pt x="3824933" y="3596274"/>
                  </a:lnTo>
                  <a:lnTo>
                    <a:pt x="3809437" y="3587175"/>
                  </a:lnTo>
                  <a:cubicBezTo>
                    <a:pt x="3790737" y="3580789"/>
                    <a:pt x="3770793" y="3577674"/>
                    <a:pt x="3750223" y="3576428"/>
                  </a:cubicBezTo>
                  <a:cubicBezTo>
                    <a:pt x="3715319" y="3576428"/>
                    <a:pt x="3690387" y="3546522"/>
                    <a:pt x="3656729" y="3540292"/>
                  </a:cubicBezTo>
                  <a:cubicBezTo>
                    <a:pt x="3648003" y="3537800"/>
                    <a:pt x="3650497" y="3527831"/>
                    <a:pt x="3651743" y="3519109"/>
                  </a:cubicBezTo>
                  <a:cubicBezTo>
                    <a:pt x="3654237" y="3506648"/>
                    <a:pt x="3646757" y="3497926"/>
                    <a:pt x="3633045" y="3497926"/>
                  </a:cubicBezTo>
                  <a:cubicBezTo>
                    <a:pt x="3610605" y="3497926"/>
                    <a:pt x="3609359" y="3484219"/>
                    <a:pt x="3609359" y="3466774"/>
                  </a:cubicBezTo>
                  <a:cubicBezTo>
                    <a:pt x="3609359" y="3392010"/>
                    <a:pt x="3648003" y="3349644"/>
                    <a:pt x="3730279" y="3318493"/>
                  </a:cubicBezTo>
                  <a:cubicBezTo>
                    <a:pt x="3767677" y="3303540"/>
                    <a:pt x="3801335" y="3274880"/>
                    <a:pt x="3821279" y="3237499"/>
                  </a:cubicBezTo>
                  <a:cubicBezTo>
                    <a:pt x="3831253" y="3220054"/>
                    <a:pt x="3846211" y="3218808"/>
                    <a:pt x="3862417" y="3212577"/>
                  </a:cubicBezTo>
                  <a:cubicBezTo>
                    <a:pt x="3904801" y="3196378"/>
                    <a:pt x="3938459" y="3196378"/>
                    <a:pt x="3974611" y="3227530"/>
                  </a:cubicBezTo>
                  <a:cubicBezTo>
                    <a:pt x="3983337" y="3236252"/>
                    <a:pt x="4015749" y="3226284"/>
                    <a:pt x="4029461" y="3211331"/>
                  </a:cubicBezTo>
                  <a:cubicBezTo>
                    <a:pt x="4044419" y="3196378"/>
                    <a:pt x="4050653" y="3175195"/>
                    <a:pt x="4045667" y="3154012"/>
                  </a:cubicBezTo>
                  <a:cubicBezTo>
                    <a:pt x="4043173" y="3137813"/>
                    <a:pt x="4029461" y="3139060"/>
                    <a:pt x="4019489" y="3142798"/>
                  </a:cubicBezTo>
                  <a:cubicBezTo>
                    <a:pt x="3984583" y="3154012"/>
                    <a:pt x="3950925" y="3137813"/>
                    <a:pt x="3913527" y="3144044"/>
                  </a:cubicBezTo>
                  <a:cubicBezTo>
                    <a:pt x="3886103" y="3149028"/>
                    <a:pt x="3863663" y="3115384"/>
                    <a:pt x="3842471" y="3095447"/>
                  </a:cubicBezTo>
                  <a:cubicBezTo>
                    <a:pt x="3825019" y="3078002"/>
                    <a:pt x="3808813" y="3060558"/>
                    <a:pt x="3785129" y="3055573"/>
                  </a:cubicBezTo>
                  <a:cubicBezTo>
                    <a:pt x="3762689" y="3050589"/>
                    <a:pt x="3753963" y="3035636"/>
                    <a:pt x="3750223" y="3015699"/>
                  </a:cubicBezTo>
                  <a:cubicBezTo>
                    <a:pt x="3746485" y="2998254"/>
                    <a:pt x="3746485" y="2979563"/>
                    <a:pt x="3741497" y="2960872"/>
                  </a:cubicBezTo>
                  <a:cubicBezTo>
                    <a:pt x="3734019" y="2930967"/>
                    <a:pt x="3736511" y="2907292"/>
                    <a:pt x="3770169" y="2894831"/>
                  </a:cubicBezTo>
                  <a:cubicBezTo>
                    <a:pt x="3786375" y="2888601"/>
                    <a:pt x="3782635" y="2874894"/>
                    <a:pt x="3777649" y="2861187"/>
                  </a:cubicBezTo>
                  <a:cubicBezTo>
                    <a:pt x="3771417" y="2847481"/>
                    <a:pt x="3770169" y="2831282"/>
                    <a:pt x="3786375" y="2823805"/>
                  </a:cubicBezTo>
                  <a:cubicBezTo>
                    <a:pt x="3801335" y="2816329"/>
                    <a:pt x="3820033" y="2803868"/>
                    <a:pt x="3837485" y="2817575"/>
                  </a:cubicBezTo>
                  <a:cubicBezTo>
                    <a:pt x="3847459" y="2826298"/>
                    <a:pt x="3869897" y="2835020"/>
                    <a:pt x="3852445" y="2856203"/>
                  </a:cubicBezTo>
                  <a:cubicBezTo>
                    <a:pt x="3849951" y="2859941"/>
                    <a:pt x="3848705" y="2864926"/>
                    <a:pt x="3853691" y="2867418"/>
                  </a:cubicBezTo>
                  <a:cubicBezTo>
                    <a:pt x="3859925" y="2869910"/>
                    <a:pt x="3866157" y="2868664"/>
                    <a:pt x="3866157" y="2862433"/>
                  </a:cubicBezTo>
                  <a:cubicBezTo>
                    <a:pt x="3871143" y="2833774"/>
                    <a:pt x="3892335" y="2843742"/>
                    <a:pt x="3907295" y="2844989"/>
                  </a:cubicBezTo>
                  <a:cubicBezTo>
                    <a:pt x="3923501" y="2847481"/>
                    <a:pt x="3935967" y="2854957"/>
                    <a:pt x="3932227" y="2877386"/>
                  </a:cubicBezTo>
                  <a:cubicBezTo>
                    <a:pt x="3929733" y="2893585"/>
                    <a:pt x="3940953" y="2903554"/>
                    <a:pt x="3958405" y="2903554"/>
                  </a:cubicBezTo>
                  <a:cubicBezTo>
                    <a:pt x="3962145" y="2903554"/>
                    <a:pt x="3964637" y="2903554"/>
                    <a:pt x="3968377" y="2903554"/>
                  </a:cubicBezTo>
                  <a:cubicBezTo>
                    <a:pt x="3988323" y="2902307"/>
                    <a:pt x="3998295" y="2913522"/>
                    <a:pt x="4005775" y="2930967"/>
                  </a:cubicBezTo>
                  <a:cubicBezTo>
                    <a:pt x="4013255" y="2949658"/>
                    <a:pt x="3989569" y="2945920"/>
                    <a:pt x="3980843" y="2960872"/>
                  </a:cubicBezTo>
                  <a:cubicBezTo>
                    <a:pt x="4036941" y="2960872"/>
                    <a:pt x="4070599" y="3000746"/>
                    <a:pt x="4110489" y="3025668"/>
                  </a:cubicBezTo>
                  <a:cubicBezTo>
                    <a:pt x="4125449" y="3034390"/>
                    <a:pt x="4134175" y="3034390"/>
                    <a:pt x="4147887" y="3024422"/>
                  </a:cubicBezTo>
                  <a:cubicBezTo>
                    <a:pt x="4170325" y="3005731"/>
                    <a:pt x="4197751" y="2992024"/>
                    <a:pt x="4211463" y="2963365"/>
                  </a:cubicBezTo>
                  <a:cubicBezTo>
                    <a:pt x="4217697" y="2950904"/>
                    <a:pt x="4221437" y="2939689"/>
                    <a:pt x="4205231" y="2929721"/>
                  </a:cubicBezTo>
                  <a:cubicBezTo>
                    <a:pt x="4176559" y="2911030"/>
                    <a:pt x="4170325" y="2886109"/>
                    <a:pt x="4182791" y="2854957"/>
                  </a:cubicBezTo>
                  <a:cubicBezTo>
                    <a:pt x="4191517" y="2832528"/>
                    <a:pt x="4216449" y="2807607"/>
                    <a:pt x="4174065" y="2790162"/>
                  </a:cubicBezTo>
                  <a:cubicBezTo>
                    <a:pt x="4152873" y="2782685"/>
                    <a:pt x="4135421" y="2756518"/>
                    <a:pt x="4105503" y="2767733"/>
                  </a:cubicBezTo>
                  <a:cubicBezTo>
                    <a:pt x="4090543" y="2773963"/>
                    <a:pt x="4081817" y="2766487"/>
                    <a:pt x="4074339" y="2756518"/>
                  </a:cubicBezTo>
                  <a:cubicBezTo>
                    <a:pt x="4056885" y="2725366"/>
                    <a:pt x="4029461" y="2701691"/>
                    <a:pt x="4030707" y="2660571"/>
                  </a:cubicBezTo>
                  <a:cubicBezTo>
                    <a:pt x="4030707" y="2640634"/>
                    <a:pt x="4009515" y="2619451"/>
                    <a:pt x="4030707" y="2598268"/>
                  </a:cubicBezTo>
                  <a:cubicBezTo>
                    <a:pt x="4030707" y="2598268"/>
                    <a:pt x="4026967" y="2588299"/>
                    <a:pt x="4021981" y="2585807"/>
                  </a:cubicBezTo>
                  <a:cubicBezTo>
                    <a:pt x="3999543" y="2569609"/>
                    <a:pt x="3997049" y="2548425"/>
                    <a:pt x="3999543" y="2523504"/>
                  </a:cubicBezTo>
                  <a:cubicBezTo>
                    <a:pt x="4002035" y="2503567"/>
                    <a:pt x="3994557" y="2484876"/>
                    <a:pt x="4029461" y="2479892"/>
                  </a:cubicBezTo>
                  <a:cubicBezTo>
                    <a:pt x="4050653" y="2477400"/>
                    <a:pt x="4075585" y="2454971"/>
                    <a:pt x="4098023" y="2437526"/>
                  </a:cubicBezTo>
                  <a:cubicBezTo>
                    <a:pt x="4105503" y="2432542"/>
                    <a:pt x="4111735" y="2426311"/>
                    <a:pt x="4121709" y="2428803"/>
                  </a:cubicBezTo>
                  <a:cubicBezTo>
                    <a:pt x="4130435" y="2431296"/>
                    <a:pt x="4144147" y="2440018"/>
                    <a:pt x="4142901" y="2423819"/>
                  </a:cubicBezTo>
                  <a:cubicBezTo>
                    <a:pt x="4142901" y="2410112"/>
                    <a:pt x="4137915" y="2391421"/>
                    <a:pt x="4119215" y="2387683"/>
                  </a:cubicBezTo>
                  <a:cubicBezTo>
                    <a:pt x="4112983" y="2387683"/>
                    <a:pt x="4105503" y="2390175"/>
                    <a:pt x="4099269" y="2390175"/>
                  </a:cubicBezTo>
                  <a:cubicBezTo>
                    <a:pt x="4091791" y="2388929"/>
                    <a:pt x="4084311" y="2385191"/>
                    <a:pt x="4081817" y="2376469"/>
                  </a:cubicBezTo>
                  <a:cubicBezTo>
                    <a:pt x="4080571" y="2368992"/>
                    <a:pt x="4086805" y="2366500"/>
                    <a:pt x="4091791" y="2361516"/>
                  </a:cubicBezTo>
                  <a:cubicBezTo>
                    <a:pt x="4131681" y="2327872"/>
                    <a:pt x="4161599" y="2334103"/>
                    <a:pt x="4182791" y="2383945"/>
                  </a:cubicBezTo>
                  <a:cubicBezTo>
                    <a:pt x="4195257" y="2412605"/>
                    <a:pt x="4205231" y="2416343"/>
                    <a:pt x="4226423" y="2393914"/>
                  </a:cubicBezTo>
                  <a:cubicBezTo>
                    <a:pt x="4245121" y="2373977"/>
                    <a:pt x="4262573" y="2387683"/>
                    <a:pt x="4278779" y="2387683"/>
                  </a:cubicBezTo>
                  <a:cubicBezTo>
                    <a:pt x="4299971" y="2388929"/>
                    <a:pt x="4319917" y="2396406"/>
                    <a:pt x="4341109" y="2393914"/>
                  </a:cubicBezTo>
                  <a:cubicBezTo>
                    <a:pt x="4359807" y="2392668"/>
                    <a:pt x="4368533" y="2407620"/>
                    <a:pt x="4377261" y="2418835"/>
                  </a:cubicBezTo>
                  <a:cubicBezTo>
                    <a:pt x="4388479" y="2435034"/>
                    <a:pt x="4368533" y="2436280"/>
                    <a:pt x="4363547" y="2443756"/>
                  </a:cubicBezTo>
                  <a:cubicBezTo>
                    <a:pt x="4356069" y="2454971"/>
                    <a:pt x="4354821" y="2466185"/>
                    <a:pt x="4358561" y="2477400"/>
                  </a:cubicBezTo>
                  <a:cubicBezTo>
                    <a:pt x="4362301" y="2491107"/>
                    <a:pt x="4372273" y="2483630"/>
                    <a:pt x="4380999" y="2482384"/>
                  </a:cubicBezTo>
                  <a:cubicBezTo>
                    <a:pt x="4393465" y="2482384"/>
                    <a:pt x="4395959" y="2488614"/>
                    <a:pt x="4388479" y="2498583"/>
                  </a:cubicBezTo>
                  <a:cubicBezTo>
                    <a:pt x="4380999" y="2509798"/>
                    <a:pt x="4380999" y="2523504"/>
                    <a:pt x="4389727" y="2528488"/>
                  </a:cubicBezTo>
                  <a:cubicBezTo>
                    <a:pt x="4419645" y="2540949"/>
                    <a:pt x="4409671" y="2568362"/>
                    <a:pt x="4418397" y="2587053"/>
                  </a:cubicBezTo>
                  <a:cubicBezTo>
                    <a:pt x="4437097" y="2621943"/>
                    <a:pt x="4440837" y="2661817"/>
                    <a:pt x="4462029" y="2694215"/>
                  </a:cubicBezTo>
                  <a:cubicBezTo>
                    <a:pt x="4468261" y="2705429"/>
                    <a:pt x="4478235" y="2710414"/>
                    <a:pt x="4490701" y="2712906"/>
                  </a:cubicBezTo>
                  <a:cubicBezTo>
                    <a:pt x="4505659" y="2716644"/>
                    <a:pt x="4515631" y="2725366"/>
                    <a:pt x="4515631" y="2742811"/>
                  </a:cubicBezTo>
                  <a:cubicBezTo>
                    <a:pt x="4515631" y="2766487"/>
                    <a:pt x="4472001" y="2821313"/>
                    <a:pt x="4448315" y="2823805"/>
                  </a:cubicBezTo>
                  <a:cubicBezTo>
                    <a:pt x="4425877" y="2827544"/>
                    <a:pt x="4413411" y="2864926"/>
                    <a:pt x="4430863" y="2886109"/>
                  </a:cubicBezTo>
                  <a:cubicBezTo>
                    <a:pt x="4435849" y="2893585"/>
                    <a:pt x="4443329" y="2897323"/>
                    <a:pt x="4450809" y="2903554"/>
                  </a:cubicBezTo>
                  <a:cubicBezTo>
                    <a:pt x="4473247" y="2920998"/>
                    <a:pt x="4496933" y="2937197"/>
                    <a:pt x="4469507" y="2969595"/>
                  </a:cubicBezTo>
                  <a:cubicBezTo>
                    <a:pt x="4468261" y="2972087"/>
                    <a:pt x="4467015" y="2975825"/>
                    <a:pt x="4467015" y="2978317"/>
                  </a:cubicBezTo>
                  <a:cubicBezTo>
                    <a:pt x="4467015" y="2989532"/>
                    <a:pt x="4476987" y="3005731"/>
                    <a:pt x="4457043" y="3008223"/>
                  </a:cubicBezTo>
                  <a:cubicBezTo>
                    <a:pt x="4439589" y="3008223"/>
                    <a:pt x="4418397" y="3018191"/>
                    <a:pt x="4402191" y="2999500"/>
                  </a:cubicBezTo>
                  <a:cubicBezTo>
                    <a:pt x="4394713" y="2990778"/>
                    <a:pt x="4387233" y="2978317"/>
                    <a:pt x="4372273" y="2985794"/>
                  </a:cubicBezTo>
                  <a:cubicBezTo>
                    <a:pt x="4366041" y="2989532"/>
                    <a:pt x="4362301" y="2997008"/>
                    <a:pt x="4364795" y="3001993"/>
                  </a:cubicBezTo>
                  <a:cubicBezTo>
                    <a:pt x="4369781" y="3011961"/>
                    <a:pt x="4368533" y="3031898"/>
                    <a:pt x="4389727" y="3020683"/>
                  </a:cubicBezTo>
                  <a:cubicBezTo>
                    <a:pt x="4398453" y="3018191"/>
                    <a:pt x="4400945" y="3030652"/>
                    <a:pt x="4402191" y="3036882"/>
                  </a:cubicBezTo>
                  <a:cubicBezTo>
                    <a:pt x="4403439" y="3046851"/>
                    <a:pt x="4395959" y="3056819"/>
                    <a:pt x="4388479" y="3056819"/>
                  </a:cubicBezTo>
                  <a:cubicBezTo>
                    <a:pt x="4376013" y="3055573"/>
                    <a:pt x="4367287" y="3064296"/>
                    <a:pt x="4356069" y="3066788"/>
                  </a:cubicBezTo>
                  <a:cubicBezTo>
                    <a:pt x="4348589" y="3060558"/>
                    <a:pt x="4353575" y="3053081"/>
                    <a:pt x="4353575" y="3046851"/>
                  </a:cubicBezTo>
                  <a:cubicBezTo>
                    <a:pt x="4353575" y="3036882"/>
                    <a:pt x="4346095" y="3031898"/>
                    <a:pt x="4336123" y="3029406"/>
                  </a:cubicBezTo>
                  <a:cubicBezTo>
                    <a:pt x="4324903" y="3028160"/>
                    <a:pt x="4318671" y="3034390"/>
                    <a:pt x="4318671" y="3045605"/>
                  </a:cubicBezTo>
                  <a:cubicBezTo>
                    <a:pt x="4318671" y="3063050"/>
                    <a:pt x="4309945" y="3070526"/>
                    <a:pt x="4291245" y="3069280"/>
                  </a:cubicBezTo>
                  <a:cubicBezTo>
                    <a:pt x="4281273" y="3068034"/>
                    <a:pt x="4276287" y="3075510"/>
                    <a:pt x="4273793" y="3084233"/>
                  </a:cubicBezTo>
                  <a:cubicBezTo>
                    <a:pt x="4271299" y="3096693"/>
                    <a:pt x="4280025" y="3099185"/>
                    <a:pt x="4288753" y="3101678"/>
                  </a:cubicBezTo>
                  <a:cubicBezTo>
                    <a:pt x="4308697" y="3104170"/>
                    <a:pt x="4324903" y="3131583"/>
                    <a:pt x="4348589" y="3104170"/>
                  </a:cubicBezTo>
                  <a:cubicBezTo>
                    <a:pt x="4353575" y="3099185"/>
                    <a:pt x="4359807" y="3115384"/>
                    <a:pt x="4364795" y="3121615"/>
                  </a:cubicBezTo>
                  <a:cubicBezTo>
                    <a:pt x="4371027" y="3132829"/>
                    <a:pt x="4378507" y="3145290"/>
                    <a:pt x="4392219" y="3139060"/>
                  </a:cubicBezTo>
                  <a:cubicBezTo>
                    <a:pt x="4405931" y="3134075"/>
                    <a:pt x="4413411" y="3122861"/>
                    <a:pt x="4405931" y="3106662"/>
                  </a:cubicBezTo>
                  <a:cubicBezTo>
                    <a:pt x="4403439" y="3100432"/>
                    <a:pt x="4402191" y="3092955"/>
                    <a:pt x="4409671" y="3090463"/>
                  </a:cubicBezTo>
                  <a:cubicBezTo>
                    <a:pt x="4418397" y="3086725"/>
                    <a:pt x="4422137" y="3094201"/>
                    <a:pt x="4425877" y="3099185"/>
                  </a:cubicBezTo>
                  <a:cubicBezTo>
                    <a:pt x="4432111" y="3111646"/>
                    <a:pt x="4440837" y="3124107"/>
                    <a:pt x="4455795" y="3119122"/>
                  </a:cubicBezTo>
                  <a:cubicBezTo>
                    <a:pt x="4472001" y="3115384"/>
                    <a:pt x="4479481" y="3097939"/>
                    <a:pt x="4484467" y="3085479"/>
                  </a:cubicBezTo>
                  <a:cubicBezTo>
                    <a:pt x="4490701" y="3070526"/>
                    <a:pt x="4479481" y="3059311"/>
                    <a:pt x="4462029" y="3059311"/>
                  </a:cubicBezTo>
                  <a:cubicBezTo>
                    <a:pt x="4454549" y="3059311"/>
                    <a:pt x="4447069" y="3061804"/>
                    <a:pt x="4439589" y="3060558"/>
                  </a:cubicBezTo>
                  <a:cubicBezTo>
                    <a:pt x="4430863" y="3060558"/>
                    <a:pt x="4424631" y="3055573"/>
                    <a:pt x="4424631" y="3045605"/>
                  </a:cubicBezTo>
                  <a:cubicBezTo>
                    <a:pt x="4424631" y="3035636"/>
                    <a:pt x="4433357" y="3031898"/>
                    <a:pt x="4439589" y="3033144"/>
                  </a:cubicBezTo>
                  <a:cubicBezTo>
                    <a:pt x="4473247" y="3039374"/>
                    <a:pt x="4486961" y="3014453"/>
                    <a:pt x="4499427" y="2993270"/>
                  </a:cubicBezTo>
                  <a:cubicBezTo>
                    <a:pt x="4510645" y="2975825"/>
                    <a:pt x="4521865" y="2972087"/>
                    <a:pt x="4536823" y="2983302"/>
                  </a:cubicBezTo>
                  <a:cubicBezTo>
                    <a:pt x="4559263" y="2999500"/>
                    <a:pt x="4580455" y="2999500"/>
                    <a:pt x="4604139" y="2988286"/>
                  </a:cubicBezTo>
                  <a:cubicBezTo>
                    <a:pt x="4610373" y="2985794"/>
                    <a:pt x="4616605" y="2982056"/>
                    <a:pt x="4620345" y="2984548"/>
                  </a:cubicBezTo>
                  <a:cubicBezTo>
                    <a:pt x="4642785" y="2997008"/>
                    <a:pt x="4658991" y="2990778"/>
                    <a:pt x="4668963" y="2965857"/>
                  </a:cubicBezTo>
                  <a:cubicBezTo>
                    <a:pt x="4678935" y="2937197"/>
                    <a:pt x="4678935" y="2909784"/>
                    <a:pt x="4651511" y="2892339"/>
                  </a:cubicBezTo>
                  <a:cubicBezTo>
                    <a:pt x="4626579" y="2877386"/>
                    <a:pt x="4624085" y="2847481"/>
                    <a:pt x="4601647" y="2832528"/>
                  </a:cubicBezTo>
                  <a:cubicBezTo>
                    <a:pt x="4594167" y="2827544"/>
                    <a:pt x="4601647" y="2817575"/>
                    <a:pt x="4605387" y="2811345"/>
                  </a:cubicBezTo>
                  <a:cubicBezTo>
                    <a:pt x="4609127" y="2805115"/>
                    <a:pt x="4616605" y="2805115"/>
                    <a:pt x="4622839" y="2803868"/>
                  </a:cubicBezTo>
                  <a:cubicBezTo>
                    <a:pt x="4682675" y="2786424"/>
                    <a:pt x="4682675" y="2781439"/>
                    <a:pt x="4644031" y="2729105"/>
                  </a:cubicBezTo>
                  <a:cubicBezTo>
                    <a:pt x="4630319" y="2711660"/>
                    <a:pt x="4616605" y="2690477"/>
                    <a:pt x="4636551" y="2664309"/>
                  </a:cubicBezTo>
                  <a:cubicBezTo>
                    <a:pt x="4647771" y="2650603"/>
                    <a:pt x="4646525" y="2630666"/>
                    <a:pt x="4636551" y="2618205"/>
                  </a:cubicBezTo>
                  <a:cubicBezTo>
                    <a:pt x="4610373" y="2584561"/>
                    <a:pt x="4617853" y="2555902"/>
                    <a:pt x="4641537" y="2525996"/>
                  </a:cubicBezTo>
                  <a:cubicBezTo>
                    <a:pt x="4655251" y="2527242"/>
                    <a:pt x="4660237" y="2534719"/>
                    <a:pt x="4661483" y="2548425"/>
                  </a:cubicBezTo>
                  <a:cubicBezTo>
                    <a:pt x="4662729" y="2569609"/>
                    <a:pt x="4681429" y="2582069"/>
                    <a:pt x="4692649" y="2598268"/>
                  </a:cubicBezTo>
                  <a:cubicBezTo>
                    <a:pt x="4700127" y="2609483"/>
                    <a:pt x="4711347" y="2605744"/>
                    <a:pt x="4723813" y="2598268"/>
                  </a:cubicBezTo>
                  <a:cubicBezTo>
                    <a:pt x="4745005" y="2583315"/>
                    <a:pt x="4768691" y="2567116"/>
                    <a:pt x="4794869" y="2593284"/>
                  </a:cubicBezTo>
                  <a:cubicBezTo>
                    <a:pt x="4804841" y="2603252"/>
                    <a:pt x="4813567" y="2593284"/>
                    <a:pt x="4819801" y="2588299"/>
                  </a:cubicBezTo>
                  <a:cubicBezTo>
                    <a:pt x="4829773" y="2580823"/>
                    <a:pt x="4838499" y="2572101"/>
                    <a:pt x="4850965" y="2572101"/>
                  </a:cubicBezTo>
                  <a:cubicBezTo>
                    <a:pt x="4859691" y="2570855"/>
                    <a:pt x="4868417" y="2563378"/>
                    <a:pt x="4875897" y="2573347"/>
                  </a:cubicBezTo>
                  <a:cubicBezTo>
                    <a:pt x="4882129" y="2582069"/>
                    <a:pt x="4877143" y="2589546"/>
                    <a:pt x="4870911" y="2598268"/>
                  </a:cubicBezTo>
                  <a:cubicBezTo>
                    <a:pt x="4863431" y="2606990"/>
                    <a:pt x="4857199" y="2620697"/>
                    <a:pt x="4870911" y="2629420"/>
                  </a:cubicBezTo>
                  <a:cubicBezTo>
                    <a:pt x="4897089" y="2645618"/>
                    <a:pt x="4889609" y="2668048"/>
                    <a:pt x="4878391" y="2685492"/>
                  </a:cubicBezTo>
                  <a:cubicBezTo>
                    <a:pt x="4857199" y="2714152"/>
                    <a:pt x="4872157" y="2750288"/>
                    <a:pt x="4855951" y="2780193"/>
                  </a:cubicBezTo>
                  <a:cubicBezTo>
                    <a:pt x="4848471" y="2792654"/>
                    <a:pt x="4873403" y="2806361"/>
                    <a:pt x="4875897" y="2826298"/>
                  </a:cubicBezTo>
                  <a:cubicBezTo>
                    <a:pt x="4877143" y="2849973"/>
                    <a:pt x="4884623" y="2869910"/>
                    <a:pt x="4907061" y="2888601"/>
                  </a:cubicBezTo>
                  <a:cubicBezTo>
                    <a:pt x="4925761" y="2904800"/>
                    <a:pt x="4931993" y="2939689"/>
                    <a:pt x="4949445" y="2963365"/>
                  </a:cubicBezTo>
                  <a:cubicBezTo>
                    <a:pt x="4954433" y="2970841"/>
                    <a:pt x="4941967" y="2993270"/>
                    <a:pt x="4935733" y="3008223"/>
                  </a:cubicBezTo>
                  <a:cubicBezTo>
                    <a:pt x="4928253" y="3025668"/>
                    <a:pt x="4919527" y="3043113"/>
                    <a:pt x="4909555" y="3060558"/>
                  </a:cubicBezTo>
                  <a:cubicBezTo>
                    <a:pt x="4894595" y="3086725"/>
                    <a:pt x="4894595" y="3111646"/>
                    <a:pt x="4914541" y="3134075"/>
                  </a:cubicBezTo>
                  <a:cubicBezTo>
                    <a:pt x="4919527" y="3139060"/>
                    <a:pt x="4925761" y="3142798"/>
                    <a:pt x="4922021" y="3150274"/>
                  </a:cubicBezTo>
                  <a:cubicBezTo>
                    <a:pt x="4917035" y="3156504"/>
                    <a:pt x="4909555" y="3155258"/>
                    <a:pt x="4903321" y="3152766"/>
                  </a:cubicBezTo>
                  <a:cubicBezTo>
                    <a:pt x="4893349" y="3149028"/>
                    <a:pt x="4882129" y="3142798"/>
                    <a:pt x="4875897" y="3154012"/>
                  </a:cubicBezTo>
                  <a:cubicBezTo>
                    <a:pt x="4868417" y="3165227"/>
                    <a:pt x="4882129" y="3172703"/>
                    <a:pt x="4889609" y="3180180"/>
                  </a:cubicBezTo>
                  <a:cubicBezTo>
                    <a:pt x="4892103" y="3183918"/>
                    <a:pt x="4897089" y="3187656"/>
                    <a:pt x="4899583" y="3192640"/>
                  </a:cubicBezTo>
                  <a:cubicBezTo>
                    <a:pt x="4908309" y="3205101"/>
                    <a:pt x="4938227" y="3216315"/>
                    <a:pt x="4919527" y="3232514"/>
                  </a:cubicBezTo>
                  <a:cubicBezTo>
                    <a:pt x="4904569" y="3246221"/>
                    <a:pt x="4880883" y="3264912"/>
                    <a:pt x="4853459" y="3244975"/>
                  </a:cubicBezTo>
                  <a:cubicBezTo>
                    <a:pt x="4833513" y="3231268"/>
                    <a:pt x="4811075" y="3226284"/>
                    <a:pt x="4789883" y="3241237"/>
                  </a:cubicBezTo>
                  <a:cubicBezTo>
                    <a:pt x="4764951" y="3258682"/>
                    <a:pt x="4764951" y="3286095"/>
                    <a:pt x="4768691" y="3313508"/>
                  </a:cubicBezTo>
                  <a:cubicBezTo>
                    <a:pt x="4769937" y="3320985"/>
                    <a:pt x="4772429" y="3329707"/>
                    <a:pt x="4781157" y="3332199"/>
                  </a:cubicBezTo>
                  <a:cubicBezTo>
                    <a:pt x="4812321" y="3339676"/>
                    <a:pt x="4829773" y="3372073"/>
                    <a:pt x="4864677" y="3372073"/>
                  </a:cubicBezTo>
                  <a:cubicBezTo>
                    <a:pt x="4875897" y="3372073"/>
                    <a:pt x="4880883" y="3379550"/>
                    <a:pt x="4883377" y="3388272"/>
                  </a:cubicBezTo>
                  <a:cubicBezTo>
                    <a:pt x="4893349" y="3418178"/>
                    <a:pt x="4899583" y="3448083"/>
                    <a:pt x="4884623" y="3476743"/>
                  </a:cubicBezTo>
                  <a:cubicBezTo>
                    <a:pt x="4878391" y="3489203"/>
                    <a:pt x="4875897" y="3501664"/>
                    <a:pt x="4885869" y="3510386"/>
                  </a:cubicBezTo>
                  <a:cubicBezTo>
                    <a:pt x="4907061" y="3526585"/>
                    <a:pt x="4899583" y="3549014"/>
                    <a:pt x="4897089" y="3567705"/>
                  </a:cubicBezTo>
                  <a:cubicBezTo>
                    <a:pt x="4890857" y="3597611"/>
                    <a:pt x="4880883" y="3627516"/>
                    <a:pt x="4872157" y="3656176"/>
                  </a:cubicBezTo>
                  <a:cubicBezTo>
                    <a:pt x="4858445" y="3697296"/>
                    <a:pt x="4818553" y="3698542"/>
                    <a:pt x="4786143" y="3707264"/>
                  </a:cubicBezTo>
                  <a:cubicBezTo>
                    <a:pt x="4754977" y="3717233"/>
                    <a:pt x="4723813" y="3718479"/>
                    <a:pt x="4695141" y="3737170"/>
                  </a:cubicBezTo>
                  <a:cubicBezTo>
                    <a:pt x="4661483" y="3760845"/>
                    <a:pt x="4637797" y="3754615"/>
                    <a:pt x="4611619" y="3723463"/>
                  </a:cubicBezTo>
                  <a:cubicBezTo>
                    <a:pt x="4602893" y="3713495"/>
                    <a:pt x="4597907" y="3712249"/>
                    <a:pt x="4585441" y="3722217"/>
                  </a:cubicBezTo>
                  <a:cubicBezTo>
                    <a:pt x="4555523" y="3745892"/>
                    <a:pt x="4519371" y="3757107"/>
                    <a:pt x="4480727" y="3759599"/>
                  </a:cubicBezTo>
                  <a:cubicBezTo>
                    <a:pt x="4474495" y="3759599"/>
                    <a:pt x="4468261" y="3757107"/>
                    <a:pt x="4464521" y="3755861"/>
                  </a:cubicBezTo>
                  <a:cubicBezTo>
                    <a:pt x="4439589" y="3740908"/>
                    <a:pt x="4414657" y="3739662"/>
                    <a:pt x="4388479" y="3753369"/>
                  </a:cubicBezTo>
                  <a:cubicBezTo>
                    <a:pt x="4377261" y="3759599"/>
                    <a:pt x="4368533" y="3749631"/>
                    <a:pt x="4356069" y="3749631"/>
                  </a:cubicBezTo>
                  <a:cubicBezTo>
                    <a:pt x="4342355" y="3739662"/>
                    <a:pt x="4329889" y="3733432"/>
                    <a:pt x="4309945" y="3744646"/>
                  </a:cubicBezTo>
                  <a:cubicBezTo>
                    <a:pt x="4291245" y="3755861"/>
                    <a:pt x="4255095" y="3732186"/>
                    <a:pt x="4248861" y="3701034"/>
                  </a:cubicBezTo>
                  <a:cubicBezTo>
                    <a:pt x="4241381" y="3672375"/>
                    <a:pt x="4222683" y="3657422"/>
                    <a:pt x="4200243" y="3642469"/>
                  </a:cubicBezTo>
                  <a:cubicBezTo>
                    <a:pt x="4179051" y="3627516"/>
                    <a:pt x="4166585" y="3634993"/>
                    <a:pt x="4166585" y="3658668"/>
                  </a:cubicBezTo>
                  <a:cubicBezTo>
                    <a:pt x="4166585" y="3697296"/>
                    <a:pt x="4146641" y="3703526"/>
                    <a:pt x="4111735" y="3712249"/>
                  </a:cubicBezTo>
                  <a:cubicBezTo>
                    <a:pt x="4050653" y="3727201"/>
                    <a:pt x="4007023" y="3707264"/>
                    <a:pt x="3967131" y="3666144"/>
                  </a:cubicBezTo>
                  <a:cubicBezTo>
                    <a:pt x="3952173" y="3651192"/>
                    <a:pt x="3934719" y="3641223"/>
                    <a:pt x="3913527" y="3643715"/>
                  </a:cubicBezTo>
                  <a:lnTo>
                    <a:pt x="3911191" y="3640554"/>
                  </a:lnTo>
                  <a:lnTo>
                    <a:pt x="3864393" y="3641834"/>
                  </a:lnTo>
                  <a:cubicBezTo>
                    <a:pt x="3845723" y="3644016"/>
                    <a:pt x="3827363" y="3647755"/>
                    <a:pt x="3809317" y="3652740"/>
                  </a:cubicBezTo>
                  <a:cubicBezTo>
                    <a:pt x="3800603" y="3655233"/>
                    <a:pt x="3790647" y="3650247"/>
                    <a:pt x="3785667" y="3644015"/>
                  </a:cubicBezTo>
                  <a:cubicBezTo>
                    <a:pt x="3766997" y="3620334"/>
                    <a:pt x="3745839" y="3624073"/>
                    <a:pt x="3723435" y="3634044"/>
                  </a:cubicBezTo>
                  <a:cubicBezTo>
                    <a:pt x="3698541" y="3646508"/>
                    <a:pt x="3676137" y="3644015"/>
                    <a:pt x="3652489" y="3630305"/>
                  </a:cubicBezTo>
                  <a:cubicBezTo>
                    <a:pt x="3630085" y="3617841"/>
                    <a:pt x="3602701" y="3617841"/>
                    <a:pt x="3580297" y="3606623"/>
                  </a:cubicBezTo>
                  <a:cubicBezTo>
                    <a:pt x="3564117" y="3599145"/>
                    <a:pt x="3552915" y="3610362"/>
                    <a:pt x="3549181" y="3626566"/>
                  </a:cubicBezTo>
                  <a:cubicBezTo>
                    <a:pt x="3542957" y="3644015"/>
                    <a:pt x="3542957" y="3662711"/>
                    <a:pt x="3550425" y="3681407"/>
                  </a:cubicBezTo>
                  <a:cubicBezTo>
                    <a:pt x="3556649" y="3698856"/>
                    <a:pt x="3549181" y="3708827"/>
                    <a:pt x="3533001" y="3712567"/>
                  </a:cubicBezTo>
                  <a:cubicBezTo>
                    <a:pt x="3509351" y="3720045"/>
                    <a:pt x="3484459" y="3723784"/>
                    <a:pt x="3462055" y="3711320"/>
                  </a:cubicBezTo>
                  <a:cubicBezTo>
                    <a:pt x="3444629" y="3701349"/>
                    <a:pt x="3430937" y="3703842"/>
                    <a:pt x="3419735" y="3721291"/>
                  </a:cubicBezTo>
                  <a:cubicBezTo>
                    <a:pt x="3403555" y="3742480"/>
                    <a:pt x="3389863" y="3739987"/>
                    <a:pt x="3371193" y="3721291"/>
                  </a:cubicBezTo>
                  <a:cubicBezTo>
                    <a:pt x="3342567" y="3692624"/>
                    <a:pt x="3301493" y="3681407"/>
                    <a:pt x="3266641" y="3660218"/>
                  </a:cubicBezTo>
                  <a:cubicBezTo>
                    <a:pt x="3250461" y="3649001"/>
                    <a:pt x="3235525" y="3672682"/>
                    <a:pt x="3219345" y="3680160"/>
                  </a:cubicBezTo>
                  <a:cubicBezTo>
                    <a:pt x="3208143" y="3685146"/>
                    <a:pt x="3216855" y="3697610"/>
                    <a:pt x="3220589" y="3707581"/>
                  </a:cubicBezTo>
                  <a:cubicBezTo>
                    <a:pt x="3220589" y="3708827"/>
                    <a:pt x="3223079" y="3710074"/>
                    <a:pt x="3223079" y="3712567"/>
                  </a:cubicBezTo>
                  <a:cubicBezTo>
                    <a:pt x="3220589" y="3759930"/>
                    <a:pt x="3257929" y="3769901"/>
                    <a:pt x="3290291" y="3786104"/>
                  </a:cubicBezTo>
                  <a:cubicBezTo>
                    <a:pt x="3297759" y="3791089"/>
                    <a:pt x="3306471" y="3793582"/>
                    <a:pt x="3313939" y="3798568"/>
                  </a:cubicBezTo>
                  <a:cubicBezTo>
                    <a:pt x="3332609" y="3812278"/>
                    <a:pt x="3330119" y="3827235"/>
                    <a:pt x="3310205" y="3838452"/>
                  </a:cubicBezTo>
                  <a:cubicBezTo>
                    <a:pt x="3274109" y="3858395"/>
                    <a:pt x="3251705" y="3853409"/>
                    <a:pt x="3223079" y="3821003"/>
                  </a:cubicBezTo>
                  <a:cubicBezTo>
                    <a:pt x="3218099" y="3814771"/>
                    <a:pt x="3213121" y="3808539"/>
                    <a:pt x="3206897" y="3811032"/>
                  </a:cubicBezTo>
                  <a:cubicBezTo>
                    <a:pt x="3178271" y="3817264"/>
                    <a:pt x="3150887" y="3806046"/>
                    <a:pt x="3122261" y="3803553"/>
                  </a:cubicBezTo>
                  <a:cubicBezTo>
                    <a:pt x="3107325" y="3802307"/>
                    <a:pt x="3099857" y="3808539"/>
                    <a:pt x="3094877" y="3822249"/>
                  </a:cubicBezTo>
                  <a:cubicBezTo>
                    <a:pt x="3087409" y="3844684"/>
                    <a:pt x="3072473" y="3853409"/>
                    <a:pt x="3050069" y="3852163"/>
                  </a:cubicBezTo>
                  <a:cubicBezTo>
                    <a:pt x="3036379" y="3850916"/>
                    <a:pt x="3027665" y="3855902"/>
                    <a:pt x="3018953" y="3865873"/>
                  </a:cubicBezTo>
                  <a:cubicBezTo>
                    <a:pt x="2985347" y="3903265"/>
                    <a:pt x="2956719" y="3909497"/>
                    <a:pt x="2911911" y="3887062"/>
                  </a:cubicBezTo>
                  <a:cubicBezTo>
                    <a:pt x="2904443" y="3883322"/>
                    <a:pt x="2899465" y="3875844"/>
                    <a:pt x="2890753" y="3875844"/>
                  </a:cubicBezTo>
                  <a:cubicBezTo>
                    <a:pt x="2879551" y="3893294"/>
                    <a:pt x="2880795" y="3925700"/>
                    <a:pt x="2850923" y="3919468"/>
                  </a:cubicBezTo>
                  <a:cubicBezTo>
                    <a:pt x="2822295" y="3911989"/>
                    <a:pt x="2828519" y="3887062"/>
                    <a:pt x="2835987" y="3865873"/>
                  </a:cubicBezTo>
                  <a:cubicBezTo>
                    <a:pt x="2828519" y="3859641"/>
                    <a:pt x="2822295" y="3865873"/>
                    <a:pt x="2816073" y="3865873"/>
                  </a:cubicBezTo>
                  <a:cubicBezTo>
                    <a:pt x="2763797" y="3872105"/>
                    <a:pt x="2763797" y="3872105"/>
                    <a:pt x="2756329" y="3824742"/>
                  </a:cubicBezTo>
                  <a:cubicBezTo>
                    <a:pt x="2745127" y="3822249"/>
                    <a:pt x="2742637" y="3832220"/>
                    <a:pt x="2736413" y="3838452"/>
                  </a:cubicBezTo>
                  <a:cubicBezTo>
                    <a:pt x="2730191" y="3844684"/>
                    <a:pt x="2722723" y="3855902"/>
                    <a:pt x="2716499" y="3853409"/>
                  </a:cubicBezTo>
                  <a:cubicBezTo>
                    <a:pt x="2689117" y="3843438"/>
                    <a:pt x="2660489" y="3857148"/>
                    <a:pt x="2635595" y="3852163"/>
                  </a:cubicBezTo>
                  <a:cubicBezTo>
                    <a:pt x="2599501" y="3845931"/>
                    <a:pt x="2582075" y="3794829"/>
                    <a:pt x="2599501" y="3759930"/>
                  </a:cubicBezTo>
                  <a:cubicBezTo>
                    <a:pt x="2613191" y="3733755"/>
                    <a:pt x="2601989" y="3700103"/>
                    <a:pt x="2575851" y="3686392"/>
                  </a:cubicBezTo>
                  <a:cubicBezTo>
                    <a:pt x="2563405" y="3680160"/>
                    <a:pt x="2562161" y="3688885"/>
                    <a:pt x="2558427" y="3697610"/>
                  </a:cubicBezTo>
                  <a:cubicBezTo>
                    <a:pt x="2544735" y="3726277"/>
                    <a:pt x="2539757" y="3728770"/>
                    <a:pt x="2516107" y="3708827"/>
                  </a:cubicBezTo>
                  <a:cubicBezTo>
                    <a:pt x="2499927" y="3695117"/>
                    <a:pt x="2478767" y="3690132"/>
                    <a:pt x="2468811" y="3668943"/>
                  </a:cubicBezTo>
                  <a:cubicBezTo>
                    <a:pt x="2458853" y="3645261"/>
                    <a:pt x="2462587" y="3634044"/>
                    <a:pt x="2486235" y="3626566"/>
                  </a:cubicBezTo>
                  <a:cubicBezTo>
                    <a:pt x="2523575" y="3612855"/>
                    <a:pt x="2524821" y="3609116"/>
                    <a:pt x="2494949" y="3581695"/>
                  </a:cubicBezTo>
                  <a:cubicBezTo>
                    <a:pt x="2481257" y="3566739"/>
                    <a:pt x="2468811" y="3554275"/>
                    <a:pt x="2447651" y="3558014"/>
                  </a:cubicBezTo>
                  <a:cubicBezTo>
                    <a:pt x="2435205" y="3560507"/>
                    <a:pt x="2428981" y="3551782"/>
                    <a:pt x="2426491" y="3541811"/>
                  </a:cubicBezTo>
                  <a:cubicBezTo>
                    <a:pt x="2417779" y="3505666"/>
                    <a:pt x="2401599" y="3472013"/>
                    <a:pt x="2396619" y="3433375"/>
                  </a:cubicBezTo>
                  <a:cubicBezTo>
                    <a:pt x="2391641" y="3395983"/>
                    <a:pt x="2363013" y="3363577"/>
                    <a:pt x="2348077" y="3327431"/>
                  </a:cubicBezTo>
                  <a:cubicBezTo>
                    <a:pt x="2346833" y="3322446"/>
                    <a:pt x="2343099" y="3319953"/>
                    <a:pt x="2338121" y="3319953"/>
                  </a:cubicBezTo>
                  <a:cubicBezTo>
                    <a:pt x="2283355" y="3322446"/>
                    <a:pt x="2264685" y="3272590"/>
                    <a:pt x="2241035" y="3240184"/>
                  </a:cubicBezTo>
                  <a:cubicBezTo>
                    <a:pt x="2221121" y="3214010"/>
                    <a:pt x="2198717" y="3189082"/>
                    <a:pt x="2178803" y="3161661"/>
                  </a:cubicBezTo>
                  <a:cubicBezTo>
                    <a:pt x="2156399" y="3129255"/>
                    <a:pt x="2147685" y="3093110"/>
                    <a:pt x="2135239" y="3056964"/>
                  </a:cubicBezTo>
                  <a:cubicBezTo>
                    <a:pt x="2131505" y="3044500"/>
                    <a:pt x="2133995" y="3029544"/>
                    <a:pt x="2127771" y="3015833"/>
                  </a:cubicBezTo>
                  <a:cubicBezTo>
                    <a:pt x="2120303" y="2998384"/>
                    <a:pt x="2122793" y="2982181"/>
                    <a:pt x="2136483" y="2967224"/>
                  </a:cubicBezTo>
                  <a:cubicBezTo>
                    <a:pt x="2145197" y="2958499"/>
                    <a:pt x="2151419" y="2948528"/>
                    <a:pt x="2155153" y="2937311"/>
                  </a:cubicBezTo>
                  <a:cubicBezTo>
                    <a:pt x="2158887" y="2927340"/>
                    <a:pt x="2157643" y="2922354"/>
                    <a:pt x="2145197" y="2919861"/>
                  </a:cubicBezTo>
                  <a:cubicBezTo>
                    <a:pt x="2105367" y="2914876"/>
                    <a:pt x="2080473" y="2881223"/>
                    <a:pt x="2086697" y="2841338"/>
                  </a:cubicBezTo>
                  <a:cubicBezTo>
                    <a:pt x="2086697" y="2831367"/>
                    <a:pt x="2090431" y="2820150"/>
                    <a:pt x="2086697" y="2812671"/>
                  </a:cubicBezTo>
                  <a:cubicBezTo>
                    <a:pt x="2048113" y="2755337"/>
                    <a:pt x="2084207" y="2690525"/>
                    <a:pt x="2066783" y="2631945"/>
                  </a:cubicBezTo>
                  <a:cubicBezTo>
                    <a:pt x="2060559" y="2612002"/>
                    <a:pt x="2077985" y="2594553"/>
                    <a:pt x="2099143" y="2588321"/>
                  </a:cubicBezTo>
                  <a:cubicBezTo>
                    <a:pt x="2121547" y="2582089"/>
                    <a:pt x="2121547" y="2603278"/>
                    <a:pt x="2129015" y="2615741"/>
                  </a:cubicBezTo>
                  <a:cubicBezTo>
                    <a:pt x="2137729" y="2630698"/>
                    <a:pt x="2141463" y="2646901"/>
                    <a:pt x="2137729" y="2665597"/>
                  </a:cubicBezTo>
                  <a:cubicBezTo>
                    <a:pt x="2133995" y="2693018"/>
                    <a:pt x="2151419" y="2712960"/>
                    <a:pt x="2172579" y="2727917"/>
                  </a:cubicBezTo>
                  <a:cubicBezTo>
                    <a:pt x="2182537" y="2736642"/>
                    <a:pt x="2194983" y="2736642"/>
                    <a:pt x="2201207" y="2721685"/>
                  </a:cubicBezTo>
                  <a:cubicBezTo>
                    <a:pt x="2209919" y="2701743"/>
                    <a:pt x="2222365" y="2706728"/>
                    <a:pt x="2236057" y="2712960"/>
                  </a:cubicBezTo>
                  <a:cubicBezTo>
                    <a:pt x="2243525" y="2715453"/>
                    <a:pt x="2248503" y="2721685"/>
                    <a:pt x="2257217" y="2720438"/>
                  </a:cubicBezTo>
                  <a:cubicBezTo>
                    <a:pt x="2278375" y="2715453"/>
                    <a:pt x="2309493" y="2720438"/>
                    <a:pt x="2314471" y="2698003"/>
                  </a:cubicBezTo>
                  <a:cubicBezTo>
                    <a:pt x="2319451" y="2683047"/>
                    <a:pt x="2285843" y="2680554"/>
                    <a:pt x="2272153" y="2669336"/>
                  </a:cubicBezTo>
                  <a:cubicBezTo>
                    <a:pt x="2269663" y="2665597"/>
                    <a:pt x="2264685" y="2665597"/>
                    <a:pt x="2260951" y="2664351"/>
                  </a:cubicBezTo>
                  <a:cubicBezTo>
                    <a:pt x="2248503" y="2660612"/>
                    <a:pt x="2234813" y="2658119"/>
                    <a:pt x="2232323" y="2644408"/>
                  </a:cubicBezTo>
                  <a:cubicBezTo>
                    <a:pt x="2229833" y="2631945"/>
                    <a:pt x="2244769" y="2628205"/>
                    <a:pt x="2253483" y="2621973"/>
                  </a:cubicBezTo>
                  <a:cubicBezTo>
                    <a:pt x="2287089" y="2593306"/>
                    <a:pt x="2288333" y="2577103"/>
                    <a:pt x="2257217" y="2548436"/>
                  </a:cubicBezTo>
                  <a:cubicBezTo>
                    <a:pt x="2244769" y="2538465"/>
                    <a:pt x="2238547" y="2529740"/>
                    <a:pt x="2244769" y="2516030"/>
                  </a:cubicBezTo>
                  <a:cubicBezTo>
                    <a:pt x="2249749" y="2506059"/>
                    <a:pt x="2248503" y="2497334"/>
                    <a:pt x="2239791" y="2492349"/>
                  </a:cubicBezTo>
                  <a:cubicBezTo>
                    <a:pt x="2212409" y="2477392"/>
                    <a:pt x="2226099" y="2464928"/>
                    <a:pt x="2239791" y="2448725"/>
                  </a:cubicBezTo>
                  <a:cubicBezTo>
                    <a:pt x="2270907" y="2411333"/>
                    <a:pt x="2304513" y="2373941"/>
                    <a:pt x="2328163" y="2329071"/>
                  </a:cubicBezTo>
                  <a:cubicBezTo>
                    <a:pt x="2330653" y="2322839"/>
                    <a:pt x="2331897" y="2320347"/>
                    <a:pt x="2339365" y="2320347"/>
                  </a:cubicBezTo>
                  <a:cubicBezTo>
                    <a:pt x="2376705" y="2325332"/>
                    <a:pt x="2364259" y="2304143"/>
                    <a:pt x="2355545" y="2287940"/>
                  </a:cubicBezTo>
                  <a:cubicBezTo>
                    <a:pt x="2348077" y="2272984"/>
                    <a:pt x="2343099" y="2258027"/>
                    <a:pt x="2339365" y="2241824"/>
                  </a:cubicBezTo>
                  <a:cubicBezTo>
                    <a:pt x="2331897" y="2190722"/>
                    <a:pt x="2274641" y="2172026"/>
                    <a:pt x="2227345" y="2201939"/>
                  </a:cubicBezTo>
                  <a:cubicBezTo>
                    <a:pt x="2188759" y="2226867"/>
                    <a:pt x="2153909" y="2258027"/>
                    <a:pt x="2110345" y="2277969"/>
                  </a:cubicBezTo>
                  <a:cubicBezTo>
                    <a:pt x="2074251" y="2285448"/>
                    <a:pt x="2063049" y="2256781"/>
                    <a:pt x="2049357" y="2234345"/>
                  </a:cubicBezTo>
                  <a:cubicBezTo>
                    <a:pt x="2035665" y="2213157"/>
                    <a:pt x="2048113" y="2198200"/>
                    <a:pt x="2063049" y="2181997"/>
                  </a:cubicBezTo>
                  <a:cubicBezTo>
                    <a:pt x="2076739" y="2168287"/>
                    <a:pt x="2079229" y="2150837"/>
                    <a:pt x="2070517" y="2130895"/>
                  </a:cubicBezTo>
                  <a:cubicBezTo>
                    <a:pt x="2058069" y="2103474"/>
                    <a:pt x="2036911" y="2079793"/>
                    <a:pt x="2048113" y="2044894"/>
                  </a:cubicBezTo>
                  <a:cubicBezTo>
                    <a:pt x="2050601" y="2033676"/>
                    <a:pt x="2036911" y="2022459"/>
                    <a:pt x="2026953" y="2012488"/>
                  </a:cubicBezTo>
                  <a:cubicBezTo>
                    <a:pt x="2023219" y="2008748"/>
                    <a:pt x="2015751" y="2003763"/>
                    <a:pt x="2023219" y="1996285"/>
                  </a:cubicBezTo>
                  <a:cubicBezTo>
                    <a:pt x="2028197" y="1991299"/>
                    <a:pt x="2033177" y="1995038"/>
                    <a:pt x="2038155" y="1997531"/>
                  </a:cubicBezTo>
                  <a:cubicBezTo>
                    <a:pt x="2065537" y="2008748"/>
                    <a:pt x="2071761" y="2005009"/>
                    <a:pt x="2068027" y="1977589"/>
                  </a:cubicBezTo>
                  <a:cubicBezTo>
                    <a:pt x="2064293" y="1945182"/>
                    <a:pt x="2089187" y="1926487"/>
                    <a:pt x="2101633" y="1901559"/>
                  </a:cubicBezTo>
                  <a:cubicBezTo>
                    <a:pt x="2117813" y="1867906"/>
                    <a:pt x="2125281" y="1835500"/>
                    <a:pt x="2126527" y="1796862"/>
                  </a:cubicBezTo>
                  <a:cubicBezTo>
                    <a:pt x="2126527" y="1755731"/>
                    <a:pt x="2107857" y="1717093"/>
                    <a:pt x="2121547" y="1674715"/>
                  </a:cubicBezTo>
                  <a:cubicBezTo>
                    <a:pt x="2126527" y="1657266"/>
                    <a:pt x="2131505" y="1643555"/>
                    <a:pt x="2142707" y="1633584"/>
                  </a:cubicBezTo>
                  <a:cubicBezTo>
                    <a:pt x="2160133" y="1618628"/>
                    <a:pt x="2176313" y="1604917"/>
                    <a:pt x="2178803" y="1578743"/>
                  </a:cubicBezTo>
                  <a:cubicBezTo>
                    <a:pt x="2180047" y="1556308"/>
                    <a:pt x="2203695" y="1562540"/>
                    <a:pt x="2218631" y="1566279"/>
                  </a:cubicBezTo>
                  <a:cubicBezTo>
                    <a:pt x="2237301" y="1572511"/>
                    <a:pt x="2246015" y="1566279"/>
                    <a:pt x="2259705" y="1552569"/>
                  </a:cubicBezTo>
                  <a:cubicBezTo>
                    <a:pt x="2283355" y="1528887"/>
                    <a:pt x="2305759" y="1500220"/>
                    <a:pt x="2343099" y="1492742"/>
                  </a:cubicBezTo>
                  <a:cubicBezTo>
                    <a:pt x="2359279" y="1490249"/>
                    <a:pt x="2371727" y="1484017"/>
                    <a:pt x="2364259" y="1461582"/>
                  </a:cubicBezTo>
                  <a:cubicBezTo>
                    <a:pt x="2356791" y="1440393"/>
                    <a:pt x="2375461" y="1430422"/>
                    <a:pt x="2390397" y="1427930"/>
                  </a:cubicBezTo>
                  <a:close/>
                  <a:moveTo>
                    <a:pt x="1185889" y="1426677"/>
                  </a:moveTo>
                  <a:cubicBezTo>
                    <a:pt x="1196301" y="1426677"/>
                    <a:pt x="1199879" y="1431203"/>
                    <a:pt x="1200693" y="1437668"/>
                  </a:cubicBezTo>
                  <a:cubicBezTo>
                    <a:pt x="1201507" y="1444132"/>
                    <a:pt x="1199555" y="1452537"/>
                    <a:pt x="1198903" y="1460295"/>
                  </a:cubicBezTo>
                  <a:cubicBezTo>
                    <a:pt x="1198903" y="1471931"/>
                    <a:pt x="1206713" y="1491326"/>
                    <a:pt x="1183287" y="1490033"/>
                  </a:cubicBezTo>
                  <a:cubicBezTo>
                    <a:pt x="1167669" y="1490033"/>
                    <a:pt x="1158559" y="1477103"/>
                    <a:pt x="1161161" y="1461588"/>
                  </a:cubicBezTo>
                  <a:cubicBezTo>
                    <a:pt x="1163765" y="1446072"/>
                    <a:pt x="1170271" y="1426677"/>
                    <a:pt x="1185889" y="1426677"/>
                  </a:cubicBezTo>
                  <a:close/>
                  <a:moveTo>
                    <a:pt x="5581785" y="1344256"/>
                  </a:moveTo>
                  <a:cubicBezTo>
                    <a:pt x="5613143" y="1373676"/>
                    <a:pt x="5641993" y="1405547"/>
                    <a:pt x="5663317" y="1442322"/>
                  </a:cubicBezTo>
                  <a:lnTo>
                    <a:pt x="5658661" y="1445966"/>
                  </a:lnTo>
                  <a:lnTo>
                    <a:pt x="5665859" y="1446906"/>
                  </a:lnTo>
                  <a:lnTo>
                    <a:pt x="5675577" y="1454206"/>
                  </a:lnTo>
                  <a:lnTo>
                    <a:pt x="5675545" y="1454156"/>
                  </a:lnTo>
                  <a:cubicBezTo>
                    <a:pt x="5723841" y="1484969"/>
                    <a:pt x="5762229" y="1521945"/>
                    <a:pt x="5760991" y="1584805"/>
                  </a:cubicBezTo>
                  <a:lnTo>
                    <a:pt x="5759863" y="1583079"/>
                  </a:lnTo>
                  <a:lnTo>
                    <a:pt x="5761621" y="1586407"/>
                  </a:lnTo>
                  <a:cubicBezTo>
                    <a:pt x="5800173" y="1648685"/>
                    <a:pt x="5836239" y="1710962"/>
                    <a:pt x="5874793" y="1771994"/>
                  </a:cubicBezTo>
                  <a:cubicBezTo>
                    <a:pt x="5888473" y="1794414"/>
                    <a:pt x="5904641" y="1816834"/>
                    <a:pt x="5919563" y="1836763"/>
                  </a:cubicBezTo>
                  <a:cubicBezTo>
                    <a:pt x="5978015" y="1909005"/>
                    <a:pt x="6004133" y="1998684"/>
                    <a:pt x="6038955" y="2082136"/>
                  </a:cubicBezTo>
                  <a:cubicBezTo>
                    <a:pt x="6083727" y="2191745"/>
                    <a:pt x="6130985" y="2301353"/>
                    <a:pt x="6169539" y="2413453"/>
                  </a:cubicBezTo>
                  <a:cubicBezTo>
                    <a:pt x="6195655" y="2490677"/>
                    <a:pt x="6226747" y="2567901"/>
                    <a:pt x="6239183" y="2650107"/>
                  </a:cubicBezTo>
                  <a:cubicBezTo>
                    <a:pt x="6242913" y="2677510"/>
                    <a:pt x="6237939" y="2703666"/>
                    <a:pt x="6232965" y="2731068"/>
                  </a:cubicBezTo>
                  <a:cubicBezTo>
                    <a:pt x="6230477" y="2747260"/>
                    <a:pt x="6231721" y="2760961"/>
                    <a:pt x="6245401" y="2773417"/>
                  </a:cubicBezTo>
                  <a:cubicBezTo>
                    <a:pt x="6261569" y="2784627"/>
                    <a:pt x="6267787" y="2803310"/>
                    <a:pt x="6264055" y="2823239"/>
                  </a:cubicBezTo>
                  <a:cubicBezTo>
                    <a:pt x="6246645" y="2960250"/>
                    <a:pt x="6252863" y="3100997"/>
                    <a:pt x="6224259" y="3238007"/>
                  </a:cubicBezTo>
                  <a:cubicBezTo>
                    <a:pt x="6210579" y="3254200"/>
                    <a:pt x="6219285" y="3274128"/>
                    <a:pt x="6218041" y="3291566"/>
                  </a:cubicBezTo>
                  <a:cubicBezTo>
                    <a:pt x="6215553" y="3317723"/>
                    <a:pt x="6205605" y="3330178"/>
                    <a:pt x="6179487" y="3321459"/>
                  </a:cubicBezTo>
                  <a:cubicBezTo>
                    <a:pt x="6168295" y="3317723"/>
                    <a:pt x="6159589" y="3317723"/>
                    <a:pt x="6153371" y="3326442"/>
                  </a:cubicBezTo>
                  <a:cubicBezTo>
                    <a:pt x="6132229" y="3355089"/>
                    <a:pt x="6103625" y="3382491"/>
                    <a:pt x="6106111" y="3422349"/>
                  </a:cubicBezTo>
                  <a:cubicBezTo>
                    <a:pt x="6109843" y="3472171"/>
                    <a:pt x="6078751" y="3512029"/>
                    <a:pt x="6072533" y="3559360"/>
                  </a:cubicBezTo>
                  <a:cubicBezTo>
                    <a:pt x="6068803" y="3581779"/>
                    <a:pt x="6047661" y="3590498"/>
                    <a:pt x="6022787" y="3588007"/>
                  </a:cubicBezTo>
                  <a:cubicBezTo>
                    <a:pt x="6000401" y="3586762"/>
                    <a:pt x="5991695" y="3573061"/>
                    <a:pt x="5987965" y="3554377"/>
                  </a:cubicBezTo>
                  <a:cubicBezTo>
                    <a:pt x="5978015" y="3510783"/>
                    <a:pt x="5951899" y="3474662"/>
                    <a:pt x="5943193" y="3429822"/>
                  </a:cubicBezTo>
                  <a:cubicBezTo>
                    <a:pt x="5938219" y="3401175"/>
                    <a:pt x="5904641" y="3386228"/>
                    <a:pt x="5878523" y="3372527"/>
                  </a:cubicBezTo>
                  <a:cubicBezTo>
                    <a:pt x="5830021" y="3348861"/>
                    <a:pt x="5796443" y="3315232"/>
                    <a:pt x="5795199" y="3257936"/>
                  </a:cubicBezTo>
                  <a:cubicBezTo>
                    <a:pt x="5795199" y="3254200"/>
                    <a:pt x="5793955" y="3247972"/>
                    <a:pt x="5790225" y="3245481"/>
                  </a:cubicBezTo>
                  <a:cubicBezTo>
                    <a:pt x="5760377" y="3218079"/>
                    <a:pt x="5754159" y="3178221"/>
                    <a:pt x="5737991" y="3143346"/>
                  </a:cubicBezTo>
                  <a:cubicBezTo>
                    <a:pt x="5696951" y="3054911"/>
                    <a:pt x="5711873" y="2970214"/>
                    <a:pt x="5741721" y="2885517"/>
                  </a:cubicBezTo>
                  <a:cubicBezTo>
                    <a:pt x="5747939" y="2865588"/>
                    <a:pt x="5751671" y="2846904"/>
                    <a:pt x="5747939" y="2826976"/>
                  </a:cubicBezTo>
                  <a:cubicBezTo>
                    <a:pt x="5736747" y="2762207"/>
                    <a:pt x="5720579" y="2697438"/>
                    <a:pt x="5696951" y="2635161"/>
                  </a:cubicBezTo>
                  <a:cubicBezTo>
                    <a:pt x="5664615" y="2556691"/>
                    <a:pt x="5636011" y="2474485"/>
                    <a:pt x="5626061" y="2388542"/>
                  </a:cubicBezTo>
                  <a:cubicBezTo>
                    <a:pt x="5621087" y="2351175"/>
                    <a:pt x="5631037" y="2312563"/>
                    <a:pt x="5633523" y="2273951"/>
                  </a:cubicBezTo>
                  <a:cubicBezTo>
                    <a:pt x="5633523" y="2267723"/>
                    <a:pt x="5637255" y="2261496"/>
                    <a:pt x="5636011" y="2255268"/>
                  </a:cubicBezTo>
                  <a:cubicBezTo>
                    <a:pt x="5628549" y="2176798"/>
                    <a:pt x="5650935" y="2102065"/>
                    <a:pt x="5684513" y="2033560"/>
                  </a:cubicBezTo>
                  <a:cubicBezTo>
                    <a:pt x="5705655" y="1987474"/>
                    <a:pt x="5683269" y="1952599"/>
                    <a:pt x="5668347" y="1915232"/>
                  </a:cubicBezTo>
                  <a:cubicBezTo>
                    <a:pt x="5655909" y="1886585"/>
                    <a:pt x="5644717" y="1859183"/>
                    <a:pt x="5640985" y="1828044"/>
                  </a:cubicBezTo>
                  <a:cubicBezTo>
                    <a:pt x="5638499" y="1804379"/>
                    <a:pt x="5638499" y="1785695"/>
                    <a:pt x="5663371" y="1773240"/>
                  </a:cubicBezTo>
                  <a:cubicBezTo>
                    <a:pt x="5670833" y="1769503"/>
                    <a:pt x="5680783" y="1762030"/>
                    <a:pt x="5680783" y="1750820"/>
                  </a:cubicBezTo>
                  <a:cubicBezTo>
                    <a:pt x="5679539" y="1738364"/>
                    <a:pt x="5668347" y="1735873"/>
                    <a:pt x="5657153" y="1730891"/>
                  </a:cubicBezTo>
                  <a:cubicBezTo>
                    <a:pt x="5638499" y="1723418"/>
                    <a:pt x="5619843" y="1713453"/>
                    <a:pt x="5601189" y="1705980"/>
                  </a:cubicBezTo>
                  <a:cubicBezTo>
                    <a:pt x="5589997" y="1702244"/>
                    <a:pt x="5583777" y="1696016"/>
                    <a:pt x="5585021" y="1684806"/>
                  </a:cubicBezTo>
                  <a:cubicBezTo>
                    <a:pt x="5585021" y="1630001"/>
                    <a:pt x="5587509" y="1573952"/>
                    <a:pt x="5561393" y="1522884"/>
                  </a:cubicBezTo>
                  <a:cubicBezTo>
                    <a:pt x="5560149" y="1519147"/>
                    <a:pt x="5563879" y="1512920"/>
                    <a:pt x="5563879" y="1507938"/>
                  </a:cubicBezTo>
                  <a:cubicBezTo>
                    <a:pt x="5565123" y="1505446"/>
                    <a:pt x="5566367" y="1504201"/>
                    <a:pt x="5566367" y="1502955"/>
                  </a:cubicBezTo>
                  <a:lnTo>
                    <a:pt x="5576161" y="1497873"/>
                  </a:lnTo>
                  <a:lnTo>
                    <a:pt x="5560461" y="1502386"/>
                  </a:lnTo>
                  <a:cubicBezTo>
                    <a:pt x="5571751" y="1459483"/>
                    <a:pt x="5549173" y="1416579"/>
                    <a:pt x="5566733" y="1374902"/>
                  </a:cubicBezTo>
                  <a:cubicBezTo>
                    <a:pt x="5571751" y="1363869"/>
                    <a:pt x="5571751" y="1351611"/>
                    <a:pt x="5581785" y="1344256"/>
                  </a:cubicBezTo>
                  <a:close/>
                  <a:moveTo>
                    <a:pt x="1098369" y="1318499"/>
                  </a:moveTo>
                  <a:cubicBezTo>
                    <a:pt x="1103103" y="1318343"/>
                    <a:pt x="1107837" y="1319909"/>
                    <a:pt x="1112255" y="1323043"/>
                  </a:cubicBezTo>
                  <a:cubicBezTo>
                    <a:pt x="1119829" y="1329309"/>
                    <a:pt x="1127403" y="1336829"/>
                    <a:pt x="1134979" y="1341842"/>
                  </a:cubicBezTo>
                  <a:cubicBezTo>
                    <a:pt x="1140659" y="1346542"/>
                    <a:pt x="1153441" y="1347012"/>
                    <a:pt x="1156281" y="1354356"/>
                  </a:cubicBezTo>
                  <a:cubicBezTo>
                    <a:pt x="1157227" y="1356803"/>
                    <a:pt x="1157071" y="1360015"/>
                    <a:pt x="1155177" y="1364401"/>
                  </a:cubicBezTo>
                  <a:cubicBezTo>
                    <a:pt x="1148865" y="1376935"/>
                    <a:pt x="1136241" y="1386961"/>
                    <a:pt x="1121093" y="1385708"/>
                  </a:cubicBezTo>
                  <a:cubicBezTo>
                    <a:pt x="1093319" y="1383201"/>
                    <a:pt x="1083221" y="1364401"/>
                    <a:pt x="1075647" y="1343095"/>
                  </a:cubicBezTo>
                  <a:cubicBezTo>
                    <a:pt x="1070597" y="1334322"/>
                    <a:pt x="1078171" y="1329309"/>
                    <a:pt x="1084483" y="1324296"/>
                  </a:cubicBezTo>
                  <a:cubicBezTo>
                    <a:pt x="1088901" y="1320536"/>
                    <a:pt x="1093635" y="1318656"/>
                    <a:pt x="1098369" y="1318499"/>
                  </a:cubicBezTo>
                  <a:close/>
                  <a:moveTo>
                    <a:pt x="2121807" y="1141736"/>
                  </a:moveTo>
                  <a:cubicBezTo>
                    <a:pt x="2130581" y="1145514"/>
                    <a:pt x="2145619" y="1135440"/>
                    <a:pt x="2150633" y="1153069"/>
                  </a:cubicBezTo>
                  <a:cubicBezTo>
                    <a:pt x="2151885" y="1159365"/>
                    <a:pt x="2149379" y="1168180"/>
                    <a:pt x="2145619" y="1166921"/>
                  </a:cubicBezTo>
                  <a:cubicBezTo>
                    <a:pt x="2121807" y="1154329"/>
                    <a:pt x="2113035" y="1194624"/>
                    <a:pt x="2091729" y="1180772"/>
                  </a:cubicBezTo>
                  <a:cubicBezTo>
                    <a:pt x="2082957" y="1175735"/>
                    <a:pt x="2081703" y="1165662"/>
                    <a:pt x="2082957" y="1158106"/>
                  </a:cubicBezTo>
                  <a:cubicBezTo>
                    <a:pt x="2086715" y="1135440"/>
                    <a:pt x="2106769" y="1144255"/>
                    <a:pt x="2121807" y="1141736"/>
                  </a:cubicBezTo>
                  <a:close/>
                  <a:moveTo>
                    <a:pt x="5183537" y="995592"/>
                  </a:moveTo>
                  <a:cubicBezTo>
                    <a:pt x="5187324" y="1000749"/>
                    <a:pt x="5182197" y="1019270"/>
                    <a:pt x="5189655" y="1025834"/>
                  </a:cubicBezTo>
                  <a:cubicBezTo>
                    <a:pt x="5213275" y="1008330"/>
                    <a:pt x="5233165" y="1022083"/>
                    <a:pt x="5253055" y="1037087"/>
                  </a:cubicBezTo>
                  <a:cubicBezTo>
                    <a:pt x="5260513" y="1042088"/>
                    <a:pt x="5267973" y="1049590"/>
                    <a:pt x="5275431" y="1049590"/>
                  </a:cubicBezTo>
                  <a:cubicBezTo>
                    <a:pt x="5315211" y="1048340"/>
                    <a:pt x="5313969" y="1075847"/>
                    <a:pt x="5312725" y="1103354"/>
                  </a:cubicBezTo>
                  <a:cubicBezTo>
                    <a:pt x="5311483" y="1137112"/>
                    <a:pt x="5313969" y="1170871"/>
                    <a:pt x="5301537" y="1203379"/>
                  </a:cubicBezTo>
                  <a:cubicBezTo>
                    <a:pt x="5290349" y="1233387"/>
                    <a:pt x="5311483" y="1265895"/>
                    <a:pt x="5338831" y="1270897"/>
                  </a:cubicBezTo>
                  <a:cubicBezTo>
                    <a:pt x="5369599" y="1277461"/>
                    <a:pt x="5382185" y="1287542"/>
                    <a:pt x="5379737" y="1309578"/>
                  </a:cubicBezTo>
                  <a:cubicBezTo>
                    <a:pt x="5378923" y="1316924"/>
                    <a:pt x="5376435" y="1325598"/>
                    <a:pt x="5372395" y="1335913"/>
                  </a:cubicBezTo>
                  <a:cubicBezTo>
                    <a:pt x="5362451" y="1363420"/>
                    <a:pt x="5352505" y="1392178"/>
                    <a:pt x="5338831" y="1420935"/>
                  </a:cubicBezTo>
                  <a:cubicBezTo>
                    <a:pt x="5331373" y="1440940"/>
                    <a:pt x="5331373" y="1458445"/>
                    <a:pt x="5337587" y="1478450"/>
                  </a:cubicBezTo>
                  <a:cubicBezTo>
                    <a:pt x="5351263" y="1518460"/>
                    <a:pt x="5341317" y="1537215"/>
                    <a:pt x="5301537" y="1552218"/>
                  </a:cubicBezTo>
                  <a:cubicBezTo>
                    <a:pt x="5271701" y="1564722"/>
                    <a:pt x="5239381" y="1575975"/>
                    <a:pt x="5256785" y="1620986"/>
                  </a:cubicBezTo>
                  <a:cubicBezTo>
                    <a:pt x="5261757" y="1632239"/>
                    <a:pt x="5253055" y="1639741"/>
                    <a:pt x="5243109" y="1634740"/>
                  </a:cubicBezTo>
                  <a:cubicBezTo>
                    <a:pt x="5219491" y="1625987"/>
                    <a:pt x="5194627" y="1624737"/>
                    <a:pt x="5173495" y="1607233"/>
                  </a:cubicBezTo>
                  <a:cubicBezTo>
                    <a:pt x="5144903" y="1584727"/>
                    <a:pt x="5115067" y="1565972"/>
                    <a:pt x="5086475" y="1542216"/>
                  </a:cubicBezTo>
                  <a:cubicBezTo>
                    <a:pt x="5042965" y="1505957"/>
                    <a:pt x="5037993" y="1458445"/>
                    <a:pt x="5023075" y="1412183"/>
                  </a:cubicBezTo>
                  <a:cubicBezTo>
                    <a:pt x="5018103" y="1400930"/>
                    <a:pt x="5018103" y="1388427"/>
                    <a:pt x="5015617" y="1377174"/>
                  </a:cubicBezTo>
                  <a:lnTo>
                    <a:pt x="5014165" y="1375436"/>
                  </a:lnTo>
                  <a:lnTo>
                    <a:pt x="4991525" y="1386828"/>
                  </a:lnTo>
                  <a:cubicBezTo>
                    <a:pt x="4984045" y="1388920"/>
                    <a:pt x="4977635" y="1386023"/>
                    <a:pt x="4974583" y="1368636"/>
                  </a:cubicBezTo>
                  <a:cubicBezTo>
                    <a:pt x="4972139" y="1358333"/>
                    <a:pt x="4961149" y="1341590"/>
                    <a:pt x="4977025" y="1332575"/>
                  </a:cubicBezTo>
                  <a:cubicBezTo>
                    <a:pt x="4984961" y="1327424"/>
                    <a:pt x="4989847" y="1330643"/>
                    <a:pt x="4994121" y="1335473"/>
                  </a:cubicBezTo>
                  <a:lnTo>
                    <a:pt x="5006373" y="1346927"/>
                  </a:lnTo>
                  <a:lnTo>
                    <a:pt x="4994173" y="1319659"/>
                  </a:lnTo>
                  <a:cubicBezTo>
                    <a:pt x="4987025" y="1311220"/>
                    <a:pt x="4977701" y="1304655"/>
                    <a:pt x="4967135" y="1299654"/>
                  </a:cubicBezTo>
                  <a:cubicBezTo>
                    <a:pt x="4952217" y="1292152"/>
                    <a:pt x="4938543" y="1283400"/>
                    <a:pt x="4926111" y="1272147"/>
                  </a:cubicBezTo>
                  <a:cubicBezTo>
                    <a:pt x="4906221" y="1250892"/>
                    <a:pt x="4908707" y="1229636"/>
                    <a:pt x="4928597" y="1210881"/>
                  </a:cubicBezTo>
                  <a:cubicBezTo>
                    <a:pt x="4942273" y="1199629"/>
                    <a:pt x="4950975" y="1185875"/>
                    <a:pt x="4955947" y="1168370"/>
                  </a:cubicBezTo>
                  <a:cubicBezTo>
                    <a:pt x="4962163" y="1148365"/>
                    <a:pt x="4972107" y="1132111"/>
                    <a:pt x="4990755" y="1123359"/>
                  </a:cubicBezTo>
                  <a:cubicBezTo>
                    <a:pt x="5008159" y="1115857"/>
                    <a:pt x="5018103" y="1102104"/>
                    <a:pt x="4994483" y="1087100"/>
                  </a:cubicBezTo>
                  <a:cubicBezTo>
                    <a:pt x="4982053" y="1079598"/>
                    <a:pt x="4979567" y="1067095"/>
                    <a:pt x="4988269" y="1055842"/>
                  </a:cubicBezTo>
                  <a:cubicBezTo>
                    <a:pt x="4998213" y="1039588"/>
                    <a:pt x="5004429" y="1017082"/>
                    <a:pt x="5028049" y="1015831"/>
                  </a:cubicBezTo>
                  <a:cubicBezTo>
                    <a:pt x="5045453" y="1014581"/>
                    <a:pt x="5050425" y="1032086"/>
                    <a:pt x="5047939" y="1047089"/>
                  </a:cubicBezTo>
                  <a:cubicBezTo>
                    <a:pt x="5042965" y="1079598"/>
                    <a:pt x="5062855" y="1089600"/>
                    <a:pt x="5086475" y="1089600"/>
                  </a:cubicBezTo>
                  <a:cubicBezTo>
                    <a:pt x="5111339" y="1090851"/>
                    <a:pt x="5117553" y="1073346"/>
                    <a:pt x="5122527" y="1050840"/>
                  </a:cubicBezTo>
                  <a:cubicBezTo>
                    <a:pt x="5127499" y="1022083"/>
                    <a:pt x="5154847" y="1008330"/>
                    <a:pt x="5175981" y="995826"/>
                  </a:cubicBezTo>
                  <a:cubicBezTo>
                    <a:pt x="5180021" y="993638"/>
                    <a:pt x="5182274" y="993872"/>
                    <a:pt x="5183537" y="995592"/>
                  </a:cubicBezTo>
                  <a:close/>
                  <a:moveTo>
                    <a:pt x="5249862" y="921683"/>
                  </a:moveTo>
                  <a:cubicBezTo>
                    <a:pt x="5255811" y="923387"/>
                    <a:pt x="5261135" y="927417"/>
                    <a:pt x="5265519" y="931756"/>
                  </a:cubicBezTo>
                  <a:cubicBezTo>
                    <a:pt x="5316875" y="982585"/>
                    <a:pt x="5374493" y="1022257"/>
                    <a:pt x="5432111" y="1064408"/>
                  </a:cubicBezTo>
                  <a:cubicBezTo>
                    <a:pt x="5453405" y="1078045"/>
                    <a:pt x="5465931" y="1099121"/>
                    <a:pt x="5475953" y="1121436"/>
                  </a:cubicBezTo>
                  <a:cubicBezTo>
                    <a:pt x="5508519" y="1187143"/>
                    <a:pt x="5551107" y="1247890"/>
                    <a:pt x="5569895" y="1321035"/>
                  </a:cubicBezTo>
                  <a:cubicBezTo>
                    <a:pt x="5532319" y="1285082"/>
                    <a:pt x="5504761" y="1240451"/>
                    <a:pt x="5469689" y="1203259"/>
                  </a:cubicBezTo>
                  <a:cubicBezTo>
                    <a:pt x="5420839" y="1152430"/>
                    <a:pt x="5393281" y="1084244"/>
                    <a:pt x="5336915" y="1037134"/>
                  </a:cubicBezTo>
                  <a:cubicBezTo>
                    <a:pt x="5308107" y="996222"/>
                    <a:pt x="5266771" y="966469"/>
                    <a:pt x="5230447" y="931756"/>
                  </a:cubicBezTo>
                  <a:cubicBezTo>
                    <a:pt x="5230447" y="930516"/>
                    <a:pt x="5230447" y="928037"/>
                    <a:pt x="5230447" y="925557"/>
                  </a:cubicBezTo>
                  <a:cubicBezTo>
                    <a:pt x="5237336" y="920598"/>
                    <a:pt x="5243912" y="919978"/>
                    <a:pt x="5249862" y="921683"/>
                  </a:cubicBezTo>
                  <a:close/>
                  <a:moveTo>
                    <a:pt x="5170025" y="877174"/>
                  </a:moveTo>
                  <a:cubicBezTo>
                    <a:pt x="5187917" y="892856"/>
                    <a:pt x="5208365" y="904919"/>
                    <a:pt x="5223699" y="923013"/>
                  </a:cubicBezTo>
                  <a:cubicBezTo>
                    <a:pt x="5189195" y="925426"/>
                    <a:pt x="5175137" y="906125"/>
                    <a:pt x="5170025" y="877174"/>
                  </a:cubicBezTo>
                  <a:close/>
                  <a:moveTo>
                    <a:pt x="1762951" y="794749"/>
                  </a:moveTo>
                  <a:cubicBezTo>
                    <a:pt x="1769057" y="794749"/>
                    <a:pt x="1772721" y="795848"/>
                    <a:pt x="1772721" y="802441"/>
                  </a:cubicBezTo>
                  <a:cubicBezTo>
                    <a:pt x="1771499" y="806837"/>
                    <a:pt x="1766615" y="810134"/>
                    <a:pt x="1760509" y="809035"/>
                  </a:cubicBezTo>
                  <a:cubicBezTo>
                    <a:pt x="1755625" y="807936"/>
                    <a:pt x="1751961" y="805738"/>
                    <a:pt x="1753183" y="800244"/>
                  </a:cubicBezTo>
                  <a:cubicBezTo>
                    <a:pt x="1753183" y="794749"/>
                    <a:pt x="1758067" y="794749"/>
                    <a:pt x="1762951" y="794749"/>
                  </a:cubicBezTo>
                  <a:close/>
                  <a:moveTo>
                    <a:pt x="2276557" y="742087"/>
                  </a:moveTo>
                  <a:cubicBezTo>
                    <a:pt x="2278618" y="743068"/>
                    <a:pt x="2280335" y="745031"/>
                    <a:pt x="2281021" y="747648"/>
                  </a:cubicBezTo>
                  <a:cubicBezTo>
                    <a:pt x="2283769" y="756806"/>
                    <a:pt x="2279649" y="764655"/>
                    <a:pt x="2267285" y="765964"/>
                  </a:cubicBezTo>
                  <a:cubicBezTo>
                    <a:pt x="2264537" y="758114"/>
                    <a:pt x="2257669" y="748956"/>
                    <a:pt x="2270031" y="742414"/>
                  </a:cubicBezTo>
                  <a:cubicBezTo>
                    <a:pt x="2272092" y="741106"/>
                    <a:pt x="2274497" y="741106"/>
                    <a:pt x="2276557" y="742087"/>
                  </a:cubicBezTo>
                  <a:close/>
                  <a:moveTo>
                    <a:pt x="2653277" y="690339"/>
                  </a:moveTo>
                  <a:cubicBezTo>
                    <a:pt x="2664361" y="690339"/>
                    <a:pt x="2675445" y="690339"/>
                    <a:pt x="2686531" y="690339"/>
                  </a:cubicBezTo>
                  <a:cubicBezTo>
                    <a:pt x="2686531" y="699082"/>
                    <a:pt x="2701079" y="701923"/>
                    <a:pt x="2702639" y="708698"/>
                  </a:cubicBezTo>
                  <a:cubicBezTo>
                    <a:pt x="2703159" y="710957"/>
                    <a:pt x="2702235" y="713652"/>
                    <a:pt x="2698847" y="717149"/>
                  </a:cubicBezTo>
                  <a:cubicBezTo>
                    <a:pt x="2688995" y="727640"/>
                    <a:pt x="2672983" y="724144"/>
                    <a:pt x="2659435" y="718315"/>
                  </a:cubicBezTo>
                  <a:cubicBezTo>
                    <a:pt x="2642191" y="712487"/>
                    <a:pt x="2647117" y="701996"/>
                    <a:pt x="2653277" y="690339"/>
                  </a:cubicBezTo>
                  <a:close/>
                  <a:moveTo>
                    <a:pt x="2978427" y="676973"/>
                  </a:moveTo>
                  <a:lnTo>
                    <a:pt x="2970291" y="678881"/>
                  </a:lnTo>
                  <a:lnTo>
                    <a:pt x="2988343" y="682418"/>
                  </a:lnTo>
                  <a:lnTo>
                    <a:pt x="2990861" y="683674"/>
                  </a:lnTo>
                  <a:lnTo>
                    <a:pt x="2988897" y="681420"/>
                  </a:lnTo>
                  <a:cubicBezTo>
                    <a:pt x="2985855" y="679012"/>
                    <a:pt x="2982463" y="677342"/>
                    <a:pt x="2978427" y="676973"/>
                  </a:cubicBezTo>
                  <a:close/>
                  <a:moveTo>
                    <a:pt x="1192477" y="662295"/>
                  </a:moveTo>
                  <a:cubicBezTo>
                    <a:pt x="1216281" y="669685"/>
                    <a:pt x="1237577" y="683233"/>
                    <a:pt x="1263885" y="684465"/>
                  </a:cubicBezTo>
                  <a:cubicBezTo>
                    <a:pt x="1267017" y="684465"/>
                    <a:pt x="1268897" y="686621"/>
                    <a:pt x="1270149" y="689700"/>
                  </a:cubicBezTo>
                  <a:lnTo>
                    <a:pt x="1271439" y="695248"/>
                  </a:lnTo>
                  <a:lnTo>
                    <a:pt x="1290389" y="677573"/>
                  </a:lnTo>
                  <a:cubicBezTo>
                    <a:pt x="1294137" y="675098"/>
                    <a:pt x="1297883" y="673860"/>
                    <a:pt x="1302879" y="677573"/>
                  </a:cubicBezTo>
                  <a:cubicBezTo>
                    <a:pt x="1325359" y="692425"/>
                    <a:pt x="1339097" y="713464"/>
                    <a:pt x="1341595" y="739455"/>
                  </a:cubicBezTo>
                  <a:cubicBezTo>
                    <a:pt x="1342843" y="749356"/>
                    <a:pt x="1349089" y="756781"/>
                    <a:pt x="1352835" y="765445"/>
                  </a:cubicBezTo>
                  <a:cubicBezTo>
                    <a:pt x="1359079" y="776584"/>
                    <a:pt x="1363763" y="788032"/>
                    <a:pt x="1365635" y="799944"/>
                  </a:cubicBezTo>
                  <a:cubicBezTo>
                    <a:pt x="1367509" y="811856"/>
                    <a:pt x="1366573" y="824232"/>
                    <a:pt x="1361577" y="837227"/>
                  </a:cubicBezTo>
                  <a:cubicBezTo>
                    <a:pt x="1349089" y="865693"/>
                    <a:pt x="1341595" y="892921"/>
                    <a:pt x="1356581" y="925099"/>
                  </a:cubicBezTo>
                  <a:cubicBezTo>
                    <a:pt x="1367821" y="947377"/>
                    <a:pt x="1344093" y="937475"/>
                    <a:pt x="1335351" y="939951"/>
                  </a:cubicBezTo>
                  <a:lnTo>
                    <a:pt x="1329621" y="938558"/>
                  </a:lnTo>
                  <a:lnTo>
                    <a:pt x="1336863" y="943946"/>
                  </a:lnTo>
                  <a:cubicBezTo>
                    <a:pt x="1362459" y="964504"/>
                    <a:pt x="1374633" y="987554"/>
                    <a:pt x="1377755" y="1012161"/>
                  </a:cubicBezTo>
                  <a:cubicBezTo>
                    <a:pt x="1380877" y="1036768"/>
                    <a:pt x="1374945" y="1062933"/>
                    <a:pt x="1364333" y="1089721"/>
                  </a:cubicBezTo>
                  <a:cubicBezTo>
                    <a:pt x="1334367" y="1142051"/>
                    <a:pt x="1281925" y="1153264"/>
                    <a:pt x="1228237" y="1161986"/>
                  </a:cubicBezTo>
                  <a:cubicBezTo>
                    <a:pt x="1190779" y="1166969"/>
                    <a:pt x="1160813" y="1180675"/>
                    <a:pt x="1140835" y="1215561"/>
                  </a:cubicBezTo>
                  <a:cubicBezTo>
                    <a:pt x="1122107" y="1247956"/>
                    <a:pt x="1089643" y="1271629"/>
                    <a:pt x="1078405" y="1307761"/>
                  </a:cubicBezTo>
                  <a:cubicBezTo>
                    <a:pt x="1077157" y="1312745"/>
                    <a:pt x="1070915" y="1318975"/>
                    <a:pt x="1067169" y="1318975"/>
                  </a:cubicBezTo>
                  <a:cubicBezTo>
                    <a:pt x="1002241" y="1336418"/>
                    <a:pt x="999745" y="1404945"/>
                    <a:pt x="966033" y="1446061"/>
                  </a:cubicBezTo>
                  <a:cubicBezTo>
                    <a:pt x="966033" y="1489669"/>
                    <a:pt x="933569" y="1523309"/>
                    <a:pt x="932321" y="1566917"/>
                  </a:cubicBezTo>
                  <a:cubicBezTo>
                    <a:pt x="931073" y="1591836"/>
                    <a:pt x="917337" y="1616755"/>
                    <a:pt x="909847" y="1640428"/>
                  </a:cubicBezTo>
                  <a:cubicBezTo>
                    <a:pt x="902355" y="1667839"/>
                    <a:pt x="889869" y="1696495"/>
                    <a:pt x="856157" y="1706463"/>
                  </a:cubicBezTo>
                  <a:cubicBezTo>
                    <a:pt x="836179" y="1712693"/>
                    <a:pt x="833683" y="1741349"/>
                    <a:pt x="813705" y="1750071"/>
                  </a:cubicBezTo>
                  <a:lnTo>
                    <a:pt x="808679" y="1756090"/>
                  </a:lnTo>
                  <a:lnTo>
                    <a:pt x="814753" y="1772784"/>
                  </a:lnTo>
                  <a:cubicBezTo>
                    <a:pt x="817669" y="1790348"/>
                    <a:pt x="812535" y="1808788"/>
                    <a:pt x="817203" y="1826526"/>
                  </a:cubicBezTo>
                  <a:cubicBezTo>
                    <a:pt x="834631" y="1881299"/>
                    <a:pt x="866997" y="1927358"/>
                    <a:pt x="904343" y="1970928"/>
                  </a:cubicBezTo>
                  <a:cubicBezTo>
                    <a:pt x="929239" y="1999559"/>
                    <a:pt x="945423" y="2020721"/>
                    <a:pt x="986501" y="2007028"/>
                  </a:cubicBezTo>
                  <a:cubicBezTo>
                    <a:pt x="1001441" y="2003293"/>
                    <a:pt x="1010155" y="2018231"/>
                    <a:pt x="1008909" y="2033170"/>
                  </a:cubicBezTo>
                  <a:cubicBezTo>
                    <a:pt x="1007665" y="2043128"/>
                    <a:pt x="1012643" y="2051842"/>
                    <a:pt x="1015133" y="2061801"/>
                  </a:cubicBezTo>
                  <a:cubicBezTo>
                    <a:pt x="1018867" y="2070515"/>
                    <a:pt x="1027581" y="2075494"/>
                    <a:pt x="1036295" y="2074249"/>
                  </a:cubicBezTo>
                  <a:cubicBezTo>
                    <a:pt x="1046255" y="2073004"/>
                    <a:pt x="1046255" y="2064291"/>
                    <a:pt x="1046255" y="2055577"/>
                  </a:cubicBezTo>
                  <a:cubicBezTo>
                    <a:pt x="1045009" y="2028190"/>
                    <a:pt x="1059947" y="2030680"/>
                    <a:pt x="1072397" y="2044373"/>
                  </a:cubicBezTo>
                  <a:cubicBezTo>
                    <a:pt x="1084845" y="2060556"/>
                    <a:pt x="1101027" y="2059311"/>
                    <a:pt x="1117211" y="2059311"/>
                  </a:cubicBezTo>
                  <a:cubicBezTo>
                    <a:pt x="1128415" y="2059311"/>
                    <a:pt x="1138373" y="2065535"/>
                    <a:pt x="1142107" y="2075494"/>
                  </a:cubicBezTo>
                  <a:cubicBezTo>
                    <a:pt x="1148331" y="2086698"/>
                    <a:pt x="1139619" y="2094167"/>
                    <a:pt x="1132149" y="2101636"/>
                  </a:cubicBezTo>
                  <a:cubicBezTo>
                    <a:pt x="1125925" y="2107860"/>
                    <a:pt x="1118455" y="2115329"/>
                    <a:pt x="1110987" y="2121553"/>
                  </a:cubicBezTo>
                  <a:cubicBezTo>
                    <a:pt x="1098539" y="2134002"/>
                    <a:pt x="1089825" y="2170102"/>
                    <a:pt x="1068661" y="2129022"/>
                  </a:cubicBezTo>
                  <a:cubicBezTo>
                    <a:pt x="1063683" y="2121553"/>
                    <a:pt x="1052479" y="2125288"/>
                    <a:pt x="1045009" y="2130267"/>
                  </a:cubicBezTo>
                  <a:cubicBezTo>
                    <a:pt x="1027581" y="2143960"/>
                    <a:pt x="1018867" y="2131512"/>
                    <a:pt x="1015133" y="2119064"/>
                  </a:cubicBezTo>
                  <a:cubicBezTo>
                    <a:pt x="1010155" y="2105370"/>
                    <a:pt x="1011399" y="2079229"/>
                    <a:pt x="990237" y="2082963"/>
                  </a:cubicBezTo>
                  <a:cubicBezTo>
                    <a:pt x="967829" y="2086698"/>
                    <a:pt x="944177" y="2099146"/>
                    <a:pt x="934219" y="2124043"/>
                  </a:cubicBezTo>
                  <a:cubicBezTo>
                    <a:pt x="923015" y="2156409"/>
                    <a:pt x="940443" y="2190019"/>
                    <a:pt x="975299" y="2197489"/>
                  </a:cubicBezTo>
                  <a:cubicBezTo>
                    <a:pt x="980277" y="2198733"/>
                    <a:pt x="985257" y="2197489"/>
                    <a:pt x="991481" y="2198733"/>
                  </a:cubicBezTo>
                  <a:cubicBezTo>
                    <a:pt x="1001441" y="2198733"/>
                    <a:pt x="1010155" y="2199978"/>
                    <a:pt x="1011399" y="2211182"/>
                  </a:cubicBezTo>
                  <a:cubicBezTo>
                    <a:pt x="1012643" y="2224875"/>
                    <a:pt x="1001441" y="2223630"/>
                    <a:pt x="993971" y="2224875"/>
                  </a:cubicBezTo>
                  <a:cubicBezTo>
                    <a:pt x="980277" y="2226120"/>
                    <a:pt x="977789" y="2236079"/>
                    <a:pt x="981523" y="2246037"/>
                  </a:cubicBezTo>
                  <a:cubicBezTo>
                    <a:pt x="985257" y="2254751"/>
                    <a:pt x="991481" y="2265955"/>
                    <a:pt x="1003929" y="2255996"/>
                  </a:cubicBezTo>
                  <a:cubicBezTo>
                    <a:pt x="1023847" y="2238568"/>
                    <a:pt x="1042521" y="2238568"/>
                    <a:pt x="1062437" y="2257241"/>
                  </a:cubicBezTo>
                  <a:cubicBezTo>
                    <a:pt x="1083599" y="2278403"/>
                    <a:pt x="1066173" y="2293341"/>
                    <a:pt x="1049989" y="2307035"/>
                  </a:cubicBezTo>
                  <a:cubicBezTo>
                    <a:pt x="1063683" y="2315748"/>
                    <a:pt x="1069907" y="2305790"/>
                    <a:pt x="1077375" y="2304545"/>
                  </a:cubicBezTo>
                  <a:cubicBezTo>
                    <a:pt x="1093559" y="2303300"/>
                    <a:pt x="1103517" y="2310769"/>
                    <a:pt x="1109741" y="2324462"/>
                  </a:cubicBezTo>
                  <a:cubicBezTo>
                    <a:pt x="1114721" y="2336911"/>
                    <a:pt x="1108497" y="2345625"/>
                    <a:pt x="1098539" y="2351849"/>
                  </a:cubicBezTo>
                  <a:cubicBezTo>
                    <a:pt x="1094803" y="2355583"/>
                    <a:pt x="1089825" y="2358073"/>
                    <a:pt x="1084845" y="2361808"/>
                  </a:cubicBezTo>
                  <a:cubicBezTo>
                    <a:pt x="1071151" y="2371766"/>
                    <a:pt x="1061193" y="2385460"/>
                    <a:pt x="1067417" y="2402887"/>
                  </a:cubicBezTo>
                  <a:cubicBezTo>
                    <a:pt x="1073641" y="2420315"/>
                    <a:pt x="1088579" y="2422805"/>
                    <a:pt x="1104763" y="2422805"/>
                  </a:cubicBezTo>
                  <a:cubicBezTo>
                    <a:pt x="1120945" y="2421560"/>
                    <a:pt x="1139619" y="2420315"/>
                    <a:pt x="1144597" y="2442722"/>
                  </a:cubicBezTo>
                  <a:cubicBezTo>
                    <a:pt x="1149577" y="2463884"/>
                    <a:pt x="1124679" y="2471354"/>
                    <a:pt x="1125925" y="2488781"/>
                  </a:cubicBezTo>
                  <a:cubicBezTo>
                    <a:pt x="1127169" y="2511188"/>
                    <a:pt x="1118455" y="2519902"/>
                    <a:pt x="1096049" y="2524882"/>
                  </a:cubicBezTo>
                  <a:cubicBezTo>
                    <a:pt x="1066173" y="2528616"/>
                    <a:pt x="1063683" y="2559737"/>
                    <a:pt x="1048745" y="2578410"/>
                  </a:cubicBezTo>
                  <a:cubicBezTo>
                    <a:pt x="1042521" y="2587124"/>
                    <a:pt x="1058703" y="2597082"/>
                    <a:pt x="1066173" y="2604551"/>
                  </a:cubicBezTo>
                  <a:cubicBezTo>
                    <a:pt x="1101027" y="2640652"/>
                    <a:pt x="1101027" y="2641897"/>
                    <a:pt x="1074887" y="2682976"/>
                  </a:cubicBezTo>
                  <a:cubicBezTo>
                    <a:pt x="1062437" y="2700404"/>
                    <a:pt x="1053723" y="2719077"/>
                    <a:pt x="1063683" y="2740239"/>
                  </a:cubicBezTo>
                  <a:cubicBezTo>
                    <a:pt x="1066173" y="2746463"/>
                    <a:pt x="1064927" y="2753932"/>
                    <a:pt x="1062437" y="2758912"/>
                  </a:cubicBezTo>
                  <a:cubicBezTo>
                    <a:pt x="1049989" y="2788788"/>
                    <a:pt x="1043765" y="2816174"/>
                    <a:pt x="1068661" y="2844806"/>
                  </a:cubicBezTo>
                  <a:cubicBezTo>
                    <a:pt x="1079865" y="2859744"/>
                    <a:pt x="1066173" y="2873437"/>
                    <a:pt x="1056213" y="2884641"/>
                  </a:cubicBezTo>
                  <a:cubicBezTo>
                    <a:pt x="1046255" y="2894599"/>
                    <a:pt x="1042521" y="2905803"/>
                    <a:pt x="1049989" y="2918251"/>
                  </a:cubicBezTo>
                  <a:cubicBezTo>
                    <a:pt x="1057459" y="2929455"/>
                    <a:pt x="1068661" y="2934434"/>
                    <a:pt x="1082355" y="2929455"/>
                  </a:cubicBezTo>
                  <a:cubicBezTo>
                    <a:pt x="1096049" y="2926965"/>
                    <a:pt x="1098539" y="2914517"/>
                    <a:pt x="1098539" y="2900824"/>
                  </a:cubicBezTo>
                  <a:cubicBezTo>
                    <a:pt x="1099783" y="2870947"/>
                    <a:pt x="1089825" y="2837337"/>
                    <a:pt x="1132149" y="2824888"/>
                  </a:cubicBezTo>
                  <a:cubicBezTo>
                    <a:pt x="1139619" y="2858499"/>
                    <a:pt x="1132149" y="2893355"/>
                    <a:pt x="1155801" y="2924476"/>
                  </a:cubicBezTo>
                  <a:cubicBezTo>
                    <a:pt x="1158913" y="2928210"/>
                    <a:pt x="1159925" y="2932489"/>
                    <a:pt x="1159381" y="2936846"/>
                  </a:cubicBezTo>
                  <a:cubicBezTo>
                    <a:pt x="1157747" y="2949917"/>
                    <a:pt x="1142107" y="2963688"/>
                    <a:pt x="1127169" y="2965555"/>
                  </a:cubicBezTo>
                  <a:cubicBezTo>
                    <a:pt x="1107253" y="2966800"/>
                    <a:pt x="1087335" y="2971780"/>
                    <a:pt x="1068661" y="2971780"/>
                  </a:cubicBezTo>
                  <a:cubicBezTo>
                    <a:pt x="1047499" y="2969290"/>
                    <a:pt x="1026337" y="2974269"/>
                    <a:pt x="1017623" y="2948128"/>
                  </a:cubicBezTo>
                  <a:cubicBezTo>
                    <a:pt x="1011399" y="2934434"/>
                    <a:pt x="997705" y="2936924"/>
                    <a:pt x="985257" y="2941903"/>
                  </a:cubicBezTo>
                  <a:cubicBezTo>
                    <a:pt x="966585" y="2949372"/>
                    <a:pt x="946667" y="2950617"/>
                    <a:pt x="926749" y="2954352"/>
                  </a:cubicBezTo>
                  <a:cubicBezTo>
                    <a:pt x="891893" y="2959331"/>
                    <a:pt x="858283" y="2970535"/>
                    <a:pt x="824671" y="2954352"/>
                  </a:cubicBezTo>
                  <a:cubicBezTo>
                    <a:pt x="798531" y="2992942"/>
                    <a:pt x="762429" y="2973024"/>
                    <a:pt x="728819" y="2971780"/>
                  </a:cubicBezTo>
                  <a:cubicBezTo>
                    <a:pt x="710147" y="2971780"/>
                    <a:pt x="698943" y="2975514"/>
                    <a:pt x="692719" y="2953107"/>
                  </a:cubicBezTo>
                  <a:cubicBezTo>
                    <a:pt x="687739" y="2939414"/>
                    <a:pt x="675291" y="2934434"/>
                    <a:pt x="661597" y="2948128"/>
                  </a:cubicBezTo>
                  <a:cubicBezTo>
                    <a:pt x="644169" y="2965555"/>
                    <a:pt x="624251" y="2980493"/>
                    <a:pt x="605579" y="2999166"/>
                  </a:cubicBezTo>
                  <a:cubicBezTo>
                    <a:pt x="595621" y="3007880"/>
                    <a:pt x="584417" y="3014104"/>
                    <a:pt x="569479" y="3019083"/>
                  </a:cubicBezTo>
                  <a:cubicBezTo>
                    <a:pt x="543337" y="3024063"/>
                    <a:pt x="529643" y="3045225"/>
                    <a:pt x="518439" y="3070122"/>
                  </a:cubicBezTo>
                  <a:cubicBezTo>
                    <a:pt x="509725" y="3086305"/>
                    <a:pt x="501011" y="3099998"/>
                    <a:pt x="478605" y="3096264"/>
                  </a:cubicBezTo>
                  <a:cubicBezTo>
                    <a:pt x="463667" y="3093774"/>
                    <a:pt x="454953" y="3102488"/>
                    <a:pt x="452463" y="3116181"/>
                  </a:cubicBezTo>
                  <a:cubicBezTo>
                    <a:pt x="448729" y="3148547"/>
                    <a:pt x="426321" y="3173444"/>
                    <a:pt x="412627" y="3200830"/>
                  </a:cubicBezTo>
                  <a:cubicBezTo>
                    <a:pt x="387731" y="3246889"/>
                    <a:pt x="370303" y="3294193"/>
                    <a:pt x="366569" y="3346477"/>
                  </a:cubicBezTo>
                  <a:cubicBezTo>
                    <a:pt x="365323" y="3360170"/>
                    <a:pt x="362835" y="3372618"/>
                    <a:pt x="359099" y="3385067"/>
                  </a:cubicBezTo>
                  <a:cubicBezTo>
                    <a:pt x="349141" y="3416188"/>
                    <a:pt x="361589" y="3437350"/>
                    <a:pt x="392711" y="3446064"/>
                  </a:cubicBezTo>
                  <a:cubicBezTo>
                    <a:pt x="436279" y="3457267"/>
                    <a:pt x="436279" y="3457267"/>
                    <a:pt x="421341" y="3500837"/>
                  </a:cubicBezTo>
                  <a:cubicBezTo>
                    <a:pt x="421341" y="3504571"/>
                    <a:pt x="418853" y="3509551"/>
                    <a:pt x="421341" y="3513285"/>
                  </a:cubicBezTo>
                  <a:cubicBezTo>
                    <a:pt x="426321" y="3534448"/>
                    <a:pt x="431301" y="3555610"/>
                    <a:pt x="416363" y="3573038"/>
                  </a:cubicBezTo>
                  <a:cubicBezTo>
                    <a:pt x="386487" y="3609138"/>
                    <a:pt x="352875" y="3641504"/>
                    <a:pt x="305571" y="3655197"/>
                  </a:cubicBezTo>
                  <a:cubicBezTo>
                    <a:pt x="301837" y="3656442"/>
                    <a:pt x="296857" y="3652707"/>
                    <a:pt x="293123" y="3651463"/>
                  </a:cubicBezTo>
                  <a:cubicBezTo>
                    <a:pt x="291877" y="3643994"/>
                    <a:pt x="289389" y="3637769"/>
                    <a:pt x="286899" y="3631545"/>
                  </a:cubicBezTo>
                  <a:cubicBezTo>
                    <a:pt x="329223" y="3601669"/>
                    <a:pt x="352875" y="3533203"/>
                    <a:pt x="337937" y="3479675"/>
                  </a:cubicBezTo>
                  <a:cubicBezTo>
                    <a:pt x="326733" y="3443574"/>
                    <a:pt x="311795" y="3409963"/>
                    <a:pt x="309305" y="3368884"/>
                  </a:cubicBezTo>
                  <a:cubicBezTo>
                    <a:pt x="308061" y="3341497"/>
                    <a:pt x="274449" y="3331539"/>
                    <a:pt x="253287" y="3315356"/>
                  </a:cubicBezTo>
                  <a:cubicBezTo>
                    <a:pt x="243329" y="3309131"/>
                    <a:pt x="228391" y="3310376"/>
                    <a:pt x="223411" y="3296683"/>
                  </a:cubicBezTo>
                  <a:cubicBezTo>
                    <a:pt x="222167" y="3266807"/>
                    <a:pt x="227145" y="3236931"/>
                    <a:pt x="220921" y="3208299"/>
                  </a:cubicBezTo>
                  <a:cubicBezTo>
                    <a:pt x="212207" y="3173444"/>
                    <a:pt x="201005" y="3139833"/>
                    <a:pt x="199759" y="3104978"/>
                  </a:cubicBezTo>
                  <a:lnTo>
                    <a:pt x="197123" y="3096102"/>
                  </a:lnTo>
                  <a:lnTo>
                    <a:pt x="192559" y="3088947"/>
                  </a:lnTo>
                  <a:cubicBezTo>
                    <a:pt x="178373" y="3075679"/>
                    <a:pt x="157213" y="3074511"/>
                    <a:pt x="139539" y="3067029"/>
                  </a:cubicBezTo>
                  <a:cubicBezTo>
                    <a:pt x="113493" y="3054560"/>
                    <a:pt x="82487" y="3053313"/>
                    <a:pt x="60163" y="3032116"/>
                  </a:cubicBezTo>
                  <a:lnTo>
                    <a:pt x="60565" y="3030330"/>
                  </a:lnTo>
                  <a:lnTo>
                    <a:pt x="53145" y="3035492"/>
                  </a:lnTo>
                  <a:cubicBezTo>
                    <a:pt x="8761" y="3015497"/>
                    <a:pt x="-6455" y="2988005"/>
                    <a:pt x="2421" y="2945516"/>
                  </a:cubicBezTo>
                  <a:cubicBezTo>
                    <a:pt x="10031" y="2903027"/>
                    <a:pt x="7493" y="2859289"/>
                    <a:pt x="26515" y="2819300"/>
                  </a:cubicBezTo>
                  <a:cubicBezTo>
                    <a:pt x="31587" y="2809302"/>
                    <a:pt x="35393" y="2793057"/>
                    <a:pt x="30319" y="2781810"/>
                  </a:cubicBezTo>
                  <a:cubicBezTo>
                    <a:pt x="12567" y="2728074"/>
                    <a:pt x="34125" y="2683086"/>
                    <a:pt x="51877" y="2635599"/>
                  </a:cubicBezTo>
                  <a:cubicBezTo>
                    <a:pt x="69631" y="2666840"/>
                    <a:pt x="55681" y="2698082"/>
                    <a:pt x="59487" y="2730573"/>
                  </a:cubicBezTo>
                  <a:lnTo>
                    <a:pt x="59487" y="2776728"/>
                  </a:lnTo>
                  <a:lnTo>
                    <a:pt x="62643" y="2730369"/>
                  </a:lnTo>
                  <a:cubicBezTo>
                    <a:pt x="77527" y="2717900"/>
                    <a:pt x="91169" y="2729122"/>
                    <a:pt x="104811" y="2732863"/>
                  </a:cubicBezTo>
                  <a:cubicBezTo>
                    <a:pt x="145739" y="2742838"/>
                    <a:pt x="166823" y="2726629"/>
                    <a:pt x="170545" y="2684235"/>
                  </a:cubicBezTo>
                  <a:cubicBezTo>
                    <a:pt x="174265" y="2631865"/>
                    <a:pt x="148221" y="2591965"/>
                    <a:pt x="120935" y="2552065"/>
                  </a:cubicBezTo>
                  <a:cubicBezTo>
                    <a:pt x="111013" y="2539596"/>
                    <a:pt x="94889" y="2529621"/>
                    <a:pt x="106051" y="2509670"/>
                  </a:cubicBezTo>
                  <a:cubicBezTo>
                    <a:pt x="143259" y="2437351"/>
                    <a:pt x="165583" y="2358797"/>
                    <a:pt x="194109" y="2281490"/>
                  </a:cubicBezTo>
                  <a:cubicBezTo>
                    <a:pt x="216433" y="2222887"/>
                    <a:pt x="242479" y="2165530"/>
                    <a:pt x="261083" y="2105679"/>
                  </a:cubicBezTo>
                  <a:cubicBezTo>
                    <a:pt x="267283" y="2084482"/>
                    <a:pt x="278445" y="2068273"/>
                    <a:pt x="299529" y="2059545"/>
                  </a:cubicBezTo>
                  <a:cubicBezTo>
                    <a:pt x="315653" y="2054557"/>
                    <a:pt x="314413" y="2033360"/>
                    <a:pt x="329295" y="2025879"/>
                  </a:cubicBezTo>
                  <a:cubicBezTo>
                    <a:pt x="344799" y="2020268"/>
                    <a:pt x="356891" y="2024632"/>
                    <a:pt x="368209" y="2031646"/>
                  </a:cubicBezTo>
                  <a:lnTo>
                    <a:pt x="397161" y="2049953"/>
                  </a:lnTo>
                  <a:lnTo>
                    <a:pt x="403447" y="2038927"/>
                  </a:lnTo>
                  <a:cubicBezTo>
                    <a:pt x="407649" y="2034414"/>
                    <a:pt x="412627" y="2030680"/>
                    <a:pt x="417607" y="2026945"/>
                  </a:cubicBezTo>
                  <a:lnTo>
                    <a:pt x="425719" y="2019456"/>
                  </a:lnTo>
                  <a:lnTo>
                    <a:pt x="469095" y="1943192"/>
                  </a:lnTo>
                  <a:cubicBezTo>
                    <a:pt x="466597" y="1934470"/>
                    <a:pt x="467847" y="1926995"/>
                    <a:pt x="472841" y="1919519"/>
                  </a:cubicBezTo>
                  <a:cubicBezTo>
                    <a:pt x="515293" y="1831057"/>
                    <a:pt x="549005" y="1737611"/>
                    <a:pt x="591457" y="1649150"/>
                  </a:cubicBezTo>
                  <a:cubicBezTo>
                    <a:pt x="595203" y="1640428"/>
                    <a:pt x="601445" y="1631706"/>
                    <a:pt x="608937" y="1625477"/>
                  </a:cubicBezTo>
                  <a:cubicBezTo>
                    <a:pt x="642649" y="1525801"/>
                    <a:pt x="707575" y="1439831"/>
                    <a:pt x="741287" y="1341402"/>
                  </a:cubicBezTo>
                  <a:cubicBezTo>
                    <a:pt x="773751" y="1299039"/>
                    <a:pt x="807463" y="1256677"/>
                    <a:pt x="839925" y="1214315"/>
                  </a:cubicBezTo>
                  <a:cubicBezTo>
                    <a:pt x="837429" y="1208086"/>
                    <a:pt x="839925" y="1201856"/>
                    <a:pt x="843671" y="1196872"/>
                  </a:cubicBezTo>
                  <a:cubicBezTo>
                    <a:pt x="908597" y="1108410"/>
                    <a:pt x="953547" y="1007489"/>
                    <a:pt x="1022219" y="922765"/>
                  </a:cubicBezTo>
                  <a:cubicBezTo>
                    <a:pt x="1029711" y="914043"/>
                    <a:pt x="1037203" y="904698"/>
                    <a:pt x="1045631" y="896133"/>
                  </a:cubicBezTo>
                  <a:lnTo>
                    <a:pt x="1073125" y="875334"/>
                  </a:lnTo>
                  <a:lnTo>
                    <a:pt x="1070583" y="874356"/>
                  </a:lnTo>
                  <a:lnTo>
                    <a:pt x="1070583" y="868637"/>
                  </a:lnTo>
                  <a:lnTo>
                    <a:pt x="1050051" y="855725"/>
                  </a:lnTo>
                  <a:cubicBezTo>
                    <a:pt x="1034077" y="842966"/>
                    <a:pt x="1039951" y="833498"/>
                    <a:pt x="1063439" y="803937"/>
                  </a:cubicBezTo>
                  <a:cubicBezTo>
                    <a:pt x="1094759" y="764524"/>
                    <a:pt x="1122321" y="723878"/>
                    <a:pt x="1148629" y="682002"/>
                  </a:cubicBezTo>
                  <a:cubicBezTo>
                    <a:pt x="1159905" y="662295"/>
                    <a:pt x="1176191" y="657368"/>
                    <a:pt x="1192477" y="662295"/>
                  </a:cubicBezTo>
                  <a:close/>
                  <a:moveTo>
                    <a:pt x="1581457" y="602936"/>
                  </a:moveTo>
                  <a:cubicBezTo>
                    <a:pt x="1591684" y="603090"/>
                    <a:pt x="1601758" y="604941"/>
                    <a:pt x="1610917" y="612959"/>
                  </a:cubicBezTo>
                  <a:cubicBezTo>
                    <a:pt x="1617023" y="619127"/>
                    <a:pt x="1624349" y="624061"/>
                    <a:pt x="1621907" y="635163"/>
                  </a:cubicBezTo>
                  <a:cubicBezTo>
                    <a:pt x="1618243" y="646264"/>
                    <a:pt x="1610917" y="649965"/>
                    <a:pt x="1599927" y="648731"/>
                  </a:cubicBezTo>
                  <a:cubicBezTo>
                    <a:pt x="1576725" y="647498"/>
                    <a:pt x="1548639" y="656133"/>
                    <a:pt x="1537647" y="622828"/>
                  </a:cubicBezTo>
                  <a:cubicBezTo>
                    <a:pt x="1542533" y="616660"/>
                    <a:pt x="1547417" y="610492"/>
                    <a:pt x="1551081" y="603091"/>
                  </a:cubicBezTo>
                  <a:cubicBezTo>
                    <a:pt x="1560850" y="604324"/>
                    <a:pt x="1571230" y="602782"/>
                    <a:pt x="1581457" y="602936"/>
                  </a:cubicBezTo>
                  <a:close/>
                  <a:moveTo>
                    <a:pt x="4870549" y="596925"/>
                  </a:moveTo>
                  <a:cubicBezTo>
                    <a:pt x="4886005" y="601921"/>
                    <a:pt x="4897595" y="614410"/>
                    <a:pt x="4910475" y="624401"/>
                  </a:cubicBezTo>
                  <a:cubicBezTo>
                    <a:pt x="4897595" y="645632"/>
                    <a:pt x="4849943" y="650627"/>
                    <a:pt x="4835775" y="633143"/>
                  </a:cubicBezTo>
                  <a:cubicBezTo>
                    <a:pt x="4829335" y="625650"/>
                    <a:pt x="4835775" y="621903"/>
                    <a:pt x="4839639" y="616907"/>
                  </a:cubicBezTo>
                  <a:cubicBezTo>
                    <a:pt x="4847367" y="606916"/>
                    <a:pt x="4858957" y="601921"/>
                    <a:pt x="4870549" y="596925"/>
                  </a:cubicBezTo>
                  <a:close/>
                  <a:moveTo>
                    <a:pt x="2408189" y="558456"/>
                  </a:moveTo>
                  <a:cubicBezTo>
                    <a:pt x="2430433" y="558456"/>
                    <a:pt x="2453913" y="568405"/>
                    <a:pt x="2456383" y="597009"/>
                  </a:cubicBezTo>
                  <a:cubicBezTo>
                    <a:pt x="2458855" y="618150"/>
                    <a:pt x="2468741" y="624369"/>
                    <a:pt x="2489749" y="623125"/>
                  </a:cubicBezTo>
                  <a:cubicBezTo>
                    <a:pt x="2516937" y="619394"/>
                    <a:pt x="2542887" y="626856"/>
                    <a:pt x="2568839" y="634318"/>
                  </a:cubicBezTo>
                  <a:cubicBezTo>
                    <a:pt x="2575017" y="636805"/>
                    <a:pt x="2575017" y="643023"/>
                    <a:pt x="2575017" y="647998"/>
                  </a:cubicBezTo>
                  <a:cubicBezTo>
                    <a:pt x="2575017" y="700230"/>
                    <a:pt x="2561425" y="710179"/>
                    <a:pt x="2510757" y="697743"/>
                  </a:cubicBezTo>
                  <a:cubicBezTo>
                    <a:pt x="2487277" y="691525"/>
                    <a:pt x="2466269" y="692768"/>
                    <a:pt x="2456383" y="720128"/>
                  </a:cubicBezTo>
                  <a:cubicBezTo>
                    <a:pt x="2450205" y="736295"/>
                    <a:pt x="2434139" y="742514"/>
                    <a:pt x="2420547" y="751219"/>
                  </a:cubicBezTo>
                  <a:cubicBezTo>
                    <a:pt x="2405717" y="759924"/>
                    <a:pt x="2388417" y="766143"/>
                    <a:pt x="2372351" y="772361"/>
                  </a:cubicBezTo>
                  <a:cubicBezTo>
                    <a:pt x="2359993" y="777336"/>
                    <a:pt x="2347635" y="793503"/>
                    <a:pt x="2334043" y="781066"/>
                  </a:cubicBezTo>
                  <a:cubicBezTo>
                    <a:pt x="2317977" y="768630"/>
                    <a:pt x="2334043" y="753706"/>
                    <a:pt x="2334043" y="738783"/>
                  </a:cubicBezTo>
                  <a:cubicBezTo>
                    <a:pt x="2334043" y="721372"/>
                    <a:pt x="2348871" y="720128"/>
                    <a:pt x="2362465" y="720128"/>
                  </a:cubicBezTo>
                  <a:cubicBezTo>
                    <a:pt x="2364937" y="720128"/>
                    <a:pt x="2368643" y="720128"/>
                    <a:pt x="2368643" y="718885"/>
                  </a:cubicBezTo>
                  <a:cubicBezTo>
                    <a:pt x="2384709" y="690281"/>
                    <a:pt x="2413131" y="675357"/>
                    <a:pt x="2440319" y="661678"/>
                  </a:cubicBezTo>
                  <a:cubicBezTo>
                    <a:pt x="2453913" y="654216"/>
                    <a:pt x="2436611" y="630587"/>
                    <a:pt x="2414367" y="628099"/>
                  </a:cubicBezTo>
                  <a:cubicBezTo>
                    <a:pt x="2399539" y="626856"/>
                    <a:pt x="2385945" y="625612"/>
                    <a:pt x="2385945" y="605714"/>
                  </a:cubicBezTo>
                  <a:cubicBezTo>
                    <a:pt x="2384709" y="585816"/>
                    <a:pt x="2381001" y="559700"/>
                    <a:pt x="2408189" y="558456"/>
                  </a:cubicBezTo>
                  <a:close/>
                  <a:moveTo>
                    <a:pt x="1898394" y="426971"/>
                  </a:moveTo>
                  <a:cubicBezTo>
                    <a:pt x="1910541" y="426351"/>
                    <a:pt x="1923000" y="430380"/>
                    <a:pt x="1935459" y="437197"/>
                  </a:cubicBezTo>
                  <a:cubicBezTo>
                    <a:pt x="1954147" y="447113"/>
                    <a:pt x="1971589" y="454550"/>
                    <a:pt x="1989031" y="434718"/>
                  </a:cubicBezTo>
                  <a:cubicBezTo>
                    <a:pt x="1991523" y="431000"/>
                    <a:pt x="2002735" y="428521"/>
                    <a:pt x="2003981" y="428521"/>
                  </a:cubicBezTo>
                  <a:cubicBezTo>
                    <a:pt x="2017687" y="458269"/>
                    <a:pt x="2052571" y="442155"/>
                    <a:pt x="2071259" y="458269"/>
                  </a:cubicBezTo>
                  <a:cubicBezTo>
                    <a:pt x="2089947" y="474382"/>
                    <a:pt x="2108635" y="478100"/>
                    <a:pt x="2124831" y="455790"/>
                  </a:cubicBezTo>
                  <a:cubicBezTo>
                    <a:pt x="2134799" y="442155"/>
                    <a:pt x="2148503" y="439676"/>
                    <a:pt x="2160963" y="450832"/>
                  </a:cubicBezTo>
                  <a:cubicBezTo>
                    <a:pt x="2170929" y="460748"/>
                    <a:pt x="2187125" y="457029"/>
                    <a:pt x="2195847" y="466945"/>
                  </a:cubicBezTo>
                  <a:cubicBezTo>
                    <a:pt x="2177159" y="476861"/>
                    <a:pt x="2158471" y="485537"/>
                    <a:pt x="2141029" y="495453"/>
                  </a:cubicBezTo>
                  <a:cubicBezTo>
                    <a:pt x="2118603" y="505369"/>
                    <a:pt x="2096177" y="509088"/>
                    <a:pt x="2074997" y="492974"/>
                  </a:cubicBezTo>
                  <a:cubicBezTo>
                    <a:pt x="2063783" y="484298"/>
                    <a:pt x="2052571" y="476861"/>
                    <a:pt x="2036375" y="484298"/>
                  </a:cubicBezTo>
                  <a:cubicBezTo>
                    <a:pt x="2025161" y="489256"/>
                    <a:pt x="2021425" y="479340"/>
                    <a:pt x="2016441" y="471903"/>
                  </a:cubicBezTo>
                  <a:cubicBezTo>
                    <a:pt x="2010211" y="461987"/>
                    <a:pt x="2003981" y="453311"/>
                    <a:pt x="1990277" y="455790"/>
                  </a:cubicBezTo>
                  <a:cubicBezTo>
                    <a:pt x="1977819" y="458269"/>
                    <a:pt x="1969097" y="465705"/>
                    <a:pt x="1974081" y="481819"/>
                  </a:cubicBezTo>
                  <a:cubicBezTo>
                    <a:pt x="1976573" y="489256"/>
                    <a:pt x="1967851" y="491735"/>
                    <a:pt x="1960377" y="492974"/>
                  </a:cubicBezTo>
                  <a:cubicBezTo>
                    <a:pt x="1952901" y="494214"/>
                    <a:pt x="1942933" y="492974"/>
                    <a:pt x="1941689" y="484298"/>
                  </a:cubicBezTo>
                  <a:cubicBezTo>
                    <a:pt x="1936705" y="461987"/>
                    <a:pt x="1926737" y="468184"/>
                    <a:pt x="1909295" y="473142"/>
                  </a:cubicBezTo>
                  <a:cubicBezTo>
                    <a:pt x="1881887" y="481819"/>
                    <a:pt x="1868181" y="496693"/>
                    <a:pt x="1851985" y="519003"/>
                  </a:cubicBezTo>
                  <a:cubicBezTo>
                    <a:pt x="1822085" y="558667"/>
                    <a:pt x="1773495" y="579738"/>
                    <a:pt x="1721169" y="569823"/>
                  </a:cubicBezTo>
                  <a:cubicBezTo>
                    <a:pt x="1688775" y="563625"/>
                    <a:pt x="1657629" y="566104"/>
                    <a:pt x="1627727" y="538835"/>
                  </a:cubicBezTo>
                  <a:cubicBezTo>
                    <a:pt x="1606547" y="517764"/>
                    <a:pt x="1601565" y="556188"/>
                    <a:pt x="1594089" y="573541"/>
                  </a:cubicBezTo>
                  <a:cubicBezTo>
                    <a:pt x="1591597" y="579738"/>
                    <a:pt x="1587859" y="583457"/>
                    <a:pt x="1581631" y="584696"/>
                  </a:cubicBezTo>
                  <a:cubicBezTo>
                    <a:pt x="1581631" y="515285"/>
                    <a:pt x="1581631" y="517764"/>
                    <a:pt x="1655137" y="522722"/>
                  </a:cubicBezTo>
                  <a:cubicBezTo>
                    <a:pt x="1685037" y="523961"/>
                    <a:pt x="1716185" y="521482"/>
                    <a:pt x="1742349" y="495453"/>
                  </a:cubicBezTo>
                  <a:cubicBezTo>
                    <a:pt x="1757299" y="479340"/>
                    <a:pt x="1779725" y="468184"/>
                    <a:pt x="1795921" y="448353"/>
                  </a:cubicBezTo>
                  <a:cubicBezTo>
                    <a:pt x="1803397" y="438437"/>
                    <a:pt x="1813363" y="444634"/>
                    <a:pt x="1822085" y="448353"/>
                  </a:cubicBezTo>
                  <a:cubicBezTo>
                    <a:pt x="1835789" y="455790"/>
                    <a:pt x="1851985" y="458269"/>
                    <a:pt x="1863199" y="444634"/>
                  </a:cubicBezTo>
                  <a:cubicBezTo>
                    <a:pt x="1874411" y="432859"/>
                    <a:pt x="1886247" y="427591"/>
                    <a:pt x="1898394" y="426971"/>
                  </a:cubicBezTo>
                  <a:close/>
                  <a:moveTo>
                    <a:pt x="2860767" y="383857"/>
                  </a:moveTo>
                  <a:cubicBezTo>
                    <a:pt x="2865839" y="382613"/>
                    <a:pt x="2910225" y="421183"/>
                    <a:pt x="2908957" y="426160"/>
                  </a:cubicBezTo>
                  <a:cubicBezTo>
                    <a:pt x="2905151" y="441090"/>
                    <a:pt x="2893739" y="446067"/>
                    <a:pt x="2873449" y="447311"/>
                  </a:cubicBezTo>
                  <a:cubicBezTo>
                    <a:pt x="2845549" y="446067"/>
                    <a:pt x="2859499" y="416206"/>
                    <a:pt x="2851891" y="400032"/>
                  </a:cubicBezTo>
                  <a:cubicBezTo>
                    <a:pt x="2849355" y="395055"/>
                    <a:pt x="2853159" y="387590"/>
                    <a:pt x="2860767" y="383857"/>
                  </a:cubicBezTo>
                  <a:close/>
                  <a:moveTo>
                    <a:pt x="2771345" y="382615"/>
                  </a:moveTo>
                  <a:cubicBezTo>
                    <a:pt x="2778839" y="382615"/>
                    <a:pt x="2783835" y="384905"/>
                    <a:pt x="2782585" y="392919"/>
                  </a:cubicBezTo>
                  <a:cubicBezTo>
                    <a:pt x="2781337" y="399788"/>
                    <a:pt x="2776341" y="405512"/>
                    <a:pt x="2768847" y="408946"/>
                  </a:cubicBezTo>
                  <a:cubicBezTo>
                    <a:pt x="2760105" y="407802"/>
                    <a:pt x="2757607" y="402077"/>
                    <a:pt x="2757607" y="396353"/>
                  </a:cubicBezTo>
                  <a:cubicBezTo>
                    <a:pt x="2757607" y="388339"/>
                    <a:pt x="2761353" y="382615"/>
                    <a:pt x="2771345" y="382615"/>
                  </a:cubicBezTo>
                  <a:close/>
                  <a:moveTo>
                    <a:pt x="1298933" y="371147"/>
                  </a:moveTo>
                  <a:cubicBezTo>
                    <a:pt x="1306085" y="372211"/>
                    <a:pt x="1313779" y="374973"/>
                    <a:pt x="1322113" y="379752"/>
                  </a:cubicBezTo>
                  <a:cubicBezTo>
                    <a:pt x="1296469" y="386920"/>
                    <a:pt x="1278517" y="414395"/>
                    <a:pt x="1246463" y="398866"/>
                  </a:cubicBezTo>
                  <a:cubicBezTo>
                    <a:pt x="1260887" y="380051"/>
                    <a:pt x="1277476" y="367956"/>
                    <a:pt x="1298933" y="371147"/>
                  </a:cubicBezTo>
                  <a:close/>
                  <a:moveTo>
                    <a:pt x="3466238" y="122"/>
                  </a:moveTo>
                  <a:cubicBezTo>
                    <a:pt x="3475886" y="-659"/>
                    <a:pt x="3486467" y="2466"/>
                    <a:pt x="3497671" y="4966"/>
                  </a:cubicBezTo>
                  <a:cubicBezTo>
                    <a:pt x="3551199" y="16218"/>
                    <a:pt x="3605973" y="21219"/>
                    <a:pt x="3660745" y="26220"/>
                  </a:cubicBezTo>
                  <a:cubicBezTo>
                    <a:pt x="3703071" y="29970"/>
                    <a:pt x="3746641" y="34971"/>
                    <a:pt x="3787721" y="46223"/>
                  </a:cubicBezTo>
                  <a:cubicBezTo>
                    <a:pt x="3841249" y="59975"/>
                    <a:pt x="3899757" y="62476"/>
                    <a:pt x="3950797" y="81229"/>
                  </a:cubicBezTo>
                  <a:cubicBezTo>
                    <a:pt x="4010549" y="104984"/>
                    <a:pt x="4076527" y="101232"/>
                    <a:pt x="4132545" y="131237"/>
                  </a:cubicBezTo>
                  <a:cubicBezTo>
                    <a:pt x="4148727" y="138738"/>
                    <a:pt x="4166155" y="143739"/>
                    <a:pt x="4178605" y="156241"/>
                  </a:cubicBezTo>
                  <a:cubicBezTo>
                    <a:pt x="4182339" y="159991"/>
                    <a:pt x="4188563" y="163743"/>
                    <a:pt x="4192297" y="163743"/>
                  </a:cubicBezTo>
                  <a:cubicBezTo>
                    <a:pt x="4264499" y="162492"/>
                    <a:pt x="4325497" y="202499"/>
                    <a:pt x="4393963" y="212500"/>
                  </a:cubicBezTo>
                  <a:cubicBezTo>
                    <a:pt x="4415125" y="216251"/>
                    <a:pt x="4436289" y="211250"/>
                    <a:pt x="4459941" y="221253"/>
                  </a:cubicBezTo>
                  <a:cubicBezTo>
                    <a:pt x="4502265" y="241256"/>
                    <a:pt x="4544591" y="256258"/>
                    <a:pt x="4564509" y="303766"/>
                  </a:cubicBezTo>
                  <a:cubicBezTo>
                    <a:pt x="4566997" y="311267"/>
                    <a:pt x="4571977" y="320019"/>
                    <a:pt x="4578201" y="321269"/>
                  </a:cubicBezTo>
                  <a:cubicBezTo>
                    <a:pt x="4608077" y="330020"/>
                    <a:pt x="4619281" y="358775"/>
                    <a:pt x="4640445" y="376278"/>
                  </a:cubicBezTo>
                  <a:cubicBezTo>
                    <a:pt x="4672811" y="400032"/>
                    <a:pt x="4686503" y="436287"/>
                    <a:pt x="4712645" y="463792"/>
                  </a:cubicBezTo>
                  <a:cubicBezTo>
                    <a:pt x="4667831" y="441288"/>
                    <a:pt x="4632975" y="407533"/>
                    <a:pt x="4591895" y="380028"/>
                  </a:cubicBezTo>
                  <a:cubicBezTo>
                    <a:pt x="4492307" y="312517"/>
                    <a:pt x="4384005" y="263760"/>
                    <a:pt x="4273213" y="218751"/>
                  </a:cubicBezTo>
                  <a:cubicBezTo>
                    <a:pt x="4225909" y="199998"/>
                    <a:pt x="4182339" y="171243"/>
                    <a:pt x="4131299" y="157491"/>
                  </a:cubicBezTo>
                  <a:lnTo>
                    <a:pt x="4125853" y="155849"/>
                  </a:lnTo>
                  <a:lnTo>
                    <a:pt x="4117481" y="179673"/>
                  </a:lnTo>
                  <a:cubicBezTo>
                    <a:pt x="4112491" y="193343"/>
                    <a:pt x="4096269" y="210740"/>
                    <a:pt x="4112491" y="220683"/>
                  </a:cubicBezTo>
                  <a:cubicBezTo>
                    <a:pt x="4126217" y="229382"/>
                    <a:pt x="4146183" y="218197"/>
                    <a:pt x="4159909" y="207013"/>
                  </a:cubicBezTo>
                  <a:cubicBezTo>
                    <a:pt x="4168643" y="200798"/>
                    <a:pt x="4174883" y="189614"/>
                    <a:pt x="4184865" y="203284"/>
                  </a:cubicBezTo>
                  <a:cubicBezTo>
                    <a:pt x="4190479" y="210119"/>
                    <a:pt x="4191415" y="216022"/>
                    <a:pt x="4189545" y="220839"/>
                  </a:cubicBezTo>
                  <a:cubicBezTo>
                    <a:pt x="4187673" y="225654"/>
                    <a:pt x="4182993" y="229382"/>
                    <a:pt x="4177377" y="231868"/>
                  </a:cubicBezTo>
                  <a:cubicBezTo>
                    <a:pt x="4147429" y="245538"/>
                    <a:pt x="4129961" y="276606"/>
                    <a:pt x="4092525" y="276606"/>
                  </a:cubicBezTo>
                  <a:cubicBezTo>
                    <a:pt x="4078799" y="276606"/>
                    <a:pt x="4071311" y="305189"/>
                    <a:pt x="4048851" y="310160"/>
                  </a:cubicBezTo>
                  <a:cubicBezTo>
                    <a:pt x="4040117" y="311403"/>
                    <a:pt x="4031381" y="317616"/>
                    <a:pt x="4022647" y="320102"/>
                  </a:cubicBezTo>
                  <a:cubicBezTo>
                    <a:pt x="4000185" y="325073"/>
                    <a:pt x="3987707" y="332530"/>
                    <a:pt x="3991451" y="359870"/>
                  </a:cubicBezTo>
                  <a:cubicBezTo>
                    <a:pt x="3995193" y="389695"/>
                    <a:pt x="3972733" y="413307"/>
                    <a:pt x="3957759" y="436919"/>
                  </a:cubicBezTo>
                  <a:cubicBezTo>
                    <a:pt x="3937793" y="469230"/>
                    <a:pt x="3912837" y="497813"/>
                    <a:pt x="3880393" y="518940"/>
                  </a:cubicBezTo>
                  <a:cubicBezTo>
                    <a:pt x="3874153" y="523911"/>
                    <a:pt x="3869163" y="527639"/>
                    <a:pt x="3865419" y="532610"/>
                  </a:cubicBezTo>
                  <a:cubicBezTo>
                    <a:pt x="3844205" y="559950"/>
                    <a:pt x="3837967" y="559950"/>
                    <a:pt x="3814257" y="532610"/>
                  </a:cubicBezTo>
                  <a:cubicBezTo>
                    <a:pt x="3786805" y="504027"/>
                    <a:pt x="3761849" y="507755"/>
                    <a:pt x="3748123" y="545037"/>
                  </a:cubicBezTo>
                  <a:cubicBezTo>
                    <a:pt x="3736893" y="576105"/>
                    <a:pt x="3726909" y="604688"/>
                    <a:pt x="3716927" y="635757"/>
                  </a:cubicBezTo>
                  <a:cubicBezTo>
                    <a:pt x="3713183" y="648184"/>
                    <a:pt x="3713183" y="661854"/>
                    <a:pt x="3719423" y="674282"/>
                  </a:cubicBezTo>
                  <a:cubicBezTo>
                    <a:pt x="3728157" y="694165"/>
                    <a:pt x="3726909" y="710321"/>
                    <a:pt x="3710687" y="723991"/>
                  </a:cubicBezTo>
                  <a:cubicBezTo>
                    <a:pt x="3691969" y="738904"/>
                    <a:pt x="3673253" y="756302"/>
                    <a:pt x="3647047" y="738904"/>
                  </a:cubicBezTo>
                  <a:cubicBezTo>
                    <a:pt x="3635817" y="731447"/>
                    <a:pt x="3623339" y="726476"/>
                    <a:pt x="3609613" y="736418"/>
                  </a:cubicBezTo>
                  <a:cubicBezTo>
                    <a:pt x="3588399" y="751331"/>
                    <a:pt x="3564691" y="760030"/>
                    <a:pt x="3535991" y="752574"/>
                  </a:cubicBezTo>
                  <a:cubicBezTo>
                    <a:pt x="3521017" y="748846"/>
                    <a:pt x="3524759" y="761273"/>
                    <a:pt x="3527255" y="769972"/>
                  </a:cubicBezTo>
                  <a:cubicBezTo>
                    <a:pt x="3530999" y="777429"/>
                    <a:pt x="3532247" y="786128"/>
                    <a:pt x="3523513" y="789856"/>
                  </a:cubicBezTo>
                  <a:cubicBezTo>
                    <a:pt x="3516025" y="794827"/>
                    <a:pt x="3512281" y="787370"/>
                    <a:pt x="3507291" y="782400"/>
                  </a:cubicBezTo>
                  <a:cubicBezTo>
                    <a:pt x="3489821" y="761273"/>
                    <a:pt x="3481085" y="772458"/>
                    <a:pt x="3473599" y="791099"/>
                  </a:cubicBezTo>
                  <a:cubicBezTo>
                    <a:pt x="3471103" y="797312"/>
                    <a:pt x="3468607" y="803526"/>
                    <a:pt x="3467359" y="810982"/>
                  </a:cubicBezTo>
                  <a:cubicBezTo>
                    <a:pt x="3458001" y="843604"/>
                    <a:pt x="3441623" y="854556"/>
                    <a:pt x="3417699" y="844886"/>
                  </a:cubicBezTo>
                  <a:lnTo>
                    <a:pt x="3395581" y="831089"/>
                  </a:lnTo>
                  <a:lnTo>
                    <a:pt x="3394609" y="831970"/>
                  </a:lnTo>
                  <a:cubicBezTo>
                    <a:pt x="3387121" y="828241"/>
                    <a:pt x="3378387" y="824513"/>
                    <a:pt x="3368403" y="825756"/>
                  </a:cubicBezTo>
                  <a:cubicBezTo>
                    <a:pt x="3363413" y="823270"/>
                    <a:pt x="3359669" y="820784"/>
                    <a:pt x="3354677" y="818298"/>
                  </a:cubicBezTo>
                  <a:lnTo>
                    <a:pt x="3352567" y="816009"/>
                  </a:lnTo>
                  <a:lnTo>
                    <a:pt x="3354007" y="820766"/>
                  </a:lnTo>
                  <a:cubicBezTo>
                    <a:pt x="3351513" y="856870"/>
                    <a:pt x="3350267" y="891729"/>
                    <a:pt x="3335303" y="925344"/>
                  </a:cubicBezTo>
                  <a:cubicBezTo>
                    <a:pt x="3329069" y="936549"/>
                    <a:pt x="3325329" y="952733"/>
                    <a:pt x="3312859" y="956468"/>
                  </a:cubicBezTo>
                  <a:cubicBezTo>
                    <a:pt x="3245525" y="976388"/>
                    <a:pt x="3183177" y="1011247"/>
                    <a:pt x="3102127" y="987593"/>
                  </a:cubicBezTo>
                  <a:cubicBezTo>
                    <a:pt x="3032299" y="966428"/>
                    <a:pt x="2963717" y="932814"/>
                    <a:pt x="2888901" y="922854"/>
                  </a:cubicBezTo>
                  <a:cubicBezTo>
                    <a:pt x="2847751" y="916629"/>
                    <a:pt x="2812837" y="936549"/>
                    <a:pt x="2774183" y="929079"/>
                  </a:cubicBezTo>
                  <a:cubicBezTo>
                    <a:pt x="2769195" y="926589"/>
                    <a:pt x="2764207" y="931569"/>
                    <a:pt x="2759219" y="934059"/>
                  </a:cubicBezTo>
                  <a:cubicBezTo>
                    <a:pt x="2733033" y="947753"/>
                    <a:pt x="2709341" y="1011247"/>
                    <a:pt x="2721811" y="1036147"/>
                  </a:cubicBezTo>
                  <a:cubicBezTo>
                    <a:pt x="2735527" y="1062291"/>
                    <a:pt x="2744257" y="1087191"/>
                    <a:pt x="2733033" y="1117070"/>
                  </a:cubicBezTo>
                  <a:cubicBezTo>
                    <a:pt x="2730539" y="1125785"/>
                    <a:pt x="2730539" y="1138235"/>
                    <a:pt x="2739269" y="1144460"/>
                  </a:cubicBezTo>
                  <a:cubicBezTo>
                    <a:pt x="2782911" y="1180564"/>
                    <a:pt x="2782911" y="1197994"/>
                    <a:pt x="2743009" y="1236588"/>
                  </a:cubicBezTo>
                  <a:cubicBezTo>
                    <a:pt x="2705601" y="1271448"/>
                    <a:pt x="2661959" y="1301327"/>
                    <a:pt x="2637019" y="1346146"/>
                  </a:cubicBezTo>
                  <a:cubicBezTo>
                    <a:pt x="2630785" y="1358596"/>
                    <a:pt x="2618315" y="1366066"/>
                    <a:pt x="2605847" y="1371046"/>
                  </a:cubicBezTo>
                  <a:cubicBezTo>
                    <a:pt x="2595871" y="1374781"/>
                    <a:pt x="2585895" y="1377271"/>
                    <a:pt x="2580907" y="1389721"/>
                  </a:cubicBezTo>
                  <a:cubicBezTo>
                    <a:pt x="2588389" y="1397191"/>
                    <a:pt x="2594623" y="1390966"/>
                    <a:pt x="2600859" y="1389721"/>
                  </a:cubicBezTo>
                  <a:cubicBezTo>
                    <a:pt x="2624551" y="1383496"/>
                    <a:pt x="2637019" y="1392211"/>
                    <a:pt x="2630785" y="1415865"/>
                  </a:cubicBezTo>
                  <a:cubicBezTo>
                    <a:pt x="2619563" y="1451970"/>
                    <a:pt x="2639513" y="1479359"/>
                    <a:pt x="2651983" y="1509239"/>
                  </a:cubicBezTo>
                  <a:cubicBezTo>
                    <a:pt x="2658217" y="1522933"/>
                    <a:pt x="2671933" y="1524178"/>
                    <a:pt x="2685651" y="1519198"/>
                  </a:cubicBezTo>
                  <a:cubicBezTo>
                    <a:pt x="2700613" y="1514219"/>
                    <a:pt x="2716823" y="1514219"/>
                    <a:pt x="2731787" y="1516709"/>
                  </a:cubicBezTo>
                  <a:cubicBezTo>
                    <a:pt x="2741763" y="1519198"/>
                    <a:pt x="2751737" y="1519198"/>
                    <a:pt x="2760467" y="1514219"/>
                  </a:cubicBezTo>
                  <a:cubicBezTo>
                    <a:pt x="2780417" y="1503014"/>
                    <a:pt x="2815331" y="1433295"/>
                    <a:pt x="2810343" y="1412130"/>
                  </a:cubicBezTo>
                  <a:cubicBezTo>
                    <a:pt x="2802863" y="1363576"/>
                    <a:pt x="2826553" y="1318757"/>
                    <a:pt x="2870197" y="1297592"/>
                  </a:cubicBezTo>
                  <a:cubicBezTo>
                    <a:pt x="2886407" y="1291367"/>
                    <a:pt x="2887653" y="1277673"/>
                    <a:pt x="2890147" y="1263978"/>
                  </a:cubicBezTo>
                  <a:cubicBezTo>
                    <a:pt x="2895135" y="1242813"/>
                    <a:pt x="2895135" y="1216669"/>
                    <a:pt x="2925061" y="1210444"/>
                  </a:cubicBezTo>
                  <a:cubicBezTo>
                    <a:pt x="2959975" y="1215424"/>
                    <a:pt x="2994891" y="1226629"/>
                    <a:pt x="3027311" y="1240323"/>
                  </a:cubicBezTo>
                  <a:cubicBezTo>
                    <a:pt x="3062225" y="1255263"/>
                    <a:pt x="3093399" y="1278918"/>
                    <a:pt x="3130807" y="1286388"/>
                  </a:cubicBezTo>
                  <a:cubicBezTo>
                    <a:pt x="3137041" y="1286388"/>
                    <a:pt x="3140781" y="1291367"/>
                    <a:pt x="3138287" y="1298837"/>
                  </a:cubicBezTo>
                  <a:cubicBezTo>
                    <a:pt x="3132053" y="1320002"/>
                    <a:pt x="3144523" y="1333697"/>
                    <a:pt x="3156991" y="1348636"/>
                  </a:cubicBezTo>
                  <a:cubicBezTo>
                    <a:pt x="3163227" y="1356106"/>
                    <a:pt x="3165721" y="1364821"/>
                    <a:pt x="3159485" y="1372291"/>
                  </a:cubicBezTo>
                  <a:cubicBezTo>
                    <a:pt x="3153251" y="1379761"/>
                    <a:pt x="3144523" y="1384741"/>
                    <a:pt x="3133301" y="1377271"/>
                  </a:cubicBezTo>
                  <a:cubicBezTo>
                    <a:pt x="3107115" y="1358596"/>
                    <a:pt x="3099633" y="1387231"/>
                    <a:pt x="3085917" y="1397191"/>
                  </a:cubicBezTo>
                  <a:cubicBezTo>
                    <a:pt x="3072201" y="1408395"/>
                    <a:pt x="3075941" y="1420845"/>
                    <a:pt x="3088411" y="1430805"/>
                  </a:cubicBezTo>
                  <a:cubicBezTo>
                    <a:pt x="3095891" y="1438275"/>
                    <a:pt x="3098385" y="1448235"/>
                    <a:pt x="3089657" y="1453215"/>
                  </a:cubicBezTo>
                  <a:cubicBezTo>
                    <a:pt x="3059731" y="1469399"/>
                    <a:pt x="3079681" y="1499279"/>
                    <a:pt x="3072201" y="1520443"/>
                  </a:cubicBezTo>
                  <a:cubicBezTo>
                    <a:pt x="3072201" y="1524178"/>
                    <a:pt x="3077187" y="1532893"/>
                    <a:pt x="3079681" y="1534138"/>
                  </a:cubicBezTo>
                  <a:cubicBezTo>
                    <a:pt x="3114595" y="1537873"/>
                    <a:pt x="3147017" y="1567753"/>
                    <a:pt x="3183177" y="1547833"/>
                  </a:cubicBezTo>
                  <a:cubicBezTo>
                    <a:pt x="3205623" y="1536628"/>
                    <a:pt x="3220585" y="1547833"/>
                    <a:pt x="3226821" y="1561528"/>
                  </a:cubicBezTo>
                  <a:cubicBezTo>
                    <a:pt x="3238043" y="1587672"/>
                    <a:pt x="3261735" y="1597632"/>
                    <a:pt x="3280439" y="1613817"/>
                  </a:cubicBezTo>
                  <a:cubicBezTo>
                    <a:pt x="3301637" y="1632491"/>
                    <a:pt x="3319093" y="1618797"/>
                    <a:pt x="3330315" y="1596387"/>
                  </a:cubicBezTo>
                  <a:cubicBezTo>
                    <a:pt x="3344033" y="1605102"/>
                    <a:pt x="3334057" y="1615062"/>
                    <a:pt x="3334057" y="1622532"/>
                  </a:cubicBezTo>
                  <a:cubicBezTo>
                    <a:pt x="3335303" y="1638716"/>
                    <a:pt x="3341539" y="1649921"/>
                    <a:pt x="3358995" y="1652411"/>
                  </a:cubicBezTo>
                  <a:cubicBezTo>
                    <a:pt x="3375205" y="1654901"/>
                    <a:pt x="3388921" y="1654901"/>
                    <a:pt x="3383935" y="1679801"/>
                  </a:cubicBezTo>
                  <a:cubicBezTo>
                    <a:pt x="3382687" y="1687271"/>
                    <a:pt x="3392663" y="1686026"/>
                    <a:pt x="3398897" y="1683536"/>
                  </a:cubicBezTo>
                  <a:cubicBezTo>
                    <a:pt x="3418849" y="1673576"/>
                    <a:pt x="3422589" y="1647431"/>
                    <a:pt x="3403885" y="1633736"/>
                  </a:cubicBezTo>
                  <a:cubicBezTo>
                    <a:pt x="3391415" y="1626267"/>
                    <a:pt x="3391415" y="1616307"/>
                    <a:pt x="3397651" y="1608837"/>
                  </a:cubicBezTo>
                  <a:cubicBezTo>
                    <a:pt x="3407625" y="1597632"/>
                    <a:pt x="3408873" y="1577712"/>
                    <a:pt x="3428823" y="1580202"/>
                  </a:cubicBezTo>
                  <a:cubicBezTo>
                    <a:pt x="3441293" y="1580202"/>
                    <a:pt x="3451269" y="1585182"/>
                    <a:pt x="3453763" y="1601367"/>
                  </a:cubicBezTo>
                  <a:cubicBezTo>
                    <a:pt x="3462491" y="1638716"/>
                    <a:pt x="3499899" y="1647431"/>
                    <a:pt x="3528579" y="1621287"/>
                  </a:cubicBezTo>
                  <a:cubicBezTo>
                    <a:pt x="3534813" y="1616307"/>
                    <a:pt x="3542295" y="1610082"/>
                    <a:pt x="3549777" y="1606347"/>
                  </a:cubicBezTo>
                  <a:cubicBezTo>
                    <a:pt x="3568481" y="1596387"/>
                    <a:pt x="3575963" y="1605102"/>
                    <a:pt x="3572221" y="1622532"/>
                  </a:cubicBezTo>
                  <a:cubicBezTo>
                    <a:pt x="3564739" y="1647431"/>
                    <a:pt x="3562247" y="1674821"/>
                    <a:pt x="3583443" y="1688516"/>
                  </a:cubicBezTo>
                  <a:cubicBezTo>
                    <a:pt x="3604641" y="1703455"/>
                    <a:pt x="3629581" y="1686026"/>
                    <a:pt x="3649531" y="1673576"/>
                  </a:cubicBezTo>
                  <a:cubicBezTo>
                    <a:pt x="3668235" y="1661126"/>
                    <a:pt x="3685693" y="1674821"/>
                    <a:pt x="3703149" y="1677311"/>
                  </a:cubicBezTo>
                  <a:cubicBezTo>
                    <a:pt x="3715619" y="1677311"/>
                    <a:pt x="3729335" y="1684781"/>
                    <a:pt x="3740557" y="1672331"/>
                  </a:cubicBezTo>
                  <a:cubicBezTo>
                    <a:pt x="3750533" y="1659881"/>
                    <a:pt x="3740557" y="1647431"/>
                    <a:pt x="3738063" y="1634981"/>
                  </a:cubicBezTo>
                  <a:cubicBezTo>
                    <a:pt x="3735571" y="1631247"/>
                    <a:pt x="3731829" y="1626267"/>
                    <a:pt x="3729335" y="1621287"/>
                  </a:cubicBezTo>
                  <a:cubicBezTo>
                    <a:pt x="3724347" y="1612572"/>
                    <a:pt x="3724347" y="1603857"/>
                    <a:pt x="3733077" y="1597632"/>
                  </a:cubicBezTo>
                  <a:cubicBezTo>
                    <a:pt x="3741805" y="1591407"/>
                    <a:pt x="3749287" y="1596387"/>
                    <a:pt x="3756767" y="1602612"/>
                  </a:cubicBezTo>
                  <a:cubicBezTo>
                    <a:pt x="3790435" y="1632491"/>
                    <a:pt x="3790435" y="1631247"/>
                    <a:pt x="3815373" y="1595142"/>
                  </a:cubicBezTo>
                  <a:cubicBezTo>
                    <a:pt x="3820361" y="1588917"/>
                    <a:pt x="3827843" y="1564018"/>
                    <a:pt x="3840313" y="1591407"/>
                  </a:cubicBezTo>
                  <a:cubicBezTo>
                    <a:pt x="3844053" y="1601367"/>
                    <a:pt x="3854029" y="1601367"/>
                    <a:pt x="3862757" y="1597632"/>
                  </a:cubicBezTo>
                  <a:cubicBezTo>
                    <a:pt x="3876473" y="1591407"/>
                    <a:pt x="3890191" y="1585182"/>
                    <a:pt x="3890191" y="1567753"/>
                  </a:cubicBezTo>
                  <a:cubicBezTo>
                    <a:pt x="3890191" y="1552813"/>
                    <a:pt x="3892685" y="1539118"/>
                    <a:pt x="3905153" y="1530403"/>
                  </a:cubicBezTo>
                  <a:cubicBezTo>
                    <a:pt x="3921363" y="1517953"/>
                    <a:pt x="3925105" y="1504259"/>
                    <a:pt x="3915129" y="1488074"/>
                  </a:cubicBezTo>
                  <a:cubicBezTo>
                    <a:pt x="3906401" y="1471889"/>
                    <a:pt x="3912635" y="1460684"/>
                    <a:pt x="3927599" y="1458195"/>
                  </a:cubicBezTo>
                  <a:cubicBezTo>
                    <a:pt x="3946303" y="1454460"/>
                    <a:pt x="3953783" y="1438275"/>
                    <a:pt x="3969995" y="1429560"/>
                  </a:cubicBezTo>
                  <a:cubicBezTo>
                    <a:pt x="3972487" y="1440765"/>
                    <a:pt x="3969995" y="1451970"/>
                    <a:pt x="3974981" y="1461929"/>
                  </a:cubicBezTo>
                  <a:cubicBezTo>
                    <a:pt x="3988699" y="1483094"/>
                    <a:pt x="3992439" y="1503014"/>
                    <a:pt x="3967501" y="1520443"/>
                  </a:cubicBezTo>
                  <a:cubicBezTo>
                    <a:pt x="3953783" y="1530403"/>
                    <a:pt x="3951291" y="1546588"/>
                    <a:pt x="3961265" y="1559038"/>
                  </a:cubicBezTo>
                  <a:cubicBezTo>
                    <a:pt x="3971241" y="1572733"/>
                    <a:pt x="3984957" y="1568998"/>
                    <a:pt x="3998673" y="1560283"/>
                  </a:cubicBezTo>
                  <a:cubicBezTo>
                    <a:pt x="4011143" y="1550323"/>
                    <a:pt x="4027353" y="1546588"/>
                    <a:pt x="4043563" y="1544098"/>
                  </a:cubicBezTo>
                  <a:cubicBezTo>
                    <a:pt x="4048551" y="1547833"/>
                    <a:pt x="4046057" y="1552813"/>
                    <a:pt x="4044811" y="1556548"/>
                  </a:cubicBezTo>
                  <a:cubicBezTo>
                    <a:pt x="4026107" y="1593897"/>
                    <a:pt x="4026107" y="1596387"/>
                    <a:pt x="4063515" y="1615062"/>
                  </a:cubicBezTo>
                  <a:cubicBezTo>
                    <a:pt x="4074737" y="1621287"/>
                    <a:pt x="4097181" y="1621287"/>
                    <a:pt x="4087207" y="1642451"/>
                  </a:cubicBezTo>
                  <a:cubicBezTo>
                    <a:pt x="4077231" y="1663616"/>
                    <a:pt x="4063515" y="1683536"/>
                    <a:pt x="4034835" y="1678556"/>
                  </a:cubicBezTo>
                  <a:cubicBezTo>
                    <a:pt x="4022365" y="1677311"/>
                    <a:pt x="4011143" y="1658636"/>
                    <a:pt x="3999921" y="1674821"/>
                  </a:cubicBezTo>
                  <a:cubicBezTo>
                    <a:pt x="3991191" y="1689761"/>
                    <a:pt x="4003661" y="1703455"/>
                    <a:pt x="4004909" y="1715905"/>
                  </a:cubicBezTo>
                  <a:cubicBezTo>
                    <a:pt x="4007403" y="1745785"/>
                    <a:pt x="4024859" y="1774419"/>
                    <a:pt x="4007403" y="1806788"/>
                  </a:cubicBezTo>
                  <a:cubicBezTo>
                    <a:pt x="3986205" y="1846628"/>
                    <a:pt x="4011143" y="1877752"/>
                    <a:pt x="4056033" y="1877752"/>
                  </a:cubicBezTo>
                  <a:cubicBezTo>
                    <a:pt x="4067255" y="1877752"/>
                    <a:pt x="4077231" y="1877752"/>
                    <a:pt x="4089699" y="1877752"/>
                  </a:cubicBezTo>
                  <a:cubicBezTo>
                    <a:pt x="4092817" y="1883355"/>
                    <a:pt x="4092505" y="1887712"/>
                    <a:pt x="4090479" y="1891292"/>
                  </a:cubicBezTo>
                  <a:cubicBezTo>
                    <a:pt x="4088453" y="1894871"/>
                    <a:pt x="4084711" y="1897672"/>
                    <a:pt x="4080971" y="1900162"/>
                  </a:cubicBezTo>
                  <a:cubicBezTo>
                    <a:pt x="4038575" y="1930041"/>
                    <a:pt x="3993685" y="1949961"/>
                    <a:pt x="3940067" y="1931286"/>
                  </a:cubicBezTo>
                  <a:cubicBezTo>
                    <a:pt x="3916375" y="1922571"/>
                    <a:pt x="3891437" y="1926306"/>
                    <a:pt x="3867745" y="1918837"/>
                  </a:cubicBezTo>
                  <a:cubicBezTo>
                    <a:pt x="3855275" y="1915102"/>
                    <a:pt x="3845301" y="1925061"/>
                    <a:pt x="3837819" y="1933776"/>
                  </a:cubicBezTo>
                  <a:cubicBezTo>
                    <a:pt x="3821609" y="1953696"/>
                    <a:pt x="3802905" y="1956186"/>
                    <a:pt x="3781707" y="1942491"/>
                  </a:cubicBezTo>
                  <a:cubicBezTo>
                    <a:pt x="3769237" y="1935021"/>
                    <a:pt x="3755521" y="1933776"/>
                    <a:pt x="3740557" y="1931286"/>
                  </a:cubicBezTo>
                  <a:cubicBezTo>
                    <a:pt x="3673223" y="1923816"/>
                    <a:pt x="3625839" y="1885222"/>
                    <a:pt x="3592173" y="1827953"/>
                  </a:cubicBezTo>
                  <a:cubicBezTo>
                    <a:pt x="3564739" y="1778154"/>
                    <a:pt x="3521097" y="1752009"/>
                    <a:pt x="3464985" y="1749519"/>
                  </a:cubicBezTo>
                  <a:cubicBezTo>
                    <a:pt x="3448775" y="1748275"/>
                    <a:pt x="3436305" y="1752009"/>
                    <a:pt x="3428823" y="1768194"/>
                  </a:cubicBezTo>
                  <a:cubicBezTo>
                    <a:pt x="3421343" y="1785624"/>
                    <a:pt x="3411367" y="1801809"/>
                    <a:pt x="3387675" y="1795584"/>
                  </a:cubicBezTo>
                  <a:cubicBezTo>
                    <a:pt x="3361489" y="1789359"/>
                    <a:pt x="3331563" y="1755744"/>
                    <a:pt x="3336551" y="1734580"/>
                  </a:cubicBezTo>
                  <a:cubicBezTo>
                    <a:pt x="3347773" y="1689761"/>
                    <a:pt x="3324081" y="1671086"/>
                    <a:pt x="3290413" y="1648676"/>
                  </a:cubicBezTo>
                  <a:cubicBezTo>
                    <a:pt x="3228067" y="1607592"/>
                    <a:pt x="3155745" y="1595142"/>
                    <a:pt x="3088411" y="1571488"/>
                  </a:cubicBezTo>
                  <a:cubicBezTo>
                    <a:pt x="3058483" y="1561528"/>
                    <a:pt x="3031051" y="1550323"/>
                    <a:pt x="3009853" y="1526668"/>
                  </a:cubicBezTo>
                  <a:cubicBezTo>
                    <a:pt x="2994891" y="1507994"/>
                    <a:pt x="2973693" y="1496789"/>
                    <a:pt x="2948753" y="1500524"/>
                  </a:cubicBezTo>
                  <a:cubicBezTo>
                    <a:pt x="2928803" y="1503014"/>
                    <a:pt x="2910099" y="1494299"/>
                    <a:pt x="2891395" y="1488074"/>
                  </a:cubicBezTo>
                  <a:cubicBezTo>
                    <a:pt x="2857727" y="1471889"/>
                    <a:pt x="2837777" y="1474379"/>
                    <a:pt x="2821567" y="1505504"/>
                  </a:cubicBezTo>
                  <a:cubicBezTo>
                    <a:pt x="2801615" y="1546588"/>
                    <a:pt x="2756725" y="1564018"/>
                    <a:pt x="2734281" y="1602612"/>
                  </a:cubicBezTo>
                  <a:cubicBezTo>
                    <a:pt x="2724305" y="1621287"/>
                    <a:pt x="2703107" y="1617552"/>
                    <a:pt x="2689391" y="1602612"/>
                  </a:cubicBezTo>
                  <a:cubicBezTo>
                    <a:pt x="2653229" y="1562773"/>
                    <a:pt x="2607093" y="1547833"/>
                    <a:pt x="2555969" y="1544098"/>
                  </a:cubicBezTo>
                  <a:cubicBezTo>
                    <a:pt x="2526043" y="1542853"/>
                    <a:pt x="2513573" y="1519198"/>
                    <a:pt x="2491129" y="1509239"/>
                  </a:cubicBezTo>
                  <a:cubicBezTo>
                    <a:pt x="2464943" y="1499279"/>
                    <a:pt x="2461201" y="1478114"/>
                    <a:pt x="2458707" y="1450725"/>
                  </a:cubicBezTo>
                  <a:cubicBezTo>
                    <a:pt x="2456213" y="1424580"/>
                    <a:pt x="2428781" y="1409640"/>
                    <a:pt x="2408831" y="1393456"/>
                  </a:cubicBezTo>
                  <a:cubicBezTo>
                    <a:pt x="2378903" y="1367311"/>
                    <a:pt x="2365187" y="1338677"/>
                    <a:pt x="2371423" y="1301327"/>
                  </a:cubicBezTo>
                  <a:cubicBezTo>
                    <a:pt x="2373917" y="1286388"/>
                    <a:pt x="2370175" y="1273938"/>
                    <a:pt x="2358953" y="1262733"/>
                  </a:cubicBezTo>
                  <a:cubicBezTo>
                    <a:pt x="2356459" y="1260243"/>
                    <a:pt x="2353965" y="1256508"/>
                    <a:pt x="2351471" y="1252773"/>
                  </a:cubicBezTo>
                  <a:cubicBezTo>
                    <a:pt x="2339001" y="1236588"/>
                    <a:pt x="2326533" y="1219159"/>
                    <a:pt x="2304087" y="1222894"/>
                  </a:cubicBezTo>
                  <a:cubicBezTo>
                    <a:pt x="2281643" y="1225384"/>
                    <a:pt x="2281643" y="1247793"/>
                    <a:pt x="2275409" y="1262733"/>
                  </a:cubicBezTo>
                  <a:cubicBezTo>
                    <a:pt x="2271667" y="1272693"/>
                    <a:pt x="2269173" y="1282653"/>
                    <a:pt x="2262939" y="1288877"/>
                  </a:cubicBezTo>
                  <a:cubicBezTo>
                    <a:pt x="2221789" y="1327472"/>
                    <a:pt x="2196851" y="1381006"/>
                    <a:pt x="2146973" y="1409640"/>
                  </a:cubicBezTo>
                  <a:cubicBezTo>
                    <a:pt x="2112059" y="1445745"/>
                    <a:pt x="2075899" y="1476869"/>
                    <a:pt x="2023527" y="1488074"/>
                  </a:cubicBezTo>
                  <a:cubicBezTo>
                    <a:pt x="1999835" y="1494299"/>
                    <a:pt x="1992353" y="1520443"/>
                    <a:pt x="1979885" y="1539118"/>
                  </a:cubicBezTo>
                  <a:cubicBezTo>
                    <a:pt x="1966169" y="1561528"/>
                    <a:pt x="1952451" y="1585182"/>
                    <a:pt x="1947465" y="1611327"/>
                  </a:cubicBezTo>
                  <a:cubicBezTo>
                    <a:pt x="1943723" y="1630002"/>
                    <a:pt x="1933747" y="1643696"/>
                    <a:pt x="1913797" y="1647431"/>
                  </a:cubicBezTo>
                  <a:cubicBezTo>
                    <a:pt x="1890105" y="1652411"/>
                    <a:pt x="1883871" y="1667351"/>
                    <a:pt x="1883871" y="1688516"/>
                  </a:cubicBezTo>
                  <a:cubicBezTo>
                    <a:pt x="1883871" y="1710925"/>
                    <a:pt x="1892599" y="1730845"/>
                    <a:pt x="1917537" y="1734580"/>
                  </a:cubicBezTo>
                  <a:cubicBezTo>
                    <a:pt x="1948711" y="1738315"/>
                    <a:pt x="1966169" y="1760724"/>
                    <a:pt x="1983625" y="1784379"/>
                  </a:cubicBezTo>
                  <a:cubicBezTo>
                    <a:pt x="1993601" y="1799319"/>
                    <a:pt x="1994847" y="1816748"/>
                    <a:pt x="1979885" y="1829198"/>
                  </a:cubicBezTo>
                  <a:cubicBezTo>
                    <a:pt x="1958687" y="1847873"/>
                    <a:pt x="1933747" y="1862813"/>
                    <a:pt x="1902575" y="1857833"/>
                  </a:cubicBezTo>
                  <a:cubicBezTo>
                    <a:pt x="1882623" y="1854098"/>
                    <a:pt x="1863919" y="1852853"/>
                    <a:pt x="1845215" y="1865302"/>
                  </a:cubicBezTo>
                  <a:cubicBezTo>
                    <a:pt x="1838981" y="1869037"/>
                    <a:pt x="1831499" y="1867792"/>
                    <a:pt x="1822771" y="1867792"/>
                  </a:cubicBezTo>
                  <a:cubicBezTo>
                    <a:pt x="1796585" y="1866547"/>
                    <a:pt x="1784115" y="1883977"/>
                    <a:pt x="1790351" y="1908877"/>
                  </a:cubicBezTo>
                  <a:cubicBezTo>
                    <a:pt x="1800325" y="1947471"/>
                    <a:pt x="1796585" y="1957431"/>
                    <a:pt x="1757929" y="1983575"/>
                  </a:cubicBezTo>
                  <a:cubicBezTo>
                    <a:pt x="1721769" y="2010965"/>
                    <a:pt x="1694337" y="2014700"/>
                    <a:pt x="1668151" y="1992290"/>
                  </a:cubicBezTo>
                  <a:cubicBezTo>
                    <a:pt x="1636977" y="1966146"/>
                    <a:pt x="1595829" y="1961166"/>
                    <a:pt x="1562161" y="1940001"/>
                  </a:cubicBezTo>
                  <a:cubicBezTo>
                    <a:pt x="1552185" y="1933776"/>
                    <a:pt x="1543457" y="1940001"/>
                    <a:pt x="1535975" y="1947471"/>
                  </a:cubicBezTo>
                  <a:cubicBezTo>
                    <a:pt x="1532235" y="1952451"/>
                    <a:pt x="1529741" y="1957431"/>
                    <a:pt x="1534729" y="1962411"/>
                  </a:cubicBezTo>
                  <a:cubicBezTo>
                    <a:pt x="1540963" y="1969881"/>
                    <a:pt x="1549691" y="1972371"/>
                    <a:pt x="1558421" y="1968636"/>
                  </a:cubicBezTo>
                  <a:cubicBezTo>
                    <a:pt x="1584605" y="1959921"/>
                    <a:pt x="1604557" y="1969881"/>
                    <a:pt x="1623261" y="1988555"/>
                  </a:cubicBezTo>
                  <a:cubicBezTo>
                    <a:pt x="1634483" y="2001005"/>
                    <a:pt x="1650693" y="2001005"/>
                    <a:pt x="1665657" y="2002250"/>
                  </a:cubicBezTo>
                  <a:cubicBezTo>
                    <a:pt x="1705559" y="2005985"/>
                    <a:pt x="1716781" y="2028395"/>
                    <a:pt x="1699323" y="2063254"/>
                  </a:cubicBezTo>
                  <a:cubicBezTo>
                    <a:pt x="1685607" y="2089399"/>
                    <a:pt x="1674385" y="2113053"/>
                    <a:pt x="1635731" y="2106828"/>
                  </a:cubicBezTo>
                  <a:cubicBezTo>
                    <a:pt x="1613285" y="2104338"/>
                    <a:pt x="1595829" y="2124258"/>
                    <a:pt x="1585853" y="2145423"/>
                  </a:cubicBezTo>
                  <a:cubicBezTo>
                    <a:pt x="1575877" y="2165342"/>
                    <a:pt x="1594581" y="2176547"/>
                    <a:pt x="1605803" y="2188997"/>
                  </a:cubicBezTo>
                  <a:cubicBezTo>
                    <a:pt x="1619519" y="2206427"/>
                    <a:pt x="1629495" y="2225101"/>
                    <a:pt x="1645705" y="2241286"/>
                  </a:cubicBezTo>
                  <a:cubicBezTo>
                    <a:pt x="1664409" y="2258716"/>
                    <a:pt x="1679373" y="2263696"/>
                    <a:pt x="1700571" y="2246266"/>
                  </a:cubicBezTo>
                  <a:cubicBezTo>
                    <a:pt x="1713041" y="2235061"/>
                    <a:pt x="1729251" y="2231326"/>
                    <a:pt x="1747955" y="2233816"/>
                  </a:cubicBezTo>
                  <a:cubicBezTo>
                    <a:pt x="1766659" y="2238796"/>
                    <a:pt x="1771647" y="2248756"/>
                    <a:pt x="1764165" y="2267430"/>
                  </a:cubicBezTo>
                  <a:cubicBezTo>
                    <a:pt x="1744213" y="2318475"/>
                    <a:pt x="1696829" y="2333414"/>
                    <a:pt x="1648199" y="2304780"/>
                  </a:cubicBezTo>
                  <a:cubicBezTo>
                    <a:pt x="1644459" y="2303535"/>
                    <a:pt x="1640717" y="2298555"/>
                    <a:pt x="1634483" y="2299800"/>
                  </a:cubicBezTo>
                  <a:cubicBezTo>
                    <a:pt x="1633237" y="2301045"/>
                    <a:pt x="1633237" y="2302290"/>
                    <a:pt x="1633237" y="2303535"/>
                  </a:cubicBezTo>
                  <a:cubicBezTo>
                    <a:pt x="1634483" y="2320965"/>
                    <a:pt x="1663163" y="2332169"/>
                    <a:pt x="1650693" y="2352089"/>
                  </a:cubicBezTo>
                  <a:cubicBezTo>
                    <a:pt x="1636977" y="2373254"/>
                    <a:pt x="1618273" y="2389438"/>
                    <a:pt x="1595829" y="2398153"/>
                  </a:cubicBezTo>
                  <a:cubicBezTo>
                    <a:pt x="1584605" y="2404378"/>
                    <a:pt x="1573383" y="2409358"/>
                    <a:pt x="1572137" y="2423053"/>
                  </a:cubicBezTo>
                  <a:cubicBezTo>
                    <a:pt x="1569643" y="2435503"/>
                    <a:pt x="1560913" y="2437993"/>
                    <a:pt x="1550939" y="2441727"/>
                  </a:cubicBezTo>
                  <a:cubicBezTo>
                    <a:pt x="1544703" y="2444217"/>
                    <a:pt x="1538469" y="2447952"/>
                    <a:pt x="1539715" y="2455422"/>
                  </a:cubicBezTo>
                  <a:cubicBezTo>
                    <a:pt x="1542209" y="2464137"/>
                    <a:pt x="1549691" y="2469117"/>
                    <a:pt x="1557173" y="2467872"/>
                  </a:cubicBezTo>
                  <a:cubicBezTo>
                    <a:pt x="1585853" y="2462892"/>
                    <a:pt x="1604557" y="2474097"/>
                    <a:pt x="1622013" y="2495262"/>
                  </a:cubicBezTo>
                  <a:cubicBezTo>
                    <a:pt x="1631989" y="2508956"/>
                    <a:pt x="1651941" y="2498996"/>
                    <a:pt x="1666903" y="2498996"/>
                  </a:cubicBezTo>
                  <a:cubicBezTo>
                    <a:pt x="1680619" y="2498996"/>
                    <a:pt x="1698077" y="2492772"/>
                    <a:pt x="1704311" y="2511446"/>
                  </a:cubicBezTo>
                  <a:cubicBezTo>
                    <a:pt x="1709299" y="2528876"/>
                    <a:pt x="1693089" y="2536346"/>
                    <a:pt x="1681867" y="2542571"/>
                  </a:cubicBezTo>
                  <a:cubicBezTo>
                    <a:pt x="1665657" y="2551286"/>
                    <a:pt x="1663163" y="2563735"/>
                    <a:pt x="1659421" y="2579920"/>
                  </a:cubicBezTo>
                  <a:cubicBezTo>
                    <a:pt x="1653187" y="2614779"/>
                    <a:pt x="1650693" y="2652129"/>
                    <a:pt x="1640717" y="2685743"/>
                  </a:cubicBezTo>
                  <a:cubicBezTo>
                    <a:pt x="1636977" y="2696948"/>
                    <a:pt x="1639471" y="2704418"/>
                    <a:pt x="1646953" y="2711888"/>
                  </a:cubicBezTo>
                  <a:cubicBezTo>
                    <a:pt x="1656927" y="2720603"/>
                    <a:pt x="1669397" y="2728072"/>
                    <a:pt x="1668151" y="2744257"/>
                  </a:cubicBezTo>
                  <a:cubicBezTo>
                    <a:pt x="1609545" y="2734297"/>
                    <a:pt x="1567149" y="2689478"/>
                    <a:pt x="1562161" y="2635944"/>
                  </a:cubicBezTo>
                  <a:cubicBezTo>
                    <a:pt x="1560913" y="2628474"/>
                    <a:pt x="1560913" y="2619759"/>
                    <a:pt x="1554679" y="2614779"/>
                  </a:cubicBezTo>
                  <a:cubicBezTo>
                    <a:pt x="1534729" y="2596105"/>
                    <a:pt x="1527247" y="2572450"/>
                    <a:pt x="1528493" y="2546306"/>
                  </a:cubicBezTo>
                  <a:cubicBezTo>
                    <a:pt x="1530987" y="2518916"/>
                    <a:pt x="1522259" y="2492772"/>
                    <a:pt x="1514777" y="2465382"/>
                  </a:cubicBezTo>
                  <a:cubicBezTo>
                    <a:pt x="1502307" y="2425543"/>
                    <a:pt x="1511037" y="2404378"/>
                    <a:pt x="1547197" y="2384458"/>
                  </a:cubicBezTo>
                  <a:cubicBezTo>
                    <a:pt x="1582111" y="2364539"/>
                    <a:pt x="1590841" y="2328434"/>
                    <a:pt x="1569643" y="2292330"/>
                  </a:cubicBezTo>
                  <a:cubicBezTo>
                    <a:pt x="1550939" y="2261206"/>
                    <a:pt x="1532235" y="2230081"/>
                    <a:pt x="1552185" y="2192732"/>
                  </a:cubicBezTo>
                  <a:cubicBezTo>
                    <a:pt x="1555927" y="2186507"/>
                    <a:pt x="1555927" y="2177792"/>
                    <a:pt x="1548445" y="2175302"/>
                  </a:cubicBezTo>
                  <a:cubicBezTo>
                    <a:pt x="1538469" y="2169077"/>
                    <a:pt x="1535975" y="2180282"/>
                    <a:pt x="1533481" y="2186507"/>
                  </a:cubicBezTo>
                  <a:cubicBezTo>
                    <a:pt x="1521011" y="2223856"/>
                    <a:pt x="1509789" y="2261206"/>
                    <a:pt x="1497321" y="2298555"/>
                  </a:cubicBezTo>
                  <a:cubicBezTo>
                    <a:pt x="1493579" y="2312250"/>
                    <a:pt x="1504801" y="2317230"/>
                    <a:pt x="1512283" y="2324699"/>
                  </a:cubicBezTo>
                  <a:cubicBezTo>
                    <a:pt x="1521011" y="2332169"/>
                    <a:pt x="1524753" y="2342129"/>
                    <a:pt x="1513531" y="2353334"/>
                  </a:cubicBezTo>
                  <a:cubicBezTo>
                    <a:pt x="1502307" y="2362049"/>
                    <a:pt x="1496073" y="2357069"/>
                    <a:pt x="1487345" y="2349599"/>
                  </a:cubicBezTo>
                  <a:cubicBezTo>
                    <a:pt x="1474875" y="2337149"/>
                    <a:pt x="1461159" y="2324699"/>
                    <a:pt x="1462405" y="2303535"/>
                  </a:cubicBezTo>
                  <a:cubicBezTo>
                    <a:pt x="1462405" y="2283615"/>
                    <a:pt x="1453677" y="2264941"/>
                    <a:pt x="1429985" y="2258716"/>
                  </a:cubicBezTo>
                  <a:cubicBezTo>
                    <a:pt x="1417517" y="2253736"/>
                    <a:pt x="1411281" y="2245021"/>
                    <a:pt x="1422503" y="2232571"/>
                  </a:cubicBezTo>
                  <a:cubicBezTo>
                    <a:pt x="1443701" y="2208917"/>
                    <a:pt x="1459913" y="2177792"/>
                    <a:pt x="1499815" y="2181527"/>
                  </a:cubicBezTo>
                  <a:cubicBezTo>
                    <a:pt x="1512283" y="2182772"/>
                    <a:pt x="1525999" y="2176547"/>
                    <a:pt x="1517271" y="2162852"/>
                  </a:cubicBezTo>
                  <a:cubicBezTo>
                    <a:pt x="1506049" y="2141688"/>
                    <a:pt x="1516025" y="2130483"/>
                    <a:pt x="1529741" y="2118033"/>
                  </a:cubicBezTo>
                  <a:cubicBezTo>
                    <a:pt x="1538469" y="2110563"/>
                    <a:pt x="1547197" y="2101848"/>
                    <a:pt x="1537223" y="2090644"/>
                  </a:cubicBezTo>
                  <a:cubicBezTo>
                    <a:pt x="1528493" y="2081929"/>
                    <a:pt x="1519765" y="2075704"/>
                    <a:pt x="1506049" y="2081929"/>
                  </a:cubicBezTo>
                  <a:cubicBezTo>
                    <a:pt x="1472381" y="2093134"/>
                    <a:pt x="1441209" y="2074459"/>
                    <a:pt x="1432479" y="2040844"/>
                  </a:cubicBezTo>
                  <a:cubicBezTo>
                    <a:pt x="1429985" y="2030885"/>
                    <a:pt x="1436221" y="2027150"/>
                    <a:pt x="1441209" y="2020925"/>
                  </a:cubicBezTo>
                  <a:cubicBezTo>
                    <a:pt x="1466147" y="1992290"/>
                    <a:pt x="1461159" y="1944981"/>
                    <a:pt x="1429985" y="1926306"/>
                  </a:cubicBezTo>
                  <a:cubicBezTo>
                    <a:pt x="1418763" y="1920082"/>
                    <a:pt x="1413775" y="1915102"/>
                    <a:pt x="1417517" y="1902652"/>
                  </a:cubicBezTo>
                  <a:cubicBezTo>
                    <a:pt x="1422503" y="1892692"/>
                    <a:pt x="1431233" y="1891447"/>
                    <a:pt x="1442455" y="1895182"/>
                  </a:cubicBezTo>
                  <a:cubicBezTo>
                    <a:pt x="1461159" y="1900162"/>
                    <a:pt x="1481109" y="1898917"/>
                    <a:pt x="1497321" y="1911367"/>
                  </a:cubicBezTo>
                  <a:cubicBezTo>
                    <a:pt x="1512283" y="1922571"/>
                    <a:pt x="1527247" y="1918837"/>
                    <a:pt x="1528493" y="1898917"/>
                  </a:cubicBezTo>
                  <a:cubicBezTo>
                    <a:pt x="1528493" y="1881487"/>
                    <a:pt x="1529741" y="1862813"/>
                    <a:pt x="1549691" y="1860323"/>
                  </a:cubicBezTo>
                  <a:cubicBezTo>
                    <a:pt x="1578371" y="1855343"/>
                    <a:pt x="1609545" y="1846628"/>
                    <a:pt x="1630743" y="1874017"/>
                  </a:cubicBezTo>
                  <a:cubicBezTo>
                    <a:pt x="1650693" y="1898917"/>
                    <a:pt x="1658175" y="1888957"/>
                    <a:pt x="1668151" y="1867792"/>
                  </a:cubicBezTo>
                  <a:cubicBezTo>
                    <a:pt x="1670645" y="1861568"/>
                    <a:pt x="1674385" y="1856588"/>
                    <a:pt x="1678125" y="1851608"/>
                  </a:cubicBezTo>
                  <a:cubicBezTo>
                    <a:pt x="1684361" y="1844138"/>
                    <a:pt x="1699323" y="1842893"/>
                    <a:pt x="1690595" y="1829198"/>
                  </a:cubicBezTo>
                  <a:cubicBezTo>
                    <a:pt x="1683113" y="1817993"/>
                    <a:pt x="1670645" y="1817993"/>
                    <a:pt x="1656927" y="1822973"/>
                  </a:cubicBezTo>
                  <a:cubicBezTo>
                    <a:pt x="1630743" y="1834178"/>
                    <a:pt x="1612039" y="1824218"/>
                    <a:pt x="1604557" y="1796829"/>
                  </a:cubicBezTo>
                  <a:cubicBezTo>
                    <a:pt x="1600815" y="1788114"/>
                    <a:pt x="1602063" y="1779399"/>
                    <a:pt x="1612039" y="1775664"/>
                  </a:cubicBezTo>
                  <a:cubicBezTo>
                    <a:pt x="1620767" y="1770684"/>
                    <a:pt x="1625755" y="1775664"/>
                    <a:pt x="1629495" y="1783134"/>
                  </a:cubicBezTo>
                  <a:cubicBezTo>
                    <a:pt x="1643211" y="1806788"/>
                    <a:pt x="1655681" y="1803054"/>
                    <a:pt x="1669397" y="1783134"/>
                  </a:cubicBezTo>
                  <a:cubicBezTo>
                    <a:pt x="1680619" y="1765704"/>
                    <a:pt x="1698077" y="1758234"/>
                    <a:pt x="1719275" y="1758234"/>
                  </a:cubicBezTo>
                  <a:cubicBezTo>
                    <a:pt x="1725509" y="1758234"/>
                    <a:pt x="1731745" y="1756989"/>
                    <a:pt x="1736731" y="1753254"/>
                  </a:cubicBezTo>
                  <a:cubicBezTo>
                    <a:pt x="1745461" y="1749519"/>
                    <a:pt x="1752943" y="1742050"/>
                    <a:pt x="1747955" y="1732090"/>
                  </a:cubicBezTo>
                  <a:cubicBezTo>
                    <a:pt x="1742967" y="1723375"/>
                    <a:pt x="1732991" y="1725865"/>
                    <a:pt x="1725509" y="1732090"/>
                  </a:cubicBezTo>
                  <a:cubicBezTo>
                    <a:pt x="1718027" y="1737070"/>
                    <a:pt x="1711793" y="1752009"/>
                    <a:pt x="1701817" y="1738315"/>
                  </a:cubicBezTo>
                  <a:cubicBezTo>
                    <a:pt x="1693089" y="1729600"/>
                    <a:pt x="1681867" y="1718395"/>
                    <a:pt x="1684361" y="1704700"/>
                  </a:cubicBezTo>
                  <a:cubicBezTo>
                    <a:pt x="1685607" y="1692250"/>
                    <a:pt x="1699323" y="1694740"/>
                    <a:pt x="1706805" y="1692250"/>
                  </a:cubicBezTo>
                  <a:cubicBezTo>
                    <a:pt x="1723015" y="1686026"/>
                    <a:pt x="1737979" y="1686026"/>
                    <a:pt x="1752943" y="1687271"/>
                  </a:cubicBezTo>
                  <a:cubicBezTo>
                    <a:pt x="1766659" y="1687271"/>
                    <a:pt x="1780375" y="1683536"/>
                    <a:pt x="1789103" y="1673576"/>
                  </a:cubicBezTo>
                  <a:cubicBezTo>
                    <a:pt x="1794091" y="1667351"/>
                    <a:pt x="1800325" y="1659881"/>
                    <a:pt x="1796585" y="1652411"/>
                  </a:cubicBezTo>
                  <a:cubicBezTo>
                    <a:pt x="1792843" y="1644941"/>
                    <a:pt x="1784115" y="1647431"/>
                    <a:pt x="1777881" y="1647431"/>
                  </a:cubicBezTo>
                  <a:cubicBezTo>
                    <a:pt x="1770399" y="1646186"/>
                    <a:pt x="1757929" y="1651166"/>
                    <a:pt x="1755435" y="1638716"/>
                  </a:cubicBezTo>
                  <a:cubicBezTo>
                    <a:pt x="1752943" y="1626267"/>
                    <a:pt x="1766659" y="1627512"/>
                    <a:pt x="1772893" y="1625022"/>
                  </a:cubicBezTo>
                  <a:cubicBezTo>
                    <a:pt x="1785363" y="1617552"/>
                    <a:pt x="1790351" y="1611327"/>
                    <a:pt x="1780375" y="1598877"/>
                  </a:cubicBezTo>
                  <a:cubicBezTo>
                    <a:pt x="1779127" y="1596387"/>
                    <a:pt x="1776633" y="1595142"/>
                    <a:pt x="1776633" y="1593897"/>
                  </a:cubicBezTo>
                  <a:cubicBezTo>
                    <a:pt x="1785363" y="1564018"/>
                    <a:pt x="1777881" y="1544098"/>
                    <a:pt x="1744213" y="1540363"/>
                  </a:cubicBezTo>
                  <a:cubicBezTo>
                    <a:pt x="1741719" y="1540363"/>
                    <a:pt x="1736731" y="1534138"/>
                    <a:pt x="1736731" y="1530403"/>
                  </a:cubicBezTo>
                  <a:cubicBezTo>
                    <a:pt x="1734237" y="1520443"/>
                    <a:pt x="1774139" y="1484339"/>
                    <a:pt x="1782869" y="1486829"/>
                  </a:cubicBezTo>
                  <a:cubicBezTo>
                    <a:pt x="1794091" y="1489319"/>
                    <a:pt x="1804067" y="1488074"/>
                    <a:pt x="1812795" y="1479359"/>
                  </a:cubicBezTo>
                  <a:cubicBezTo>
                    <a:pt x="1824017" y="1465664"/>
                    <a:pt x="1812795" y="1459440"/>
                    <a:pt x="1806561" y="1451970"/>
                  </a:cubicBezTo>
                  <a:cubicBezTo>
                    <a:pt x="1797831" y="1442010"/>
                    <a:pt x="1804067" y="1434540"/>
                    <a:pt x="1807807" y="1427070"/>
                  </a:cubicBezTo>
                  <a:cubicBezTo>
                    <a:pt x="1811549" y="1418355"/>
                    <a:pt x="1816535" y="1408395"/>
                    <a:pt x="1810301" y="1399681"/>
                  </a:cubicBezTo>
                  <a:cubicBezTo>
                    <a:pt x="1797831" y="1379761"/>
                    <a:pt x="1800325" y="1364821"/>
                    <a:pt x="1817783" y="1347391"/>
                  </a:cubicBezTo>
                  <a:cubicBezTo>
                    <a:pt x="1833993" y="1332452"/>
                    <a:pt x="1821523" y="1318757"/>
                    <a:pt x="1806561" y="1312532"/>
                  </a:cubicBezTo>
                  <a:cubicBezTo>
                    <a:pt x="1797831" y="1311287"/>
                    <a:pt x="1784115" y="1318757"/>
                    <a:pt x="1782869" y="1303817"/>
                  </a:cubicBezTo>
                  <a:cubicBezTo>
                    <a:pt x="1781621" y="1295102"/>
                    <a:pt x="1790351" y="1291367"/>
                    <a:pt x="1797831" y="1291367"/>
                  </a:cubicBezTo>
                  <a:cubicBezTo>
                    <a:pt x="1811549" y="1290122"/>
                    <a:pt x="1831499" y="1287632"/>
                    <a:pt x="1830253" y="1303817"/>
                  </a:cubicBezTo>
                  <a:cubicBezTo>
                    <a:pt x="1827759" y="1338677"/>
                    <a:pt x="1852697" y="1362331"/>
                    <a:pt x="1861425" y="1393456"/>
                  </a:cubicBezTo>
                  <a:cubicBezTo>
                    <a:pt x="1868907" y="1425825"/>
                    <a:pt x="1903821" y="1443255"/>
                    <a:pt x="1917537" y="1474379"/>
                  </a:cubicBezTo>
                  <a:cubicBezTo>
                    <a:pt x="1921279" y="1479359"/>
                    <a:pt x="1933747" y="1484339"/>
                    <a:pt x="1941229" y="1481849"/>
                  </a:cubicBezTo>
                  <a:cubicBezTo>
                    <a:pt x="1998589" y="1461929"/>
                    <a:pt x="2062183" y="1463174"/>
                    <a:pt x="2108319" y="1417110"/>
                  </a:cubicBezTo>
                  <a:cubicBezTo>
                    <a:pt x="2110813" y="1414620"/>
                    <a:pt x="2118295" y="1413375"/>
                    <a:pt x="2118295" y="1409640"/>
                  </a:cubicBezTo>
                  <a:cubicBezTo>
                    <a:pt x="2123281" y="1373536"/>
                    <a:pt x="2136999" y="1338677"/>
                    <a:pt x="2145727" y="1303817"/>
                  </a:cubicBezTo>
                  <a:cubicBezTo>
                    <a:pt x="2149467" y="1288877"/>
                    <a:pt x="2141985" y="1270203"/>
                    <a:pt x="2154455" y="1254018"/>
                  </a:cubicBezTo>
                  <a:cubicBezTo>
                    <a:pt x="2158197" y="1247793"/>
                    <a:pt x="2163183" y="1240323"/>
                    <a:pt x="2160691" y="1232853"/>
                  </a:cubicBezTo>
                  <a:cubicBezTo>
                    <a:pt x="2155703" y="1189279"/>
                    <a:pt x="2180641" y="1181809"/>
                    <a:pt x="2215555" y="1178074"/>
                  </a:cubicBezTo>
                  <a:cubicBezTo>
                    <a:pt x="2245481" y="1175584"/>
                    <a:pt x="2255457" y="1148195"/>
                    <a:pt x="2235507" y="1123295"/>
                  </a:cubicBezTo>
                  <a:cubicBezTo>
                    <a:pt x="2229271" y="1115825"/>
                    <a:pt x="2221789" y="1112091"/>
                    <a:pt x="2225531" y="1100886"/>
                  </a:cubicBezTo>
                  <a:cubicBezTo>
                    <a:pt x="2231765" y="1085946"/>
                    <a:pt x="2229271" y="1078476"/>
                    <a:pt x="2209321" y="1080966"/>
                  </a:cubicBezTo>
                  <a:cubicBezTo>
                    <a:pt x="2196851" y="1083456"/>
                    <a:pt x="2193111" y="1069761"/>
                    <a:pt x="2188123" y="1061046"/>
                  </a:cubicBezTo>
                  <a:cubicBezTo>
                    <a:pt x="2183135" y="1052332"/>
                    <a:pt x="2180641" y="1042372"/>
                    <a:pt x="2174407" y="1034902"/>
                  </a:cubicBezTo>
                  <a:cubicBezTo>
                    <a:pt x="2169419" y="1024942"/>
                    <a:pt x="2153209" y="1016227"/>
                    <a:pt x="2164431" y="1005022"/>
                  </a:cubicBezTo>
                  <a:cubicBezTo>
                    <a:pt x="2174407" y="995063"/>
                    <a:pt x="2193111" y="995063"/>
                    <a:pt x="2201839" y="1003777"/>
                  </a:cubicBezTo>
                  <a:cubicBezTo>
                    <a:pt x="2218049" y="1017472"/>
                    <a:pt x="2234259" y="1021207"/>
                    <a:pt x="2252963" y="1024942"/>
                  </a:cubicBezTo>
                  <a:cubicBezTo>
                    <a:pt x="2285383" y="1029922"/>
                    <a:pt x="2272915" y="1064781"/>
                    <a:pt x="2290371" y="1080966"/>
                  </a:cubicBezTo>
                  <a:cubicBezTo>
                    <a:pt x="2296607" y="1087191"/>
                    <a:pt x="2277901" y="1092171"/>
                    <a:pt x="2271667" y="1099641"/>
                  </a:cubicBezTo>
                  <a:cubicBezTo>
                    <a:pt x="2266679" y="1105866"/>
                    <a:pt x="2252963" y="1108356"/>
                    <a:pt x="2259197" y="1118315"/>
                  </a:cubicBezTo>
                  <a:cubicBezTo>
                    <a:pt x="2265433" y="1130765"/>
                    <a:pt x="2274161" y="1123295"/>
                    <a:pt x="2281643" y="1118315"/>
                  </a:cubicBezTo>
                  <a:cubicBezTo>
                    <a:pt x="2296607" y="1110846"/>
                    <a:pt x="2310323" y="1103376"/>
                    <a:pt x="2321545" y="1125785"/>
                  </a:cubicBezTo>
                  <a:cubicBezTo>
                    <a:pt x="2325285" y="1132010"/>
                    <a:pt x="2336507" y="1139480"/>
                    <a:pt x="2343989" y="1130765"/>
                  </a:cubicBezTo>
                  <a:cubicBezTo>
                    <a:pt x="2361447" y="1110846"/>
                    <a:pt x="2388879" y="1104621"/>
                    <a:pt x="2408831" y="1089681"/>
                  </a:cubicBezTo>
                  <a:cubicBezTo>
                    <a:pt x="2423793" y="1078476"/>
                    <a:pt x="2421299" y="1073496"/>
                    <a:pt x="2408831" y="1066026"/>
                  </a:cubicBezTo>
                  <a:cubicBezTo>
                    <a:pt x="2407583" y="1064781"/>
                    <a:pt x="2406337" y="1064781"/>
                    <a:pt x="2405089" y="1064781"/>
                  </a:cubicBezTo>
                  <a:cubicBezTo>
                    <a:pt x="2348977" y="1057311"/>
                    <a:pt x="2304087" y="1024942"/>
                    <a:pt x="2256705" y="1000042"/>
                  </a:cubicBezTo>
                  <a:cubicBezTo>
                    <a:pt x="2239247" y="990083"/>
                    <a:pt x="2220543" y="985103"/>
                    <a:pt x="2199345" y="986348"/>
                  </a:cubicBezTo>
                  <a:cubicBezTo>
                    <a:pt x="2191863" y="986348"/>
                    <a:pt x="2179395" y="983858"/>
                    <a:pt x="2178147" y="980123"/>
                  </a:cubicBezTo>
                  <a:cubicBezTo>
                    <a:pt x="2164431" y="944018"/>
                    <a:pt x="2132011" y="952733"/>
                    <a:pt x="2107071" y="942773"/>
                  </a:cubicBezTo>
                  <a:cubicBezTo>
                    <a:pt x="2073405" y="929079"/>
                    <a:pt x="2039737" y="925344"/>
                    <a:pt x="2004823" y="920364"/>
                  </a:cubicBezTo>
                  <a:lnTo>
                    <a:pt x="2003113" y="918481"/>
                  </a:lnTo>
                  <a:lnTo>
                    <a:pt x="2003519" y="919879"/>
                  </a:lnTo>
                  <a:cubicBezTo>
                    <a:pt x="1983131" y="909831"/>
                    <a:pt x="1962743" y="899783"/>
                    <a:pt x="1942355" y="888478"/>
                  </a:cubicBezTo>
                  <a:cubicBezTo>
                    <a:pt x="1916869" y="875918"/>
                    <a:pt x="1928337" y="853310"/>
                    <a:pt x="1929613" y="833213"/>
                  </a:cubicBezTo>
                  <a:lnTo>
                    <a:pt x="1934079" y="842020"/>
                  </a:lnTo>
                  <a:lnTo>
                    <a:pt x="1932501" y="834460"/>
                  </a:lnTo>
                  <a:cubicBezTo>
                    <a:pt x="1932501" y="829480"/>
                    <a:pt x="1931253" y="824501"/>
                    <a:pt x="1926267" y="820766"/>
                  </a:cubicBezTo>
                  <a:cubicBezTo>
                    <a:pt x="1907563" y="803336"/>
                    <a:pt x="1925019" y="798356"/>
                    <a:pt x="1936241" y="795866"/>
                  </a:cubicBezTo>
                  <a:cubicBezTo>
                    <a:pt x="1963675" y="788396"/>
                    <a:pt x="1991107" y="800846"/>
                    <a:pt x="2017293" y="785906"/>
                  </a:cubicBezTo>
                  <a:cubicBezTo>
                    <a:pt x="2026021" y="782171"/>
                    <a:pt x="2032255" y="793376"/>
                    <a:pt x="2035997" y="802091"/>
                  </a:cubicBezTo>
                  <a:cubicBezTo>
                    <a:pt x="2042231" y="817031"/>
                    <a:pt x="2050959" y="828235"/>
                    <a:pt x="2062183" y="839440"/>
                  </a:cubicBezTo>
                  <a:cubicBezTo>
                    <a:pt x="2075899" y="853135"/>
                    <a:pt x="2087121" y="864340"/>
                    <a:pt x="2103331" y="840685"/>
                  </a:cubicBezTo>
                  <a:cubicBezTo>
                    <a:pt x="2108319" y="834460"/>
                    <a:pt x="2117047" y="834460"/>
                    <a:pt x="2124529" y="836950"/>
                  </a:cubicBezTo>
                  <a:cubicBezTo>
                    <a:pt x="2139493" y="838195"/>
                    <a:pt x="2153209" y="834460"/>
                    <a:pt x="2164431" y="826990"/>
                  </a:cubicBezTo>
                  <a:cubicBezTo>
                    <a:pt x="2199345" y="805826"/>
                    <a:pt x="2231765" y="810806"/>
                    <a:pt x="2262939" y="834460"/>
                  </a:cubicBezTo>
                  <a:cubicBezTo>
                    <a:pt x="2271667" y="848155"/>
                    <a:pt x="2271667" y="860605"/>
                    <a:pt x="2262939" y="874300"/>
                  </a:cubicBezTo>
                  <a:lnTo>
                    <a:pt x="2260591" y="877329"/>
                  </a:lnTo>
                  <a:lnTo>
                    <a:pt x="2255517" y="901285"/>
                  </a:lnTo>
                  <a:cubicBezTo>
                    <a:pt x="2256413" y="911153"/>
                    <a:pt x="2259399" y="921022"/>
                    <a:pt x="2261789" y="930890"/>
                  </a:cubicBezTo>
                  <a:lnTo>
                    <a:pt x="2261061" y="930058"/>
                  </a:lnTo>
                  <a:lnTo>
                    <a:pt x="2262939" y="934059"/>
                  </a:lnTo>
                  <a:cubicBezTo>
                    <a:pt x="2269173" y="957713"/>
                    <a:pt x="2286631" y="962693"/>
                    <a:pt x="2309075" y="960203"/>
                  </a:cubicBezTo>
                  <a:lnTo>
                    <a:pt x="2310063" y="960333"/>
                  </a:lnTo>
                  <a:lnTo>
                    <a:pt x="2307019" y="958758"/>
                  </a:lnTo>
                  <a:cubicBezTo>
                    <a:pt x="2324775" y="948613"/>
                    <a:pt x="2341261" y="951149"/>
                    <a:pt x="2355211" y="965099"/>
                  </a:cubicBezTo>
                  <a:lnTo>
                    <a:pt x="2353319" y="966016"/>
                  </a:lnTo>
                  <a:lnTo>
                    <a:pt x="2356459" y="966428"/>
                  </a:lnTo>
                  <a:cubicBezTo>
                    <a:pt x="2378903" y="956468"/>
                    <a:pt x="2398855" y="934059"/>
                    <a:pt x="2428781" y="940284"/>
                  </a:cubicBezTo>
                  <a:cubicBezTo>
                    <a:pt x="2453719" y="929079"/>
                    <a:pt x="2486141" y="929079"/>
                    <a:pt x="2503597" y="901689"/>
                  </a:cubicBezTo>
                  <a:cubicBezTo>
                    <a:pt x="2508585" y="892974"/>
                    <a:pt x="2519807" y="896709"/>
                    <a:pt x="2527289" y="894219"/>
                  </a:cubicBezTo>
                  <a:cubicBezTo>
                    <a:pt x="2552227" y="876790"/>
                    <a:pt x="2569685" y="854380"/>
                    <a:pt x="2582155" y="825745"/>
                  </a:cubicBezTo>
                  <a:cubicBezTo>
                    <a:pt x="2600859" y="787151"/>
                    <a:pt x="2619563" y="783416"/>
                    <a:pt x="2660711" y="797111"/>
                  </a:cubicBezTo>
                  <a:cubicBezTo>
                    <a:pt x="2689391" y="807071"/>
                    <a:pt x="2719317" y="807071"/>
                    <a:pt x="2723059" y="848155"/>
                  </a:cubicBezTo>
                  <a:cubicBezTo>
                    <a:pt x="2723059" y="859360"/>
                    <a:pt x="2760467" y="845665"/>
                    <a:pt x="2772935" y="826990"/>
                  </a:cubicBezTo>
                  <a:cubicBezTo>
                    <a:pt x="2785405" y="808316"/>
                    <a:pt x="2789145" y="780926"/>
                    <a:pt x="2811591" y="768476"/>
                  </a:cubicBezTo>
                  <a:cubicBezTo>
                    <a:pt x="2822813" y="758517"/>
                    <a:pt x="2840271" y="767232"/>
                    <a:pt x="2851493" y="756027"/>
                  </a:cubicBezTo>
                  <a:cubicBezTo>
                    <a:pt x="2860221" y="753537"/>
                    <a:pt x="2871443" y="758517"/>
                    <a:pt x="2877679" y="748557"/>
                  </a:cubicBezTo>
                  <a:cubicBezTo>
                    <a:pt x="2880173" y="746067"/>
                    <a:pt x="2882665" y="746067"/>
                    <a:pt x="2886407" y="746067"/>
                  </a:cubicBezTo>
                  <a:cubicBezTo>
                    <a:pt x="2897629" y="746067"/>
                    <a:pt x="2910099" y="746067"/>
                    <a:pt x="2921321" y="748557"/>
                  </a:cubicBezTo>
                  <a:cubicBezTo>
                    <a:pt x="2942519" y="752292"/>
                    <a:pt x="2943765" y="743577"/>
                    <a:pt x="2938779" y="727392"/>
                  </a:cubicBezTo>
                  <a:lnTo>
                    <a:pt x="2939309" y="717309"/>
                  </a:lnTo>
                  <a:lnTo>
                    <a:pt x="2936955" y="721718"/>
                  </a:lnTo>
                  <a:cubicBezTo>
                    <a:pt x="2935083" y="723292"/>
                    <a:pt x="2932275" y="724146"/>
                    <a:pt x="2927909" y="723835"/>
                  </a:cubicBezTo>
                  <a:cubicBezTo>
                    <a:pt x="2911687" y="722592"/>
                    <a:pt x="2897959" y="715135"/>
                    <a:pt x="2889225" y="701462"/>
                  </a:cubicBezTo>
                  <a:cubicBezTo>
                    <a:pt x="2882985" y="691519"/>
                    <a:pt x="2881737" y="679090"/>
                    <a:pt x="2882985" y="669146"/>
                  </a:cubicBezTo>
                  <a:cubicBezTo>
                    <a:pt x="2890473" y="636830"/>
                    <a:pt x="2896711" y="603271"/>
                    <a:pt x="2917925" y="574684"/>
                  </a:cubicBezTo>
                  <a:cubicBezTo>
                    <a:pt x="2931651" y="558525"/>
                    <a:pt x="2925413" y="542368"/>
                    <a:pt x="2916677" y="526209"/>
                  </a:cubicBezTo>
                  <a:cubicBezTo>
                    <a:pt x="2901703" y="500108"/>
                    <a:pt x="2907943" y="486435"/>
                    <a:pt x="2937891" y="476492"/>
                  </a:cubicBezTo>
                  <a:cubicBezTo>
                    <a:pt x="2945379" y="474006"/>
                    <a:pt x="2952865" y="472763"/>
                    <a:pt x="2959105" y="467791"/>
                  </a:cubicBezTo>
                  <a:cubicBezTo>
                    <a:pt x="2976575" y="457848"/>
                    <a:pt x="2975327" y="441690"/>
                    <a:pt x="2956609" y="430504"/>
                  </a:cubicBezTo>
                  <a:cubicBezTo>
                    <a:pt x="2930405" y="416831"/>
                    <a:pt x="2911687" y="393216"/>
                    <a:pt x="2890473" y="373329"/>
                  </a:cubicBezTo>
                  <a:cubicBezTo>
                    <a:pt x="2875499" y="358414"/>
                    <a:pt x="2873003" y="341012"/>
                    <a:pt x="2882985" y="324854"/>
                  </a:cubicBezTo>
                  <a:cubicBezTo>
                    <a:pt x="2895463" y="311182"/>
                    <a:pt x="2914181" y="314911"/>
                    <a:pt x="2929157" y="323612"/>
                  </a:cubicBezTo>
                  <a:cubicBezTo>
                    <a:pt x="2959105" y="339770"/>
                    <a:pt x="2982815" y="365871"/>
                    <a:pt x="3021499" y="358414"/>
                  </a:cubicBezTo>
                  <a:cubicBezTo>
                    <a:pt x="3032729" y="357171"/>
                    <a:pt x="3035225" y="369600"/>
                    <a:pt x="3037721" y="379543"/>
                  </a:cubicBezTo>
                  <a:cubicBezTo>
                    <a:pt x="3046455" y="421803"/>
                    <a:pt x="3062677" y="428018"/>
                    <a:pt x="3095121" y="401916"/>
                  </a:cubicBezTo>
                  <a:cubicBezTo>
                    <a:pt x="3106353" y="391973"/>
                    <a:pt x="3117583" y="393216"/>
                    <a:pt x="3118831" y="405645"/>
                  </a:cubicBezTo>
                  <a:cubicBezTo>
                    <a:pt x="3123823" y="441690"/>
                    <a:pt x="3153771" y="441690"/>
                    <a:pt x="3176233" y="449147"/>
                  </a:cubicBezTo>
                  <a:cubicBezTo>
                    <a:pt x="3192455" y="452876"/>
                    <a:pt x="3199943" y="459091"/>
                    <a:pt x="3206181" y="474006"/>
                  </a:cubicBezTo>
                  <a:cubicBezTo>
                    <a:pt x="3223651" y="518752"/>
                    <a:pt x="3242369" y="562254"/>
                    <a:pt x="3286045" y="590842"/>
                  </a:cubicBezTo>
                  <a:cubicBezTo>
                    <a:pt x="3299771" y="600785"/>
                    <a:pt x="3309755" y="611971"/>
                    <a:pt x="3327225" y="603271"/>
                  </a:cubicBezTo>
                  <a:cubicBezTo>
                    <a:pt x="3334711" y="599542"/>
                    <a:pt x="3343447" y="600785"/>
                    <a:pt x="3349685" y="605757"/>
                  </a:cubicBezTo>
                  <a:cubicBezTo>
                    <a:pt x="3363411" y="613836"/>
                    <a:pt x="3369339" y="613836"/>
                    <a:pt x="3371211" y="609641"/>
                  </a:cubicBezTo>
                  <a:lnTo>
                    <a:pt x="3369499" y="596654"/>
                  </a:lnTo>
                  <a:lnTo>
                    <a:pt x="3361293" y="589776"/>
                  </a:lnTo>
                  <a:cubicBezTo>
                    <a:pt x="3337585" y="564921"/>
                    <a:pt x="3307637" y="542552"/>
                    <a:pt x="3281433" y="517697"/>
                  </a:cubicBezTo>
                  <a:cubicBezTo>
                    <a:pt x="3257723" y="494085"/>
                    <a:pt x="3236509" y="469230"/>
                    <a:pt x="3236509" y="433191"/>
                  </a:cubicBezTo>
                  <a:cubicBezTo>
                    <a:pt x="3236509" y="419521"/>
                    <a:pt x="3226527" y="412064"/>
                    <a:pt x="3216545" y="404608"/>
                  </a:cubicBezTo>
                  <a:cubicBezTo>
                    <a:pt x="3169127" y="367326"/>
                    <a:pt x="3114223" y="344957"/>
                    <a:pt x="3061813" y="317616"/>
                  </a:cubicBezTo>
                  <a:cubicBezTo>
                    <a:pt x="3053079" y="313888"/>
                    <a:pt x="3043095" y="312646"/>
                    <a:pt x="3039351" y="303946"/>
                  </a:cubicBezTo>
                  <a:cubicBezTo>
                    <a:pt x="3015643" y="259208"/>
                    <a:pt x="2966977" y="249266"/>
                    <a:pt x="2928295" y="228140"/>
                  </a:cubicBezTo>
                  <a:cubicBezTo>
                    <a:pt x="2872141" y="198313"/>
                    <a:pt x="2813493" y="174701"/>
                    <a:pt x="2773563" y="124992"/>
                  </a:cubicBezTo>
                  <a:cubicBezTo>
                    <a:pt x="2764829" y="113807"/>
                    <a:pt x="2748607" y="113807"/>
                    <a:pt x="2741119" y="102622"/>
                  </a:cubicBezTo>
                  <a:cubicBezTo>
                    <a:pt x="2807255" y="90195"/>
                    <a:pt x="2874637" y="88952"/>
                    <a:pt x="2942021" y="82739"/>
                  </a:cubicBezTo>
                  <a:lnTo>
                    <a:pt x="2973287" y="79823"/>
                  </a:lnTo>
                  <a:lnTo>
                    <a:pt x="3075199" y="57319"/>
                  </a:lnTo>
                  <a:cubicBezTo>
                    <a:pt x="3117057" y="48411"/>
                    <a:pt x="3159071" y="40597"/>
                    <a:pt x="3201395" y="36222"/>
                  </a:cubicBezTo>
                  <a:cubicBezTo>
                    <a:pt x="3271107" y="28720"/>
                    <a:pt x="3342063" y="29970"/>
                    <a:pt x="3413021" y="26220"/>
                  </a:cubicBezTo>
                  <a:cubicBezTo>
                    <a:pt x="3422979" y="26220"/>
                    <a:pt x="3434183" y="28720"/>
                    <a:pt x="3440407" y="18718"/>
                  </a:cubicBezTo>
                  <a:cubicBezTo>
                    <a:pt x="3447876" y="5592"/>
                    <a:pt x="3456590" y="904"/>
                    <a:pt x="3466238" y="122"/>
                  </a:cubicBezTo>
                  <a:close/>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sp>
          <p:nvSpPr>
            <p:cNvPr id="1658" name="Google Shape;1658;p155"/>
            <p:cNvSpPr/>
            <p:nvPr/>
          </p:nvSpPr>
          <p:spPr>
            <a:xfrm>
              <a:off x="11391737" y="9437402"/>
              <a:ext cx="45351" cy="45351"/>
            </a:xfrm>
            <a:custGeom>
              <a:rect b="b" l="l" r="r" t="t"/>
              <a:pathLst>
                <a:path extrusionOk="0" h="108624" w="108626">
                  <a:moveTo>
                    <a:pt x="0" y="0"/>
                  </a:moveTo>
                  <a:cubicBezTo>
                    <a:pt x="48562" y="25558"/>
                    <a:pt x="84345" y="61341"/>
                    <a:pt x="108626" y="108624"/>
                  </a:cubicBezTo>
                  <a:lnTo>
                    <a:pt x="75623" y="80010"/>
                  </a:lnTo>
                  <a:lnTo>
                    <a:pt x="69838" y="93976"/>
                  </a:lnTo>
                  <a:cubicBezTo>
                    <a:pt x="65702" y="98112"/>
                    <a:pt x="59987" y="100671"/>
                    <a:pt x="53674" y="100671"/>
                  </a:cubicBezTo>
                  <a:cubicBezTo>
                    <a:pt x="41049" y="100671"/>
                    <a:pt x="30814" y="90436"/>
                    <a:pt x="30814" y="77811"/>
                  </a:cubicBezTo>
                  <a:cubicBezTo>
                    <a:pt x="30814" y="71499"/>
                    <a:pt x="33373" y="65784"/>
                    <a:pt x="37510" y="61647"/>
                  </a:cubicBezTo>
                  <a:lnTo>
                    <a:pt x="49329" y="56751"/>
                  </a:lnTo>
                  <a:close/>
                </a:path>
              </a:pathLst>
            </a:custGeom>
            <a:solidFill>
              <a:schemeClr val="accent3">
                <a:alpha val="49800"/>
              </a:schemeClr>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300">
                <a:solidFill>
                  <a:schemeClr val="dk1"/>
                </a:solidFill>
                <a:latin typeface="Oswald"/>
                <a:ea typeface="Oswald"/>
                <a:cs typeface="Oswald"/>
                <a:sym typeface="Oswald"/>
              </a:endParaRPr>
            </a:p>
          </p:txBody>
        </p:sp>
      </p:grpSp>
      <p:sp>
        <p:nvSpPr>
          <p:cNvPr id="1659" name="Google Shape;1659;p155"/>
          <p:cNvSpPr txBox="1"/>
          <p:nvPr/>
        </p:nvSpPr>
        <p:spPr>
          <a:xfrm>
            <a:off x="845164" y="538356"/>
            <a:ext cx="5215500" cy="4656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it" sz="2800">
                <a:solidFill>
                  <a:schemeClr val="dk2"/>
                </a:solidFill>
                <a:latin typeface="Oswald SemiBold"/>
                <a:ea typeface="Oswald SemiBold"/>
                <a:cs typeface="Oswald SemiBold"/>
                <a:sym typeface="Oswald SemiBold"/>
              </a:rPr>
              <a:t>Choose your route</a:t>
            </a:r>
            <a:endParaRPr sz="500"/>
          </a:p>
        </p:txBody>
      </p:sp>
      <p:sp>
        <p:nvSpPr>
          <p:cNvPr id="1660" name="Google Shape;1660;p155"/>
          <p:cNvSpPr txBox="1"/>
          <p:nvPr/>
        </p:nvSpPr>
        <p:spPr>
          <a:xfrm>
            <a:off x="845165" y="976094"/>
            <a:ext cx="5215500" cy="2346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it" sz="1300">
                <a:solidFill>
                  <a:schemeClr val="dk1"/>
                </a:solidFill>
                <a:latin typeface="Oswald"/>
                <a:ea typeface="Oswald"/>
                <a:cs typeface="Oswald"/>
                <a:sym typeface="Oswald"/>
              </a:rPr>
              <a:t>What we have stated in the DMP</a:t>
            </a:r>
            <a:endParaRPr sz="500"/>
          </a:p>
        </p:txBody>
      </p:sp>
      <p:sp>
        <p:nvSpPr>
          <p:cNvPr id="1661" name="Google Shape;1661;p155"/>
          <p:cNvSpPr txBox="1"/>
          <p:nvPr/>
        </p:nvSpPr>
        <p:spPr>
          <a:xfrm>
            <a:off x="1025976" y="2788444"/>
            <a:ext cx="1417800" cy="250200"/>
          </a:xfrm>
          <a:prstGeom prst="rect">
            <a:avLst/>
          </a:prstGeom>
          <a:noFill/>
          <a:ln>
            <a:noFill/>
          </a:ln>
        </p:spPr>
        <p:txBody>
          <a:bodyPr anchorCtr="0" anchor="b" bIns="17150" lIns="34300" spcFirstLastPara="1" rIns="34300" wrap="square" tIns="17150">
            <a:spAutoFit/>
          </a:bodyPr>
          <a:lstStyle/>
          <a:p>
            <a:pPr indent="0" lvl="0" marL="0" marR="0" rtl="0" algn="r">
              <a:spcBef>
                <a:spcPts val="0"/>
              </a:spcBef>
              <a:spcAft>
                <a:spcPts val="0"/>
              </a:spcAft>
              <a:buNone/>
            </a:pPr>
            <a:r>
              <a:rPr b="1" lang="it" sz="1400">
                <a:solidFill>
                  <a:schemeClr val="dk2"/>
                </a:solidFill>
                <a:latin typeface="Oswald SemiBold"/>
                <a:ea typeface="Oswald SemiBold"/>
                <a:cs typeface="Oswald SemiBold"/>
                <a:sym typeface="Oswald SemiBold"/>
              </a:rPr>
              <a:t>Self-archiving</a:t>
            </a:r>
            <a:endParaRPr sz="500"/>
          </a:p>
        </p:txBody>
      </p:sp>
      <p:sp>
        <p:nvSpPr>
          <p:cNvPr id="1662" name="Google Shape;1662;p155"/>
          <p:cNvSpPr txBox="1"/>
          <p:nvPr/>
        </p:nvSpPr>
        <p:spPr>
          <a:xfrm>
            <a:off x="1091937" y="3091650"/>
            <a:ext cx="1553100" cy="595200"/>
          </a:xfrm>
          <a:prstGeom prst="rect">
            <a:avLst/>
          </a:prstGeom>
          <a:noFill/>
          <a:ln>
            <a:noFill/>
          </a:ln>
        </p:spPr>
        <p:txBody>
          <a:bodyPr anchorCtr="0" anchor="t" bIns="17150" lIns="34300" spcFirstLastPara="1" rIns="34300" wrap="square" tIns="17150">
            <a:noAutofit/>
          </a:bodyPr>
          <a:lstStyle/>
          <a:p>
            <a:pPr indent="0" lvl="0" marL="0" marR="0" rtl="0" algn="ctr">
              <a:lnSpc>
                <a:spcPct val="120000"/>
              </a:lnSpc>
              <a:spcBef>
                <a:spcPts val="0"/>
              </a:spcBef>
              <a:spcAft>
                <a:spcPts val="0"/>
              </a:spcAft>
              <a:buNone/>
            </a:pPr>
            <a:r>
              <a:rPr lang="it" sz="1100">
                <a:solidFill>
                  <a:schemeClr val="dk1"/>
                </a:solidFill>
                <a:latin typeface="Oswald"/>
                <a:ea typeface="Oswald"/>
                <a:cs typeface="Oswald"/>
                <a:sym typeface="Oswald"/>
              </a:rPr>
              <a:t>Green Open Access (i.e., self-archiving a version allowed for deposition in OA) will be the preferred route</a:t>
            </a:r>
            <a:endParaRPr sz="1100">
              <a:solidFill>
                <a:schemeClr val="dk1"/>
              </a:solidFill>
              <a:latin typeface="Oswald"/>
              <a:ea typeface="Oswald"/>
              <a:cs typeface="Oswald"/>
              <a:sym typeface="Oswald"/>
            </a:endParaRPr>
          </a:p>
        </p:txBody>
      </p:sp>
      <p:sp>
        <p:nvSpPr>
          <p:cNvPr id="1663" name="Google Shape;1663;p155"/>
          <p:cNvSpPr txBox="1"/>
          <p:nvPr/>
        </p:nvSpPr>
        <p:spPr>
          <a:xfrm>
            <a:off x="5748935" y="3164081"/>
            <a:ext cx="1417800" cy="250200"/>
          </a:xfrm>
          <a:prstGeom prst="rect">
            <a:avLst/>
          </a:prstGeom>
          <a:noFill/>
          <a:ln>
            <a:noFill/>
          </a:ln>
        </p:spPr>
        <p:txBody>
          <a:bodyPr anchorCtr="0" anchor="b" bIns="17150" lIns="34300" spcFirstLastPara="1" rIns="34300" wrap="square" tIns="17150">
            <a:spAutoFit/>
          </a:bodyPr>
          <a:lstStyle/>
          <a:p>
            <a:pPr indent="0" lvl="0" marL="0" marR="0" rtl="0" algn="r">
              <a:spcBef>
                <a:spcPts val="0"/>
              </a:spcBef>
              <a:spcAft>
                <a:spcPts val="0"/>
              </a:spcAft>
              <a:buNone/>
            </a:pPr>
            <a:r>
              <a:rPr b="1" lang="it" sz="1400">
                <a:solidFill>
                  <a:schemeClr val="dk2"/>
                </a:solidFill>
                <a:latin typeface="Oswald SemiBold"/>
                <a:ea typeface="Oswald SemiBold"/>
                <a:cs typeface="Oswald SemiBold"/>
                <a:sym typeface="Oswald SemiBold"/>
              </a:rPr>
              <a:t>Gold OA venues</a:t>
            </a:r>
            <a:endParaRPr sz="500"/>
          </a:p>
        </p:txBody>
      </p:sp>
      <p:sp>
        <p:nvSpPr>
          <p:cNvPr id="1664" name="Google Shape;1664;p155"/>
          <p:cNvSpPr txBox="1"/>
          <p:nvPr/>
        </p:nvSpPr>
        <p:spPr>
          <a:xfrm>
            <a:off x="5469121" y="3443784"/>
            <a:ext cx="2436600" cy="1016700"/>
          </a:xfrm>
          <a:prstGeom prst="rect">
            <a:avLst/>
          </a:prstGeom>
          <a:noFill/>
          <a:ln>
            <a:noFill/>
          </a:ln>
        </p:spPr>
        <p:txBody>
          <a:bodyPr anchorCtr="0" anchor="t" bIns="17150" lIns="34300" spcFirstLastPara="1" rIns="34300" wrap="square" tIns="17150">
            <a:spAutoFit/>
          </a:bodyPr>
          <a:lstStyle/>
          <a:p>
            <a:pPr indent="0" lvl="0" marL="0" marR="0" rtl="0" algn="ctr">
              <a:lnSpc>
                <a:spcPct val="120000"/>
              </a:lnSpc>
              <a:spcBef>
                <a:spcPts val="0"/>
              </a:spcBef>
              <a:spcAft>
                <a:spcPts val="0"/>
              </a:spcAft>
              <a:buNone/>
            </a:pPr>
            <a:r>
              <a:rPr lang="it" sz="1100">
                <a:solidFill>
                  <a:schemeClr val="dk1"/>
                </a:solidFill>
                <a:latin typeface="Oswald"/>
                <a:ea typeface="Oswald"/>
                <a:cs typeface="Oswald"/>
                <a:sym typeface="Oswald"/>
              </a:rPr>
              <a:t>Gold Open Access will be considered when publishing in leading international journals. An estimated budget of 20.000 euros has been allocated for the APCs in fully Open Access publication venues</a:t>
            </a:r>
            <a:endParaRPr sz="1100">
              <a:solidFill>
                <a:schemeClr val="dk1"/>
              </a:solidFill>
              <a:latin typeface="Oswald"/>
              <a:ea typeface="Oswald"/>
              <a:cs typeface="Oswald"/>
              <a:sym typeface="Oswald"/>
            </a:endParaRPr>
          </a:p>
        </p:txBody>
      </p:sp>
      <p:sp>
        <p:nvSpPr>
          <p:cNvPr id="1665" name="Google Shape;1665;p155"/>
          <p:cNvSpPr txBox="1"/>
          <p:nvPr/>
        </p:nvSpPr>
        <p:spPr>
          <a:xfrm>
            <a:off x="6685685" y="981431"/>
            <a:ext cx="1025100" cy="2502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b="1" lang="it" sz="1400">
                <a:solidFill>
                  <a:schemeClr val="dk2"/>
                </a:solidFill>
                <a:latin typeface="Oswald SemiBold"/>
                <a:ea typeface="Oswald SemiBold"/>
                <a:cs typeface="Oswald SemiBold"/>
                <a:sym typeface="Oswald SemiBold"/>
              </a:rPr>
              <a:t>ORE</a:t>
            </a:r>
            <a:endParaRPr sz="500"/>
          </a:p>
        </p:txBody>
      </p:sp>
      <p:sp>
        <p:nvSpPr>
          <p:cNvPr id="1666" name="Google Shape;1666;p155"/>
          <p:cNvSpPr txBox="1"/>
          <p:nvPr/>
        </p:nvSpPr>
        <p:spPr>
          <a:xfrm>
            <a:off x="6685685" y="1234772"/>
            <a:ext cx="1417800" cy="610200"/>
          </a:xfrm>
          <a:prstGeom prst="rect">
            <a:avLst/>
          </a:prstGeom>
          <a:noFill/>
          <a:ln>
            <a:noFill/>
          </a:ln>
        </p:spPr>
        <p:txBody>
          <a:bodyPr anchorCtr="0" anchor="t" bIns="17150" lIns="34300" spcFirstLastPara="1" rIns="34300" wrap="square" tIns="17150">
            <a:spAutoFit/>
          </a:bodyPr>
          <a:lstStyle/>
          <a:p>
            <a:pPr indent="0" lvl="0" marL="0" marR="0" rtl="0" algn="l">
              <a:lnSpc>
                <a:spcPct val="120000"/>
              </a:lnSpc>
              <a:spcBef>
                <a:spcPts val="0"/>
              </a:spcBef>
              <a:spcAft>
                <a:spcPts val="0"/>
              </a:spcAft>
              <a:buNone/>
            </a:pPr>
            <a:r>
              <a:rPr lang="it" sz="1100">
                <a:solidFill>
                  <a:schemeClr val="dk1"/>
                </a:solidFill>
                <a:latin typeface="Oswald"/>
                <a:ea typeface="Oswald"/>
                <a:cs typeface="Oswald"/>
                <a:sym typeface="Oswald"/>
              </a:rPr>
              <a:t>The Open Research Europe publishing platform will also be considered. </a:t>
            </a:r>
            <a:endParaRPr sz="500"/>
          </a:p>
        </p:txBody>
      </p:sp>
      <p:sp>
        <p:nvSpPr>
          <p:cNvPr id="1667" name="Google Shape;1667;p155"/>
          <p:cNvSpPr txBox="1"/>
          <p:nvPr/>
        </p:nvSpPr>
        <p:spPr>
          <a:xfrm>
            <a:off x="3047331" y="3876056"/>
            <a:ext cx="811200" cy="500400"/>
          </a:xfrm>
          <a:prstGeom prst="rect">
            <a:avLst/>
          </a:prstGeom>
          <a:noFill/>
          <a:ln>
            <a:noFill/>
          </a:ln>
        </p:spPr>
        <p:txBody>
          <a:bodyPr anchorCtr="0" anchor="t" bIns="34300" lIns="34300" spcFirstLastPara="1" rIns="34300" wrap="square" tIns="34300">
            <a:spAutoFit/>
          </a:bodyPr>
          <a:lstStyle/>
          <a:p>
            <a:pPr indent="0" lvl="0" marL="0" rtl="0" algn="ctr">
              <a:spcBef>
                <a:spcPts val="0"/>
              </a:spcBef>
              <a:spcAft>
                <a:spcPts val="0"/>
              </a:spcAft>
              <a:buNone/>
            </a:pPr>
            <a:r>
              <a:rPr b="1" lang="it" sz="2800">
                <a:solidFill>
                  <a:schemeClr val="lt1"/>
                </a:solidFill>
                <a:latin typeface="Oswald SemiBold"/>
                <a:ea typeface="Oswald SemiBold"/>
                <a:cs typeface="Oswald SemiBold"/>
                <a:sym typeface="Oswald SemiBold"/>
              </a:rPr>
              <a:t>A</a:t>
            </a:r>
            <a:endParaRPr sz="500"/>
          </a:p>
        </p:txBody>
      </p:sp>
      <p:sp>
        <p:nvSpPr>
          <p:cNvPr id="1668" name="Google Shape;1668;p155"/>
          <p:cNvSpPr txBox="1"/>
          <p:nvPr/>
        </p:nvSpPr>
        <p:spPr>
          <a:xfrm>
            <a:off x="4578761" y="2948386"/>
            <a:ext cx="811200" cy="500400"/>
          </a:xfrm>
          <a:prstGeom prst="rect">
            <a:avLst/>
          </a:prstGeom>
          <a:noFill/>
          <a:ln>
            <a:noFill/>
          </a:ln>
        </p:spPr>
        <p:txBody>
          <a:bodyPr anchorCtr="0" anchor="t" bIns="34300" lIns="34300" spcFirstLastPara="1" rIns="34300" wrap="square" tIns="34300">
            <a:spAutoFit/>
          </a:bodyPr>
          <a:lstStyle/>
          <a:p>
            <a:pPr indent="0" lvl="0" marL="0" rtl="0" algn="ctr">
              <a:spcBef>
                <a:spcPts val="0"/>
              </a:spcBef>
              <a:spcAft>
                <a:spcPts val="0"/>
              </a:spcAft>
              <a:buNone/>
            </a:pPr>
            <a:r>
              <a:rPr b="1" lang="it" sz="2800">
                <a:solidFill>
                  <a:schemeClr val="lt1"/>
                </a:solidFill>
                <a:latin typeface="Oswald SemiBold"/>
                <a:ea typeface="Oswald SemiBold"/>
                <a:cs typeface="Oswald SemiBold"/>
                <a:sym typeface="Oswald SemiBold"/>
              </a:rPr>
              <a:t>B</a:t>
            </a:r>
            <a:endParaRPr sz="500"/>
          </a:p>
        </p:txBody>
      </p:sp>
      <p:sp>
        <p:nvSpPr>
          <p:cNvPr id="1669" name="Google Shape;1669;p155"/>
          <p:cNvSpPr txBox="1"/>
          <p:nvPr/>
        </p:nvSpPr>
        <p:spPr>
          <a:xfrm>
            <a:off x="5649806" y="1452736"/>
            <a:ext cx="811200" cy="500400"/>
          </a:xfrm>
          <a:prstGeom prst="rect">
            <a:avLst/>
          </a:prstGeom>
          <a:noFill/>
          <a:ln>
            <a:noFill/>
          </a:ln>
        </p:spPr>
        <p:txBody>
          <a:bodyPr anchorCtr="0" anchor="t" bIns="34300" lIns="34300" spcFirstLastPara="1" rIns="34300" wrap="square" tIns="34300">
            <a:spAutoFit/>
          </a:bodyPr>
          <a:lstStyle/>
          <a:p>
            <a:pPr indent="0" lvl="0" marL="0" rtl="0" algn="ctr">
              <a:spcBef>
                <a:spcPts val="0"/>
              </a:spcBef>
              <a:spcAft>
                <a:spcPts val="0"/>
              </a:spcAft>
              <a:buNone/>
            </a:pPr>
            <a:r>
              <a:rPr b="1" lang="it" sz="2800">
                <a:solidFill>
                  <a:schemeClr val="lt1"/>
                </a:solidFill>
                <a:latin typeface="Oswald SemiBold"/>
                <a:ea typeface="Oswald SemiBold"/>
                <a:cs typeface="Oswald SemiBold"/>
                <a:sym typeface="Oswald SemiBold"/>
              </a:rPr>
              <a:t>C</a:t>
            </a:r>
            <a:endParaRPr sz="500"/>
          </a:p>
        </p:txBody>
      </p:sp>
      <p:grpSp>
        <p:nvGrpSpPr>
          <p:cNvPr id="1670" name="Google Shape;1670;p155"/>
          <p:cNvGrpSpPr/>
          <p:nvPr/>
        </p:nvGrpSpPr>
        <p:grpSpPr>
          <a:xfrm>
            <a:off x="255966" y="126414"/>
            <a:ext cx="999312" cy="999312"/>
            <a:chOff x="348199" y="179450"/>
            <a:chExt cx="1116300" cy="1116300"/>
          </a:xfrm>
        </p:grpSpPr>
        <p:sp>
          <p:nvSpPr>
            <p:cNvPr id="1671" name="Google Shape;1671;p15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5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102"/>
          <p:cNvSpPr txBox="1"/>
          <p:nvPr>
            <p:ph type="title"/>
          </p:nvPr>
        </p:nvSpPr>
        <p:spPr>
          <a:xfrm>
            <a:off x="1388625" y="772725"/>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sz="3000"/>
              <a:t>Horizon  Europe mandates on Open Science and </a:t>
            </a:r>
            <a:endParaRPr sz="3000"/>
          </a:p>
          <a:p>
            <a:pPr indent="0" lvl="0" marL="0" rtl="0" algn="ctr">
              <a:spcBef>
                <a:spcPts val="0"/>
              </a:spcBef>
              <a:spcAft>
                <a:spcPts val="0"/>
              </a:spcAft>
              <a:buNone/>
            </a:pPr>
            <a:r>
              <a:rPr lang="it" sz="3000"/>
              <a:t>Research Data Management</a:t>
            </a:r>
            <a:endParaRPr sz="3000"/>
          </a:p>
        </p:txBody>
      </p:sp>
      <p:sp>
        <p:nvSpPr>
          <p:cNvPr id="692" name="Google Shape;692;p102"/>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6" name="Shape 1676"/>
        <p:cNvGrpSpPr/>
        <p:nvPr/>
      </p:nvGrpSpPr>
      <p:grpSpPr>
        <a:xfrm>
          <a:off x="0" y="0"/>
          <a:ext cx="0" cy="0"/>
          <a:chOff x="0" y="0"/>
          <a:chExt cx="0" cy="0"/>
        </a:xfrm>
      </p:grpSpPr>
      <p:sp>
        <p:nvSpPr>
          <p:cNvPr id="1677" name="Google Shape;1677;p15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Who and when</a:t>
            </a:r>
            <a:endParaRPr/>
          </a:p>
        </p:txBody>
      </p:sp>
      <p:sp>
        <p:nvSpPr>
          <p:cNvPr id="1678" name="Google Shape;1678;p156"/>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it" sz="1100">
                <a:solidFill>
                  <a:srgbClr val="000000"/>
                </a:solidFill>
                <a:latin typeface="Arial"/>
                <a:ea typeface="Arial"/>
                <a:cs typeface="Arial"/>
                <a:sym typeface="Arial"/>
              </a:rPr>
              <a:t>As soon as possible after paper acceptance, and at the latest at the time of publication, the corresponding author should deposit in compliance with EC Open Access mandate and publisher Open Access policy, </a:t>
            </a:r>
            <a:r>
              <a:rPr lang="it" sz="1100">
                <a:solidFill>
                  <a:srgbClr val="000000"/>
                </a:solidFill>
                <a:highlight>
                  <a:srgbClr val="F8E71C"/>
                </a:highlight>
                <a:latin typeface="Arial"/>
                <a:ea typeface="Arial"/>
                <a:cs typeface="Arial"/>
                <a:sym typeface="Arial"/>
              </a:rPr>
              <a:t>the version of the article that is permitted for open access in the Zenodo repository</a:t>
            </a:r>
            <a:r>
              <a:rPr lang="it" sz="1100">
                <a:solidFill>
                  <a:srgbClr val="000000"/>
                </a:solidFill>
                <a:latin typeface="Arial"/>
                <a:ea typeface="Arial"/>
                <a:cs typeface="Arial"/>
                <a:sym typeface="Arial"/>
              </a:rPr>
              <a:t>, include reference to the </a:t>
            </a:r>
            <a:r>
              <a:rPr lang="it" sz="1100">
                <a:solidFill>
                  <a:srgbClr val="000000"/>
                </a:solidFill>
                <a:highlight>
                  <a:srgbClr val="F8E71C"/>
                </a:highlight>
                <a:latin typeface="Arial"/>
                <a:ea typeface="Arial"/>
                <a:cs typeface="Arial"/>
                <a:sym typeface="Arial"/>
              </a:rPr>
              <a:t>CODECS grant</a:t>
            </a:r>
            <a:r>
              <a:rPr lang="it" sz="1100">
                <a:solidFill>
                  <a:srgbClr val="000000"/>
                </a:solidFill>
                <a:latin typeface="Arial"/>
                <a:ea typeface="Arial"/>
                <a:cs typeface="Arial"/>
                <a:sym typeface="Arial"/>
              </a:rPr>
              <a:t> in the metadata, and set the </a:t>
            </a:r>
            <a:r>
              <a:rPr lang="it" sz="1100">
                <a:solidFill>
                  <a:srgbClr val="000000"/>
                </a:solidFill>
                <a:highlight>
                  <a:srgbClr val="F8E71C"/>
                </a:highlight>
                <a:latin typeface="Arial"/>
                <a:ea typeface="Arial"/>
                <a:cs typeface="Arial"/>
                <a:sym typeface="Arial"/>
              </a:rPr>
              <a:t>open access</a:t>
            </a:r>
            <a:r>
              <a:rPr lang="it" sz="1100">
                <a:solidFill>
                  <a:srgbClr val="000000"/>
                </a:solidFill>
                <a:latin typeface="Arial"/>
                <a:ea typeface="Arial"/>
                <a:cs typeface="Arial"/>
                <a:sym typeface="Arial"/>
              </a:rPr>
              <a:t> to the file containing the machine-readable version of the article. </a:t>
            </a:r>
            <a:endParaRPr/>
          </a:p>
        </p:txBody>
      </p:sp>
      <p:sp>
        <p:nvSpPr>
          <p:cNvPr id="1679" name="Google Shape;1679;p156"/>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fontScale="85000" lnSpcReduction="20000"/>
          </a:bodyPr>
          <a:lstStyle/>
          <a:p>
            <a:pPr indent="0" lvl="0" marL="0" rtl="0" algn="just">
              <a:spcBef>
                <a:spcPts val="0"/>
              </a:spcBef>
              <a:spcAft>
                <a:spcPts val="0"/>
              </a:spcAft>
              <a:buNone/>
            </a:pPr>
            <a:r>
              <a:rPr lang="it" sz="1100">
                <a:solidFill>
                  <a:srgbClr val="000000"/>
                </a:solidFill>
                <a:highlight>
                  <a:srgbClr val="F8E71C"/>
                </a:highlight>
                <a:latin typeface="Arial"/>
                <a:ea typeface="Arial"/>
                <a:cs typeface="Arial"/>
                <a:sym typeface="Arial"/>
              </a:rPr>
              <a:t>The corresponding author</a:t>
            </a:r>
            <a:r>
              <a:rPr lang="it" sz="1100">
                <a:solidFill>
                  <a:srgbClr val="000000"/>
                </a:solidFill>
                <a:latin typeface="Arial"/>
                <a:ea typeface="Arial"/>
                <a:cs typeface="Arial"/>
                <a:sym typeface="Arial"/>
              </a:rPr>
              <a:t> of the paper published is responsible for depositing the open access version of the paper that is compliant with the publisher policy and the European Commission mandates. </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a:solidFill>
                  <a:srgbClr val="000000"/>
                </a:solidFill>
                <a:latin typeface="Arial"/>
                <a:ea typeface="Arial"/>
                <a:cs typeface="Arial"/>
                <a:sym typeface="Arial"/>
              </a:rPr>
              <a:t>All articles should contain the </a:t>
            </a:r>
            <a:r>
              <a:rPr lang="it" sz="1100">
                <a:solidFill>
                  <a:srgbClr val="000000"/>
                </a:solidFill>
                <a:highlight>
                  <a:srgbClr val="F8E71C"/>
                </a:highlight>
                <a:latin typeface="Arial"/>
                <a:ea typeface="Arial"/>
                <a:cs typeface="Arial"/>
                <a:sym typeface="Arial"/>
              </a:rPr>
              <a:t>reference to the project</a:t>
            </a:r>
            <a:r>
              <a:rPr lang="it" sz="1100">
                <a:solidFill>
                  <a:srgbClr val="000000"/>
                </a:solidFill>
                <a:latin typeface="Arial"/>
                <a:ea typeface="Arial"/>
                <a:cs typeface="Arial"/>
                <a:sym typeface="Arial"/>
              </a:rPr>
              <a:t>, possibly in the “funding” or “acknowledgment” sections. Suggested form is the following: </a:t>
            </a:r>
            <a:endParaRPr sz="1100">
              <a:solidFill>
                <a:srgbClr val="000000"/>
              </a:solidFill>
              <a:highlight>
                <a:srgbClr val="D9EAD3"/>
              </a:highlight>
              <a:latin typeface="Arial"/>
              <a:ea typeface="Arial"/>
              <a:cs typeface="Arial"/>
              <a:sym typeface="Arial"/>
            </a:endParaRPr>
          </a:p>
          <a:p>
            <a:pPr indent="0" lvl="0" marL="0" rtl="0" algn="just">
              <a:spcBef>
                <a:spcPts val="0"/>
              </a:spcBef>
              <a:spcAft>
                <a:spcPts val="0"/>
              </a:spcAft>
              <a:buNone/>
            </a:pPr>
            <a:r>
              <a:t/>
            </a:r>
            <a:endParaRPr sz="1100">
              <a:solidFill>
                <a:srgbClr val="000000"/>
              </a:solidFill>
              <a:highlight>
                <a:srgbClr val="D9EAD3"/>
              </a:highlight>
              <a:latin typeface="Arial"/>
              <a:ea typeface="Arial"/>
              <a:cs typeface="Arial"/>
              <a:sym typeface="Arial"/>
            </a:endParaRPr>
          </a:p>
          <a:p>
            <a:pPr indent="0" lvl="0" marL="0" rtl="0" algn="just">
              <a:spcBef>
                <a:spcPts val="0"/>
              </a:spcBef>
              <a:spcAft>
                <a:spcPts val="0"/>
              </a:spcAft>
              <a:buNone/>
            </a:pPr>
            <a:r>
              <a:rPr i="1" lang="it" sz="1100">
                <a:solidFill>
                  <a:srgbClr val="000000"/>
                </a:solidFill>
                <a:latin typeface="Arial"/>
                <a:ea typeface="Arial"/>
                <a:cs typeface="Arial"/>
                <a:sym typeface="Arial"/>
              </a:rPr>
              <a:t>“This [article/chapter/report/result/equipment] is part of the CODECS project - "Maximising the CO-benefits of agricultural Digitalisation through conducive digital ECoSystems". The project has received funding from the European Union’s Horizon Research and Innovation Actions under the HORIZON-CL6-2021-GOVERNANCE-01 call, grant agreement No 101060179.”</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pic>
        <p:nvPicPr>
          <p:cNvPr id="1684" name="Google Shape;1684;p157"/>
          <p:cNvPicPr preferRelativeResize="0"/>
          <p:nvPr/>
        </p:nvPicPr>
        <p:blipFill>
          <a:blip r:embed="rId3">
            <a:alphaModFix/>
          </a:blip>
          <a:stretch>
            <a:fillRect/>
          </a:stretch>
        </p:blipFill>
        <p:spPr>
          <a:xfrm>
            <a:off x="765125" y="1487200"/>
            <a:ext cx="831750" cy="831750"/>
          </a:xfrm>
          <a:prstGeom prst="rect">
            <a:avLst/>
          </a:prstGeom>
          <a:noFill/>
          <a:ln>
            <a:noFill/>
          </a:ln>
        </p:spPr>
      </p:pic>
      <p:pic>
        <p:nvPicPr>
          <p:cNvPr id="1685" name="Google Shape;1685;p157"/>
          <p:cNvPicPr preferRelativeResize="0"/>
          <p:nvPr/>
        </p:nvPicPr>
        <p:blipFill>
          <a:blip r:embed="rId4">
            <a:alphaModFix/>
          </a:blip>
          <a:stretch>
            <a:fillRect/>
          </a:stretch>
        </p:blipFill>
        <p:spPr>
          <a:xfrm>
            <a:off x="2835100" y="819825"/>
            <a:ext cx="1194516" cy="646500"/>
          </a:xfrm>
          <a:prstGeom prst="rect">
            <a:avLst/>
          </a:prstGeom>
          <a:noFill/>
          <a:ln>
            <a:noFill/>
          </a:ln>
        </p:spPr>
      </p:pic>
      <p:pic>
        <p:nvPicPr>
          <p:cNvPr id="1686" name="Google Shape;1686;p157"/>
          <p:cNvPicPr preferRelativeResize="0"/>
          <p:nvPr/>
        </p:nvPicPr>
        <p:blipFill>
          <a:blip r:embed="rId5">
            <a:alphaModFix/>
          </a:blip>
          <a:stretch>
            <a:fillRect/>
          </a:stretch>
        </p:blipFill>
        <p:spPr>
          <a:xfrm>
            <a:off x="5093525" y="526377"/>
            <a:ext cx="1085400" cy="1007248"/>
          </a:xfrm>
          <a:prstGeom prst="rect">
            <a:avLst/>
          </a:prstGeom>
          <a:noFill/>
          <a:ln>
            <a:noFill/>
          </a:ln>
        </p:spPr>
      </p:pic>
      <p:pic>
        <p:nvPicPr>
          <p:cNvPr id="1687" name="Google Shape;1687;p157"/>
          <p:cNvPicPr preferRelativeResize="0"/>
          <p:nvPr/>
        </p:nvPicPr>
        <p:blipFill>
          <a:blip r:embed="rId6">
            <a:alphaModFix/>
          </a:blip>
          <a:stretch>
            <a:fillRect/>
          </a:stretch>
        </p:blipFill>
        <p:spPr>
          <a:xfrm>
            <a:off x="3046750" y="2231998"/>
            <a:ext cx="831750" cy="831729"/>
          </a:xfrm>
          <a:prstGeom prst="rect">
            <a:avLst/>
          </a:prstGeom>
          <a:noFill/>
          <a:ln>
            <a:noFill/>
          </a:ln>
        </p:spPr>
      </p:pic>
      <p:pic>
        <p:nvPicPr>
          <p:cNvPr id="1688" name="Google Shape;1688;p157"/>
          <p:cNvPicPr preferRelativeResize="0"/>
          <p:nvPr/>
        </p:nvPicPr>
        <p:blipFill>
          <a:blip r:embed="rId7">
            <a:alphaModFix/>
          </a:blip>
          <a:stretch>
            <a:fillRect/>
          </a:stretch>
        </p:blipFill>
        <p:spPr>
          <a:xfrm>
            <a:off x="5337263" y="2291901"/>
            <a:ext cx="711925" cy="711925"/>
          </a:xfrm>
          <a:prstGeom prst="rect">
            <a:avLst/>
          </a:prstGeom>
          <a:noFill/>
          <a:ln>
            <a:noFill/>
          </a:ln>
        </p:spPr>
      </p:pic>
      <p:pic>
        <p:nvPicPr>
          <p:cNvPr id="1689" name="Google Shape;1689;p157"/>
          <p:cNvPicPr preferRelativeResize="0"/>
          <p:nvPr/>
        </p:nvPicPr>
        <p:blipFill>
          <a:blip r:embed="rId8">
            <a:alphaModFix/>
          </a:blip>
          <a:stretch>
            <a:fillRect/>
          </a:stretch>
        </p:blipFill>
        <p:spPr>
          <a:xfrm>
            <a:off x="7649600" y="1731287"/>
            <a:ext cx="644904" cy="932925"/>
          </a:xfrm>
          <a:prstGeom prst="rect">
            <a:avLst/>
          </a:prstGeom>
          <a:noFill/>
          <a:ln>
            <a:noFill/>
          </a:ln>
        </p:spPr>
      </p:pic>
      <p:pic>
        <p:nvPicPr>
          <p:cNvPr id="1690" name="Google Shape;1690;p157"/>
          <p:cNvPicPr preferRelativeResize="0"/>
          <p:nvPr/>
        </p:nvPicPr>
        <p:blipFill>
          <a:blip r:embed="rId9">
            <a:alphaModFix/>
          </a:blip>
          <a:stretch>
            <a:fillRect/>
          </a:stretch>
        </p:blipFill>
        <p:spPr>
          <a:xfrm>
            <a:off x="765125" y="3525825"/>
            <a:ext cx="831750" cy="831750"/>
          </a:xfrm>
          <a:prstGeom prst="rect">
            <a:avLst/>
          </a:prstGeom>
          <a:noFill/>
          <a:ln>
            <a:noFill/>
          </a:ln>
        </p:spPr>
      </p:pic>
      <p:sp>
        <p:nvSpPr>
          <p:cNvPr id="1691" name="Google Shape;1691;p157"/>
          <p:cNvSpPr txBox="1"/>
          <p:nvPr/>
        </p:nvSpPr>
        <p:spPr>
          <a:xfrm>
            <a:off x="418375" y="2408638"/>
            <a:ext cx="1488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Researcher decide where to publish</a:t>
            </a:r>
            <a:endParaRPr sz="1000"/>
          </a:p>
        </p:txBody>
      </p:sp>
      <p:sp>
        <p:nvSpPr>
          <p:cNvPr id="1692" name="Google Shape;1692;p157"/>
          <p:cNvSpPr txBox="1"/>
          <p:nvPr/>
        </p:nvSpPr>
        <p:spPr>
          <a:xfrm>
            <a:off x="2456550" y="1473375"/>
            <a:ext cx="194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Open Access Journals:</a:t>
            </a:r>
            <a:endParaRPr sz="1000"/>
          </a:p>
          <a:p>
            <a:pPr indent="0" lvl="0" marL="0" rtl="0" algn="ctr">
              <a:spcBef>
                <a:spcPts val="0"/>
              </a:spcBef>
              <a:spcAft>
                <a:spcPts val="0"/>
              </a:spcAft>
              <a:buNone/>
            </a:pPr>
            <a:r>
              <a:rPr lang="it" sz="1000"/>
              <a:t> Doaj.org</a:t>
            </a:r>
            <a:endParaRPr sz="1000"/>
          </a:p>
          <a:p>
            <a:pPr indent="0" lvl="0" marL="0" rtl="0" algn="l">
              <a:spcBef>
                <a:spcPts val="0"/>
              </a:spcBef>
              <a:spcAft>
                <a:spcPts val="0"/>
              </a:spcAft>
              <a:buNone/>
            </a:pPr>
            <a:r>
              <a:t/>
            </a:r>
            <a:endParaRPr sz="1000"/>
          </a:p>
        </p:txBody>
      </p:sp>
      <p:sp>
        <p:nvSpPr>
          <p:cNvPr id="1693" name="Google Shape;1693;p157"/>
          <p:cNvSpPr txBox="1"/>
          <p:nvPr/>
        </p:nvSpPr>
        <p:spPr>
          <a:xfrm>
            <a:off x="4513950" y="1473375"/>
            <a:ext cx="2055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Check if Article Processing Charges are required</a:t>
            </a:r>
            <a:endParaRPr sz="1000"/>
          </a:p>
          <a:p>
            <a:pPr indent="0" lvl="0" marL="0" rtl="0" algn="ctr">
              <a:spcBef>
                <a:spcPts val="0"/>
              </a:spcBef>
              <a:spcAft>
                <a:spcPts val="0"/>
              </a:spcAft>
              <a:buNone/>
            </a:pPr>
            <a:r>
              <a:t/>
            </a:r>
            <a:endParaRPr sz="1000"/>
          </a:p>
        </p:txBody>
      </p:sp>
      <p:sp>
        <p:nvSpPr>
          <p:cNvPr id="1694" name="Google Shape;1694;p157"/>
          <p:cNvSpPr txBox="1"/>
          <p:nvPr/>
        </p:nvSpPr>
        <p:spPr>
          <a:xfrm>
            <a:off x="6876150" y="1244775"/>
            <a:ext cx="2055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Immediate Open Access</a:t>
            </a:r>
            <a:endParaRPr sz="1000"/>
          </a:p>
          <a:p>
            <a:pPr indent="0" lvl="0" marL="0" rtl="0" algn="ctr">
              <a:spcBef>
                <a:spcPts val="0"/>
              </a:spcBef>
              <a:spcAft>
                <a:spcPts val="0"/>
              </a:spcAft>
              <a:buNone/>
            </a:pPr>
            <a:r>
              <a:t/>
            </a:r>
            <a:endParaRPr sz="1000"/>
          </a:p>
        </p:txBody>
      </p:sp>
      <p:sp>
        <p:nvSpPr>
          <p:cNvPr id="1695" name="Google Shape;1695;p157"/>
          <p:cNvSpPr txBox="1"/>
          <p:nvPr/>
        </p:nvSpPr>
        <p:spPr>
          <a:xfrm>
            <a:off x="6876150" y="2811875"/>
            <a:ext cx="2191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000"/>
              <a:t>Immediate Open Access </a:t>
            </a:r>
            <a:r>
              <a:rPr lang="it" sz="1000"/>
              <a:t>to </a:t>
            </a:r>
            <a:endParaRPr sz="1000"/>
          </a:p>
          <a:p>
            <a:pPr indent="0" lvl="0" marL="0" rtl="0" algn="ctr">
              <a:spcBef>
                <a:spcPts val="0"/>
              </a:spcBef>
              <a:spcAft>
                <a:spcPts val="0"/>
              </a:spcAft>
              <a:buNone/>
            </a:pPr>
            <a:r>
              <a:rPr lang="it" sz="1000"/>
              <a:t>allowed Open Access version</a:t>
            </a:r>
            <a:endParaRPr sz="1000"/>
          </a:p>
          <a:p>
            <a:pPr indent="0" lvl="0" marL="0" rtl="0" algn="ctr">
              <a:spcBef>
                <a:spcPts val="0"/>
              </a:spcBef>
              <a:spcAft>
                <a:spcPts val="0"/>
              </a:spcAft>
              <a:buNone/>
            </a:pPr>
            <a:r>
              <a:t/>
            </a:r>
            <a:endParaRPr sz="1000"/>
          </a:p>
        </p:txBody>
      </p:sp>
      <p:sp>
        <p:nvSpPr>
          <p:cNvPr id="1696" name="Google Shape;1696;p157"/>
          <p:cNvSpPr txBox="1"/>
          <p:nvPr/>
        </p:nvSpPr>
        <p:spPr>
          <a:xfrm>
            <a:off x="4459800" y="3101475"/>
            <a:ext cx="2316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Self-archiving in a </a:t>
            </a:r>
            <a:endParaRPr sz="1000"/>
          </a:p>
          <a:p>
            <a:pPr indent="0" lvl="0" marL="0" rtl="0" algn="ctr">
              <a:spcBef>
                <a:spcPts val="0"/>
              </a:spcBef>
              <a:spcAft>
                <a:spcPts val="0"/>
              </a:spcAft>
              <a:buNone/>
            </a:pPr>
            <a:r>
              <a:rPr lang="it" sz="1000"/>
              <a:t>repository</a:t>
            </a:r>
            <a:endParaRPr sz="1000"/>
          </a:p>
          <a:p>
            <a:pPr indent="0" lvl="0" marL="0" rtl="0" algn="ctr">
              <a:spcBef>
                <a:spcPts val="0"/>
              </a:spcBef>
              <a:spcAft>
                <a:spcPts val="0"/>
              </a:spcAft>
              <a:buNone/>
            </a:pPr>
            <a:r>
              <a:t/>
            </a:r>
            <a:endParaRPr sz="1000"/>
          </a:p>
        </p:txBody>
      </p:sp>
      <p:sp>
        <p:nvSpPr>
          <p:cNvPr id="1697" name="Google Shape;1697;p157"/>
          <p:cNvSpPr txBox="1"/>
          <p:nvPr/>
        </p:nvSpPr>
        <p:spPr>
          <a:xfrm>
            <a:off x="2532750" y="3225975"/>
            <a:ext cx="1949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Subscription based Journals</a:t>
            </a:r>
            <a:endParaRPr sz="1000"/>
          </a:p>
        </p:txBody>
      </p:sp>
      <p:sp>
        <p:nvSpPr>
          <p:cNvPr id="1698" name="Google Shape;1698;p157"/>
          <p:cNvSpPr txBox="1"/>
          <p:nvPr/>
        </p:nvSpPr>
        <p:spPr>
          <a:xfrm>
            <a:off x="74525" y="4348250"/>
            <a:ext cx="2055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000"/>
              <a:t>Check publishers policies on </a:t>
            </a:r>
            <a:r>
              <a:rPr lang="it" sz="1000" u="sng">
                <a:solidFill>
                  <a:schemeClr val="hlink"/>
                </a:solidFill>
                <a:hlinkClick r:id="rId10"/>
              </a:rPr>
              <a:t>https://v2.sherpa.ac.uk/romeo/</a:t>
            </a:r>
            <a:endParaRPr sz="1000"/>
          </a:p>
          <a:p>
            <a:pPr indent="0" lvl="0" marL="0" rtl="0" algn="ctr">
              <a:spcBef>
                <a:spcPts val="0"/>
              </a:spcBef>
              <a:spcAft>
                <a:spcPts val="0"/>
              </a:spcAft>
              <a:buNone/>
            </a:pPr>
            <a:r>
              <a:rPr lang="it" sz="1000"/>
              <a:t>Check for compliance:</a:t>
            </a:r>
            <a:endParaRPr sz="1000"/>
          </a:p>
          <a:p>
            <a:pPr indent="0" lvl="0" marL="0" rtl="0" algn="ctr">
              <a:spcBef>
                <a:spcPts val="0"/>
              </a:spcBef>
              <a:spcAft>
                <a:spcPts val="0"/>
              </a:spcAft>
              <a:buNone/>
            </a:pPr>
            <a:r>
              <a:rPr lang="it" sz="1000" u="sng">
                <a:solidFill>
                  <a:schemeClr val="hlink"/>
                </a:solidFill>
                <a:hlinkClick r:id="rId11"/>
              </a:rPr>
              <a:t>https://journalcheckertool.org/</a:t>
            </a:r>
            <a:r>
              <a:rPr lang="it" sz="1000"/>
              <a:t> </a:t>
            </a:r>
            <a:r>
              <a:rPr lang="it" sz="1000"/>
              <a:t> </a:t>
            </a:r>
            <a:endParaRPr sz="1000"/>
          </a:p>
        </p:txBody>
      </p:sp>
      <p:sp>
        <p:nvSpPr>
          <p:cNvPr id="1699" name="Google Shape;1699;p157"/>
          <p:cNvSpPr/>
          <p:nvPr/>
        </p:nvSpPr>
        <p:spPr>
          <a:xfrm>
            <a:off x="778013" y="3559013"/>
            <a:ext cx="771600" cy="7716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00" name="Google Shape;1700;p157"/>
          <p:cNvCxnSpPr/>
          <p:nvPr/>
        </p:nvCxnSpPr>
        <p:spPr>
          <a:xfrm rot="10800000">
            <a:off x="1232675" y="2999788"/>
            <a:ext cx="0" cy="333000"/>
          </a:xfrm>
          <a:prstGeom prst="straightConnector1">
            <a:avLst/>
          </a:prstGeom>
          <a:noFill/>
          <a:ln cap="flat" cmpd="sng" w="9525">
            <a:solidFill>
              <a:schemeClr val="dk2"/>
            </a:solidFill>
            <a:prstDash val="solid"/>
            <a:round/>
            <a:headEnd len="med" w="med" type="none"/>
            <a:tailEnd len="med" w="med" type="triangle"/>
          </a:ln>
        </p:spPr>
      </p:cxnSp>
      <p:cxnSp>
        <p:nvCxnSpPr>
          <p:cNvPr id="1701" name="Google Shape;1701;p157"/>
          <p:cNvCxnSpPr/>
          <p:nvPr/>
        </p:nvCxnSpPr>
        <p:spPr>
          <a:xfrm>
            <a:off x="4269550" y="1122175"/>
            <a:ext cx="639900" cy="0"/>
          </a:xfrm>
          <a:prstGeom prst="straightConnector1">
            <a:avLst/>
          </a:prstGeom>
          <a:noFill/>
          <a:ln cap="flat" cmpd="sng" w="9525">
            <a:solidFill>
              <a:schemeClr val="dk2"/>
            </a:solidFill>
            <a:prstDash val="solid"/>
            <a:round/>
            <a:headEnd len="med" w="med" type="none"/>
            <a:tailEnd len="med" w="med" type="triangle"/>
          </a:ln>
        </p:spPr>
      </p:cxnSp>
      <p:cxnSp>
        <p:nvCxnSpPr>
          <p:cNvPr id="1702" name="Google Shape;1702;p157"/>
          <p:cNvCxnSpPr/>
          <p:nvPr/>
        </p:nvCxnSpPr>
        <p:spPr>
          <a:xfrm>
            <a:off x="4269550" y="2736800"/>
            <a:ext cx="639900" cy="0"/>
          </a:xfrm>
          <a:prstGeom prst="straightConnector1">
            <a:avLst/>
          </a:prstGeom>
          <a:noFill/>
          <a:ln cap="flat" cmpd="sng" w="9525">
            <a:solidFill>
              <a:schemeClr val="dk2"/>
            </a:solidFill>
            <a:prstDash val="solid"/>
            <a:round/>
            <a:headEnd len="med" w="med" type="none"/>
            <a:tailEnd len="med" w="med" type="triangle"/>
          </a:ln>
        </p:spPr>
      </p:cxnSp>
      <p:cxnSp>
        <p:nvCxnSpPr>
          <p:cNvPr id="1703" name="Google Shape;1703;p157"/>
          <p:cNvCxnSpPr/>
          <p:nvPr/>
        </p:nvCxnSpPr>
        <p:spPr>
          <a:xfrm>
            <a:off x="1048675" y="2990950"/>
            <a:ext cx="0" cy="350700"/>
          </a:xfrm>
          <a:prstGeom prst="straightConnector1">
            <a:avLst/>
          </a:prstGeom>
          <a:noFill/>
          <a:ln cap="flat" cmpd="sng" w="9525">
            <a:solidFill>
              <a:schemeClr val="dk2"/>
            </a:solidFill>
            <a:prstDash val="solid"/>
            <a:round/>
            <a:headEnd len="med" w="med" type="none"/>
            <a:tailEnd len="med" w="med" type="triangle"/>
          </a:ln>
        </p:spPr>
      </p:cxnSp>
      <p:cxnSp>
        <p:nvCxnSpPr>
          <p:cNvPr id="1704" name="Google Shape;1704;p157"/>
          <p:cNvCxnSpPr/>
          <p:nvPr/>
        </p:nvCxnSpPr>
        <p:spPr>
          <a:xfrm>
            <a:off x="6182550" y="1092375"/>
            <a:ext cx="701700" cy="216600"/>
          </a:xfrm>
          <a:prstGeom prst="straightConnector1">
            <a:avLst/>
          </a:prstGeom>
          <a:noFill/>
          <a:ln cap="flat" cmpd="sng" w="9525">
            <a:solidFill>
              <a:schemeClr val="dk2"/>
            </a:solidFill>
            <a:prstDash val="solid"/>
            <a:round/>
            <a:headEnd len="med" w="med" type="none"/>
            <a:tailEnd len="med" w="med" type="triangle"/>
          </a:ln>
        </p:spPr>
      </p:cxnSp>
      <p:cxnSp>
        <p:nvCxnSpPr>
          <p:cNvPr id="1705" name="Google Shape;1705;p157"/>
          <p:cNvCxnSpPr/>
          <p:nvPr/>
        </p:nvCxnSpPr>
        <p:spPr>
          <a:xfrm flipH="1" rot="10800000">
            <a:off x="6276025" y="3030775"/>
            <a:ext cx="630600" cy="237000"/>
          </a:xfrm>
          <a:prstGeom prst="straightConnector1">
            <a:avLst/>
          </a:prstGeom>
          <a:noFill/>
          <a:ln cap="flat" cmpd="sng" w="9525">
            <a:solidFill>
              <a:schemeClr val="dk2"/>
            </a:solidFill>
            <a:prstDash val="solid"/>
            <a:round/>
            <a:headEnd len="med" w="med" type="none"/>
            <a:tailEnd len="med" w="med" type="triangle"/>
          </a:ln>
        </p:spPr>
      </p:cxnSp>
      <p:cxnSp>
        <p:nvCxnSpPr>
          <p:cNvPr id="1706" name="Google Shape;1706;p157"/>
          <p:cNvCxnSpPr/>
          <p:nvPr/>
        </p:nvCxnSpPr>
        <p:spPr>
          <a:xfrm rot="10800000">
            <a:off x="6157500" y="2744725"/>
            <a:ext cx="319500" cy="0"/>
          </a:xfrm>
          <a:prstGeom prst="straightConnector1">
            <a:avLst/>
          </a:prstGeom>
          <a:noFill/>
          <a:ln cap="flat" cmpd="sng" w="9525">
            <a:solidFill>
              <a:srgbClr val="D83829"/>
            </a:solidFill>
            <a:prstDash val="solid"/>
            <a:round/>
            <a:headEnd len="med" w="med" type="none"/>
            <a:tailEnd len="med" w="med" type="triangle"/>
          </a:ln>
        </p:spPr>
      </p:cxnSp>
      <p:sp>
        <p:nvSpPr>
          <p:cNvPr id="1707" name="Google Shape;1707;p157"/>
          <p:cNvSpPr txBox="1"/>
          <p:nvPr/>
        </p:nvSpPr>
        <p:spPr>
          <a:xfrm>
            <a:off x="6429375" y="1767638"/>
            <a:ext cx="1302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it" sz="1000">
                <a:solidFill>
                  <a:srgbClr val="D83829"/>
                </a:solidFill>
              </a:rPr>
              <a:t>Always</a:t>
            </a:r>
            <a:r>
              <a:rPr lang="it">
                <a:solidFill>
                  <a:srgbClr val="D83829"/>
                </a:solidFill>
                <a:latin typeface="Playfair Display"/>
                <a:ea typeface="Playfair Display"/>
                <a:cs typeface="Playfair Display"/>
                <a:sym typeface="Playfair Display"/>
              </a:rPr>
              <a:t> </a:t>
            </a:r>
            <a:r>
              <a:rPr lang="it" sz="1000">
                <a:solidFill>
                  <a:srgbClr val="D83829"/>
                </a:solidFill>
              </a:rPr>
              <a:t>deposit</a:t>
            </a:r>
            <a:endParaRPr>
              <a:solidFill>
                <a:srgbClr val="D83829"/>
              </a:solidFill>
              <a:latin typeface="Playfair Display"/>
              <a:ea typeface="Playfair Display"/>
              <a:cs typeface="Playfair Display"/>
              <a:sym typeface="Playfair Display"/>
            </a:endParaRPr>
          </a:p>
        </p:txBody>
      </p:sp>
      <p:cxnSp>
        <p:nvCxnSpPr>
          <p:cNvPr id="1708" name="Google Shape;1708;p157"/>
          <p:cNvCxnSpPr/>
          <p:nvPr/>
        </p:nvCxnSpPr>
        <p:spPr>
          <a:xfrm flipH="1">
            <a:off x="2394825" y="1101550"/>
            <a:ext cx="33300" cy="3263400"/>
          </a:xfrm>
          <a:prstGeom prst="straightConnector1">
            <a:avLst/>
          </a:prstGeom>
          <a:noFill/>
          <a:ln cap="flat" cmpd="sng" w="9525">
            <a:solidFill>
              <a:schemeClr val="dk2"/>
            </a:solidFill>
            <a:prstDash val="solid"/>
            <a:round/>
            <a:headEnd len="med" w="med" type="none"/>
            <a:tailEnd len="med" w="med" type="none"/>
          </a:ln>
        </p:spPr>
      </p:cxnSp>
      <p:cxnSp>
        <p:nvCxnSpPr>
          <p:cNvPr id="1709" name="Google Shape;1709;p157"/>
          <p:cNvCxnSpPr/>
          <p:nvPr/>
        </p:nvCxnSpPr>
        <p:spPr>
          <a:xfrm>
            <a:off x="2428125" y="1101550"/>
            <a:ext cx="281700" cy="0"/>
          </a:xfrm>
          <a:prstGeom prst="straightConnector1">
            <a:avLst/>
          </a:prstGeom>
          <a:noFill/>
          <a:ln cap="flat" cmpd="sng" w="9525">
            <a:solidFill>
              <a:schemeClr val="dk2"/>
            </a:solidFill>
            <a:prstDash val="solid"/>
            <a:round/>
            <a:headEnd len="med" w="med" type="none"/>
            <a:tailEnd len="med" w="med" type="none"/>
          </a:ln>
        </p:spPr>
      </p:cxnSp>
      <p:cxnSp>
        <p:nvCxnSpPr>
          <p:cNvPr id="1710" name="Google Shape;1710;p157"/>
          <p:cNvCxnSpPr/>
          <p:nvPr/>
        </p:nvCxnSpPr>
        <p:spPr>
          <a:xfrm>
            <a:off x="2428125" y="2754125"/>
            <a:ext cx="281700" cy="0"/>
          </a:xfrm>
          <a:prstGeom prst="straightConnector1">
            <a:avLst/>
          </a:prstGeom>
          <a:noFill/>
          <a:ln cap="flat" cmpd="sng" w="9525">
            <a:solidFill>
              <a:schemeClr val="dk2"/>
            </a:solidFill>
            <a:prstDash val="solid"/>
            <a:round/>
            <a:headEnd len="med" w="med" type="none"/>
            <a:tailEnd len="med" w="med" type="none"/>
          </a:ln>
        </p:spPr>
      </p:cxnSp>
      <p:cxnSp>
        <p:nvCxnSpPr>
          <p:cNvPr id="1711" name="Google Shape;1711;p157"/>
          <p:cNvCxnSpPr/>
          <p:nvPr/>
        </p:nvCxnSpPr>
        <p:spPr>
          <a:xfrm flipH="1" rot="10800000">
            <a:off x="6477000" y="1442975"/>
            <a:ext cx="2400" cy="1305000"/>
          </a:xfrm>
          <a:prstGeom prst="straightConnector1">
            <a:avLst/>
          </a:prstGeom>
          <a:noFill/>
          <a:ln cap="flat" cmpd="sng" w="9525">
            <a:solidFill>
              <a:srgbClr val="D83829"/>
            </a:solidFill>
            <a:prstDash val="solid"/>
            <a:round/>
            <a:headEnd len="med" w="med" type="none"/>
            <a:tailEnd len="med" w="med" type="none"/>
          </a:ln>
        </p:spPr>
      </p:cxnSp>
      <p:cxnSp>
        <p:nvCxnSpPr>
          <p:cNvPr id="1712" name="Google Shape;1712;p157"/>
          <p:cNvCxnSpPr/>
          <p:nvPr/>
        </p:nvCxnSpPr>
        <p:spPr>
          <a:xfrm>
            <a:off x="6477000" y="1442975"/>
            <a:ext cx="500100" cy="0"/>
          </a:xfrm>
          <a:prstGeom prst="straightConnector1">
            <a:avLst/>
          </a:prstGeom>
          <a:noFill/>
          <a:ln cap="flat" cmpd="sng" w="9525">
            <a:solidFill>
              <a:srgbClr val="D83829"/>
            </a:solidFill>
            <a:prstDash val="solid"/>
            <a:round/>
            <a:headEnd len="med" w="med" type="none"/>
            <a:tailEnd len="med" w="med" type="none"/>
          </a:ln>
        </p:spPr>
      </p:cxnSp>
      <p:cxnSp>
        <p:nvCxnSpPr>
          <p:cNvPr id="1713" name="Google Shape;1713;p157"/>
          <p:cNvCxnSpPr/>
          <p:nvPr/>
        </p:nvCxnSpPr>
        <p:spPr>
          <a:xfrm>
            <a:off x="2394825" y="4364938"/>
            <a:ext cx="281700" cy="0"/>
          </a:xfrm>
          <a:prstGeom prst="straightConnector1">
            <a:avLst/>
          </a:prstGeom>
          <a:noFill/>
          <a:ln cap="flat" cmpd="sng" w="9525">
            <a:solidFill>
              <a:schemeClr val="dk2"/>
            </a:solidFill>
            <a:prstDash val="solid"/>
            <a:round/>
            <a:headEnd len="med" w="med" type="none"/>
            <a:tailEnd len="med" w="med" type="none"/>
          </a:ln>
        </p:spPr>
      </p:cxnSp>
      <p:pic>
        <p:nvPicPr>
          <p:cNvPr id="1714" name="Google Shape;1714;p157"/>
          <p:cNvPicPr preferRelativeResize="0"/>
          <p:nvPr/>
        </p:nvPicPr>
        <p:blipFill rotWithShape="1">
          <a:blip r:embed="rId12">
            <a:alphaModFix/>
          </a:blip>
          <a:srcRect b="0" l="0" r="46918" t="0"/>
          <a:stretch/>
        </p:blipFill>
        <p:spPr>
          <a:xfrm>
            <a:off x="2861125" y="4015300"/>
            <a:ext cx="1168500" cy="711925"/>
          </a:xfrm>
          <a:prstGeom prst="rect">
            <a:avLst/>
          </a:prstGeom>
          <a:noFill/>
          <a:ln>
            <a:noFill/>
          </a:ln>
        </p:spPr>
      </p:pic>
      <p:sp>
        <p:nvSpPr>
          <p:cNvPr id="1715" name="Google Shape;1715;p157"/>
          <p:cNvSpPr txBox="1"/>
          <p:nvPr/>
        </p:nvSpPr>
        <p:spPr>
          <a:xfrm>
            <a:off x="4085725" y="3845625"/>
            <a:ext cx="4573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t>Open Research Europe</a:t>
            </a:r>
            <a:endParaRPr sz="1000"/>
          </a:p>
          <a:p>
            <a:pPr indent="0" lvl="0" marL="0" rtl="0" algn="l">
              <a:spcBef>
                <a:spcPts val="0"/>
              </a:spcBef>
              <a:spcAft>
                <a:spcPts val="0"/>
              </a:spcAft>
              <a:buNone/>
            </a:pPr>
            <a:r>
              <a:rPr lang="it" sz="1000"/>
              <a:t>By default you have:</a:t>
            </a:r>
            <a:endParaRPr sz="1000"/>
          </a:p>
          <a:p>
            <a:pPr indent="-292100" lvl="0" marL="457200" rtl="0" algn="l">
              <a:spcBef>
                <a:spcPts val="0"/>
              </a:spcBef>
              <a:spcAft>
                <a:spcPts val="0"/>
              </a:spcAft>
              <a:buClr>
                <a:schemeClr val="dk2"/>
              </a:buClr>
              <a:buSzPts val="1000"/>
              <a:buChar char="●"/>
            </a:pPr>
            <a:r>
              <a:rPr lang="it" sz="1000">
                <a:solidFill>
                  <a:schemeClr val="dk2"/>
                </a:solidFill>
              </a:rPr>
              <a:t>deposit in Zenodo</a:t>
            </a:r>
            <a:endParaRPr sz="1000">
              <a:solidFill>
                <a:schemeClr val="dk2"/>
              </a:solidFill>
            </a:endParaRPr>
          </a:p>
          <a:p>
            <a:pPr indent="-292100" lvl="0" marL="457200" rtl="0" algn="l">
              <a:spcBef>
                <a:spcPts val="0"/>
              </a:spcBef>
              <a:spcAft>
                <a:spcPts val="0"/>
              </a:spcAft>
              <a:buClr>
                <a:schemeClr val="dk2"/>
              </a:buClr>
              <a:buSzPts val="1000"/>
              <a:buChar char="●"/>
            </a:pPr>
            <a:r>
              <a:rPr lang="it" sz="1000">
                <a:solidFill>
                  <a:schemeClr val="dk2"/>
                </a:solidFill>
              </a:rPr>
              <a:t>open peer review  </a:t>
            </a:r>
            <a:endParaRPr sz="1000">
              <a:solidFill>
                <a:schemeClr val="dk2"/>
              </a:solidFill>
            </a:endParaRPr>
          </a:p>
          <a:p>
            <a:pPr indent="-292100" lvl="0" marL="457200" rtl="0" algn="l">
              <a:spcBef>
                <a:spcPts val="0"/>
              </a:spcBef>
              <a:spcAft>
                <a:spcPts val="0"/>
              </a:spcAft>
              <a:buClr>
                <a:schemeClr val="dk2"/>
              </a:buClr>
              <a:buSzPts val="1000"/>
              <a:buChar char="●"/>
            </a:pPr>
            <a:r>
              <a:rPr lang="it" sz="1000">
                <a:solidFill>
                  <a:schemeClr val="dk2"/>
                </a:solidFill>
              </a:rPr>
              <a:t>inclusion of underlying data/tools  </a:t>
            </a:r>
            <a:endParaRPr sz="1000">
              <a:solidFill>
                <a:schemeClr val="dk2"/>
              </a:solidFill>
            </a:endParaRPr>
          </a:p>
          <a:p>
            <a:pPr indent="0" lvl="0" marL="0" rtl="0" algn="l">
              <a:spcBef>
                <a:spcPts val="0"/>
              </a:spcBef>
              <a:spcAft>
                <a:spcPts val="0"/>
              </a:spcAft>
              <a:buNone/>
            </a:pPr>
            <a:r>
              <a:t/>
            </a:r>
            <a:endParaRPr sz="1000"/>
          </a:p>
        </p:txBody>
      </p:sp>
      <p:cxnSp>
        <p:nvCxnSpPr>
          <p:cNvPr id="1716" name="Google Shape;1716;p157"/>
          <p:cNvCxnSpPr/>
          <p:nvPr/>
        </p:nvCxnSpPr>
        <p:spPr>
          <a:xfrm>
            <a:off x="1906675" y="2754125"/>
            <a:ext cx="528000" cy="0"/>
          </a:xfrm>
          <a:prstGeom prst="straightConnector1">
            <a:avLst/>
          </a:prstGeom>
          <a:noFill/>
          <a:ln cap="flat" cmpd="sng" w="9525">
            <a:solidFill>
              <a:schemeClr val="dk2"/>
            </a:solidFill>
            <a:prstDash val="solid"/>
            <a:round/>
            <a:headEnd len="med" w="med" type="none"/>
            <a:tailEnd len="med" w="med" type="none"/>
          </a:ln>
        </p:spPr>
      </p:cxnSp>
      <p:sp>
        <p:nvSpPr>
          <p:cNvPr id="1717" name="Google Shape;1717;p157"/>
          <p:cNvSpPr txBox="1"/>
          <p:nvPr/>
        </p:nvSpPr>
        <p:spPr>
          <a:xfrm>
            <a:off x="235850" y="126175"/>
            <a:ext cx="741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400">
                <a:solidFill>
                  <a:schemeClr val="accent1"/>
                </a:solidFill>
                <a:latin typeface="Playfair Display"/>
                <a:ea typeface="Playfair Display"/>
                <a:cs typeface="Playfair Display"/>
                <a:sym typeface="Playfair Display"/>
              </a:rPr>
              <a:t>OA to publications in Horizon Europe</a:t>
            </a:r>
            <a:endParaRPr sz="2400">
              <a:solidFill>
                <a:schemeClr val="accent1"/>
              </a:solidFill>
              <a:latin typeface="Playfair Display"/>
              <a:ea typeface="Playfair Display"/>
              <a:cs typeface="Playfair Display"/>
              <a:sym typeface="Playfair Display"/>
            </a:endParaRPr>
          </a:p>
        </p:txBody>
      </p:sp>
      <p:sp>
        <p:nvSpPr>
          <p:cNvPr id="1718" name="Google Shape;1718;p157"/>
          <p:cNvSpPr txBox="1"/>
          <p:nvPr/>
        </p:nvSpPr>
        <p:spPr>
          <a:xfrm>
            <a:off x="6236525" y="4835700"/>
            <a:ext cx="2873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800">
                <a:solidFill>
                  <a:schemeClr val="accent1"/>
                </a:solidFill>
                <a:latin typeface="Playfair Display"/>
                <a:ea typeface="Playfair Display"/>
                <a:cs typeface="Playfair Display"/>
                <a:sym typeface="Playfair Display"/>
              </a:rPr>
              <a:t>Inspired and derived from a scheme by  </a:t>
            </a:r>
            <a:r>
              <a:rPr lang="it" sz="800" u="sng">
                <a:solidFill>
                  <a:schemeClr val="hlink"/>
                </a:solidFill>
                <a:latin typeface="Playfair Display"/>
                <a:ea typeface="Playfair Display"/>
                <a:cs typeface="Playfair Display"/>
                <a:sym typeface="Playfair Display"/>
                <a:hlinkClick r:id="rId13"/>
              </a:rPr>
              <a:t>Foster</a:t>
            </a:r>
            <a:r>
              <a:rPr lang="it" sz="800">
                <a:solidFill>
                  <a:schemeClr val="accent1"/>
                </a:solidFill>
                <a:latin typeface="Playfair Display"/>
                <a:ea typeface="Playfair Display"/>
                <a:cs typeface="Playfair Display"/>
                <a:sym typeface="Playfair Display"/>
              </a:rPr>
              <a:t> project</a:t>
            </a:r>
            <a:endParaRPr sz="800">
              <a:solidFill>
                <a:schemeClr val="accent1"/>
              </a:solidFill>
              <a:latin typeface="Playfair Display"/>
              <a:ea typeface="Playfair Display"/>
              <a:cs typeface="Playfair Display"/>
              <a:sym typeface="Playfair Display"/>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2" name="Shape 1722"/>
        <p:cNvGrpSpPr/>
        <p:nvPr/>
      </p:nvGrpSpPr>
      <p:grpSpPr>
        <a:xfrm>
          <a:off x="0" y="0"/>
          <a:ext cx="0" cy="0"/>
          <a:chOff x="0" y="0"/>
          <a:chExt cx="0" cy="0"/>
        </a:xfrm>
      </p:grpSpPr>
      <p:sp>
        <p:nvSpPr>
          <p:cNvPr id="1723" name="Google Shape;1723;p158"/>
          <p:cNvSpPr txBox="1"/>
          <p:nvPr>
            <p:ph type="title"/>
          </p:nvPr>
        </p:nvSpPr>
        <p:spPr>
          <a:xfrm>
            <a:off x="1303800" y="598575"/>
            <a:ext cx="3430500" cy="199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Sherpa Romeo</a:t>
            </a:r>
            <a:endParaRPr/>
          </a:p>
        </p:txBody>
      </p:sp>
      <p:sp>
        <p:nvSpPr>
          <p:cNvPr id="1724" name="Google Shape;1724;p158"/>
          <p:cNvSpPr txBox="1"/>
          <p:nvPr>
            <p:ph idx="1" type="subTitle"/>
          </p:nvPr>
        </p:nvSpPr>
        <p:spPr>
          <a:xfrm>
            <a:off x="1086175" y="1925525"/>
            <a:ext cx="2811000" cy="10038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it"/>
              <a:t>Sherpa Romeo is an online resource that</a:t>
            </a:r>
            <a:r>
              <a:rPr lang="it"/>
              <a:t> aggregates and analyses publisher open access policies from around the world and provides summaries of publisher copyright and open access archiving policies on a journal-by-journal basis</a:t>
            </a:r>
            <a:endParaRPr/>
          </a:p>
        </p:txBody>
      </p:sp>
      <p:pic>
        <p:nvPicPr>
          <p:cNvPr id="1725" name="Google Shape;1725;p158"/>
          <p:cNvPicPr preferRelativeResize="0"/>
          <p:nvPr/>
        </p:nvPicPr>
        <p:blipFill>
          <a:blip r:embed="rId3">
            <a:alphaModFix/>
          </a:blip>
          <a:stretch>
            <a:fillRect/>
          </a:stretch>
        </p:blipFill>
        <p:spPr>
          <a:xfrm>
            <a:off x="4170850" y="666625"/>
            <a:ext cx="4104899" cy="3810260"/>
          </a:xfrm>
          <a:prstGeom prst="rect">
            <a:avLst/>
          </a:prstGeom>
          <a:noFill/>
          <a:ln>
            <a:noFill/>
          </a:ln>
        </p:spPr>
      </p:pic>
      <p:sp>
        <p:nvSpPr>
          <p:cNvPr id="1726" name="Google Shape;1726;p158"/>
          <p:cNvSpPr txBox="1"/>
          <p:nvPr/>
        </p:nvSpPr>
        <p:spPr>
          <a:xfrm>
            <a:off x="8456725" y="2507150"/>
            <a:ext cx="914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300">
                <a:solidFill>
                  <a:schemeClr val="accent2"/>
                </a:solidFill>
                <a:latin typeface="Nunito"/>
                <a:ea typeface="Nunito"/>
                <a:cs typeface="Nunito"/>
                <a:sym typeface="Nunito"/>
              </a:rPr>
              <a:t>Go into details!</a:t>
            </a:r>
            <a:endParaRPr sz="1300">
              <a:solidFill>
                <a:schemeClr val="accent2"/>
              </a:solidFill>
              <a:latin typeface="Nunito"/>
              <a:ea typeface="Nunito"/>
              <a:cs typeface="Nunito"/>
              <a:sym typeface="Nunito"/>
            </a:endParaRPr>
          </a:p>
        </p:txBody>
      </p:sp>
      <p:cxnSp>
        <p:nvCxnSpPr>
          <p:cNvPr id="1727" name="Google Shape;1727;p158"/>
          <p:cNvCxnSpPr>
            <a:stCxn id="1726" idx="1"/>
            <a:endCxn id="1725" idx="3"/>
          </p:cNvCxnSpPr>
          <p:nvPr/>
        </p:nvCxnSpPr>
        <p:spPr>
          <a:xfrm rot="10800000">
            <a:off x="8275825" y="2571650"/>
            <a:ext cx="180900" cy="228000"/>
          </a:xfrm>
          <a:prstGeom prst="straightConnector1">
            <a:avLst/>
          </a:prstGeom>
          <a:noFill/>
          <a:ln cap="flat" cmpd="sng" w="9525">
            <a:solidFill>
              <a:schemeClr val="accent2"/>
            </a:solidFill>
            <a:prstDash val="solid"/>
            <a:round/>
            <a:headEnd len="med" w="med" type="none"/>
            <a:tailEnd len="med" w="med" type="triangle"/>
          </a:ln>
        </p:spPr>
      </p:cxnSp>
      <p:cxnSp>
        <p:nvCxnSpPr>
          <p:cNvPr id="1728" name="Google Shape;1728;p158"/>
          <p:cNvCxnSpPr/>
          <p:nvPr/>
        </p:nvCxnSpPr>
        <p:spPr>
          <a:xfrm rot="10800000">
            <a:off x="8224525" y="2876400"/>
            <a:ext cx="283500" cy="26400"/>
          </a:xfrm>
          <a:prstGeom prst="straightConnector1">
            <a:avLst/>
          </a:prstGeom>
          <a:noFill/>
          <a:ln cap="flat" cmpd="sng" w="9525">
            <a:solidFill>
              <a:schemeClr val="accent2"/>
            </a:solidFill>
            <a:prstDash val="solid"/>
            <a:round/>
            <a:headEnd len="med" w="med" type="none"/>
            <a:tailEnd len="med" w="med" type="triangle"/>
          </a:ln>
        </p:spPr>
      </p:cxnSp>
      <p:cxnSp>
        <p:nvCxnSpPr>
          <p:cNvPr id="1729" name="Google Shape;1729;p158"/>
          <p:cNvCxnSpPr/>
          <p:nvPr/>
        </p:nvCxnSpPr>
        <p:spPr>
          <a:xfrm flipH="1">
            <a:off x="8298475" y="3041250"/>
            <a:ext cx="336300" cy="118800"/>
          </a:xfrm>
          <a:prstGeom prst="straightConnector1">
            <a:avLst/>
          </a:prstGeom>
          <a:noFill/>
          <a:ln cap="flat" cmpd="sng" w="9525">
            <a:solidFill>
              <a:schemeClr val="accent2"/>
            </a:solidFill>
            <a:prstDash val="solid"/>
            <a:round/>
            <a:headEnd len="med" w="med" type="none"/>
            <a:tailEnd len="med" w="med" type="triangle"/>
          </a:ln>
        </p:spPr>
      </p:cxnSp>
      <p:sp>
        <p:nvSpPr>
          <p:cNvPr id="1730" name="Google Shape;1730;p158"/>
          <p:cNvSpPr txBox="1"/>
          <p:nvPr/>
        </p:nvSpPr>
        <p:spPr>
          <a:xfrm>
            <a:off x="1193575" y="3456700"/>
            <a:ext cx="2664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300">
                <a:solidFill>
                  <a:schemeClr val="accent2"/>
                </a:solidFill>
                <a:latin typeface="Nunito"/>
                <a:ea typeface="Nunito"/>
                <a:cs typeface="Nunito"/>
                <a:sym typeface="Nunito"/>
              </a:rPr>
              <a:t>Different </a:t>
            </a:r>
            <a:r>
              <a:rPr lang="it" sz="1300">
                <a:solidFill>
                  <a:schemeClr val="accent2"/>
                </a:solidFill>
                <a:latin typeface="Nunito"/>
                <a:ea typeface="Nunito"/>
                <a:cs typeface="Nunito"/>
                <a:sym typeface="Nunito"/>
              </a:rPr>
              <a:t>routes</a:t>
            </a:r>
            <a:endParaRPr sz="1300">
              <a:solidFill>
                <a:schemeClr val="accent2"/>
              </a:solidFill>
              <a:latin typeface="Nunito"/>
              <a:ea typeface="Nunito"/>
              <a:cs typeface="Nunito"/>
              <a:sym typeface="Nunito"/>
            </a:endParaRPr>
          </a:p>
          <a:p>
            <a:pPr indent="0" lvl="0" marL="0" rtl="0" algn="l">
              <a:spcBef>
                <a:spcPts val="0"/>
              </a:spcBef>
              <a:spcAft>
                <a:spcPts val="0"/>
              </a:spcAft>
              <a:buNone/>
            </a:pPr>
            <a:r>
              <a:t/>
            </a:r>
            <a:endParaRPr sz="1300">
              <a:solidFill>
                <a:schemeClr val="accent2"/>
              </a:solidFill>
              <a:latin typeface="Nunito"/>
              <a:ea typeface="Nunito"/>
              <a:cs typeface="Nunito"/>
              <a:sym typeface="Nunito"/>
            </a:endParaRPr>
          </a:p>
          <a:p>
            <a:pPr indent="0" lvl="0" marL="0" rtl="0" algn="l">
              <a:spcBef>
                <a:spcPts val="0"/>
              </a:spcBef>
              <a:spcAft>
                <a:spcPts val="0"/>
              </a:spcAft>
              <a:buNone/>
            </a:pPr>
            <a:r>
              <a:rPr lang="it" sz="1300">
                <a:solidFill>
                  <a:schemeClr val="accent2"/>
                </a:solidFill>
                <a:latin typeface="Nunito"/>
                <a:ea typeface="Nunito"/>
                <a:cs typeface="Nunito"/>
                <a:sym typeface="Nunito"/>
              </a:rPr>
              <a:t>But in the end, is this journal ok with mandates?</a:t>
            </a:r>
            <a:endParaRPr sz="1300">
              <a:solidFill>
                <a:schemeClr val="accent2"/>
              </a:solidFill>
              <a:latin typeface="Nunito"/>
              <a:ea typeface="Nunito"/>
              <a:cs typeface="Nunito"/>
              <a:sym typeface="Nunito"/>
            </a:endParaRPr>
          </a:p>
        </p:txBody>
      </p:sp>
      <p:cxnSp>
        <p:nvCxnSpPr>
          <p:cNvPr id="1731" name="Google Shape;1731;p158"/>
          <p:cNvCxnSpPr/>
          <p:nvPr/>
        </p:nvCxnSpPr>
        <p:spPr>
          <a:xfrm flipH="1" rot="10800000">
            <a:off x="2565150" y="2711625"/>
            <a:ext cx="1694700" cy="929700"/>
          </a:xfrm>
          <a:prstGeom prst="straightConnector1">
            <a:avLst/>
          </a:prstGeom>
          <a:noFill/>
          <a:ln cap="flat" cmpd="sng" w="9525">
            <a:solidFill>
              <a:schemeClr val="accent2"/>
            </a:solidFill>
            <a:prstDash val="solid"/>
            <a:round/>
            <a:headEnd len="med" w="med" type="none"/>
            <a:tailEnd len="med" w="med" type="triangle"/>
          </a:ln>
        </p:spPr>
      </p:cxnSp>
      <p:cxnSp>
        <p:nvCxnSpPr>
          <p:cNvPr id="1732" name="Google Shape;1732;p158"/>
          <p:cNvCxnSpPr/>
          <p:nvPr/>
        </p:nvCxnSpPr>
        <p:spPr>
          <a:xfrm flipH="1" rot="10800000">
            <a:off x="2631100" y="3092275"/>
            <a:ext cx="1662300" cy="621600"/>
          </a:xfrm>
          <a:prstGeom prst="straightConnector1">
            <a:avLst/>
          </a:prstGeom>
          <a:noFill/>
          <a:ln cap="flat" cmpd="sng" w="9525">
            <a:solidFill>
              <a:schemeClr val="accent2"/>
            </a:solidFill>
            <a:prstDash val="solid"/>
            <a:round/>
            <a:headEnd len="med" w="med" type="none"/>
            <a:tailEnd len="med" w="med" type="triangle"/>
          </a:ln>
        </p:spPr>
      </p:cxnSp>
      <p:cxnSp>
        <p:nvCxnSpPr>
          <p:cNvPr id="1733" name="Google Shape;1733;p158"/>
          <p:cNvCxnSpPr/>
          <p:nvPr/>
        </p:nvCxnSpPr>
        <p:spPr>
          <a:xfrm flipH="1" rot="10800000">
            <a:off x="2657475" y="3483125"/>
            <a:ext cx="1674900" cy="270300"/>
          </a:xfrm>
          <a:prstGeom prst="straightConnector1">
            <a:avLst/>
          </a:prstGeom>
          <a:noFill/>
          <a:ln cap="flat" cmpd="sng" w="9525">
            <a:solidFill>
              <a:schemeClr val="accent2"/>
            </a:solidFill>
            <a:prstDash val="solid"/>
            <a:round/>
            <a:headEnd len="med" w="med" type="none"/>
            <a:tailEnd len="med" w="med" type="triangle"/>
          </a:ln>
        </p:spPr>
      </p:cxn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7" name="Shape 1737"/>
        <p:cNvGrpSpPr/>
        <p:nvPr/>
      </p:nvGrpSpPr>
      <p:grpSpPr>
        <a:xfrm>
          <a:off x="0" y="0"/>
          <a:ext cx="0" cy="0"/>
          <a:chOff x="0" y="0"/>
          <a:chExt cx="0" cy="0"/>
        </a:xfrm>
      </p:grpSpPr>
      <p:sp>
        <p:nvSpPr>
          <p:cNvPr id="1738" name="Google Shape;1738;p15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Plan S Journal Checker tool</a:t>
            </a:r>
            <a:endParaRPr/>
          </a:p>
        </p:txBody>
      </p:sp>
      <p:pic>
        <p:nvPicPr>
          <p:cNvPr id="1739" name="Google Shape;1739;p159"/>
          <p:cNvPicPr preferRelativeResize="0"/>
          <p:nvPr/>
        </p:nvPicPr>
        <p:blipFill>
          <a:blip r:embed="rId3">
            <a:alphaModFix/>
          </a:blip>
          <a:stretch>
            <a:fillRect/>
          </a:stretch>
        </p:blipFill>
        <p:spPr>
          <a:xfrm>
            <a:off x="959625" y="1493100"/>
            <a:ext cx="7374679" cy="3240826"/>
          </a:xfrm>
          <a:prstGeom prst="rect">
            <a:avLst/>
          </a:prstGeom>
          <a:noFill/>
          <a:ln>
            <a:noFill/>
          </a:ln>
        </p:spPr>
      </p:pic>
      <p:sp>
        <p:nvSpPr>
          <p:cNvPr id="1740" name="Google Shape;1740;p159"/>
          <p:cNvSpPr/>
          <p:nvPr/>
        </p:nvSpPr>
        <p:spPr>
          <a:xfrm>
            <a:off x="1041900" y="1478425"/>
            <a:ext cx="1582500" cy="5472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Nunito"/>
              <a:ea typeface="Nunito"/>
              <a:cs typeface="Nunito"/>
              <a:sym typeface="Nunito"/>
            </a:endParaRPr>
          </a:p>
        </p:txBody>
      </p:sp>
      <p:sp>
        <p:nvSpPr>
          <p:cNvPr id="1741" name="Google Shape;1741;p159"/>
          <p:cNvSpPr/>
          <p:nvPr/>
        </p:nvSpPr>
        <p:spPr>
          <a:xfrm>
            <a:off x="3581425" y="1493100"/>
            <a:ext cx="1878600" cy="5472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Nunito"/>
              <a:ea typeface="Nunito"/>
              <a:cs typeface="Nunito"/>
              <a:sym typeface="Nunito"/>
            </a:endParaRPr>
          </a:p>
        </p:txBody>
      </p:sp>
      <p:cxnSp>
        <p:nvCxnSpPr>
          <p:cNvPr id="1742" name="Google Shape;1742;p159"/>
          <p:cNvCxnSpPr/>
          <p:nvPr/>
        </p:nvCxnSpPr>
        <p:spPr>
          <a:xfrm>
            <a:off x="1303800" y="3516025"/>
            <a:ext cx="1061700" cy="0"/>
          </a:xfrm>
          <a:prstGeom prst="straightConnector1">
            <a:avLst/>
          </a:prstGeom>
          <a:noFill/>
          <a:ln cap="flat" cmpd="sng" w="19050">
            <a:solidFill>
              <a:schemeClr val="accent2"/>
            </a:solidFill>
            <a:prstDash val="solid"/>
            <a:round/>
            <a:headEnd len="med" w="med" type="none"/>
            <a:tailEnd len="med" w="med" type="none"/>
          </a:ln>
        </p:spPr>
      </p:cxnSp>
      <p:cxnSp>
        <p:nvCxnSpPr>
          <p:cNvPr id="1743" name="Google Shape;1743;p159"/>
          <p:cNvCxnSpPr/>
          <p:nvPr/>
        </p:nvCxnSpPr>
        <p:spPr>
          <a:xfrm flipH="1">
            <a:off x="2499225" y="3186325"/>
            <a:ext cx="1002300" cy="309900"/>
          </a:xfrm>
          <a:prstGeom prst="straightConnector1">
            <a:avLst/>
          </a:prstGeom>
          <a:noFill/>
          <a:ln cap="flat" cmpd="sng" w="9525">
            <a:solidFill>
              <a:schemeClr val="accent2"/>
            </a:solidFill>
            <a:prstDash val="solid"/>
            <a:round/>
            <a:headEnd len="med" w="med" type="none"/>
            <a:tailEnd len="med" w="med" type="triangle"/>
          </a:ln>
        </p:spPr>
      </p:cxnSp>
      <p:sp>
        <p:nvSpPr>
          <p:cNvPr id="1744" name="Google Shape;1744;p159"/>
          <p:cNvSpPr txBox="1"/>
          <p:nvPr/>
        </p:nvSpPr>
        <p:spPr>
          <a:xfrm>
            <a:off x="4536000" y="3100600"/>
            <a:ext cx="3798300" cy="99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300">
                <a:solidFill>
                  <a:schemeClr val="accent2"/>
                </a:solidFill>
                <a:latin typeface="Nunito"/>
                <a:ea typeface="Nunito"/>
                <a:cs typeface="Nunito"/>
                <a:sym typeface="Nunito"/>
              </a:rPr>
              <a:t>Y</a:t>
            </a:r>
            <a:r>
              <a:rPr lang="it" sz="1300">
                <a:solidFill>
                  <a:schemeClr val="accent2"/>
                </a:solidFill>
                <a:latin typeface="Nunito"/>
                <a:ea typeface="Nunito"/>
                <a:cs typeface="Nunito"/>
                <a:sym typeface="Nunito"/>
              </a:rPr>
              <a:t>es, it is. </a:t>
            </a:r>
            <a:endParaRPr sz="1300">
              <a:solidFill>
                <a:schemeClr val="accent2"/>
              </a:solidFill>
              <a:latin typeface="Nunito"/>
              <a:ea typeface="Nunito"/>
              <a:cs typeface="Nunito"/>
              <a:sym typeface="Nunito"/>
            </a:endParaRPr>
          </a:p>
          <a:p>
            <a:pPr indent="0" lvl="0" marL="0" rtl="0" algn="l">
              <a:lnSpc>
                <a:spcPct val="115000"/>
              </a:lnSpc>
              <a:spcBef>
                <a:spcPts val="1200"/>
              </a:spcBef>
              <a:spcAft>
                <a:spcPts val="1200"/>
              </a:spcAft>
              <a:buNone/>
            </a:pPr>
            <a:r>
              <a:rPr lang="it" sz="1300">
                <a:solidFill>
                  <a:schemeClr val="accent2"/>
                </a:solidFill>
                <a:latin typeface="Nunito"/>
                <a:ea typeface="Nunito"/>
                <a:cs typeface="Nunito"/>
                <a:sym typeface="Nunito"/>
              </a:rPr>
              <a:t>BUT you have to pay with other funds (this would not be eligible in CODECS grant)</a:t>
            </a:r>
            <a:endParaRPr sz="1300">
              <a:solidFill>
                <a:schemeClr val="accent2"/>
              </a:solidFill>
              <a:latin typeface="Nunito"/>
              <a:ea typeface="Nunito"/>
              <a:cs typeface="Nunito"/>
              <a:sym typeface="Nunit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8" name="Shape 1748"/>
        <p:cNvGrpSpPr/>
        <p:nvPr/>
      </p:nvGrpSpPr>
      <p:grpSpPr>
        <a:xfrm>
          <a:off x="0" y="0"/>
          <a:ext cx="0" cy="0"/>
          <a:chOff x="0" y="0"/>
          <a:chExt cx="0" cy="0"/>
        </a:xfrm>
      </p:grpSpPr>
      <p:sp>
        <p:nvSpPr>
          <p:cNvPr id="1749" name="Google Shape;1749;p16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Another example</a:t>
            </a:r>
            <a:endParaRPr/>
          </a:p>
        </p:txBody>
      </p:sp>
      <p:pic>
        <p:nvPicPr>
          <p:cNvPr id="1750" name="Google Shape;1750;p160"/>
          <p:cNvPicPr preferRelativeResize="0"/>
          <p:nvPr/>
        </p:nvPicPr>
        <p:blipFill>
          <a:blip r:embed="rId3">
            <a:alphaModFix/>
          </a:blip>
          <a:stretch>
            <a:fillRect/>
          </a:stretch>
        </p:blipFill>
        <p:spPr>
          <a:xfrm>
            <a:off x="264500" y="1483325"/>
            <a:ext cx="6546140" cy="2851151"/>
          </a:xfrm>
          <a:prstGeom prst="rect">
            <a:avLst/>
          </a:prstGeom>
          <a:noFill/>
          <a:ln>
            <a:noFill/>
          </a:ln>
        </p:spPr>
      </p:pic>
      <p:sp>
        <p:nvSpPr>
          <p:cNvPr id="1751" name="Google Shape;1751;p160"/>
          <p:cNvSpPr/>
          <p:nvPr/>
        </p:nvSpPr>
        <p:spPr>
          <a:xfrm>
            <a:off x="300400" y="1340950"/>
            <a:ext cx="1162500" cy="5472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Nunito"/>
              <a:ea typeface="Nunito"/>
              <a:cs typeface="Nunito"/>
              <a:sym typeface="Nunito"/>
            </a:endParaRPr>
          </a:p>
        </p:txBody>
      </p:sp>
      <p:sp>
        <p:nvSpPr>
          <p:cNvPr id="1752" name="Google Shape;1752;p160"/>
          <p:cNvSpPr/>
          <p:nvPr/>
        </p:nvSpPr>
        <p:spPr>
          <a:xfrm>
            <a:off x="2923575" y="1293075"/>
            <a:ext cx="1878600" cy="5472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Nunito"/>
              <a:ea typeface="Nunito"/>
              <a:cs typeface="Nunito"/>
              <a:sym typeface="Nunito"/>
            </a:endParaRPr>
          </a:p>
        </p:txBody>
      </p:sp>
      <p:cxnSp>
        <p:nvCxnSpPr>
          <p:cNvPr id="1753" name="Google Shape;1753;p160"/>
          <p:cNvCxnSpPr/>
          <p:nvPr/>
        </p:nvCxnSpPr>
        <p:spPr>
          <a:xfrm>
            <a:off x="329700" y="4144525"/>
            <a:ext cx="1483800" cy="0"/>
          </a:xfrm>
          <a:prstGeom prst="straightConnector1">
            <a:avLst/>
          </a:prstGeom>
          <a:noFill/>
          <a:ln cap="flat" cmpd="sng" w="9525">
            <a:solidFill>
              <a:schemeClr val="accent2"/>
            </a:solidFill>
            <a:prstDash val="solid"/>
            <a:round/>
            <a:headEnd len="med" w="med" type="none"/>
            <a:tailEnd len="med" w="med" type="none"/>
          </a:ln>
        </p:spPr>
      </p:cxnSp>
      <p:cxnSp>
        <p:nvCxnSpPr>
          <p:cNvPr id="1754" name="Google Shape;1754;p160"/>
          <p:cNvCxnSpPr/>
          <p:nvPr/>
        </p:nvCxnSpPr>
        <p:spPr>
          <a:xfrm flipH="1" rot="10800000">
            <a:off x="865400" y="4055150"/>
            <a:ext cx="882900" cy="13800"/>
          </a:xfrm>
          <a:prstGeom prst="straightConnector1">
            <a:avLst/>
          </a:prstGeom>
          <a:noFill/>
          <a:ln cap="flat" cmpd="sng" w="9525">
            <a:solidFill>
              <a:schemeClr val="accent2"/>
            </a:solidFill>
            <a:prstDash val="solid"/>
            <a:round/>
            <a:headEnd len="med" w="med" type="none"/>
            <a:tailEnd len="med" w="med" type="none"/>
          </a:ln>
        </p:spPr>
      </p:cxnSp>
      <p:cxnSp>
        <p:nvCxnSpPr>
          <p:cNvPr id="1755" name="Google Shape;1755;p160"/>
          <p:cNvCxnSpPr/>
          <p:nvPr/>
        </p:nvCxnSpPr>
        <p:spPr>
          <a:xfrm>
            <a:off x="264500" y="3215700"/>
            <a:ext cx="1483800" cy="0"/>
          </a:xfrm>
          <a:prstGeom prst="straightConnector1">
            <a:avLst/>
          </a:prstGeom>
          <a:noFill/>
          <a:ln cap="flat" cmpd="sng" w="9525">
            <a:solidFill>
              <a:schemeClr val="accent2"/>
            </a:solidFill>
            <a:prstDash val="solid"/>
            <a:round/>
            <a:headEnd len="med" w="med" type="none"/>
            <a:tailEnd len="med" w="med" type="none"/>
          </a:ln>
        </p:spPr>
      </p:cxnSp>
      <p:cxnSp>
        <p:nvCxnSpPr>
          <p:cNvPr id="1756" name="Google Shape;1756;p160"/>
          <p:cNvCxnSpPr/>
          <p:nvPr/>
        </p:nvCxnSpPr>
        <p:spPr>
          <a:xfrm>
            <a:off x="329700" y="3764888"/>
            <a:ext cx="606600" cy="6600"/>
          </a:xfrm>
          <a:prstGeom prst="straightConnector1">
            <a:avLst/>
          </a:prstGeom>
          <a:noFill/>
          <a:ln cap="flat" cmpd="sng" w="9525">
            <a:solidFill>
              <a:schemeClr val="accent2"/>
            </a:solidFill>
            <a:prstDash val="solid"/>
            <a:round/>
            <a:headEnd len="med" w="med" type="none"/>
            <a:tailEnd len="med" w="med" type="none"/>
          </a:ln>
        </p:spPr>
      </p:cxnSp>
      <p:cxnSp>
        <p:nvCxnSpPr>
          <p:cNvPr id="1757" name="Google Shape;1757;p160"/>
          <p:cNvCxnSpPr/>
          <p:nvPr/>
        </p:nvCxnSpPr>
        <p:spPr>
          <a:xfrm>
            <a:off x="1332800" y="3635425"/>
            <a:ext cx="415500" cy="0"/>
          </a:xfrm>
          <a:prstGeom prst="straightConnector1">
            <a:avLst/>
          </a:prstGeom>
          <a:noFill/>
          <a:ln cap="flat" cmpd="sng" w="9525">
            <a:solidFill>
              <a:schemeClr val="accent2"/>
            </a:solidFill>
            <a:prstDash val="solid"/>
            <a:round/>
            <a:headEnd len="med" w="med" type="none"/>
            <a:tailEnd len="med" w="med" type="none"/>
          </a:ln>
        </p:spPr>
      </p:cxnSp>
      <p:pic>
        <p:nvPicPr>
          <p:cNvPr id="1758" name="Google Shape;1758;p160"/>
          <p:cNvPicPr preferRelativeResize="0"/>
          <p:nvPr/>
        </p:nvPicPr>
        <p:blipFill>
          <a:blip r:embed="rId4">
            <a:alphaModFix/>
          </a:blip>
          <a:stretch>
            <a:fillRect/>
          </a:stretch>
        </p:blipFill>
        <p:spPr>
          <a:xfrm>
            <a:off x="4318871" y="2217025"/>
            <a:ext cx="4469002" cy="26338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2" name="Shape 1762"/>
        <p:cNvGrpSpPr/>
        <p:nvPr/>
      </p:nvGrpSpPr>
      <p:grpSpPr>
        <a:xfrm>
          <a:off x="0" y="0"/>
          <a:ext cx="0" cy="0"/>
          <a:chOff x="0" y="0"/>
          <a:chExt cx="0" cy="0"/>
        </a:xfrm>
      </p:grpSpPr>
      <p:sp>
        <p:nvSpPr>
          <p:cNvPr id="1763" name="Google Shape;1763;p16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Directory of Open Access Journals (DOAJ)</a:t>
            </a:r>
            <a:endParaRPr/>
          </a:p>
        </p:txBody>
      </p:sp>
      <p:pic>
        <p:nvPicPr>
          <p:cNvPr id="1764" name="Google Shape;1764;p161"/>
          <p:cNvPicPr preferRelativeResize="0"/>
          <p:nvPr/>
        </p:nvPicPr>
        <p:blipFill>
          <a:blip r:embed="rId3">
            <a:alphaModFix/>
          </a:blip>
          <a:stretch>
            <a:fillRect/>
          </a:stretch>
        </p:blipFill>
        <p:spPr>
          <a:xfrm>
            <a:off x="2546775" y="1469450"/>
            <a:ext cx="6001096" cy="3240826"/>
          </a:xfrm>
          <a:prstGeom prst="rect">
            <a:avLst/>
          </a:prstGeom>
          <a:noFill/>
          <a:ln>
            <a:noFill/>
          </a:ln>
        </p:spPr>
      </p:pic>
      <p:sp>
        <p:nvSpPr>
          <p:cNvPr id="1765" name="Google Shape;1765;p161"/>
          <p:cNvSpPr/>
          <p:nvPr/>
        </p:nvSpPr>
        <p:spPr>
          <a:xfrm>
            <a:off x="2556975" y="3417175"/>
            <a:ext cx="1241400" cy="665100"/>
          </a:xfrm>
          <a:prstGeom prst="ellipse">
            <a:avLst/>
          </a:prstGeom>
          <a:noFill/>
          <a:ln cap="flat" cmpd="sng" w="9525">
            <a:solidFill>
              <a:srgbClr val="D8382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766" name="Google Shape;1766;p161"/>
          <p:cNvSpPr txBox="1"/>
          <p:nvPr/>
        </p:nvSpPr>
        <p:spPr>
          <a:xfrm>
            <a:off x="118250" y="1731000"/>
            <a:ext cx="2364900" cy="28938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it" sz="1600" u="sng">
                <a:solidFill>
                  <a:schemeClr val="hlink"/>
                </a:solidFill>
                <a:latin typeface="Nunito"/>
                <a:ea typeface="Nunito"/>
                <a:cs typeface="Nunito"/>
                <a:sym typeface="Nunito"/>
                <a:hlinkClick r:id="rId4"/>
              </a:rPr>
              <a:t>DOAJ</a:t>
            </a:r>
            <a:r>
              <a:rPr lang="it" sz="1600">
                <a:solidFill>
                  <a:schemeClr val="dk2"/>
                </a:solidFill>
                <a:latin typeface="Nunito"/>
                <a:ea typeface="Nunito"/>
                <a:cs typeface="Nunito"/>
                <a:sym typeface="Nunito"/>
              </a:rPr>
              <a:t> is an index of open access journals from around the world, committed to ensuring quality content is freely available online for everyone.</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it" sz="1600">
                <a:solidFill>
                  <a:schemeClr val="dk2"/>
                </a:solidFill>
                <a:latin typeface="Nunito"/>
                <a:ea typeface="Nunito"/>
                <a:cs typeface="Nunito"/>
                <a:sym typeface="Nunito"/>
              </a:rPr>
              <a:t>Filters on fees, rights retention, licences, subjects ect.</a:t>
            </a:r>
            <a:endParaRPr sz="1600">
              <a:solidFill>
                <a:schemeClr val="dk2"/>
              </a:solidFill>
              <a:latin typeface="Nunito"/>
              <a:ea typeface="Nunito"/>
              <a:cs typeface="Nunito"/>
              <a:sym typeface="Nunito"/>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0" name="Shape 1770"/>
        <p:cNvGrpSpPr/>
        <p:nvPr/>
      </p:nvGrpSpPr>
      <p:grpSpPr>
        <a:xfrm>
          <a:off x="0" y="0"/>
          <a:ext cx="0" cy="0"/>
          <a:chOff x="0" y="0"/>
          <a:chExt cx="0" cy="0"/>
        </a:xfrm>
      </p:grpSpPr>
      <p:sp>
        <p:nvSpPr>
          <p:cNvPr id="1771" name="Google Shape;1771;p16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L</a:t>
            </a:r>
            <a:r>
              <a:rPr lang="it"/>
              <a:t>icences</a:t>
            </a:r>
            <a:endParaRPr/>
          </a:p>
        </p:txBody>
      </p:sp>
      <p:sp>
        <p:nvSpPr>
          <p:cNvPr id="1772" name="Google Shape;1772;p162"/>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it"/>
              <a:t>For primary data:</a:t>
            </a:r>
            <a:endParaRPr/>
          </a:p>
          <a:p>
            <a:pPr indent="0" lvl="0" marL="0" marR="0" rtl="0" algn="l">
              <a:lnSpc>
                <a:spcPct val="115000"/>
              </a:lnSpc>
              <a:spcBef>
                <a:spcPts val="1200"/>
              </a:spcBef>
              <a:spcAft>
                <a:spcPts val="0"/>
              </a:spcAft>
              <a:buNone/>
            </a:pPr>
            <a:r>
              <a:rPr lang="it"/>
              <a:t>“The deposited data will be made available under the latest available version of the Creative Commons Attribution International Public License (</a:t>
            </a:r>
            <a:r>
              <a:rPr lang="it">
                <a:highlight>
                  <a:srgbClr val="F8E71C"/>
                </a:highlight>
              </a:rPr>
              <a:t>CC BY</a:t>
            </a:r>
            <a:r>
              <a:rPr lang="it"/>
              <a:t>) or Creative Commons Public Domain Dedication (</a:t>
            </a:r>
            <a:r>
              <a:rPr lang="it">
                <a:highlight>
                  <a:srgbClr val="F8E71C"/>
                </a:highlight>
              </a:rPr>
              <a:t>CC0</a:t>
            </a:r>
            <a:r>
              <a:rPr lang="it"/>
              <a:t>) or a licence with equivalent rights”. </a:t>
            </a:r>
            <a:endParaRPr/>
          </a:p>
          <a:p>
            <a:pPr indent="0" lvl="0" marL="0" marR="0" rtl="0" algn="l">
              <a:lnSpc>
                <a:spcPct val="115000"/>
              </a:lnSpc>
              <a:spcBef>
                <a:spcPts val="1200"/>
              </a:spcBef>
              <a:spcAft>
                <a:spcPts val="0"/>
              </a:spcAft>
              <a:buNone/>
            </a:pPr>
            <a:r>
              <a:rPr lang="it"/>
              <a:t>For literature:</a:t>
            </a:r>
            <a:endParaRPr/>
          </a:p>
          <a:p>
            <a:pPr indent="0" lvl="0" marL="0" marR="0" rtl="0" algn="l">
              <a:lnSpc>
                <a:spcPct val="115000"/>
              </a:lnSpc>
              <a:spcBef>
                <a:spcPts val="1200"/>
              </a:spcBef>
              <a:spcAft>
                <a:spcPts val="0"/>
              </a:spcAft>
              <a:buNone/>
            </a:pPr>
            <a:r>
              <a:rPr lang="it"/>
              <a:t>“</a:t>
            </a:r>
            <a:r>
              <a:rPr lang="it">
                <a:highlight>
                  <a:srgbClr val="F8E71C"/>
                </a:highlight>
              </a:rPr>
              <a:t>CC BY</a:t>
            </a:r>
            <a:r>
              <a:rPr lang="it"/>
              <a:t> or equivalent. O</a:t>
            </a:r>
            <a:r>
              <a:rPr lang="it"/>
              <a:t>nly for monographs and other long-text formats, the licence may exclude commercial uses and derivative works (e.g. CC BY-NC, CC BY-ND)”. </a:t>
            </a:r>
            <a:endParaRPr/>
          </a:p>
          <a:p>
            <a:pPr indent="0" lvl="0" marL="0" rtl="0" algn="l">
              <a:spcBef>
                <a:spcPts val="1200"/>
              </a:spcBef>
              <a:spcAft>
                <a:spcPts val="1200"/>
              </a:spcAft>
              <a:buNone/>
            </a:pPr>
            <a:r>
              <a:t/>
            </a:r>
            <a:endParaRPr/>
          </a:p>
        </p:txBody>
      </p:sp>
      <p:sp>
        <p:nvSpPr>
          <p:cNvPr id="1773" name="Google Shape;1773;p162"/>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For secondary data:</a:t>
            </a:r>
            <a:endParaRPr/>
          </a:p>
          <a:p>
            <a:pPr indent="0" lvl="0" marL="0" marR="0" rtl="0" algn="l">
              <a:lnSpc>
                <a:spcPct val="115000"/>
              </a:lnSpc>
              <a:spcBef>
                <a:spcPts val="1200"/>
              </a:spcBef>
              <a:spcAft>
                <a:spcPts val="0"/>
              </a:spcAft>
              <a:buNone/>
            </a:pPr>
            <a:r>
              <a:rPr lang="it"/>
              <a:t>when reusing produced by others, you need to know whether and under what conditions we can reuse it.</a:t>
            </a:r>
            <a:endParaRPr/>
          </a:p>
          <a:p>
            <a:pPr indent="0" lvl="0" marL="0" marR="0" rtl="0" algn="l">
              <a:lnSpc>
                <a:spcPct val="115000"/>
              </a:lnSpc>
              <a:spcBef>
                <a:spcPts val="1200"/>
              </a:spcBef>
              <a:spcAft>
                <a:spcPts val="0"/>
              </a:spcAft>
              <a:buNone/>
            </a:pPr>
            <a:r>
              <a:rPr lang="it"/>
              <a:t>The CODECS platform offers an inventory of technologies: the original licence of each product should be given. </a:t>
            </a:r>
            <a:endParaRPr sz="1100">
              <a:solidFill>
                <a:srgbClr val="000000"/>
              </a:solidFill>
              <a:latin typeface="Arial"/>
              <a:ea typeface="Arial"/>
              <a:cs typeface="Arial"/>
              <a:sym typeface="Arial"/>
            </a:endParaRPr>
          </a:p>
          <a:p>
            <a:pPr indent="0" lvl="0" marL="0" rtl="0" algn="l">
              <a:spcBef>
                <a:spcPts val="1200"/>
              </a:spcBef>
              <a:spcAft>
                <a:spcPts val="1200"/>
              </a:spcAft>
              <a:buNone/>
            </a:pPr>
            <a:r>
              <a:rPr lang="it" sz="1100">
                <a:solidFill>
                  <a:srgbClr val="000000"/>
                </a:solidFill>
                <a:latin typeface="Arial"/>
                <a:ea typeface="Arial"/>
                <a:cs typeface="Arial"/>
                <a:sym typeface="Arial"/>
              </a:rPr>
              <a:t> </a:t>
            </a:r>
            <a:endParaRPr/>
          </a:p>
        </p:txBody>
      </p:sp>
      <p:sp>
        <p:nvSpPr>
          <p:cNvPr id="1774" name="Google Shape;1774;p162"/>
          <p:cNvSpPr txBox="1"/>
          <p:nvPr/>
        </p:nvSpPr>
        <p:spPr>
          <a:xfrm>
            <a:off x="1303800" y="1095975"/>
            <a:ext cx="6424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300">
                <a:solidFill>
                  <a:schemeClr val="dk2"/>
                </a:solidFill>
                <a:latin typeface="Nunito"/>
                <a:ea typeface="Nunito"/>
                <a:cs typeface="Nunito"/>
                <a:sym typeface="Nunito"/>
              </a:rPr>
              <a:t>Tell others what they can do with your data. And pay attention to others' licences</a:t>
            </a:r>
            <a:endParaRPr sz="1300">
              <a:solidFill>
                <a:schemeClr val="dk2"/>
              </a:solidFill>
              <a:latin typeface="Nunito"/>
              <a:ea typeface="Nunito"/>
              <a:cs typeface="Nunito"/>
              <a:sym typeface="Nunito"/>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8" name="Shape 1778"/>
        <p:cNvGrpSpPr/>
        <p:nvPr/>
      </p:nvGrpSpPr>
      <p:grpSpPr>
        <a:xfrm>
          <a:off x="0" y="0"/>
          <a:ext cx="0" cy="0"/>
          <a:chOff x="0" y="0"/>
          <a:chExt cx="0" cy="0"/>
        </a:xfrm>
      </p:grpSpPr>
      <p:sp>
        <p:nvSpPr>
          <p:cNvPr id="1779" name="Google Shape;1779;p163"/>
          <p:cNvSpPr txBox="1"/>
          <p:nvPr>
            <p:ph type="title"/>
          </p:nvPr>
        </p:nvSpPr>
        <p:spPr>
          <a:xfrm>
            <a:off x="1234875" y="651650"/>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2400"/>
              <a:t>Open Science aims at CC0 or CC-by</a:t>
            </a:r>
            <a:endParaRPr sz="2400"/>
          </a:p>
        </p:txBody>
      </p:sp>
      <p:pic>
        <p:nvPicPr>
          <p:cNvPr id="1780" name="Google Shape;1780;p163"/>
          <p:cNvPicPr preferRelativeResize="0"/>
          <p:nvPr/>
        </p:nvPicPr>
        <p:blipFill>
          <a:blip r:embed="rId3">
            <a:alphaModFix/>
          </a:blip>
          <a:stretch>
            <a:fillRect/>
          </a:stretch>
        </p:blipFill>
        <p:spPr>
          <a:xfrm>
            <a:off x="2958350" y="1323850"/>
            <a:ext cx="1769725" cy="3438650"/>
          </a:xfrm>
          <a:prstGeom prst="rect">
            <a:avLst/>
          </a:prstGeom>
          <a:noFill/>
          <a:ln>
            <a:noFill/>
          </a:ln>
        </p:spPr>
      </p:pic>
      <p:sp>
        <p:nvSpPr>
          <p:cNvPr id="1781" name="Google Shape;1781;p163"/>
          <p:cNvSpPr txBox="1"/>
          <p:nvPr/>
        </p:nvSpPr>
        <p:spPr>
          <a:xfrm>
            <a:off x="5335125" y="4661100"/>
            <a:ext cx="38088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900">
                <a:solidFill>
                  <a:schemeClr val="dk2"/>
                </a:solidFill>
              </a:rPr>
              <a:t>https://creativecommons.org/share-your-work/public-domain/freeworks/</a:t>
            </a:r>
            <a:endParaRPr>
              <a:latin typeface="Poppins Light"/>
              <a:ea typeface="Poppins Light"/>
              <a:cs typeface="Poppins Light"/>
              <a:sym typeface="Poppins Light"/>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5" name="Shape 1785"/>
        <p:cNvGrpSpPr/>
        <p:nvPr/>
      </p:nvGrpSpPr>
      <p:grpSpPr>
        <a:xfrm>
          <a:off x="0" y="0"/>
          <a:ext cx="0" cy="0"/>
          <a:chOff x="0" y="0"/>
          <a:chExt cx="0" cy="0"/>
        </a:xfrm>
      </p:grpSpPr>
      <p:sp>
        <p:nvSpPr>
          <p:cNvPr id="1786" name="Google Shape;1786;p16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Interact!</a:t>
            </a:r>
            <a:endParaRPr/>
          </a:p>
        </p:txBody>
      </p:sp>
      <p:sp>
        <p:nvSpPr>
          <p:cNvPr id="1787" name="Google Shape;1787;p164"/>
          <p:cNvSpPr txBox="1"/>
          <p:nvPr>
            <p:ph idx="1" type="body"/>
          </p:nvPr>
        </p:nvSpPr>
        <p:spPr>
          <a:xfrm>
            <a:off x="1303800" y="1990050"/>
            <a:ext cx="28200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Go to: </a:t>
            </a:r>
            <a:endParaRPr/>
          </a:p>
          <a:p>
            <a:pPr indent="0" lvl="0" marL="0" rtl="0" algn="l">
              <a:spcBef>
                <a:spcPts val="1200"/>
              </a:spcBef>
              <a:spcAft>
                <a:spcPts val="0"/>
              </a:spcAft>
              <a:buNone/>
            </a:pPr>
            <a:r>
              <a:rPr lang="it" u="sng">
                <a:solidFill>
                  <a:schemeClr val="hlink"/>
                </a:solidFill>
                <a:hlinkClick r:id="rId3"/>
              </a:rPr>
              <a:t>https://www.menti.com/</a:t>
            </a:r>
            <a:r>
              <a:rPr lang="it"/>
              <a:t> </a:t>
            </a:r>
            <a:endParaRPr/>
          </a:p>
          <a:p>
            <a:pPr indent="0" lvl="0" marL="0" rtl="0" algn="l">
              <a:spcBef>
                <a:spcPts val="1200"/>
              </a:spcBef>
              <a:spcAft>
                <a:spcPts val="0"/>
              </a:spcAft>
              <a:buNone/>
            </a:pPr>
            <a:r>
              <a:rPr lang="it"/>
              <a:t>Voting code 3526 3140 </a:t>
            </a:r>
            <a:endParaRPr sz="1200">
              <a:solidFill>
                <a:srgbClr val="000000"/>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200">
              <a:solidFill>
                <a:srgbClr val="000000"/>
              </a:solidFill>
              <a:highlight>
                <a:srgbClr val="FFFFFF"/>
              </a:highlight>
              <a:latin typeface="Arial"/>
              <a:ea typeface="Arial"/>
              <a:cs typeface="Arial"/>
              <a:sym typeface="Arial"/>
            </a:endParaRPr>
          </a:p>
          <a:p>
            <a:pPr indent="0" lvl="0" marL="0" rtl="0" algn="l">
              <a:spcBef>
                <a:spcPts val="1200"/>
              </a:spcBef>
              <a:spcAft>
                <a:spcPts val="1200"/>
              </a:spcAft>
              <a:buNone/>
            </a:pPr>
            <a:r>
              <a:rPr lang="it" u="sng">
                <a:solidFill>
                  <a:schemeClr val="accent5"/>
                </a:solidFill>
                <a:hlinkClick r:id="rId4">
                  <a:extLst>
                    <a:ext uri="{A12FA001-AC4F-418D-AE19-62706E023703}">
                      <ahyp:hlinkClr val="tx"/>
                    </a:ext>
                  </a:extLst>
                </a:hlinkClick>
              </a:rPr>
              <a:t>https://www.menti.com/aljrmru8uuhi</a:t>
            </a:r>
            <a:r>
              <a:rPr lang="it"/>
              <a:t> </a:t>
            </a:r>
            <a:endParaRPr sz="1200">
              <a:solidFill>
                <a:srgbClr val="000000"/>
              </a:solidFill>
              <a:highlight>
                <a:srgbClr val="FFFFFF"/>
              </a:highlight>
              <a:latin typeface="Arial"/>
              <a:ea typeface="Arial"/>
              <a:cs typeface="Arial"/>
              <a:sym typeface="Arial"/>
            </a:endParaRPr>
          </a:p>
        </p:txBody>
      </p:sp>
      <p:pic>
        <p:nvPicPr>
          <p:cNvPr id="1788" name="Google Shape;1788;p164"/>
          <p:cNvPicPr preferRelativeResize="0"/>
          <p:nvPr/>
        </p:nvPicPr>
        <p:blipFill>
          <a:blip r:embed="rId5">
            <a:alphaModFix/>
          </a:blip>
          <a:stretch>
            <a:fillRect/>
          </a:stretch>
        </p:blipFill>
        <p:spPr>
          <a:xfrm>
            <a:off x="4710200" y="907550"/>
            <a:ext cx="3624100" cy="36241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2" name="Shape 1792"/>
        <p:cNvGrpSpPr/>
        <p:nvPr/>
      </p:nvGrpSpPr>
      <p:grpSpPr>
        <a:xfrm>
          <a:off x="0" y="0"/>
          <a:ext cx="0" cy="0"/>
          <a:chOff x="0" y="0"/>
          <a:chExt cx="0" cy="0"/>
        </a:xfrm>
      </p:grpSpPr>
      <p:sp>
        <p:nvSpPr>
          <p:cNvPr id="1793" name="Google Shape;1793;p165"/>
          <p:cNvSpPr txBox="1"/>
          <p:nvPr>
            <p:ph type="title"/>
          </p:nvPr>
        </p:nvSpPr>
        <p:spPr>
          <a:xfrm>
            <a:off x="1388625" y="772725"/>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sz="4800"/>
              <a:t>Other Outputs</a:t>
            </a:r>
            <a:endParaRPr sz="4800"/>
          </a:p>
        </p:txBody>
      </p:sp>
      <p:sp>
        <p:nvSpPr>
          <p:cNvPr id="1794" name="Google Shape;1794;p165"/>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03"/>
          <p:cNvSpPr txBox="1"/>
          <p:nvPr>
            <p:ph type="title"/>
          </p:nvPr>
        </p:nvSpPr>
        <p:spPr>
          <a:xfrm>
            <a:off x="1303800" y="598575"/>
            <a:ext cx="3312000" cy="1590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Where the mandates come from (but also  the resources :)</a:t>
            </a:r>
            <a:endParaRPr/>
          </a:p>
        </p:txBody>
      </p:sp>
      <p:sp>
        <p:nvSpPr>
          <p:cNvPr id="698" name="Google Shape;698;p103"/>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CODECS </a:t>
            </a:r>
            <a:r>
              <a:rPr lang="it"/>
              <a:t>received the money we are working with from public funding, namely the European Commission's Horizon Europe programme.</a:t>
            </a:r>
            <a:endParaRPr/>
          </a:p>
          <a:p>
            <a:pPr indent="0" lvl="0" marL="0" rtl="0" algn="l">
              <a:spcBef>
                <a:spcPts val="1200"/>
              </a:spcBef>
              <a:spcAft>
                <a:spcPts val="1200"/>
              </a:spcAft>
              <a:buNone/>
            </a:pPr>
            <a:r>
              <a:rPr lang="it"/>
              <a:t>We have specific requests to </a:t>
            </a:r>
            <a:r>
              <a:rPr lang="it"/>
              <a:t>fulfill</a:t>
            </a:r>
            <a:r>
              <a:rPr lang="it"/>
              <a:t> about Open Science and RDM</a:t>
            </a:r>
            <a:endParaRPr/>
          </a:p>
        </p:txBody>
      </p:sp>
      <p:pic>
        <p:nvPicPr>
          <p:cNvPr id="699" name="Google Shape;699;p103"/>
          <p:cNvPicPr preferRelativeResize="0"/>
          <p:nvPr/>
        </p:nvPicPr>
        <p:blipFill>
          <a:blip r:embed="rId3">
            <a:alphaModFix/>
          </a:blip>
          <a:stretch>
            <a:fillRect/>
          </a:stretch>
        </p:blipFill>
        <p:spPr>
          <a:xfrm>
            <a:off x="4604550" y="1411338"/>
            <a:ext cx="4299301" cy="2320817"/>
          </a:xfrm>
          <a:prstGeom prst="rect">
            <a:avLst/>
          </a:prstGeom>
          <a:noFill/>
          <a:ln>
            <a:noFill/>
          </a:ln>
        </p:spPr>
      </p:pic>
      <p:sp>
        <p:nvSpPr>
          <p:cNvPr id="700" name="Google Shape;700;p103"/>
          <p:cNvSpPr/>
          <p:nvPr/>
        </p:nvSpPr>
        <p:spPr>
          <a:xfrm>
            <a:off x="6178100" y="2234750"/>
            <a:ext cx="798300" cy="620700"/>
          </a:xfrm>
          <a:prstGeom prst="ellipse">
            <a:avLst/>
          </a:prstGeom>
          <a:noFill/>
          <a:ln cap="flat" cmpd="sng" w="9525">
            <a:solidFill>
              <a:srgbClr val="D8382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701" name="Google Shape;701;p103"/>
          <p:cNvCxnSpPr/>
          <p:nvPr/>
        </p:nvCxnSpPr>
        <p:spPr>
          <a:xfrm>
            <a:off x="4951350" y="3210250"/>
            <a:ext cx="2896800" cy="0"/>
          </a:xfrm>
          <a:prstGeom prst="straightConnector1">
            <a:avLst/>
          </a:prstGeom>
          <a:noFill/>
          <a:ln cap="flat" cmpd="sng" w="9525">
            <a:solidFill>
              <a:srgbClr val="D83829"/>
            </a:solidFill>
            <a:prstDash val="solid"/>
            <a:round/>
            <a:headEnd len="med" w="med" type="none"/>
            <a:tailEnd len="med" w="med" type="none"/>
          </a:ln>
        </p:spPr>
      </p:cxn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8" name="Shape 1798"/>
        <p:cNvGrpSpPr/>
        <p:nvPr/>
      </p:nvGrpSpPr>
      <p:grpSpPr>
        <a:xfrm>
          <a:off x="0" y="0"/>
          <a:ext cx="0" cy="0"/>
          <a:chOff x="0" y="0"/>
          <a:chExt cx="0" cy="0"/>
        </a:xfrm>
      </p:grpSpPr>
      <p:sp>
        <p:nvSpPr>
          <p:cNvPr id="1799" name="Google Shape;1799;p16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Software sharing</a:t>
            </a:r>
            <a:endParaRPr/>
          </a:p>
        </p:txBody>
      </p:sp>
      <p:sp>
        <p:nvSpPr>
          <p:cNvPr id="1800" name="Google Shape;1800;p166"/>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it" sz="1100">
                <a:solidFill>
                  <a:srgbClr val="000000"/>
                </a:solidFill>
                <a:latin typeface="Arial"/>
                <a:ea typeface="Arial"/>
                <a:cs typeface="Arial"/>
                <a:sym typeface="Arial"/>
              </a:rPr>
              <a:t>All relevant software and computer code that will be produced in CODECS project to collect and analyse data will be properly documented and openly shared through the Zenodo repository.</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a:solidFill>
                  <a:srgbClr val="000000"/>
                </a:solidFill>
                <a:latin typeface="Arial"/>
                <a:ea typeface="Arial"/>
                <a:cs typeface="Arial"/>
                <a:sym typeface="Arial"/>
              </a:rPr>
              <a:t>Once it has been ascertained who owns the intellectual property of the software created (the researcher(s) or the institution they work for), it will </a:t>
            </a:r>
            <a:r>
              <a:rPr lang="it" sz="1100">
                <a:solidFill>
                  <a:srgbClr val="000000"/>
                </a:solidFill>
                <a:highlight>
                  <a:srgbClr val="F8E71C"/>
                </a:highlight>
                <a:latin typeface="Arial"/>
                <a:ea typeface="Arial"/>
                <a:cs typeface="Arial"/>
                <a:sym typeface="Arial"/>
              </a:rPr>
              <a:t>preferably be released under a Free and Open Source Software (FOSS) licence</a:t>
            </a:r>
            <a:r>
              <a:rPr lang="it" sz="1100">
                <a:solidFill>
                  <a:srgbClr val="000000"/>
                </a:solidFill>
                <a:latin typeface="Arial"/>
                <a:ea typeface="Arial"/>
                <a:cs typeface="Arial"/>
                <a:sym typeface="Arial"/>
              </a:rPr>
              <a:t> between the ones listed by the Open Source Initiative: </a:t>
            </a:r>
            <a:r>
              <a:rPr lang="it" sz="1100" u="sng">
                <a:solidFill>
                  <a:srgbClr val="1155CC"/>
                </a:solidFill>
                <a:latin typeface="Arial"/>
                <a:ea typeface="Arial"/>
                <a:cs typeface="Arial"/>
                <a:sym typeface="Arial"/>
                <a:hlinkClick r:id="rId3">
                  <a:extLst>
                    <a:ext uri="{A12FA001-AC4F-418D-AE19-62706E023703}">
                      <ahyp:hlinkClr val="tx"/>
                    </a:ext>
                  </a:extLst>
                </a:hlinkClick>
              </a:rPr>
              <a:t>https://opensource.org/licenses/</a:t>
            </a:r>
            <a:r>
              <a:rPr lang="it"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
        <p:nvSpPr>
          <p:cNvPr id="1801" name="Google Shape;1801;p166"/>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fontScale="85000" lnSpcReduction="10000"/>
          </a:bodyPr>
          <a:lstStyle/>
          <a:p>
            <a:pPr indent="0" lvl="0" marL="0" rtl="0" algn="just">
              <a:spcBef>
                <a:spcPts val="0"/>
              </a:spcBef>
              <a:spcAft>
                <a:spcPts val="0"/>
              </a:spcAft>
              <a:buNone/>
            </a:pPr>
            <a:r>
              <a:rPr lang="it" sz="1100">
                <a:solidFill>
                  <a:srgbClr val="000000"/>
                </a:solidFill>
                <a:latin typeface="Arial"/>
                <a:ea typeface="Arial"/>
                <a:cs typeface="Arial"/>
                <a:sym typeface="Arial"/>
              </a:rPr>
              <a:t>For anyone to be able to read and understand the research software, the next points will be followed as far as possible:</a:t>
            </a:r>
            <a:endParaRPr sz="1100">
              <a:solidFill>
                <a:srgbClr val="000000"/>
              </a:solidFill>
              <a:latin typeface="Arial"/>
              <a:ea typeface="Arial"/>
              <a:cs typeface="Arial"/>
              <a:sym typeface="Arial"/>
            </a:endParaRPr>
          </a:p>
          <a:p>
            <a:pPr indent="-287972" lvl="0" marL="457200" rtl="0" algn="just">
              <a:spcBef>
                <a:spcPts val="0"/>
              </a:spcBef>
              <a:spcAft>
                <a:spcPts val="0"/>
              </a:spcAft>
              <a:buClr>
                <a:srgbClr val="000000"/>
              </a:buClr>
              <a:buSzPct val="100000"/>
              <a:buFont typeface="Arial"/>
              <a:buChar char="-"/>
            </a:pPr>
            <a:r>
              <a:rPr lang="it" sz="1100">
                <a:solidFill>
                  <a:srgbClr val="000000"/>
                </a:solidFill>
                <a:highlight>
                  <a:srgbClr val="F8E71C"/>
                </a:highlight>
                <a:latin typeface="Arial"/>
                <a:ea typeface="Arial"/>
                <a:cs typeface="Arial"/>
                <a:sym typeface="Arial"/>
              </a:rPr>
              <a:t>variables and functions names</a:t>
            </a:r>
            <a:r>
              <a:rPr lang="it" sz="1100">
                <a:solidFill>
                  <a:srgbClr val="000000"/>
                </a:solidFill>
                <a:latin typeface="Arial"/>
                <a:ea typeface="Arial"/>
                <a:cs typeface="Arial"/>
                <a:sym typeface="Arial"/>
              </a:rPr>
              <a:t> will be as self-descriptive as possible.</a:t>
            </a:r>
            <a:endParaRPr sz="1100">
              <a:solidFill>
                <a:srgbClr val="000000"/>
              </a:solidFill>
              <a:latin typeface="Arial"/>
              <a:ea typeface="Arial"/>
              <a:cs typeface="Arial"/>
              <a:sym typeface="Arial"/>
            </a:endParaRPr>
          </a:p>
          <a:p>
            <a:pPr indent="-287972" lvl="0" marL="457200" rtl="0" algn="just">
              <a:spcBef>
                <a:spcPts val="0"/>
              </a:spcBef>
              <a:spcAft>
                <a:spcPts val="0"/>
              </a:spcAft>
              <a:buClr>
                <a:srgbClr val="000000"/>
              </a:buClr>
              <a:buSzPct val="100000"/>
              <a:buFont typeface="Arial"/>
              <a:buChar char="-"/>
            </a:pPr>
            <a:r>
              <a:rPr lang="it" sz="1100">
                <a:solidFill>
                  <a:srgbClr val="000000"/>
                </a:solidFill>
                <a:latin typeface="Arial"/>
                <a:ea typeface="Arial"/>
                <a:cs typeface="Arial"/>
                <a:sym typeface="Arial"/>
              </a:rPr>
              <a:t>proper </a:t>
            </a:r>
            <a:r>
              <a:rPr lang="it" sz="1100">
                <a:solidFill>
                  <a:srgbClr val="000000"/>
                </a:solidFill>
                <a:highlight>
                  <a:srgbClr val="F8E71C"/>
                </a:highlight>
                <a:latin typeface="Arial"/>
                <a:ea typeface="Arial"/>
                <a:cs typeface="Arial"/>
                <a:sym typeface="Arial"/>
              </a:rPr>
              <a:t>code commenting</a:t>
            </a:r>
            <a:r>
              <a:rPr lang="it" sz="1100">
                <a:solidFill>
                  <a:srgbClr val="000000"/>
                </a:solidFill>
                <a:latin typeface="Arial"/>
                <a:ea typeface="Arial"/>
                <a:cs typeface="Arial"/>
                <a:sym typeface="Arial"/>
              </a:rPr>
              <a:t> will be realised while developing.</a:t>
            </a:r>
            <a:endParaRPr sz="1100">
              <a:solidFill>
                <a:srgbClr val="000000"/>
              </a:solidFill>
              <a:latin typeface="Arial"/>
              <a:ea typeface="Arial"/>
              <a:cs typeface="Arial"/>
              <a:sym typeface="Arial"/>
            </a:endParaRPr>
          </a:p>
          <a:p>
            <a:pPr indent="-287972" lvl="0" marL="457200" rtl="0" algn="just">
              <a:spcBef>
                <a:spcPts val="0"/>
              </a:spcBef>
              <a:spcAft>
                <a:spcPts val="0"/>
              </a:spcAft>
              <a:buClr>
                <a:srgbClr val="000000"/>
              </a:buClr>
              <a:buSzPct val="100000"/>
              <a:buFont typeface="Arial"/>
              <a:buChar char="-"/>
            </a:pPr>
            <a:r>
              <a:rPr lang="it" sz="1100">
                <a:solidFill>
                  <a:srgbClr val="000000"/>
                </a:solidFill>
                <a:latin typeface="Arial"/>
                <a:ea typeface="Arial"/>
                <a:cs typeface="Arial"/>
                <a:sym typeface="Arial"/>
              </a:rPr>
              <a:t>a </a:t>
            </a:r>
            <a:r>
              <a:rPr lang="it" sz="1100">
                <a:solidFill>
                  <a:srgbClr val="000000"/>
                </a:solidFill>
                <a:highlight>
                  <a:srgbClr val="F8E71C"/>
                </a:highlight>
                <a:latin typeface="Arial"/>
                <a:ea typeface="Arial"/>
                <a:cs typeface="Arial"/>
                <a:sym typeface="Arial"/>
              </a:rPr>
              <a:t>readme file</a:t>
            </a:r>
            <a:r>
              <a:rPr lang="it" sz="1100">
                <a:solidFill>
                  <a:srgbClr val="000000"/>
                </a:solidFill>
                <a:latin typeface="Arial"/>
                <a:ea typeface="Arial"/>
                <a:cs typeface="Arial"/>
                <a:sym typeface="Arial"/>
              </a:rPr>
              <a:t> in .txt format will be attached, including all relevant information (e.g. how to install and configure the software, if a full documentation is available and where it is possible to find it, if a quickstart guide has been released etc.).</a:t>
            </a:r>
            <a:endParaRPr sz="1100">
              <a:solidFill>
                <a:srgbClr val="000000"/>
              </a:solidFill>
              <a:latin typeface="Arial"/>
              <a:ea typeface="Arial"/>
              <a:cs typeface="Arial"/>
              <a:sym typeface="Arial"/>
            </a:endParaRPr>
          </a:p>
          <a:p>
            <a:pPr indent="-287972" lvl="0" marL="457200" rtl="0" algn="just">
              <a:spcBef>
                <a:spcPts val="0"/>
              </a:spcBef>
              <a:spcAft>
                <a:spcPts val="0"/>
              </a:spcAft>
              <a:buClr>
                <a:srgbClr val="000000"/>
              </a:buClr>
              <a:buSzPct val="100000"/>
              <a:buFont typeface="Arial"/>
              <a:buChar char="-"/>
            </a:pPr>
            <a:r>
              <a:rPr lang="it" sz="1100">
                <a:solidFill>
                  <a:srgbClr val="000000"/>
                </a:solidFill>
                <a:latin typeface="Arial"/>
                <a:ea typeface="Arial"/>
                <a:cs typeface="Arial"/>
                <a:sym typeface="Arial"/>
              </a:rPr>
              <a:t>proper </a:t>
            </a:r>
            <a:r>
              <a:rPr lang="it" sz="1100">
                <a:solidFill>
                  <a:srgbClr val="000000"/>
                </a:solidFill>
                <a:highlight>
                  <a:srgbClr val="F8E71C"/>
                </a:highlight>
                <a:latin typeface="Arial"/>
                <a:ea typeface="Arial"/>
                <a:cs typeface="Arial"/>
                <a:sym typeface="Arial"/>
              </a:rPr>
              <a:t>version control</a:t>
            </a:r>
            <a:r>
              <a:rPr lang="it" sz="1100">
                <a:solidFill>
                  <a:srgbClr val="000000"/>
                </a:solidFill>
                <a:latin typeface="Arial"/>
                <a:ea typeface="Arial"/>
                <a:cs typeface="Arial"/>
                <a:sym typeface="Arial"/>
              </a:rPr>
              <a:t> both of the software and of its documentation will be applied using Zenodo versioning functionalities. </a:t>
            </a:r>
            <a:endParaRPr sz="1100">
              <a:solidFill>
                <a:srgbClr val="000000"/>
              </a:solidFill>
              <a:highlight>
                <a:srgbClr val="B6D7A8"/>
              </a:highlight>
              <a:latin typeface="Arial"/>
              <a:ea typeface="Arial"/>
              <a:cs typeface="Arial"/>
              <a:sym typeface="Arial"/>
            </a:endParaRPr>
          </a:p>
          <a:p>
            <a:pPr indent="0" lvl="0" marL="0" rtl="0" algn="l">
              <a:spcBef>
                <a:spcPts val="0"/>
              </a:spcBef>
              <a:spcAft>
                <a:spcPts val="1200"/>
              </a:spcAft>
              <a:buNone/>
            </a:pPr>
            <a:r>
              <a:t/>
            </a:r>
            <a:endParaRPr/>
          </a:p>
        </p:txBody>
      </p:sp>
      <p:sp>
        <p:nvSpPr>
          <p:cNvPr id="1802" name="Google Shape;1802;p166"/>
          <p:cNvSpPr txBox="1"/>
          <p:nvPr/>
        </p:nvSpPr>
        <p:spPr>
          <a:xfrm>
            <a:off x="425925" y="1875050"/>
            <a:ext cx="61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it" sz="9600">
                <a:solidFill>
                  <a:schemeClr val="dk2"/>
                </a:solidFill>
                <a:latin typeface="Nunito"/>
                <a:ea typeface="Nunito"/>
                <a:cs typeface="Nunito"/>
                <a:sym typeface="Nunito"/>
              </a:rPr>
              <a:t>“ </a:t>
            </a:r>
            <a:endParaRPr sz="9600">
              <a:solidFill>
                <a:schemeClr val="dk2"/>
              </a:solidFill>
              <a:latin typeface="Nunito"/>
              <a:ea typeface="Nunito"/>
              <a:cs typeface="Nunito"/>
              <a:sym typeface="Nunito"/>
            </a:endParaRPr>
          </a:p>
        </p:txBody>
      </p:sp>
      <p:sp>
        <p:nvSpPr>
          <p:cNvPr id="1803" name="Google Shape;1803;p166"/>
          <p:cNvSpPr/>
          <p:nvPr/>
        </p:nvSpPr>
        <p:spPr>
          <a:xfrm>
            <a:off x="248700" y="2027750"/>
            <a:ext cx="1055100" cy="865200"/>
          </a:xfrm>
          <a:prstGeom prst="wedgeEllipse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Nunito"/>
              <a:ea typeface="Nunito"/>
              <a:cs typeface="Nunito"/>
              <a:sym typeface="Nunito"/>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7" name="Shape 1807"/>
        <p:cNvGrpSpPr/>
        <p:nvPr/>
      </p:nvGrpSpPr>
      <p:grpSpPr>
        <a:xfrm>
          <a:off x="0" y="0"/>
          <a:ext cx="0" cy="0"/>
          <a:chOff x="0" y="0"/>
          <a:chExt cx="0" cy="0"/>
        </a:xfrm>
      </p:grpSpPr>
      <p:sp>
        <p:nvSpPr>
          <p:cNvPr id="1808" name="Google Shape;1808;p16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Communication</a:t>
            </a:r>
            <a:endParaRPr/>
          </a:p>
        </p:txBody>
      </p:sp>
      <p:sp>
        <p:nvSpPr>
          <p:cNvPr id="1809" name="Google Shape;1809;p167"/>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it" sz="1100">
                <a:solidFill>
                  <a:srgbClr val="000000"/>
                </a:solidFill>
                <a:latin typeface="Arial"/>
                <a:ea typeface="Arial"/>
                <a:cs typeface="Arial"/>
                <a:sym typeface="Arial"/>
              </a:rPr>
              <a:t>A variety of outputs are envisaged for dissemination purposes: articles, newsletters, reports and videos.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a:solidFill>
                  <a:srgbClr val="000000"/>
                </a:solidFill>
                <a:latin typeface="Arial"/>
                <a:ea typeface="Arial"/>
                <a:cs typeface="Arial"/>
                <a:sym typeface="Arial"/>
              </a:rPr>
              <a:t>Besides, social media accounts will be managed.</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
        <p:nvSpPr>
          <p:cNvPr id="1810" name="Google Shape;1810;p167"/>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fontScale="92500" lnSpcReduction="10000"/>
          </a:bodyPr>
          <a:lstStyle/>
          <a:p>
            <a:pPr indent="0" lvl="0" marL="0" rtl="0" algn="just">
              <a:spcBef>
                <a:spcPts val="0"/>
              </a:spcBef>
              <a:spcAft>
                <a:spcPts val="0"/>
              </a:spcAft>
              <a:buNone/>
            </a:pPr>
            <a:r>
              <a:rPr lang="it" sz="1100">
                <a:solidFill>
                  <a:srgbClr val="000000"/>
                </a:solidFill>
                <a:latin typeface="Arial"/>
                <a:ea typeface="Arial"/>
                <a:cs typeface="Arial"/>
                <a:sym typeface="Arial"/>
              </a:rPr>
              <a:t>Moreover, a project website has been developed for the project results to be publicised:</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u="sng">
                <a:solidFill>
                  <a:schemeClr val="hlink"/>
                </a:solidFill>
                <a:latin typeface="Arial"/>
                <a:ea typeface="Arial"/>
                <a:cs typeface="Arial"/>
                <a:sym typeface="Arial"/>
                <a:hlinkClick r:id="rId3"/>
              </a:rPr>
              <a:t>https://www.horizoncodecs.eu/</a:t>
            </a:r>
            <a:r>
              <a:rPr lang="it"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a:solidFill>
                  <a:srgbClr val="000000"/>
                </a:solidFill>
                <a:latin typeface="Arial"/>
                <a:ea typeface="Arial"/>
                <a:cs typeface="Arial"/>
                <a:sym typeface="Arial"/>
              </a:rPr>
              <a:t>The website server is hosted by Siteground with IP 35.214.213.135. </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a:solidFill>
                  <a:srgbClr val="000000"/>
                </a:solidFill>
                <a:latin typeface="Arial"/>
                <a:ea typeface="Arial"/>
                <a:cs typeface="Arial"/>
                <a:sym typeface="Arial"/>
              </a:rPr>
              <a:t>The privacy and cookie policy is already displayed on the website.</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a:solidFill>
                  <a:srgbClr val="000000"/>
                </a:solidFill>
                <a:highlight>
                  <a:srgbClr val="F8E71C"/>
                </a:highlight>
                <a:latin typeface="Arial"/>
                <a:ea typeface="Arial"/>
                <a:cs typeface="Arial"/>
                <a:sym typeface="Arial"/>
              </a:rPr>
              <a:t>To be added: terms of use and licence for the website </a:t>
            </a:r>
            <a:endParaRPr sz="1100">
              <a:solidFill>
                <a:srgbClr val="000000"/>
              </a:solidFill>
              <a:highlight>
                <a:srgbClr val="F8E71C"/>
              </a:highlight>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a:solidFill>
                  <a:srgbClr val="000000"/>
                </a:solidFill>
                <a:latin typeface="Arial"/>
                <a:ea typeface="Arial"/>
                <a:cs typeface="Arial"/>
                <a:sym typeface="Arial"/>
              </a:rPr>
              <a:t>It would be nice also to have a Zenodo button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
        <p:nvSpPr>
          <p:cNvPr id="1811" name="Google Shape;1811;p167"/>
          <p:cNvSpPr txBox="1"/>
          <p:nvPr/>
        </p:nvSpPr>
        <p:spPr>
          <a:xfrm>
            <a:off x="425925" y="1875050"/>
            <a:ext cx="61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it" sz="9600">
                <a:solidFill>
                  <a:schemeClr val="dk2"/>
                </a:solidFill>
                <a:latin typeface="Nunito"/>
                <a:ea typeface="Nunito"/>
                <a:cs typeface="Nunito"/>
                <a:sym typeface="Nunito"/>
              </a:rPr>
              <a:t>“ </a:t>
            </a:r>
            <a:endParaRPr sz="9600">
              <a:solidFill>
                <a:schemeClr val="dk2"/>
              </a:solidFill>
              <a:latin typeface="Nunito"/>
              <a:ea typeface="Nunito"/>
              <a:cs typeface="Nunito"/>
              <a:sym typeface="Nunito"/>
            </a:endParaRPr>
          </a:p>
        </p:txBody>
      </p:sp>
      <p:sp>
        <p:nvSpPr>
          <p:cNvPr id="1812" name="Google Shape;1812;p167"/>
          <p:cNvSpPr/>
          <p:nvPr/>
        </p:nvSpPr>
        <p:spPr>
          <a:xfrm>
            <a:off x="248700" y="2027750"/>
            <a:ext cx="1055100" cy="865200"/>
          </a:xfrm>
          <a:prstGeom prst="wedgeEllipse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Nunito"/>
              <a:ea typeface="Nunito"/>
              <a:cs typeface="Nunito"/>
              <a:sym typeface="Nunit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sp>
        <p:nvSpPr>
          <p:cNvPr id="1817" name="Google Shape;1817;p16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The platform</a:t>
            </a:r>
            <a:endParaRPr/>
          </a:p>
        </p:txBody>
      </p:sp>
      <p:sp>
        <p:nvSpPr>
          <p:cNvPr id="1818" name="Google Shape;1818;p168"/>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it"/>
              <a:t>It is an output of the project. </a:t>
            </a:r>
            <a:endParaRPr/>
          </a:p>
          <a:p>
            <a:pPr indent="0" lvl="0" marL="0" rtl="0" algn="l">
              <a:spcBef>
                <a:spcPts val="1200"/>
              </a:spcBef>
              <a:spcAft>
                <a:spcPts val="0"/>
              </a:spcAft>
              <a:buNone/>
            </a:pPr>
            <a:r>
              <a:rPr lang="it"/>
              <a:t>Already online: </a:t>
            </a:r>
            <a:r>
              <a:rPr lang="it" u="sng">
                <a:solidFill>
                  <a:schemeClr val="hlink"/>
                </a:solidFill>
                <a:hlinkClick r:id="rId3"/>
              </a:rPr>
              <a:t>https://www.digital-agriculture.horizoncodecs.eu/</a:t>
            </a:r>
            <a:r>
              <a:rPr lang="it"/>
              <a:t> </a:t>
            </a:r>
            <a:endParaRPr/>
          </a:p>
          <a:p>
            <a:pPr indent="0" lvl="0" marL="0" rtl="0" algn="l">
              <a:spcBef>
                <a:spcPts val="1200"/>
              </a:spcBef>
              <a:spcAft>
                <a:spcPts val="0"/>
              </a:spcAft>
              <a:buNone/>
            </a:pPr>
            <a:r>
              <a:rPr lang="it"/>
              <a:t>Privacy policy and cookie management system already online</a:t>
            </a:r>
            <a:endParaRPr/>
          </a:p>
          <a:p>
            <a:pPr indent="0" lvl="0" marL="0" rtl="0" algn="l">
              <a:spcBef>
                <a:spcPts val="1200"/>
              </a:spcBef>
              <a:spcAft>
                <a:spcPts val="0"/>
              </a:spcAft>
              <a:buNone/>
            </a:pPr>
            <a:r>
              <a:rPr lang="it"/>
              <a:t>Copyrighted (all rights reserved)</a:t>
            </a:r>
            <a:endParaRPr/>
          </a:p>
          <a:p>
            <a:pPr indent="0" lvl="0" marL="0" rtl="0" algn="l">
              <a:spcBef>
                <a:spcPts val="1200"/>
              </a:spcBef>
              <a:spcAft>
                <a:spcPts val="0"/>
              </a:spcAft>
              <a:buNone/>
            </a:pPr>
            <a:r>
              <a:rPr lang="it"/>
              <a:t>Terms of use?</a:t>
            </a:r>
            <a:endParaRPr/>
          </a:p>
          <a:p>
            <a:pPr indent="0" lvl="0" marL="0" rtl="0" algn="l">
              <a:spcBef>
                <a:spcPts val="1200"/>
              </a:spcBef>
              <a:spcAft>
                <a:spcPts val="1200"/>
              </a:spcAft>
              <a:buNone/>
            </a:pPr>
            <a:r>
              <a:t/>
            </a:r>
            <a:endParaRPr/>
          </a:p>
        </p:txBody>
      </p:sp>
      <p:sp>
        <p:nvSpPr>
          <p:cNvPr id="1819" name="Google Shape;1819;p168"/>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The data it contains to be deposited in Zenodo: closed ore </a:t>
            </a:r>
            <a:r>
              <a:rPr lang="it"/>
              <a:t>restricted</a:t>
            </a:r>
            <a:r>
              <a:rPr lang="it"/>
              <a:t> access? And in what form?</a:t>
            </a:r>
            <a:endParaRPr/>
          </a:p>
          <a:p>
            <a:pPr indent="0" lvl="0" marL="0" rtl="0" algn="l">
              <a:spcBef>
                <a:spcPts val="1200"/>
              </a:spcBef>
              <a:spcAft>
                <a:spcPts val="0"/>
              </a:spcAft>
              <a:buNone/>
            </a:pPr>
            <a:r>
              <a:rPr lang="it"/>
              <a:t>Plaform policy underway</a:t>
            </a:r>
            <a:endParaRPr/>
          </a:p>
          <a:p>
            <a:pPr indent="0" lvl="0" marL="0" rtl="0" algn="l">
              <a:spcBef>
                <a:spcPts val="1200"/>
              </a:spcBef>
              <a:spcAft>
                <a:spcPts val="0"/>
              </a:spcAft>
              <a:buNone/>
            </a:pPr>
            <a:r>
              <a:rPr lang="it">
                <a:highlight>
                  <a:srgbClr val="F8E71C"/>
                </a:highlight>
              </a:rPr>
              <a:t>DMP to be updated</a:t>
            </a:r>
            <a:endParaRPr>
              <a:highlight>
                <a:srgbClr val="F8E71C"/>
              </a:highlight>
            </a:endParaRPr>
          </a:p>
          <a:p>
            <a:pPr indent="0" lvl="0" marL="0" rtl="0" algn="l">
              <a:spcBef>
                <a:spcPts val="1200"/>
              </a:spcBef>
              <a:spcAft>
                <a:spcPts val="1200"/>
              </a:spcAft>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3" name="Shape 1823"/>
        <p:cNvGrpSpPr/>
        <p:nvPr/>
      </p:nvGrpSpPr>
      <p:grpSpPr>
        <a:xfrm>
          <a:off x="0" y="0"/>
          <a:ext cx="0" cy="0"/>
          <a:chOff x="0" y="0"/>
          <a:chExt cx="0" cy="0"/>
        </a:xfrm>
      </p:grpSpPr>
      <p:sp>
        <p:nvSpPr>
          <p:cNvPr id="1824" name="Google Shape;1824;p169"/>
          <p:cNvSpPr txBox="1"/>
          <p:nvPr>
            <p:ph type="title"/>
          </p:nvPr>
        </p:nvSpPr>
        <p:spPr>
          <a:xfrm>
            <a:off x="1388625" y="772725"/>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sz="4800"/>
              <a:t>Costs</a:t>
            </a:r>
            <a:endParaRPr sz="4800"/>
          </a:p>
        </p:txBody>
      </p:sp>
      <p:sp>
        <p:nvSpPr>
          <p:cNvPr id="1825" name="Google Shape;1825;p169"/>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9" name="Shape 1829"/>
        <p:cNvGrpSpPr/>
        <p:nvPr/>
      </p:nvGrpSpPr>
      <p:grpSpPr>
        <a:xfrm>
          <a:off x="0" y="0"/>
          <a:ext cx="0" cy="0"/>
          <a:chOff x="0" y="0"/>
          <a:chExt cx="0" cy="0"/>
        </a:xfrm>
      </p:grpSpPr>
      <p:sp>
        <p:nvSpPr>
          <p:cNvPr id="1830" name="Google Shape;1830;p17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Costs we have estimated</a:t>
            </a:r>
            <a:endParaRPr/>
          </a:p>
        </p:txBody>
      </p:sp>
      <p:sp>
        <p:nvSpPr>
          <p:cNvPr id="1831" name="Google Shape;1831;p170"/>
          <p:cNvSpPr txBox="1"/>
          <p:nvPr>
            <p:ph idx="1" type="body"/>
          </p:nvPr>
        </p:nvSpPr>
        <p:spPr>
          <a:xfrm>
            <a:off x="1303800" y="1597875"/>
            <a:ext cx="3430500" cy="2860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it"/>
              <a:t>No costs for the repository (Zenodo is free)</a:t>
            </a:r>
            <a:endParaRPr/>
          </a:p>
          <a:p>
            <a:pPr indent="0" lvl="0" marL="0" marR="0" rtl="0" algn="l">
              <a:lnSpc>
                <a:spcPct val="115000"/>
              </a:lnSpc>
              <a:spcBef>
                <a:spcPts val="1200"/>
              </a:spcBef>
              <a:spcAft>
                <a:spcPts val="0"/>
              </a:spcAft>
              <a:buNone/>
            </a:pPr>
            <a:r>
              <a:rPr lang="it"/>
              <a:t>P</a:t>
            </a:r>
            <a:r>
              <a:rPr lang="it"/>
              <a:t>urchase of the following supplies and software for the communication and dissemination strategy:</a:t>
            </a:r>
            <a:endParaRPr/>
          </a:p>
          <a:p>
            <a:pPr indent="0" lvl="0" marL="0" marR="0" rtl="0" algn="l">
              <a:lnSpc>
                <a:spcPct val="115000"/>
              </a:lnSpc>
              <a:spcBef>
                <a:spcPts val="1200"/>
              </a:spcBef>
              <a:spcAft>
                <a:spcPts val="0"/>
              </a:spcAft>
              <a:buNone/>
            </a:pPr>
            <a:r>
              <a:rPr lang="it"/>
              <a:t>Artgrid:  18,60 EUR/month</a:t>
            </a:r>
            <a:endParaRPr/>
          </a:p>
          <a:p>
            <a:pPr indent="0" lvl="0" marL="0" marR="0" rtl="0" algn="l">
              <a:lnSpc>
                <a:spcPct val="115000"/>
              </a:lnSpc>
              <a:spcBef>
                <a:spcPts val="1200"/>
              </a:spcBef>
              <a:spcAft>
                <a:spcPts val="0"/>
              </a:spcAft>
              <a:buNone/>
            </a:pPr>
            <a:r>
              <a:rPr lang="it"/>
              <a:t>Freepik   8,06 EUR/month</a:t>
            </a:r>
            <a:endParaRPr/>
          </a:p>
          <a:p>
            <a:pPr indent="0" lvl="0" marL="0" marR="0" rtl="0" algn="l">
              <a:lnSpc>
                <a:spcPct val="115000"/>
              </a:lnSpc>
              <a:spcBef>
                <a:spcPts val="1200"/>
              </a:spcBef>
              <a:spcAft>
                <a:spcPts val="0"/>
              </a:spcAft>
              <a:buNone/>
            </a:pPr>
            <a:r>
              <a:rPr lang="it"/>
              <a:t>Sendinblue 49 EUR/month</a:t>
            </a:r>
            <a:endParaRPr/>
          </a:p>
          <a:p>
            <a:pPr indent="0" lvl="0" marL="0" marR="0" rtl="0" algn="l">
              <a:lnSpc>
                <a:spcPct val="115000"/>
              </a:lnSpc>
              <a:spcBef>
                <a:spcPts val="1200"/>
              </a:spcBef>
              <a:spcAft>
                <a:spcPts val="1200"/>
              </a:spcAft>
              <a:buNone/>
            </a:pPr>
            <a:r>
              <a:rPr lang="it"/>
              <a:t>Total: 75,66 EUR/month, that is 3.631,68 EUR for the whole project  (48M)</a:t>
            </a:r>
            <a:endParaRPr/>
          </a:p>
        </p:txBody>
      </p:sp>
      <p:sp>
        <p:nvSpPr>
          <p:cNvPr id="1832" name="Google Shape;1832;p170"/>
          <p:cNvSpPr txBox="1"/>
          <p:nvPr>
            <p:ph idx="2" type="body"/>
          </p:nvPr>
        </p:nvSpPr>
        <p:spPr>
          <a:xfrm>
            <a:off x="4903650" y="1597875"/>
            <a:ext cx="3430500" cy="28608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it"/>
              <a:t>An estimated budget of 20.000 euros has been allocated for the APCs in fully Open Access publication venues. </a:t>
            </a:r>
            <a:endParaRPr/>
          </a:p>
          <a:p>
            <a:pPr indent="0" lvl="0" marL="0" rtl="0" algn="just">
              <a:spcBef>
                <a:spcPts val="0"/>
              </a:spcBef>
              <a:spcAft>
                <a:spcPts val="0"/>
              </a:spcAft>
              <a:buNone/>
            </a:pPr>
            <a:r>
              <a:t/>
            </a:r>
            <a:endParaRPr/>
          </a:p>
          <a:p>
            <a:pPr indent="0" lvl="0" marL="0" rtl="0" algn="l">
              <a:spcBef>
                <a:spcPts val="0"/>
              </a:spcBef>
              <a:spcAft>
                <a:spcPts val="0"/>
              </a:spcAft>
              <a:buNone/>
            </a:pPr>
            <a:r>
              <a:rPr lang="it"/>
              <a:t>Remember: costs </a:t>
            </a:r>
            <a:r>
              <a:rPr lang="it"/>
              <a:t>hybrid</a:t>
            </a:r>
            <a:r>
              <a:rPr lang="it"/>
              <a:t> journals are not eligible!  </a:t>
            </a:r>
            <a:endParaRPr/>
          </a:p>
          <a:p>
            <a:pPr indent="0" lvl="0" marL="0" rtl="0" algn="just">
              <a:spcBef>
                <a:spcPts val="1200"/>
              </a:spcBef>
              <a:spcAft>
                <a:spcPts val="0"/>
              </a:spcAft>
              <a:buNone/>
            </a:pPr>
            <a:r>
              <a:rPr lang="it"/>
              <a:t>The Open Research Europe publishing platform will also be considered. </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it">
                <a:highlight>
                  <a:srgbClr val="F8E71C"/>
                </a:highlight>
              </a:rPr>
              <a:t>Other infrastructure or software costs that are not detailed here are considered in-kind by the consortium institutions.</a:t>
            </a:r>
            <a:r>
              <a:rPr lang="it" sz="1100">
                <a:solidFill>
                  <a:srgbClr val="000000"/>
                </a:solidFill>
                <a:highlight>
                  <a:srgbClr val="F8E71C"/>
                </a:highlight>
                <a:latin typeface="Arial"/>
                <a:ea typeface="Arial"/>
                <a:cs typeface="Arial"/>
                <a:sym typeface="Arial"/>
              </a:rPr>
              <a:t> </a:t>
            </a:r>
            <a:endParaRPr>
              <a:highlight>
                <a:srgbClr val="F8E71C"/>
              </a:highlight>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171"/>
          <p:cNvSpPr txBox="1"/>
          <p:nvPr>
            <p:ph type="title"/>
          </p:nvPr>
        </p:nvSpPr>
        <p:spPr>
          <a:xfrm>
            <a:off x="1388625" y="772725"/>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sz="4800"/>
              <a:t>Data security</a:t>
            </a:r>
            <a:endParaRPr sz="4800"/>
          </a:p>
        </p:txBody>
      </p:sp>
      <p:sp>
        <p:nvSpPr>
          <p:cNvPr id="1838" name="Google Shape;1838;p17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17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Roles and responsibilities</a:t>
            </a:r>
            <a:endParaRPr/>
          </a:p>
        </p:txBody>
      </p:sp>
      <p:sp>
        <p:nvSpPr>
          <p:cNvPr id="1844" name="Google Shape;1844;p172"/>
          <p:cNvSpPr txBox="1"/>
          <p:nvPr>
            <p:ph idx="1" type="body"/>
          </p:nvPr>
        </p:nvSpPr>
        <p:spPr>
          <a:xfrm>
            <a:off x="901800" y="1837800"/>
            <a:ext cx="3670200" cy="2846100"/>
          </a:xfrm>
          <a:prstGeom prst="rect">
            <a:avLst/>
          </a:prstGeom>
        </p:spPr>
        <p:txBody>
          <a:bodyPr anchorCtr="0" anchor="t" bIns="91425" lIns="91425" spcFirstLastPara="1" rIns="91425" wrap="square" tIns="91425">
            <a:normAutofit fontScale="85000" lnSpcReduction="10000"/>
          </a:bodyPr>
          <a:lstStyle/>
          <a:p>
            <a:pPr indent="0" lvl="0" marL="0" rtl="0" algn="just">
              <a:spcBef>
                <a:spcPts val="0"/>
              </a:spcBef>
              <a:spcAft>
                <a:spcPts val="0"/>
              </a:spcAft>
              <a:buNone/>
            </a:pPr>
            <a:r>
              <a:rPr lang="it"/>
              <a:t>Researchers, technicians and Living Lab participants will be in charge of </a:t>
            </a:r>
            <a:r>
              <a:rPr b="1" lang="it"/>
              <a:t>collection</a:t>
            </a:r>
            <a:r>
              <a:rPr lang="it"/>
              <a:t> of research data.</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a:t>Personal data: their security and the compliance with the GDPR are in charge to the </a:t>
            </a:r>
            <a:r>
              <a:rPr b="1" lang="it"/>
              <a:t>data controller</a:t>
            </a:r>
            <a:r>
              <a:rPr lang="it"/>
              <a:t> (the natural or legal person, public authority, agency or other body which, alone or jointly with others, determines the purposes and means of the processing of personal data).</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it"/>
              <a:t>Ethics Manager: </a:t>
            </a:r>
            <a:r>
              <a:rPr lang="it" u="sng">
                <a:solidFill>
                  <a:schemeClr val="accent5"/>
                </a:solidFill>
                <a:hlinkClick r:id="rId3">
                  <a:extLst>
                    <a:ext uri="{A12FA001-AC4F-418D-AE19-62706E023703}">
                      <ahyp:hlinkClr val="tx"/>
                    </a:ext>
                  </a:extLst>
                </a:hlinkClick>
              </a:rPr>
              <a:t>sabrina.brizioli@unipg.it</a:t>
            </a:r>
            <a:r>
              <a:rPr lang="it"/>
              <a:t> </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it"/>
              <a:t>If needed, institutional staff, such as data management staff, could be involved in the management of research data.</a:t>
            </a:r>
            <a:endParaRPr/>
          </a:p>
        </p:txBody>
      </p:sp>
      <p:sp>
        <p:nvSpPr>
          <p:cNvPr id="1845" name="Google Shape;1845;p172"/>
          <p:cNvSpPr txBox="1"/>
          <p:nvPr>
            <p:ph idx="2" type="body"/>
          </p:nvPr>
        </p:nvSpPr>
        <p:spPr>
          <a:xfrm>
            <a:off x="4903650" y="1776575"/>
            <a:ext cx="3670200" cy="3044700"/>
          </a:xfrm>
          <a:prstGeom prst="rect">
            <a:avLst/>
          </a:prstGeom>
        </p:spPr>
        <p:txBody>
          <a:bodyPr anchorCtr="0" anchor="t" bIns="91425" lIns="91425" spcFirstLastPara="1" rIns="91425" wrap="square" tIns="91425">
            <a:normAutofit fontScale="85000" lnSpcReduction="20000"/>
          </a:bodyPr>
          <a:lstStyle/>
          <a:p>
            <a:pPr indent="0" lvl="0" marL="0" marR="0" rtl="0" algn="just">
              <a:lnSpc>
                <a:spcPct val="115000"/>
              </a:lnSpc>
              <a:spcBef>
                <a:spcPts val="0"/>
              </a:spcBef>
              <a:spcAft>
                <a:spcPts val="0"/>
              </a:spcAft>
              <a:buNone/>
            </a:pPr>
            <a:r>
              <a:rPr lang="it"/>
              <a:t>All data will be on servers that are </a:t>
            </a:r>
            <a:r>
              <a:rPr b="1" lang="it"/>
              <a:t>password</a:t>
            </a:r>
            <a:r>
              <a:rPr lang="it"/>
              <a:t> protected with secure online access and </a:t>
            </a:r>
            <a:r>
              <a:rPr b="1" lang="it"/>
              <a:t>authentication measures</a:t>
            </a:r>
            <a:r>
              <a:rPr lang="it"/>
              <a:t>.</a:t>
            </a:r>
            <a:endParaRPr/>
          </a:p>
          <a:p>
            <a:pPr indent="0" lvl="0" marL="0" marR="0" rtl="0" algn="just">
              <a:lnSpc>
                <a:spcPct val="115000"/>
              </a:lnSpc>
              <a:spcBef>
                <a:spcPts val="0"/>
              </a:spcBef>
              <a:spcAft>
                <a:spcPts val="0"/>
              </a:spcAft>
              <a:buNone/>
            </a:pPr>
            <a:r>
              <a:t/>
            </a:r>
            <a:endParaRPr/>
          </a:p>
          <a:p>
            <a:pPr indent="0" lvl="0" marL="0" marR="0" rtl="0" algn="just">
              <a:lnSpc>
                <a:spcPct val="115000"/>
              </a:lnSpc>
              <a:spcBef>
                <a:spcPts val="0"/>
              </a:spcBef>
              <a:spcAft>
                <a:spcPts val="0"/>
              </a:spcAft>
              <a:buNone/>
            </a:pPr>
            <a:r>
              <a:rPr lang="it"/>
              <a:t>The project coordinator is responsible for the quality of the DMP and for its implementation during the project's lifetime.</a:t>
            </a:r>
            <a:endParaRPr/>
          </a:p>
          <a:p>
            <a:pPr indent="0" lvl="0" marL="0" marR="0" rtl="0" algn="just">
              <a:lnSpc>
                <a:spcPct val="115000"/>
              </a:lnSpc>
              <a:spcBef>
                <a:spcPts val="0"/>
              </a:spcBef>
              <a:spcAft>
                <a:spcPts val="0"/>
              </a:spcAft>
              <a:buNone/>
            </a:pPr>
            <a:r>
              <a:t/>
            </a:r>
            <a:endParaRPr/>
          </a:p>
          <a:p>
            <a:pPr indent="0" lvl="0" marL="0" marR="0" rtl="0" algn="just">
              <a:lnSpc>
                <a:spcPct val="115000"/>
              </a:lnSpc>
              <a:spcBef>
                <a:spcPts val="0"/>
              </a:spcBef>
              <a:spcAft>
                <a:spcPts val="0"/>
              </a:spcAft>
              <a:buNone/>
            </a:pPr>
            <a:r>
              <a:rPr lang="it"/>
              <a:t>Within the project consortium, </a:t>
            </a:r>
            <a:r>
              <a:rPr b="1" lang="it"/>
              <a:t>all the involved beneficiaries</a:t>
            </a:r>
            <a:r>
              <a:rPr lang="it"/>
              <a:t> are responsible for</a:t>
            </a:r>
            <a:endParaRPr/>
          </a:p>
          <a:p>
            <a:pPr indent="0" lvl="0" marL="0" marR="0" rtl="0" algn="just">
              <a:lnSpc>
                <a:spcPct val="115000"/>
              </a:lnSpc>
              <a:spcBef>
                <a:spcPts val="0"/>
              </a:spcBef>
              <a:spcAft>
                <a:spcPts val="0"/>
              </a:spcAft>
              <a:buNone/>
            </a:pPr>
            <a:r>
              <a:rPr lang="it"/>
              <a:t>● </a:t>
            </a:r>
            <a:r>
              <a:rPr b="1" lang="it"/>
              <a:t>uploading all data related to the project into the designated data repository; verifying that sufficient metadata is provided</a:t>
            </a:r>
            <a:r>
              <a:rPr lang="it"/>
              <a:t>;</a:t>
            </a:r>
            <a:endParaRPr/>
          </a:p>
          <a:p>
            <a:pPr indent="0" lvl="0" marL="0" marR="0" rtl="0" algn="just">
              <a:lnSpc>
                <a:spcPct val="115000"/>
              </a:lnSpc>
              <a:spcBef>
                <a:spcPts val="0"/>
              </a:spcBef>
              <a:spcAft>
                <a:spcPts val="0"/>
              </a:spcAft>
              <a:buNone/>
            </a:pPr>
            <a:r>
              <a:rPr lang="it"/>
              <a:t>● ensuring that data structure, naming, etc. comply with the DMP</a:t>
            </a:r>
            <a:endParaRPr/>
          </a:p>
          <a:p>
            <a:pPr indent="0" lvl="0" marL="0" marR="0" rtl="0" algn="just">
              <a:lnSpc>
                <a:spcPct val="115000"/>
              </a:lnSpc>
              <a:spcBef>
                <a:spcPts val="0"/>
              </a:spcBef>
              <a:spcAft>
                <a:spcPts val="0"/>
              </a:spcAft>
              <a:buNone/>
            </a:pPr>
            <a:r>
              <a:t/>
            </a:r>
            <a:endParaRPr/>
          </a:p>
          <a:p>
            <a:pPr indent="0" lvl="0" marL="0" marR="0" rtl="0" algn="just">
              <a:lnSpc>
                <a:spcPct val="115000"/>
              </a:lnSpc>
              <a:spcBef>
                <a:spcPts val="0"/>
              </a:spcBef>
              <a:spcAft>
                <a:spcPts val="0"/>
              </a:spcAft>
              <a:buNone/>
            </a:pPr>
            <a:r>
              <a:rPr lang="it"/>
              <a:t>Update of the DMP: UNIPI with CNR support</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9" name="Shape 1849"/>
        <p:cNvGrpSpPr/>
        <p:nvPr/>
      </p:nvGrpSpPr>
      <p:grpSpPr>
        <a:xfrm>
          <a:off x="0" y="0"/>
          <a:ext cx="0" cy="0"/>
          <a:chOff x="0" y="0"/>
          <a:chExt cx="0" cy="0"/>
        </a:xfrm>
      </p:grpSpPr>
      <p:sp>
        <p:nvSpPr>
          <p:cNvPr id="1850" name="Google Shape;1850;p17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Storage and backup</a:t>
            </a:r>
            <a:endParaRPr/>
          </a:p>
        </p:txBody>
      </p:sp>
      <p:sp>
        <p:nvSpPr>
          <p:cNvPr id="1851" name="Google Shape;1851;p173"/>
          <p:cNvSpPr txBox="1"/>
          <p:nvPr>
            <p:ph idx="1" type="body"/>
          </p:nvPr>
        </p:nvSpPr>
        <p:spPr>
          <a:xfrm>
            <a:off x="872025" y="1990050"/>
            <a:ext cx="3862200" cy="2541600"/>
          </a:xfrm>
          <a:prstGeom prst="rect">
            <a:avLst/>
          </a:prstGeom>
        </p:spPr>
        <p:txBody>
          <a:bodyPr anchorCtr="0" anchor="t" bIns="91425" lIns="91425" spcFirstLastPara="1" rIns="91425" wrap="square" tIns="91425">
            <a:normAutofit/>
          </a:bodyPr>
          <a:lstStyle/>
          <a:p>
            <a:pPr indent="0" lvl="0" marL="0" marR="0" rtl="0" algn="just">
              <a:lnSpc>
                <a:spcPct val="115000"/>
              </a:lnSpc>
              <a:spcBef>
                <a:spcPts val="0"/>
              </a:spcBef>
              <a:spcAft>
                <a:spcPts val="0"/>
              </a:spcAft>
              <a:buNone/>
            </a:pPr>
            <a:r>
              <a:rPr lang="it"/>
              <a:t>The data will be stored in institutional servers and cloud services during the collection phases. </a:t>
            </a:r>
            <a:endParaRPr/>
          </a:p>
          <a:p>
            <a:pPr indent="0" lvl="0" marL="0" marR="0" rtl="0" algn="just">
              <a:lnSpc>
                <a:spcPct val="115000"/>
              </a:lnSpc>
              <a:spcBef>
                <a:spcPts val="0"/>
              </a:spcBef>
              <a:spcAft>
                <a:spcPts val="0"/>
              </a:spcAft>
              <a:buNone/>
            </a:pPr>
            <a:r>
              <a:t/>
            </a:r>
            <a:endParaRPr/>
          </a:p>
          <a:p>
            <a:pPr indent="0" lvl="0" marL="0" marR="0" rtl="0" algn="just">
              <a:lnSpc>
                <a:spcPct val="115000"/>
              </a:lnSpc>
              <a:spcBef>
                <a:spcPts val="0"/>
              </a:spcBef>
              <a:spcAft>
                <a:spcPts val="0"/>
              </a:spcAft>
              <a:buNone/>
            </a:pPr>
            <a:r>
              <a:rPr lang="it"/>
              <a:t>All the data relevant for the activities of the consortium will be stored and managed by the </a:t>
            </a:r>
            <a:r>
              <a:rPr b="1" lang="it"/>
              <a:t>Microsoft teams cloud service provided by the project coordinator (UNIPI)</a:t>
            </a:r>
            <a:r>
              <a:rPr lang="it"/>
              <a:t>. </a:t>
            </a:r>
            <a:endParaRPr/>
          </a:p>
          <a:p>
            <a:pPr indent="0" lvl="0" marL="0" rtl="0" algn="l">
              <a:spcBef>
                <a:spcPts val="0"/>
              </a:spcBef>
              <a:spcAft>
                <a:spcPts val="1200"/>
              </a:spcAft>
              <a:buNone/>
            </a:pPr>
            <a:r>
              <a:t/>
            </a:r>
            <a:endParaRPr/>
          </a:p>
        </p:txBody>
      </p:sp>
      <p:sp>
        <p:nvSpPr>
          <p:cNvPr id="1852" name="Google Shape;1852;p173"/>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it"/>
              <a:t>This cloud environment is based on </a:t>
            </a:r>
            <a:r>
              <a:rPr b="1" lang="it"/>
              <a:t>Microsoft Azure technology</a:t>
            </a:r>
            <a:r>
              <a:rPr lang="it"/>
              <a:t>. </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it"/>
              <a:t>The disaster recovery solution is based on the backup solutions offered by Microsoft Azure cloud services, which are GDPR compliant.</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6" name="Shape 1856"/>
        <p:cNvGrpSpPr/>
        <p:nvPr/>
      </p:nvGrpSpPr>
      <p:grpSpPr>
        <a:xfrm>
          <a:off x="0" y="0"/>
          <a:ext cx="0" cy="0"/>
          <a:chOff x="0" y="0"/>
          <a:chExt cx="0" cy="0"/>
        </a:xfrm>
      </p:grpSpPr>
      <p:sp>
        <p:nvSpPr>
          <p:cNvPr id="1857" name="Google Shape;1857;p174"/>
          <p:cNvSpPr txBox="1"/>
          <p:nvPr>
            <p:ph type="title"/>
          </p:nvPr>
        </p:nvSpPr>
        <p:spPr>
          <a:xfrm>
            <a:off x="1388625" y="772725"/>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sz="4800"/>
              <a:t>gender</a:t>
            </a:r>
            <a:endParaRPr sz="4800"/>
          </a:p>
        </p:txBody>
      </p:sp>
      <p:sp>
        <p:nvSpPr>
          <p:cNvPr id="1858" name="Google Shape;1858;p174"/>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sp>
        <p:nvSpPr>
          <p:cNvPr id="1863" name="Google Shape;1863;p17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Gender dimension</a:t>
            </a:r>
            <a:endParaRPr/>
          </a:p>
        </p:txBody>
      </p:sp>
      <p:sp>
        <p:nvSpPr>
          <p:cNvPr id="1864" name="Google Shape;1864;p175"/>
          <p:cNvSpPr txBox="1"/>
          <p:nvPr>
            <p:ph idx="1" type="body"/>
          </p:nvPr>
        </p:nvSpPr>
        <p:spPr>
          <a:xfrm>
            <a:off x="889950" y="1753550"/>
            <a:ext cx="7030500" cy="2541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it"/>
              <a:t>The expert groups on legal and ethical issues within the CODECS project will work to monitor in a systematic and strategic manner the gender perspective in CODECS research and training activities. </a:t>
            </a:r>
            <a:endParaRPr/>
          </a:p>
          <a:p>
            <a:pPr indent="0" lvl="0" marL="0" rtl="0" algn="just">
              <a:spcBef>
                <a:spcPts val="1200"/>
              </a:spcBef>
              <a:spcAft>
                <a:spcPts val="0"/>
              </a:spcAft>
              <a:buNone/>
            </a:pPr>
            <a:r>
              <a:rPr lang="it"/>
              <a:t>A preliminary survey was addressed to the CODECS WPs dealt with the gender dimension in order to scrutinise the gender balance in the organising and working structure of WPs as well as to estimate whether gender participation occurs on equal footing.</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1200"/>
              </a:spcBef>
              <a:spcAft>
                <a:spcPts val="0"/>
              </a:spcAft>
              <a:buNone/>
            </a:pPr>
            <a:r>
              <a:rPr lang="it"/>
              <a:t>Check the results of the survey in the DMP</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0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Open Science and data sharing </a:t>
            </a:r>
            <a:endParaRPr/>
          </a:p>
          <a:p>
            <a:pPr indent="0" lvl="0" marL="0" rtl="0" algn="l">
              <a:spcBef>
                <a:spcPts val="0"/>
              </a:spcBef>
              <a:spcAft>
                <a:spcPts val="0"/>
              </a:spcAft>
              <a:buNone/>
            </a:pPr>
            <a:r>
              <a:rPr lang="it"/>
              <a:t>fits with CODECS aim</a:t>
            </a:r>
            <a:endParaRPr/>
          </a:p>
        </p:txBody>
      </p:sp>
      <p:sp>
        <p:nvSpPr>
          <p:cNvPr id="707" name="Google Shape;707;p104"/>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it" sz="1100">
                <a:solidFill>
                  <a:srgbClr val="000000"/>
                </a:solidFill>
                <a:latin typeface="Arial"/>
                <a:ea typeface="Arial"/>
                <a:cs typeface="Arial"/>
                <a:sym typeface="Arial"/>
              </a:rPr>
              <a:t>“The CODECS project aims at improving the </a:t>
            </a:r>
            <a:r>
              <a:rPr lang="it" sz="1100">
                <a:solidFill>
                  <a:srgbClr val="000000"/>
                </a:solidFill>
                <a:highlight>
                  <a:srgbClr val="F8E71C"/>
                </a:highlight>
                <a:latin typeface="Arial"/>
                <a:ea typeface="Arial"/>
                <a:cs typeface="Arial"/>
                <a:sym typeface="Arial"/>
              </a:rPr>
              <a:t>collective</a:t>
            </a:r>
            <a:r>
              <a:rPr lang="it" sz="1100">
                <a:solidFill>
                  <a:srgbClr val="000000"/>
                </a:solidFill>
                <a:latin typeface="Arial"/>
                <a:ea typeface="Arial"/>
                <a:cs typeface="Arial"/>
                <a:sym typeface="Arial"/>
              </a:rPr>
              <a:t> capacity to understand, assess and foresee the full range of benefits and costs of farm digitalisation”. </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a:solidFill>
                  <a:srgbClr val="000000"/>
                </a:solidFill>
                <a:latin typeface="Arial"/>
                <a:ea typeface="Arial"/>
                <a:cs typeface="Arial"/>
                <a:sym typeface="Arial"/>
              </a:rPr>
              <a:t>We are working together to increase the possibilities for farmers to acquire adequate knowledge. </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rPr lang="it" sz="1100">
                <a:solidFill>
                  <a:srgbClr val="000000"/>
                </a:solidFill>
                <a:latin typeface="Arial"/>
                <a:ea typeface="Arial"/>
                <a:cs typeface="Arial"/>
                <a:sym typeface="Arial"/>
              </a:rPr>
              <a:t>We must therefore facilitate access to this knowledge: we have to put </a:t>
            </a:r>
            <a:r>
              <a:rPr lang="it" sz="1100">
                <a:solidFill>
                  <a:srgbClr val="000000"/>
                </a:solidFill>
                <a:latin typeface="Arial"/>
                <a:ea typeface="Arial"/>
                <a:cs typeface="Arial"/>
                <a:sym typeface="Arial"/>
              </a:rPr>
              <a:t>this transfer into effect!</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p:txBody>
      </p:sp>
      <p:pic>
        <p:nvPicPr>
          <p:cNvPr id="708" name="Google Shape;708;p104"/>
          <p:cNvPicPr preferRelativeResize="0"/>
          <p:nvPr/>
        </p:nvPicPr>
        <p:blipFill>
          <a:blip r:embed="rId3">
            <a:alphaModFix/>
          </a:blip>
          <a:stretch>
            <a:fillRect/>
          </a:stretch>
        </p:blipFill>
        <p:spPr>
          <a:xfrm>
            <a:off x="5585975" y="1684325"/>
            <a:ext cx="2510925" cy="25109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8" name="Shape 1868"/>
        <p:cNvGrpSpPr/>
        <p:nvPr/>
      </p:nvGrpSpPr>
      <p:grpSpPr>
        <a:xfrm>
          <a:off x="0" y="0"/>
          <a:ext cx="0" cy="0"/>
          <a:chOff x="0" y="0"/>
          <a:chExt cx="0" cy="0"/>
        </a:xfrm>
      </p:grpSpPr>
      <p:sp>
        <p:nvSpPr>
          <p:cNvPr id="1869" name="Google Shape;1869;p17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Updates of the DMP</a:t>
            </a:r>
            <a:endParaRPr/>
          </a:p>
        </p:txBody>
      </p:sp>
      <p:sp>
        <p:nvSpPr>
          <p:cNvPr id="1870" name="Google Shape;1870;p176"/>
          <p:cNvSpPr txBox="1"/>
          <p:nvPr>
            <p:ph idx="1" type="body"/>
          </p:nvPr>
        </p:nvSpPr>
        <p:spPr>
          <a:xfrm>
            <a:off x="963850" y="1597875"/>
            <a:ext cx="65739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100">
                <a:solidFill>
                  <a:srgbClr val="000000"/>
                </a:solidFill>
                <a:latin typeface="Arial"/>
                <a:ea typeface="Arial"/>
                <a:cs typeface="Arial"/>
                <a:sym typeface="Arial"/>
              </a:rPr>
              <a:t>The Data Management Plan will be mandatorily updated at: </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it" sz="1100">
                <a:solidFill>
                  <a:srgbClr val="000000"/>
                </a:solidFill>
                <a:latin typeface="Arial"/>
                <a:ea typeface="Arial"/>
                <a:cs typeface="Arial"/>
                <a:sym typeface="Arial"/>
              </a:rPr>
              <a:t>M18 (March 2024) </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it" sz="1100">
                <a:solidFill>
                  <a:srgbClr val="000000"/>
                </a:solidFill>
                <a:latin typeface="Arial"/>
                <a:ea typeface="Arial"/>
                <a:cs typeface="Arial"/>
                <a:sym typeface="Arial"/>
              </a:rPr>
              <a:t>M36 (September 2025) </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it" sz="1100">
                <a:solidFill>
                  <a:srgbClr val="000000"/>
                </a:solidFill>
                <a:latin typeface="Arial"/>
                <a:ea typeface="Arial"/>
                <a:cs typeface="Arial"/>
                <a:sym typeface="Arial"/>
              </a:rPr>
              <a:t>M48 (September 2026) of the CODECS project.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it" sz="1100">
                <a:solidFill>
                  <a:srgbClr val="000000"/>
                </a:solidFill>
                <a:latin typeface="Arial"/>
                <a:ea typeface="Arial"/>
                <a:cs typeface="Arial"/>
                <a:sym typeface="Arial"/>
              </a:rPr>
              <a:t>It will also be updated whenever any relevant change occurs.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4" name="Shape 1874"/>
        <p:cNvGrpSpPr/>
        <p:nvPr/>
      </p:nvGrpSpPr>
      <p:grpSpPr>
        <a:xfrm>
          <a:off x="0" y="0"/>
          <a:ext cx="0" cy="0"/>
          <a:chOff x="0" y="0"/>
          <a:chExt cx="0" cy="0"/>
        </a:xfrm>
      </p:grpSpPr>
      <p:sp>
        <p:nvSpPr>
          <p:cNvPr id="1875" name="Google Shape;1875;p17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Interact!</a:t>
            </a:r>
            <a:endParaRPr/>
          </a:p>
        </p:txBody>
      </p:sp>
      <p:sp>
        <p:nvSpPr>
          <p:cNvPr id="1876" name="Google Shape;1876;p177"/>
          <p:cNvSpPr txBox="1"/>
          <p:nvPr>
            <p:ph idx="1" type="body"/>
          </p:nvPr>
        </p:nvSpPr>
        <p:spPr>
          <a:xfrm>
            <a:off x="1303800" y="1990050"/>
            <a:ext cx="28200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Go to: </a:t>
            </a:r>
            <a:endParaRPr/>
          </a:p>
          <a:p>
            <a:pPr indent="0" lvl="0" marL="0" rtl="0" algn="l">
              <a:spcBef>
                <a:spcPts val="1200"/>
              </a:spcBef>
              <a:spcAft>
                <a:spcPts val="0"/>
              </a:spcAft>
              <a:buNone/>
            </a:pPr>
            <a:r>
              <a:rPr lang="it" u="sng">
                <a:solidFill>
                  <a:schemeClr val="hlink"/>
                </a:solidFill>
                <a:hlinkClick r:id="rId3"/>
              </a:rPr>
              <a:t>https://www.menti.com/</a:t>
            </a:r>
            <a:r>
              <a:rPr lang="it"/>
              <a:t> </a:t>
            </a:r>
            <a:endParaRPr/>
          </a:p>
          <a:p>
            <a:pPr indent="0" lvl="0" marL="0" rtl="0" algn="l">
              <a:spcBef>
                <a:spcPts val="1200"/>
              </a:spcBef>
              <a:spcAft>
                <a:spcPts val="0"/>
              </a:spcAft>
              <a:buNone/>
            </a:pPr>
            <a:r>
              <a:rPr lang="it"/>
              <a:t>Voting code</a:t>
            </a:r>
            <a:r>
              <a:rPr lang="it"/>
              <a:t> 3526 3140 </a:t>
            </a:r>
            <a:endParaRPr sz="1200">
              <a:solidFill>
                <a:srgbClr val="000000"/>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200">
              <a:solidFill>
                <a:srgbClr val="000000"/>
              </a:solidFill>
              <a:highlight>
                <a:srgbClr val="FFFFFF"/>
              </a:highlight>
              <a:latin typeface="Arial"/>
              <a:ea typeface="Arial"/>
              <a:cs typeface="Arial"/>
              <a:sym typeface="Arial"/>
            </a:endParaRPr>
          </a:p>
          <a:p>
            <a:pPr indent="0" lvl="0" marL="0" rtl="0" algn="l">
              <a:spcBef>
                <a:spcPts val="1200"/>
              </a:spcBef>
              <a:spcAft>
                <a:spcPts val="1200"/>
              </a:spcAft>
              <a:buNone/>
            </a:pPr>
            <a:r>
              <a:rPr lang="it" u="sng">
                <a:solidFill>
                  <a:schemeClr val="accent5"/>
                </a:solidFill>
                <a:hlinkClick r:id="rId4">
                  <a:extLst>
                    <a:ext uri="{A12FA001-AC4F-418D-AE19-62706E023703}">
                      <ahyp:hlinkClr val="tx"/>
                    </a:ext>
                  </a:extLst>
                </a:hlinkClick>
              </a:rPr>
              <a:t>https://www.menti.com/aljrmru8uuhi</a:t>
            </a:r>
            <a:r>
              <a:rPr lang="it"/>
              <a:t> </a:t>
            </a:r>
            <a:endParaRPr sz="1200">
              <a:solidFill>
                <a:srgbClr val="000000"/>
              </a:solidFill>
              <a:highlight>
                <a:srgbClr val="FFFFFF"/>
              </a:highlight>
              <a:latin typeface="Arial"/>
              <a:ea typeface="Arial"/>
              <a:cs typeface="Arial"/>
              <a:sym typeface="Arial"/>
            </a:endParaRPr>
          </a:p>
        </p:txBody>
      </p:sp>
      <p:pic>
        <p:nvPicPr>
          <p:cNvPr id="1877" name="Google Shape;1877;p177"/>
          <p:cNvPicPr preferRelativeResize="0"/>
          <p:nvPr/>
        </p:nvPicPr>
        <p:blipFill>
          <a:blip r:embed="rId5">
            <a:alphaModFix/>
          </a:blip>
          <a:stretch>
            <a:fillRect/>
          </a:stretch>
        </p:blipFill>
        <p:spPr>
          <a:xfrm>
            <a:off x="4710200" y="907550"/>
            <a:ext cx="3624100" cy="36241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1" name="Shape 1881"/>
        <p:cNvGrpSpPr/>
        <p:nvPr/>
      </p:nvGrpSpPr>
      <p:grpSpPr>
        <a:xfrm>
          <a:off x="0" y="0"/>
          <a:ext cx="0" cy="0"/>
          <a:chOff x="0" y="0"/>
          <a:chExt cx="0" cy="0"/>
        </a:xfrm>
      </p:grpSpPr>
      <p:sp>
        <p:nvSpPr>
          <p:cNvPr id="1882" name="Google Shape;1882;p178"/>
          <p:cNvSpPr txBox="1"/>
          <p:nvPr>
            <p:ph idx="2" type="body"/>
          </p:nvPr>
        </p:nvSpPr>
        <p:spPr>
          <a:xfrm>
            <a:off x="708422" y="2289572"/>
            <a:ext cx="4704159" cy="1398984"/>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lt1"/>
              </a:buClr>
              <a:buSzPts val="1100"/>
              <a:buNone/>
            </a:pPr>
            <a:r>
              <a:rPr lang="it"/>
              <a:t>gina.pavone@isti.cnr.it</a:t>
            </a:r>
            <a:endParaRPr/>
          </a:p>
        </p:txBody>
      </p:sp>
      <p:sp>
        <p:nvSpPr>
          <p:cNvPr id="1883" name="Google Shape;1883;p178"/>
          <p:cNvSpPr txBox="1"/>
          <p:nvPr>
            <p:ph idx="3" type="body"/>
          </p:nvPr>
        </p:nvSpPr>
        <p:spPr>
          <a:xfrm>
            <a:off x="708422" y="1732617"/>
            <a:ext cx="4704159" cy="349464"/>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accent4"/>
              </a:buClr>
              <a:buSzPts val="1900"/>
              <a:buFont typeface="Arial"/>
              <a:buNone/>
            </a:pPr>
            <a:r>
              <a:rPr lang="it"/>
              <a:t>Thank you!</a:t>
            </a:r>
            <a:endParaRPr/>
          </a:p>
        </p:txBody>
      </p:sp>
      <p:pic>
        <p:nvPicPr>
          <p:cNvPr id="1884" name="Google Shape;1884;p178"/>
          <p:cNvPicPr preferRelativeResize="0"/>
          <p:nvPr/>
        </p:nvPicPr>
        <p:blipFill>
          <a:blip r:embed="rId3">
            <a:alphaModFix/>
          </a:blip>
          <a:stretch>
            <a:fillRect/>
          </a:stretch>
        </p:blipFill>
        <p:spPr>
          <a:xfrm>
            <a:off x="753550" y="4475950"/>
            <a:ext cx="1343425" cy="512225"/>
          </a:xfrm>
          <a:prstGeom prst="rect">
            <a:avLst/>
          </a:prstGeom>
          <a:noFill/>
          <a:ln>
            <a:noFill/>
          </a:ln>
        </p:spPr>
      </p:pic>
      <p:pic>
        <p:nvPicPr>
          <p:cNvPr id="1885" name="Google Shape;1885;p178"/>
          <p:cNvPicPr preferRelativeResize="0"/>
          <p:nvPr/>
        </p:nvPicPr>
        <p:blipFill>
          <a:blip r:embed="rId4">
            <a:alphaModFix/>
          </a:blip>
          <a:stretch>
            <a:fillRect/>
          </a:stretch>
        </p:blipFill>
        <p:spPr>
          <a:xfrm>
            <a:off x="2388788" y="4682089"/>
            <a:ext cx="1343425" cy="3060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pic>
        <p:nvPicPr>
          <p:cNvPr id="713" name="Google Shape;713;p105"/>
          <p:cNvPicPr preferRelativeResize="0"/>
          <p:nvPr/>
        </p:nvPicPr>
        <p:blipFill>
          <a:blip r:embed="rId3">
            <a:alphaModFix/>
          </a:blip>
          <a:stretch>
            <a:fillRect/>
          </a:stretch>
        </p:blipFill>
        <p:spPr>
          <a:xfrm>
            <a:off x="152400" y="0"/>
            <a:ext cx="8572370" cy="4838701"/>
          </a:xfrm>
          <a:prstGeom prst="rect">
            <a:avLst/>
          </a:prstGeom>
          <a:noFill/>
          <a:ln>
            <a:noFill/>
          </a:ln>
        </p:spPr>
      </p:pic>
      <p:sp>
        <p:nvSpPr>
          <p:cNvPr id="714" name="Google Shape;714;p105"/>
          <p:cNvSpPr txBox="1"/>
          <p:nvPr/>
        </p:nvSpPr>
        <p:spPr>
          <a:xfrm>
            <a:off x="344300" y="4800125"/>
            <a:ext cx="857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700">
                <a:solidFill>
                  <a:srgbClr val="333333"/>
                </a:solidFill>
                <a:latin typeface="Roboto"/>
                <a:ea typeface="Roboto"/>
                <a:cs typeface="Roboto"/>
                <a:sym typeface="Roboto"/>
              </a:rPr>
              <a:t>Alea Lopez de San Roman, Dagmar Meyer, Emilie Hermans, &amp; Ellen Leenarts. (2021, September 22). Horizon Europe train-the-trainer workshop. Open Science Fair 2021 (OSFair2021). Zenodo. https://doi.org/10.5281/zenodo.5549524</a:t>
            </a:r>
            <a:endParaRPr sz="7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Default Theme">
  <a:themeElements>
    <a:clrScheme name="AI - McKinsey 7S Model">
      <a:dk1>
        <a:srgbClr val="747994"/>
      </a:dk1>
      <a:lt1>
        <a:srgbClr val="FFFFFF"/>
      </a:lt1>
      <a:dk2>
        <a:srgbClr val="111340"/>
      </a:dk2>
      <a:lt2>
        <a:srgbClr val="FFFFFF"/>
      </a:lt2>
      <a:accent1>
        <a:srgbClr val="225B6B"/>
      </a:accent1>
      <a:accent2>
        <a:srgbClr val="4B9DB9"/>
      </a:accent2>
      <a:accent3>
        <a:srgbClr val="9AC9E3"/>
      </a:accent3>
      <a:accent4>
        <a:srgbClr val="FC612B"/>
      </a:accent4>
      <a:accent5>
        <a:srgbClr val="ED8A33"/>
      </a:accent5>
      <a:accent6>
        <a:srgbClr val="F5B841"/>
      </a:accent6>
      <a:hlink>
        <a:srgbClr val="335FFE"/>
      </a:hlink>
      <a:folHlink>
        <a:srgbClr val="CA64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Default Theme">
  <a:themeElements>
    <a:clrScheme name="AI - Watercolor">
      <a:dk1>
        <a:srgbClr val="747993"/>
      </a:dk1>
      <a:lt1>
        <a:srgbClr val="FFFFFF"/>
      </a:lt1>
      <a:dk2>
        <a:srgbClr val="111340"/>
      </a:dk2>
      <a:lt2>
        <a:srgbClr val="FFFFFF"/>
      </a:lt2>
      <a:accent1>
        <a:srgbClr val="272422"/>
      </a:accent1>
      <a:accent2>
        <a:srgbClr val="F0646C"/>
      </a:accent2>
      <a:accent3>
        <a:srgbClr val="FCDC61"/>
      </a:accent3>
      <a:accent4>
        <a:srgbClr val="20A1A5"/>
      </a:accent4>
      <a:accent5>
        <a:srgbClr val="28A2DC"/>
      </a:accent5>
      <a:accent6>
        <a:srgbClr val="DCDFE1"/>
      </a:accent6>
      <a:hlink>
        <a:srgbClr val="335FFE"/>
      </a:hlink>
      <a:folHlink>
        <a:srgbClr val="CA64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Theme">
  <a:themeElements>
    <a:clrScheme name="IGPIA - Theme 12 - Light">
      <a:dk1>
        <a:srgbClr val="737572"/>
      </a:dk1>
      <a:lt1>
        <a:srgbClr val="FFFFFF"/>
      </a:lt1>
      <a:dk2>
        <a:srgbClr val="445469"/>
      </a:dk2>
      <a:lt2>
        <a:srgbClr val="FFFFFF"/>
      </a:lt2>
      <a:accent1>
        <a:srgbClr val="5DCEDB"/>
      </a:accent1>
      <a:accent2>
        <a:srgbClr val="5ECB95"/>
      </a:accent2>
      <a:accent3>
        <a:srgbClr val="F0D065"/>
      </a:accent3>
      <a:accent4>
        <a:srgbClr val="EC9F56"/>
      </a:accent4>
      <a:accent5>
        <a:srgbClr val="DC653D"/>
      </a:accent5>
      <a:accent6>
        <a:srgbClr val="CAC9D0"/>
      </a:accent6>
      <a:hlink>
        <a:srgbClr val="216BA9"/>
      </a:hlink>
      <a:folHlink>
        <a:srgbClr val="1FB1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Theme">
  <a:themeElements>
    <a:clrScheme name="AI - Porter's Five Forces - S1">
      <a:dk1>
        <a:srgbClr val="747994"/>
      </a:dk1>
      <a:lt1>
        <a:srgbClr val="FFFFFF"/>
      </a:lt1>
      <a:dk2>
        <a:srgbClr val="111340"/>
      </a:dk2>
      <a:lt2>
        <a:srgbClr val="FFFFFF"/>
      </a:lt2>
      <a:accent1>
        <a:srgbClr val="7F65BB"/>
      </a:accent1>
      <a:accent2>
        <a:srgbClr val="4782BD"/>
      </a:accent2>
      <a:accent3>
        <a:srgbClr val="24A5C1"/>
      </a:accent3>
      <a:accent4>
        <a:srgbClr val="00BAB5"/>
      </a:accent4>
      <a:accent5>
        <a:srgbClr val="445469"/>
      </a:accent5>
      <a:accent6>
        <a:srgbClr val="C3C8CE"/>
      </a:accent6>
      <a:hlink>
        <a:srgbClr val="335FFE"/>
      </a:hlink>
      <a:folHlink>
        <a:srgbClr val="CA64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Theme">
  <a:themeElements>
    <a:clrScheme name="Custom 13">
      <a:dk1>
        <a:srgbClr val="747994"/>
      </a:dk1>
      <a:lt1>
        <a:srgbClr val="FFFFFF"/>
      </a:lt1>
      <a:dk2>
        <a:srgbClr val="111240"/>
      </a:dk2>
      <a:lt2>
        <a:srgbClr val="FFFFFF"/>
      </a:lt2>
      <a:accent1>
        <a:srgbClr val="4DADB5"/>
      </a:accent1>
      <a:accent2>
        <a:srgbClr val="3984A3"/>
      </a:accent2>
      <a:accent3>
        <a:srgbClr val="2B526A"/>
      </a:accent3>
      <a:accent4>
        <a:srgbClr val="6C88B7"/>
      </a:accent4>
      <a:accent5>
        <a:srgbClr val="4C5974"/>
      </a:accent5>
      <a:accent6>
        <a:srgbClr val="303942"/>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Default Theme">
  <a:themeElements>
    <a:clrScheme name="AI - RACI Matrix Slides">
      <a:dk1>
        <a:srgbClr val="747994"/>
      </a:dk1>
      <a:lt1>
        <a:srgbClr val="FFFFFF"/>
      </a:lt1>
      <a:dk2>
        <a:srgbClr val="111340"/>
      </a:dk2>
      <a:lt2>
        <a:srgbClr val="FFFFFF"/>
      </a:lt2>
      <a:accent1>
        <a:srgbClr val="577590"/>
      </a:accent1>
      <a:accent2>
        <a:srgbClr val="43AA8B"/>
      </a:accent2>
      <a:accent3>
        <a:srgbClr val="90BE6D"/>
      </a:accent3>
      <a:accent4>
        <a:srgbClr val="F9C74F"/>
      </a:accent4>
      <a:accent5>
        <a:srgbClr val="F8961E"/>
      </a:accent5>
      <a:accent6>
        <a:srgbClr val="F94144"/>
      </a:accent6>
      <a:hlink>
        <a:srgbClr val="335FFE"/>
      </a:hlink>
      <a:folHlink>
        <a:srgbClr val="CA64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Default Theme">
  <a:themeElements>
    <a:clrScheme name="AI - Brain">
      <a:dk1>
        <a:srgbClr val="747993"/>
      </a:dk1>
      <a:lt1>
        <a:srgbClr val="FFFFFF"/>
      </a:lt1>
      <a:dk2>
        <a:srgbClr val="111340"/>
      </a:dk2>
      <a:lt2>
        <a:srgbClr val="FFFFFF"/>
      </a:lt2>
      <a:accent1>
        <a:srgbClr val="FDC300"/>
      </a:accent1>
      <a:accent2>
        <a:srgbClr val="8BC904"/>
      </a:accent2>
      <a:accent3>
        <a:srgbClr val="00B29C"/>
      </a:accent3>
      <a:accent4>
        <a:srgbClr val="0180B0"/>
      </a:accent4>
      <a:accent5>
        <a:srgbClr val="4D54A6"/>
      </a:accent5>
      <a:accent6>
        <a:srgbClr val="783AB1"/>
      </a:accent6>
      <a:hlink>
        <a:srgbClr val="335FFE"/>
      </a:hlink>
      <a:folHlink>
        <a:srgbClr val="CA64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Codecs2">
      <a:dk1>
        <a:srgbClr val="000000"/>
      </a:dk1>
      <a:lt1>
        <a:srgbClr val="FFFFFF"/>
      </a:lt1>
      <a:dk2>
        <a:srgbClr val="44546A"/>
      </a:dk2>
      <a:lt2>
        <a:srgbClr val="E7E6E6"/>
      </a:lt2>
      <a:accent1>
        <a:srgbClr val="1F63AD"/>
      </a:accent1>
      <a:accent2>
        <a:srgbClr val="9BB60D"/>
      </a:accent2>
      <a:accent3>
        <a:srgbClr val="F3C11E"/>
      </a:accent3>
      <a:accent4>
        <a:srgbClr val="BCD364"/>
      </a:accent4>
      <a:accent5>
        <a:srgbClr val="007CC2"/>
      </a:accent5>
      <a:accent6>
        <a:srgbClr val="F3C01F"/>
      </a:accent6>
      <a:hlink>
        <a:srgbClr val="BCD364"/>
      </a:hlink>
      <a:folHlink>
        <a:srgbClr val="007C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PTIFY - Ecology - Light">
      <a:dk1>
        <a:srgbClr val="484848"/>
      </a:dk1>
      <a:lt1>
        <a:srgbClr val="FFFFFF"/>
      </a:lt1>
      <a:dk2>
        <a:srgbClr val="000000"/>
      </a:dk2>
      <a:lt2>
        <a:srgbClr val="FFFFFF"/>
      </a:lt2>
      <a:accent1>
        <a:srgbClr val="335F35"/>
      </a:accent1>
      <a:accent2>
        <a:srgbClr val="467643"/>
      </a:accent2>
      <a:accent3>
        <a:srgbClr val="5B944E"/>
      </a:accent3>
      <a:accent4>
        <a:srgbClr val="81B04C"/>
      </a:accent4>
      <a:accent5>
        <a:srgbClr val="97BF53"/>
      </a:accent5>
      <a:accent6>
        <a:srgbClr val="8B8B8B"/>
      </a:accent6>
      <a:hlink>
        <a:srgbClr val="6BB5BE"/>
      </a:hlink>
      <a:folHlink>
        <a:srgbClr val="2F6D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