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6256000" cy="9144000"/>
  <p:notesSz cx="6858000" cy="9144000"/>
  <p:defaultTextStyle>
    <a:defPPr>
      <a:defRPr lang="en-US"/>
    </a:defPPr>
    <a:lvl1pPr marL="0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1pPr>
    <a:lvl2pPr marL="272053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2pPr>
    <a:lvl3pPr marL="544106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3pPr>
    <a:lvl4pPr marL="816158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4pPr>
    <a:lvl5pPr marL="1088211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5pPr>
    <a:lvl6pPr marL="1360264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1632316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1904369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2176422" algn="l" defTabSz="544106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939689-D903-499E-9C84-9EF546D0639A}">
          <p14:sldIdLst>
            <p14:sldId id="27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3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CD2F-01F1-411D-B0D0-1D11D9DA77D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FDC9-851D-446B-8FF6-4372225B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EC/3.2.1.8" TargetMode="External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EC/3.2.1.8" TargetMode="External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EC/3.2.1.8" TargetMode="External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EC/3.2.1.8" TargetMode="External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EC/3.2.1.8" TargetMode="External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331117" TargetMode="External"/><Relationship Id="rId2" Type="http://schemas.openxmlformats.org/officeDocument/2006/relationships/hyperlink" Target="file:///C:\Users\JWHWLAO\Desktop\LCMSMS\Sample-1\DBSEARCH\protein.html#p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zyme.expasy.org/EC/3.2.1.8" TargetMode="External"/><Relationship Id="rId5" Type="http://schemas.openxmlformats.org/officeDocument/2006/relationships/hyperlink" Target="http://www.uniprot.org/taxonomy/28572" TargetMode="External"/><Relationship Id="rId4" Type="http://schemas.openxmlformats.org/officeDocument/2006/relationships/hyperlink" Target="http://enzyme.expasy.org/EC/3.2.1.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331117" TargetMode="External"/><Relationship Id="rId2" Type="http://schemas.openxmlformats.org/officeDocument/2006/relationships/hyperlink" Target="file:///C:\Users\JWHWLAO\Desktop\LCMSMS\Sample-1\DBSEARCH\protein.html#p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nzyme.expasy.org/EC/3.2.1.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331117" TargetMode="External"/><Relationship Id="rId2" Type="http://schemas.openxmlformats.org/officeDocument/2006/relationships/hyperlink" Target="file:///C:\Users\JWHWLAO\Desktop\LCMSMS\Sample-1\DBSEARCH\protein.html#p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enzyme.expasy.org/EC/3.2.1.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iprot.org/taxonomy/2857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509156"/>
            <a:ext cx="13871894" cy="6124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5158" y="7633250"/>
            <a:ext cx="497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Standard        (b) sample study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760" y="585826"/>
            <a:ext cx="1456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Dimensional Gel Electrophoresis (2DE) of extracellular protein of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Talaromyces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verruculosus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SGMNPf3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90987"/>
              </p:ext>
            </p:extLst>
          </p:nvPr>
        </p:nvGraphicFramePr>
        <p:xfrm>
          <a:off x="4335342" y="1685303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208.23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42" y="3179222"/>
            <a:ext cx="7534876" cy="3296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698" y="659745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82122"/>
              </p:ext>
            </p:extLst>
          </p:nvPr>
        </p:nvGraphicFramePr>
        <p:xfrm>
          <a:off x="4632640" y="2749689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979" y="4387398"/>
            <a:ext cx="7833007" cy="3426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7400" y="1548294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475"/>
              </p:ext>
            </p:extLst>
          </p:nvPr>
        </p:nvGraphicFramePr>
        <p:xfrm>
          <a:off x="4155530" y="2285342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180.74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05" y="3828437"/>
            <a:ext cx="7754553" cy="3392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6229" y="1156456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582"/>
              </p:ext>
            </p:extLst>
          </p:nvPr>
        </p:nvGraphicFramePr>
        <p:xfrm>
          <a:off x="3960269" y="1832159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321.83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34" y="3376319"/>
            <a:ext cx="8062097" cy="352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074" y="644694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99543"/>
              </p:ext>
            </p:extLst>
          </p:nvPr>
        </p:nvGraphicFramePr>
        <p:xfrm>
          <a:off x="4401866" y="2613897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390.94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72" y="4296409"/>
            <a:ext cx="7864388" cy="3440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384" y="1702985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65887"/>
              </p:ext>
            </p:extLst>
          </p:nvPr>
        </p:nvGraphicFramePr>
        <p:xfrm>
          <a:off x="4133973" y="2031145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237.42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69" y="3543191"/>
            <a:ext cx="8006132" cy="3502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1074" y="840368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38181"/>
              </p:ext>
            </p:extLst>
          </p:nvPr>
        </p:nvGraphicFramePr>
        <p:xfrm>
          <a:off x="4140890" y="2313818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155.84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096" y="3730725"/>
            <a:ext cx="8206977" cy="3590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0761" y="1126352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89466"/>
              </p:ext>
            </p:extLst>
          </p:nvPr>
        </p:nvGraphicFramePr>
        <p:xfrm>
          <a:off x="4017511" y="2096795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131.91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60" y="3727516"/>
            <a:ext cx="7883220" cy="3448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5467" y="1265173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55816"/>
              </p:ext>
            </p:extLst>
          </p:nvPr>
        </p:nvGraphicFramePr>
        <p:xfrm>
          <a:off x="4049151" y="2355220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74" y="4061680"/>
            <a:ext cx="8084065" cy="3536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6124" y="1352294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05201"/>
              </p:ext>
            </p:extLst>
          </p:nvPr>
        </p:nvGraphicFramePr>
        <p:xfrm>
          <a:off x="4129902" y="3025830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/342898960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Cellobiohydrolase precursor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MALDI-TOF 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76" y="4779374"/>
            <a:ext cx="7359135" cy="4085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1395" y="1667865"/>
            <a:ext cx="567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MALDI Spectra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622" y="2182013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757"/>
              </p:ext>
            </p:extLst>
          </p:nvPr>
        </p:nvGraphicFramePr>
        <p:xfrm>
          <a:off x="3901985" y="145525"/>
          <a:ext cx="8095903" cy="891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567"/>
                <a:gridCol w="1280912"/>
                <a:gridCol w="2907111"/>
                <a:gridCol w="614469"/>
                <a:gridCol w="788969"/>
                <a:gridCol w="705431"/>
                <a:gridCol w="1140444"/>
              </a:tblGrid>
              <a:tr h="891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668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A1DCV5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331117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beta-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glucosidase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3.2.1.21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(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Neosartorya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fischeri</a:t>
                      </a: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152.93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668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A1DCV5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331117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beta-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glucosidase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3.2.1.21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(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Neosartorya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fischeri</a:t>
                      </a: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ctr"/>
                          <a:tab pos="2661285" algn="r"/>
                        </a:tabLst>
                      </a:pP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213.11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231.56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290.71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227.49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208.23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(Penicillium funiculosum)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180.74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321.83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390.94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237.42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Q5ZNB1/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Endo-1,4-beta-xylanase D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3.2.1.8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155.84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131.91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  <a:tr h="445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/342898960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Cellobiohydrolase precursor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MALDI-TOF 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26454"/>
              </p:ext>
            </p:extLst>
          </p:nvPr>
        </p:nvGraphicFramePr>
        <p:xfrm>
          <a:off x="3961456" y="2853736"/>
          <a:ext cx="8600301" cy="896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599"/>
                <a:gridCol w="1360716"/>
                <a:gridCol w="3088233"/>
                <a:gridCol w="652753"/>
                <a:gridCol w="838124"/>
                <a:gridCol w="749377"/>
                <a:gridCol w="1211499"/>
              </a:tblGrid>
              <a:tr h="521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35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A1DCV5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I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331117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beta-</a:t>
                      </a: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glucosidase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(EC:</a:t>
                      </a:r>
                      <a:r>
                        <a:rPr lang="en-I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3.2.1.21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(</a:t>
                      </a:r>
                      <a:r>
                        <a:rPr lang="en-IN" sz="11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Neosartorya</a:t>
                      </a:r>
                      <a:r>
                        <a:rPr lang="en-I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IN" sz="11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fischeri</a:t>
                      </a:r>
                      <a:r>
                        <a:rPr lang="en-IN" sz="11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152.93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38" y="4084638"/>
            <a:ext cx="8145951" cy="3563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0634" y="2066680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24241"/>
              </p:ext>
            </p:extLst>
          </p:nvPr>
        </p:nvGraphicFramePr>
        <p:xfrm>
          <a:off x="4012407" y="2634889"/>
          <a:ext cx="8029149" cy="143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89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A1DCV5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331117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beta-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glucosidase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(EC: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3.2.1.21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(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Neosartorya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fischeri</a:t>
                      </a:r>
                      <a:r>
                        <a:rPr lang="en-IN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2050" name="Picture 2" descr="D:\IBSD PhD Program\Protein data\LCMSMS\Sample-2\Homology search\img\psm_3256_234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7" y="4553407"/>
            <a:ext cx="7852881" cy="34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8722" y="1510417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52310"/>
              </p:ext>
            </p:extLst>
          </p:nvPr>
        </p:nvGraphicFramePr>
        <p:xfrm>
          <a:off x="4168822" y="2564784"/>
          <a:ext cx="8029149" cy="143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89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ctr"/>
                          <a:tab pos="2661285" algn="r"/>
                        </a:tabLst>
                      </a:pP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17410" name="Picture 2" descr="D:\IBSD PhD Program\Protein data\LCMSMS\Sample-3\Homology search\img\psm_2543_2504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22" y="4628628"/>
            <a:ext cx="8149649" cy="36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7275" y="1499374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83124"/>
              </p:ext>
            </p:extLst>
          </p:nvPr>
        </p:nvGraphicFramePr>
        <p:xfrm>
          <a:off x="4280831" y="2909089"/>
          <a:ext cx="8029149" cy="143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89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213.11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16386" name="Picture 2" descr="D:\IBSD PhD Program\Protein data\LCMSMS\Sample-4\Homology search\img\psm_2702_267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5" y="4679553"/>
            <a:ext cx="8114400" cy="35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86457" y="2119776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10040"/>
              </p:ext>
            </p:extLst>
          </p:nvPr>
        </p:nvGraphicFramePr>
        <p:xfrm>
          <a:off x="4231129" y="2798742"/>
          <a:ext cx="8029149" cy="123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700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231.56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978" y="4434756"/>
            <a:ext cx="7952260" cy="3479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5026" y="1782498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80455"/>
              </p:ext>
            </p:extLst>
          </p:nvPr>
        </p:nvGraphicFramePr>
        <p:xfrm>
          <a:off x="4534375" y="3040971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290.71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14338" name="Picture 2" descr="D:\IBSD PhD Program\Protein data\LCMSMS\Sample-6\Homology search\img\psm_2955_2977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94" y="4588507"/>
            <a:ext cx="7931969" cy="34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696" y="2023326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190"/>
              </p:ext>
            </p:extLst>
          </p:nvPr>
        </p:nvGraphicFramePr>
        <p:xfrm>
          <a:off x="4431849" y="2842578"/>
          <a:ext cx="8029149" cy="1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137"/>
                <a:gridCol w="1270351"/>
                <a:gridCol w="2883141"/>
                <a:gridCol w="609404"/>
                <a:gridCol w="782464"/>
                <a:gridCol w="699611"/>
                <a:gridCol w="1131041"/>
              </a:tblGrid>
              <a:tr h="52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gel Spot No.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Uniprot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/NCBI identifier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(protein name/species)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Mascot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Sequence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Peptides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system used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identification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Q8WZJ4/</a:t>
                      </a:r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28572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1,4-beta-D-glucan cellobiohydrolase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funiculosum</a:t>
                      </a: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227.49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LC-MS/MS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0" marB="0" anchor="ctr"/>
                </a:tc>
              </a:tr>
            </a:tbl>
          </a:graphicData>
        </a:graphic>
      </p:graphicFrame>
      <p:pic>
        <p:nvPicPr>
          <p:cNvPr id="13314" name="Picture 2" descr="D:\IBSD PhD Program\Protein data\LCMSMS\Sample-7\Homology search\img\psm_1993_2986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99" y="4501741"/>
            <a:ext cx="7702244" cy="33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0739" y="1881889"/>
            <a:ext cx="598616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Homology search</a:t>
            </a:r>
            <a:endParaRPr lang="en-US" sz="248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969</Words>
  <Application>Microsoft Office PowerPoint</Application>
  <PresentationFormat>Custom</PresentationFormat>
  <Paragraphs>536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JWHWLAO</dc:creator>
  <cp:lastModifiedBy>JWHWLAO</cp:lastModifiedBy>
  <cp:revision>25</cp:revision>
  <dcterms:created xsi:type="dcterms:W3CDTF">2015-02-14T03:07:10Z</dcterms:created>
  <dcterms:modified xsi:type="dcterms:W3CDTF">2015-02-15T02:35:25Z</dcterms:modified>
</cp:coreProperties>
</file>