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619" y="3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46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8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21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6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38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46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39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7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1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72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5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2"/>
          <a:stretch/>
        </p:blipFill>
        <p:spPr>
          <a:xfrm>
            <a:off x="1438536" y="4517199"/>
            <a:ext cx="3168352" cy="226024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820" r="46335" b="-820"/>
          <a:stretch/>
        </p:blipFill>
        <p:spPr>
          <a:xfrm>
            <a:off x="1438536" y="2547985"/>
            <a:ext cx="3168352" cy="1908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3096" y="251977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6912" y="251977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4944" y="443577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446" y="44279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02218">
            <a:off x="1918585" y="3813922"/>
            <a:ext cx="121940" cy="51715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672" y="1534477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Eduardo</dc:creator>
  <cp:lastModifiedBy>Carolina Maciel</cp:lastModifiedBy>
  <cp:revision>7</cp:revision>
  <dcterms:created xsi:type="dcterms:W3CDTF">2019-08-04T05:28:25Z</dcterms:created>
  <dcterms:modified xsi:type="dcterms:W3CDTF">2019-08-20T17:31:04Z</dcterms:modified>
</cp:coreProperties>
</file>