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619" y="3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46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98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21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66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38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46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39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94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7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18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72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684C9-6254-4715-812A-9FAFE6DCD776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070E-0ABA-4D70-8B35-C0B6970F53B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50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5" y="4067944"/>
            <a:ext cx="5667768" cy="4997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5" y="1260005"/>
            <a:ext cx="5667768" cy="2879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5264" y="12596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264" y="38519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5264" y="651621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64" y="395536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</a:t>
            </a:r>
            <a:r>
              <a:rPr lang="en-US" smtClean="0"/>
              <a:t>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Eduardo</dc:creator>
  <cp:lastModifiedBy>Carolina Maciel</cp:lastModifiedBy>
  <cp:revision>7</cp:revision>
  <dcterms:created xsi:type="dcterms:W3CDTF">2019-08-04T05:28:25Z</dcterms:created>
  <dcterms:modified xsi:type="dcterms:W3CDTF">2019-08-20T17:31:26Z</dcterms:modified>
</cp:coreProperties>
</file>