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4"/>
  </p:notesMasterIdLst>
  <p:sldIdLst>
    <p:sldId id="269" r:id="rId2"/>
    <p:sldId id="270" r:id="rId3"/>
    <p:sldId id="276" r:id="rId4"/>
    <p:sldId id="280" r:id="rId5"/>
    <p:sldId id="284" r:id="rId6"/>
    <p:sldId id="256" r:id="rId7"/>
    <p:sldId id="263" r:id="rId8"/>
    <p:sldId id="264" r:id="rId9"/>
    <p:sldId id="271" r:id="rId10"/>
    <p:sldId id="277" r:id="rId11"/>
    <p:sldId id="281" r:id="rId12"/>
    <p:sldId id="285" r:id="rId13"/>
    <p:sldId id="273" r:id="rId14"/>
    <p:sldId id="275" r:id="rId15"/>
    <p:sldId id="272" r:id="rId16"/>
    <p:sldId id="278" r:id="rId17"/>
    <p:sldId id="282" r:id="rId18"/>
    <p:sldId id="286" r:id="rId19"/>
    <p:sldId id="265" r:id="rId20"/>
    <p:sldId id="268" r:id="rId21"/>
    <p:sldId id="274" r:id="rId22"/>
    <p:sldId id="279" r:id="rId23"/>
    <p:sldId id="283" r:id="rId24"/>
    <p:sldId id="287" r:id="rId25"/>
    <p:sldId id="288" r:id="rId26"/>
    <p:sldId id="291" r:id="rId27"/>
    <p:sldId id="294" r:id="rId28"/>
    <p:sldId id="295" r:id="rId29"/>
    <p:sldId id="289" r:id="rId30"/>
    <p:sldId id="290" r:id="rId31"/>
    <p:sldId id="292" r:id="rId32"/>
    <p:sldId id="293" r:id="rId33"/>
  </p:sldIdLst>
  <p:sldSz cx="10287000" cy="6858000" type="35mm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3" autoAdjust="0"/>
    <p:restoredTop sz="92356" autoAdjust="0"/>
  </p:normalViewPr>
  <p:slideViewPr>
    <p:cSldViewPr snapToGrid="0">
      <p:cViewPr varScale="1">
        <p:scale>
          <a:sx n="76" d="100"/>
          <a:sy n="76" d="100"/>
        </p:scale>
        <p:origin x="1282" y="58"/>
      </p:cViewPr>
      <p:guideLst/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74ACC-F5E7-413A-95C2-B1D3F6CCCFED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1C310-6F34-4D92-8C13-42C118593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9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2-26</a:t>
            </a:r>
            <a:r>
              <a:rPr lang="en-US" dirty="0" smtClean="0"/>
              <a:t>-16 L2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5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3-25</a:t>
            </a:r>
            <a:r>
              <a:rPr lang="en-US" dirty="0" smtClean="0"/>
              <a:t>-16 L3 (0.03%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51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4-14</a:t>
            </a:r>
            <a:r>
              <a:rPr lang="en-US" dirty="0" smtClean="0"/>
              <a:t>-16 L3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1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0E30-6BF0-4764-8E9D-AB59959873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10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2-19-16 R2 (1% </a:t>
            </a:r>
            <a:r>
              <a:rPr lang="en-US" baseline="0" dirty="0" err="1" smtClean="0"/>
              <a:t>Cktl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93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3-4</a:t>
            </a:r>
            <a:r>
              <a:rPr lang="en-US" dirty="0" smtClean="0"/>
              <a:t>-16 R2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50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3-18</a:t>
            </a:r>
            <a:r>
              <a:rPr lang="en-US" dirty="0" smtClean="0"/>
              <a:t>-16 R2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69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4-7</a:t>
            </a:r>
            <a:r>
              <a:rPr lang="en-US" dirty="0" smtClean="0"/>
              <a:t>-16 R2 (0.03%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4-21</a:t>
            </a:r>
            <a:r>
              <a:rPr lang="en-US" dirty="0" smtClean="0"/>
              <a:t>-16 R2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2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0E30-6BF0-4764-8E9D-AB59959873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56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1-29</a:t>
            </a:r>
            <a:r>
              <a:rPr lang="en-US" dirty="0" smtClean="0"/>
              <a:t>-16 R3 (1%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0E30-6BF0-4764-8E9D-AB59959873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73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3-11</a:t>
            </a:r>
            <a:r>
              <a:rPr lang="en-US" dirty="0" smtClean="0"/>
              <a:t>-16 L2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21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3-4</a:t>
            </a:r>
            <a:r>
              <a:rPr lang="en-US" dirty="0" smtClean="0"/>
              <a:t>-16 R3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10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3-18</a:t>
            </a:r>
            <a:r>
              <a:rPr lang="en-US" dirty="0" smtClean="0"/>
              <a:t>-16 R3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61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4-7</a:t>
            </a:r>
            <a:r>
              <a:rPr lang="en-US" dirty="0" smtClean="0"/>
              <a:t>-16 R3 (0.03%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47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4-21</a:t>
            </a:r>
            <a:r>
              <a:rPr lang="en-US" dirty="0" smtClean="0"/>
              <a:t>-16 R3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95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4-29</a:t>
            </a:r>
            <a:r>
              <a:rPr lang="en-US" dirty="0" smtClean="0"/>
              <a:t>-16 R3 (1%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28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5-4-16 </a:t>
            </a:r>
            <a:r>
              <a:rPr lang="en-US" dirty="0" smtClean="0"/>
              <a:t>no </a:t>
            </a:r>
            <a:r>
              <a:rPr lang="en-US" dirty="0" smtClean="0"/>
              <a:t>injection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21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5-12-16 </a:t>
            </a:r>
            <a:r>
              <a:rPr lang="en-US" dirty="0" smtClean="0"/>
              <a:t>no </a:t>
            </a:r>
            <a:r>
              <a:rPr lang="en-US" dirty="0" smtClean="0"/>
              <a:t>injection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20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5-4-16 no </a:t>
            </a:r>
            <a:r>
              <a:rPr lang="en-US" dirty="0" smtClean="0"/>
              <a:t>injection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26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5-12-16 </a:t>
            </a:r>
            <a:r>
              <a:rPr lang="en-US" dirty="0" smtClean="0"/>
              <a:t>no </a:t>
            </a:r>
            <a:r>
              <a:rPr lang="en-US" dirty="0" smtClean="0"/>
              <a:t>injection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772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5-27-16 </a:t>
            </a:r>
            <a:r>
              <a:rPr lang="en-US" dirty="0" smtClean="0"/>
              <a:t>no </a:t>
            </a:r>
            <a:r>
              <a:rPr lang="en-US" dirty="0" smtClean="0"/>
              <a:t>injection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57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3-25</a:t>
            </a:r>
            <a:r>
              <a:rPr lang="en-US" dirty="0" smtClean="0"/>
              <a:t>-16 L2 (0.03%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4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4-14</a:t>
            </a:r>
            <a:r>
              <a:rPr lang="en-US" dirty="0" smtClean="0"/>
              <a:t>-16 L2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13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0E30-6BF0-4764-8E9D-AB59959873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13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1-29</a:t>
            </a:r>
            <a:r>
              <a:rPr lang="en-US" dirty="0" smtClean="0"/>
              <a:t>-16 L3 </a:t>
            </a:r>
            <a:r>
              <a:rPr lang="en-US" dirty="0" err="1" smtClean="0"/>
              <a:t>MCh</a:t>
            </a:r>
            <a:r>
              <a:rPr lang="en-US" dirty="0" smtClean="0"/>
              <a:t> (1% </a:t>
            </a:r>
            <a:r>
              <a:rPr lang="en-US" dirty="0" err="1" smtClean="0"/>
              <a:t>Cktl</a:t>
            </a:r>
            <a:r>
              <a:rPr lang="en-US" dirty="0" smtClean="0"/>
              <a:t>) 2015 label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0E30-6BF0-4764-8E9D-AB59959873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29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1-29</a:t>
            </a:r>
            <a:r>
              <a:rPr lang="en-US" dirty="0" smtClean="0"/>
              <a:t>-16 L3 (1% </a:t>
            </a:r>
            <a:r>
              <a:rPr lang="en-US" dirty="0" err="1" smtClean="0"/>
              <a:t>Cktl</a:t>
            </a:r>
            <a:r>
              <a:rPr lang="en-US" dirty="0" smtClean="0"/>
              <a:t>) 2015 label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0E30-6BF0-4764-8E9D-AB59959873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10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2-26</a:t>
            </a:r>
            <a:r>
              <a:rPr lang="en-US" dirty="0" smtClean="0"/>
              <a:t>-16 L3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6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3-11</a:t>
            </a:r>
            <a:r>
              <a:rPr lang="en-US" dirty="0" smtClean="0"/>
              <a:t>-16 L3 (0.1% </a:t>
            </a:r>
            <a:r>
              <a:rPr lang="en-US" dirty="0" err="1" smtClean="0"/>
              <a:t>Cktl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1C310-6F34-4D92-8C13-42C1185939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2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8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8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3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0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1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8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1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6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5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6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4D97B-4E9B-4451-BB25-476FA496BD62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69F61-A7C6-4F2F-9EC9-97AAB15D6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75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674620" y="3094756"/>
            <a:ext cx="5143500" cy="6218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EB01 L2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BUBBLE TESTS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7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66845" y="772696"/>
            <a:ext cx="8095787" cy="6398923"/>
            <a:chOff x="1456320" y="529484"/>
            <a:chExt cx="8095787" cy="6398923"/>
          </a:xfrm>
        </p:grpSpPr>
        <p:sp>
          <p:nvSpPr>
            <p:cNvPr id="4" name="TextBox 3"/>
            <p:cNvSpPr txBox="1"/>
            <p:nvPr/>
          </p:nvSpPr>
          <p:spPr>
            <a:xfrm>
              <a:off x="5788492" y="334372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19530" y="291762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32975" y="233754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73533" y="279880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87108" y="229788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78867" y="4151990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3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11115" y="294215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09718" y="305884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80085" y="2579630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39986" y="1689974"/>
              <a:ext cx="543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98285" y="450140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75807" y="494167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8715" y="383833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68594" y="600401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56320" y="495610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17569" y="643530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65459" y="837262"/>
              <a:ext cx="4807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80882" y="1382197"/>
              <a:ext cx="518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09762" y="1258431"/>
              <a:ext cx="505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34141" y="1289226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21233" y="68337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86732" y="723012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55507" y="111070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05644" y="2074400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66049" y="206427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71553" y="5105244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12199" y="6620630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86307" y="5819355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02066" y="4719920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11072" y="4227140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90292" y="3616045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523559" y="6381933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59595" y="5249451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173101" y="3982958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01486" y="3342494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37001" y="4648332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054714" y="382906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000092" y="1997751"/>
              <a:ext cx="543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000092" y="141564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074978" y="529484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434074" y="3268806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2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16172" y="441941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49006" y="4806582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11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56980" y="847109"/>
            <a:ext cx="8032498" cy="6398923"/>
            <a:chOff x="1335236" y="614655"/>
            <a:chExt cx="8032498" cy="6398923"/>
          </a:xfrm>
        </p:grpSpPr>
        <p:sp>
          <p:nvSpPr>
            <p:cNvPr id="6" name="TextBox 5"/>
            <p:cNvSpPr txBox="1"/>
            <p:nvPr/>
          </p:nvSpPr>
          <p:spPr>
            <a:xfrm>
              <a:off x="5790490" y="318860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19822" y="265835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2975" y="233754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73533" y="279880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25247" y="228250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36313" y="400899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3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11407" y="268288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33792" y="286534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4159" y="238612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64060" y="1496468"/>
              <a:ext cx="543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76991" y="433982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33253" y="479867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19711" y="359447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3792" y="601948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35236" y="4816442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17569" y="643530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89533" y="643756"/>
              <a:ext cx="4807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04956" y="1188691"/>
              <a:ext cx="518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33836" y="1064925"/>
              <a:ext cx="505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34141" y="1289226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21233" y="68337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86732" y="723012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55507" y="111070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05644" y="2074400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66049" y="206427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87180" y="5190415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27826" y="6705801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01934" y="5904526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517693" y="4805091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26699" y="4312311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05919" y="3701216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39186" y="6467104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75222" y="5334622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88728" y="406812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017113" y="3427665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52628" y="4733503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870341" y="3914240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815719" y="2082922"/>
              <a:ext cx="543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815719" y="1500820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890605" y="614655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03398" y="311784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2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195088" y="427975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27922" y="466691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673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0285" y="934742"/>
            <a:ext cx="8138094" cy="6398923"/>
            <a:chOff x="1414013" y="529484"/>
            <a:chExt cx="8138094" cy="6398923"/>
          </a:xfrm>
        </p:grpSpPr>
        <p:sp>
          <p:nvSpPr>
            <p:cNvPr id="6" name="TextBox 5"/>
            <p:cNvSpPr txBox="1"/>
            <p:nvPr/>
          </p:nvSpPr>
          <p:spPr>
            <a:xfrm>
              <a:off x="5788492" y="334372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62899" y="290603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6982" y="2432310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26763" y="280136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00775" y="235930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9113" y="4059336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3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02792" y="282499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27814" y="2978882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29080" y="243231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48310" y="1383067"/>
              <a:ext cx="543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98249" y="449444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75807" y="4890116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88715" y="383833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14662" y="591704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14013" y="472698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3637" y="634833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96810" y="677195"/>
              <a:ext cx="4807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71914" y="1538347"/>
              <a:ext cx="518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50729" y="1212885"/>
              <a:ext cx="505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55435" y="1230570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33746" y="58634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72983" y="74518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55507" y="111070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05644" y="2074400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66049" y="206427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57832" y="504792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12199" y="6620630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86307" y="5819355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27540" y="4675637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61389" y="4218601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450507" y="3495530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523559" y="6381933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59595" y="5249451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21089" y="4055603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01486" y="3342494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37001" y="4648332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054714" y="382906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000092" y="1997751"/>
              <a:ext cx="543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000092" y="141564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74978" y="529484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47983" y="321380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2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65303" y="431232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98137" y="469948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177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4620" y="3094756"/>
            <a:ext cx="5143500" cy="6218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EB01 R2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BUBBLE TESTS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9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71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746" y="-428082"/>
            <a:ext cx="8487290" cy="6969559"/>
            <a:chOff x="1014314" y="-132693"/>
            <a:chExt cx="8828570" cy="7154114"/>
          </a:xfrm>
        </p:grpSpPr>
        <p:grpSp>
          <p:nvGrpSpPr>
            <p:cNvPr id="6" name="Group 5"/>
            <p:cNvGrpSpPr/>
            <p:nvPr/>
          </p:nvGrpSpPr>
          <p:grpSpPr>
            <a:xfrm>
              <a:off x="1014314" y="-132693"/>
              <a:ext cx="8618979" cy="7154114"/>
              <a:chOff x="1359443" y="-117874"/>
              <a:chExt cx="8328422" cy="695242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59443" y="-117874"/>
                <a:ext cx="7865252" cy="6952428"/>
                <a:chOff x="1116779" y="-182529"/>
                <a:chExt cx="7865252" cy="6952428"/>
              </a:xfrm>
            </p:grpSpPr>
            <p:sp>
              <p:nvSpPr>
                <p:cNvPr id="1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665662" y="2534369"/>
                  <a:ext cx="352620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</a:t>
                  </a:r>
                </a:p>
              </p:txBody>
            </p:sp>
            <p:sp>
              <p:nvSpPr>
                <p:cNvPr id="17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397884" y="155217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14</a:t>
                  </a:r>
                </a:p>
              </p:txBody>
            </p:sp>
            <p:sp>
              <p:nvSpPr>
                <p:cNvPr id="1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331889" y="735244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29</a:t>
                  </a:r>
                </a:p>
              </p:txBody>
            </p:sp>
            <p:sp>
              <p:nvSpPr>
                <p:cNvPr id="1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575214" y="65281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48</a:t>
                  </a:r>
                </a:p>
              </p:txBody>
            </p:sp>
            <p:sp>
              <p:nvSpPr>
                <p:cNvPr id="2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136801" y="303695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15</a:t>
                  </a:r>
                </a:p>
              </p:txBody>
            </p:sp>
            <p:sp>
              <p:nvSpPr>
                <p:cNvPr id="2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629205" y="359656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16</a:t>
                  </a:r>
                </a:p>
              </p:txBody>
            </p:sp>
            <p:sp>
              <p:nvSpPr>
                <p:cNvPr id="2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13452" y="374923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32</a:t>
                  </a:r>
                </a:p>
              </p:txBody>
            </p:sp>
            <p:sp>
              <p:nvSpPr>
                <p:cNvPr id="2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108632" y="179336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13</a:t>
                  </a:r>
                </a:p>
              </p:txBody>
            </p:sp>
            <p:sp>
              <p:nvSpPr>
                <p:cNvPr id="2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817095" y="208623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12</a:t>
                  </a:r>
                </a:p>
              </p:txBody>
            </p:sp>
            <p:sp>
              <p:nvSpPr>
                <p:cNvPr id="2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170336" y="238253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11</a:t>
                  </a:r>
                </a:p>
              </p:txBody>
            </p:sp>
            <p:sp>
              <p:nvSpPr>
                <p:cNvPr id="26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911494" y="404926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65</a:t>
                  </a:r>
                </a:p>
              </p:txBody>
            </p:sp>
            <p:sp>
              <p:nvSpPr>
                <p:cNvPr id="2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372915" y="3912537"/>
                  <a:ext cx="361951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</a:t>
                  </a:r>
                </a:p>
              </p:txBody>
            </p:sp>
            <p:sp>
              <p:nvSpPr>
                <p:cNvPr id="28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392792" y="4195614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2</a:t>
                  </a:r>
                </a:p>
              </p:txBody>
            </p:sp>
            <p:sp>
              <p:nvSpPr>
                <p:cNvPr id="2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5722029" y="517213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17</a:t>
                  </a:r>
                </a:p>
              </p:txBody>
            </p:sp>
            <p:sp>
              <p:nvSpPr>
                <p:cNvPr id="3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759863" y="183183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30</a:t>
                  </a:r>
                </a:p>
              </p:txBody>
            </p:sp>
            <p:sp>
              <p:nvSpPr>
                <p:cNvPr id="3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7117824" y="154506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49</a:t>
                  </a:r>
                </a:p>
              </p:txBody>
            </p:sp>
            <p:sp>
              <p:nvSpPr>
                <p:cNvPr id="32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8389354" y="1797226"/>
                  <a:ext cx="592677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62</a:t>
                  </a:r>
                </a:p>
              </p:txBody>
            </p:sp>
            <p:sp>
              <p:nvSpPr>
                <p:cNvPr id="3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8032122" y="216425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50</a:t>
                  </a:r>
                </a:p>
              </p:txBody>
            </p:sp>
            <p:sp>
              <p:nvSpPr>
                <p:cNvPr id="34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7299271" y="248559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31</a:t>
                  </a:r>
                </a:p>
              </p:txBody>
            </p:sp>
            <p:sp>
              <p:nvSpPr>
                <p:cNvPr id="3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8488261" y="372164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67</a:t>
                  </a:r>
                </a:p>
              </p:txBody>
            </p:sp>
            <p:sp>
              <p:nvSpPr>
                <p:cNvPr id="36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8389354" y="477333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52</a:t>
                  </a:r>
                </a:p>
              </p:txBody>
            </p:sp>
            <p:sp>
              <p:nvSpPr>
                <p:cNvPr id="3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7749877" y="469884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33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38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6730715" y="609378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53</a:t>
                  </a:r>
                </a:p>
              </p:txBody>
            </p:sp>
            <p:sp>
              <p:nvSpPr>
                <p:cNvPr id="39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6293959" y="598071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35</a:t>
                  </a:r>
                </a:p>
              </p:txBody>
            </p:sp>
            <p:sp>
              <p:nvSpPr>
                <p:cNvPr id="40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6071155" y="646287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36</a:t>
                  </a:r>
                </a:p>
              </p:txBody>
            </p:sp>
            <p:sp>
              <p:nvSpPr>
                <p:cNvPr id="41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413998" y="490923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64</a:t>
                  </a:r>
                </a:p>
              </p:txBody>
            </p:sp>
            <p:sp>
              <p:nvSpPr>
                <p:cNvPr id="42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573097" y="5080358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8</a:t>
                  </a:r>
                </a:p>
              </p:txBody>
            </p:sp>
            <p:sp>
              <p:nvSpPr>
                <p:cNvPr id="43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211265" y="5858334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18</a:t>
                  </a:r>
                </a:p>
              </p:txBody>
            </p:sp>
            <p:sp>
              <p:nvSpPr>
                <p:cNvPr id="44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761028" y="541394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19</a:t>
                  </a:r>
                </a:p>
              </p:txBody>
            </p:sp>
            <p:sp>
              <p:nvSpPr>
                <p:cNvPr id="45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215998" y="520172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20</a:t>
                  </a:r>
                </a:p>
              </p:txBody>
            </p:sp>
            <p:sp>
              <p:nvSpPr>
                <p:cNvPr id="46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908060" y="586898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37</a:t>
                  </a:r>
                </a:p>
              </p:txBody>
            </p:sp>
            <p:sp>
              <p:nvSpPr>
                <p:cNvPr id="47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3263427" y="4450457"/>
                  <a:ext cx="31773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latin typeface="+mj-lt"/>
                      <a:ea typeface="Cambria Math" panose="02040503050406030204" pitchFamily="18" charset="0"/>
                    </a:rPr>
                    <a:t>9 </a:t>
                  </a:r>
                  <a:endParaRPr lang="en-US" sz="1400" b="1" dirty="0"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2135216" y="547494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38</a:t>
                  </a:r>
                </a:p>
              </p:txBody>
            </p:sp>
            <p:sp>
              <p:nvSpPr>
                <p:cNvPr id="49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1172338" y="568315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39</a:t>
                  </a:r>
                </a:p>
              </p:txBody>
            </p:sp>
            <p:sp>
              <p:nvSpPr>
                <p:cNvPr id="50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434860" y="4478015"/>
                  <a:ext cx="622614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10</a:t>
                  </a:r>
                </a:p>
              </p:txBody>
            </p:sp>
            <p:sp>
              <p:nvSpPr>
                <p:cNvPr id="51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034940" y="453726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21</a:t>
                  </a:r>
                </a:p>
              </p:txBody>
            </p:sp>
            <p:sp>
              <p:nvSpPr>
                <p:cNvPr id="52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243869" y="3506048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4</a:t>
                  </a:r>
                </a:p>
              </p:txBody>
            </p:sp>
            <p:sp>
              <p:nvSpPr>
                <p:cNvPr id="53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2001388" y="417023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22</a:t>
                  </a:r>
                </a:p>
              </p:txBody>
            </p:sp>
            <p:sp>
              <p:nvSpPr>
                <p:cNvPr id="54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2079289" y="311749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23</a:t>
                  </a:r>
                </a:p>
              </p:txBody>
            </p:sp>
            <p:sp>
              <p:nvSpPr>
                <p:cNvPr id="55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1549316" y="384692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66</a:t>
                  </a:r>
                </a:p>
              </p:txBody>
            </p:sp>
            <p:sp>
              <p:nvSpPr>
                <p:cNvPr id="56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2034940" y="253127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24</a:t>
                  </a:r>
                </a:p>
              </p:txBody>
            </p:sp>
            <p:sp>
              <p:nvSpPr>
                <p:cNvPr id="57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262191" y="2042454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25</a:t>
                  </a:r>
                </a:p>
              </p:txBody>
            </p:sp>
            <p:sp>
              <p:nvSpPr>
                <p:cNvPr id="58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2778210" y="172557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26</a:t>
                  </a:r>
                </a:p>
              </p:txBody>
            </p:sp>
            <p:sp>
              <p:nvSpPr>
                <p:cNvPr id="59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1221483" y="169857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40</a:t>
                  </a:r>
                </a:p>
              </p:txBody>
            </p:sp>
            <p:sp>
              <p:nvSpPr>
                <p:cNvPr id="60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2196241" y="82318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42</a:t>
                  </a:r>
                </a:p>
              </p:txBody>
            </p:sp>
            <p:sp>
              <p:nvSpPr>
                <p:cNvPr id="61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1448444" y="82318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41</a:t>
                  </a:r>
                </a:p>
              </p:txBody>
            </p:sp>
            <p:sp>
              <p:nvSpPr>
                <p:cNvPr id="62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2230339" y="43917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43</a:t>
                  </a:r>
                </a:p>
              </p:txBody>
            </p:sp>
            <p:sp>
              <p:nvSpPr>
                <p:cNvPr id="6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1805550" y="-15972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44</a:t>
                  </a:r>
                </a:p>
              </p:txBody>
            </p:sp>
            <p:sp>
              <p:nvSpPr>
                <p:cNvPr id="64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342528" y="57391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28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5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585500" y="3521474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white"/>
                      </a:solidFill>
                      <a:latin typeface="+mj-lt"/>
                      <a:ea typeface="Cambria Math" panose="02040503050406030204" pitchFamily="18" charset="0"/>
                    </a:rPr>
                    <a:t>73</a:t>
                  </a:r>
                  <a:endParaRPr lang="en-US" sz="1400" b="1" dirty="0">
                    <a:solidFill>
                      <a:prstClr val="white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6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3321431" y="86145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70</a:t>
                  </a:r>
                </a:p>
              </p:txBody>
            </p:sp>
            <p:sp>
              <p:nvSpPr>
                <p:cNvPr id="67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770149" y="2019889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6</a:t>
                  </a:r>
                </a:p>
              </p:txBody>
            </p:sp>
            <p:sp>
              <p:nvSpPr>
                <p:cNvPr id="68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1116779" y="206791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71</a:t>
                  </a:r>
                </a:p>
              </p:txBody>
            </p:sp>
            <p:sp>
              <p:nvSpPr>
                <p:cNvPr id="69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1281911" y="518081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72</a:t>
                  </a:r>
                </a:p>
              </p:txBody>
            </p:sp>
            <p:sp>
              <p:nvSpPr>
                <p:cNvPr id="70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6768702" y="5294494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34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764535" y="2888798"/>
                  <a:ext cx="276137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</a:t>
                  </a:r>
                </a:p>
              </p:txBody>
            </p:sp>
            <p:sp>
              <p:nvSpPr>
                <p:cNvPr id="7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6071155" y="4148076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latin typeface="+mj-lt"/>
                      <a:ea typeface="Cambria Math" panose="02040503050406030204" pitchFamily="18" charset="0"/>
                    </a:rPr>
                    <a:t>7</a:t>
                  </a:r>
                  <a:endParaRPr lang="en-US" sz="1400" b="1" dirty="0"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7847473" y="86515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61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722149" y="330640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69</a:t>
                  </a:r>
                  <a:endParaRPr lang="en-US" sz="1400" b="1" dirty="0">
                    <a:solidFill>
                      <a:schemeClr val="bg1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8256964" y="268478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51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6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974422" y="-18252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45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7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3480886" y="63031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27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8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302574" y="-9158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46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9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5582533" y="7658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47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12" name="Text Box 77"/>
              <p:cNvSpPr txBox="1">
                <a:spLocks noChangeArrowheads="1"/>
              </p:cNvSpPr>
              <p:nvPr/>
            </p:nvSpPr>
            <p:spPr bwMode="auto">
              <a:xfrm>
                <a:off x="1893873" y="6239495"/>
                <a:ext cx="53482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82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3" name="Text Box 77"/>
              <p:cNvSpPr txBox="1">
                <a:spLocks noChangeArrowheads="1"/>
              </p:cNvSpPr>
              <p:nvPr/>
            </p:nvSpPr>
            <p:spPr bwMode="auto">
              <a:xfrm>
                <a:off x="7272183" y="4766694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74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4" name="Text Box 77"/>
              <p:cNvSpPr txBox="1">
                <a:spLocks noChangeArrowheads="1"/>
              </p:cNvSpPr>
              <p:nvPr/>
            </p:nvSpPr>
            <p:spPr bwMode="auto">
              <a:xfrm>
                <a:off x="8892713" y="5747808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75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5" name="Text Box 77"/>
              <p:cNvSpPr txBox="1">
                <a:spLocks noChangeArrowheads="1"/>
              </p:cNvSpPr>
              <p:nvPr/>
            </p:nvSpPr>
            <p:spPr bwMode="auto">
              <a:xfrm>
                <a:off x="9318567" y="6124980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76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7" name="Text Box 77"/>
            <p:cNvSpPr txBox="1">
              <a:spLocks noChangeArrowheads="1"/>
            </p:cNvSpPr>
            <p:nvPr/>
          </p:nvSpPr>
          <p:spPr bwMode="auto">
            <a:xfrm>
              <a:off x="9460702" y="1329094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81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8" name="Text Box 77"/>
            <p:cNvSpPr txBox="1">
              <a:spLocks noChangeArrowheads="1"/>
            </p:cNvSpPr>
            <p:nvPr/>
          </p:nvSpPr>
          <p:spPr bwMode="auto">
            <a:xfrm>
              <a:off x="9324088" y="1930371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80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9" name="Text Box 77"/>
            <p:cNvSpPr txBox="1">
              <a:spLocks noChangeArrowheads="1"/>
            </p:cNvSpPr>
            <p:nvPr/>
          </p:nvSpPr>
          <p:spPr bwMode="auto">
            <a:xfrm>
              <a:off x="9215628" y="2914311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79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10" name="Text Box 77"/>
            <p:cNvSpPr txBox="1">
              <a:spLocks noChangeArrowheads="1"/>
            </p:cNvSpPr>
            <p:nvPr/>
          </p:nvSpPr>
          <p:spPr bwMode="auto">
            <a:xfrm>
              <a:off x="1582326" y="4493492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77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23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73222" y="-388753"/>
            <a:ext cx="8371880" cy="7383785"/>
            <a:chOff x="827243" y="-132693"/>
            <a:chExt cx="8708519" cy="7579309"/>
          </a:xfrm>
        </p:grpSpPr>
        <p:grpSp>
          <p:nvGrpSpPr>
            <p:cNvPr id="6" name="Group 5"/>
            <p:cNvGrpSpPr/>
            <p:nvPr/>
          </p:nvGrpSpPr>
          <p:grpSpPr>
            <a:xfrm>
              <a:off x="827243" y="-132693"/>
              <a:ext cx="8502567" cy="7579309"/>
              <a:chOff x="1178679" y="-117874"/>
              <a:chExt cx="8215934" cy="736563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178679" y="-117874"/>
                <a:ext cx="7792260" cy="7365636"/>
                <a:chOff x="936015" y="-182529"/>
                <a:chExt cx="7792260" cy="7365636"/>
              </a:xfrm>
            </p:grpSpPr>
            <p:sp>
              <p:nvSpPr>
                <p:cNvPr id="1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645586" y="2614862"/>
                  <a:ext cx="352620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</a:t>
                  </a:r>
                </a:p>
              </p:txBody>
            </p:sp>
            <p:sp>
              <p:nvSpPr>
                <p:cNvPr id="17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397884" y="155217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14</a:t>
                  </a:r>
                </a:p>
              </p:txBody>
            </p:sp>
            <p:sp>
              <p:nvSpPr>
                <p:cNvPr id="1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356960" y="59268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29</a:t>
                  </a:r>
                </a:p>
              </p:txBody>
            </p:sp>
            <p:sp>
              <p:nvSpPr>
                <p:cNvPr id="1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575214" y="65281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48</a:t>
                  </a:r>
                </a:p>
              </p:txBody>
            </p:sp>
            <p:sp>
              <p:nvSpPr>
                <p:cNvPr id="2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006310" y="316435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15</a:t>
                  </a:r>
                </a:p>
              </p:txBody>
            </p:sp>
            <p:sp>
              <p:nvSpPr>
                <p:cNvPr id="2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440453" y="388859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16</a:t>
                  </a:r>
                </a:p>
              </p:txBody>
            </p:sp>
            <p:sp>
              <p:nvSpPr>
                <p:cNvPr id="2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765623" y="4033034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32</a:t>
                  </a:r>
                </a:p>
              </p:txBody>
            </p:sp>
            <p:sp>
              <p:nvSpPr>
                <p:cNvPr id="2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088353" y="169293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13</a:t>
                  </a:r>
                </a:p>
              </p:txBody>
            </p:sp>
            <p:sp>
              <p:nvSpPr>
                <p:cNvPr id="2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909747" y="206791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12</a:t>
                  </a:r>
                </a:p>
              </p:txBody>
            </p:sp>
            <p:sp>
              <p:nvSpPr>
                <p:cNvPr id="2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247567" y="234947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11</a:t>
                  </a:r>
                </a:p>
              </p:txBody>
            </p:sp>
            <p:sp>
              <p:nvSpPr>
                <p:cNvPr id="26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876072" y="434912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65</a:t>
                  </a:r>
                </a:p>
              </p:txBody>
            </p:sp>
            <p:sp>
              <p:nvSpPr>
                <p:cNvPr id="2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372915" y="3912537"/>
                  <a:ext cx="361951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</a:t>
                  </a:r>
                </a:p>
              </p:txBody>
            </p:sp>
            <p:sp>
              <p:nvSpPr>
                <p:cNvPr id="28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239247" y="4570076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2</a:t>
                  </a:r>
                </a:p>
              </p:txBody>
            </p:sp>
            <p:sp>
              <p:nvSpPr>
                <p:cNvPr id="2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5722029" y="517213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17</a:t>
                  </a:r>
                </a:p>
              </p:txBody>
            </p:sp>
            <p:sp>
              <p:nvSpPr>
                <p:cNvPr id="3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941310" y="162100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30</a:t>
                  </a:r>
                </a:p>
              </p:txBody>
            </p:sp>
            <p:sp>
              <p:nvSpPr>
                <p:cNvPr id="3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7299271" y="133424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49</a:t>
                  </a:r>
                </a:p>
              </p:txBody>
            </p:sp>
            <p:sp>
              <p:nvSpPr>
                <p:cNvPr id="32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8135598" y="1846450"/>
                  <a:ext cx="592677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62</a:t>
                  </a:r>
                </a:p>
              </p:txBody>
            </p:sp>
            <p:sp>
              <p:nvSpPr>
                <p:cNvPr id="3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7819206" y="234820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50</a:t>
                  </a:r>
                </a:p>
              </p:txBody>
            </p:sp>
            <p:sp>
              <p:nvSpPr>
                <p:cNvPr id="34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7027369" y="269682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31</a:t>
                  </a:r>
                </a:p>
              </p:txBody>
            </p:sp>
            <p:sp>
              <p:nvSpPr>
                <p:cNvPr id="3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8193819" y="405180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67</a:t>
                  </a:r>
                </a:p>
              </p:txBody>
            </p:sp>
            <p:sp>
              <p:nvSpPr>
                <p:cNvPr id="36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8072315" y="519470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52</a:t>
                  </a:r>
                </a:p>
              </p:txBody>
            </p:sp>
            <p:sp>
              <p:nvSpPr>
                <p:cNvPr id="3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7471936" y="507663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33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38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6484920" y="667777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53</a:t>
                  </a:r>
                </a:p>
              </p:txBody>
            </p:sp>
            <p:sp>
              <p:nvSpPr>
                <p:cNvPr id="39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6114742" y="639392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35</a:t>
                  </a:r>
                </a:p>
              </p:txBody>
            </p:sp>
            <p:sp>
              <p:nvSpPr>
                <p:cNvPr id="40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891939" y="687608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36</a:t>
                  </a:r>
                </a:p>
              </p:txBody>
            </p:sp>
            <p:sp>
              <p:nvSpPr>
                <p:cNvPr id="41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435383" y="524040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64</a:t>
                  </a:r>
                </a:p>
              </p:txBody>
            </p:sp>
            <p:sp>
              <p:nvSpPr>
                <p:cNvPr id="42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594482" y="5411525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8</a:t>
                  </a:r>
                </a:p>
              </p:txBody>
            </p:sp>
            <p:sp>
              <p:nvSpPr>
                <p:cNvPr id="43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172830" y="620908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18</a:t>
                  </a:r>
                </a:p>
              </p:txBody>
            </p:sp>
            <p:sp>
              <p:nvSpPr>
                <p:cNvPr id="44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722592" y="576468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19</a:t>
                  </a:r>
                </a:p>
              </p:txBody>
            </p:sp>
            <p:sp>
              <p:nvSpPr>
                <p:cNvPr id="45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177562" y="555247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20</a:t>
                  </a:r>
                </a:p>
              </p:txBody>
            </p:sp>
            <p:sp>
              <p:nvSpPr>
                <p:cNvPr id="46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911032" y="614779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37</a:t>
                  </a:r>
                </a:p>
              </p:txBody>
            </p:sp>
            <p:sp>
              <p:nvSpPr>
                <p:cNvPr id="47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3299453" y="4676049"/>
                  <a:ext cx="31773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latin typeface="+mj-lt"/>
                      <a:ea typeface="Cambria Math" panose="02040503050406030204" pitchFamily="18" charset="0"/>
                    </a:rPr>
                    <a:t>9 </a:t>
                  </a:r>
                  <a:endParaRPr lang="en-US" sz="1400" b="1" dirty="0"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898894" y="568804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38</a:t>
                  </a:r>
                </a:p>
              </p:txBody>
            </p:sp>
            <p:sp>
              <p:nvSpPr>
                <p:cNvPr id="49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936015" y="589625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39</a:t>
                  </a:r>
                </a:p>
              </p:txBody>
            </p:sp>
            <p:sp>
              <p:nvSpPr>
                <p:cNvPr id="50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372120" y="4540451"/>
                  <a:ext cx="622614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10</a:t>
                  </a:r>
                </a:p>
              </p:txBody>
            </p:sp>
            <p:sp>
              <p:nvSpPr>
                <p:cNvPr id="51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038825" y="481401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21</a:t>
                  </a:r>
                </a:p>
              </p:txBody>
            </p:sp>
            <p:sp>
              <p:nvSpPr>
                <p:cNvPr id="52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340284" y="3595724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4</a:t>
                  </a:r>
                </a:p>
              </p:txBody>
            </p:sp>
            <p:sp>
              <p:nvSpPr>
                <p:cNvPr id="53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2005273" y="444699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22</a:t>
                  </a:r>
                </a:p>
              </p:txBody>
            </p:sp>
            <p:sp>
              <p:nvSpPr>
                <p:cNvPr id="54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2072100" y="310811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23</a:t>
                  </a:r>
                </a:p>
              </p:txBody>
            </p:sp>
            <p:sp>
              <p:nvSpPr>
                <p:cNvPr id="55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1553200" y="412368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66</a:t>
                  </a:r>
                </a:p>
              </p:txBody>
            </p:sp>
            <p:sp>
              <p:nvSpPr>
                <p:cNvPr id="56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2034940" y="253127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24</a:t>
                  </a:r>
                </a:p>
              </p:txBody>
            </p:sp>
            <p:sp>
              <p:nvSpPr>
                <p:cNvPr id="57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328670" y="193615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25</a:t>
                  </a:r>
                </a:p>
              </p:txBody>
            </p:sp>
            <p:sp>
              <p:nvSpPr>
                <p:cNvPr id="58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2860187" y="154506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26</a:t>
                  </a:r>
                </a:p>
              </p:txBody>
            </p:sp>
            <p:sp>
              <p:nvSpPr>
                <p:cNvPr id="59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1294262" y="184596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40</a:t>
                  </a:r>
                </a:p>
              </p:txBody>
            </p:sp>
            <p:sp>
              <p:nvSpPr>
                <p:cNvPr id="60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2269021" y="97056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42</a:t>
                  </a:r>
                </a:p>
              </p:txBody>
            </p:sp>
            <p:sp>
              <p:nvSpPr>
                <p:cNvPr id="61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1521224" y="97056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41</a:t>
                  </a:r>
                </a:p>
              </p:txBody>
            </p:sp>
            <p:sp>
              <p:nvSpPr>
                <p:cNvPr id="62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2303118" y="58655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43</a:t>
                  </a:r>
                </a:p>
              </p:txBody>
            </p:sp>
            <p:sp>
              <p:nvSpPr>
                <p:cNvPr id="6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1805550" y="-15972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44</a:t>
                  </a:r>
                </a:p>
              </p:txBody>
            </p:sp>
            <p:sp>
              <p:nvSpPr>
                <p:cNvPr id="64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342528" y="57391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28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5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585500" y="3521474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white"/>
                      </a:solidFill>
                      <a:latin typeface="+mj-lt"/>
                      <a:ea typeface="Cambria Math" panose="02040503050406030204" pitchFamily="18" charset="0"/>
                    </a:rPr>
                    <a:t>73</a:t>
                  </a:r>
                  <a:endParaRPr lang="en-US" sz="1400" b="1" dirty="0">
                    <a:solidFill>
                      <a:prstClr val="white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6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3549808" y="64169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70</a:t>
                  </a:r>
                </a:p>
              </p:txBody>
            </p:sp>
            <p:sp>
              <p:nvSpPr>
                <p:cNvPr id="67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750074" y="2100382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6</a:t>
                  </a:r>
                </a:p>
              </p:txBody>
            </p:sp>
            <p:sp>
              <p:nvSpPr>
                <p:cNvPr id="68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1189559" y="221529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71</a:t>
                  </a:r>
                </a:p>
              </p:txBody>
            </p:sp>
            <p:sp>
              <p:nvSpPr>
                <p:cNvPr id="69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1045589" y="539391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72</a:t>
                  </a:r>
                </a:p>
              </p:txBody>
            </p:sp>
            <p:sp>
              <p:nvSpPr>
                <p:cNvPr id="70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6571693" y="576468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34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701982" y="2999380"/>
                  <a:ext cx="276137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</a:t>
                  </a:r>
                </a:p>
              </p:txBody>
            </p:sp>
            <p:sp>
              <p:nvSpPr>
                <p:cNvPr id="7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917611" y="4522539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latin typeface="+mj-lt"/>
                      <a:ea typeface="Cambria Math" panose="02040503050406030204" pitchFamily="18" charset="0"/>
                    </a:rPr>
                    <a:t>7</a:t>
                  </a:r>
                  <a:endParaRPr lang="en-US" sz="1400" b="1" dirty="0"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7662824" y="80537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61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591658" y="343380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69</a:t>
                  </a:r>
                  <a:endParaRPr lang="en-US" sz="1400" b="1" dirty="0">
                    <a:solidFill>
                      <a:schemeClr val="bg1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8256964" y="268478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51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6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974422" y="-18252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45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7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3653674" y="30209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27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8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302574" y="-9158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46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9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5582533" y="7658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47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12" name="Text Box 77"/>
              <p:cNvSpPr txBox="1">
                <a:spLocks noChangeArrowheads="1"/>
              </p:cNvSpPr>
              <p:nvPr/>
            </p:nvSpPr>
            <p:spPr bwMode="auto">
              <a:xfrm>
                <a:off x="1657551" y="6452595"/>
                <a:ext cx="53482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82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3" name="Text Box 77"/>
              <p:cNvSpPr txBox="1">
                <a:spLocks noChangeArrowheads="1"/>
              </p:cNvSpPr>
              <p:nvPr/>
            </p:nvSpPr>
            <p:spPr bwMode="auto">
              <a:xfrm>
                <a:off x="7014338" y="5173500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74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4" name="Text Box 77"/>
              <p:cNvSpPr txBox="1">
                <a:spLocks noChangeArrowheads="1"/>
              </p:cNvSpPr>
              <p:nvPr/>
            </p:nvSpPr>
            <p:spPr bwMode="auto">
              <a:xfrm>
                <a:off x="8599461" y="6146921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75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5" name="Text Box 77"/>
              <p:cNvSpPr txBox="1">
                <a:spLocks noChangeArrowheads="1"/>
              </p:cNvSpPr>
              <p:nvPr/>
            </p:nvSpPr>
            <p:spPr bwMode="auto">
              <a:xfrm>
                <a:off x="9025315" y="6524093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76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7" name="Text Box 77"/>
            <p:cNvSpPr txBox="1">
              <a:spLocks noChangeArrowheads="1"/>
            </p:cNvSpPr>
            <p:nvPr/>
          </p:nvSpPr>
          <p:spPr bwMode="auto">
            <a:xfrm>
              <a:off x="9153580" y="1418408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81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8" name="Text Box 77"/>
            <p:cNvSpPr txBox="1">
              <a:spLocks noChangeArrowheads="1"/>
            </p:cNvSpPr>
            <p:nvPr/>
          </p:nvSpPr>
          <p:spPr bwMode="auto">
            <a:xfrm>
              <a:off x="8962489" y="2030572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80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9" name="Text Box 77"/>
            <p:cNvSpPr txBox="1">
              <a:spLocks noChangeArrowheads="1"/>
            </p:cNvSpPr>
            <p:nvPr/>
          </p:nvSpPr>
          <p:spPr bwMode="auto">
            <a:xfrm>
              <a:off x="8911287" y="3237680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79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10" name="Text Box 77"/>
            <p:cNvSpPr txBox="1">
              <a:spLocks noChangeArrowheads="1"/>
            </p:cNvSpPr>
            <p:nvPr/>
          </p:nvSpPr>
          <p:spPr bwMode="auto">
            <a:xfrm>
              <a:off x="1586347" y="4778275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77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315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54288" y="-588036"/>
            <a:ext cx="8930011" cy="7236610"/>
            <a:chOff x="465223" y="-39106"/>
            <a:chExt cx="9289094" cy="7428237"/>
          </a:xfrm>
        </p:grpSpPr>
        <p:grpSp>
          <p:nvGrpSpPr>
            <p:cNvPr id="6" name="Group 5"/>
            <p:cNvGrpSpPr/>
            <p:nvPr/>
          </p:nvGrpSpPr>
          <p:grpSpPr>
            <a:xfrm>
              <a:off x="465223" y="-39106"/>
              <a:ext cx="8644688" cy="7428237"/>
              <a:chOff x="828863" y="-26925"/>
              <a:chExt cx="8353264" cy="721882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28863" y="-26925"/>
                <a:ext cx="8353264" cy="7218822"/>
                <a:chOff x="586199" y="-91580"/>
                <a:chExt cx="8353264" cy="7218822"/>
              </a:xfrm>
            </p:grpSpPr>
            <p:sp>
              <p:nvSpPr>
                <p:cNvPr id="1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374205" y="3080761"/>
                  <a:ext cx="352620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</a:t>
                  </a:r>
                </a:p>
              </p:txBody>
            </p:sp>
            <p:sp>
              <p:nvSpPr>
                <p:cNvPr id="17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397884" y="155217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14</a:t>
                  </a:r>
                </a:p>
              </p:txBody>
            </p:sp>
            <p:sp>
              <p:nvSpPr>
                <p:cNvPr id="1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356960" y="59268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29</a:t>
                  </a:r>
                </a:p>
              </p:txBody>
            </p:sp>
            <p:sp>
              <p:nvSpPr>
                <p:cNvPr id="1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575214" y="65281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48</a:t>
                  </a:r>
                </a:p>
              </p:txBody>
            </p:sp>
            <p:sp>
              <p:nvSpPr>
                <p:cNvPr id="2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010420" y="328745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15</a:t>
                  </a:r>
                </a:p>
              </p:txBody>
            </p:sp>
            <p:sp>
              <p:nvSpPr>
                <p:cNvPr id="2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481171" y="383813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16</a:t>
                  </a:r>
                </a:p>
              </p:txBody>
            </p:sp>
            <p:sp>
              <p:nvSpPr>
                <p:cNvPr id="2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759863" y="394067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32</a:t>
                  </a:r>
                </a:p>
              </p:txBody>
            </p:sp>
            <p:sp>
              <p:nvSpPr>
                <p:cNvPr id="2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816971" y="215883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13</a:t>
                  </a:r>
                </a:p>
              </p:txBody>
            </p:sp>
            <p:sp>
              <p:nvSpPr>
                <p:cNvPr id="2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638365" y="253380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12</a:t>
                  </a:r>
                </a:p>
              </p:txBody>
            </p:sp>
            <p:sp>
              <p:nvSpPr>
                <p:cNvPr id="2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894026" y="284585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11</a:t>
                  </a:r>
                </a:p>
              </p:txBody>
            </p:sp>
            <p:sp>
              <p:nvSpPr>
                <p:cNvPr id="26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526256" y="475882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65</a:t>
                  </a:r>
                </a:p>
              </p:txBody>
            </p:sp>
            <p:sp>
              <p:nvSpPr>
                <p:cNvPr id="2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293836" y="4024156"/>
                  <a:ext cx="361951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</a:t>
                  </a:r>
                </a:p>
              </p:txBody>
            </p:sp>
            <p:sp>
              <p:nvSpPr>
                <p:cNvPr id="28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239247" y="4570076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2</a:t>
                  </a:r>
                </a:p>
              </p:txBody>
            </p:sp>
            <p:sp>
              <p:nvSpPr>
                <p:cNvPr id="2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5722029" y="517213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17</a:t>
                  </a:r>
                </a:p>
              </p:txBody>
            </p:sp>
            <p:sp>
              <p:nvSpPr>
                <p:cNvPr id="3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941310" y="162100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30</a:t>
                  </a:r>
                </a:p>
              </p:txBody>
            </p:sp>
            <p:sp>
              <p:nvSpPr>
                <p:cNvPr id="3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7299271" y="133424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49</a:t>
                  </a:r>
                </a:p>
              </p:txBody>
            </p:sp>
            <p:sp>
              <p:nvSpPr>
                <p:cNvPr id="32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8346786" y="1702341"/>
                  <a:ext cx="592677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62</a:t>
                  </a:r>
                </a:p>
              </p:txBody>
            </p:sp>
            <p:sp>
              <p:nvSpPr>
                <p:cNvPr id="3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8030394" y="220409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50</a:t>
                  </a:r>
                </a:p>
              </p:txBody>
            </p:sp>
            <p:sp>
              <p:nvSpPr>
                <p:cNvPr id="34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7238557" y="255271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31</a:t>
                  </a:r>
                </a:p>
              </p:txBody>
            </p:sp>
            <p:sp>
              <p:nvSpPr>
                <p:cNvPr id="3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8193819" y="405180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67</a:t>
                  </a:r>
                </a:p>
              </p:txBody>
            </p:sp>
            <p:sp>
              <p:nvSpPr>
                <p:cNvPr id="36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8240484" y="4776184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52</a:t>
                  </a:r>
                </a:p>
              </p:txBody>
            </p:sp>
            <p:sp>
              <p:nvSpPr>
                <p:cNvPr id="3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7662824" y="482115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33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38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6528617" y="665020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53</a:t>
                  </a:r>
                </a:p>
              </p:txBody>
            </p:sp>
            <p:sp>
              <p:nvSpPr>
                <p:cNvPr id="39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6183557" y="647764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35</a:t>
                  </a:r>
                </a:p>
              </p:txBody>
            </p:sp>
            <p:sp>
              <p:nvSpPr>
                <p:cNvPr id="40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925490" y="682022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36</a:t>
                  </a:r>
                </a:p>
              </p:txBody>
            </p:sp>
            <p:sp>
              <p:nvSpPr>
                <p:cNvPr id="41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273841" y="536766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64</a:t>
                  </a:r>
                </a:p>
              </p:txBody>
            </p:sp>
            <p:sp>
              <p:nvSpPr>
                <p:cNvPr id="42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432940" y="5538784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8</a:t>
                  </a:r>
                </a:p>
              </p:txBody>
            </p:sp>
            <p:sp>
              <p:nvSpPr>
                <p:cNvPr id="43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823014" y="661878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18</a:t>
                  </a:r>
                </a:p>
              </p:txBody>
            </p:sp>
            <p:sp>
              <p:nvSpPr>
                <p:cNvPr id="44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372776" y="617438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19</a:t>
                  </a:r>
                </a:p>
              </p:txBody>
            </p:sp>
            <p:sp>
              <p:nvSpPr>
                <p:cNvPr id="45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827746" y="596217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20</a:t>
                  </a:r>
                </a:p>
              </p:txBody>
            </p:sp>
            <p:sp>
              <p:nvSpPr>
                <p:cNvPr id="46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561216" y="655749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37</a:t>
                  </a:r>
                </a:p>
              </p:txBody>
            </p:sp>
            <p:sp>
              <p:nvSpPr>
                <p:cNvPr id="47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2977436" y="4984159"/>
                  <a:ext cx="31773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latin typeface="+mj-lt"/>
                      <a:ea typeface="Cambria Math" panose="02040503050406030204" pitchFamily="18" charset="0"/>
                    </a:rPr>
                    <a:t>9 </a:t>
                  </a:r>
                  <a:endParaRPr lang="en-US" sz="1400" b="1" dirty="0"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549078" y="609774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38</a:t>
                  </a:r>
                </a:p>
              </p:txBody>
            </p:sp>
            <p:sp>
              <p:nvSpPr>
                <p:cNvPr id="49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86199" y="630595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39</a:t>
                  </a:r>
                </a:p>
              </p:txBody>
            </p:sp>
            <p:sp>
              <p:nvSpPr>
                <p:cNvPr id="50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022304" y="4950151"/>
                  <a:ext cx="622614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10</a:t>
                  </a:r>
                </a:p>
              </p:txBody>
            </p:sp>
            <p:sp>
              <p:nvSpPr>
                <p:cNvPr id="51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1670621" y="5238254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21</a:t>
                  </a:r>
                </a:p>
              </p:txBody>
            </p:sp>
            <p:sp>
              <p:nvSpPr>
                <p:cNvPr id="52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997577" y="3986619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4</a:t>
                  </a:r>
                </a:p>
              </p:txBody>
            </p:sp>
            <p:sp>
              <p:nvSpPr>
                <p:cNvPr id="53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1655457" y="485669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22</a:t>
                  </a:r>
                </a:p>
              </p:txBody>
            </p:sp>
            <p:sp>
              <p:nvSpPr>
                <p:cNvPr id="54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1553901" y="368461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23</a:t>
                  </a:r>
                </a:p>
              </p:txBody>
            </p:sp>
            <p:sp>
              <p:nvSpPr>
                <p:cNvPr id="55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1203384" y="453338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66</a:t>
                  </a:r>
                </a:p>
              </p:txBody>
            </p:sp>
            <p:sp>
              <p:nvSpPr>
                <p:cNvPr id="56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1516741" y="310778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24</a:t>
                  </a:r>
                </a:p>
              </p:txBody>
            </p:sp>
            <p:sp>
              <p:nvSpPr>
                <p:cNvPr id="57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810471" y="251266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25</a:t>
                  </a:r>
                </a:p>
              </p:txBody>
            </p:sp>
            <p:sp>
              <p:nvSpPr>
                <p:cNvPr id="58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2510371" y="195476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26</a:t>
                  </a:r>
                </a:p>
              </p:txBody>
            </p:sp>
            <p:sp>
              <p:nvSpPr>
                <p:cNvPr id="59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776063" y="242246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40</a:t>
                  </a:r>
                </a:p>
              </p:txBody>
            </p:sp>
            <p:sp>
              <p:nvSpPr>
                <p:cNvPr id="60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1788455" y="136412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42</a:t>
                  </a:r>
                </a:p>
              </p:txBody>
            </p:sp>
            <p:sp>
              <p:nvSpPr>
                <p:cNvPr id="61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963465" y="133424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41</a:t>
                  </a:r>
                </a:p>
              </p:txBody>
            </p:sp>
            <p:sp>
              <p:nvSpPr>
                <p:cNvPr id="62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1822551" y="98011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43</a:t>
                  </a:r>
                </a:p>
              </p:txBody>
            </p:sp>
            <p:sp>
              <p:nvSpPr>
                <p:cNvPr id="6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1455734" y="24997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44</a:t>
                  </a:r>
                </a:p>
              </p:txBody>
            </p:sp>
            <p:sp>
              <p:nvSpPr>
                <p:cNvPr id="64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342528" y="57391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28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5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506421" y="363309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white"/>
                      </a:solidFill>
                      <a:latin typeface="+mj-lt"/>
                      <a:ea typeface="Cambria Math" panose="02040503050406030204" pitchFamily="18" charset="0"/>
                    </a:rPr>
                    <a:t>73</a:t>
                  </a:r>
                  <a:endParaRPr lang="en-US" sz="1400" b="1" dirty="0">
                    <a:solidFill>
                      <a:prstClr val="white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6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3199991" y="105139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70</a:t>
                  </a:r>
                </a:p>
              </p:txBody>
            </p:sp>
            <p:sp>
              <p:nvSpPr>
                <p:cNvPr id="67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478692" y="2566281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6</a:t>
                  </a:r>
                </a:p>
              </p:txBody>
            </p:sp>
            <p:sp>
              <p:nvSpPr>
                <p:cNvPr id="68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671360" y="279180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71</a:t>
                  </a:r>
                </a:p>
              </p:txBody>
            </p:sp>
            <p:sp>
              <p:nvSpPr>
                <p:cNvPr id="69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695773" y="580361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72</a:t>
                  </a:r>
                </a:p>
              </p:txBody>
            </p:sp>
            <p:sp>
              <p:nvSpPr>
                <p:cNvPr id="70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6491420" y="603611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34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510235" y="3414808"/>
                  <a:ext cx="276137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</a:t>
                  </a:r>
                </a:p>
              </p:txBody>
            </p:sp>
            <p:sp>
              <p:nvSpPr>
                <p:cNvPr id="7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917611" y="4522539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latin typeface="+mj-lt"/>
                      <a:ea typeface="Cambria Math" panose="02040503050406030204" pitchFamily="18" charset="0"/>
                    </a:rPr>
                    <a:t>7</a:t>
                  </a:r>
                  <a:endParaRPr lang="en-US" sz="1400" b="1" dirty="0"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7662824" y="80537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61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595768" y="355689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69</a:t>
                  </a:r>
                  <a:endParaRPr lang="en-US" sz="1400" b="1" dirty="0">
                    <a:solidFill>
                      <a:schemeClr val="bg1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8468152" y="254067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51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6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624606" y="22717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45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7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3303858" y="71179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27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8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302574" y="-9158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46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9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5582533" y="7658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47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12" name="Text Box 77"/>
              <p:cNvSpPr txBox="1">
                <a:spLocks noChangeArrowheads="1"/>
              </p:cNvSpPr>
              <p:nvPr/>
            </p:nvSpPr>
            <p:spPr bwMode="auto">
              <a:xfrm>
                <a:off x="1307735" y="6862296"/>
                <a:ext cx="53482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82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3" name="Text Box 77"/>
              <p:cNvSpPr txBox="1">
                <a:spLocks noChangeArrowheads="1"/>
              </p:cNvSpPr>
              <p:nvPr/>
            </p:nvSpPr>
            <p:spPr bwMode="auto">
              <a:xfrm>
                <a:off x="6856737" y="5585826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74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4" name="Text Box 77"/>
              <p:cNvSpPr txBox="1">
                <a:spLocks noChangeArrowheads="1"/>
              </p:cNvSpPr>
              <p:nvPr/>
            </p:nvSpPr>
            <p:spPr bwMode="auto">
              <a:xfrm>
                <a:off x="8241942" y="5877106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75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5" name="Text Box 77"/>
              <p:cNvSpPr txBox="1">
                <a:spLocks noChangeArrowheads="1"/>
              </p:cNvSpPr>
              <p:nvPr/>
            </p:nvSpPr>
            <p:spPr bwMode="auto">
              <a:xfrm>
                <a:off x="8667796" y="6254278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76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7" name="Text Box 77"/>
            <p:cNvSpPr txBox="1">
              <a:spLocks noChangeArrowheads="1"/>
            </p:cNvSpPr>
            <p:nvPr/>
          </p:nvSpPr>
          <p:spPr bwMode="auto">
            <a:xfrm>
              <a:off x="9372135" y="1270118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81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8" name="Text Box 77"/>
            <p:cNvSpPr txBox="1">
              <a:spLocks noChangeArrowheads="1"/>
            </p:cNvSpPr>
            <p:nvPr/>
          </p:nvSpPr>
          <p:spPr bwMode="auto">
            <a:xfrm>
              <a:off x="9181045" y="1882282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80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9" name="Text Box 77"/>
            <p:cNvSpPr txBox="1">
              <a:spLocks noChangeArrowheads="1"/>
            </p:cNvSpPr>
            <p:nvPr/>
          </p:nvSpPr>
          <p:spPr bwMode="auto">
            <a:xfrm>
              <a:off x="9129843" y="3089390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79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10" name="Text Box 77"/>
            <p:cNvSpPr txBox="1">
              <a:spLocks noChangeArrowheads="1"/>
            </p:cNvSpPr>
            <p:nvPr/>
          </p:nvSpPr>
          <p:spPr bwMode="auto">
            <a:xfrm>
              <a:off x="1224327" y="5199860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77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093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97"/>
            <a:ext cx="10287000" cy="685859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13071" y="-558618"/>
            <a:ext cx="8600493" cy="7197710"/>
            <a:chOff x="827243" y="-132693"/>
            <a:chExt cx="8946325" cy="7388307"/>
          </a:xfrm>
        </p:grpSpPr>
        <p:grpSp>
          <p:nvGrpSpPr>
            <p:cNvPr id="7" name="Group 6"/>
            <p:cNvGrpSpPr/>
            <p:nvPr/>
          </p:nvGrpSpPr>
          <p:grpSpPr>
            <a:xfrm>
              <a:off x="827243" y="-132693"/>
              <a:ext cx="8849961" cy="7388307"/>
              <a:chOff x="1178679" y="-117874"/>
              <a:chExt cx="8551617" cy="718001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178679" y="-117874"/>
                <a:ext cx="8109267" cy="7180019"/>
                <a:chOff x="936015" y="-182529"/>
                <a:chExt cx="8109267" cy="7180019"/>
              </a:xfrm>
            </p:grpSpPr>
            <p:sp>
              <p:nvSpPr>
                <p:cNvPr id="1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25270" y="2614656"/>
                  <a:ext cx="352620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</a:t>
                  </a:r>
                </a:p>
              </p:txBody>
            </p:sp>
            <p:sp>
              <p:nvSpPr>
                <p:cNvPr id="1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397884" y="155217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14</a:t>
                  </a:r>
                </a:p>
              </p:txBody>
            </p:sp>
            <p:sp>
              <p:nvSpPr>
                <p:cNvPr id="1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356960" y="59268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29</a:t>
                  </a:r>
                </a:p>
              </p:txBody>
            </p:sp>
            <p:sp>
              <p:nvSpPr>
                <p:cNvPr id="2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575214" y="65281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48</a:t>
                  </a:r>
                </a:p>
              </p:txBody>
            </p:sp>
            <p:sp>
              <p:nvSpPr>
                <p:cNvPr id="2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132349" y="297574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15</a:t>
                  </a:r>
                </a:p>
              </p:txBody>
            </p:sp>
            <p:sp>
              <p:nvSpPr>
                <p:cNvPr id="2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624772" y="359691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16</a:t>
                  </a:r>
                </a:p>
              </p:txBody>
            </p:sp>
            <p:sp>
              <p:nvSpPr>
                <p:cNvPr id="2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40558" y="373269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32</a:t>
                  </a:r>
                </a:p>
              </p:txBody>
            </p:sp>
            <p:sp>
              <p:nvSpPr>
                <p:cNvPr id="2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956770" y="179302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13</a:t>
                  </a:r>
                </a:p>
              </p:txBody>
            </p:sp>
            <p:sp>
              <p:nvSpPr>
                <p:cNvPr id="25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701982" y="212244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12</a:t>
                  </a:r>
                </a:p>
              </p:txBody>
            </p:sp>
            <p:sp>
              <p:nvSpPr>
                <p:cNvPr id="2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130041" y="232646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11</a:t>
                  </a:r>
                </a:p>
              </p:txBody>
            </p:sp>
            <p:sp>
              <p:nvSpPr>
                <p:cNvPr id="2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832377" y="422872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65</a:t>
                  </a:r>
                </a:p>
              </p:txBody>
            </p:sp>
            <p:sp>
              <p:nvSpPr>
                <p:cNvPr id="2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234972" y="3956043"/>
                  <a:ext cx="361951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</a:t>
                  </a:r>
                </a:p>
              </p:txBody>
            </p:sp>
            <p:sp>
              <p:nvSpPr>
                <p:cNvPr id="2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356960" y="4282970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2</a:t>
                  </a:r>
                </a:p>
              </p:txBody>
            </p:sp>
            <p:sp>
              <p:nvSpPr>
                <p:cNvPr id="30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5788553" y="489345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17</a:t>
                  </a:r>
                </a:p>
              </p:txBody>
            </p:sp>
            <p:sp>
              <p:nvSpPr>
                <p:cNvPr id="3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7071223" y="142975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30</a:t>
                  </a:r>
                </a:p>
              </p:txBody>
            </p:sp>
            <p:sp>
              <p:nvSpPr>
                <p:cNvPr id="32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7552162" y="108614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49</a:t>
                  </a:r>
                </a:p>
              </p:txBody>
            </p:sp>
            <p:sp>
              <p:nvSpPr>
                <p:cNvPr id="3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8452605" y="1442429"/>
                  <a:ext cx="592677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62</a:t>
                  </a:r>
                </a:p>
              </p:txBody>
            </p:sp>
            <p:sp>
              <p:nvSpPr>
                <p:cNvPr id="3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8033385" y="182118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50</a:t>
                  </a:r>
                </a:p>
              </p:txBody>
            </p:sp>
            <p:sp>
              <p:nvSpPr>
                <p:cNvPr id="35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7255872" y="233827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31</a:t>
                  </a:r>
                </a:p>
              </p:txBody>
            </p:sp>
            <p:sp>
              <p:nvSpPr>
                <p:cNvPr id="36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8407998" y="356497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67</a:t>
                  </a:r>
                </a:p>
              </p:txBody>
            </p:sp>
            <p:sp>
              <p:nvSpPr>
                <p:cNvPr id="37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8407998" y="466993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52</a:t>
                  </a:r>
                </a:p>
              </p:txBody>
            </p:sp>
            <p:sp>
              <p:nvSpPr>
                <p:cNvPr id="38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7758822" y="469396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33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6820602" y="625729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53</a:t>
                  </a:r>
                </a:p>
              </p:txBody>
            </p:sp>
            <p:sp>
              <p:nvSpPr>
                <p:cNvPr id="4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6359824" y="607126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35</a:t>
                  </a:r>
                </a:p>
              </p:txBody>
            </p:sp>
            <p:sp>
              <p:nvSpPr>
                <p:cNvPr id="4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6122865" y="669046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36</a:t>
                  </a:r>
                </a:p>
              </p:txBody>
            </p:sp>
            <p:sp>
              <p:nvSpPr>
                <p:cNvPr id="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486487" y="511213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64</a:t>
                  </a:r>
                </a:p>
              </p:txBody>
            </p:sp>
            <p:sp>
              <p:nvSpPr>
                <p:cNvPr id="43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645586" y="5283254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8</a:t>
                  </a:r>
                </a:p>
              </p:txBody>
            </p:sp>
            <p:sp>
              <p:nvSpPr>
                <p:cNvPr id="44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355940" y="6132135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18</a:t>
                  </a:r>
                </a:p>
              </p:txBody>
            </p:sp>
            <p:sp>
              <p:nvSpPr>
                <p:cNvPr id="4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854865" y="572244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19</a:t>
                  </a:r>
                </a:p>
              </p:txBody>
            </p:sp>
            <p:sp>
              <p:nvSpPr>
                <p:cNvPr id="46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180510" y="546481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20</a:t>
                  </a:r>
                </a:p>
              </p:txBody>
            </p:sp>
            <p:sp>
              <p:nvSpPr>
                <p:cNvPr id="47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998408" y="616967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37</a:t>
                  </a:r>
                </a:p>
              </p:txBody>
            </p:sp>
            <p:sp>
              <p:nvSpPr>
                <p:cNvPr id="48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3235819" y="4711477"/>
                  <a:ext cx="31773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latin typeface="+mj-lt"/>
                      <a:ea typeface="Cambria Math" panose="02040503050406030204" pitchFamily="18" charset="0"/>
                    </a:rPr>
                    <a:t>9 </a:t>
                  </a:r>
                  <a:endParaRPr lang="en-US" sz="1400" b="1" dirty="0"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49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898894" y="568804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38</a:t>
                  </a:r>
                </a:p>
              </p:txBody>
            </p:sp>
            <p:sp>
              <p:nvSpPr>
                <p:cNvPr id="50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936015" y="589625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39</a:t>
                  </a:r>
                </a:p>
              </p:txBody>
            </p:sp>
            <p:sp>
              <p:nvSpPr>
                <p:cNvPr id="51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372120" y="4540451"/>
                  <a:ext cx="622614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10</a:t>
                  </a:r>
                </a:p>
              </p:txBody>
            </p:sp>
            <p:sp>
              <p:nvSpPr>
                <p:cNvPr id="52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038825" y="481401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21</a:t>
                  </a:r>
                </a:p>
              </p:txBody>
            </p:sp>
            <p:sp>
              <p:nvSpPr>
                <p:cNvPr id="53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130041" y="3599150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4</a:t>
                  </a:r>
                </a:p>
              </p:txBody>
            </p:sp>
            <p:sp>
              <p:nvSpPr>
                <p:cNvPr id="54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2005273" y="444699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22</a:t>
                  </a:r>
                </a:p>
              </p:txBody>
            </p:sp>
            <p:sp>
              <p:nvSpPr>
                <p:cNvPr id="55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2072100" y="310811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23</a:t>
                  </a:r>
                </a:p>
              </p:txBody>
            </p:sp>
            <p:sp>
              <p:nvSpPr>
                <p:cNvPr id="56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1553200" y="412368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66</a:t>
                  </a:r>
                </a:p>
              </p:txBody>
            </p:sp>
            <p:sp>
              <p:nvSpPr>
                <p:cNvPr id="57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2034940" y="253127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24</a:t>
                  </a:r>
                </a:p>
              </p:txBody>
            </p:sp>
            <p:sp>
              <p:nvSpPr>
                <p:cNvPr id="58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328670" y="193615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25</a:t>
                  </a:r>
                </a:p>
              </p:txBody>
            </p:sp>
            <p:sp>
              <p:nvSpPr>
                <p:cNvPr id="5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2860187" y="154506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26</a:t>
                  </a:r>
                </a:p>
              </p:txBody>
            </p:sp>
            <p:sp>
              <p:nvSpPr>
                <p:cNvPr id="6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1294262" y="184596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40</a:t>
                  </a:r>
                </a:p>
              </p:txBody>
            </p:sp>
            <p:sp>
              <p:nvSpPr>
                <p:cNvPr id="61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2269021" y="97056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42</a:t>
                  </a:r>
                </a:p>
              </p:txBody>
            </p:sp>
            <p:sp>
              <p:nvSpPr>
                <p:cNvPr id="62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1521224" y="97056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41</a:t>
                  </a:r>
                </a:p>
              </p:txBody>
            </p:sp>
            <p:sp>
              <p:nvSpPr>
                <p:cNvPr id="63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2303118" y="58655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43</a:t>
                  </a:r>
                </a:p>
              </p:txBody>
            </p:sp>
            <p:sp>
              <p:nvSpPr>
                <p:cNvPr id="64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1805550" y="-15972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44</a:t>
                  </a:r>
                </a:p>
              </p:txBody>
            </p:sp>
            <p:sp>
              <p:nvSpPr>
                <p:cNvPr id="65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342528" y="57391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28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6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447557" y="356497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white"/>
                      </a:solidFill>
                      <a:latin typeface="+mj-lt"/>
                      <a:ea typeface="Cambria Math" panose="02040503050406030204" pitchFamily="18" charset="0"/>
                    </a:rPr>
                    <a:t>73</a:t>
                  </a:r>
                  <a:endParaRPr lang="en-US" sz="1400" b="1" dirty="0">
                    <a:solidFill>
                      <a:prstClr val="white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7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3549808" y="64169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70</a:t>
                  </a:r>
                </a:p>
              </p:txBody>
            </p:sp>
            <p:sp>
              <p:nvSpPr>
                <p:cNvPr id="68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743448" y="2111829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latin typeface="+mj-lt"/>
                      <a:ea typeface="Cambria Math" panose="02040503050406030204" pitchFamily="18" charset="0"/>
                    </a:rPr>
                    <a:t>6</a:t>
                  </a:r>
                </a:p>
              </p:txBody>
            </p:sp>
            <p:sp>
              <p:nvSpPr>
                <p:cNvPr id="69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1189559" y="221529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71</a:t>
                  </a:r>
                </a:p>
              </p:txBody>
            </p:sp>
            <p:sp>
              <p:nvSpPr>
                <p:cNvPr id="70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1045589" y="5393912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72</a:t>
                  </a:r>
                </a:p>
              </p:txBody>
            </p:sp>
            <p:sp>
              <p:nvSpPr>
                <p:cNvPr id="71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6845536" y="5429978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34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584455" y="2976365"/>
                  <a:ext cx="276137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</a:t>
                  </a:r>
                </a:p>
              </p:txBody>
            </p:sp>
            <p:sp>
              <p:nvSpPr>
                <p:cNvPr id="7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6019122" y="4262264"/>
                  <a:ext cx="27745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latin typeface="+mj-lt"/>
                      <a:ea typeface="Cambria Math" panose="02040503050406030204" pitchFamily="18" charset="0"/>
                    </a:rPr>
                    <a:t>7</a:t>
                  </a:r>
                  <a:endParaRPr lang="en-US" sz="1400" b="1" dirty="0"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7915716" y="557271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61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774054" y="322567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schemeClr val="bg1"/>
                      </a:solidFill>
                      <a:latin typeface="+mj-lt"/>
                      <a:ea typeface="Cambria Math" panose="02040503050406030204" pitchFamily="18" charset="0"/>
                    </a:rPr>
                    <a:t>69</a:t>
                  </a:r>
                  <a:endParaRPr lang="en-US" sz="1400" b="1" dirty="0">
                    <a:solidFill>
                      <a:schemeClr val="bg1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6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8471143" y="2157766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51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974422" y="-182529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45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8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3653674" y="302093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27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79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4302574" y="-91580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46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0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5582533" y="76587"/>
                  <a:ext cx="369298" cy="3070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prstClr val="black"/>
                      </a:solidFill>
                      <a:latin typeface="+mj-lt"/>
                      <a:ea typeface="Cambria Math" panose="02040503050406030204" pitchFamily="18" charset="0"/>
                    </a:rPr>
                    <a:t>47</a:t>
                  </a:r>
                  <a:endParaRPr lang="en-US" sz="1400" b="1" dirty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13" name="Text Box 77"/>
              <p:cNvSpPr txBox="1">
                <a:spLocks noChangeArrowheads="1"/>
              </p:cNvSpPr>
              <p:nvPr/>
            </p:nvSpPr>
            <p:spPr bwMode="auto">
              <a:xfrm>
                <a:off x="1657551" y="6452595"/>
                <a:ext cx="53482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82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4" name="Text Box 77"/>
              <p:cNvSpPr txBox="1">
                <a:spLocks noChangeArrowheads="1"/>
              </p:cNvSpPr>
              <p:nvPr/>
            </p:nvSpPr>
            <p:spPr bwMode="auto">
              <a:xfrm>
                <a:off x="7299563" y="4728329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74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5" name="Text Box 77"/>
              <p:cNvSpPr txBox="1">
                <a:spLocks noChangeArrowheads="1"/>
              </p:cNvSpPr>
              <p:nvPr/>
            </p:nvSpPr>
            <p:spPr bwMode="auto">
              <a:xfrm>
                <a:off x="8935144" y="5726437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75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  <p:sp>
            <p:nvSpPr>
              <p:cNvPr id="16" name="Text Box 77"/>
              <p:cNvSpPr txBox="1">
                <a:spLocks noChangeArrowheads="1"/>
              </p:cNvSpPr>
              <p:nvPr/>
            </p:nvSpPr>
            <p:spPr bwMode="auto">
              <a:xfrm>
                <a:off x="9360998" y="6103610"/>
                <a:ext cx="369298" cy="3070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+mj-lt"/>
                    <a:ea typeface="Cambria Math" panose="02040503050406030204" pitchFamily="18" charset="0"/>
                  </a:rPr>
                  <a:t>76</a:t>
                </a:r>
                <a:endParaRPr lang="en-US" sz="1400" b="1" dirty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8" name="Text Box 77"/>
            <p:cNvSpPr txBox="1">
              <a:spLocks noChangeArrowheads="1"/>
            </p:cNvSpPr>
            <p:nvPr/>
          </p:nvSpPr>
          <p:spPr bwMode="auto">
            <a:xfrm>
              <a:off x="9391386" y="898321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81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9" name="Text Box 77"/>
            <p:cNvSpPr txBox="1">
              <a:spLocks noChangeArrowheads="1"/>
            </p:cNvSpPr>
            <p:nvPr/>
          </p:nvSpPr>
          <p:spPr bwMode="auto">
            <a:xfrm>
              <a:off x="9290392" y="1570799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80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10" name="Text Box 77"/>
            <p:cNvSpPr txBox="1">
              <a:spLocks noChangeArrowheads="1"/>
            </p:cNvSpPr>
            <p:nvPr/>
          </p:nvSpPr>
          <p:spPr bwMode="auto">
            <a:xfrm>
              <a:off x="9241288" y="2659839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79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  <p:sp>
          <p:nvSpPr>
            <p:cNvPr id="11" name="Text Box 77"/>
            <p:cNvSpPr txBox="1">
              <a:spLocks noChangeArrowheads="1"/>
            </p:cNvSpPr>
            <p:nvPr/>
          </p:nvSpPr>
          <p:spPr bwMode="auto">
            <a:xfrm>
              <a:off x="1586347" y="4778275"/>
              <a:ext cx="382182" cy="315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+mj-lt"/>
                  <a:ea typeface="Cambria Math" panose="02040503050406030204" pitchFamily="18" charset="0"/>
                </a:rPr>
                <a:t>77</a:t>
              </a:r>
              <a:endParaRPr lang="en-US" sz="1400" b="1" dirty="0">
                <a:solidFill>
                  <a:prstClr val="black"/>
                </a:solidFill>
                <a:latin typeface="+mj-lt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1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4620" y="3094756"/>
            <a:ext cx="5143500" cy="6218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EB01 R3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BUBBLE TESTS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43042" y="202839"/>
            <a:ext cx="9101780" cy="6764572"/>
            <a:chOff x="1121576" y="255662"/>
            <a:chExt cx="7770203" cy="6508982"/>
          </a:xfrm>
        </p:grpSpPr>
        <p:grpSp>
          <p:nvGrpSpPr>
            <p:cNvPr id="6" name="Group 5"/>
            <p:cNvGrpSpPr/>
            <p:nvPr/>
          </p:nvGrpSpPr>
          <p:grpSpPr>
            <a:xfrm>
              <a:off x="1121576" y="255662"/>
              <a:ext cx="6988966" cy="6508982"/>
              <a:chOff x="1121576" y="255662"/>
              <a:chExt cx="6988966" cy="650898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519225" y="255662"/>
                <a:ext cx="6591317" cy="6508982"/>
                <a:chOff x="776609" y="221416"/>
                <a:chExt cx="6591317" cy="6508982"/>
              </a:xfrm>
            </p:grpSpPr>
            <p:sp>
              <p:nvSpPr>
                <p:cNvPr id="2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195255" y="4496561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49</a:t>
                  </a:r>
                </a:p>
              </p:txBody>
            </p:sp>
            <p:sp>
              <p:nvSpPr>
                <p:cNvPr id="2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591291" y="4325195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2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776609" y="3557582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51</a:t>
                  </a:r>
                </a:p>
              </p:txBody>
            </p:sp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317262" y="337263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52</a:t>
                  </a:r>
                </a:p>
              </p:txBody>
            </p:sp>
            <p:sp>
              <p:nvSpPr>
                <p:cNvPr id="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733187" y="2912187"/>
                  <a:ext cx="40088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92</a:t>
                  </a:r>
                </a:p>
              </p:txBody>
            </p:sp>
            <p:sp>
              <p:nvSpPr>
                <p:cNvPr id="2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946785" y="2511903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sp>
              <p:nvSpPr>
                <p:cNvPr id="3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691015" y="5166169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91</a:t>
                  </a:r>
                </a:p>
              </p:txBody>
            </p:sp>
            <p:sp>
              <p:nvSpPr>
                <p:cNvPr id="3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33510" y="567727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47</a:t>
                  </a:r>
                </a:p>
              </p:txBody>
            </p:sp>
            <p:sp>
              <p:nvSpPr>
                <p:cNvPr id="3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828749" y="4695391"/>
                  <a:ext cx="401881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48</a:t>
                  </a:r>
                </a:p>
              </p:txBody>
            </p:sp>
            <p:sp>
              <p:nvSpPr>
                <p:cNvPr id="3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140901" y="3749781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26</a:t>
                  </a:r>
                </a:p>
              </p:txBody>
            </p:sp>
            <p:sp>
              <p:nvSpPr>
                <p:cNvPr id="3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565999" y="361370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14</a:t>
                  </a:r>
                </a:p>
              </p:txBody>
            </p:sp>
            <p:sp>
              <p:nvSpPr>
                <p:cNvPr id="3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458581" y="2887890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15</a:t>
                  </a:r>
                </a:p>
              </p:txBody>
            </p:sp>
            <p:sp>
              <p:nvSpPr>
                <p:cNvPr id="3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851375" y="3097224"/>
                  <a:ext cx="30003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sp>
              <p:nvSpPr>
                <p:cNvPr id="3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479058" y="2745121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7</a:t>
                  </a:r>
                </a:p>
              </p:txBody>
            </p:sp>
            <p:sp>
              <p:nvSpPr>
                <p:cNvPr id="3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777470" y="4399394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13</a:t>
                  </a:r>
                </a:p>
              </p:txBody>
            </p:sp>
            <p:sp>
              <p:nvSpPr>
                <p:cNvPr id="3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679695" y="1167154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54</a:t>
                  </a:r>
                </a:p>
              </p:txBody>
            </p:sp>
            <p:sp>
              <p:nvSpPr>
                <p:cNvPr id="4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562567" y="1757623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55</a:t>
                  </a:r>
                </a:p>
              </p:txBody>
            </p:sp>
            <p:sp>
              <p:nvSpPr>
                <p:cNvPr id="4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658986" y="2355865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28</a:t>
                  </a:r>
                </a:p>
              </p:txBody>
            </p:sp>
            <p:sp>
              <p:nvSpPr>
                <p:cNvPr id="4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035713" y="2165541"/>
                  <a:ext cx="408262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29</a:t>
                  </a:r>
                </a:p>
              </p:txBody>
            </p:sp>
            <p:sp>
              <p:nvSpPr>
                <p:cNvPr id="4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935482" y="549558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32</a:t>
                  </a:r>
                </a:p>
              </p:txBody>
            </p:sp>
            <p:sp>
              <p:nvSpPr>
                <p:cNvPr id="4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303221" y="1015818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31</a:t>
                  </a:r>
                </a:p>
              </p:txBody>
            </p:sp>
            <p:sp>
              <p:nvSpPr>
                <p:cNvPr id="4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467789" y="225604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16</a:t>
                  </a:r>
                </a:p>
              </p:txBody>
            </p:sp>
            <p:sp>
              <p:nvSpPr>
                <p:cNvPr id="46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225900" y="1419608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17</a:t>
                  </a:r>
                </a:p>
              </p:txBody>
            </p:sp>
            <p:sp>
              <p:nvSpPr>
                <p:cNvPr id="47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645585" y="1218539"/>
                  <a:ext cx="40088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33</a:t>
                  </a:r>
                </a:p>
              </p:txBody>
            </p:sp>
            <p:sp>
              <p:nvSpPr>
                <p:cNvPr id="48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379368" y="2107871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8</a:t>
                  </a:r>
                </a:p>
              </p:txBody>
            </p:sp>
            <p:sp>
              <p:nvSpPr>
                <p:cNvPr id="4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5675706" y="221416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57</a:t>
                  </a:r>
                </a:p>
              </p:txBody>
            </p:sp>
            <p:sp>
              <p:nvSpPr>
                <p:cNvPr id="5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6178772" y="34705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58</a:t>
                  </a:r>
                </a:p>
              </p:txBody>
            </p:sp>
            <p:sp>
              <p:nvSpPr>
                <p:cNvPr id="5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6760601" y="165135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60</a:t>
                  </a:r>
                </a:p>
              </p:txBody>
            </p:sp>
            <p:sp>
              <p:nvSpPr>
                <p:cNvPr id="5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750769" y="2780752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61</a:t>
                  </a:r>
                </a:p>
              </p:txBody>
            </p:sp>
            <p:sp>
              <p:nvSpPr>
                <p:cNvPr id="53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5906364" y="146015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35</a:t>
                  </a:r>
                </a:p>
              </p:txBody>
            </p:sp>
            <p:sp>
              <p:nvSpPr>
                <p:cNvPr id="5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5636203" y="1431913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34</a:t>
                  </a:r>
                </a:p>
              </p:txBody>
            </p:sp>
            <p:sp>
              <p:nvSpPr>
                <p:cNvPr id="5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6239517" y="2151236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36</a:t>
                  </a:r>
                </a:p>
              </p:txBody>
            </p:sp>
            <p:sp>
              <p:nvSpPr>
                <p:cNvPr id="56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6952001" y="311489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62</a:t>
                  </a:r>
                </a:p>
              </p:txBody>
            </p:sp>
            <p:sp>
              <p:nvSpPr>
                <p:cNvPr id="57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5102974" y="2611420"/>
                  <a:ext cx="379890" cy="377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</a:t>
                  </a:r>
                </a:p>
              </p:txBody>
            </p:sp>
            <p:sp>
              <p:nvSpPr>
                <p:cNvPr id="58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5930878" y="305537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18</a:t>
                  </a:r>
                </a:p>
              </p:txBody>
            </p:sp>
            <p:sp>
              <p:nvSpPr>
                <p:cNvPr id="59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6346803" y="3382850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37</a:t>
                  </a:r>
                </a:p>
              </p:txBody>
            </p:sp>
            <p:sp>
              <p:nvSpPr>
                <p:cNvPr id="60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382765" y="3169873"/>
                  <a:ext cx="289130" cy="362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61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800304" y="3742526"/>
                  <a:ext cx="30003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sp>
              <p:nvSpPr>
                <p:cNvPr id="6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919980" y="4147506"/>
                  <a:ext cx="276876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63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628302" y="3863045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3</a:t>
                  </a:r>
                </a:p>
              </p:txBody>
            </p:sp>
            <p:sp>
              <p:nvSpPr>
                <p:cNvPr id="64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5147340" y="3308253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  <p:sp>
              <p:nvSpPr>
                <p:cNvPr id="65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6147416" y="412852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38</a:t>
                  </a:r>
                </a:p>
              </p:txBody>
            </p:sp>
            <p:sp>
              <p:nvSpPr>
                <p:cNvPr id="66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548783" y="436967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12</a:t>
                  </a:r>
                </a:p>
              </p:txBody>
            </p:sp>
            <p:sp>
              <p:nvSpPr>
                <p:cNvPr id="6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5286155" y="423962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11</a:t>
                  </a:r>
                </a:p>
              </p:txBody>
            </p:sp>
            <p:sp>
              <p:nvSpPr>
                <p:cNvPr id="68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6125084" y="4949679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39</a:t>
                  </a:r>
                </a:p>
              </p:txBody>
            </p:sp>
            <p:sp>
              <p:nvSpPr>
                <p:cNvPr id="6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6628337" y="533482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41</a:t>
                  </a:r>
                </a:p>
              </p:txBody>
            </p:sp>
            <p:sp>
              <p:nvSpPr>
                <p:cNvPr id="7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5856503" y="5674666"/>
                  <a:ext cx="409939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40</a:t>
                  </a:r>
                </a:p>
              </p:txBody>
            </p:sp>
            <p:sp>
              <p:nvSpPr>
                <p:cNvPr id="71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5590463" y="5436435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20</a:t>
                  </a:r>
                </a:p>
              </p:txBody>
            </p:sp>
            <p:sp>
              <p:nvSpPr>
                <p:cNvPr id="72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4833654" y="590577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43</a:t>
                  </a:r>
                </a:p>
              </p:txBody>
            </p:sp>
            <p:sp>
              <p:nvSpPr>
                <p:cNvPr id="7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4953565" y="5701772"/>
                  <a:ext cx="45562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42</a:t>
                  </a:r>
                </a:p>
              </p:txBody>
            </p:sp>
            <p:sp>
              <p:nvSpPr>
                <p:cNvPr id="7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4501748" y="4764736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21</a:t>
                  </a:r>
                </a:p>
              </p:txBody>
            </p:sp>
            <p:sp>
              <p:nvSpPr>
                <p:cNvPr id="7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4098426" y="484160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22</a:t>
                  </a:r>
                </a:p>
              </p:txBody>
            </p:sp>
            <p:sp>
              <p:nvSpPr>
                <p:cNvPr id="76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3795689" y="476473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23</a:t>
                  </a:r>
                </a:p>
              </p:txBody>
            </p:sp>
            <p:sp>
              <p:nvSpPr>
                <p:cNvPr id="77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3291750" y="4401932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90</a:t>
                  </a:r>
                </a:p>
              </p:txBody>
            </p:sp>
            <p:sp>
              <p:nvSpPr>
                <p:cNvPr id="78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2886510" y="4949679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25</a:t>
                  </a:r>
                </a:p>
              </p:txBody>
            </p:sp>
            <p:sp>
              <p:nvSpPr>
                <p:cNvPr id="79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3090810" y="5397506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46</a:t>
                  </a:r>
                </a:p>
              </p:txBody>
            </p:sp>
            <p:sp>
              <p:nvSpPr>
                <p:cNvPr id="80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3318826" y="6360510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45</a:t>
                  </a:r>
                </a:p>
              </p:txBody>
            </p:sp>
            <p:sp>
              <p:nvSpPr>
                <p:cNvPr id="81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4136929" y="5295659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24</a:t>
                  </a:r>
                </a:p>
              </p:txBody>
            </p:sp>
            <p:sp>
              <p:nvSpPr>
                <p:cNvPr id="82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4260948" y="5700660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44</a:t>
                  </a:r>
                </a:p>
              </p:txBody>
            </p:sp>
            <p:sp>
              <p:nvSpPr>
                <p:cNvPr id="8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968135" y="3275109"/>
                  <a:ext cx="320159" cy="358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2442106" y="3344367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93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43233" y="1303112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96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11519" y="2073450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95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290222" y="3086810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94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435620" y="524404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97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48914" y="4095347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98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580923" y="4181752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99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222713" y="4068002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100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596436" y="4948881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101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298341" y="6124966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102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121576" y="6369389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103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945134" y="6124967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104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397812" y="534318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110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35035" y="5031632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108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86877" y="5339580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107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19084" y="1511779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109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778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</p:spPr>
      </p:pic>
      <p:grpSp>
        <p:nvGrpSpPr>
          <p:cNvPr id="5" name="Group 4"/>
          <p:cNvGrpSpPr/>
          <p:nvPr/>
        </p:nvGrpSpPr>
        <p:grpSpPr>
          <a:xfrm>
            <a:off x="1065663" y="-54546"/>
            <a:ext cx="8191164" cy="6964007"/>
            <a:chOff x="1278314" y="-153251"/>
            <a:chExt cx="8191164" cy="6964007"/>
          </a:xfrm>
        </p:grpSpPr>
        <p:grpSp>
          <p:nvGrpSpPr>
            <p:cNvPr id="6" name="Group 5"/>
            <p:cNvGrpSpPr/>
            <p:nvPr/>
          </p:nvGrpSpPr>
          <p:grpSpPr>
            <a:xfrm>
              <a:off x="2613599" y="-153251"/>
              <a:ext cx="6855879" cy="6964007"/>
              <a:chOff x="2805116" y="59401"/>
              <a:chExt cx="6855879" cy="6964007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4749922" y="3155918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691496" y="674640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42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763616" y="3542947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514616" y="5538383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92937" y="4861626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522844" y="217913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215000" y="3522000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758772" y="1923651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330466" y="189276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99341" y="6218184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051244" y="6407012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817168" y="475918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427987" y="59401"/>
                <a:ext cx="5182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915158" y="1058633"/>
                <a:ext cx="5057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014831" y="1937730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514948" y="2011383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710186" y="4723127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903732" y="516341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149707" y="602024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062468" y="1271957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2</a:t>
                </a:r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565075" y="58492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464540" y="5000126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422007" y="3681446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732535" y="3958445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813772" y="549762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153858" y="561183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05116" y="870148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053813" y="412891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126602" y="5435012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713237" y="3522000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415232" y="3022945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117816" y="1615766"/>
                <a:ext cx="5431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343632" y="1030623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722317" y="2733700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329540" y="2067914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158054" y="2515263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39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68750" y="5819713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36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75153" y="4945361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37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75384" y="4269538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38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23431" y="5770952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35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8314" y="2289040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28555" y="2253390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41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33038" y="207580"/>
            <a:ext cx="7977555" cy="6742769"/>
            <a:chOff x="1122902" y="107333"/>
            <a:chExt cx="7977555" cy="6742769"/>
          </a:xfrm>
        </p:grpSpPr>
        <p:grpSp>
          <p:nvGrpSpPr>
            <p:cNvPr id="4" name="Group 3"/>
            <p:cNvGrpSpPr/>
            <p:nvPr/>
          </p:nvGrpSpPr>
          <p:grpSpPr>
            <a:xfrm>
              <a:off x="2512498" y="107333"/>
              <a:ext cx="6587959" cy="6742769"/>
              <a:chOff x="2704015" y="319985"/>
              <a:chExt cx="6587959" cy="674276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88146" y="3304445"/>
                <a:ext cx="3444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626629" y="678575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42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363222" y="3873238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5</a:t>
                </a:r>
                <a:endParaRPr lang="en-US" sz="1200" b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762780" y="582895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041101" y="5152198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408571" y="2312707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901708" y="3685882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697678" y="1870076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239537" y="197432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947505" y="6508756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299408" y="6697584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956540" y="531101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213612" y="319985"/>
                <a:ext cx="5182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814903" y="1119565"/>
                <a:ext cx="5057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837049" y="211282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255049" y="2246023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958350" y="501369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51896" y="5453991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810091" y="781634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062468" y="1352352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2</a:t>
                </a:r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65075" y="58492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643658" y="5449518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117050" y="361131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500420" y="3910232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9</a:t>
                </a:r>
                <a:endParaRPr lang="en-US" sz="1200" b="1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061936" y="5788193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163721" y="33555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808740" y="697196"/>
                <a:ext cx="3926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704015" y="3958444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374766" y="5725584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975321" y="347281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695302" y="292960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748795" y="1862695"/>
                <a:ext cx="5431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058788" y="130378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499197" y="277810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268446" y="2014339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975384" y="2350511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39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90178" y="5379838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36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8350" y="4719317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37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88581" y="4043494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38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71595" y="6061524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35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22902" y="1976391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1803" y="2033371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41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703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15084" y="416816"/>
            <a:ext cx="8425896" cy="6350922"/>
            <a:chOff x="967296" y="149421"/>
            <a:chExt cx="8425896" cy="6350922"/>
          </a:xfrm>
        </p:grpSpPr>
        <p:grpSp>
          <p:nvGrpSpPr>
            <p:cNvPr id="6" name="Group 5"/>
            <p:cNvGrpSpPr/>
            <p:nvPr/>
          </p:nvGrpSpPr>
          <p:grpSpPr>
            <a:xfrm>
              <a:off x="2206096" y="149421"/>
              <a:ext cx="7187096" cy="6350922"/>
              <a:chOff x="2397613" y="362073"/>
              <a:chExt cx="7187096" cy="635092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4348342" y="3147137"/>
                <a:ext cx="3444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2907" y="6435996"/>
                <a:ext cx="3711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42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787912" y="3554476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5</a:t>
                </a:r>
                <a:endParaRPr lang="en-US" sz="12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743158" y="5341882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021479" y="466512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312395" y="226985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476499" y="3467490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674844" y="1826144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239537" y="1904837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13</a:t>
                </a:r>
                <a:endParaRPr lang="en-US" sz="1200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874560" y="619595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944349" y="6387757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093834" y="498634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823212" y="723428"/>
                <a:ext cx="5182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28700" y="1271965"/>
                <a:ext cx="5057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944349" y="2127984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334470" y="2306066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01708" y="4700897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05604" y="5064882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472714" y="1128138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172652" y="133928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2</a:t>
                </a:r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565075" y="58492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780952" y="5124844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868787" y="3319800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215770" y="370703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9</a:t>
                </a:r>
                <a:endParaRPr lang="en-US" sz="1200" b="1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867406" y="5203382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293261" y="362073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938280" y="723718"/>
                <a:ext cx="3926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397613" y="3795624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288800" y="5471443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177079" y="337418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873540" y="278796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041530" y="2067002"/>
                <a:ext cx="5431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480926" y="1569074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341582" y="2661521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152969" y="1911837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773653" y="2171870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39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18173" y="5165133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36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16882" y="4888134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37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13590" y="3737994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38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14151" y="5756868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35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67296" y="1771527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84166" y="1817532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41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849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30552" y="279855"/>
            <a:ext cx="8338677" cy="6526125"/>
            <a:chOff x="967296" y="175737"/>
            <a:chExt cx="8338677" cy="6526125"/>
          </a:xfrm>
        </p:grpSpPr>
        <p:grpSp>
          <p:nvGrpSpPr>
            <p:cNvPr id="4" name="Group 3"/>
            <p:cNvGrpSpPr/>
            <p:nvPr/>
          </p:nvGrpSpPr>
          <p:grpSpPr>
            <a:xfrm>
              <a:off x="2206096" y="175737"/>
              <a:ext cx="7099877" cy="6526125"/>
              <a:chOff x="2397613" y="388389"/>
              <a:chExt cx="7099877" cy="6526125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19678" y="3341994"/>
                <a:ext cx="3444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492907" y="6435996"/>
                <a:ext cx="3711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42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787912" y="3554476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5</a:t>
                </a:r>
                <a:endParaRPr lang="en-US" sz="1200" b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131800" y="5644943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28351" y="4962286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12395" y="226985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476499" y="3467490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585109" y="206325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29353" y="208562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13</a:t>
                </a:r>
                <a:endParaRPr lang="en-US" sz="12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263202" y="6499016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446706" y="663751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616264" y="5208624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772951" y="639072"/>
                <a:ext cx="5182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940990" y="1378270"/>
                <a:ext cx="5057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856639" y="223428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246760" y="2412371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404065" y="495065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607961" y="5314640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263202" y="1028048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062468" y="1520077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2</a:t>
                </a:r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65075" y="58492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303382" y="5347123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868787" y="3319800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215770" y="370703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9</a:t>
                </a:r>
                <a:endParaRPr lang="en-US" sz="1200" b="1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388841" y="5497505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249987" y="38838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895006" y="750034"/>
                <a:ext cx="3926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397613" y="3795624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791157" y="572120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089369" y="3480494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785830" y="2894274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954311" y="2054881"/>
                <a:ext cx="5431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440063" y="1556953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512918" y="2856378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063234" y="2148952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773653" y="2171870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39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18173" y="5165133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36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16882" y="4888134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37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13590" y="3737994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38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08785" y="5915110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35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67296" y="1771527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84166" y="1817532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41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3008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9"/>
            <a:ext cx="10286999" cy="685859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30092" y="168222"/>
            <a:ext cx="8357233" cy="6664645"/>
            <a:chOff x="1137745" y="178022"/>
            <a:chExt cx="8357233" cy="6664645"/>
          </a:xfrm>
        </p:grpSpPr>
        <p:grpSp>
          <p:nvGrpSpPr>
            <p:cNvPr id="7" name="Group 6"/>
            <p:cNvGrpSpPr/>
            <p:nvPr/>
          </p:nvGrpSpPr>
          <p:grpSpPr>
            <a:xfrm>
              <a:off x="2422893" y="178022"/>
              <a:ext cx="7072085" cy="6664645"/>
              <a:chOff x="2614410" y="390674"/>
              <a:chExt cx="7072085" cy="666464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546327" y="3272553"/>
                <a:ext cx="3444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808760" y="6774446"/>
                <a:ext cx="3711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42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382671" y="3831390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5</a:t>
                </a:r>
                <a:endParaRPr lang="en-US" sz="12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800800" y="563860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8351" y="4962286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491311" y="2339412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3</a:t>
                </a:r>
                <a:endParaRPr lang="en-US" sz="12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973908" y="3722720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7380" y="1900612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187464" y="1973893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13</a:t>
                </a:r>
                <a:endParaRPr lang="en-US" sz="12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026591" y="652025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323543" y="6778320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318352" y="5295468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822614" y="421280"/>
                <a:ext cx="5182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129995" y="1216649"/>
                <a:ext cx="5057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085314" y="2186863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475435" y="236494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89125" y="4962286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44081" y="530473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452207" y="866427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187464" y="1444904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2</a:t>
                </a:r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565075" y="58492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005470" y="5433967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085584" y="344572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384454" y="388744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9</a:t>
                </a:r>
                <a:endParaRPr lang="en-US" sz="1200" b="1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159636" y="5500109"/>
                <a:ext cx="2488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225505" y="390674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895006" y="750034"/>
                <a:ext cx="3926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614410" y="3921545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14994" y="575512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318044" y="3433068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014505" y="2846848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9143316" y="1893260"/>
                <a:ext cx="5431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629068" y="1395332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523670" y="2771280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225505" y="1986305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944102" y="2179399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39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74944" y="5425957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36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73653" y="5148958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37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13590" y="3737994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38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72174" y="5936349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35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37745" y="1779056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54615" y="1825061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41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476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25899" y="-16540"/>
            <a:ext cx="8632443" cy="6652265"/>
            <a:chOff x="1012646" y="-24202"/>
            <a:chExt cx="8590536" cy="6409151"/>
          </a:xfrm>
        </p:grpSpPr>
        <p:grpSp>
          <p:nvGrpSpPr>
            <p:cNvPr id="6" name="Group 5"/>
            <p:cNvGrpSpPr/>
            <p:nvPr/>
          </p:nvGrpSpPr>
          <p:grpSpPr>
            <a:xfrm>
              <a:off x="2101373" y="-24202"/>
              <a:ext cx="7501809" cy="6409151"/>
              <a:chOff x="2292890" y="188450"/>
              <a:chExt cx="7501809" cy="640915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4265756" y="3048697"/>
                <a:ext cx="3444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91748" y="6265281"/>
                <a:ext cx="3711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42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204874" y="3573162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5</a:t>
                </a:r>
                <a:endParaRPr lang="en-US" sz="12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33652" y="516801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882870" y="4506225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318836" y="2200911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3</a:t>
                </a:r>
                <a:endParaRPr lang="en-US" sz="1200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833573" y="3349501"/>
                <a:ext cx="411626" cy="266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708371" y="1597210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076416" y="187420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13</a:t>
                </a:r>
                <a:endParaRPr lang="en-US" sz="1200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590864" y="6189814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652378" y="6320602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071945" y="4968919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168291" y="611534"/>
                <a:ext cx="5182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253346" y="1286780"/>
                <a:ext cx="5057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14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039470" y="2130207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15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499813" y="2270061"/>
                <a:ext cx="452794" cy="266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815333" y="4634847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959574" y="5002068"/>
                <a:ext cx="414260" cy="266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674360" y="1002916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26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288919" y="1312956"/>
                <a:ext cx="511281" cy="266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2</a:t>
                </a:r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565075" y="58492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23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759062" y="5107420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754652" y="3126059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976809" y="350010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9</a:t>
                </a:r>
                <a:endParaRPr lang="en-US" sz="1200" b="1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585725" y="5061878"/>
                <a:ext cx="2488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474201" y="188450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143701" y="547810"/>
                <a:ext cx="3926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292890" y="3525797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202425" y="5260686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412852" y="3727501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30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207682" y="3325696"/>
                <a:ext cx="49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29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251520" y="1960795"/>
                <a:ext cx="5431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28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844073" y="1544403"/>
                <a:ext cx="3870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27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385666" y="2641944"/>
                <a:ext cx="392605" cy="266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2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186497" y="1682903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11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944102" y="2179399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39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40854" y="4849226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36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9563" y="4572227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37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2646" y="3337143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38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21209" y="5677684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35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37745" y="1779056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54615" y="1825061"/>
              <a:ext cx="387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41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072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605794" y="4382782"/>
            <a:ext cx="5143500" cy="6218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EB02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Bubble Tests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04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77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605794" y="4382782"/>
            <a:ext cx="5143500" cy="6218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EB03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Bubble tests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91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94561" y="383107"/>
            <a:ext cx="9312609" cy="6567061"/>
            <a:chOff x="941591" y="372354"/>
            <a:chExt cx="7950188" cy="6318934"/>
          </a:xfrm>
        </p:grpSpPr>
        <p:grpSp>
          <p:nvGrpSpPr>
            <p:cNvPr id="6" name="Group 5"/>
            <p:cNvGrpSpPr/>
            <p:nvPr/>
          </p:nvGrpSpPr>
          <p:grpSpPr>
            <a:xfrm>
              <a:off x="941591" y="372354"/>
              <a:ext cx="7168951" cy="6318934"/>
              <a:chOff x="941591" y="372354"/>
              <a:chExt cx="7168951" cy="631893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403862" y="372354"/>
                <a:ext cx="6706680" cy="6318934"/>
                <a:chOff x="661246" y="338108"/>
                <a:chExt cx="6706680" cy="6318934"/>
              </a:xfrm>
            </p:grpSpPr>
            <p:sp>
              <p:nvSpPr>
                <p:cNvPr id="2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116931" y="4396658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49</a:t>
                  </a:r>
                </a:p>
              </p:txBody>
            </p:sp>
            <p:sp>
              <p:nvSpPr>
                <p:cNvPr id="2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528161" y="4245490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2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661246" y="328002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51</a:t>
                  </a:r>
                </a:p>
              </p:txBody>
            </p:sp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146788" y="325642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52</a:t>
                  </a:r>
                </a:p>
              </p:txBody>
            </p:sp>
            <p:sp>
              <p:nvSpPr>
                <p:cNvPr id="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678215" y="2868390"/>
                  <a:ext cx="40088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92</a:t>
                  </a:r>
                </a:p>
              </p:txBody>
            </p:sp>
            <p:sp>
              <p:nvSpPr>
                <p:cNvPr id="2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923485" y="248225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sp>
              <p:nvSpPr>
                <p:cNvPr id="3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612726" y="494312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91</a:t>
                  </a:r>
                </a:p>
              </p:txBody>
            </p:sp>
            <p:sp>
              <p:nvSpPr>
                <p:cNvPr id="3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267849" y="544611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47</a:t>
                  </a:r>
                </a:p>
              </p:txBody>
            </p:sp>
            <p:sp>
              <p:nvSpPr>
                <p:cNvPr id="3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699087" y="4595260"/>
                  <a:ext cx="401881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48</a:t>
                  </a:r>
                </a:p>
              </p:txBody>
            </p:sp>
            <p:sp>
              <p:nvSpPr>
                <p:cNvPr id="3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105211" y="3689933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26</a:t>
                  </a:r>
                </a:p>
              </p:txBody>
            </p:sp>
            <p:sp>
              <p:nvSpPr>
                <p:cNvPr id="3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392370" y="3574867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14</a:t>
                  </a:r>
                </a:p>
              </p:txBody>
            </p:sp>
            <p:sp>
              <p:nvSpPr>
                <p:cNvPr id="3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414118" y="277624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15</a:t>
                  </a:r>
                </a:p>
              </p:txBody>
            </p:sp>
            <p:sp>
              <p:nvSpPr>
                <p:cNvPr id="3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874433" y="3046953"/>
                  <a:ext cx="30003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sp>
              <p:nvSpPr>
                <p:cNvPr id="3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449162" y="2725753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7</a:t>
                  </a:r>
                </a:p>
              </p:txBody>
            </p:sp>
            <p:sp>
              <p:nvSpPr>
                <p:cNvPr id="3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714552" y="433970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13</a:t>
                  </a:r>
                </a:p>
              </p:txBody>
            </p:sp>
            <p:sp>
              <p:nvSpPr>
                <p:cNvPr id="3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678215" y="114287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54</a:t>
                  </a:r>
                </a:p>
              </p:txBody>
            </p:sp>
            <p:sp>
              <p:nvSpPr>
                <p:cNvPr id="4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562567" y="1757623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55</a:t>
                  </a:r>
                </a:p>
              </p:txBody>
            </p:sp>
            <p:sp>
              <p:nvSpPr>
                <p:cNvPr id="4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608526" y="2348903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28</a:t>
                  </a:r>
                </a:p>
              </p:txBody>
            </p:sp>
            <p:sp>
              <p:nvSpPr>
                <p:cNvPr id="4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035713" y="2165541"/>
                  <a:ext cx="408262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29</a:t>
                  </a:r>
                </a:p>
              </p:txBody>
            </p:sp>
            <p:sp>
              <p:nvSpPr>
                <p:cNvPr id="4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055068" y="61591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32</a:t>
                  </a:r>
                </a:p>
              </p:txBody>
            </p:sp>
            <p:sp>
              <p:nvSpPr>
                <p:cNvPr id="4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299556" y="1121014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31</a:t>
                  </a:r>
                </a:p>
              </p:txBody>
            </p:sp>
            <p:sp>
              <p:nvSpPr>
                <p:cNvPr id="4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446567" y="231526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16</a:t>
                  </a:r>
                </a:p>
              </p:txBody>
            </p:sp>
            <p:sp>
              <p:nvSpPr>
                <p:cNvPr id="46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291744" y="146988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17</a:t>
                  </a:r>
                </a:p>
              </p:txBody>
            </p:sp>
            <p:sp>
              <p:nvSpPr>
                <p:cNvPr id="47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659113" y="1268438"/>
                  <a:ext cx="40088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33</a:t>
                  </a:r>
                </a:p>
              </p:txBody>
            </p:sp>
            <p:sp>
              <p:nvSpPr>
                <p:cNvPr id="48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372973" y="2176740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8</a:t>
                  </a:r>
                </a:p>
              </p:txBody>
            </p:sp>
            <p:sp>
              <p:nvSpPr>
                <p:cNvPr id="4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5900857" y="33810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57</a:t>
                  </a:r>
                </a:p>
              </p:txBody>
            </p:sp>
            <p:sp>
              <p:nvSpPr>
                <p:cNvPr id="5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6403923" y="463751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58</a:t>
                  </a:r>
                </a:p>
              </p:txBody>
            </p:sp>
            <p:sp>
              <p:nvSpPr>
                <p:cNvPr id="5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6760601" y="165135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60</a:t>
                  </a:r>
                </a:p>
              </p:txBody>
            </p:sp>
            <p:sp>
              <p:nvSpPr>
                <p:cNvPr id="5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750769" y="2780752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61</a:t>
                  </a:r>
                </a:p>
              </p:txBody>
            </p:sp>
            <p:sp>
              <p:nvSpPr>
                <p:cNvPr id="53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5906364" y="146015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35</a:t>
                  </a:r>
                </a:p>
              </p:txBody>
            </p:sp>
            <p:sp>
              <p:nvSpPr>
                <p:cNvPr id="5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5636203" y="1431913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34</a:t>
                  </a:r>
                </a:p>
              </p:txBody>
            </p:sp>
            <p:sp>
              <p:nvSpPr>
                <p:cNvPr id="5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6152735" y="208925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36</a:t>
                  </a:r>
                </a:p>
              </p:txBody>
            </p:sp>
            <p:sp>
              <p:nvSpPr>
                <p:cNvPr id="56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6952001" y="311489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62</a:t>
                  </a:r>
                </a:p>
              </p:txBody>
            </p:sp>
            <p:sp>
              <p:nvSpPr>
                <p:cNvPr id="57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5148236" y="2624267"/>
                  <a:ext cx="379890" cy="377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</a:t>
                  </a:r>
                </a:p>
              </p:txBody>
            </p:sp>
            <p:sp>
              <p:nvSpPr>
                <p:cNvPr id="58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031582" y="300144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18</a:t>
                  </a:r>
                </a:p>
              </p:txBody>
            </p:sp>
            <p:sp>
              <p:nvSpPr>
                <p:cNvPr id="59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6316337" y="333110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37</a:t>
                  </a:r>
                </a:p>
              </p:txBody>
            </p:sp>
            <p:sp>
              <p:nvSpPr>
                <p:cNvPr id="60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257708" y="3164312"/>
                  <a:ext cx="289130" cy="362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61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736494" y="3652374"/>
                  <a:ext cx="30003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sp>
              <p:nvSpPr>
                <p:cNvPr id="6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856170" y="4057354"/>
                  <a:ext cx="276876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63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436013" y="3879666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3</a:t>
                  </a:r>
                </a:p>
              </p:txBody>
            </p:sp>
            <p:sp>
              <p:nvSpPr>
                <p:cNvPr id="64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5138092" y="332406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  <p:sp>
              <p:nvSpPr>
                <p:cNvPr id="65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6147416" y="412852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38</a:t>
                  </a:r>
                </a:p>
              </p:txBody>
            </p:sp>
            <p:sp>
              <p:nvSpPr>
                <p:cNvPr id="66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530986" y="4346677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12</a:t>
                  </a:r>
                </a:p>
              </p:txBody>
            </p:sp>
            <p:sp>
              <p:nvSpPr>
                <p:cNvPr id="6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5095953" y="387966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11</a:t>
                  </a:r>
                </a:p>
              </p:txBody>
            </p:sp>
            <p:sp>
              <p:nvSpPr>
                <p:cNvPr id="68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6125084" y="4949679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39</a:t>
                  </a:r>
                </a:p>
              </p:txBody>
            </p:sp>
            <p:sp>
              <p:nvSpPr>
                <p:cNvPr id="6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6628337" y="533482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41</a:t>
                  </a:r>
                </a:p>
              </p:txBody>
            </p:sp>
            <p:sp>
              <p:nvSpPr>
                <p:cNvPr id="7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5856503" y="5674666"/>
                  <a:ext cx="409939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40</a:t>
                  </a:r>
                </a:p>
              </p:txBody>
            </p:sp>
            <p:sp>
              <p:nvSpPr>
                <p:cNvPr id="71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5590463" y="5436435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20</a:t>
                  </a:r>
                </a:p>
              </p:txBody>
            </p:sp>
            <p:sp>
              <p:nvSpPr>
                <p:cNvPr id="72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4721408" y="574533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43</a:t>
                  </a:r>
                </a:p>
              </p:txBody>
            </p:sp>
            <p:sp>
              <p:nvSpPr>
                <p:cNvPr id="7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4842016" y="5506846"/>
                  <a:ext cx="45562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42</a:t>
                  </a:r>
                </a:p>
              </p:txBody>
            </p:sp>
            <p:sp>
              <p:nvSpPr>
                <p:cNvPr id="7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4401156" y="473773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21</a:t>
                  </a:r>
                </a:p>
              </p:txBody>
            </p:sp>
            <p:sp>
              <p:nvSpPr>
                <p:cNvPr id="7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4023585" y="476889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22</a:t>
                  </a:r>
                </a:p>
              </p:txBody>
            </p:sp>
            <p:sp>
              <p:nvSpPr>
                <p:cNvPr id="76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3668939" y="470176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23</a:t>
                  </a:r>
                </a:p>
              </p:txBody>
            </p:sp>
            <p:sp>
              <p:nvSpPr>
                <p:cNvPr id="77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3173719" y="431156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90</a:t>
                  </a:r>
                </a:p>
              </p:txBody>
            </p:sp>
            <p:sp>
              <p:nvSpPr>
                <p:cNvPr id="78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2749546" y="4891948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25</a:t>
                  </a:r>
                </a:p>
              </p:txBody>
            </p:sp>
            <p:sp>
              <p:nvSpPr>
                <p:cNvPr id="79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3005699" y="530477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46</a:t>
                  </a:r>
                </a:p>
              </p:txBody>
            </p:sp>
            <p:sp>
              <p:nvSpPr>
                <p:cNvPr id="80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3317141" y="628715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45</a:t>
                  </a:r>
                </a:p>
              </p:txBody>
            </p:sp>
            <p:sp>
              <p:nvSpPr>
                <p:cNvPr id="81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4016976" y="5202064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24</a:t>
                  </a:r>
                </a:p>
              </p:txBody>
            </p:sp>
            <p:sp>
              <p:nvSpPr>
                <p:cNvPr id="82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4075988" y="5677279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44</a:t>
                  </a:r>
                </a:p>
              </p:txBody>
            </p:sp>
            <p:sp>
              <p:nvSpPr>
                <p:cNvPr id="8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016976" y="3247440"/>
                  <a:ext cx="320159" cy="358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2353691" y="3216443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93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31922" y="1288729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96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11519" y="2048409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95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61189" y="2838931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94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411216" y="500671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97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849006" y="3876623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98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481015" y="3963027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99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0502" y="3745449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100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519857" y="4794861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101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118356" y="5975643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102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41591" y="6220065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103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791079" y="5967878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104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622963" y="651010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110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35035" y="5031632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108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86877" y="5339580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107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19084" y="1511779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109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262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4485" y="-49172"/>
            <a:ext cx="9472514" cy="7032178"/>
            <a:chOff x="1193626" y="118450"/>
            <a:chExt cx="8086700" cy="6766477"/>
          </a:xfrm>
        </p:grpSpPr>
        <p:grpSp>
          <p:nvGrpSpPr>
            <p:cNvPr id="7" name="Group 6"/>
            <p:cNvGrpSpPr/>
            <p:nvPr/>
          </p:nvGrpSpPr>
          <p:grpSpPr>
            <a:xfrm>
              <a:off x="1193626" y="118450"/>
              <a:ext cx="7022222" cy="6766477"/>
              <a:chOff x="1193626" y="118450"/>
              <a:chExt cx="7022222" cy="676647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358420" y="145727"/>
                <a:ext cx="6857428" cy="6560002"/>
                <a:chOff x="615804" y="111481"/>
                <a:chExt cx="6857428" cy="6560002"/>
              </a:xfrm>
            </p:grpSpPr>
            <p:sp>
              <p:nvSpPr>
                <p:cNvPr id="2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508479" y="584519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27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054415" y="521745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51</a:t>
                  </a:r>
                </a:p>
              </p:txBody>
            </p:sp>
            <p:sp>
              <p:nvSpPr>
                <p:cNvPr id="2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409060" y="5188426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52</a:t>
                  </a:r>
                </a:p>
              </p:txBody>
            </p:sp>
            <p:sp>
              <p:nvSpPr>
                <p:cNvPr id="3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944491" y="483660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sp>
              <p:nvSpPr>
                <p:cNvPr id="3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672330" y="631610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66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398972" y="553588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47</a:t>
                  </a:r>
                </a:p>
              </p:txBody>
            </p:sp>
            <p:sp>
              <p:nvSpPr>
                <p:cNvPr id="33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091692" y="5790964"/>
                  <a:ext cx="401881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48</a:t>
                  </a:r>
                </a:p>
              </p:txBody>
            </p:sp>
            <p:sp>
              <p:nvSpPr>
                <p:cNvPr id="3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425857" y="404059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30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740978" y="433970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14</a:t>
                  </a:r>
                </a:p>
              </p:txBody>
            </p:sp>
            <p:sp>
              <p:nvSpPr>
                <p:cNvPr id="36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064376" y="3859538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15</a:t>
                  </a:r>
                </a:p>
              </p:txBody>
            </p:sp>
            <p:sp>
              <p:nvSpPr>
                <p:cNvPr id="3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262378" y="2446869"/>
                  <a:ext cx="30003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sp>
              <p:nvSpPr>
                <p:cNvPr id="38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820703" y="2464329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3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288137" y="4554200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13</a:t>
                  </a:r>
                </a:p>
              </p:txBody>
            </p:sp>
            <p:sp>
              <p:nvSpPr>
                <p:cNvPr id="4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975036" y="269718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615804" y="2156201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56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483375" y="514457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28</a:t>
                  </a:r>
                </a:p>
              </p:txBody>
            </p:sp>
            <p:sp>
              <p:nvSpPr>
                <p:cNvPr id="4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117072" y="4648106"/>
                  <a:ext cx="408262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29</a:t>
                  </a:r>
                </a:p>
              </p:txBody>
            </p:sp>
            <p:sp>
              <p:nvSpPr>
                <p:cNvPr id="4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754907" y="3477750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32</a:t>
                  </a:r>
                </a:p>
              </p:txBody>
            </p:sp>
            <p:sp>
              <p:nvSpPr>
                <p:cNvPr id="4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340736" y="3800289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31</a:t>
                  </a:r>
                </a:p>
              </p:txBody>
            </p:sp>
            <p:sp>
              <p:nvSpPr>
                <p:cNvPr id="4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578033" y="279526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16</a:t>
                  </a:r>
                </a:p>
              </p:txBody>
            </p:sp>
            <p:sp>
              <p:nvSpPr>
                <p:cNvPr id="4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189794" y="2408537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17</a:t>
                  </a:r>
                </a:p>
              </p:txBody>
            </p:sp>
            <p:sp>
              <p:nvSpPr>
                <p:cNvPr id="4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84220" y="2839418"/>
                  <a:ext cx="40088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33</a:t>
                  </a:r>
                </a:p>
              </p:txBody>
            </p:sp>
            <p:sp>
              <p:nvSpPr>
                <p:cNvPr id="4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5598953" y="2258962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8</a:t>
                  </a:r>
                </a:p>
              </p:txBody>
            </p:sp>
            <p:sp>
              <p:nvSpPr>
                <p:cNvPr id="5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6283967" y="2170570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43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40415" y="128897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57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7115784" y="110403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59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1828492" y="1366301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35</a:t>
                  </a:r>
                </a:p>
              </p:txBody>
            </p:sp>
            <p:sp>
              <p:nvSpPr>
                <p:cNvPr id="55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346501" y="193076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34</a:t>
                  </a:r>
                </a:p>
              </p:txBody>
            </p:sp>
            <p:sp>
              <p:nvSpPr>
                <p:cNvPr id="56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429382" y="158205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36</a:t>
                  </a:r>
                </a:p>
              </p:txBody>
            </p:sp>
            <p:sp>
              <p:nvSpPr>
                <p:cNvPr id="58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5935139" y="3107607"/>
                  <a:ext cx="379890" cy="377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</a:t>
                  </a:r>
                </a:p>
              </p:txBody>
            </p:sp>
            <p:sp>
              <p:nvSpPr>
                <p:cNvPr id="59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2657866" y="198576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18</a:t>
                  </a:r>
                </a:p>
              </p:txBody>
            </p:sp>
            <p:sp>
              <p:nvSpPr>
                <p:cNvPr id="60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2337611" y="859491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37</a:t>
                  </a:r>
                </a:p>
              </p:txBody>
            </p:sp>
            <p:sp>
              <p:nvSpPr>
                <p:cNvPr id="61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833654" y="2884361"/>
                  <a:ext cx="289130" cy="362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62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395526" y="3340012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5</a:t>
                  </a:r>
                </a:p>
              </p:txBody>
            </p:sp>
            <p:sp>
              <p:nvSpPr>
                <p:cNvPr id="63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909400" y="3741395"/>
                  <a:ext cx="276876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64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277150" y="3638206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3</a:t>
                  </a:r>
                </a:p>
              </p:txBody>
            </p:sp>
            <p:sp>
              <p:nvSpPr>
                <p:cNvPr id="65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5549004" y="354167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10</a:t>
                  </a:r>
                </a:p>
              </p:txBody>
            </p:sp>
            <p:sp>
              <p:nvSpPr>
                <p:cNvPr id="66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842082" y="4292729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26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769409" y="4355839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12</a:t>
                  </a:r>
                </a:p>
              </p:txBody>
            </p:sp>
            <p:sp>
              <p:nvSpPr>
                <p:cNvPr id="68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5215215" y="400046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11</a:t>
                  </a:r>
                </a:p>
              </p:txBody>
            </p:sp>
            <p:sp>
              <p:nvSpPr>
                <p:cNvPr id="69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4038286" y="354314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39</a:t>
                  </a:r>
                </a:p>
              </p:txBody>
            </p:sp>
            <p:sp>
              <p:nvSpPr>
                <p:cNvPr id="70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5440578" y="111481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41</a:t>
                  </a:r>
                </a:p>
              </p:txBody>
            </p:sp>
            <p:sp>
              <p:nvSpPr>
                <p:cNvPr id="71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4825257" y="198953"/>
                  <a:ext cx="409939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40</a:t>
                  </a:r>
                </a:p>
              </p:txBody>
            </p:sp>
            <p:sp>
              <p:nvSpPr>
                <p:cNvPr id="72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679326" y="79726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20</a:t>
                  </a:r>
                </a:p>
              </p:txBody>
            </p:sp>
            <p:sp>
              <p:nvSpPr>
                <p:cNvPr id="73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4303871" y="614634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49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5628693" y="626833"/>
                  <a:ext cx="45562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42</a:t>
                  </a:r>
                </a:p>
              </p:txBody>
            </p:sp>
            <p:sp>
              <p:nvSpPr>
                <p:cNvPr id="75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3982063" y="922826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21</a:t>
                  </a:r>
                </a:p>
              </p:txBody>
            </p:sp>
            <p:sp>
              <p:nvSpPr>
                <p:cNvPr id="76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4304651" y="119967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22</a:t>
                  </a:r>
                </a:p>
              </p:txBody>
            </p:sp>
            <p:sp>
              <p:nvSpPr>
                <p:cNvPr id="77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5077015" y="1566643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23</a:t>
                  </a:r>
                </a:p>
              </p:txBody>
            </p:sp>
            <p:sp>
              <p:nvSpPr>
                <p:cNvPr id="79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6303808" y="402017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6076004" y="5003483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46</a:t>
                  </a:r>
                </a:p>
              </p:txBody>
            </p:sp>
            <p:sp>
              <p:nvSpPr>
                <p:cNvPr id="81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6621474" y="5021551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45</a:t>
                  </a:r>
                </a:p>
              </p:txBody>
            </p:sp>
            <p:sp>
              <p:nvSpPr>
                <p:cNvPr id="82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5249486" y="116711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24</a:t>
                  </a:r>
                </a:p>
              </p:txBody>
            </p:sp>
            <p:sp>
              <p:nvSpPr>
                <p:cNvPr id="83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7059927" y="3801197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44</a:t>
                  </a:r>
                </a:p>
              </p:txBody>
            </p:sp>
            <p:sp>
              <p:nvSpPr>
                <p:cNvPr id="84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341160" y="2764123"/>
                  <a:ext cx="320159" cy="358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3798372" y="1423495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19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661223" y="118450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38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172077" y="337845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58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603769" y="530573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73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2625" y="3670205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54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405823" y="5407615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68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88989" y="5559008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67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193626" y="1343814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72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819631" y="6515595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64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88536" y="6043032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65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162164" y="4219113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53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8707631" y="3349680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61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79404" y="5621587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63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13424" y="5880172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62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13424" y="1535372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60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59993" y="4702908"/>
            <a:ext cx="48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09410" y="4324610"/>
            <a:ext cx="48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63016" y="3746026"/>
            <a:ext cx="48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18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32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2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61649" y="145469"/>
            <a:ext cx="9213248" cy="6837595"/>
            <a:chOff x="1026415" y="372354"/>
            <a:chExt cx="7865364" cy="6579246"/>
          </a:xfrm>
        </p:grpSpPr>
        <p:grpSp>
          <p:nvGrpSpPr>
            <p:cNvPr id="6" name="Group 5"/>
            <p:cNvGrpSpPr/>
            <p:nvPr/>
          </p:nvGrpSpPr>
          <p:grpSpPr>
            <a:xfrm>
              <a:off x="1026415" y="372354"/>
              <a:ext cx="7084127" cy="6579246"/>
              <a:chOff x="1026415" y="372354"/>
              <a:chExt cx="7084127" cy="657924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604630" y="372354"/>
                <a:ext cx="6505912" cy="6579246"/>
                <a:chOff x="862014" y="338108"/>
                <a:chExt cx="6505912" cy="6579246"/>
              </a:xfrm>
            </p:grpSpPr>
            <p:sp>
              <p:nvSpPr>
                <p:cNvPr id="2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263877" y="464753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49</a:t>
                  </a:r>
                </a:p>
              </p:txBody>
            </p:sp>
            <p:sp>
              <p:nvSpPr>
                <p:cNvPr id="2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691578" y="449841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2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862014" y="362014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51</a:t>
                  </a:r>
                </a:p>
              </p:txBody>
            </p:sp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347557" y="359654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52</a:t>
                  </a:r>
                </a:p>
              </p:txBody>
            </p:sp>
            <p:sp>
              <p:nvSpPr>
                <p:cNvPr id="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804572" y="3015954"/>
                  <a:ext cx="40088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92</a:t>
                  </a:r>
                </a:p>
              </p:txBody>
            </p:sp>
            <p:sp>
              <p:nvSpPr>
                <p:cNvPr id="2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112766" y="257428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sp>
              <p:nvSpPr>
                <p:cNvPr id="3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789660" y="529464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91</a:t>
                  </a:r>
                </a:p>
              </p:txBody>
            </p:sp>
            <p:sp>
              <p:nvSpPr>
                <p:cNvPr id="3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67874" y="5868133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47</a:t>
                  </a:r>
                </a:p>
              </p:txBody>
            </p:sp>
            <p:sp>
              <p:nvSpPr>
                <p:cNvPr id="3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825259" y="4967607"/>
                  <a:ext cx="401881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48</a:t>
                  </a:r>
                </a:p>
              </p:txBody>
            </p:sp>
            <p:sp>
              <p:nvSpPr>
                <p:cNvPr id="3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235394" y="375109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26</a:t>
                  </a:r>
                </a:p>
              </p:txBody>
            </p:sp>
            <p:sp>
              <p:nvSpPr>
                <p:cNvPr id="3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557518" y="3762440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14</a:t>
                  </a:r>
                </a:p>
              </p:txBody>
            </p:sp>
            <p:sp>
              <p:nvSpPr>
                <p:cNvPr id="3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690283" y="2868495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15</a:t>
                  </a:r>
                </a:p>
              </p:txBody>
            </p:sp>
            <p:sp>
              <p:nvSpPr>
                <p:cNvPr id="3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992158" y="3212989"/>
                  <a:ext cx="273658" cy="3614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sp>
              <p:nvSpPr>
                <p:cNvPr id="3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604350" y="2820952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7</a:t>
                  </a:r>
                </a:p>
              </p:txBody>
            </p:sp>
            <p:sp>
              <p:nvSpPr>
                <p:cNvPr id="3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806452" y="456730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13</a:t>
                  </a:r>
                </a:p>
              </p:txBody>
            </p:sp>
            <p:sp>
              <p:nvSpPr>
                <p:cNvPr id="3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610936" y="1196344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54</a:t>
                  </a:r>
                </a:p>
              </p:txBody>
            </p:sp>
            <p:sp>
              <p:nvSpPr>
                <p:cNvPr id="4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690283" y="178078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55</a:t>
                  </a:r>
                </a:p>
              </p:txBody>
            </p:sp>
            <p:sp>
              <p:nvSpPr>
                <p:cNvPr id="4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773561" y="240256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28</a:t>
                  </a:r>
                </a:p>
              </p:txBody>
            </p:sp>
            <p:sp>
              <p:nvSpPr>
                <p:cNvPr id="4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163428" y="2188706"/>
                  <a:ext cx="408262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29</a:t>
                  </a:r>
                </a:p>
              </p:txBody>
            </p:sp>
            <p:sp>
              <p:nvSpPr>
                <p:cNvPr id="4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124291" y="542714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32</a:t>
                  </a:r>
                </a:p>
              </p:txBody>
            </p:sp>
            <p:sp>
              <p:nvSpPr>
                <p:cNvPr id="4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481739" y="1019808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31</a:t>
                  </a:r>
                </a:p>
              </p:txBody>
            </p:sp>
            <p:sp>
              <p:nvSpPr>
                <p:cNvPr id="4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601754" y="241046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16</a:t>
                  </a:r>
                </a:p>
              </p:txBody>
            </p:sp>
            <p:sp>
              <p:nvSpPr>
                <p:cNvPr id="46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291744" y="146988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17</a:t>
                  </a:r>
                </a:p>
              </p:txBody>
            </p:sp>
            <p:sp>
              <p:nvSpPr>
                <p:cNvPr id="47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687990" y="1299230"/>
                  <a:ext cx="40088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33</a:t>
                  </a:r>
                </a:p>
              </p:txBody>
            </p:sp>
            <p:sp>
              <p:nvSpPr>
                <p:cNvPr id="48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409100" y="2178469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8</a:t>
                  </a:r>
                </a:p>
              </p:txBody>
            </p:sp>
            <p:sp>
              <p:nvSpPr>
                <p:cNvPr id="4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5900857" y="33810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57</a:t>
                  </a:r>
                </a:p>
              </p:txBody>
            </p:sp>
            <p:sp>
              <p:nvSpPr>
                <p:cNvPr id="5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6403923" y="463751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58</a:t>
                  </a:r>
                </a:p>
              </p:txBody>
            </p:sp>
            <p:sp>
              <p:nvSpPr>
                <p:cNvPr id="5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6760601" y="165135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60</a:t>
                  </a:r>
                </a:p>
              </p:txBody>
            </p:sp>
            <p:sp>
              <p:nvSpPr>
                <p:cNvPr id="5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750769" y="2780752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61</a:t>
                  </a:r>
                </a:p>
              </p:txBody>
            </p:sp>
            <p:sp>
              <p:nvSpPr>
                <p:cNvPr id="53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5906364" y="146015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35</a:t>
                  </a:r>
                </a:p>
              </p:txBody>
            </p:sp>
            <p:sp>
              <p:nvSpPr>
                <p:cNvPr id="5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5636203" y="1431913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34</a:t>
                  </a:r>
                </a:p>
              </p:txBody>
            </p:sp>
            <p:sp>
              <p:nvSpPr>
                <p:cNvPr id="5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6152735" y="208925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36</a:t>
                  </a:r>
                </a:p>
              </p:txBody>
            </p:sp>
            <p:sp>
              <p:nvSpPr>
                <p:cNvPr id="56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6952001" y="311489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62</a:t>
                  </a:r>
                </a:p>
              </p:txBody>
            </p:sp>
            <p:sp>
              <p:nvSpPr>
                <p:cNvPr id="57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5098814" y="2676633"/>
                  <a:ext cx="379890" cy="377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</a:t>
                  </a:r>
                </a:p>
              </p:txBody>
            </p:sp>
            <p:sp>
              <p:nvSpPr>
                <p:cNvPr id="58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031582" y="300144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18</a:t>
                  </a:r>
                </a:p>
              </p:txBody>
            </p:sp>
            <p:sp>
              <p:nvSpPr>
                <p:cNvPr id="59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6316337" y="333110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37</a:t>
                  </a:r>
                </a:p>
              </p:txBody>
            </p:sp>
            <p:sp>
              <p:nvSpPr>
                <p:cNvPr id="60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256888" y="3158158"/>
                  <a:ext cx="289130" cy="362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61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736494" y="3652374"/>
                  <a:ext cx="30003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sp>
              <p:nvSpPr>
                <p:cNvPr id="6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920804" y="4162371"/>
                  <a:ext cx="276876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63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501090" y="4045310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3</a:t>
                  </a:r>
                </a:p>
              </p:txBody>
            </p:sp>
            <p:sp>
              <p:nvSpPr>
                <p:cNvPr id="64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5138092" y="332406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  <p:sp>
              <p:nvSpPr>
                <p:cNvPr id="65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6147416" y="412852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38</a:t>
                  </a:r>
                </a:p>
              </p:txBody>
            </p:sp>
            <p:sp>
              <p:nvSpPr>
                <p:cNvPr id="66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638357" y="4408521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12</a:t>
                  </a:r>
                </a:p>
              </p:txBody>
            </p:sp>
            <p:sp>
              <p:nvSpPr>
                <p:cNvPr id="6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5095953" y="387966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11</a:t>
                  </a:r>
                </a:p>
              </p:txBody>
            </p:sp>
            <p:sp>
              <p:nvSpPr>
                <p:cNvPr id="68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5939367" y="5040217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39</a:t>
                  </a:r>
                </a:p>
              </p:txBody>
            </p:sp>
            <p:sp>
              <p:nvSpPr>
                <p:cNvPr id="6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6442620" y="5425361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41</a:t>
                  </a:r>
                </a:p>
              </p:txBody>
            </p:sp>
            <p:sp>
              <p:nvSpPr>
                <p:cNvPr id="7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5687601" y="5782090"/>
                  <a:ext cx="409939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40</a:t>
                  </a:r>
                </a:p>
              </p:txBody>
            </p:sp>
            <p:sp>
              <p:nvSpPr>
                <p:cNvPr id="71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5421561" y="554385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20</a:t>
                  </a:r>
                </a:p>
              </p:txBody>
            </p:sp>
            <p:sp>
              <p:nvSpPr>
                <p:cNvPr id="72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4666650" y="5886623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43</a:t>
                  </a:r>
                </a:p>
              </p:txBody>
            </p:sp>
            <p:sp>
              <p:nvSpPr>
                <p:cNvPr id="7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4787258" y="5648130"/>
                  <a:ext cx="45562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42</a:t>
                  </a:r>
                </a:p>
              </p:txBody>
            </p:sp>
            <p:sp>
              <p:nvSpPr>
                <p:cNvPr id="7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4401156" y="473773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21</a:t>
                  </a:r>
                </a:p>
              </p:txBody>
            </p:sp>
            <p:sp>
              <p:nvSpPr>
                <p:cNvPr id="7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983876" y="484668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22</a:t>
                  </a:r>
                </a:p>
              </p:txBody>
            </p:sp>
            <p:sp>
              <p:nvSpPr>
                <p:cNvPr id="76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3724818" y="484668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23</a:t>
                  </a:r>
                </a:p>
              </p:txBody>
            </p:sp>
            <p:sp>
              <p:nvSpPr>
                <p:cNvPr id="77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3249061" y="455080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90</a:t>
                  </a:r>
                </a:p>
              </p:txBody>
            </p:sp>
            <p:sp>
              <p:nvSpPr>
                <p:cNvPr id="78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2914322" y="5225161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25</a:t>
                  </a:r>
                </a:p>
              </p:txBody>
            </p:sp>
            <p:sp>
              <p:nvSpPr>
                <p:cNvPr id="79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3059363" y="552318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46</a:t>
                  </a:r>
                </a:p>
              </p:txBody>
            </p:sp>
            <p:sp>
              <p:nvSpPr>
                <p:cNvPr id="80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3290184" y="6547466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45</a:t>
                  </a:r>
                </a:p>
              </p:txBody>
            </p:sp>
            <p:sp>
              <p:nvSpPr>
                <p:cNvPr id="81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4018956" y="5417860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24</a:t>
                  </a:r>
                </a:p>
              </p:txBody>
            </p:sp>
            <p:sp>
              <p:nvSpPr>
                <p:cNvPr id="82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4077968" y="589307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44</a:t>
                  </a:r>
                </a:p>
              </p:txBody>
            </p:sp>
            <p:sp>
              <p:nvSpPr>
                <p:cNvPr id="8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061508" y="3320473"/>
                  <a:ext cx="320159" cy="358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2480048" y="3364008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93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064642" y="1342198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96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11519" y="2048409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95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61958" y="3179052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94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623728" y="589527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97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049774" y="4216743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98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81784" y="4303147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99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35657" y="3994871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100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43287" y="5174789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101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203180" y="6337845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102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26415" y="6582267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103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85632" y="6332388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104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622963" y="651010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110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49318" y="5122170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108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01160" y="5430117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107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19084" y="1511779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109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1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80815" y="-168543"/>
            <a:ext cx="9476389" cy="7006138"/>
            <a:chOff x="828146" y="210179"/>
            <a:chExt cx="8090008" cy="6741421"/>
          </a:xfrm>
        </p:grpSpPr>
        <p:grpSp>
          <p:nvGrpSpPr>
            <p:cNvPr id="6" name="Group 5"/>
            <p:cNvGrpSpPr/>
            <p:nvPr/>
          </p:nvGrpSpPr>
          <p:grpSpPr>
            <a:xfrm>
              <a:off x="828146" y="210179"/>
              <a:ext cx="7407361" cy="6741421"/>
              <a:chOff x="828146" y="210179"/>
              <a:chExt cx="7407361" cy="6741421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95593" y="210179"/>
                <a:ext cx="6839914" cy="6741421"/>
                <a:chOff x="652977" y="175933"/>
                <a:chExt cx="6839914" cy="6741421"/>
              </a:xfrm>
            </p:grpSpPr>
            <p:sp>
              <p:nvSpPr>
                <p:cNvPr id="2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136181" y="4534554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49</a:t>
                  </a:r>
                </a:p>
              </p:txBody>
            </p:sp>
            <p:sp>
              <p:nvSpPr>
                <p:cNvPr id="2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575837" y="448933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50</a:t>
                  </a:r>
                </a:p>
              </p:txBody>
            </p:sp>
            <p:sp>
              <p:nvSpPr>
                <p:cNvPr id="2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652977" y="348875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51</a:t>
                  </a:r>
                </a:p>
              </p:txBody>
            </p:sp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204989" y="3267660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52</a:t>
                  </a:r>
                </a:p>
              </p:txBody>
            </p:sp>
            <p:sp>
              <p:nvSpPr>
                <p:cNvPr id="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678772" y="2937208"/>
                  <a:ext cx="40088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92</a:t>
                  </a:r>
                </a:p>
              </p:txBody>
            </p:sp>
            <p:sp>
              <p:nvSpPr>
                <p:cNvPr id="2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979171" y="252686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sp>
              <p:nvSpPr>
                <p:cNvPr id="3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612379" y="5240171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91</a:t>
                  </a:r>
                </a:p>
              </p:txBody>
            </p:sp>
            <p:sp>
              <p:nvSpPr>
                <p:cNvPr id="3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214001" y="582581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47</a:t>
                  </a:r>
                </a:p>
              </p:txBody>
            </p:sp>
            <p:sp>
              <p:nvSpPr>
                <p:cNvPr id="3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732466" y="4803707"/>
                  <a:ext cx="401881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48</a:t>
                  </a:r>
                </a:p>
              </p:txBody>
            </p:sp>
            <p:sp>
              <p:nvSpPr>
                <p:cNvPr id="3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143322" y="375389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26</a:t>
                  </a:r>
                </a:p>
              </p:txBody>
            </p:sp>
            <p:sp>
              <p:nvSpPr>
                <p:cNvPr id="3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556874" y="367371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14</a:t>
                  </a:r>
                </a:p>
              </p:txBody>
            </p:sp>
            <p:sp>
              <p:nvSpPr>
                <p:cNvPr id="3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591672" y="283175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15</a:t>
                  </a:r>
                </a:p>
              </p:txBody>
            </p:sp>
            <p:sp>
              <p:nvSpPr>
                <p:cNvPr id="3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965122" y="3080213"/>
                  <a:ext cx="273658" cy="3614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sp>
              <p:nvSpPr>
                <p:cNvPr id="3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562937" y="2766487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7</a:t>
                  </a:r>
                </a:p>
              </p:txBody>
            </p:sp>
            <p:sp>
              <p:nvSpPr>
                <p:cNvPr id="3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665045" y="4427780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13</a:t>
                  </a:r>
                </a:p>
              </p:txBody>
            </p:sp>
            <p:sp>
              <p:nvSpPr>
                <p:cNvPr id="3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29685" y="1129463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54</a:t>
                  </a:r>
                </a:p>
              </p:txBody>
            </p:sp>
            <p:sp>
              <p:nvSpPr>
                <p:cNvPr id="4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335581" y="175742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55</a:t>
                  </a:r>
                </a:p>
              </p:txBody>
            </p:sp>
            <p:sp>
              <p:nvSpPr>
                <p:cNvPr id="4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772382" y="233763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28</a:t>
                  </a:r>
                </a:p>
              </p:txBody>
            </p:sp>
            <p:sp>
              <p:nvSpPr>
                <p:cNvPr id="4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163900" y="1962027"/>
                  <a:ext cx="408262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29</a:t>
                  </a:r>
                </a:p>
              </p:txBody>
            </p:sp>
            <p:sp>
              <p:nvSpPr>
                <p:cNvPr id="4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249061" y="52289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32</a:t>
                  </a:r>
                </a:p>
              </p:txBody>
            </p:sp>
            <p:sp>
              <p:nvSpPr>
                <p:cNvPr id="4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566229" y="104646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31</a:t>
                  </a:r>
                </a:p>
              </p:txBody>
            </p:sp>
            <p:sp>
              <p:nvSpPr>
                <p:cNvPr id="4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626428" y="2288351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16</a:t>
                  </a:r>
                </a:p>
              </p:txBody>
            </p:sp>
            <p:sp>
              <p:nvSpPr>
                <p:cNvPr id="46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494547" y="133771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17</a:t>
                  </a:r>
                </a:p>
              </p:txBody>
            </p:sp>
            <p:sp>
              <p:nvSpPr>
                <p:cNvPr id="47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890404" y="1339886"/>
                  <a:ext cx="40088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33</a:t>
                  </a:r>
                </a:p>
              </p:txBody>
            </p:sp>
            <p:sp>
              <p:nvSpPr>
                <p:cNvPr id="48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546018" y="2171491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8</a:t>
                  </a:r>
                </a:p>
              </p:txBody>
            </p:sp>
            <p:sp>
              <p:nvSpPr>
                <p:cNvPr id="4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6108375" y="175933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57</a:t>
                  </a:r>
                </a:p>
              </p:txBody>
            </p:sp>
            <p:sp>
              <p:nvSpPr>
                <p:cNvPr id="5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6553724" y="18521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58</a:t>
                  </a:r>
                </a:p>
              </p:txBody>
            </p:sp>
            <p:sp>
              <p:nvSpPr>
                <p:cNvPr id="5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6977107" y="1482052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60</a:t>
                  </a:r>
                </a:p>
              </p:txBody>
            </p:sp>
            <p:sp>
              <p:nvSpPr>
                <p:cNvPr id="5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832364" y="2562950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61</a:t>
                  </a:r>
                </a:p>
              </p:txBody>
            </p:sp>
            <p:sp>
              <p:nvSpPr>
                <p:cNvPr id="53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6263896" y="131729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35</a:t>
                  </a:r>
                </a:p>
              </p:txBody>
            </p:sp>
            <p:sp>
              <p:nvSpPr>
                <p:cNvPr id="5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5993735" y="1289049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34</a:t>
                  </a:r>
                </a:p>
              </p:txBody>
            </p:sp>
            <p:sp>
              <p:nvSpPr>
                <p:cNvPr id="5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6369241" y="1919953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36</a:t>
                  </a:r>
                </a:p>
              </p:txBody>
            </p:sp>
            <p:sp>
              <p:nvSpPr>
                <p:cNvPr id="56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7076966" y="289309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62</a:t>
                  </a:r>
                </a:p>
              </p:txBody>
            </p:sp>
            <p:sp>
              <p:nvSpPr>
                <p:cNvPr id="57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5342647" y="2571932"/>
                  <a:ext cx="379890" cy="377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9</a:t>
                  </a:r>
                </a:p>
              </p:txBody>
            </p:sp>
            <p:sp>
              <p:nvSpPr>
                <p:cNvPr id="58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365932" y="288706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18</a:t>
                  </a:r>
                </a:p>
              </p:txBody>
            </p:sp>
            <p:sp>
              <p:nvSpPr>
                <p:cNvPr id="59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6650687" y="3216729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37</a:t>
                  </a:r>
                </a:p>
              </p:txBody>
            </p:sp>
            <p:sp>
              <p:nvSpPr>
                <p:cNvPr id="60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393823" y="3148429"/>
                  <a:ext cx="289130" cy="362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61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812917" y="3581809"/>
                  <a:ext cx="30003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sp>
              <p:nvSpPr>
                <p:cNvPr id="6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997226" y="4091805"/>
                  <a:ext cx="276876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63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588947" y="3950838"/>
                  <a:ext cx="25755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3</a:t>
                  </a:r>
                </a:p>
              </p:txBody>
            </p:sp>
            <p:sp>
              <p:nvSpPr>
                <p:cNvPr id="64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5272075" y="329699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  <p:sp>
              <p:nvSpPr>
                <p:cNvPr id="65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6147416" y="4128527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38</a:t>
                  </a:r>
                </a:p>
              </p:txBody>
            </p:sp>
            <p:sp>
              <p:nvSpPr>
                <p:cNvPr id="66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638357" y="4408521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12</a:t>
                  </a:r>
                </a:p>
              </p:txBody>
            </p:sp>
            <p:sp>
              <p:nvSpPr>
                <p:cNvPr id="6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5225110" y="3986306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11</a:t>
                  </a:r>
                </a:p>
              </p:txBody>
            </p:sp>
            <p:sp>
              <p:nvSpPr>
                <p:cNvPr id="68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6057930" y="4885747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39</a:t>
                  </a:r>
                </a:p>
              </p:txBody>
            </p:sp>
            <p:sp>
              <p:nvSpPr>
                <p:cNvPr id="6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6561183" y="5270891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41</a:t>
                  </a:r>
                </a:p>
              </p:txBody>
            </p:sp>
            <p:sp>
              <p:nvSpPr>
                <p:cNvPr id="7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5806164" y="5627619"/>
                  <a:ext cx="409939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40</a:t>
                  </a:r>
                </a:p>
              </p:txBody>
            </p:sp>
            <p:sp>
              <p:nvSpPr>
                <p:cNvPr id="71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5540124" y="5389388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20</a:t>
                  </a:r>
                </a:p>
              </p:txBody>
            </p:sp>
            <p:sp>
              <p:nvSpPr>
                <p:cNvPr id="72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4751713" y="5810305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43</a:t>
                  </a:r>
                </a:p>
              </p:txBody>
            </p:sp>
            <p:sp>
              <p:nvSpPr>
                <p:cNvPr id="7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4872322" y="5571812"/>
                  <a:ext cx="455620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42</a:t>
                  </a:r>
                </a:p>
              </p:txBody>
            </p:sp>
            <p:sp>
              <p:nvSpPr>
                <p:cNvPr id="7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4442896" y="4691754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21</a:t>
                  </a:r>
                </a:p>
              </p:txBody>
            </p:sp>
            <p:sp>
              <p:nvSpPr>
                <p:cNvPr id="7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4117489" y="475483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22</a:t>
                  </a:r>
                </a:p>
              </p:txBody>
            </p:sp>
            <p:sp>
              <p:nvSpPr>
                <p:cNvPr id="76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3790256" y="4808349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23</a:t>
                  </a:r>
                </a:p>
              </p:txBody>
            </p:sp>
            <p:sp>
              <p:nvSpPr>
                <p:cNvPr id="77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3265752" y="4457556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90</a:t>
                  </a:r>
                </a:p>
              </p:txBody>
            </p:sp>
            <p:sp>
              <p:nvSpPr>
                <p:cNvPr id="78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2894665" y="5092255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25</a:t>
                  </a:r>
                </a:p>
              </p:txBody>
            </p:sp>
            <p:sp>
              <p:nvSpPr>
                <p:cNvPr id="79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2994382" y="5471743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46</a:t>
                  </a:r>
                </a:p>
              </p:txBody>
            </p:sp>
            <p:sp>
              <p:nvSpPr>
                <p:cNvPr id="80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3290184" y="6547466"/>
                  <a:ext cx="41592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45</a:t>
                  </a:r>
                </a:p>
              </p:txBody>
            </p:sp>
            <p:sp>
              <p:nvSpPr>
                <p:cNvPr id="81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4043609" y="5361463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24</a:t>
                  </a:r>
                </a:p>
              </p:txBody>
            </p:sp>
            <p:sp>
              <p:nvSpPr>
                <p:cNvPr id="82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4170100" y="5731682"/>
                  <a:ext cx="357448" cy="355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/>
                      </a:solidFill>
                    </a:rPr>
                    <a:t>44</a:t>
                  </a:r>
                </a:p>
              </p:txBody>
            </p:sp>
            <p:sp>
              <p:nvSpPr>
                <p:cNvPr id="8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122879" y="3227650"/>
                  <a:ext cx="320159" cy="358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2421388" y="3326555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93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59090" y="1227008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96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11518" y="2021071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95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52783" y="3007738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94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429858" y="438611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97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882329" y="4065601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98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405721" y="4171753"/>
                <a:ext cx="456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99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55584" y="3983909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100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33882" y="5054302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101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04911" y="6229952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102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28146" y="6474373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103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774437" y="6289707"/>
                <a:ext cx="542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104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772764" y="372476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110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67881" y="4967699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108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19723" y="5275647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107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45459" y="1203662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109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20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4620" y="3094756"/>
            <a:ext cx="5143500" cy="6218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EB01 L3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BUBBLE TESTS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52190" y="875938"/>
            <a:ext cx="8996561" cy="6810658"/>
            <a:chOff x="1120457" y="612443"/>
            <a:chExt cx="8996561" cy="6810658"/>
          </a:xfrm>
        </p:grpSpPr>
        <p:sp>
          <p:nvSpPr>
            <p:cNvPr id="6" name="TextBox 5"/>
            <p:cNvSpPr txBox="1"/>
            <p:nvPr/>
          </p:nvSpPr>
          <p:spPr>
            <a:xfrm>
              <a:off x="5927756" y="328331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90247" y="301922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28204" y="243993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05014" y="270649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7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52161" y="2468966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5174" y="426126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35175" y="2967700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99343" y="320114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21332" y="299536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0457" y="2192045"/>
              <a:ext cx="543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73121" y="441515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56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9263" y="503542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12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34959" y="393184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71973" y="607425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26743" y="534319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13459" y="711532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47886" y="1355135"/>
              <a:ext cx="4807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07363" y="1884268"/>
              <a:ext cx="518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49936" y="1533716"/>
              <a:ext cx="505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55652" y="1615086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15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26355" y="100869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38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55405" y="84532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39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58615" y="137982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61458" y="206130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74928" y="2121656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51802" y="5295086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49863" y="6363285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08530" y="5602863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15341" y="5000647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05014" y="4474253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16146" y="3549700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8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94388" y="6222528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06151" y="4928051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5128" y="3777957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40414" y="313604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45516" y="4415153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619625" y="378254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076446" y="1774915"/>
              <a:ext cx="543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122232" y="1153098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955223" y="612443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78913" y="3303146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2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47886" y="454673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07915" y="4889602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470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407766" y="1314016"/>
            <a:ext cx="8232849" cy="6250566"/>
            <a:chOff x="1410371" y="677841"/>
            <a:chExt cx="8232849" cy="6250566"/>
          </a:xfrm>
        </p:grpSpPr>
        <p:sp>
          <p:nvSpPr>
            <p:cNvPr id="50" name="TextBox 49"/>
            <p:cNvSpPr txBox="1"/>
            <p:nvPr/>
          </p:nvSpPr>
          <p:spPr>
            <a:xfrm>
              <a:off x="5907557" y="328331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062620" y="287919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087492" y="234524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31568" y="275967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35120" y="236327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562522" y="406077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07005" y="2763740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461731" y="291762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79702" y="243993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10371" y="1569537"/>
              <a:ext cx="543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98065" y="434263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24918" y="495610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73237" y="375123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079607" y="589838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458070" y="488675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14434" y="650544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67935" y="802286"/>
              <a:ext cx="4807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337877" y="1347769"/>
              <a:ext cx="518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651470" y="1281960"/>
              <a:ext cx="505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194498" y="134776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360467" y="67784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588504" y="73213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120018" y="119419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876699" y="213468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436513" y="2143226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555274" y="5007566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712199" y="6620630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686307" y="5819355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939120" y="4602111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275777" y="4226866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371276" y="371344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523559" y="6381933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559595" y="5249451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173101" y="3982958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183700" y="3259182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437001" y="4648332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145827" y="385053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954306" y="2037466"/>
              <a:ext cx="543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9000092" y="141564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056988" y="709193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469963" y="316129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2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403433" y="4163680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536267" y="455084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706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0105" y="1090160"/>
            <a:ext cx="8185150" cy="6179782"/>
            <a:chOff x="1458070" y="748625"/>
            <a:chExt cx="8185150" cy="6179782"/>
          </a:xfrm>
        </p:grpSpPr>
        <p:sp>
          <p:nvSpPr>
            <p:cNvPr id="6" name="TextBox 5"/>
            <p:cNvSpPr txBox="1"/>
            <p:nvPr/>
          </p:nvSpPr>
          <p:spPr>
            <a:xfrm>
              <a:off x="5938187" y="3320805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62620" y="287919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87492" y="234524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81776" y="274771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03132" y="230479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00400" y="408371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07005" y="2763740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46438" y="2990984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89618" y="249143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56936" y="1688758"/>
              <a:ext cx="543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20685" y="443723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24918" y="495610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11115" y="377416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65459" y="6074156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58070" y="488675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14434" y="650544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14500" y="921507"/>
              <a:ext cx="4807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84442" y="1466990"/>
              <a:ext cx="518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57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22603" y="1415649"/>
              <a:ext cx="505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75430" y="131310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27785" y="77778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55822" y="832079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39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20018" y="1194191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96820" y="2066642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76321" y="2177447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55274" y="5007566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12199" y="6620630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86307" y="5819355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39120" y="4602111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94793" y="4129462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390292" y="3616045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8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523559" y="6381933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59595" y="5249451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73101" y="3982958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20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83700" y="3259182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19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37001" y="4648332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46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145827" y="385053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54306" y="2037466"/>
              <a:ext cx="543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000092" y="1415649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42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53004" y="748625"/>
              <a:ext cx="497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40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02002" y="3220443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2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81666" y="4338988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63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714500" y="4726152"/>
              <a:ext cx="387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64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135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587</TotalTime>
  <Words>1381</Words>
  <Application>Microsoft Office PowerPoint</Application>
  <PresentationFormat>35mm Slides</PresentationFormat>
  <Paragraphs>1236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Office Theme</vt:lpstr>
      <vt:lpstr>EB01 L2  BUBBLE TESTS</vt:lpstr>
      <vt:lpstr>PowerPoint Presentation</vt:lpstr>
      <vt:lpstr>PowerPoint Presentation</vt:lpstr>
      <vt:lpstr>PowerPoint Presentation</vt:lpstr>
      <vt:lpstr>PowerPoint Presentation</vt:lpstr>
      <vt:lpstr>EB01 L3  BUBBLE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EB01 R2  BUBBLE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EB01 R3  BUBBLE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EB02 Bubble Tests </vt:lpstr>
      <vt:lpstr>PowerPoint Presentation</vt:lpstr>
      <vt:lpstr>PowerPoint Presentation</vt:lpstr>
      <vt:lpstr>EB03 Bubble tests </vt:lpstr>
      <vt:lpstr>PowerPoint Presentation</vt:lpstr>
      <vt:lpstr>PowerPoint Presentation</vt:lpstr>
      <vt:lpstr>PowerPoint Presentation</vt:lpstr>
    </vt:vector>
  </TitlesOfParts>
  <Company>Stanford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JJW L2  VT01</dc:title>
  <dc:creator>CFRL</dc:creator>
  <cp:lastModifiedBy>CFRL</cp:lastModifiedBy>
  <cp:revision>48</cp:revision>
  <dcterms:created xsi:type="dcterms:W3CDTF">2016-02-29T23:59:00Z</dcterms:created>
  <dcterms:modified xsi:type="dcterms:W3CDTF">2016-10-12T21:03:37Z</dcterms:modified>
</cp:coreProperties>
</file>