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8"/>
    <p:restoredTop sz="80803"/>
  </p:normalViewPr>
  <p:slideViewPr>
    <p:cSldViewPr snapToGrid="0" snapToObjects="1">
      <p:cViewPr varScale="1">
        <p:scale>
          <a:sx n="128" d="100"/>
          <a:sy n="128" d="100"/>
        </p:scale>
        <p:origin x="1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B001C-2DD7-E04F-A214-488B8CF71D4C}" type="datetimeFigureOut">
              <a:rPr lang="en-US" smtClean="0"/>
              <a:t>6/21/20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19677-DF2F-A541-979A-D364AF1BB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5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ncer.sanger.ac.uk/cosmic/signatures_v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file:</a:t>
            </a:r>
          </a:p>
          <a:p>
            <a:r>
              <a:rPr lang="en-US" dirty="0"/>
              <a:t>QP_bootstrap_original_signatureCountBySample_AF_0.1_allSamples_refRefit.pdf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19677-DF2F-A541-979A-D364AF1BB6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79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19677-DF2F-A541-979A-D364AF1BB6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8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file:</a:t>
            </a:r>
          </a:p>
          <a:p>
            <a:r>
              <a:rPr lang="en-US" dirty="0" err="1"/>
              <a:t>mutProfile_cohort.pdf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and COSMIC website:</a:t>
            </a:r>
          </a:p>
          <a:p>
            <a:r>
              <a:rPr lang="en-US" dirty="0">
                <a:hlinkClick r:id="rId3"/>
              </a:rPr>
              <a:t>https://cancer.sanger.ac.uk/cosmic/signatures_v2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19677-DF2F-A541-979A-D364AF1BB6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12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file:</a:t>
            </a:r>
          </a:p>
          <a:p>
            <a:r>
              <a:rPr lang="en-US" dirty="0" err="1"/>
              <a:t>mutProfile_sample.pdf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19677-DF2F-A541-979A-D364AF1BB6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30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file: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2020_05_06_mutSig/output/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mutSig_QP_bootstrap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COSMIC_full_sig_by_tumorSample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/CUSH0305_A.pdf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19677-DF2F-A541-979A-D364AF1BB6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00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19677-DF2F-A541-979A-D364AF1BB6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3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03FA-80EA-B248-AE92-D2C853A77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D2E0D5-2CB8-DF41-A2BD-C94786B00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5DAAA-3D64-5A46-A28B-2B0A196A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A4C1-55CA-C842-ABB4-35B35A6D7A01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9EFAB-A3EF-834B-AD97-8D10FB56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875AF-1788-3A41-8023-8087FB2CC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1A24-1749-3442-AD3C-819E2600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6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156B8-BE46-8B4C-9053-D9940BC1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C1926-2255-9F49-9322-6F2F4F2A2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523BA-6F9D-3943-9DB8-AED0C95EB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A4C1-55CA-C842-ABB4-35B35A6D7A01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E2ED-4D8D-D34A-8EC6-6910F8BD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57599-007B-4C44-804C-5733D77D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1A24-1749-3442-AD3C-819E2600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463B67-60C4-A149-B066-265EEE66B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DAFF9-4E29-054D-AC6A-61FB5BC6B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0B217-0115-214B-8E8F-F5A636059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A4C1-55CA-C842-ABB4-35B35A6D7A01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E25C0-7CDD-0840-A146-9FE8386A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868DB-9639-7742-B124-2D493435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1A24-1749-3442-AD3C-819E2600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0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8EA7-1E26-C843-8408-10E09427E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E67AE-B581-7641-927C-49BDDCF91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52D50-A132-C541-BAA6-B66508E0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A4C1-55CA-C842-ABB4-35B35A6D7A01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40D51-CFF8-7843-99C9-5F0314E5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C52DF-F10B-1E42-898B-AD035C144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1A24-1749-3442-AD3C-819E2600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A5DB6-D9EB-B04E-B329-DE7CD8EB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47665-A907-214B-9C4A-A974400E2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857BA-B5EE-924F-84CD-DFEF53D6F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A4C1-55CA-C842-ABB4-35B35A6D7A01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C1B37-847C-C449-98B1-D339B46DF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8820-9C41-AD4F-8F09-E9FCB5990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1A24-1749-3442-AD3C-819E2600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3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7F015-4F84-F440-9397-17BF52018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FCCE2-B983-C24F-8DB4-07C889B9D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88102-90D3-3149-AAA2-A018EE13A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C4C48-37D5-DC46-9C9C-A0EA2FBCA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A4C1-55CA-C842-ABB4-35B35A6D7A01}" type="datetimeFigureOut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1938F-1608-A84C-81DB-17353BE2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E7CE5-2655-6D45-9960-62C2183F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1A24-1749-3442-AD3C-819E2600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3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1949-ACDB-C644-B896-6EA375F0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84189-1B19-DC44-BB05-440002017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2367B-E2A7-DE40-A5BF-AE8C82C2B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758C0-FA10-E446-B465-D86D06CAD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A78676-BDC5-F044-901C-FF253AF52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02FDD-CC67-E348-BC4E-7627A6F7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A4C1-55CA-C842-ABB4-35B35A6D7A01}" type="datetimeFigureOut">
              <a:rPr lang="en-US" smtClean="0"/>
              <a:t>6/21/20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5D4CF7-21EB-B340-9514-C12618857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A14FE-602B-6542-B71E-B285EBF8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1A24-1749-3442-AD3C-819E2600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1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C1F7-CA6F-354F-86EB-CE4A3E36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9F4BC0-91BF-984D-8D68-C3A175D6B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A4C1-55CA-C842-ABB4-35B35A6D7A01}" type="datetimeFigureOut">
              <a:rPr lang="en-US" smtClean="0"/>
              <a:t>6/21/20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C6560-DFFB-B24B-9725-C410A89AF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D5F88-7F49-354A-AC03-DC27A7E0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1A24-1749-3442-AD3C-819E2600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6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9B0A7D-7EF0-6F44-BACA-AA4A8E6D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A4C1-55CA-C842-ABB4-35B35A6D7A01}" type="datetimeFigureOut">
              <a:rPr lang="en-US" smtClean="0"/>
              <a:t>6/21/20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46D27-82E7-DE47-899C-1A6286A3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BA7CA-95BE-3848-B534-619C8682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1A24-1749-3442-AD3C-819E2600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8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B142F-1680-B74F-875B-B0305460F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A93BD-5B25-3942-9150-91B9B36FF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55632-BF1A-DF42-B876-F825CE60D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A9D48-0F2D-664D-8081-25DCF8EC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A4C1-55CA-C842-ABB4-35B35A6D7A01}" type="datetimeFigureOut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F77B6-39F9-4843-B393-1A3122C3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6AB23-2537-F743-910A-B033A75F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1A24-1749-3442-AD3C-819E2600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0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0D1C-AB1D-424F-8F31-D8D6650B9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EBA033-95F7-764D-9939-299864FD4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BE6C5-94AC-494D-9903-E51E2278A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F441F-2ECE-484C-A65B-583616694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A4C1-55CA-C842-ABB4-35B35A6D7A01}" type="datetimeFigureOut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18A55-032A-ED4E-939B-A4EB352F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9CD55-9285-DF47-824A-DFC3CC47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1A24-1749-3442-AD3C-819E2600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A12E4-87B1-2A4E-9241-E0CA31B44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BA5BE-841E-774B-9307-5AE654456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7DF38-DC59-2147-B9C9-F484EC302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2A4C1-55CA-C842-ABB4-35B35A6D7A01}" type="datetimeFigureOut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9EF3E-E4F9-9547-84B8-5CFD80FCF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A22AD-C97D-E44E-9FAE-570D04495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41A24-1749-3442-AD3C-819E2600A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8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tif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40BA-6EC8-0545-A4F0-C604FC1ABD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Extended Data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2ECBB-5DA8-5145-A94B-F86C7A6971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966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380694-A705-0B47-AA09-8ADE21F7B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12322"/>
          </a:xfrm>
        </p:spPr>
        <p:txBody>
          <a:bodyPr/>
          <a:lstStyle/>
          <a:p>
            <a:r>
              <a:rPr lang="en-US" b="1" dirty="0"/>
              <a:t>(A)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43DB00-FED8-2944-BF77-463EB8439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2" t="30915" b="16580"/>
          <a:stretch/>
        </p:blipFill>
        <p:spPr>
          <a:xfrm>
            <a:off x="2206487" y="1709532"/>
            <a:ext cx="8410162" cy="30214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6D60A0-AF8E-0B46-A532-6D2BF3297613}"/>
              </a:ext>
            </a:extLst>
          </p:cNvPr>
          <p:cNvSpPr txBox="1"/>
          <p:nvPr/>
        </p:nvSpPr>
        <p:spPr>
          <a:xfrm>
            <a:off x="1748460" y="4353339"/>
            <a:ext cx="501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39BC44-F373-214E-A0E1-DD77F29700C2}"/>
              </a:ext>
            </a:extLst>
          </p:cNvPr>
          <p:cNvSpPr txBox="1"/>
          <p:nvPr/>
        </p:nvSpPr>
        <p:spPr>
          <a:xfrm>
            <a:off x="1748460" y="3607089"/>
            <a:ext cx="501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64D62-FF19-AA42-B137-8F3D06140C1B}"/>
              </a:ext>
            </a:extLst>
          </p:cNvPr>
          <p:cNvSpPr txBox="1"/>
          <p:nvPr/>
        </p:nvSpPr>
        <p:spPr>
          <a:xfrm>
            <a:off x="1748460" y="2860839"/>
            <a:ext cx="501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BC60B1-6926-5F4D-8931-3AC596EF3794}"/>
              </a:ext>
            </a:extLst>
          </p:cNvPr>
          <p:cNvSpPr txBox="1"/>
          <p:nvPr/>
        </p:nvSpPr>
        <p:spPr>
          <a:xfrm>
            <a:off x="1748460" y="2114589"/>
            <a:ext cx="501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876953-6712-D946-9F2A-D251C6C77141}"/>
              </a:ext>
            </a:extLst>
          </p:cNvPr>
          <p:cNvSpPr txBox="1"/>
          <p:nvPr/>
        </p:nvSpPr>
        <p:spPr>
          <a:xfrm rot="16200000">
            <a:off x="262272" y="3000612"/>
            <a:ext cx="2141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SNV count (exome only)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C1C3FA-ECE6-DB48-B544-B810C4CA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2" b="77396"/>
          <a:stretch/>
        </p:blipFill>
        <p:spPr>
          <a:xfrm>
            <a:off x="2493895" y="609289"/>
            <a:ext cx="7942192" cy="12284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379829-8708-E641-A129-7BE6DD1F89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36" t="93781" r="27980" b="1"/>
          <a:stretch/>
        </p:blipFill>
        <p:spPr>
          <a:xfrm>
            <a:off x="2899803" y="5037966"/>
            <a:ext cx="7130375" cy="8123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7E80D8-8F7E-2D41-AE4F-EC76899F46E9}"/>
              </a:ext>
            </a:extLst>
          </p:cNvPr>
          <p:cNvSpPr txBox="1"/>
          <p:nvPr/>
        </p:nvSpPr>
        <p:spPr>
          <a:xfrm>
            <a:off x="2206487" y="4684621"/>
            <a:ext cx="110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0350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9C2ECD-E9A7-D146-A9EB-86E2591675C2}"/>
              </a:ext>
            </a:extLst>
          </p:cNvPr>
          <p:cNvSpPr txBox="1"/>
          <p:nvPr/>
        </p:nvSpPr>
        <p:spPr>
          <a:xfrm>
            <a:off x="3111856" y="4684621"/>
            <a:ext cx="110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0311B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40503-340C-A34C-8B4E-B6C04D02EAFC}"/>
              </a:ext>
            </a:extLst>
          </p:cNvPr>
          <p:cNvSpPr txBox="1"/>
          <p:nvPr/>
        </p:nvSpPr>
        <p:spPr>
          <a:xfrm>
            <a:off x="4017225" y="4684621"/>
            <a:ext cx="110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0311C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03FB7E-E742-4C43-ACF7-8F610ED399B9}"/>
              </a:ext>
            </a:extLst>
          </p:cNvPr>
          <p:cNvSpPr txBox="1"/>
          <p:nvPr/>
        </p:nvSpPr>
        <p:spPr>
          <a:xfrm>
            <a:off x="4922594" y="4684621"/>
            <a:ext cx="110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0311A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1614EA-630B-C943-98D7-635FA484FF14}"/>
              </a:ext>
            </a:extLst>
          </p:cNvPr>
          <p:cNvSpPr txBox="1"/>
          <p:nvPr/>
        </p:nvSpPr>
        <p:spPr>
          <a:xfrm>
            <a:off x="7638701" y="4684621"/>
            <a:ext cx="110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0305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516B5E-7D70-0141-A7AD-4FB5283549DC}"/>
              </a:ext>
            </a:extLst>
          </p:cNvPr>
          <p:cNvSpPr txBox="1"/>
          <p:nvPr/>
        </p:nvSpPr>
        <p:spPr>
          <a:xfrm>
            <a:off x="6733332" y="4684621"/>
            <a:ext cx="110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0340B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7DBBA2-10A8-4349-B9F6-E8985968BCE1}"/>
              </a:ext>
            </a:extLst>
          </p:cNvPr>
          <p:cNvSpPr txBox="1"/>
          <p:nvPr/>
        </p:nvSpPr>
        <p:spPr>
          <a:xfrm>
            <a:off x="5827963" y="4684621"/>
            <a:ext cx="110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0340A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295896-978F-9C46-9F67-3D48B2B4EB0C}"/>
              </a:ext>
            </a:extLst>
          </p:cNvPr>
          <p:cNvSpPr txBox="1"/>
          <p:nvPr/>
        </p:nvSpPr>
        <p:spPr>
          <a:xfrm>
            <a:off x="8544070" y="4684621"/>
            <a:ext cx="110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0316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8EFF77-7EA6-C84F-A37A-F5446CDE3AC9}"/>
              </a:ext>
            </a:extLst>
          </p:cNvPr>
          <p:cNvSpPr txBox="1"/>
          <p:nvPr/>
        </p:nvSpPr>
        <p:spPr>
          <a:xfrm>
            <a:off x="9449443" y="4684621"/>
            <a:ext cx="110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0369</a:t>
            </a:r>
          </a:p>
        </p:txBody>
      </p:sp>
    </p:spTree>
    <p:extLst>
      <p:ext uri="{BB962C8B-B14F-4D97-AF65-F5344CB8AC3E}">
        <p14:creationId xmlns:p14="http://schemas.microsoft.com/office/powerpoint/2010/main" val="187732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380694-A705-0B47-AA09-8ADE21F7B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12322"/>
          </a:xfrm>
        </p:spPr>
        <p:txBody>
          <a:bodyPr/>
          <a:lstStyle/>
          <a:p>
            <a:r>
              <a:rPr lang="en-US" b="1" dirty="0"/>
              <a:t>(B)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7E6E8E-09DD-2C40-BF60-AB46F4458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048" y="372873"/>
            <a:ext cx="1944913" cy="1944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A153E3-97F7-5242-8260-DC42E831C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048" y="2595842"/>
            <a:ext cx="1944913" cy="19449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AA8812-EC23-4B49-8101-C23829360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675" y="2595842"/>
            <a:ext cx="1944913" cy="19449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D80C7F-FFE2-1B4C-8247-598840FF9B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3302" y="2595842"/>
            <a:ext cx="1944913" cy="19449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9AF7F3-17ED-5549-B2E8-03D4690F50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0675" y="372873"/>
            <a:ext cx="1944913" cy="19449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008EF3-B27C-0943-81B5-3536B12428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3302" y="372873"/>
            <a:ext cx="1944913" cy="19449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9B285-30F6-0E45-A9AC-365A4C341D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8048" y="4793818"/>
            <a:ext cx="1944913" cy="19449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84DAE8-BEA9-2849-B607-DEC63E9CE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0675" y="4793817"/>
            <a:ext cx="1944913" cy="19449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87834B-E237-A341-86CF-3826862B4A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3301" y="4793818"/>
            <a:ext cx="1944913" cy="19449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FAAD237-736C-2143-9362-CEFF9016B595}"/>
              </a:ext>
            </a:extLst>
          </p:cNvPr>
          <p:cNvSpPr txBox="1"/>
          <p:nvPr/>
        </p:nvSpPr>
        <p:spPr>
          <a:xfrm>
            <a:off x="3333361" y="100032"/>
            <a:ext cx="87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0305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DEE709-FEF6-B740-A045-480A1929E65A}"/>
              </a:ext>
            </a:extLst>
          </p:cNvPr>
          <p:cNvSpPr txBox="1"/>
          <p:nvPr/>
        </p:nvSpPr>
        <p:spPr>
          <a:xfrm>
            <a:off x="5543374" y="100032"/>
            <a:ext cx="87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0340A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285FA0-D6C1-7C42-8036-B02E7FD330B6}"/>
              </a:ext>
            </a:extLst>
          </p:cNvPr>
          <p:cNvSpPr txBox="1"/>
          <p:nvPr/>
        </p:nvSpPr>
        <p:spPr>
          <a:xfrm>
            <a:off x="7706001" y="100032"/>
            <a:ext cx="87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0340B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77C519-A074-5E48-B9CF-F5DC1F061137}"/>
              </a:ext>
            </a:extLst>
          </p:cNvPr>
          <p:cNvSpPr txBox="1"/>
          <p:nvPr/>
        </p:nvSpPr>
        <p:spPr>
          <a:xfrm>
            <a:off x="3343539" y="2317786"/>
            <a:ext cx="87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0311A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22396A-8977-5243-B563-FFB899010C05}"/>
              </a:ext>
            </a:extLst>
          </p:cNvPr>
          <p:cNvSpPr txBox="1"/>
          <p:nvPr/>
        </p:nvSpPr>
        <p:spPr>
          <a:xfrm>
            <a:off x="5553552" y="2317786"/>
            <a:ext cx="87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0311B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BA3B85-AA5C-C04E-BA5A-CE6D97CB6FA6}"/>
              </a:ext>
            </a:extLst>
          </p:cNvPr>
          <p:cNvSpPr txBox="1"/>
          <p:nvPr/>
        </p:nvSpPr>
        <p:spPr>
          <a:xfrm>
            <a:off x="7716179" y="2317786"/>
            <a:ext cx="87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0311C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E73C38-A84E-8645-849D-88E495964D4D}"/>
              </a:ext>
            </a:extLst>
          </p:cNvPr>
          <p:cNvSpPr txBox="1"/>
          <p:nvPr/>
        </p:nvSpPr>
        <p:spPr>
          <a:xfrm>
            <a:off x="3343539" y="4520976"/>
            <a:ext cx="87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0316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FB6CB3-5171-E948-85D6-F86EC5C79CE0}"/>
              </a:ext>
            </a:extLst>
          </p:cNvPr>
          <p:cNvSpPr txBox="1"/>
          <p:nvPr/>
        </p:nvSpPr>
        <p:spPr>
          <a:xfrm>
            <a:off x="5553552" y="4520976"/>
            <a:ext cx="87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0350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3D341C-D0C5-9946-82E0-2D6A667EEAEA}"/>
              </a:ext>
            </a:extLst>
          </p:cNvPr>
          <p:cNvSpPr txBox="1"/>
          <p:nvPr/>
        </p:nvSpPr>
        <p:spPr>
          <a:xfrm>
            <a:off x="7716179" y="4520976"/>
            <a:ext cx="87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0369</a:t>
            </a:r>
          </a:p>
        </p:txBody>
      </p:sp>
    </p:spTree>
    <p:extLst>
      <p:ext uri="{BB962C8B-B14F-4D97-AF65-F5344CB8AC3E}">
        <p14:creationId xmlns:p14="http://schemas.microsoft.com/office/powerpoint/2010/main" val="156710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380694-A705-0B47-AA09-8ADE21F7B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12322"/>
          </a:xfrm>
        </p:spPr>
        <p:txBody>
          <a:bodyPr/>
          <a:lstStyle/>
          <a:p>
            <a:r>
              <a:rPr lang="en-US" b="1" dirty="0"/>
              <a:t>(C)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86A20D-0F4C-524E-9DAF-F72704752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70" y="133926"/>
            <a:ext cx="6070803" cy="3035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942441-A13B-024E-B8CB-1B7F7ABE6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6" y="4110805"/>
            <a:ext cx="5927324" cy="1266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6CC635-C435-EA4F-B5F6-DBB6419577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6" y="5480587"/>
            <a:ext cx="5927324" cy="1266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933E3D-781E-E342-8FE9-26E63ADC2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3608" y="5501696"/>
            <a:ext cx="5679616" cy="1238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67C498-F777-064D-8BA7-F7364FC8CF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3608" y="4138522"/>
            <a:ext cx="5679616" cy="12387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AA664F-3F67-8E4E-8522-851312F08686}"/>
              </a:ext>
            </a:extLst>
          </p:cNvPr>
          <p:cNvSpPr txBox="1"/>
          <p:nvPr/>
        </p:nvSpPr>
        <p:spPr>
          <a:xfrm>
            <a:off x="470335" y="3371788"/>
            <a:ext cx="545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COSMIC v2 catalog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CD2355-7154-AA4B-ADB2-1ADFE5451E3E}"/>
              </a:ext>
            </a:extLst>
          </p:cNvPr>
          <p:cNvSpPr txBox="1"/>
          <p:nvPr/>
        </p:nvSpPr>
        <p:spPr>
          <a:xfrm>
            <a:off x="6613864" y="3374539"/>
            <a:ext cx="545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COSMIC v3 catalog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BA9DE0B-6387-654A-9032-4117AA3648A3}"/>
              </a:ext>
            </a:extLst>
          </p:cNvPr>
          <p:cNvSpPr/>
          <p:nvPr/>
        </p:nvSpPr>
        <p:spPr>
          <a:xfrm rot="5400000">
            <a:off x="3069677" y="1156441"/>
            <a:ext cx="265885" cy="54553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E3B47C9C-BA1A-4341-8F2E-653637208E79}"/>
              </a:ext>
            </a:extLst>
          </p:cNvPr>
          <p:cNvSpPr/>
          <p:nvPr/>
        </p:nvSpPr>
        <p:spPr>
          <a:xfrm rot="5400000">
            <a:off x="9208586" y="1156443"/>
            <a:ext cx="265885" cy="54553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9D1A5396-4BA4-EF42-803B-193130F4C23E}"/>
              </a:ext>
            </a:extLst>
          </p:cNvPr>
          <p:cNvSpPr/>
          <p:nvPr/>
        </p:nvSpPr>
        <p:spPr>
          <a:xfrm>
            <a:off x="7182035" y="275208"/>
            <a:ext cx="301841" cy="26544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B8E13B-37D3-704E-9FF2-1225B3CA1B99}"/>
              </a:ext>
            </a:extLst>
          </p:cNvPr>
          <p:cNvSpPr txBox="1"/>
          <p:nvPr/>
        </p:nvSpPr>
        <p:spPr>
          <a:xfrm>
            <a:off x="7563775" y="1417532"/>
            <a:ext cx="264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this paper</a:t>
            </a:r>
          </a:p>
        </p:txBody>
      </p:sp>
    </p:spTree>
    <p:extLst>
      <p:ext uri="{BB962C8B-B14F-4D97-AF65-F5344CB8AC3E}">
        <p14:creationId xmlns:p14="http://schemas.microsoft.com/office/powerpoint/2010/main" val="184660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380694-A705-0B47-AA09-8ADE21F7B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12322"/>
          </a:xfrm>
        </p:spPr>
        <p:txBody>
          <a:bodyPr/>
          <a:lstStyle/>
          <a:p>
            <a:r>
              <a:rPr lang="en-US" b="1" dirty="0"/>
              <a:t>(D)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9AAE92-3E03-7249-9CE9-F78553EFE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8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380694-A705-0B47-AA09-8ADE21F7B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12322"/>
          </a:xfrm>
        </p:spPr>
        <p:txBody>
          <a:bodyPr/>
          <a:lstStyle/>
          <a:p>
            <a:r>
              <a:rPr lang="en-US" b="1"/>
              <a:t>(E)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BF4308-0C6A-B649-B686-99DF7606C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69" y="0"/>
            <a:ext cx="10351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1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EF17BD01-1ED3-B34E-9A9E-640398AB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12322"/>
          </a:xfrm>
        </p:spPr>
        <p:txBody>
          <a:bodyPr/>
          <a:lstStyle/>
          <a:p>
            <a:r>
              <a:rPr lang="en-US" b="1" dirty="0"/>
              <a:t>(F)</a:t>
            </a:r>
          </a:p>
        </p:txBody>
      </p:sp>
      <p:pic>
        <p:nvPicPr>
          <p:cNvPr id="3" name="Picture 2" descr="A picture containing light, game&#10;&#10;Description automatically generated">
            <a:extLst>
              <a:ext uri="{FF2B5EF4-FFF2-40B4-BE49-F238E27FC236}">
                <a16:creationId xmlns:a16="http://schemas.microsoft.com/office/drawing/2014/main" id="{E7B60BE5-1B9B-4547-8852-DD3E76695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4133"/>
            <a:ext cx="12192000" cy="384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1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7E66EC-0BD5-DD4F-A6FD-17DD323C5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281" y="237994"/>
            <a:ext cx="5894835" cy="6382011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27631DDB-054C-2E45-A0C2-9168C360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12322"/>
          </a:xfrm>
        </p:spPr>
        <p:txBody>
          <a:bodyPr/>
          <a:lstStyle/>
          <a:p>
            <a:r>
              <a:rPr lang="en-US" b="1" dirty="0"/>
              <a:t>(G)</a:t>
            </a:r>
          </a:p>
        </p:txBody>
      </p:sp>
    </p:spTree>
    <p:extLst>
      <p:ext uri="{BB962C8B-B14F-4D97-AF65-F5344CB8AC3E}">
        <p14:creationId xmlns:p14="http://schemas.microsoft.com/office/powerpoint/2010/main" val="3562036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151</Words>
  <Application>Microsoft Macintosh PowerPoint</Application>
  <PresentationFormat>Widescreen</PresentationFormat>
  <Paragraphs>51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Extended Data 6</vt:lpstr>
      <vt:lpstr>(A)</vt:lpstr>
      <vt:lpstr>(B)</vt:lpstr>
      <vt:lpstr>(C)</vt:lpstr>
      <vt:lpstr>(D)</vt:lpstr>
      <vt:lpstr>(E)</vt:lpstr>
      <vt:lpstr>(F)</vt:lpstr>
      <vt:lpstr>(G)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Data 6</dc:title>
  <dc:creator>Andrew Uzilov</dc:creator>
  <cp:lastModifiedBy>Huan Wang</cp:lastModifiedBy>
  <cp:revision>59</cp:revision>
  <dcterms:created xsi:type="dcterms:W3CDTF">2020-05-31T11:46:23Z</dcterms:created>
  <dcterms:modified xsi:type="dcterms:W3CDTF">2020-06-22T00:30:22Z</dcterms:modified>
</cp:coreProperties>
</file>