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79" d="100"/>
          <a:sy n="179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athology\files\users\zhangh11\Documents\My Pictures\2019-02-08 NG\BNG-190213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386"/>
          <a:stretch/>
        </p:blipFill>
        <p:spPr bwMode="auto">
          <a:xfrm>
            <a:off x="2434791" y="1636704"/>
            <a:ext cx="2518209" cy="339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57744" y="3121223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480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0013" y="2613471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720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8370" y="188776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1048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5283" y="1675578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1236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97679" y="1102048"/>
            <a:ext cx="685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Young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0559" y="1116946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139959" y="1379047"/>
            <a:ext cx="731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64279" y="1352138"/>
            <a:ext cx="623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SS31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9959" y="1371830"/>
            <a:ext cx="23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9059" y="1386944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978159" y="1382412"/>
            <a:ext cx="731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97756" y="1366764"/>
            <a:ext cx="23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6856" y="1381878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84194" y="35814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242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08051" y="4188521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146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57744" y="465297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65857" y="304800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2019-02-08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833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:\PUBLIC\Huiliang Zhang\BNG\2019-02-22 BNG\Coomassie blue-190222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" t="5040" r="3675" b="1408"/>
          <a:stretch/>
        </p:blipFill>
        <p:spPr bwMode="auto">
          <a:xfrm>
            <a:off x="1751610" y="1631308"/>
            <a:ext cx="2274125" cy="348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3292215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480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2767359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720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205442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1048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184223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1236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1102048"/>
            <a:ext cx="685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Young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5080" y="1116946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404480" y="1379047"/>
            <a:ext cx="731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8800" y="1352138"/>
            <a:ext cx="623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SS31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04480" y="1371830"/>
            <a:ext cx="23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23580" y="1386944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242680" y="1382412"/>
            <a:ext cx="731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62277" y="1366764"/>
            <a:ext cx="23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81377" y="1381878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00200" y="3889999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242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00200" y="4595317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146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765857" y="304800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2019-02-22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619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:\PUBLIC\Huiliang Zhang\BNG\2019-03-08 BNG\Coomassie blue-190311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" t="5338" r="5460" b="3156"/>
          <a:stretch/>
        </p:blipFill>
        <p:spPr bwMode="auto">
          <a:xfrm flipH="1">
            <a:off x="1853267" y="1445097"/>
            <a:ext cx="2326391" cy="358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3292215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480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2767359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720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205442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1048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184223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1236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1102048"/>
            <a:ext cx="685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Young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5080" y="1116946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404480" y="1379047"/>
            <a:ext cx="731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8800" y="1352138"/>
            <a:ext cx="623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SS31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04480" y="1371830"/>
            <a:ext cx="23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23580" y="1386944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242680" y="1382412"/>
            <a:ext cx="731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62277" y="1366764"/>
            <a:ext cx="23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81377" y="1381878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00200" y="3889999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242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00200" y="4595317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146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765857" y="304800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2019-03-08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409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:\PUBLIC\Huiliang Zhang\BNG\2019-03-15 BNG\Commassie-190315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2" t="7181" r="6647" b="2551"/>
          <a:stretch/>
        </p:blipFill>
        <p:spPr bwMode="auto">
          <a:xfrm>
            <a:off x="1841612" y="1596329"/>
            <a:ext cx="2439443" cy="378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3292215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480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2767359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720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205442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1048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184223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1236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1102048"/>
            <a:ext cx="685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Young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5080" y="1116946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404480" y="1379047"/>
            <a:ext cx="731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8800" y="1352138"/>
            <a:ext cx="623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SS31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04480" y="1371830"/>
            <a:ext cx="23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23580" y="1386944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242680" y="1382412"/>
            <a:ext cx="731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62277" y="1366764"/>
            <a:ext cx="23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81377" y="1381878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00200" y="3889999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242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00200" y="4595317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146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765857" y="304800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2019-03-15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342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:\PUBLIC\Huiliang Zhang\BNG\2020-04-24 BNG\IMG_146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12" t="31678" r="10146" b="12253"/>
          <a:stretch/>
        </p:blipFill>
        <p:spPr bwMode="auto">
          <a:xfrm rot="5400000">
            <a:off x="1314986" y="2130329"/>
            <a:ext cx="3245043" cy="221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8026" y="3198245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480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0295" y="2690493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720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8652" y="196478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1048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5565" y="175260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1236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1102048"/>
            <a:ext cx="685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Young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5080" y="1116946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404480" y="1379047"/>
            <a:ext cx="731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8800" y="1352138"/>
            <a:ext cx="623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SS31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04480" y="1371830"/>
            <a:ext cx="23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23580" y="1386944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242680" y="1382412"/>
            <a:ext cx="731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62277" y="1366764"/>
            <a:ext cx="23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81377" y="1381878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476" y="3809502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242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8333" y="4416623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146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65857" y="304800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2020-04-24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178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:\PUBLIC\Huiliang Zhang\BNG\2020-05-01 NG\BNG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47" t="21439" r="3728" b="19087"/>
          <a:stretch/>
        </p:blipFill>
        <p:spPr bwMode="auto">
          <a:xfrm rot="5400000">
            <a:off x="2366185" y="2823385"/>
            <a:ext cx="3859027" cy="22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32928" y="4116777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480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5197" y="3609025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720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3554" y="288331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1048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00467" y="2671132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1236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97102" y="1528132"/>
            <a:ext cx="685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Young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9982" y="1543030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739382" y="1805131"/>
            <a:ext cx="731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63702" y="1778222"/>
            <a:ext cx="623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SS31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65940" y="1797914"/>
            <a:ext cx="23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58482" y="1813028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577582" y="1808496"/>
            <a:ext cx="731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97179" y="1792848"/>
            <a:ext cx="23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92502" y="1807962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59378" y="4728034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242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83235" y="5335155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146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13457" y="1196257"/>
            <a:ext cx="15392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Commassie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Blue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65857" y="304800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2020-05-01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004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87</Words>
  <Application>Microsoft Office PowerPoint</Application>
  <PresentationFormat>On-screen Show (4:3)</PresentationFormat>
  <Paragraphs>86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Huiliang Zhang</dc:creator>
  <cp:lastModifiedBy>Huiliang Zhang</cp:lastModifiedBy>
  <cp:revision>7</cp:revision>
  <dcterms:created xsi:type="dcterms:W3CDTF">2006-08-16T00:00:00Z</dcterms:created>
  <dcterms:modified xsi:type="dcterms:W3CDTF">2020-06-02T00:29:27Z</dcterms:modified>
</cp:coreProperties>
</file>