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7"/>
  </p:normalViewPr>
  <p:slideViewPr>
    <p:cSldViewPr snapToGrid="0" snapToObjects="1">
      <p:cViewPr varScale="1">
        <p:scale>
          <a:sx n="117" d="100"/>
          <a:sy n="117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AAAF-E13B-804E-A63E-345271A1D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E90B1-5372-A64D-A9B0-877C9DF89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FB74B-EC53-924C-B051-165CF2A3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E88B-4CE3-6F48-88EA-4C179C0D5629}" type="datetimeFigureOut">
              <a:rPr lang="en-US" smtClean="0"/>
              <a:t>12/29/20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0B3BA-6CCE-1E41-90C5-59EA5AEF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F26FF-0C9D-3A42-840E-E811E86C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B4C3-F8B1-B045-A7DD-BAF7B57A3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9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6EE4A-F3A3-8C44-ADB5-9E7C58DF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CC987-3CAA-B144-82FE-F13A59A59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CA2B3-BA1A-6441-A014-53F8CE9E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E88B-4CE3-6F48-88EA-4C179C0D5629}" type="datetimeFigureOut">
              <a:rPr lang="en-US" smtClean="0"/>
              <a:t>12/29/20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8138E-4219-1D49-A8BD-B0C7CF24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57DC4-447D-894E-B414-5B1FECE3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B4C3-F8B1-B045-A7DD-BAF7B57A3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37C19-D9AC-3846-AE6E-8691086D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3E837F-E7F0-5747-91CA-DE87F7EC2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4E3E9-0257-C446-B07E-3219310F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E88B-4CE3-6F48-88EA-4C179C0D5629}" type="datetimeFigureOut">
              <a:rPr lang="en-US" smtClean="0"/>
              <a:t>12/29/20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018FD-A102-CA47-B309-DB1FCDA3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FCD9-D8BE-8346-8271-803E6D11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B4C3-F8B1-B045-A7DD-BAF7B57A3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7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16E2-3F70-D14A-A9A7-E4E60C29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32BE2-7CF1-7D43-BB81-308D1DF19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B25EC-3B74-E24B-A5D9-D116D60A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E88B-4CE3-6F48-88EA-4C179C0D5629}" type="datetimeFigureOut">
              <a:rPr lang="en-US" smtClean="0"/>
              <a:t>12/29/20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D7F1-DBDA-AD4B-949A-58F1CED7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B231E-5402-864B-9D86-DC59C4D0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B4C3-F8B1-B045-A7DD-BAF7B57A3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5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D34C-C44B-C748-A5AF-A9F3DE61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E5C03-6D1F-E940-BE2E-08C74AEC2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12C4C-837C-CB42-A800-AE00426B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E88B-4CE3-6F48-88EA-4C179C0D5629}" type="datetimeFigureOut">
              <a:rPr lang="en-US" smtClean="0"/>
              <a:t>12/29/20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8E5B2-B29C-D54A-981D-F835D6C1C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D3470-A604-0F4F-89BD-5239C0EE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B4C3-F8B1-B045-A7DD-BAF7B57A3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7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8947-C8D7-7E4C-87BD-4DE22295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9BFBE-59A1-0D45-9614-1946BB270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91657-EC35-8C44-8581-02A645FC4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3C10B-968B-DF4E-BA01-C8BC6514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E88B-4CE3-6F48-88EA-4C179C0D5629}" type="datetimeFigureOut">
              <a:rPr lang="en-US" smtClean="0"/>
              <a:t>12/29/20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02281-F45F-4B4D-AB41-2159730A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5312E-D8F7-F947-A351-A0CD1C96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B4C3-F8B1-B045-A7DD-BAF7B57A3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3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33B4B-B324-BA42-9939-0172D3BD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2DC4D-60A3-EC42-8086-9FB8D1CA0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34B0C-F2EC-0040-9C7A-5F0A5345B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CAC0D-8233-C34E-B356-C00C2FBEC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D5D5A-A6BF-E542-BE2E-FF054C1E0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AD5F5E-4C33-D448-AB0F-91AF0DE2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E88B-4CE3-6F48-88EA-4C179C0D5629}" type="datetimeFigureOut">
              <a:rPr lang="en-US" smtClean="0"/>
              <a:t>12/29/20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982E54-8B57-8C4F-B089-3201AB49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CF256-7C94-3545-B144-4608F041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B4C3-F8B1-B045-A7DD-BAF7B57A3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5EBB5-7327-A14B-AD19-AEBA0868F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7D158-4D0E-4942-83B0-0239EA9C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E88B-4CE3-6F48-88EA-4C179C0D5629}" type="datetimeFigureOut">
              <a:rPr lang="en-US" smtClean="0"/>
              <a:t>12/29/20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61AD9-D706-A54E-9DA4-7913F888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302AB-8477-8D40-9DFA-BB9F9801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B4C3-F8B1-B045-A7DD-BAF7B57A3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9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B14B8-3755-FE4B-82BA-5FFAD2C4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E88B-4CE3-6F48-88EA-4C179C0D5629}" type="datetimeFigureOut">
              <a:rPr lang="en-US" smtClean="0"/>
              <a:t>12/29/20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F304F-45F9-0149-AE78-6395483A3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62C92-1EF3-1648-9469-28E20048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B4C3-F8B1-B045-A7DD-BAF7B57A3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8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D1787-A679-8449-A9B1-228B1328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4F9D6-4E2D-AB4B-8CCB-444F5BED1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F25EE-9496-074C-A9EF-E69B4B20F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F2847-1636-2F45-99B1-BE84122CE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E88B-4CE3-6F48-88EA-4C179C0D5629}" type="datetimeFigureOut">
              <a:rPr lang="en-US" smtClean="0"/>
              <a:t>12/29/20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78554-43A7-D14A-864B-EBE924D0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0F123-2BDA-F243-BACB-DA3817B1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B4C3-F8B1-B045-A7DD-BAF7B57A3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9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B2E-EEBC-8E46-BFBA-073D53F8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CF22BF-CD5D-D240-A01E-DE720E2F1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8A511-4A73-754A-8325-87E9A13DB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AEB11-0E63-6F44-B9B4-F37921ED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E88B-4CE3-6F48-88EA-4C179C0D5629}" type="datetimeFigureOut">
              <a:rPr lang="en-US" smtClean="0"/>
              <a:t>12/29/20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1D4FF-B88C-4B45-A45B-A5D27872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8216C-1E48-3643-B1B6-AA3D5C17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B4C3-F8B1-B045-A7DD-BAF7B57A3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5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40E70-C4B1-B948-B0E7-B6A238FB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E7BE1-B753-1A45-BAC6-CEB35E548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D075E-3FEC-CB4D-A0D8-112C1EBFD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3E88B-4CE3-6F48-88EA-4C179C0D5629}" type="datetimeFigureOut">
              <a:rPr lang="en-US" smtClean="0"/>
              <a:t>12/29/20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1C6DD-FE07-4149-8DA9-FF401A458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72F81-1A9C-8141-A927-91EDE1587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2B4C3-F8B1-B045-A7DD-BAF7B57A3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C013EC-93D0-2549-BE73-07CF3EB6C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520" y="2044746"/>
            <a:ext cx="3751657" cy="30132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303A4-70BA-844E-8861-44116004D417}"/>
              </a:ext>
            </a:extLst>
          </p:cNvPr>
          <p:cNvSpPr txBox="1"/>
          <p:nvPr/>
        </p:nvSpPr>
        <p:spPr>
          <a:xfrm>
            <a:off x="4182233" y="1120141"/>
            <a:ext cx="119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D9BD47-6C5C-6240-A54F-C0AB4A290C2C}"/>
              </a:ext>
            </a:extLst>
          </p:cNvPr>
          <p:cNvSpPr txBox="1"/>
          <p:nvPr/>
        </p:nvSpPr>
        <p:spPr>
          <a:xfrm>
            <a:off x="6322914" y="236669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F76F18-585A-0540-900B-CEA50A605298}"/>
              </a:ext>
            </a:extLst>
          </p:cNvPr>
          <p:cNvSpPr txBox="1"/>
          <p:nvPr/>
        </p:nvSpPr>
        <p:spPr>
          <a:xfrm>
            <a:off x="6320273" y="260923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6CBAA-C1AF-CD42-ABD4-6EE6C2A88670}"/>
              </a:ext>
            </a:extLst>
          </p:cNvPr>
          <p:cNvSpPr txBox="1"/>
          <p:nvPr/>
        </p:nvSpPr>
        <p:spPr>
          <a:xfrm>
            <a:off x="6317632" y="28170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E93838-5AE9-D84C-BEAA-25894F1EDC0D}"/>
              </a:ext>
            </a:extLst>
          </p:cNvPr>
          <p:cNvSpPr txBox="1"/>
          <p:nvPr/>
        </p:nvSpPr>
        <p:spPr>
          <a:xfrm>
            <a:off x="6317632" y="31737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878944-552E-DA4D-8958-0CF67613B026}"/>
              </a:ext>
            </a:extLst>
          </p:cNvPr>
          <p:cNvSpPr txBox="1"/>
          <p:nvPr/>
        </p:nvSpPr>
        <p:spPr>
          <a:xfrm>
            <a:off x="6317632" y="35303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147EB-2558-F44E-926F-61AD36B622F8}"/>
              </a:ext>
            </a:extLst>
          </p:cNvPr>
          <p:cNvSpPr txBox="1"/>
          <p:nvPr/>
        </p:nvSpPr>
        <p:spPr>
          <a:xfrm>
            <a:off x="6321868" y="171679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8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FAF00-7AB2-D04C-AEB0-362BB01FF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02" y="1953306"/>
            <a:ext cx="3611968" cy="2973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7E45F1-A04A-AB43-8779-16F6E2F63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399" y="1940121"/>
            <a:ext cx="3611968" cy="32548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D56D83-D49D-B647-A8AB-E108F24A928C}"/>
              </a:ext>
            </a:extLst>
          </p:cNvPr>
          <p:cNvSpPr txBox="1"/>
          <p:nvPr/>
        </p:nvSpPr>
        <p:spPr>
          <a:xfrm>
            <a:off x="6964563" y="4993870"/>
            <a:ext cx="113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Anti-HER2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F7F64-3AD0-3D44-8F5D-2F620E0E9914}"/>
              </a:ext>
            </a:extLst>
          </p:cNvPr>
          <p:cNvSpPr txBox="1"/>
          <p:nvPr/>
        </p:nvSpPr>
        <p:spPr>
          <a:xfrm>
            <a:off x="3518437" y="4926694"/>
            <a:ext cx="13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</a:t>
            </a:r>
            <a:r>
              <a:rPr lang="en-US" dirty="0" err="1"/>
              <a:t>EpCAM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F4CFF2-0C53-B841-8872-243029E27279}"/>
              </a:ext>
            </a:extLst>
          </p:cNvPr>
          <p:cNvSpPr txBox="1"/>
          <p:nvPr/>
        </p:nvSpPr>
        <p:spPr>
          <a:xfrm>
            <a:off x="8675291" y="4944379"/>
            <a:ext cx="13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</a:t>
            </a:r>
            <a:r>
              <a:rPr lang="en-US" dirty="0" err="1"/>
              <a:t>EpCAM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953CD7-E9D8-2443-9947-78B688D0A5DA}"/>
              </a:ext>
            </a:extLst>
          </p:cNvPr>
          <p:cNvCxnSpPr>
            <a:cxnSpLocks/>
          </p:cNvCxnSpPr>
          <p:nvPr/>
        </p:nvCxnSpPr>
        <p:spPr>
          <a:xfrm flipH="1">
            <a:off x="4948468" y="3567548"/>
            <a:ext cx="2362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8DE09F-49C2-4F42-A43A-D25F929B8447}"/>
              </a:ext>
            </a:extLst>
          </p:cNvPr>
          <p:cNvCxnSpPr>
            <a:cxnSpLocks/>
          </p:cNvCxnSpPr>
          <p:nvPr/>
        </p:nvCxnSpPr>
        <p:spPr>
          <a:xfrm flipH="1">
            <a:off x="4948468" y="3708373"/>
            <a:ext cx="2362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9FC2D1-A9DC-624C-AC88-FA703CA71383}"/>
              </a:ext>
            </a:extLst>
          </p:cNvPr>
          <p:cNvCxnSpPr/>
          <p:nvPr/>
        </p:nvCxnSpPr>
        <p:spPr>
          <a:xfrm>
            <a:off x="6609801" y="2440648"/>
            <a:ext cx="32334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12C7635-7952-A448-BE53-A9CC9FDB482C}"/>
              </a:ext>
            </a:extLst>
          </p:cNvPr>
          <p:cNvCxnSpPr>
            <a:cxnSpLocks/>
          </p:cNvCxnSpPr>
          <p:nvPr/>
        </p:nvCxnSpPr>
        <p:spPr>
          <a:xfrm flipH="1">
            <a:off x="10205097" y="3555972"/>
            <a:ext cx="2362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A878F9-25CE-E443-BD72-31C896D67B7C}"/>
              </a:ext>
            </a:extLst>
          </p:cNvPr>
          <p:cNvCxnSpPr>
            <a:cxnSpLocks/>
          </p:cNvCxnSpPr>
          <p:nvPr/>
        </p:nvCxnSpPr>
        <p:spPr>
          <a:xfrm flipH="1">
            <a:off x="10205097" y="3696797"/>
            <a:ext cx="2362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3D9BD47-6C5C-6240-A54F-C0AB4A290C2C}"/>
              </a:ext>
            </a:extLst>
          </p:cNvPr>
          <p:cNvSpPr txBox="1"/>
          <p:nvPr/>
        </p:nvSpPr>
        <p:spPr>
          <a:xfrm>
            <a:off x="2985354" y="22752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F76F18-585A-0540-900B-CEA50A605298}"/>
              </a:ext>
            </a:extLst>
          </p:cNvPr>
          <p:cNvSpPr txBox="1"/>
          <p:nvPr/>
        </p:nvSpPr>
        <p:spPr>
          <a:xfrm>
            <a:off x="2982713" y="251779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6CBAA-C1AF-CD42-ABD4-6EE6C2A88670}"/>
              </a:ext>
            </a:extLst>
          </p:cNvPr>
          <p:cNvSpPr txBox="1"/>
          <p:nvPr/>
        </p:nvSpPr>
        <p:spPr>
          <a:xfrm>
            <a:off x="2980072" y="27256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E93838-5AE9-D84C-BEAA-25894F1EDC0D}"/>
              </a:ext>
            </a:extLst>
          </p:cNvPr>
          <p:cNvSpPr txBox="1"/>
          <p:nvPr/>
        </p:nvSpPr>
        <p:spPr>
          <a:xfrm>
            <a:off x="2980072" y="3082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878944-552E-DA4D-8958-0CF67613B026}"/>
              </a:ext>
            </a:extLst>
          </p:cNvPr>
          <p:cNvSpPr txBox="1"/>
          <p:nvPr/>
        </p:nvSpPr>
        <p:spPr>
          <a:xfrm>
            <a:off x="2980072" y="34389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147EB-2558-F44E-926F-61AD36B622F8}"/>
              </a:ext>
            </a:extLst>
          </p:cNvPr>
          <p:cNvSpPr txBox="1"/>
          <p:nvPr/>
        </p:nvSpPr>
        <p:spPr>
          <a:xfrm>
            <a:off x="2984308" y="162535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kD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AD0B60-C675-6B4C-9241-5454760A7A0F}"/>
              </a:ext>
            </a:extLst>
          </p:cNvPr>
          <p:cNvSpPr/>
          <p:nvPr/>
        </p:nvSpPr>
        <p:spPr>
          <a:xfrm>
            <a:off x="714602" y="2156523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HER2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9C8DD1-E271-0A4C-9B2D-D9843B40A473}"/>
              </a:ext>
            </a:extLst>
          </p:cNvPr>
          <p:cNvSpPr txBox="1"/>
          <p:nvPr/>
        </p:nvSpPr>
        <p:spPr>
          <a:xfrm>
            <a:off x="10390890" y="3408224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EpCAM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77712B-A802-5641-9F21-315A7C311FB8}"/>
              </a:ext>
            </a:extLst>
          </p:cNvPr>
          <p:cNvSpPr txBox="1"/>
          <p:nvPr/>
        </p:nvSpPr>
        <p:spPr>
          <a:xfrm>
            <a:off x="5338821" y="3408224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EpCAM</a:t>
            </a:r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456388-D184-7B4C-A071-FBE494B8E324}"/>
              </a:ext>
            </a:extLst>
          </p:cNvPr>
          <p:cNvCxnSpPr/>
          <p:nvPr/>
        </p:nvCxnSpPr>
        <p:spPr>
          <a:xfrm>
            <a:off x="1397802" y="2459917"/>
            <a:ext cx="32334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361C01C-F36B-D24A-BACF-EA92905305BA}"/>
              </a:ext>
            </a:extLst>
          </p:cNvPr>
          <p:cNvSpPr/>
          <p:nvPr/>
        </p:nvSpPr>
        <p:spPr>
          <a:xfrm>
            <a:off x="5864302" y="2255982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HER2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AAF32D-1BAE-5845-9014-C5820FC17E9B}"/>
              </a:ext>
            </a:extLst>
          </p:cNvPr>
          <p:cNvSpPr/>
          <p:nvPr/>
        </p:nvSpPr>
        <p:spPr>
          <a:xfrm>
            <a:off x="11014002" y="2355441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HER2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B3C581-47BF-F243-B38D-01E53EAAA8D9}"/>
              </a:ext>
            </a:extLst>
          </p:cNvPr>
          <p:cNvSpPr/>
          <p:nvPr/>
        </p:nvSpPr>
        <p:spPr>
          <a:xfrm>
            <a:off x="7678435" y="5805803"/>
            <a:ext cx="2223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Longer exposure time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A63BC9-B4AD-2347-A4A5-DC1DE60DD28E}"/>
              </a:ext>
            </a:extLst>
          </p:cNvPr>
          <p:cNvSpPr txBox="1"/>
          <p:nvPr/>
        </p:nvSpPr>
        <p:spPr>
          <a:xfrm>
            <a:off x="8321007" y="232832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35E23B-59DD-DD4C-A372-BD657D6E08C0}"/>
              </a:ext>
            </a:extLst>
          </p:cNvPr>
          <p:cNvSpPr txBox="1"/>
          <p:nvPr/>
        </p:nvSpPr>
        <p:spPr>
          <a:xfrm>
            <a:off x="8318366" y="257086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0C93A6-5DEB-9040-9AD3-560FC0F0303A}"/>
              </a:ext>
            </a:extLst>
          </p:cNvPr>
          <p:cNvSpPr txBox="1"/>
          <p:nvPr/>
        </p:nvSpPr>
        <p:spPr>
          <a:xfrm>
            <a:off x="8315725" y="27786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C91E1A-1263-8B48-A2F4-FEDB830894DD}"/>
              </a:ext>
            </a:extLst>
          </p:cNvPr>
          <p:cNvSpPr txBox="1"/>
          <p:nvPr/>
        </p:nvSpPr>
        <p:spPr>
          <a:xfrm>
            <a:off x="8315725" y="3135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5DC1C9-27D8-764F-B176-3653B6D7E034}"/>
              </a:ext>
            </a:extLst>
          </p:cNvPr>
          <p:cNvSpPr txBox="1"/>
          <p:nvPr/>
        </p:nvSpPr>
        <p:spPr>
          <a:xfrm>
            <a:off x="8315725" y="34920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7DE6A7-D27A-2843-8745-6F5C5CBF3A27}"/>
              </a:ext>
            </a:extLst>
          </p:cNvPr>
          <p:cNvSpPr txBox="1"/>
          <p:nvPr/>
        </p:nvSpPr>
        <p:spPr>
          <a:xfrm>
            <a:off x="8276417" y="176551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kD</a:t>
            </a:r>
            <a:endParaRPr lang="en-US" dirty="0"/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7641BA6C-7DBD-9544-92BD-BA9B8D8FC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406403"/>
              </p:ext>
            </p:extLst>
          </p:nvPr>
        </p:nvGraphicFramePr>
        <p:xfrm>
          <a:off x="3297393" y="1121374"/>
          <a:ext cx="1651076" cy="816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176">
                  <a:extLst>
                    <a:ext uri="{9D8B030D-6E8A-4147-A177-3AD203B41FA5}">
                      <a16:colId xmlns:a16="http://schemas.microsoft.com/office/drawing/2014/main" val="2883948182"/>
                    </a:ext>
                  </a:extLst>
                </a:gridCol>
                <a:gridCol w="325790">
                  <a:extLst>
                    <a:ext uri="{9D8B030D-6E8A-4147-A177-3AD203B41FA5}">
                      <a16:colId xmlns:a16="http://schemas.microsoft.com/office/drawing/2014/main" val="3754510275"/>
                    </a:ext>
                  </a:extLst>
                </a:gridCol>
                <a:gridCol w="325985">
                  <a:extLst>
                    <a:ext uri="{9D8B030D-6E8A-4147-A177-3AD203B41FA5}">
                      <a16:colId xmlns:a16="http://schemas.microsoft.com/office/drawing/2014/main" val="3106537350"/>
                    </a:ext>
                  </a:extLst>
                </a:gridCol>
                <a:gridCol w="347140">
                  <a:extLst>
                    <a:ext uri="{9D8B030D-6E8A-4147-A177-3AD203B41FA5}">
                      <a16:colId xmlns:a16="http://schemas.microsoft.com/office/drawing/2014/main" val="396148161"/>
                    </a:ext>
                  </a:extLst>
                </a:gridCol>
                <a:gridCol w="325985">
                  <a:extLst>
                    <a:ext uri="{9D8B030D-6E8A-4147-A177-3AD203B41FA5}">
                      <a16:colId xmlns:a16="http://schemas.microsoft.com/office/drawing/2014/main" val="1544266734"/>
                    </a:ext>
                  </a:extLst>
                </a:gridCol>
              </a:tblGrid>
              <a:tr h="272092">
                <a:tc rowSpan="3"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MDA-MB-231</a:t>
                      </a:r>
                    </a:p>
                  </a:txBody>
                  <a:tcPr marL="0" marR="0" marT="0" marB="0" vert="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 474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575501"/>
                  </a:ext>
                </a:extLst>
              </a:tr>
              <a:tr h="272092">
                <a:tc v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cell</a:t>
                      </a:r>
                    </a:p>
                  </a:txBody>
                  <a:tcPr marL="0" marR="0" marT="0" marB="0" vert="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EVs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815115"/>
                  </a:ext>
                </a:extLst>
              </a:tr>
              <a:tr h="272092">
                <a:tc v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NZ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qEV</a:t>
                      </a:r>
                      <a:endParaRPr lang="en-NZ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46143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35AF045-5A72-FD4D-A421-48685BAC2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62513"/>
              </p:ext>
            </p:extLst>
          </p:nvPr>
        </p:nvGraphicFramePr>
        <p:xfrm>
          <a:off x="1328210" y="1121374"/>
          <a:ext cx="1651076" cy="816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176">
                  <a:extLst>
                    <a:ext uri="{9D8B030D-6E8A-4147-A177-3AD203B41FA5}">
                      <a16:colId xmlns:a16="http://schemas.microsoft.com/office/drawing/2014/main" val="2883948182"/>
                    </a:ext>
                  </a:extLst>
                </a:gridCol>
                <a:gridCol w="325790">
                  <a:extLst>
                    <a:ext uri="{9D8B030D-6E8A-4147-A177-3AD203B41FA5}">
                      <a16:colId xmlns:a16="http://schemas.microsoft.com/office/drawing/2014/main" val="3754510275"/>
                    </a:ext>
                  </a:extLst>
                </a:gridCol>
                <a:gridCol w="325985">
                  <a:extLst>
                    <a:ext uri="{9D8B030D-6E8A-4147-A177-3AD203B41FA5}">
                      <a16:colId xmlns:a16="http://schemas.microsoft.com/office/drawing/2014/main" val="3106537350"/>
                    </a:ext>
                  </a:extLst>
                </a:gridCol>
                <a:gridCol w="347140">
                  <a:extLst>
                    <a:ext uri="{9D8B030D-6E8A-4147-A177-3AD203B41FA5}">
                      <a16:colId xmlns:a16="http://schemas.microsoft.com/office/drawing/2014/main" val="396148161"/>
                    </a:ext>
                  </a:extLst>
                </a:gridCol>
                <a:gridCol w="325985">
                  <a:extLst>
                    <a:ext uri="{9D8B030D-6E8A-4147-A177-3AD203B41FA5}">
                      <a16:colId xmlns:a16="http://schemas.microsoft.com/office/drawing/2014/main" val="1544266734"/>
                    </a:ext>
                  </a:extLst>
                </a:gridCol>
              </a:tblGrid>
              <a:tr h="272092">
                <a:tc rowSpan="3"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MDA-MB-231</a:t>
                      </a:r>
                    </a:p>
                  </a:txBody>
                  <a:tcPr marL="0" marR="0" marT="0" marB="0" vert="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 474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575501"/>
                  </a:ext>
                </a:extLst>
              </a:tr>
              <a:tr h="272092">
                <a:tc v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cell</a:t>
                      </a:r>
                    </a:p>
                  </a:txBody>
                  <a:tcPr marL="0" marR="0" marT="0" marB="0" vert="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EVs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815115"/>
                  </a:ext>
                </a:extLst>
              </a:tr>
              <a:tr h="272092">
                <a:tc v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NZ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qEV</a:t>
                      </a:r>
                      <a:endParaRPr lang="en-NZ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461431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B2286D1D-5DEF-F947-B613-C83B94F8C157}"/>
              </a:ext>
            </a:extLst>
          </p:cNvPr>
          <p:cNvSpPr txBox="1"/>
          <p:nvPr/>
        </p:nvSpPr>
        <p:spPr>
          <a:xfrm>
            <a:off x="1717375" y="4942350"/>
            <a:ext cx="113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Anti-HER2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52E00D52-0F51-424D-ADF7-9CBAC96F0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794060"/>
              </p:ext>
            </p:extLst>
          </p:nvPr>
        </p:nvGraphicFramePr>
        <p:xfrm>
          <a:off x="8653519" y="1242541"/>
          <a:ext cx="1496041" cy="816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548">
                  <a:extLst>
                    <a:ext uri="{9D8B030D-6E8A-4147-A177-3AD203B41FA5}">
                      <a16:colId xmlns:a16="http://schemas.microsoft.com/office/drawing/2014/main" val="2883948182"/>
                    </a:ext>
                  </a:extLst>
                </a:gridCol>
                <a:gridCol w="295199">
                  <a:extLst>
                    <a:ext uri="{9D8B030D-6E8A-4147-A177-3AD203B41FA5}">
                      <a16:colId xmlns:a16="http://schemas.microsoft.com/office/drawing/2014/main" val="3754510275"/>
                    </a:ext>
                  </a:extLst>
                </a:gridCol>
                <a:gridCol w="295375">
                  <a:extLst>
                    <a:ext uri="{9D8B030D-6E8A-4147-A177-3AD203B41FA5}">
                      <a16:colId xmlns:a16="http://schemas.microsoft.com/office/drawing/2014/main" val="3106537350"/>
                    </a:ext>
                  </a:extLst>
                </a:gridCol>
                <a:gridCol w="314544">
                  <a:extLst>
                    <a:ext uri="{9D8B030D-6E8A-4147-A177-3AD203B41FA5}">
                      <a16:colId xmlns:a16="http://schemas.microsoft.com/office/drawing/2014/main" val="396148161"/>
                    </a:ext>
                  </a:extLst>
                </a:gridCol>
                <a:gridCol w="295375">
                  <a:extLst>
                    <a:ext uri="{9D8B030D-6E8A-4147-A177-3AD203B41FA5}">
                      <a16:colId xmlns:a16="http://schemas.microsoft.com/office/drawing/2014/main" val="1544266734"/>
                    </a:ext>
                  </a:extLst>
                </a:gridCol>
              </a:tblGrid>
              <a:tr h="272092">
                <a:tc rowSpan="3"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MDA-MB-231</a:t>
                      </a:r>
                    </a:p>
                  </a:txBody>
                  <a:tcPr marL="0" marR="0" marT="0" marB="0" vert="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 474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575501"/>
                  </a:ext>
                </a:extLst>
              </a:tr>
              <a:tr h="272092">
                <a:tc v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cell</a:t>
                      </a:r>
                    </a:p>
                  </a:txBody>
                  <a:tcPr marL="0" marR="0" marT="0" marB="0" vert="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EVs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815115"/>
                  </a:ext>
                </a:extLst>
              </a:tr>
              <a:tr h="272092">
                <a:tc v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NZ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qEV</a:t>
                      </a:r>
                      <a:endParaRPr lang="en-NZ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461431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EF42A365-08C2-C648-BF53-494276E5F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649311"/>
              </p:ext>
            </p:extLst>
          </p:nvPr>
        </p:nvGraphicFramePr>
        <p:xfrm>
          <a:off x="6551074" y="1242541"/>
          <a:ext cx="1651076" cy="816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176">
                  <a:extLst>
                    <a:ext uri="{9D8B030D-6E8A-4147-A177-3AD203B41FA5}">
                      <a16:colId xmlns:a16="http://schemas.microsoft.com/office/drawing/2014/main" val="2883948182"/>
                    </a:ext>
                  </a:extLst>
                </a:gridCol>
                <a:gridCol w="325790">
                  <a:extLst>
                    <a:ext uri="{9D8B030D-6E8A-4147-A177-3AD203B41FA5}">
                      <a16:colId xmlns:a16="http://schemas.microsoft.com/office/drawing/2014/main" val="3754510275"/>
                    </a:ext>
                  </a:extLst>
                </a:gridCol>
                <a:gridCol w="325985">
                  <a:extLst>
                    <a:ext uri="{9D8B030D-6E8A-4147-A177-3AD203B41FA5}">
                      <a16:colId xmlns:a16="http://schemas.microsoft.com/office/drawing/2014/main" val="3106537350"/>
                    </a:ext>
                  </a:extLst>
                </a:gridCol>
                <a:gridCol w="347140">
                  <a:extLst>
                    <a:ext uri="{9D8B030D-6E8A-4147-A177-3AD203B41FA5}">
                      <a16:colId xmlns:a16="http://schemas.microsoft.com/office/drawing/2014/main" val="396148161"/>
                    </a:ext>
                  </a:extLst>
                </a:gridCol>
                <a:gridCol w="325985">
                  <a:extLst>
                    <a:ext uri="{9D8B030D-6E8A-4147-A177-3AD203B41FA5}">
                      <a16:colId xmlns:a16="http://schemas.microsoft.com/office/drawing/2014/main" val="1544266734"/>
                    </a:ext>
                  </a:extLst>
                </a:gridCol>
              </a:tblGrid>
              <a:tr h="272092">
                <a:tc rowSpan="3"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MDA-MB-231</a:t>
                      </a:r>
                    </a:p>
                  </a:txBody>
                  <a:tcPr marL="0" marR="0" marT="0" marB="0" vert="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 474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575501"/>
                  </a:ext>
                </a:extLst>
              </a:tr>
              <a:tr h="272092">
                <a:tc v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cell</a:t>
                      </a:r>
                    </a:p>
                  </a:txBody>
                  <a:tcPr marL="0" marR="0" marT="0" marB="0" vert="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EVs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815115"/>
                  </a:ext>
                </a:extLst>
              </a:tr>
              <a:tr h="272092">
                <a:tc v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NZ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qEV</a:t>
                      </a:r>
                      <a:endParaRPr lang="en-NZ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461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21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A5B645-F64A-B24F-A706-FD57536C7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4"/>
          <a:stretch/>
        </p:blipFill>
        <p:spPr>
          <a:xfrm>
            <a:off x="5824961" y="1810134"/>
            <a:ext cx="2158699" cy="31368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44B54C-98C2-6748-92B7-94C6040F75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63" t="-1323" b="1"/>
          <a:stretch/>
        </p:blipFill>
        <p:spPr>
          <a:xfrm>
            <a:off x="2571749" y="1779959"/>
            <a:ext cx="2284413" cy="32555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3D3F60E-CE7B-4840-AD25-A3BD01558BBD}"/>
              </a:ext>
            </a:extLst>
          </p:cNvPr>
          <p:cNvSpPr txBox="1"/>
          <p:nvPr/>
        </p:nvSpPr>
        <p:spPr>
          <a:xfrm>
            <a:off x="4856163" y="21112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974A84-0429-5648-8AAA-A0A728BC3BAE}"/>
              </a:ext>
            </a:extLst>
          </p:cNvPr>
          <p:cNvSpPr txBox="1"/>
          <p:nvPr/>
        </p:nvSpPr>
        <p:spPr>
          <a:xfrm>
            <a:off x="4856163" y="24679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613999-BD2D-3649-8152-3B3978AE9C0D}"/>
              </a:ext>
            </a:extLst>
          </p:cNvPr>
          <p:cNvSpPr txBox="1"/>
          <p:nvPr/>
        </p:nvSpPr>
        <p:spPr>
          <a:xfrm>
            <a:off x="4856163" y="30092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721E3E-1CC1-B747-BC61-CFEF256F38F0}"/>
              </a:ext>
            </a:extLst>
          </p:cNvPr>
          <p:cNvSpPr txBox="1"/>
          <p:nvPr/>
        </p:nvSpPr>
        <p:spPr>
          <a:xfrm>
            <a:off x="4856163" y="141062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kD</a:t>
            </a:r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B8C3DC7-30F3-D442-9ACA-D8002BFBC995}"/>
              </a:ext>
            </a:extLst>
          </p:cNvPr>
          <p:cNvCxnSpPr>
            <a:cxnSpLocks/>
          </p:cNvCxnSpPr>
          <p:nvPr/>
        </p:nvCxnSpPr>
        <p:spPr>
          <a:xfrm flipH="1">
            <a:off x="8110234" y="2561599"/>
            <a:ext cx="34417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64B9A9F-9CD8-5B46-A02D-A10F631FC814}"/>
              </a:ext>
            </a:extLst>
          </p:cNvPr>
          <p:cNvSpPr txBox="1"/>
          <p:nvPr/>
        </p:nvSpPr>
        <p:spPr>
          <a:xfrm>
            <a:off x="6096000" y="4947033"/>
            <a:ext cx="135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Anti-TSG101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CDFDC7-B668-FA49-A481-E223FB11BBD5}"/>
              </a:ext>
            </a:extLst>
          </p:cNvPr>
          <p:cNvSpPr txBox="1"/>
          <p:nvPr/>
        </p:nvSpPr>
        <p:spPr>
          <a:xfrm>
            <a:off x="3049803" y="1041295"/>
            <a:ext cx="119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Composite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A365B-91E0-8B43-92FA-1878051A41CA}"/>
              </a:ext>
            </a:extLst>
          </p:cNvPr>
          <p:cNvSpPr txBox="1"/>
          <p:nvPr/>
        </p:nvSpPr>
        <p:spPr>
          <a:xfrm>
            <a:off x="8539154" y="2376933"/>
            <a:ext cx="89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TSG101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C06F0BF-C8EA-4E48-9D69-94FD7352C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56103"/>
              </p:ext>
            </p:extLst>
          </p:nvPr>
        </p:nvGraphicFramePr>
        <p:xfrm>
          <a:off x="5903597" y="1001010"/>
          <a:ext cx="1973246" cy="816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822">
                  <a:extLst>
                    <a:ext uri="{9D8B030D-6E8A-4147-A177-3AD203B41FA5}">
                      <a16:colId xmlns:a16="http://schemas.microsoft.com/office/drawing/2014/main" val="2883948182"/>
                    </a:ext>
                  </a:extLst>
                </a:gridCol>
                <a:gridCol w="389361">
                  <a:extLst>
                    <a:ext uri="{9D8B030D-6E8A-4147-A177-3AD203B41FA5}">
                      <a16:colId xmlns:a16="http://schemas.microsoft.com/office/drawing/2014/main" val="3754510275"/>
                    </a:ext>
                  </a:extLst>
                </a:gridCol>
                <a:gridCol w="389593">
                  <a:extLst>
                    <a:ext uri="{9D8B030D-6E8A-4147-A177-3AD203B41FA5}">
                      <a16:colId xmlns:a16="http://schemas.microsoft.com/office/drawing/2014/main" val="3106537350"/>
                    </a:ext>
                  </a:extLst>
                </a:gridCol>
                <a:gridCol w="414877">
                  <a:extLst>
                    <a:ext uri="{9D8B030D-6E8A-4147-A177-3AD203B41FA5}">
                      <a16:colId xmlns:a16="http://schemas.microsoft.com/office/drawing/2014/main" val="396148161"/>
                    </a:ext>
                  </a:extLst>
                </a:gridCol>
                <a:gridCol w="389593">
                  <a:extLst>
                    <a:ext uri="{9D8B030D-6E8A-4147-A177-3AD203B41FA5}">
                      <a16:colId xmlns:a16="http://schemas.microsoft.com/office/drawing/2014/main" val="1544266734"/>
                    </a:ext>
                  </a:extLst>
                </a:gridCol>
              </a:tblGrid>
              <a:tr h="272092">
                <a:tc rowSpan="3"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MDA-MB-231</a:t>
                      </a:r>
                    </a:p>
                  </a:txBody>
                  <a:tcPr marL="0" marR="0" marT="0" marB="0" vert="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 474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575501"/>
                  </a:ext>
                </a:extLst>
              </a:tr>
              <a:tr h="272092">
                <a:tc v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cell</a:t>
                      </a:r>
                    </a:p>
                  </a:txBody>
                  <a:tcPr marL="0" marR="0" marT="0" marB="0" vert="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EVs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815115"/>
                  </a:ext>
                </a:extLst>
              </a:tr>
              <a:tr h="272092">
                <a:tc v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NZ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qEV</a:t>
                      </a:r>
                      <a:endParaRPr lang="en-NZ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461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18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3D3F60E-CE7B-4840-AD25-A3BD01558BBD}"/>
              </a:ext>
            </a:extLst>
          </p:cNvPr>
          <p:cNvSpPr txBox="1"/>
          <p:nvPr/>
        </p:nvSpPr>
        <p:spPr>
          <a:xfrm>
            <a:off x="4856163" y="25541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974A84-0429-5648-8AAA-A0A728BC3BAE}"/>
              </a:ext>
            </a:extLst>
          </p:cNvPr>
          <p:cNvSpPr txBox="1"/>
          <p:nvPr/>
        </p:nvSpPr>
        <p:spPr>
          <a:xfrm>
            <a:off x="4856163" y="29822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613999-BD2D-3649-8152-3B3978AE9C0D}"/>
              </a:ext>
            </a:extLst>
          </p:cNvPr>
          <p:cNvSpPr txBox="1"/>
          <p:nvPr/>
        </p:nvSpPr>
        <p:spPr>
          <a:xfrm>
            <a:off x="4856163" y="33664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721E3E-1CC1-B747-BC61-CFEF256F38F0}"/>
              </a:ext>
            </a:extLst>
          </p:cNvPr>
          <p:cNvSpPr txBox="1"/>
          <p:nvPr/>
        </p:nvSpPr>
        <p:spPr>
          <a:xfrm>
            <a:off x="4856163" y="144392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kD</a:t>
            </a:r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B8C3DC7-30F3-D442-9ACA-D8002BFBC995}"/>
              </a:ext>
            </a:extLst>
          </p:cNvPr>
          <p:cNvCxnSpPr>
            <a:cxnSpLocks/>
          </p:cNvCxnSpPr>
          <p:nvPr/>
        </p:nvCxnSpPr>
        <p:spPr>
          <a:xfrm flipH="1">
            <a:off x="7995934" y="3218824"/>
            <a:ext cx="34417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64B9A9F-9CD8-5B46-A02D-A10F631FC814}"/>
              </a:ext>
            </a:extLst>
          </p:cNvPr>
          <p:cNvSpPr txBox="1"/>
          <p:nvPr/>
        </p:nvSpPr>
        <p:spPr>
          <a:xfrm>
            <a:off x="6096000" y="494703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Anti-Tubulin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CDFDC7-B668-FA49-A481-E223FB11BBD5}"/>
              </a:ext>
            </a:extLst>
          </p:cNvPr>
          <p:cNvSpPr txBox="1"/>
          <p:nvPr/>
        </p:nvSpPr>
        <p:spPr>
          <a:xfrm>
            <a:off x="3029895" y="1142770"/>
            <a:ext cx="119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Composite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A365B-91E0-8B43-92FA-1878051A41CA}"/>
              </a:ext>
            </a:extLst>
          </p:cNvPr>
          <p:cNvSpPr txBox="1"/>
          <p:nvPr/>
        </p:nvSpPr>
        <p:spPr>
          <a:xfrm>
            <a:off x="8340105" y="2984367"/>
            <a:ext cx="87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Tubulin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C06F0BF-C8EA-4E48-9D69-94FD7352C376}"/>
              </a:ext>
            </a:extLst>
          </p:cNvPr>
          <p:cNvGraphicFramePr>
            <a:graphicFrameLocks noGrp="1"/>
          </p:cNvGraphicFramePr>
          <p:nvPr/>
        </p:nvGraphicFramePr>
        <p:xfrm>
          <a:off x="5903597" y="1001010"/>
          <a:ext cx="1973246" cy="816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822">
                  <a:extLst>
                    <a:ext uri="{9D8B030D-6E8A-4147-A177-3AD203B41FA5}">
                      <a16:colId xmlns:a16="http://schemas.microsoft.com/office/drawing/2014/main" val="2883948182"/>
                    </a:ext>
                  </a:extLst>
                </a:gridCol>
                <a:gridCol w="389361">
                  <a:extLst>
                    <a:ext uri="{9D8B030D-6E8A-4147-A177-3AD203B41FA5}">
                      <a16:colId xmlns:a16="http://schemas.microsoft.com/office/drawing/2014/main" val="3754510275"/>
                    </a:ext>
                  </a:extLst>
                </a:gridCol>
                <a:gridCol w="389593">
                  <a:extLst>
                    <a:ext uri="{9D8B030D-6E8A-4147-A177-3AD203B41FA5}">
                      <a16:colId xmlns:a16="http://schemas.microsoft.com/office/drawing/2014/main" val="3106537350"/>
                    </a:ext>
                  </a:extLst>
                </a:gridCol>
                <a:gridCol w="414877">
                  <a:extLst>
                    <a:ext uri="{9D8B030D-6E8A-4147-A177-3AD203B41FA5}">
                      <a16:colId xmlns:a16="http://schemas.microsoft.com/office/drawing/2014/main" val="396148161"/>
                    </a:ext>
                  </a:extLst>
                </a:gridCol>
                <a:gridCol w="389593">
                  <a:extLst>
                    <a:ext uri="{9D8B030D-6E8A-4147-A177-3AD203B41FA5}">
                      <a16:colId xmlns:a16="http://schemas.microsoft.com/office/drawing/2014/main" val="1544266734"/>
                    </a:ext>
                  </a:extLst>
                </a:gridCol>
              </a:tblGrid>
              <a:tr h="272092">
                <a:tc rowSpan="3"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MDA-MB-231</a:t>
                      </a:r>
                    </a:p>
                  </a:txBody>
                  <a:tcPr marL="0" marR="0" marT="0" marB="0" vert="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 474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575501"/>
                  </a:ext>
                </a:extLst>
              </a:tr>
              <a:tr h="272092">
                <a:tc v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cell</a:t>
                      </a:r>
                    </a:p>
                  </a:txBody>
                  <a:tcPr marL="0" marR="0" marT="0" marB="0" vert="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EVs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815115"/>
                  </a:ext>
                </a:extLst>
              </a:tr>
              <a:tr h="272092">
                <a:tc vMerge="1">
                  <a:txBody>
                    <a:bodyPr/>
                    <a:lstStyle/>
                    <a:p>
                      <a:endParaRPr lang="en-NZ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NZ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qEV</a:t>
                      </a:r>
                      <a:endParaRPr lang="en-NZ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46143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570AF64-C728-6D49-9A80-D7434F7B1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40" t="6445" r="14216" b="8089"/>
          <a:stretch/>
        </p:blipFill>
        <p:spPr>
          <a:xfrm>
            <a:off x="5903597" y="1813715"/>
            <a:ext cx="1973246" cy="3136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1AC601-1EE4-DD49-94E8-E740D49C4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080" y="1580280"/>
            <a:ext cx="25019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27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99</Words>
  <Application>Microsoft Macintosh PowerPoint</Application>
  <PresentationFormat>Widescreen</PresentationFormat>
  <Paragraphs>85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Euphemia Leung</dc:creator>
  <cp:lastModifiedBy>Euphemia Leung</cp:lastModifiedBy>
  <cp:revision>7</cp:revision>
  <dcterms:created xsi:type="dcterms:W3CDTF">2020-11-05T11:03:32Z</dcterms:created>
  <dcterms:modified xsi:type="dcterms:W3CDTF">2020-12-29T09:44:37Z</dcterms:modified>
</cp:coreProperties>
</file>