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5" r:id="rId3"/>
    <p:sldMasterId id="2147483687" r:id="rId4"/>
    <p:sldMasterId id="2147483699" r:id="rId5"/>
    <p:sldMasterId id="2147483711" r:id="rId6"/>
    <p:sldMasterId id="2147483718" r:id="rId7"/>
    <p:sldMasterId id="2147483725" r:id="rId8"/>
    <p:sldMasterId id="2147483732" r:id="rId9"/>
  </p:sldMasterIdLst>
  <p:notesMasterIdLst>
    <p:notesMasterId r:id="rId16"/>
  </p:notesMasterIdLst>
  <p:sldIdLst>
    <p:sldId id="256" r:id="rId10"/>
    <p:sldId id="257" r:id="rId11"/>
    <p:sldId id="259" r:id="rId12"/>
    <p:sldId id="260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77"/>
    <a:srgbClr val="EF9C07"/>
    <a:srgbClr val="F9A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5E43D-F274-4CFB-BE76-28D69F78BF0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5DF15-FAA2-4889-AFBA-FD1F481F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1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5DF15-FAA2-4889-AFBA-FD1F481FF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1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6E98-F921-EEC1-EE7F-F835B4BA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D7FC1-0F6E-D422-A3CB-2718AE790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C9BB8-A9F1-3236-7ECE-538F0B0D6E8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0D09A7B-69CE-4DED-8DC9-1B32D07FF6A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17138-DEE9-A9C2-8F42-55CEC2BC02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B6E02-A444-DE25-C1FA-1B1B3E6615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5A8589-253A-4335-82F1-5674E505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9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F6807-6FC1-2B14-0BBC-0D22EF99B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55" y="554728"/>
            <a:ext cx="4211749" cy="1503248"/>
          </a:xfrm>
        </p:spPr>
        <p:txBody>
          <a:bodyPr anchor="ctr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98C7A-22C7-DF2B-84AA-D730EE758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799" y="554728"/>
            <a:ext cx="6317533" cy="5029975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430A2-65C6-5187-35C9-AE3FD8935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9855" y="2057977"/>
            <a:ext cx="4211750" cy="3526727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A8E98-808F-E529-E4F2-D7B1B7304B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C2D69-52B8-7136-3B94-3522CA4E8D9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5C4CB-61DF-7A16-18E5-2DCE864E70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781895-750B-4C60-87B2-C14C2548B1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356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6B316-4646-8853-00D5-9671ABF8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61" y="456528"/>
            <a:ext cx="4145843" cy="1601448"/>
          </a:xfrm>
        </p:spPr>
        <p:txBody>
          <a:bodyPr anchor="ctr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B21E2F-DF1B-3F4F-8969-FD9CDFC38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799" y="456529"/>
            <a:ext cx="6317533" cy="5128175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E919B-7272-FF51-667A-B8BDED873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761" y="2057977"/>
            <a:ext cx="4145843" cy="3526727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F6E64-E515-BCBC-DFB9-5EA2A96C124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190D4-583F-9593-5BF7-561156047F4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E08EE-4E73-872F-E32F-A6CE05EBFE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69DA88-88E9-4EEB-9172-39D057F5AD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111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8A0A8-97FE-6E1E-0E37-982732F4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869FA-786E-6EC7-1CFD-8525461C8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F841E-5057-7F68-128B-9186BF8A5F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B7ABD-BBC8-8370-1CC9-8AD60092D7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D262B-F711-973B-6F69-85A6BAF5A3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B771F0-D80C-412D-8095-62474BA821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7326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6CCB13-9F31-A677-D7A3-9402CBC7B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7699" y="554729"/>
            <a:ext cx="2297169" cy="47974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7820D-1A57-8E8F-A884-4E1D204B1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667" y="554729"/>
            <a:ext cx="8238312" cy="48026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F7046-7782-AD1D-D08E-5D01B26D3FA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50CB5-9B7F-89E5-AB6E-E6AEF609657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DA2DB-471A-13B3-50B1-4C90F9CC7D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9A1B07-D187-463E-ACE5-78DCAEF3E2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8720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46191B4-9CB3-B72A-3977-3DF1D62B5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182" y="1121879"/>
            <a:ext cx="9143636" cy="2387771"/>
          </a:xfrm>
        </p:spPr>
        <p:txBody>
          <a:bodyPr anchor="ctr"/>
          <a:lstStyle>
            <a:lvl1pPr algn="ctr">
              <a:defRPr sz="48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D9E1A1-5F04-DD9C-5C02-5F05DDE08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182" y="3601819"/>
            <a:ext cx="9143636" cy="1656174"/>
          </a:xfrm>
        </p:spPr>
        <p:txBody>
          <a:bodyPr/>
          <a:lstStyle>
            <a:lvl1pPr marL="0" indent="0" algn="ctr">
              <a:buNone/>
              <a:defRPr sz="3629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135619C-003D-8E96-C63E-DBE08F83D520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FEB9076-ADB7-4AA5-7D8C-8615CC5F82F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D29F18-A41A-93A4-1F53-0FB5A4EA7B7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8BC72BEF-2BC5-4AF3-B1B9-B9FE501A51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8531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802CCFE-D5D3-DEC7-AED8-77793F8D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81" y="554729"/>
            <a:ext cx="9191585" cy="8165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03346F-F152-CFDA-15AE-C0DA5FC3A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67" y="1534593"/>
            <a:ext cx="11270011" cy="4050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D5513B9-952E-157C-177B-9CBEB09A20D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762A0B6-3EFD-5E61-EF72-F3F4280AC3F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88801A8-1E44-3219-118D-BD67DE00592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06B9E75C-FA0C-4FCC-9ADB-13A7124295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9865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43296C-AE27-8586-C381-CC4A6163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53" y="807094"/>
            <a:ext cx="10515254" cy="2852939"/>
          </a:xfrm>
        </p:spPr>
        <p:txBody>
          <a:bodyPr anchor="ctr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0018440-66D1-3B5D-40EE-3A33F0086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353" y="3755622"/>
            <a:ext cx="10515254" cy="1499197"/>
          </a:xfrm>
        </p:spPr>
        <p:txBody>
          <a:bodyPr/>
          <a:lstStyle>
            <a:lvl1pPr marL="0" indent="0" algn="ctr">
              <a:buNone/>
              <a:defRPr sz="2540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1F6392F-53CC-292E-271A-7434D978C731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64C615E-5194-A430-7347-B3928681582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8C07337-16C3-0BDB-0E3D-5A623A35C37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F5247FB7-74B9-440B-9011-2532EC81BA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7226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1B778B-6DCA-3128-8D87-97CC3981F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81" y="554729"/>
            <a:ext cx="9191585" cy="8165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0A5646-CBB7-1DDC-087A-2DF7FC704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268" y="1534593"/>
            <a:ext cx="5565263" cy="4050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4091564-DB89-2A77-3467-8CB0CFF60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5017" y="1534593"/>
            <a:ext cx="5565260" cy="4050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CA801878-7D6D-08EB-9903-FFA6B531363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29E6CA0B-8595-B64F-5192-0724AE3C00A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AABB5EA2-9D65-8B1F-5817-6F17335CDB2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C34ADBE1-3D52-4BAF-95F9-1579A748A1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6670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08F7314-D172-00E2-3258-08C5E6D58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79" y="522789"/>
            <a:ext cx="10399788" cy="10225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0970869-1C31-4ED4-7C1D-5EE79F4CD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268" y="1680657"/>
            <a:ext cx="5537656" cy="823766"/>
          </a:xfrm>
        </p:spPr>
        <p:txBody>
          <a:bodyPr anchor="t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ABD192C-8FB6-B19C-1756-3F8CDBC5C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268" y="2504424"/>
            <a:ext cx="5537656" cy="3069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0A47CFA-6262-1D04-2C73-905C43E54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82" y="1680657"/>
            <a:ext cx="5557996" cy="823766"/>
          </a:xfrm>
        </p:spPr>
        <p:txBody>
          <a:bodyPr anchor="t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741DD4EA-E45F-6BB2-9C2E-B1B4340FA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82" y="2504424"/>
            <a:ext cx="5557996" cy="3069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CFC527E0-6C0A-A5DC-B287-1EDE4D94A499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77517481-79B4-BC07-2534-08D59616110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93AA3EE5-9178-19A5-2962-DAF918F6FA7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2B4F96FE-F597-4E04-B20C-27295B00FB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0703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21EAD52-9644-56DC-D6BC-677E89CA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81" y="554729"/>
            <a:ext cx="9191585" cy="8165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4355086D-45AF-98FD-C6B5-E3FDDFE8464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B3D6010-8F63-0102-BA1A-0A08ED4B279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F6E7DE7-0058-5CCA-67C0-02112DCD768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63C22234-5F9F-4658-952B-C4F791FAE6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511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FD8329-DC73-9B8F-DF1D-287848F229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0D09A7B-69CE-4DED-8DC9-1B32D07FF6A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38C23-402B-1064-12F9-39C315AD4D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D0D6A-17EA-C41B-EC25-3D9BF3ED96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15A8589-253A-4335-82F1-5674E505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15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11F1D39F-E33D-2860-9D54-EDCE3E770B31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1AB5482-B022-333A-3D1C-0A830405134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C56980F-CD7C-5D10-1410-F16C9C57D06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63C22234-5F9F-4658-952B-C4F791FAE6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0664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DDBF97B-C6C1-479E-C62B-EE8E7465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60" y="554728"/>
            <a:ext cx="4145843" cy="1503248"/>
          </a:xfrm>
        </p:spPr>
        <p:txBody>
          <a:bodyPr anchor="ctr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22893F-A130-03B3-A77C-0907E70B1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655" y="554728"/>
            <a:ext cx="6218676" cy="5029975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B7AAF93-BD76-174F-1D45-F822CD938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760" y="2057977"/>
            <a:ext cx="4145844" cy="3526727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C1022794-6BC3-3C34-D5C9-1A4980D9F84A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97486" y="5715352"/>
            <a:ext cx="234131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F70F7C7-605A-C506-604A-F2B8EB832BA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528007" y="5714245"/>
            <a:ext cx="3185164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B1E0A62-B2D8-EE68-D32A-37208502621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88960" y="5714245"/>
            <a:ext cx="2341317" cy="335555"/>
          </a:xfrm>
        </p:spPr>
        <p:txBody>
          <a:bodyPr/>
          <a:lstStyle>
            <a:lvl1pPr>
              <a:defRPr/>
            </a:lvl1pPr>
          </a:lstStyle>
          <a:p>
            <a:fld id="{DC781895-750B-4C60-87B2-C14C2548B1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0107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E96596-196B-11B4-18C5-3BB16C7F6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61" y="456528"/>
            <a:ext cx="4145843" cy="1601448"/>
          </a:xfrm>
        </p:spPr>
        <p:txBody>
          <a:bodyPr anchor="ctr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D1CCC7D-63D7-D364-F5C9-68F8F20FF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799" y="456529"/>
            <a:ext cx="6317533" cy="5128175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052E4CF-6828-0D80-0162-B0FE32164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761" y="2057977"/>
            <a:ext cx="4145843" cy="3526727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C9588077-0D9C-885C-965A-718B4F4EABC6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A7FD182F-55AE-0724-3E0F-B0FA7CED666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E86D51F7-3D94-B7E1-D442-D5005707134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A869DA88-88E9-4EEB-9172-39D057F5AD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6994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C8416AE-C3CE-7C2D-8DA0-FD56563D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81" y="554729"/>
            <a:ext cx="9191585" cy="8165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DBC90824-A103-0035-F5D1-8C7FA2142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0267" y="1534593"/>
            <a:ext cx="11270011" cy="40501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3E0ADA9-5471-67D2-5E51-EEAF704CB50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30A6093-9DD2-A3E5-E50B-045F5CF5049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824B6CF-8752-DB88-6570-B985C1B25EA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68B771F0-D80C-412D-8095-62474BA821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9978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itle 1">
            <a:extLst>
              <a:ext uri="{FF2B5EF4-FFF2-40B4-BE49-F238E27FC236}">
                <a16:creationId xmlns:a16="http://schemas.microsoft.com/office/drawing/2014/main" id="{E5C157AF-58A5-7CA1-4326-FF4AD5814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7699" y="554729"/>
            <a:ext cx="2297169" cy="47974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483D3441-6EB3-08D8-1D64-B50E55EC3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667" y="554729"/>
            <a:ext cx="8238312" cy="48026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4C77FD4-7578-E588-F07D-155B9C080E46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28FA2E-F67D-5EA3-3B6A-AECA02A11D3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FE4DE22-DA57-CEE2-0F47-BBB83EFC6DE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2D9A1B07-D187-463E-ACE5-78DCAEF3E2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1425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2491429-66FE-D21E-E749-1F63919F7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182" y="1121879"/>
            <a:ext cx="9143636" cy="2387771"/>
          </a:xfrm>
        </p:spPr>
        <p:txBody>
          <a:bodyPr anchor="ctr"/>
          <a:lstStyle>
            <a:lvl1pPr algn="ctr">
              <a:defRPr sz="48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615067B-9F1D-E447-88DC-A3A50C35A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182" y="3601819"/>
            <a:ext cx="9143636" cy="1656174"/>
          </a:xfrm>
        </p:spPr>
        <p:txBody>
          <a:bodyPr/>
          <a:lstStyle>
            <a:lvl1pPr marL="0" indent="0" algn="ctr">
              <a:buNone/>
              <a:defRPr sz="3629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AD7B14F-F2A0-5038-E0B5-928F67C9C89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7542ED4-A848-D1F9-2DA9-D3876AF2A46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39BF44A-77A6-826F-130A-022CCFB53C6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8BC72BEF-2BC5-4AF3-B1B9-B9FE501A51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8347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76B8703-FED4-E9BB-F1B1-F83E987A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81" y="554729"/>
            <a:ext cx="9191585" cy="8165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CA66D6-564F-806E-54F1-F5188E6EE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67" y="1534593"/>
            <a:ext cx="11270011" cy="4050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E3085404-9958-EBDA-0E54-0181072533E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EB7A6B1-054A-E607-DE85-553FDD62326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2FF9842-4E5C-36F8-14CD-6F0CB9B168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FD6A0F7-BDC5-4E15-B6C0-E48ACCD036F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8820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64E2F00-5133-5999-A5D3-6645F34FF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53" y="807094"/>
            <a:ext cx="10515254" cy="2852939"/>
          </a:xfrm>
        </p:spPr>
        <p:txBody>
          <a:bodyPr anchor="ctr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E200A38-C996-395A-D023-2E8860C40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353" y="3755622"/>
            <a:ext cx="10515254" cy="1499197"/>
          </a:xfrm>
        </p:spPr>
        <p:txBody>
          <a:bodyPr/>
          <a:lstStyle>
            <a:lvl1pPr marL="0" indent="0" algn="ctr">
              <a:buNone/>
              <a:defRPr sz="2540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C49583A-7855-4A94-1EE6-C6CBF0566AB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69CC99D-9F83-C753-ACE0-B92F5AFC5D4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465F8E-9DCB-19F7-C686-E422EACF30C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F5247FB7-74B9-440B-9011-2532EC81BA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3824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D1CA6FD-C971-9BD0-7CC0-56FB14F3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81" y="554729"/>
            <a:ext cx="9191585" cy="8165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E8C2E94-9070-639F-52DF-1465675D7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268" y="1534593"/>
            <a:ext cx="5565263" cy="4050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4B96ED-3881-E8EB-C081-39E62DD45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5017" y="1534593"/>
            <a:ext cx="5565260" cy="4050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D3E2226A-A69C-FD21-1D11-F0C5B2C0B03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68E1E0C-1E43-F30D-5812-7D1A1769237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49366C4F-112F-D123-9D70-12AF61ECE6B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C34ADBE1-3D52-4BAF-95F9-1579A748A1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696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5625F7A-05BF-D623-C489-16EBDCAE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79" y="522789"/>
            <a:ext cx="10399788" cy="10225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ABEB9CB-F5D9-A43E-12B4-455D1ABE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268" y="1680657"/>
            <a:ext cx="5537656" cy="823766"/>
          </a:xfrm>
        </p:spPr>
        <p:txBody>
          <a:bodyPr anchor="t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DFEB4BF-A0EB-B5E3-1942-4F93C18A1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268" y="2504424"/>
            <a:ext cx="5537656" cy="3069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01C00B9-104B-F975-2925-BE0955EA1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82" y="1680657"/>
            <a:ext cx="5557996" cy="823766"/>
          </a:xfrm>
        </p:spPr>
        <p:txBody>
          <a:bodyPr anchor="t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9063F0AA-84F4-C580-B2E2-56B55CDF2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82" y="2504424"/>
            <a:ext cx="5557996" cy="3069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30F8913F-B79A-DEA5-BF57-649F66E22DCF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66B99CB9-BF6A-283A-C1C3-26C396A0D1E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AA417F37-5FDA-D3A1-7B89-51A92AD3D30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2B4F96FE-F597-4E04-B20C-27295B00FB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036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A70C-693B-F72F-4DEE-6048F7F1B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182" y="1121879"/>
            <a:ext cx="9143636" cy="2387771"/>
          </a:xfrm>
        </p:spPr>
        <p:txBody>
          <a:bodyPr anchor="ctr"/>
          <a:lstStyle>
            <a:lvl1pPr algn="ctr">
              <a:defRPr sz="48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ED754-7990-7B7E-932B-09D641B92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182" y="3601819"/>
            <a:ext cx="9143636" cy="1656174"/>
          </a:xfrm>
        </p:spPr>
        <p:txBody>
          <a:bodyPr/>
          <a:lstStyle>
            <a:lvl1pPr marL="0" indent="0" algn="ctr">
              <a:buNone/>
              <a:defRPr sz="3629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0D8DE-9ED8-CA09-FFF4-861D630CDB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65FC5-0DA8-AA23-20BA-EBED79017BF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7CF0C-1CAA-4E40-2D2E-B7A7FB86A3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C72BEF-2BC5-4AF3-B1B9-B9FE501A51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9169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7789395-0F0F-5FE2-6DD8-22F69917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81" y="554729"/>
            <a:ext cx="9191585" cy="8165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7BE3A151-104C-A62D-D07E-941DB66F2E2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5C48554-AEDE-41C5-EE02-2496BA28E30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D93ACBD-2A71-6D59-4AF0-5E495EFE349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63C22234-5F9F-4658-952B-C4F791FAE6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2236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397ADE9D-072E-90E7-EA71-C3DE0372FFB1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69A64C8-C3AD-E452-B599-0037D3E9513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DBD32A6-BD6B-63CE-30E5-D9039DD82D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63C22234-5F9F-4658-952B-C4F791FAE6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3257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2D83F3-6579-1362-2294-20E3AAC6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60" y="554728"/>
            <a:ext cx="4145843" cy="1503248"/>
          </a:xfrm>
        </p:spPr>
        <p:txBody>
          <a:bodyPr anchor="ctr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2F1E3D-C2C0-3B86-0695-9E1495876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655" y="554728"/>
            <a:ext cx="6218676" cy="5029975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B68EE02-B8F7-3E34-E787-2F2275C3B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760" y="2057977"/>
            <a:ext cx="4145844" cy="3526727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7CB0F48E-D292-BFB8-4387-9431A1F9A4E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97486" y="5715352"/>
            <a:ext cx="234131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2B3D8B5A-CC51-9D04-5BC2-301051B6A88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528007" y="5714245"/>
            <a:ext cx="3185164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05B4EE4-28E6-CF7A-5210-34638A56722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88960" y="5714245"/>
            <a:ext cx="2341317" cy="335555"/>
          </a:xfrm>
        </p:spPr>
        <p:txBody>
          <a:bodyPr/>
          <a:lstStyle>
            <a:lvl1pPr>
              <a:defRPr/>
            </a:lvl1pPr>
          </a:lstStyle>
          <a:p>
            <a:fld id="{DC781895-750B-4C60-87B2-C14C2548B1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6637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75A4CC7-F135-ED2A-E160-2544A7FD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61" y="456528"/>
            <a:ext cx="4145843" cy="1601448"/>
          </a:xfrm>
        </p:spPr>
        <p:txBody>
          <a:bodyPr anchor="ctr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29F95F8-79AE-4AEA-8F80-CC033E4C4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799" y="456529"/>
            <a:ext cx="6317533" cy="5128175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3D97D8-BE3A-B7F3-10B3-0352CAE73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761" y="2057977"/>
            <a:ext cx="4145843" cy="3526727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013270DE-F5FB-A206-7AC9-D009C872584B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6F2DE047-141C-2138-8D7D-E1DD954E522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E8E01A6A-1111-EEB4-1E10-E0BA163D6B5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A869DA88-88E9-4EEB-9172-39D057F5AD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979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CDA6732-E9B4-01C3-3EA3-32DF2157C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81" y="554729"/>
            <a:ext cx="9191585" cy="8165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608E11E6-7A9A-53A8-4373-771624876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0267" y="1534593"/>
            <a:ext cx="11270011" cy="40501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625E50-53D7-0A7F-13B4-F3F33E1C6F9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67D1133-9AFD-0F33-4B61-ECFC1421D6C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4D7F8AA-DF39-6F09-3A37-F80CABE67D9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68B771F0-D80C-412D-8095-62474BA821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6974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ertical Title 1">
            <a:extLst>
              <a:ext uri="{FF2B5EF4-FFF2-40B4-BE49-F238E27FC236}">
                <a16:creationId xmlns:a16="http://schemas.microsoft.com/office/drawing/2014/main" id="{F8B8C63D-40B7-94DD-2921-0467BF576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7699" y="554729"/>
            <a:ext cx="2297169" cy="47974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Vertical Text Placeholder 2">
            <a:extLst>
              <a:ext uri="{FF2B5EF4-FFF2-40B4-BE49-F238E27FC236}">
                <a16:creationId xmlns:a16="http://schemas.microsoft.com/office/drawing/2014/main" id="{A3244231-D42F-28CE-7436-FF85CC686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667" y="554729"/>
            <a:ext cx="8238312" cy="48026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57AC55C-9AF0-9902-81F3-83817287078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8C687AF-B06D-8582-5745-6D770D2142E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76DB5C4-424C-8248-A6E4-17EEAF2F464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2D9A1B07-D187-463E-ACE5-78DCAEF3E2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5976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C3F49D-9ED2-5C43-D3DA-075478211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182" y="1121879"/>
            <a:ext cx="9143636" cy="2387771"/>
          </a:xfrm>
          <a:prstGeom prst="rect">
            <a:avLst/>
          </a:prstGeom>
        </p:spPr>
        <p:txBody>
          <a:bodyPr anchor="ctr"/>
          <a:lstStyle>
            <a:lvl1pPr algn="ctr">
              <a:defRPr sz="48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304E6F4-A2C7-9C88-9846-E4EAC5339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182" y="3601819"/>
            <a:ext cx="9143636" cy="16561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29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2A329C1-4EB9-6F8C-DFA0-60976AB282EA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B04DA0B-70F9-4BB0-72ED-FD4F52457C6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118FE-2A86-740A-442E-624058655BE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C72BEF-2BC5-4AF3-B1B9-B9FE501A51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9438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0E8C1E4-9525-6417-291D-C8C3F52C5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81" y="554729"/>
            <a:ext cx="9191585" cy="8165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9FFF1C-3973-19B8-50CB-26CBB3BD1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67" y="1534593"/>
            <a:ext cx="11270011" cy="4050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14">
            <a:extLst>
              <a:ext uri="{FF2B5EF4-FFF2-40B4-BE49-F238E27FC236}">
                <a16:creationId xmlns:a16="http://schemas.microsoft.com/office/drawing/2014/main" id="{28D97411-CCAF-AD79-4C63-DBA13D62FA0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/>
          <a:p>
            <a:endParaRPr lang="en-GB" altLang="en-US" dirty="0"/>
          </a:p>
        </p:txBody>
      </p:sp>
      <p:sp>
        <p:nvSpPr>
          <p:cNvPr id="10" name="Footer Placeholder 15">
            <a:extLst>
              <a:ext uri="{FF2B5EF4-FFF2-40B4-BE49-F238E27FC236}">
                <a16:creationId xmlns:a16="http://schemas.microsoft.com/office/drawing/2014/main" id="{3BC0C160-DC22-C901-5128-C53A423EE0A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/>
          <a:p>
            <a:endParaRPr lang="en-GB" altLang="en-US" dirty="0"/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D090EEA5-5ADF-355B-F109-FD36EF85D50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/>
          <a:p>
            <a:fld id="{3FD6A0F7-BDC5-4E15-B6C0-E48ACCD036F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1430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E960DBD-678A-11DE-E55B-1176D8AFC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53" y="807094"/>
            <a:ext cx="10515254" cy="2852939"/>
          </a:xfrm>
        </p:spPr>
        <p:txBody>
          <a:bodyPr anchor="ctr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6A1EB9F-7A98-216F-51FA-E0781BF2A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353" y="3755622"/>
            <a:ext cx="10515254" cy="1499197"/>
          </a:xfrm>
        </p:spPr>
        <p:txBody>
          <a:bodyPr/>
          <a:lstStyle>
            <a:lvl1pPr marL="0" indent="0" algn="ctr">
              <a:buNone/>
              <a:defRPr sz="2540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5D2067C-01E0-001A-ABDC-D15D1D5AF0FB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8D3F42-7BD0-77B1-30B5-9C330DD5E35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F5ABE59-F25D-A0D2-5742-04E78735BA7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F5247FB7-74B9-440B-9011-2532EC81BA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3030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8F0D44-EB68-93D9-4F7B-DBD329B86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81" y="554729"/>
            <a:ext cx="9191585" cy="8165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D4CAF8-AC4F-CC7D-C9BA-C3F7B932F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268" y="1534593"/>
            <a:ext cx="5565263" cy="4050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AEB36DD-5793-163B-0315-6B6DE2A58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5017" y="1534593"/>
            <a:ext cx="5565260" cy="4050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3E29FE74-F406-93D8-07DA-BA08A8766DAF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65D60119-3167-04BC-FC26-EF03CAA1712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A828DED-CAF3-05AA-725A-E6F87C6FF50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C34ADBE1-3D52-4BAF-95F9-1579A748A1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168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CF4B3-ACA5-8343-4577-1381B10A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2D92A-6454-F11D-F305-9A29ABE5E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33AC3-001B-EB25-0CB9-644FFE3B858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9B2A8-6B5E-BC7E-0712-29FDF3BB0A0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190E8-3586-DE1B-35B5-3AABCF9F81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B9E75C-FA0C-4FCC-9ADB-13A7124295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03391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55C23BB-0257-0170-EDFC-B70368548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79" y="522789"/>
            <a:ext cx="10399788" cy="10225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034FE93-767E-A6DC-A78C-1E6EFE31F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268" y="1680657"/>
            <a:ext cx="5537656" cy="823766"/>
          </a:xfrm>
        </p:spPr>
        <p:txBody>
          <a:bodyPr anchor="t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84FB9AE-9AAC-E7A8-9616-CB2182294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268" y="2504424"/>
            <a:ext cx="5537656" cy="3069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312F6D8-24A6-1232-96B7-F6E13A75A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82" y="1680657"/>
            <a:ext cx="5557996" cy="823766"/>
          </a:xfrm>
        </p:spPr>
        <p:txBody>
          <a:bodyPr anchor="t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9C448B0B-B30E-D10E-E8B5-18361403A1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82" y="2504424"/>
            <a:ext cx="5557996" cy="3069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149F3D4F-A5CF-A839-CE2E-164019D322B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19C95130-4EB5-0335-4FF7-4CE440C4B40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1F5763C9-1BD1-640B-9BA8-001CD663C76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2B4F96FE-F597-4E04-B20C-27295B00FB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08224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3C0E4C5-D9FA-3D58-D4BA-496E643D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81" y="554729"/>
            <a:ext cx="9191585" cy="8165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33A63062-81E4-A375-8936-130DBD14363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429B062-8CFE-6DBD-076F-332F0DE9525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24C6521-22EB-D82D-AF05-9AC39DB19F5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63C22234-5F9F-4658-952B-C4F791FAE6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98372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EC63190-26CE-4508-8AC8-2F3AE99EE0FA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ACA2F3F-8B9D-464D-0A2D-B66C6244674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537B998-189E-6E8E-9A41-349ACB4D560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63C22234-5F9F-4658-952B-C4F791FAE6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52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F08884-2BBF-8820-CB33-FB637092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60" y="554728"/>
            <a:ext cx="4145843" cy="1503248"/>
          </a:xfrm>
        </p:spPr>
        <p:txBody>
          <a:bodyPr anchor="ctr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649BEF-1804-1DF2-144F-CBFFF4904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655" y="554728"/>
            <a:ext cx="6218676" cy="5029975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E263AA-D6DB-8AAB-9230-7F6E35745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760" y="2057977"/>
            <a:ext cx="4145844" cy="3526727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6C070632-8ACF-FCB8-61D5-1334ADC7389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97486" y="5715352"/>
            <a:ext cx="234131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3A8C9DD-1F78-A461-A604-E950D9A787A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528007" y="5714245"/>
            <a:ext cx="3185164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E6F90BA-FE71-1EC8-4888-D409BB0796D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88960" y="5714245"/>
            <a:ext cx="2341317" cy="335555"/>
          </a:xfrm>
        </p:spPr>
        <p:txBody>
          <a:bodyPr/>
          <a:lstStyle>
            <a:lvl1pPr>
              <a:defRPr/>
            </a:lvl1pPr>
          </a:lstStyle>
          <a:p>
            <a:fld id="{DC781895-750B-4C60-87B2-C14C2548B1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20092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D0E6112-7A8C-FD57-EE34-69A26EFB9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61" y="456528"/>
            <a:ext cx="4145843" cy="1601448"/>
          </a:xfrm>
        </p:spPr>
        <p:txBody>
          <a:bodyPr anchor="ctr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5727BEE-C357-B472-2976-52BA767D71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799" y="456529"/>
            <a:ext cx="6317533" cy="5128175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345C8FC-2A49-404E-9D1B-9CCCCBF58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761" y="2057977"/>
            <a:ext cx="4145843" cy="3526727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2FCF3745-209D-BDAD-92F5-BAF20948E3CF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F6BEB312-ADC3-3DB8-978F-95AD6CAE974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4BFFD08-50D9-B340-91D5-A18467F4A67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A869DA88-88E9-4EEB-9172-39D057F5AD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7996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353683B-642F-B203-23F8-A502E308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81" y="554729"/>
            <a:ext cx="9191585" cy="8165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ABB5ABD3-AE49-EEB4-5BCC-5F0886701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0267" y="1534593"/>
            <a:ext cx="11270011" cy="40501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DD10C6C-EF54-679B-BC7A-85F93C0F4416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EFB6888-3BCF-9523-DB3D-237902B3A4B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FE6F1AD-5431-38CD-18B6-9E974437EDB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68B771F0-D80C-412D-8095-62474BA821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799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itle 1">
            <a:extLst>
              <a:ext uri="{FF2B5EF4-FFF2-40B4-BE49-F238E27FC236}">
                <a16:creationId xmlns:a16="http://schemas.microsoft.com/office/drawing/2014/main" id="{55EB9B35-FD1F-3AC7-8696-D8E0033EB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7699" y="554729"/>
            <a:ext cx="2297169" cy="47974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5DFD6965-3FCB-BFDB-CF8B-7C28FE020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667" y="554729"/>
            <a:ext cx="8238312" cy="48026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E0F8254-D1CA-D9E6-9CBD-079DB19EE8D6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92E2BCB-E463-5EE7-6DBC-99FECDF378C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6855588-C63D-06C5-4A1B-DAF8BCD1EDD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2D9A1B07-D187-463E-ACE5-78DCAEF3E2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09567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FD03AAB-590B-DBB3-FBEF-B4315B8B4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182" y="1121879"/>
            <a:ext cx="9143636" cy="2387771"/>
          </a:xfrm>
          <a:prstGeom prst="rect">
            <a:avLst/>
          </a:prstGeom>
        </p:spPr>
        <p:txBody>
          <a:bodyPr anchor="ctr"/>
          <a:lstStyle>
            <a:lvl1pPr algn="ctr">
              <a:defRPr sz="48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11C35F9-11EB-B74A-03F0-52A9EA533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182" y="3601819"/>
            <a:ext cx="9143636" cy="16561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29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1AB8D0C-9430-86E5-EBF6-C6C992A6B74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3448987-A550-4D40-781F-460B083F813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68A6CB6-C46A-09E1-5602-3222D44A68C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C72BEF-2BC5-4AF3-B1B9-B9FE501A51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6683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50EB910-8CFB-EBE3-8960-DC592C1DA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53" y="807094"/>
            <a:ext cx="10515254" cy="2852939"/>
          </a:xfrm>
        </p:spPr>
        <p:txBody>
          <a:bodyPr anchor="ctr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DCB30D0-4D4E-99CF-5EB8-379DB9718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353" y="3755622"/>
            <a:ext cx="10515254" cy="1499197"/>
          </a:xfrm>
        </p:spPr>
        <p:txBody>
          <a:bodyPr/>
          <a:lstStyle>
            <a:lvl1pPr marL="0" indent="0" algn="ctr">
              <a:buNone/>
              <a:defRPr sz="2540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9F3DDBF-AB44-7825-8B73-A8340C50BD09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687A2B-4BAE-7AB6-1292-DF87237CCD6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8854697-2C77-5EE5-9954-0113A04FD35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F5247FB7-74B9-440B-9011-2532EC81BA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6119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A74F325-DD79-1B7A-40CA-A672BCE00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81" y="554729"/>
            <a:ext cx="9191585" cy="8165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F21E5B-8725-1D37-719A-AD4335522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67" y="1534593"/>
            <a:ext cx="11270011" cy="4050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14">
            <a:extLst>
              <a:ext uri="{FF2B5EF4-FFF2-40B4-BE49-F238E27FC236}">
                <a16:creationId xmlns:a16="http://schemas.microsoft.com/office/drawing/2014/main" id="{F0FD39D5-A8F0-94F9-BEC0-0C7A19C4A97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/>
          <a:p>
            <a:endParaRPr lang="en-GB" altLang="en-US" dirty="0"/>
          </a:p>
        </p:txBody>
      </p:sp>
      <p:sp>
        <p:nvSpPr>
          <p:cNvPr id="10" name="Footer Placeholder 15">
            <a:extLst>
              <a:ext uri="{FF2B5EF4-FFF2-40B4-BE49-F238E27FC236}">
                <a16:creationId xmlns:a16="http://schemas.microsoft.com/office/drawing/2014/main" id="{09213DDE-EB59-3664-38B3-AD57AF90B57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/>
          <a:p>
            <a:endParaRPr lang="en-GB" altLang="en-US" dirty="0"/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E7DE1A06-1D4A-5F55-03E7-52292260D6D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/>
          <a:p>
            <a:fld id="{3FD6A0F7-BDC5-4E15-B6C0-E48ACCD036F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424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E3E7-EF26-BA38-A999-D3FCF5BF3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53" y="807094"/>
            <a:ext cx="10515254" cy="2852939"/>
          </a:xfrm>
        </p:spPr>
        <p:txBody>
          <a:bodyPr anchor="ctr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1A503-B2A1-7807-E918-5B2715B66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353" y="3755622"/>
            <a:ext cx="10515254" cy="1499197"/>
          </a:xfrm>
        </p:spPr>
        <p:txBody>
          <a:bodyPr/>
          <a:lstStyle>
            <a:lvl1pPr marL="0" indent="0" algn="ctr">
              <a:buNone/>
              <a:defRPr sz="2540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3DEB7-589F-1FF3-9C56-F4D74D15A58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B03E7-97C8-C035-989C-36C0933C738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90A33-4156-FEB0-7C52-4873395FEA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247FB7-74B9-440B-9011-2532EC81BA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80316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F21E5B-8725-1D37-719A-AD4335522F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0267" y="1077323"/>
            <a:ext cx="11270011" cy="4507380"/>
          </a:xfrm>
        </p:spPr>
        <p:txBody>
          <a:bodyPr anchor="ctr"/>
          <a:lstStyle>
            <a:lvl1pPr marL="0" indent="0" algn="ctr">
              <a:buNone/>
              <a:defRPr sz="3266"/>
            </a:lvl1pPr>
            <a:lvl2pPr marL="414772" indent="0" algn="ctr">
              <a:buNone/>
              <a:defRPr/>
            </a:lvl2pPr>
            <a:lvl3pPr marL="829544" indent="0" algn="ctr">
              <a:buNone/>
              <a:defRPr/>
            </a:lvl3pPr>
            <a:lvl4pPr marL="1244316" indent="0" algn="ctr">
              <a:buNone/>
              <a:defRPr/>
            </a:lvl4pPr>
            <a:lvl5pPr marL="1659087" indent="0" algn="ctr">
              <a:buNone/>
              <a:defRPr/>
            </a:lvl5pPr>
          </a:lstStyle>
          <a:p>
            <a:pPr lvl="0"/>
            <a:r>
              <a:rPr lang="en-GB" dirty="0"/>
              <a:t>Click to edit content text format </a:t>
            </a:r>
            <a:endParaRPr lang="en-US" dirty="0"/>
          </a:p>
        </p:txBody>
      </p:sp>
      <p:sp>
        <p:nvSpPr>
          <p:cNvPr id="9" name="Date Placeholder 14">
            <a:extLst>
              <a:ext uri="{FF2B5EF4-FFF2-40B4-BE49-F238E27FC236}">
                <a16:creationId xmlns:a16="http://schemas.microsoft.com/office/drawing/2014/main" id="{F0FD39D5-A8F0-94F9-BEC0-0C7A19C4A97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/>
          <a:p>
            <a:endParaRPr lang="en-GB" altLang="en-US" dirty="0"/>
          </a:p>
        </p:txBody>
      </p:sp>
      <p:sp>
        <p:nvSpPr>
          <p:cNvPr id="10" name="Footer Placeholder 15">
            <a:extLst>
              <a:ext uri="{FF2B5EF4-FFF2-40B4-BE49-F238E27FC236}">
                <a16:creationId xmlns:a16="http://schemas.microsoft.com/office/drawing/2014/main" id="{09213DDE-EB59-3664-38B3-AD57AF90B57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/>
          <a:p>
            <a:endParaRPr lang="en-GB" altLang="en-US" dirty="0"/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E7DE1A06-1D4A-5F55-03E7-52292260D6D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/>
          <a:p>
            <a:fld id="{3FD6A0F7-BDC5-4E15-B6C0-E48ACCD036F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76181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B6A314-FD30-D64D-87E3-691BD726D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99481" y="554729"/>
            <a:ext cx="9191585" cy="81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008C35-0825-670C-2CCB-091F7673ABBA}"/>
              </a:ext>
            </a:extLst>
          </p:cNvPr>
          <p:cNvSpPr>
            <a:spLocks noGrp="1" noChangeArrowheads="1"/>
          </p:cNvSpPr>
          <p:nvPr>
            <p:ph type="dt" idx="2"/>
          </p:nvPr>
        </p:nvSpPr>
        <p:spPr bwMode="auto">
          <a:xfrm>
            <a:off x="460267" y="5715352"/>
            <a:ext cx="2378537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73A005-6316-FF8B-932E-E660C7465BC7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4477374" y="5714245"/>
            <a:ext cx="3235798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656722" algn="l"/>
                <a:tab pos="1313444" algn="l"/>
                <a:tab pos="1970166" algn="l"/>
                <a:tab pos="2626888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42D052-36B1-9A94-CECC-B71CB6B4A56D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9351742" y="5714245"/>
            <a:ext cx="2378536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fld id="{3FD6A0F7-BDC5-4E15-B6C0-E48ACCD036F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25455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720E81-AD20-BE85-85C1-2B5C01E0B06C}"/>
              </a:ext>
            </a:extLst>
          </p:cNvPr>
          <p:cNvSpPr>
            <a:spLocks noGrp="1" noChangeArrowheads="1"/>
          </p:cNvSpPr>
          <p:nvPr>
            <p:ph type="dt" idx="2"/>
          </p:nvPr>
        </p:nvSpPr>
        <p:spPr bwMode="auto">
          <a:xfrm>
            <a:off x="460267" y="5715352"/>
            <a:ext cx="2378537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7A3C66-F039-81D2-C621-EC889C9788F7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4477374" y="5714245"/>
            <a:ext cx="3235798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656722" algn="l"/>
                <a:tab pos="1313444" algn="l"/>
                <a:tab pos="1970166" algn="l"/>
                <a:tab pos="2626888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A956C4-6ACF-59F0-40F7-941F84444C0B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9351742" y="5714245"/>
            <a:ext cx="2378536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fld id="{3FD6A0F7-BDC5-4E15-B6C0-E48ACCD036F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38353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0E7FBF0-027B-2536-A325-4C9B277F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53" y="807094"/>
            <a:ext cx="10515254" cy="2852939"/>
          </a:xfrm>
        </p:spPr>
        <p:txBody>
          <a:bodyPr anchor="ctr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D0608A2-7652-7CA1-997E-617CA8F71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353" y="3755622"/>
            <a:ext cx="10515254" cy="1499197"/>
          </a:xfrm>
        </p:spPr>
        <p:txBody>
          <a:bodyPr/>
          <a:lstStyle>
            <a:lvl1pPr marL="0" indent="0" algn="ctr">
              <a:buNone/>
              <a:defRPr sz="2540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3D14C95-9A50-9A99-6E4E-5ED6742F4FB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278FB39-A651-5ADE-5A7A-28EC8863930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09E674D-DAA5-4C2E-7E26-C5A6EC57FF4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F5247FB7-74B9-440B-9011-2532EC81BA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52454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3A7AE63-230D-AA80-67CD-603737195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81" y="554729"/>
            <a:ext cx="9191585" cy="8165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6A0288-6F13-A8DE-A6EA-C714484B8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67" y="1534593"/>
            <a:ext cx="11270011" cy="4050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14">
            <a:extLst>
              <a:ext uri="{FF2B5EF4-FFF2-40B4-BE49-F238E27FC236}">
                <a16:creationId xmlns:a16="http://schemas.microsoft.com/office/drawing/2014/main" id="{0F8CD90F-5272-A952-161D-57338C39E7F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/>
          <a:p>
            <a:endParaRPr lang="en-GB" altLang="en-US" dirty="0"/>
          </a:p>
        </p:txBody>
      </p:sp>
      <p:sp>
        <p:nvSpPr>
          <p:cNvPr id="10" name="Footer Placeholder 15">
            <a:extLst>
              <a:ext uri="{FF2B5EF4-FFF2-40B4-BE49-F238E27FC236}">
                <a16:creationId xmlns:a16="http://schemas.microsoft.com/office/drawing/2014/main" id="{0A1897FC-6CC7-34C6-E556-941CD440B4E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/>
          <a:p>
            <a:endParaRPr lang="en-GB" altLang="en-US" dirty="0"/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9F787D3A-AAFB-9FD8-3BBD-AE738F00540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/>
          <a:p>
            <a:fld id="{3FD6A0F7-BDC5-4E15-B6C0-E48ACCD036F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77083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07E04A-4F68-C7C3-859B-673BC482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53" y="807094"/>
            <a:ext cx="10515254" cy="2852939"/>
          </a:xfrm>
        </p:spPr>
        <p:txBody>
          <a:bodyPr anchor="ctr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8C9FDD4-2453-B08B-B70A-D5BEBD00E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353" y="3755622"/>
            <a:ext cx="10515254" cy="1499197"/>
          </a:xfrm>
        </p:spPr>
        <p:txBody>
          <a:bodyPr/>
          <a:lstStyle>
            <a:lvl1pPr marL="0" indent="0" algn="ctr">
              <a:buNone/>
              <a:defRPr sz="2540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6D572BC-1F83-F403-4095-8DAA7AA384A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12DC173-ED84-96DA-7493-A19AAC3497F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4F44CB-FDCB-366C-30C1-2F47F7A6FE5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F5247FB7-74B9-440B-9011-2532EC81BA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08667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1F7F37-408F-B2C6-0800-3A77C4F4C8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0267" y="1077323"/>
            <a:ext cx="11270011" cy="4507380"/>
          </a:xfrm>
        </p:spPr>
        <p:txBody>
          <a:bodyPr anchor="ctr"/>
          <a:lstStyle>
            <a:lvl1pPr marL="0" indent="0" algn="ctr">
              <a:buNone/>
              <a:defRPr sz="3266"/>
            </a:lvl1pPr>
            <a:lvl2pPr marL="414772" indent="0" algn="ctr">
              <a:buNone/>
              <a:defRPr/>
            </a:lvl2pPr>
            <a:lvl3pPr marL="829544" indent="0" algn="ctr">
              <a:buNone/>
              <a:defRPr/>
            </a:lvl3pPr>
            <a:lvl4pPr marL="1244316" indent="0" algn="ctr">
              <a:buNone/>
              <a:defRPr/>
            </a:lvl4pPr>
            <a:lvl5pPr marL="1659087" indent="0" algn="ctr">
              <a:buNone/>
              <a:defRPr/>
            </a:lvl5pPr>
          </a:lstStyle>
          <a:p>
            <a:pPr lvl="0"/>
            <a:r>
              <a:rPr lang="en-GB" dirty="0"/>
              <a:t>Click to edit content text format </a:t>
            </a:r>
            <a:endParaRPr lang="en-US" dirty="0"/>
          </a:p>
        </p:txBody>
      </p:sp>
      <p:sp>
        <p:nvSpPr>
          <p:cNvPr id="3" name="Date Placeholder 14">
            <a:extLst>
              <a:ext uri="{FF2B5EF4-FFF2-40B4-BE49-F238E27FC236}">
                <a16:creationId xmlns:a16="http://schemas.microsoft.com/office/drawing/2014/main" id="{DCC8143D-195B-EEB1-97FC-FFAD74FE6E8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/>
          <a:p>
            <a:endParaRPr lang="en-GB" altLang="en-US" dirty="0"/>
          </a:p>
        </p:txBody>
      </p:sp>
      <p:sp>
        <p:nvSpPr>
          <p:cNvPr id="4" name="Footer Placeholder 15">
            <a:extLst>
              <a:ext uri="{FF2B5EF4-FFF2-40B4-BE49-F238E27FC236}">
                <a16:creationId xmlns:a16="http://schemas.microsoft.com/office/drawing/2014/main" id="{D6C9EDB7-2430-321D-C346-B1B9DD39BB0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/>
          <a:p>
            <a:endParaRPr lang="en-GB" altLang="en-US" dirty="0"/>
          </a:p>
        </p:txBody>
      </p:sp>
      <p:sp>
        <p:nvSpPr>
          <p:cNvPr id="5" name="Slide Number Placeholder 16">
            <a:extLst>
              <a:ext uri="{FF2B5EF4-FFF2-40B4-BE49-F238E27FC236}">
                <a16:creationId xmlns:a16="http://schemas.microsoft.com/office/drawing/2014/main" id="{A65D0A2C-9E11-F0D1-AF8E-CC31F5E3EA9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/>
          <a:p>
            <a:fld id="{3FD6A0F7-BDC5-4E15-B6C0-E48ACCD036F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09694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3B9782-C676-D0C0-1976-4A3B4ACA5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99481" y="554729"/>
            <a:ext cx="9191585" cy="81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E93728-BB2B-21D1-F4DB-A59B1FF2D0F8}"/>
              </a:ext>
            </a:extLst>
          </p:cNvPr>
          <p:cNvSpPr>
            <a:spLocks noGrp="1" noChangeArrowheads="1"/>
          </p:cNvSpPr>
          <p:nvPr>
            <p:ph type="dt" idx="2"/>
          </p:nvPr>
        </p:nvSpPr>
        <p:spPr bwMode="auto">
          <a:xfrm>
            <a:off x="460267" y="5715352"/>
            <a:ext cx="2378537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BC7570-4D41-C9AA-C70B-E2A74BEB2D95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4477374" y="5714245"/>
            <a:ext cx="3235798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656722" algn="l"/>
                <a:tab pos="1313444" algn="l"/>
                <a:tab pos="1970166" algn="l"/>
                <a:tab pos="2626888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7E6430-F5A0-0BFE-6D38-AF68A5231E63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9351742" y="5714245"/>
            <a:ext cx="2378536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fld id="{3FD6A0F7-BDC5-4E15-B6C0-E48ACCD036F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26102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554E196-9447-9C08-9AF4-9DB04AF5F378}"/>
              </a:ext>
            </a:extLst>
          </p:cNvPr>
          <p:cNvSpPr>
            <a:spLocks noGrp="1" noChangeArrowheads="1"/>
          </p:cNvSpPr>
          <p:nvPr>
            <p:ph type="dt" idx="2"/>
          </p:nvPr>
        </p:nvSpPr>
        <p:spPr bwMode="auto">
          <a:xfrm>
            <a:off x="460267" y="5715352"/>
            <a:ext cx="2378537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486F73C-05CD-A0E8-D6DC-794D643BC801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4477374" y="5714245"/>
            <a:ext cx="3235798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656722" algn="l"/>
                <a:tab pos="1313444" algn="l"/>
                <a:tab pos="1970166" algn="l"/>
                <a:tab pos="2626888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83359B-CB66-D809-0324-32519FE0BBE0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9351742" y="5714245"/>
            <a:ext cx="2378536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fld id="{3FD6A0F7-BDC5-4E15-B6C0-E48ACCD036F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352290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E2D0DDC-8A67-71EB-1F69-C6ADDD85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53" y="807094"/>
            <a:ext cx="10515254" cy="2852939"/>
          </a:xfrm>
        </p:spPr>
        <p:txBody>
          <a:bodyPr anchor="ctr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A5611FC-24E9-F08A-16A7-8AAF8CF94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353" y="3755622"/>
            <a:ext cx="10515254" cy="1499197"/>
          </a:xfrm>
        </p:spPr>
        <p:txBody>
          <a:bodyPr/>
          <a:lstStyle>
            <a:lvl1pPr marL="0" indent="0" algn="ctr">
              <a:buNone/>
              <a:defRPr sz="2540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3335CA9-067F-3575-B980-B56B97C8A9F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ED183FA-C6FC-F446-6186-42B383C4482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5EEBA6D-44CD-19A8-E8A4-596AF0FE21D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F5247FB7-74B9-440B-9011-2532EC81BA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127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92582-7344-B11E-1BFF-D899260A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02D55-CEE7-FAF7-CE74-BDDCE9231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268" y="1534593"/>
            <a:ext cx="5565263" cy="4050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7D416-60FB-B497-B00B-95E283788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5017" y="1534593"/>
            <a:ext cx="5565260" cy="4050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10D43-B351-0597-6DD1-28AC604C016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86195-715A-B1C3-C356-84B7666A9A2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CDF79-709E-EA83-B38C-571590B346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4ADBE1-3D52-4BAF-95F9-1579A748A1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60867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9760939-6FC9-CCBF-528F-CAD32372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81" y="554729"/>
            <a:ext cx="9191585" cy="8165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BD6FE2E-8401-BF94-CB3D-5AA22C2F3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67" y="1534593"/>
            <a:ext cx="11270011" cy="4050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F5CE76C-1C1A-1083-6705-ACE83F1B70E9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/>
          <a:p>
            <a:endParaRPr lang="en-GB" altLang="en-US" dirty="0"/>
          </a:p>
        </p:txBody>
      </p:sp>
      <p:sp>
        <p:nvSpPr>
          <p:cNvPr id="15" name="Footer Placeholder 15">
            <a:extLst>
              <a:ext uri="{FF2B5EF4-FFF2-40B4-BE49-F238E27FC236}">
                <a16:creationId xmlns:a16="http://schemas.microsoft.com/office/drawing/2014/main" id="{40787B67-81B5-2603-45BE-509F9A3AF6B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/>
          <a:p>
            <a:endParaRPr lang="en-GB" altLang="en-US" dirty="0"/>
          </a:p>
        </p:txBody>
      </p:sp>
      <p:sp>
        <p:nvSpPr>
          <p:cNvPr id="16" name="Slide Number Placeholder 16">
            <a:extLst>
              <a:ext uri="{FF2B5EF4-FFF2-40B4-BE49-F238E27FC236}">
                <a16:creationId xmlns:a16="http://schemas.microsoft.com/office/drawing/2014/main" id="{FE4040AF-3A59-97F0-7F09-9C9F257A06B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/>
          <a:p>
            <a:fld id="{3FD6A0F7-BDC5-4E15-B6C0-E48ACCD036F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37187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608654E-FDC2-0E6F-479E-5FF306B1F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53" y="807094"/>
            <a:ext cx="10515254" cy="2852939"/>
          </a:xfrm>
        </p:spPr>
        <p:txBody>
          <a:bodyPr anchor="ctr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10D4B16-A0D3-77B2-432F-C55E4CA97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353" y="3755622"/>
            <a:ext cx="10515254" cy="1499197"/>
          </a:xfrm>
        </p:spPr>
        <p:txBody>
          <a:bodyPr/>
          <a:lstStyle>
            <a:lvl1pPr marL="0" indent="0" algn="ctr">
              <a:buNone/>
              <a:defRPr sz="2540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6E4F043-0CAD-6EC0-DFA9-9FC0AF3D3A9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9B71136-91B7-453E-5865-911A778D021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4BA0064-C870-054F-74E5-3A39343E107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>
            <a:lvl1pPr>
              <a:defRPr/>
            </a:lvl1pPr>
          </a:lstStyle>
          <a:p>
            <a:fld id="{F5247FB7-74B9-440B-9011-2532EC81BA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44313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D5C95BD-D83C-7297-44E4-91955D4DD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0267" y="1077323"/>
            <a:ext cx="11270011" cy="4507380"/>
          </a:xfrm>
        </p:spPr>
        <p:txBody>
          <a:bodyPr anchor="ctr"/>
          <a:lstStyle>
            <a:lvl1pPr marL="0" indent="0" algn="ctr">
              <a:buNone/>
              <a:defRPr sz="3266"/>
            </a:lvl1pPr>
            <a:lvl2pPr marL="414772" indent="0" algn="ctr">
              <a:buNone/>
              <a:defRPr/>
            </a:lvl2pPr>
            <a:lvl3pPr marL="829544" indent="0" algn="ctr">
              <a:buNone/>
              <a:defRPr/>
            </a:lvl3pPr>
            <a:lvl4pPr marL="1244316" indent="0" algn="ctr">
              <a:buNone/>
              <a:defRPr/>
            </a:lvl4pPr>
            <a:lvl5pPr marL="1659087" indent="0" algn="ctr">
              <a:buNone/>
              <a:defRPr/>
            </a:lvl5pPr>
          </a:lstStyle>
          <a:p>
            <a:pPr lvl="0"/>
            <a:r>
              <a:rPr lang="en-GB" dirty="0"/>
              <a:t>Click to edit content text format </a:t>
            </a:r>
            <a:endParaRPr lang="en-US" dirty="0"/>
          </a:p>
        </p:txBody>
      </p:sp>
      <p:sp>
        <p:nvSpPr>
          <p:cNvPr id="3" name="Date Placeholder 14">
            <a:extLst>
              <a:ext uri="{FF2B5EF4-FFF2-40B4-BE49-F238E27FC236}">
                <a16:creationId xmlns:a16="http://schemas.microsoft.com/office/drawing/2014/main" id="{A054CB5B-8753-445C-2D4C-37FE3922011B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0267" y="5715352"/>
            <a:ext cx="2378537" cy="335555"/>
          </a:xfrm>
        </p:spPr>
        <p:txBody>
          <a:bodyPr/>
          <a:lstStyle/>
          <a:p>
            <a:endParaRPr lang="en-GB" altLang="en-US" dirty="0"/>
          </a:p>
        </p:txBody>
      </p:sp>
      <p:sp>
        <p:nvSpPr>
          <p:cNvPr id="4" name="Footer Placeholder 15">
            <a:extLst>
              <a:ext uri="{FF2B5EF4-FFF2-40B4-BE49-F238E27FC236}">
                <a16:creationId xmlns:a16="http://schemas.microsoft.com/office/drawing/2014/main" id="{C9079044-39C6-3C4A-1C0D-E9A53D72C3B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77374" y="5714245"/>
            <a:ext cx="3235798" cy="335555"/>
          </a:xfrm>
        </p:spPr>
        <p:txBody>
          <a:bodyPr/>
          <a:lstStyle/>
          <a:p>
            <a:endParaRPr lang="en-GB" altLang="en-US" dirty="0"/>
          </a:p>
        </p:txBody>
      </p:sp>
      <p:sp>
        <p:nvSpPr>
          <p:cNvPr id="5" name="Slide Number Placeholder 16">
            <a:extLst>
              <a:ext uri="{FF2B5EF4-FFF2-40B4-BE49-F238E27FC236}">
                <a16:creationId xmlns:a16="http://schemas.microsoft.com/office/drawing/2014/main" id="{C3BC1DE0-57B7-840B-30DB-7C3976F3BF1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51742" y="5714245"/>
            <a:ext cx="2378536" cy="335555"/>
          </a:xfrm>
        </p:spPr>
        <p:txBody>
          <a:bodyPr/>
          <a:lstStyle/>
          <a:p>
            <a:fld id="{3FD6A0F7-BDC5-4E15-B6C0-E48ACCD036F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41029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BAD480-CECB-33B4-90CF-257735282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99481" y="554729"/>
            <a:ext cx="9191585" cy="81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227BF6-3C42-8B13-288A-E4E4488C23AD}"/>
              </a:ext>
            </a:extLst>
          </p:cNvPr>
          <p:cNvSpPr>
            <a:spLocks noGrp="1" noChangeArrowheads="1"/>
          </p:cNvSpPr>
          <p:nvPr>
            <p:ph type="dt" idx="2"/>
          </p:nvPr>
        </p:nvSpPr>
        <p:spPr bwMode="auto">
          <a:xfrm>
            <a:off x="460267" y="5715352"/>
            <a:ext cx="2378537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7A603-F0CE-BC80-75D8-943575E9D532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4477374" y="5714245"/>
            <a:ext cx="3235798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656722" algn="l"/>
                <a:tab pos="1313444" algn="l"/>
                <a:tab pos="1970166" algn="l"/>
                <a:tab pos="2626888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BCF0CC-A3D0-8CF1-DB0F-DA4C5CF26655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9351742" y="5714245"/>
            <a:ext cx="2378536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fld id="{3FD6A0F7-BDC5-4E15-B6C0-E48ACCD036F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907005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C2D48-789C-F076-0655-0F8CDADA8C84}"/>
              </a:ext>
            </a:extLst>
          </p:cNvPr>
          <p:cNvSpPr>
            <a:spLocks noGrp="1" noChangeArrowheads="1"/>
          </p:cNvSpPr>
          <p:nvPr>
            <p:ph type="dt" idx="2"/>
          </p:nvPr>
        </p:nvSpPr>
        <p:spPr bwMode="auto">
          <a:xfrm>
            <a:off x="460267" y="5715352"/>
            <a:ext cx="2378537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74DB92E-D67E-5376-B142-EE678E0A93F9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4477374" y="5714245"/>
            <a:ext cx="3235798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656722" algn="l"/>
                <a:tab pos="1313444" algn="l"/>
                <a:tab pos="1970166" algn="l"/>
                <a:tab pos="2626888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100523-AA37-3958-B4F9-E8F7CE30432C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9351742" y="5714245"/>
            <a:ext cx="2378536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fld id="{3FD6A0F7-BDC5-4E15-B6C0-E48ACCD036F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075284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6E98-F921-EEC1-EE7F-F835B4BA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D7FC1-0F6E-D422-A3CB-2718AE790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C9BB8-A9F1-3236-7ECE-538F0B0D6E8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0D09A7B-69CE-4DED-8DC9-1B32D07FF6A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17138-DEE9-A9C2-8F42-55CEC2BC02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B6E02-A444-DE25-C1FA-1B1B3E6615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5A8589-253A-4335-82F1-5674E505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566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FD8329-DC73-9B8F-DF1D-287848F229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0D09A7B-69CE-4DED-8DC9-1B32D07FF6A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38C23-402B-1064-12F9-39C315AD4D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D0D6A-17EA-C41B-EC25-3D9BF3ED96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15A8589-253A-4335-82F1-5674E505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7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2BF72-4B97-F24B-4E4C-24027CAD8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79" y="522789"/>
            <a:ext cx="10399788" cy="10225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D6675-B8E8-A679-BF65-4C24513E8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268" y="1680657"/>
            <a:ext cx="5537656" cy="823766"/>
          </a:xfrm>
        </p:spPr>
        <p:txBody>
          <a:bodyPr anchor="t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3CD3E-9E9B-DA95-5E2B-02C4C9A29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268" y="2504424"/>
            <a:ext cx="5537656" cy="3069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A64C2-B226-C1F9-25BA-603E5F543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82" y="1680657"/>
            <a:ext cx="5557996" cy="823766"/>
          </a:xfrm>
        </p:spPr>
        <p:txBody>
          <a:bodyPr anchor="t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81C8DB-CDBB-58E9-938C-7A8F6E6B6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82" y="2504424"/>
            <a:ext cx="5557996" cy="3069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9A4930-EA22-3E88-0547-E00D4EDD954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E33F81-7273-A91D-3403-88B78D9F511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FAED97-3679-6FA2-2685-CAD12E3C5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4F96FE-F597-4E04-B20C-27295B00FB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750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1BC0-3B77-095D-CAD1-FDC57F2E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51AE4-37D2-B7B4-A53C-C5B0FA42A9E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DA716-DC60-0613-A874-097C8F88374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1EB9F-D54C-72EF-555D-C21F4DA640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C22234-5F9F-4658-952B-C4F791FAE6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1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B5A985-2CDD-6905-78A3-198B0B5D301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31DF16-9E27-8C8D-302D-756BEAFD4B8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3C7FA-9DA8-78D0-0E8C-E897BF1DDB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4DB0833-394C-4528-9F01-FF65778E09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172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FF01A046-B034-D548-5073-DFC4B06736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99481" y="902776"/>
            <a:ext cx="9191585" cy="187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7CCE1F65-45AF-960F-F90E-46C1E6F80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99481" y="2841080"/>
            <a:ext cx="9191585" cy="13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28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subtitle text 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F6464A4-7182-865B-F285-06878DF0D94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10212" y="6303271"/>
            <a:ext cx="2378537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fld id="{40D09A7B-69CE-4DED-8DC9-1B32D07FF6A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427593-B74B-C49F-DE36-4E68F20D261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477374" y="6303270"/>
            <a:ext cx="3235798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656722" algn="l"/>
                <a:tab pos="1313444" algn="l"/>
                <a:tab pos="1970166" algn="l"/>
                <a:tab pos="2626888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1EB35C0-81F8-05FB-184D-33078BEEE1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519623" y="6300663"/>
            <a:ext cx="2378536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fld id="{E15A8589-253A-4335-82F1-5674E505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8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99" kern="1200">
          <a:solidFill>
            <a:schemeClr val="bg1"/>
          </a:solidFill>
          <a:latin typeface="+mj-lt"/>
          <a:ea typeface="+mj-ea"/>
          <a:cs typeface="+mj-cs"/>
        </a:defRPr>
      </a:lvl1pPr>
      <a:lvl2pPr marL="674004" indent="-259232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12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marL="1036930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12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marL="1451701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12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marL="1866473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12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281245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12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696017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12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110789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12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525561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12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11079" indent="-311079" algn="ctr" defTabSz="407571" rtl="0" eaLnBrk="1" fontAlgn="base" hangingPunct="1">
        <a:lnSpc>
          <a:spcPct val="93000"/>
        </a:lnSpc>
        <a:spcBef>
          <a:spcPct val="0"/>
        </a:spcBef>
        <a:spcAft>
          <a:spcPts val="919"/>
        </a:spcAft>
        <a:buClr>
          <a:srgbClr val="000000"/>
        </a:buClr>
        <a:buSzPct val="100000"/>
        <a:buFont typeface="Times New Roman" panose="02020603050405020304" pitchFamily="18" charset="0"/>
        <a:defRPr sz="3266" kern="1200">
          <a:solidFill>
            <a:schemeClr val="bg1"/>
          </a:solidFill>
          <a:latin typeface="+mn-lt"/>
          <a:ea typeface="+mn-ea"/>
          <a:cs typeface="+mn-cs"/>
        </a:defRPr>
      </a:lvl1pPr>
      <a:lvl2pPr marL="674004" indent="-259232" algn="ctr" defTabSz="407571" rtl="0" eaLnBrk="1" fontAlgn="base" hangingPunct="1">
        <a:lnSpc>
          <a:spcPct val="93000"/>
        </a:lnSpc>
        <a:spcBef>
          <a:spcPct val="0"/>
        </a:spcBef>
        <a:spcAft>
          <a:spcPts val="726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ctr" defTabSz="407571" rtl="0" eaLnBrk="1" fontAlgn="base" hangingPunct="1">
        <a:lnSpc>
          <a:spcPct val="93000"/>
        </a:lnSpc>
        <a:spcBef>
          <a:spcPct val="0"/>
        </a:spcBef>
        <a:spcAft>
          <a:spcPts val="556"/>
        </a:spcAft>
        <a:buClr>
          <a:srgbClr val="000000"/>
        </a:buClr>
        <a:buSzPct val="100000"/>
        <a:buFont typeface="Times New Roman" panose="02020603050405020304" pitchFamily="18" charset="0"/>
        <a:defRPr sz="1542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ctr" defTabSz="407571" rtl="0" eaLnBrk="1" fontAlgn="base" hangingPunct="1">
        <a:lnSpc>
          <a:spcPct val="93000"/>
        </a:lnSpc>
        <a:spcBef>
          <a:spcPct val="0"/>
        </a:spcBef>
        <a:spcAft>
          <a:spcPts val="363"/>
        </a:spcAft>
        <a:buClr>
          <a:srgbClr val="000000"/>
        </a:buClr>
        <a:buSzPct val="100000"/>
        <a:buFont typeface="Times New Roman" panose="02020603050405020304" pitchFamily="18" charset="0"/>
        <a:defRPr sz="1270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ctr" defTabSz="407571" rtl="0" eaLnBrk="1" fontAlgn="base" hangingPunct="1">
        <a:lnSpc>
          <a:spcPct val="93000"/>
        </a:lnSpc>
        <a:spcBef>
          <a:spcPct val="0"/>
        </a:spcBef>
        <a:spcAft>
          <a:spcPts val="181"/>
        </a:spcAft>
        <a:buClr>
          <a:srgbClr val="000000"/>
        </a:buClr>
        <a:buSzPct val="100000"/>
        <a:buFont typeface="Times New Roman" panose="02020603050405020304" pitchFamily="18" charset="0"/>
        <a:defRPr sz="1270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560A296A-19A8-A02C-9AD7-AC371682E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99481" y="554729"/>
            <a:ext cx="9191585" cy="81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title text format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5919FA61-5C71-45F8-28EA-81D1035F5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0267" y="1534593"/>
            <a:ext cx="11270011" cy="405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outline text format</a:t>
            </a:r>
          </a:p>
          <a:p>
            <a:pPr lvl="1"/>
            <a:r>
              <a:rPr lang="en-US" altLang="en-US" dirty="0"/>
              <a:t>Second Outline Level</a:t>
            </a:r>
          </a:p>
          <a:p>
            <a:pPr lvl="2"/>
            <a:r>
              <a:rPr lang="en-US" altLang="en-US" dirty="0"/>
              <a:t>Third Outline Level</a:t>
            </a:r>
          </a:p>
          <a:p>
            <a:pPr lvl="3"/>
            <a:r>
              <a:rPr lang="en-US" altLang="en-US" dirty="0"/>
              <a:t>Fourth Outline Level</a:t>
            </a:r>
          </a:p>
          <a:p>
            <a:pPr lvl="4"/>
            <a:r>
              <a:rPr lang="en-US" altLang="en-US" dirty="0"/>
              <a:t>Fifth Outline Level</a:t>
            </a:r>
          </a:p>
          <a:p>
            <a:pPr lvl="4"/>
            <a:r>
              <a:rPr lang="en-US" altLang="en-US" dirty="0"/>
              <a:t>Sixth Outline Level</a:t>
            </a:r>
          </a:p>
          <a:p>
            <a:pPr lvl="4"/>
            <a:r>
              <a:rPr lang="en-US" altLang="en-US" dirty="0"/>
              <a:t>Seventh Outline Level</a:t>
            </a:r>
          </a:p>
          <a:p>
            <a:pPr lvl="4"/>
            <a:r>
              <a:rPr lang="en-US" altLang="en-US" dirty="0"/>
              <a:t>Eighth Outline Level</a:t>
            </a:r>
          </a:p>
          <a:p>
            <a:pPr lvl="4"/>
            <a:r>
              <a:rPr lang="en-US" altLang="en-US" dirty="0"/>
              <a:t>Ninth Outline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0CE7D5F-7D14-C22C-525A-1F973076BB4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60267" y="5715352"/>
            <a:ext cx="2378537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9C16AC9-3701-031D-CD4E-405E359869A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477374" y="5714245"/>
            <a:ext cx="3235798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656722" algn="l"/>
                <a:tab pos="1313444" algn="l"/>
                <a:tab pos="1970166" algn="l"/>
                <a:tab pos="2626888" algn="l"/>
              </a:tabLst>
              <a:defRPr sz="127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2346792-D8A5-3372-4EB8-FDBC9EB8EE4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351742" y="5714245"/>
            <a:ext cx="2378536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rgbClr val="000000"/>
                </a:solidFill>
                <a:latin typeface="+mn-lt"/>
              </a:defRPr>
            </a:lvl1pPr>
          </a:lstStyle>
          <a:p>
            <a:fld id="{3FD6A0F7-BDC5-4E15-B6C0-E48ACCD036F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753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29" kern="1200">
          <a:solidFill>
            <a:srgbClr val="3A6D6D"/>
          </a:solidFill>
          <a:latin typeface="+mj-lt"/>
          <a:ea typeface="+mj-ea"/>
          <a:cs typeface="+mj-cs"/>
        </a:defRPr>
      </a:lvl1pPr>
      <a:lvl2pPr marL="674004" indent="-259232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marL="1036930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marL="1451701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marL="1866473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281245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696017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110789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525561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414772" indent="-414772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903" kern="1200">
          <a:solidFill>
            <a:srgbClr val="333333"/>
          </a:solidFill>
          <a:latin typeface="+mn-lt"/>
          <a:ea typeface="+mn-ea"/>
          <a:cs typeface="+mn-cs"/>
        </a:defRPr>
      </a:lvl1pPr>
      <a:lvl2pPr marL="829544" indent="-414772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SzPct val="60000"/>
        <a:buFont typeface="Courier New" panose="02070309020205020404" pitchFamily="49" charset="0"/>
        <a:buChar char="o"/>
        <a:defRPr sz="2540" kern="1200">
          <a:solidFill>
            <a:srgbClr val="333333"/>
          </a:solidFill>
          <a:latin typeface="+mn-lt"/>
          <a:ea typeface="+mn-ea"/>
          <a:cs typeface="+mn-cs"/>
        </a:defRPr>
      </a:lvl2pPr>
      <a:lvl3pPr marL="1140623" indent="-311079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SzPct val="100000"/>
        <a:buFont typeface="Wingdings" panose="05000000000000000000" pitchFamily="2" charset="2"/>
        <a:buChar char="§"/>
        <a:defRPr sz="2177" kern="1200">
          <a:solidFill>
            <a:srgbClr val="333333"/>
          </a:solidFill>
          <a:latin typeface="+mn-lt"/>
          <a:ea typeface="+mn-ea"/>
          <a:cs typeface="+mn-cs"/>
        </a:defRPr>
      </a:lvl3pPr>
      <a:lvl4pPr marL="1555394" indent="-311079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333333"/>
          </a:solidFill>
          <a:latin typeface="+mn-lt"/>
          <a:ea typeface="+mn-ea"/>
          <a:cs typeface="+mn-cs"/>
        </a:defRPr>
      </a:lvl4pPr>
      <a:lvl5pPr marL="1970166" indent="-311079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333333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9363D-CCF5-D3E3-2BCC-8F295632B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99481" y="554729"/>
            <a:ext cx="9191585" cy="81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title text 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192F7-8C4A-2521-FD8A-8B190DF2B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0267" y="1534593"/>
            <a:ext cx="11270011" cy="405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outline text format</a:t>
            </a:r>
          </a:p>
          <a:p>
            <a:pPr lvl="1"/>
            <a:r>
              <a:rPr lang="en-US" altLang="en-US" dirty="0"/>
              <a:t>Second Outline Level</a:t>
            </a:r>
          </a:p>
          <a:p>
            <a:pPr lvl="2"/>
            <a:r>
              <a:rPr lang="en-US" altLang="en-US" dirty="0"/>
              <a:t>Third Outline Level</a:t>
            </a:r>
          </a:p>
          <a:p>
            <a:pPr lvl="3"/>
            <a:r>
              <a:rPr lang="en-US" altLang="en-US" dirty="0"/>
              <a:t>Fourth Outline Level</a:t>
            </a:r>
          </a:p>
          <a:p>
            <a:pPr lvl="4"/>
            <a:r>
              <a:rPr lang="en-US" altLang="en-US" dirty="0"/>
              <a:t>Fifth Outline Level</a:t>
            </a:r>
          </a:p>
          <a:p>
            <a:pPr lvl="4"/>
            <a:r>
              <a:rPr lang="en-US" altLang="en-US" dirty="0"/>
              <a:t>Sixth Outline Level</a:t>
            </a:r>
          </a:p>
          <a:p>
            <a:pPr lvl="4"/>
            <a:r>
              <a:rPr lang="en-US" altLang="en-US" dirty="0"/>
              <a:t>Seventh Outline Level</a:t>
            </a:r>
          </a:p>
          <a:p>
            <a:pPr lvl="4"/>
            <a:r>
              <a:rPr lang="en-US" altLang="en-US" dirty="0"/>
              <a:t>Eighth Outline Level</a:t>
            </a:r>
          </a:p>
          <a:p>
            <a:pPr lvl="4"/>
            <a:r>
              <a:rPr lang="en-US" altLang="en-US" dirty="0"/>
              <a:t>Ninth Outline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3AAD5-3E3F-3588-AE6E-E7181F84D5A1}"/>
              </a:ext>
            </a:extLst>
          </p:cNvPr>
          <p:cNvSpPr>
            <a:spLocks noGrp="1" noChangeArrowheads="1"/>
          </p:cNvSpPr>
          <p:nvPr>
            <p:ph type="dt" idx="2"/>
          </p:nvPr>
        </p:nvSpPr>
        <p:spPr bwMode="auto">
          <a:xfrm>
            <a:off x="460267" y="5715352"/>
            <a:ext cx="2378537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A4B37-0BFC-111F-2384-8DB771A00F46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4477374" y="5714245"/>
            <a:ext cx="3235798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656722" algn="l"/>
                <a:tab pos="1313444" algn="l"/>
                <a:tab pos="1970166" algn="l"/>
                <a:tab pos="2626888" algn="l"/>
              </a:tabLst>
              <a:defRPr sz="127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123AF-0753-53BF-32A4-8312EA30FADF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9351742" y="5714245"/>
            <a:ext cx="2378536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rgbClr val="000000"/>
                </a:solidFill>
                <a:latin typeface="+mn-lt"/>
              </a:defRPr>
            </a:lvl1pPr>
          </a:lstStyle>
          <a:p>
            <a:fld id="{3FD6A0F7-BDC5-4E15-B6C0-E48ACCD036F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968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kern="1200">
          <a:solidFill>
            <a:srgbClr val="3A6D6D"/>
          </a:solidFill>
          <a:latin typeface="+mj-lt"/>
          <a:ea typeface="+mj-ea"/>
          <a:cs typeface="+mj-cs"/>
        </a:defRPr>
      </a:lvl1pPr>
      <a:lvl2pPr marL="674004" indent="-259232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marL="1036930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marL="1451701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marL="1866473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281245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696017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110789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525561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414772" indent="-414772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903" kern="1200">
          <a:solidFill>
            <a:srgbClr val="333333"/>
          </a:solidFill>
          <a:latin typeface="+mn-lt"/>
          <a:ea typeface="+mn-ea"/>
          <a:cs typeface="+mn-cs"/>
        </a:defRPr>
      </a:lvl1pPr>
      <a:lvl2pPr marL="829544" indent="-414772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SzPct val="60000"/>
        <a:buFont typeface="Courier New" panose="02070309020205020404" pitchFamily="49" charset="0"/>
        <a:buChar char="o"/>
        <a:defRPr sz="2540" kern="1200">
          <a:solidFill>
            <a:srgbClr val="333333"/>
          </a:solidFill>
          <a:latin typeface="+mn-lt"/>
          <a:ea typeface="+mn-ea"/>
          <a:cs typeface="+mn-cs"/>
        </a:defRPr>
      </a:lvl2pPr>
      <a:lvl3pPr marL="1140623" indent="-311079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SzPct val="100000"/>
        <a:buFont typeface="Wingdings" panose="05000000000000000000" pitchFamily="2" charset="2"/>
        <a:buChar char="§"/>
        <a:defRPr sz="2177" kern="1200">
          <a:solidFill>
            <a:srgbClr val="333333"/>
          </a:solidFill>
          <a:latin typeface="+mn-lt"/>
          <a:ea typeface="+mn-ea"/>
          <a:cs typeface="+mn-cs"/>
        </a:defRPr>
      </a:lvl3pPr>
      <a:lvl4pPr marL="1555394" indent="-311079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333333"/>
          </a:solidFill>
          <a:latin typeface="+mn-lt"/>
          <a:ea typeface="+mn-ea"/>
          <a:cs typeface="+mn-cs"/>
        </a:defRPr>
      </a:lvl4pPr>
      <a:lvl5pPr marL="1970166" indent="-311079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333333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1E6F48-3F73-4C3D-AE10-71AF93AD3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99481" y="554729"/>
            <a:ext cx="9191585" cy="81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title text 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8CF00-6E1A-AA90-CF16-D595021A4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0267" y="1534593"/>
            <a:ext cx="11270011" cy="405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outline text format</a:t>
            </a:r>
          </a:p>
          <a:p>
            <a:pPr lvl="1"/>
            <a:r>
              <a:rPr lang="en-US" altLang="en-US" dirty="0"/>
              <a:t>Second Outline Level</a:t>
            </a:r>
          </a:p>
          <a:p>
            <a:pPr lvl="2"/>
            <a:r>
              <a:rPr lang="en-US" altLang="en-US" dirty="0"/>
              <a:t>Third Outline Level</a:t>
            </a:r>
          </a:p>
          <a:p>
            <a:pPr lvl="3"/>
            <a:r>
              <a:rPr lang="en-US" altLang="en-US" dirty="0"/>
              <a:t>Fourth Outline Level</a:t>
            </a:r>
          </a:p>
          <a:p>
            <a:pPr lvl="4"/>
            <a:r>
              <a:rPr lang="en-US" altLang="en-US" dirty="0"/>
              <a:t>Fifth Outline Level</a:t>
            </a:r>
          </a:p>
          <a:p>
            <a:pPr lvl="4"/>
            <a:r>
              <a:rPr lang="en-US" altLang="en-US" dirty="0"/>
              <a:t>Sixth Outline Level</a:t>
            </a:r>
          </a:p>
          <a:p>
            <a:pPr lvl="4"/>
            <a:r>
              <a:rPr lang="en-US" altLang="en-US" dirty="0"/>
              <a:t>Seventh Outline Level</a:t>
            </a:r>
          </a:p>
          <a:p>
            <a:pPr lvl="4"/>
            <a:r>
              <a:rPr lang="en-US" altLang="en-US" dirty="0"/>
              <a:t>Eighth Outline Level</a:t>
            </a:r>
          </a:p>
          <a:p>
            <a:pPr lvl="4"/>
            <a:r>
              <a:rPr lang="en-US" altLang="en-US" dirty="0"/>
              <a:t>Ninth Outline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3A982-3F3C-472F-1F51-9BC2F20DA0B8}"/>
              </a:ext>
            </a:extLst>
          </p:cNvPr>
          <p:cNvSpPr>
            <a:spLocks noGrp="1" noChangeArrowheads="1"/>
          </p:cNvSpPr>
          <p:nvPr>
            <p:ph type="dt" idx="2"/>
          </p:nvPr>
        </p:nvSpPr>
        <p:spPr bwMode="auto">
          <a:xfrm>
            <a:off x="460267" y="5715352"/>
            <a:ext cx="2378537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5B5B6-F169-3EFB-A81A-A5E4D72FA753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4477374" y="5714245"/>
            <a:ext cx="3235798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656722" algn="l"/>
                <a:tab pos="1313444" algn="l"/>
                <a:tab pos="1970166" algn="l"/>
                <a:tab pos="2626888" algn="l"/>
              </a:tabLst>
              <a:defRPr sz="127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D70D1-C51A-D0B1-B018-5A827859BF3A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9351742" y="5714245"/>
            <a:ext cx="2378536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rgbClr val="000000"/>
                </a:solidFill>
                <a:latin typeface="+mn-lt"/>
              </a:defRPr>
            </a:lvl1pPr>
          </a:lstStyle>
          <a:p>
            <a:fld id="{3FD6A0F7-BDC5-4E15-B6C0-E48ACCD036F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091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kern="1200">
          <a:solidFill>
            <a:srgbClr val="3A6D6D"/>
          </a:solidFill>
          <a:latin typeface="+mj-lt"/>
          <a:ea typeface="+mj-ea"/>
          <a:cs typeface="+mj-cs"/>
        </a:defRPr>
      </a:lvl1pPr>
      <a:lvl2pPr marL="674004" indent="-259232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marL="1036930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marL="1451701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marL="1866473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281245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696017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110789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525561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414772" indent="-414772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903" kern="1200">
          <a:solidFill>
            <a:srgbClr val="000000"/>
          </a:solidFill>
          <a:latin typeface="+mn-lt"/>
          <a:ea typeface="+mn-ea"/>
          <a:cs typeface="+mn-cs"/>
        </a:defRPr>
      </a:lvl1pPr>
      <a:lvl2pPr marL="829544" indent="-414772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SzPct val="60000"/>
        <a:buFont typeface="Courier New" panose="02070309020205020404" pitchFamily="49" charset="0"/>
        <a:buChar char="o"/>
        <a:defRPr sz="2540" kern="1200">
          <a:solidFill>
            <a:srgbClr val="000000"/>
          </a:solidFill>
          <a:latin typeface="+mn-lt"/>
          <a:ea typeface="+mn-ea"/>
          <a:cs typeface="+mn-cs"/>
        </a:defRPr>
      </a:lvl2pPr>
      <a:lvl3pPr marL="1140623" indent="-311079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SzPct val="100000"/>
        <a:buFont typeface="Wingdings" panose="05000000000000000000" pitchFamily="2" charset="2"/>
        <a:buChar char="§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555394" indent="-311079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970166" indent="-311079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8D0F97-3AD6-41E5-198A-608CBDE6E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99481" y="554729"/>
            <a:ext cx="9191585" cy="81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title text 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E3142-85E0-6BE1-1AA3-2653031E7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0267" y="1534593"/>
            <a:ext cx="11270011" cy="405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outline text format</a:t>
            </a:r>
          </a:p>
          <a:p>
            <a:pPr lvl="1"/>
            <a:r>
              <a:rPr lang="en-US" altLang="en-US" dirty="0"/>
              <a:t>Second Outline Level</a:t>
            </a:r>
          </a:p>
          <a:p>
            <a:pPr lvl="2"/>
            <a:r>
              <a:rPr lang="en-US" altLang="en-US" dirty="0"/>
              <a:t>Third Outline Level</a:t>
            </a:r>
          </a:p>
          <a:p>
            <a:pPr lvl="3"/>
            <a:r>
              <a:rPr lang="en-US" altLang="en-US" dirty="0"/>
              <a:t>Fourth Outline Level</a:t>
            </a:r>
          </a:p>
          <a:p>
            <a:pPr lvl="4"/>
            <a:r>
              <a:rPr lang="en-US" altLang="en-US" dirty="0"/>
              <a:t>Fifth Outline Level</a:t>
            </a:r>
          </a:p>
          <a:p>
            <a:pPr lvl="4"/>
            <a:r>
              <a:rPr lang="en-US" altLang="en-US" dirty="0"/>
              <a:t>Sixth Outline Level</a:t>
            </a:r>
          </a:p>
          <a:p>
            <a:pPr lvl="4"/>
            <a:r>
              <a:rPr lang="en-US" altLang="en-US" dirty="0"/>
              <a:t>Seventh Outline Level</a:t>
            </a:r>
          </a:p>
          <a:p>
            <a:pPr lvl="4"/>
            <a:r>
              <a:rPr lang="en-US" altLang="en-US" dirty="0"/>
              <a:t>Eighth Outline Level</a:t>
            </a:r>
          </a:p>
          <a:p>
            <a:pPr lvl="4"/>
            <a:r>
              <a:rPr lang="en-US" altLang="en-US" dirty="0"/>
              <a:t>Ninth Outline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00628-538D-B839-2A27-C3A8B5A724D0}"/>
              </a:ext>
            </a:extLst>
          </p:cNvPr>
          <p:cNvSpPr>
            <a:spLocks noGrp="1" noChangeArrowheads="1"/>
          </p:cNvSpPr>
          <p:nvPr>
            <p:ph type="dt" idx="2"/>
          </p:nvPr>
        </p:nvSpPr>
        <p:spPr bwMode="auto">
          <a:xfrm>
            <a:off x="460267" y="5715352"/>
            <a:ext cx="2378537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55AB1-0862-793D-E842-4DC742C31B74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4477374" y="5714245"/>
            <a:ext cx="3235798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656722" algn="l"/>
                <a:tab pos="1313444" algn="l"/>
                <a:tab pos="1970166" algn="l"/>
                <a:tab pos="2626888" algn="l"/>
              </a:tabLst>
              <a:defRPr sz="127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6D227-F910-8328-DE2E-2AEA08B59E1B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9351742" y="5714245"/>
            <a:ext cx="2378536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rgbClr val="000000"/>
                </a:solidFill>
                <a:latin typeface="+mn-lt"/>
              </a:defRPr>
            </a:lvl1pPr>
          </a:lstStyle>
          <a:p>
            <a:fld id="{3FD6A0F7-BDC5-4E15-B6C0-E48ACCD036F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50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kern="1200">
          <a:solidFill>
            <a:srgbClr val="3A6D6D"/>
          </a:solidFill>
          <a:latin typeface="+mj-lt"/>
          <a:ea typeface="+mj-ea"/>
          <a:cs typeface="+mj-cs"/>
        </a:defRPr>
      </a:lvl1pPr>
      <a:lvl2pPr marL="674004" indent="-259232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marL="1036930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marL="1451701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marL="1866473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281245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696017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110789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525561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414772" indent="-414772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084" kern="1200">
          <a:solidFill>
            <a:srgbClr val="333333"/>
          </a:solidFill>
          <a:latin typeface="+mn-lt"/>
          <a:ea typeface="+mn-ea"/>
          <a:cs typeface="+mn-cs"/>
        </a:defRPr>
      </a:lvl1pPr>
      <a:lvl2pPr marL="829544" indent="-414772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SzPct val="60000"/>
        <a:buFont typeface="Courier New" panose="02070309020205020404" pitchFamily="49" charset="0"/>
        <a:buChar char="o"/>
        <a:defRPr sz="2722" kern="1200">
          <a:solidFill>
            <a:srgbClr val="333333"/>
          </a:solidFill>
          <a:latin typeface="+mn-lt"/>
          <a:ea typeface="+mn-ea"/>
          <a:cs typeface="+mn-cs"/>
        </a:defRPr>
      </a:lvl2pPr>
      <a:lvl3pPr marL="1244316" indent="-414772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SzPct val="100000"/>
        <a:buFont typeface="Wingdings" panose="05000000000000000000" pitchFamily="2" charset="2"/>
        <a:buChar char="§"/>
        <a:defRPr sz="2359" kern="1200">
          <a:solidFill>
            <a:srgbClr val="333333"/>
          </a:solidFill>
          <a:latin typeface="+mn-lt"/>
          <a:ea typeface="+mn-ea"/>
          <a:cs typeface="+mn-cs"/>
        </a:defRPr>
      </a:lvl3pPr>
      <a:lvl4pPr marL="1555394" indent="-311079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905" kern="1200">
          <a:solidFill>
            <a:srgbClr val="333333"/>
          </a:solidFill>
          <a:latin typeface="+mn-lt"/>
          <a:ea typeface="+mn-ea"/>
          <a:cs typeface="+mn-cs"/>
        </a:defRPr>
      </a:lvl4pPr>
      <a:lvl5pPr marL="1970166" indent="-311079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905" kern="1200">
          <a:solidFill>
            <a:srgbClr val="333333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C25458-B1CD-B1EF-8F4B-7B59C9B541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99481" y="554729"/>
            <a:ext cx="9191585" cy="81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title text 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56299-4036-AD15-D720-F4558D8FD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0267" y="1534593"/>
            <a:ext cx="11270011" cy="405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outline text format</a:t>
            </a:r>
          </a:p>
          <a:p>
            <a:pPr lvl="1"/>
            <a:r>
              <a:rPr lang="en-US" altLang="en-US" dirty="0"/>
              <a:t>Second Outline Level</a:t>
            </a:r>
          </a:p>
          <a:p>
            <a:pPr lvl="2"/>
            <a:r>
              <a:rPr lang="en-US" altLang="en-US" dirty="0"/>
              <a:t>Third Outline Level</a:t>
            </a:r>
          </a:p>
          <a:p>
            <a:pPr lvl="3"/>
            <a:r>
              <a:rPr lang="en-US" altLang="en-US" dirty="0"/>
              <a:t>Fourth Outline Level</a:t>
            </a:r>
          </a:p>
          <a:p>
            <a:pPr lvl="4"/>
            <a:r>
              <a:rPr lang="en-US" altLang="en-US" dirty="0"/>
              <a:t>Fifth Outline Level</a:t>
            </a:r>
          </a:p>
          <a:p>
            <a:pPr lvl="4"/>
            <a:r>
              <a:rPr lang="en-US" altLang="en-US" dirty="0"/>
              <a:t>Sixth Outline Level</a:t>
            </a:r>
          </a:p>
          <a:p>
            <a:pPr lvl="4"/>
            <a:r>
              <a:rPr lang="en-US" altLang="en-US" dirty="0"/>
              <a:t>Seventh Outline Level</a:t>
            </a:r>
          </a:p>
          <a:p>
            <a:pPr lvl="4"/>
            <a:r>
              <a:rPr lang="en-US" altLang="en-US" dirty="0"/>
              <a:t>Eighth Outline Level</a:t>
            </a:r>
          </a:p>
          <a:p>
            <a:pPr lvl="4"/>
            <a:r>
              <a:rPr lang="en-US" altLang="en-US" dirty="0"/>
              <a:t>Ninth Outline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080F5-F811-BB8B-D0FC-D9F20F0F09F3}"/>
              </a:ext>
            </a:extLst>
          </p:cNvPr>
          <p:cNvSpPr>
            <a:spLocks noGrp="1" noChangeArrowheads="1"/>
          </p:cNvSpPr>
          <p:nvPr>
            <p:ph type="dt" idx="2"/>
          </p:nvPr>
        </p:nvSpPr>
        <p:spPr bwMode="auto">
          <a:xfrm>
            <a:off x="460267" y="5715352"/>
            <a:ext cx="2378537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E213B-47CD-E778-D792-2030B42822D3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4477374" y="5714245"/>
            <a:ext cx="3235798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656722" algn="l"/>
                <a:tab pos="1313444" algn="l"/>
                <a:tab pos="1970166" algn="l"/>
                <a:tab pos="2626888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AE589-65DB-397D-6DBD-565AAB751190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9351742" y="5714245"/>
            <a:ext cx="2378536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fld id="{3FD6A0F7-BDC5-4E15-B6C0-E48ACCD036F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6950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txStyles>
    <p:titleStyle>
      <a:lvl1pPr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 kern="1200">
          <a:solidFill>
            <a:schemeClr val="bg1"/>
          </a:solidFill>
          <a:latin typeface="+mj-lt"/>
          <a:ea typeface="+mj-ea"/>
          <a:cs typeface="+mj-cs"/>
        </a:defRPr>
      </a:lvl1pPr>
      <a:lvl2pPr marL="674004" indent="-259232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marL="1036930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marL="1451701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marL="1866473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281245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696017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110789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525561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414772" indent="-414772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3084" kern="1200">
          <a:solidFill>
            <a:schemeClr val="bg1"/>
          </a:solidFill>
          <a:latin typeface="+mn-lt"/>
          <a:ea typeface="+mn-ea"/>
          <a:cs typeface="+mn-cs"/>
        </a:defRPr>
      </a:lvl1pPr>
      <a:lvl2pPr marL="829544" indent="-414772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bg1"/>
        </a:buClr>
        <a:buSzPct val="60000"/>
        <a:buFont typeface="Courier New" panose="02070309020205020404" pitchFamily="49" charset="0"/>
        <a:buChar char="o"/>
        <a:defRPr sz="2722" kern="1200">
          <a:solidFill>
            <a:schemeClr val="bg1"/>
          </a:solidFill>
          <a:latin typeface="+mn-lt"/>
          <a:ea typeface="+mn-ea"/>
          <a:cs typeface="+mn-cs"/>
        </a:defRPr>
      </a:lvl2pPr>
      <a:lvl3pPr marL="1244316" indent="-414772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bg1"/>
        </a:buClr>
        <a:buSzPct val="100000"/>
        <a:buFont typeface="Wingdings" panose="05000000000000000000" pitchFamily="2" charset="2"/>
        <a:buChar char="§"/>
        <a:defRPr sz="2359" kern="1200">
          <a:solidFill>
            <a:schemeClr val="bg1"/>
          </a:solidFill>
          <a:latin typeface="+mn-lt"/>
          <a:ea typeface="+mn-ea"/>
          <a:cs typeface="+mn-cs"/>
        </a:defRPr>
      </a:lvl3pPr>
      <a:lvl4pPr marL="1555394" indent="-311079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905" kern="1200">
          <a:solidFill>
            <a:schemeClr val="bg1"/>
          </a:solidFill>
          <a:latin typeface="+mn-lt"/>
          <a:ea typeface="+mn-ea"/>
          <a:cs typeface="+mn-cs"/>
        </a:defRPr>
      </a:lvl4pPr>
      <a:lvl5pPr marL="1970166" indent="-311079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905" kern="1200">
          <a:solidFill>
            <a:schemeClr val="bg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5BC5E-F10E-026D-3D3A-5EA839DA1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99481" y="554729"/>
            <a:ext cx="9191585" cy="81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title text 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5580D-8462-F9CD-5FBE-E7811D9AB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0267" y="1534593"/>
            <a:ext cx="11270011" cy="405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outline text format</a:t>
            </a:r>
          </a:p>
          <a:p>
            <a:pPr lvl="1"/>
            <a:r>
              <a:rPr lang="en-US" altLang="en-US" dirty="0"/>
              <a:t>Second Outline Level</a:t>
            </a:r>
          </a:p>
          <a:p>
            <a:pPr lvl="2"/>
            <a:r>
              <a:rPr lang="en-US" altLang="en-US" dirty="0"/>
              <a:t>Third Outline Level</a:t>
            </a:r>
          </a:p>
          <a:p>
            <a:pPr lvl="3"/>
            <a:r>
              <a:rPr lang="en-US" altLang="en-US" dirty="0"/>
              <a:t>Fourth Outline Level</a:t>
            </a:r>
          </a:p>
          <a:p>
            <a:pPr lvl="4"/>
            <a:r>
              <a:rPr lang="en-US" altLang="en-US" dirty="0"/>
              <a:t>Fifth Outline Level</a:t>
            </a:r>
          </a:p>
          <a:p>
            <a:pPr lvl="4"/>
            <a:r>
              <a:rPr lang="en-US" altLang="en-US" dirty="0"/>
              <a:t>Sixth Outline Level</a:t>
            </a:r>
          </a:p>
          <a:p>
            <a:pPr lvl="4"/>
            <a:r>
              <a:rPr lang="en-US" altLang="en-US" dirty="0"/>
              <a:t>Seventh Outline Level</a:t>
            </a:r>
          </a:p>
          <a:p>
            <a:pPr lvl="4"/>
            <a:r>
              <a:rPr lang="en-US" altLang="en-US" dirty="0"/>
              <a:t>Eighth Outline Level</a:t>
            </a:r>
          </a:p>
          <a:p>
            <a:pPr lvl="4"/>
            <a:r>
              <a:rPr lang="en-US" altLang="en-US" dirty="0"/>
              <a:t>Ninth Outline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5C75D-ABD2-B247-9D74-B4FF5455AB92}"/>
              </a:ext>
            </a:extLst>
          </p:cNvPr>
          <p:cNvSpPr>
            <a:spLocks noGrp="1" noChangeArrowheads="1"/>
          </p:cNvSpPr>
          <p:nvPr>
            <p:ph type="dt" idx="2"/>
          </p:nvPr>
        </p:nvSpPr>
        <p:spPr bwMode="auto">
          <a:xfrm>
            <a:off x="460267" y="5715352"/>
            <a:ext cx="2378537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97B82-63D7-3FF8-148D-7F19C6A5B9F9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4477374" y="5714245"/>
            <a:ext cx="3235798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656722" algn="l"/>
                <a:tab pos="1313444" algn="l"/>
                <a:tab pos="1970166" algn="l"/>
                <a:tab pos="2626888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C457B-791C-F78A-E9EC-E3D3F2AC4253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9351742" y="5714245"/>
            <a:ext cx="2378536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fld id="{3FD6A0F7-BDC5-4E15-B6C0-E48ACCD036F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6361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</p:sldLayoutIdLst>
  <p:txStyles>
    <p:titleStyle>
      <a:lvl1pPr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 kern="1200">
          <a:solidFill>
            <a:schemeClr val="bg1"/>
          </a:solidFill>
          <a:latin typeface="+mj-lt"/>
          <a:ea typeface="+mj-ea"/>
          <a:cs typeface="+mj-cs"/>
        </a:defRPr>
      </a:lvl1pPr>
      <a:lvl2pPr marL="674004" indent="-259232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marL="1036930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marL="1451701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marL="1866473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281245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696017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110789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525561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414772" indent="-414772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3084" kern="1200">
          <a:solidFill>
            <a:schemeClr val="bg1"/>
          </a:solidFill>
          <a:latin typeface="+mn-lt"/>
          <a:ea typeface="+mn-ea"/>
          <a:cs typeface="+mn-cs"/>
        </a:defRPr>
      </a:lvl1pPr>
      <a:lvl2pPr marL="829544" indent="-414772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bg1"/>
        </a:buClr>
        <a:buSzPct val="60000"/>
        <a:buFont typeface="Courier New" panose="02070309020205020404" pitchFamily="49" charset="0"/>
        <a:buChar char="o"/>
        <a:defRPr sz="2722" kern="1200">
          <a:solidFill>
            <a:schemeClr val="bg1"/>
          </a:solidFill>
          <a:latin typeface="+mn-lt"/>
          <a:ea typeface="+mn-ea"/>
          <a:cs typeface="+mn-cs"/>
        </a:defRPr>
      </a:lvl2pPr>
      <a:lvl3pPr marL="1244316" indent="-414772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bg1"/>
        </a:buClr>
        <a:buSzPct val="100000"/>
        <a:buFont typeface="Wingdings" panose="05000000000000000000" pitchFamily="2" charset="2"/>
        <a:buChar char="§"/>
        <a:defRPr sz="2359" kern="1200">
          <a:solidFill>
            <a:schemeClr val="bg1"/>
          </a:solidFill>
          <a:latin typeface="+mn-lt"/>
          <a:ea typeface="+mn-ea"/>
          <a:cs typeface="+mn-cs"/>
        </a:defRPr>
      </a:lvl3pPr>
      <a:lvl4pPr marL="1555394" indent="-311079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905" kern="1200">
          <a:solidFill>
            <a:schemeClr val="bg1"/>
          </a:solidFill>
          <a:latin typeface="+mn-lt"/>
          <a:ea typeface="+mn-ea"/>
          <a:cs typeface="+mn-cs"/>
        </a:defRPr>
      </a:lvl4pPr>
      <a:lvl5pPr marL="1970166" indent="-311079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905" kern="1200">
          <a:solidFill>
            <a:schemeClr val="bg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4DA06-02FE-246E-4F4B-832EDDB3B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99481" y="554729"/>
            <a:ext cx="9191585" cy="81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title text 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AAAC8-AF56-79F8-C56C-3284E2EC7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0267" y="1534593"/>
            <a:ext cx="11270011" cy="405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outline text format</a:t>
            </a:r>
          </a:p>
          <a:p>
            <a:pPr lvl="1"/>
            <a:r>
              <a:rPr lang="en-US" altLang="en-US" dirty="0"/>
              <a:t>Second Outline Level</a:t>
            </a:r>
          </a:p>
          <a:p>
            <a:pPr lvl="2"/>
            <a:r>
              <a:rPr lang="en-US" altLang="en-US" dirty="0"/>
              <a:t>Third Outline Level</a:t>
            </a:r>
          </a:p>
          <a:p>
            <a:pPr lvl="3"/>
            <a:r>
              <a:rPr lang="en-US" altLang="en-US" dirty="0"/>
              <a:t>Fourth Outline Level</a:t>
            </a:r>
          </a:p>
          <a:p>
            <a:pPr lvl="4"/>
            <a:r>
              <a:rPr lang="en-US" altLang="en-US" dirty="0"/>
              <a:t>Fifth Outline Level</a:t>
            </a:r>
          </a:p>
          <a:p>
            <a:pPr lvl="4"/>
            <a:r>
              <a:rPr lang="en-US" altLang="en-US" dirty="0"/>
              <a:t>Sixth Outline Level</a:t>
            </a:r>
          </a:p>
          <a:p>
            <a:pPr lvl="4"/>
            <a:r>
              <a:rPr lang="en-US" altLang="en-US" dirty="0"/>
              <a:t>Seventh Outline Level</a:t>
            </a:r>
          </a:p>
          <a:p>
            <a:pPr lvl="4"/>
            <a:r>
              <a:rPr lang="en-US" altLang="en-US" dirty="0"/>
              <a:t>Eighth Outline Level</a:t>
            </a:r>
          </a:p>
          <a:p>
            <a:pPr lvl="4"/>
            <a:r>
              <a:rPr lang="en-US" altLang="en-US" dirty="0"/>
              <a:t>Ninth Outline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FF845-289C-4B8E-5309-3A28F6DDB145}"/>
              </a:ext>
            </a:extLst>
          </p:cNvPr>
          <p:cNvSpPr>
            <a:spLocks noGrp="1" noChangeArrowheads="1"/>
          </p:cNvSpPr>
          <p:nvPr>
            <p:ph type="dt" idx="2"/>
          </p:nvPr>
        </p:nvSpPr>
        <p:spPr bwMode="auto">
          <a:xfrm>
            <a:off x="460267" y="5715352"/>
            <a:ext cx="2378537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8B048-45EA-A192-3DC1-FDEAD91CAD85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4477374" y="5714245"/>
            <a:ext cx="3235798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656722" algn="l"/>
                <a:tab pos="1313444" algn="l"/>
                <a:tab pos="1970166" algn="l"/>
                <a:tab pos="2626888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716A9-CD47-11CC-FE7B-1E1F5F9C2DC6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9351742" y="5714245"/>
            <a:ext cx="2378536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fld id="{3FD6A0F7-BDC5-4E15-B6C0-E48ACCD036F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2845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</p:sldLayoutIdLst>
  <p:txStyles>
    <p:titleStyle>
      <a:lvl1pPr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 kern="1200">
          <a:solidFill>
            <a:schemeClr val="bg1"/>
          </a:solidFill>
          <a:latin typeface="+mj-lt"/>
          <a:ea typeface="+mj-ea"/>
          <a:cs typeface="+mj-cs"/>
        </a:defRPr>
      </a:lvl1pPr>
      <a:lvl2pPr marL="674004" indent="-259232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marL="1036930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marL="1451701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marL="1866473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281245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696017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110789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525561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4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414772" indent="-414772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3084" kern="1200">
          <a:solidFill>
            <a:schemeClr val="bg1"/>
          </a:solidFill>
          <a:latin typeface="+mn-lt"/>
          <a:ea typeface="+mn-ea"/>
          <a:cs typeface="+mn-cs"/>
        </a:defRPr>
      </a:lvl1pPr>
      <a:lvl2pPr marL="829544" indent="-414772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bg1"/>
        </a:buClr>
        <a:buSzPct val="60000"/>
        <a:buFont typeface="Courier New" panose="02070309020205020404" pitchFamily="49" charset="0"/>
        <a:buChar char="o"/>
        <a:defRPr sz="2722" kern="1200">
          <a:solidFill>
            <a:schemeClr val="bg1"/>
          </a:solidFill>
          <a:latin typeface="+mn-lt"/>
          <a:ea typeface="+mn-ea"/>
          <a:cs typeface="+mn-cs"/>
        </a:defRPr>
      </a:lvl2pPr>
      <a:lvl3pPr marL="1244316" indent="-414772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bg1"/>
        </a:buClr>
        <a:buSzPct val="100000"/>
        <a:buFont typeface="Wingdings" panose="05000000000000000000" pitchFamily="2" charset="2"/>
        <a:buChar char="§"/>
        <a:defRPr sz="2359" kern="1200">
          <a:solidFill>
            <a:schemeClr val="bg1"/>
          </a:solidFill>
          <a:latin typeface="+mn-lt"/>
          <a:ea typeface="+mn-ea"/>
          <a:cs typeface="+mn-cs"/>
        </a:defRPr>
      </a:lvl3pPr>
      <a:lvl4pPr marL="1555394" indent="-311079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905" kern="1200">
          <a:solidFill>
            <a:schemeClr val="bg1"/>
          </a:solidFill>
          <a:latin typeface="+mn-lt"/>
          <a:ea typeface="+mn-ea"/>
          <a:cs typeface="+mn-cs"/>
        </a:defRPr>
      </a:lvl4pPr>
      <a:lvl5pPr marL="1970166" indent="-311079" algn="l" defTabSz="407571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905" kern="1200">
          <a:solidFill>
            <a:schemeClr val="bg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FF01A046-B034-D548-5073-DFC4B06736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99481" y="902776"/>
            <a:ext cx="9191585" cy="187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7CCE1F65-45AF-960F-F90E-46C1E6F80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99481" y="2841080"/>
            <a:ext cx="9191585" cy="13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28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subtitle text 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F6464A4-7182-865B-F285-06878DF0D94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10212" y="6303271"/>
            <a:ext cx="2378537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fld id="{40D09A7B-69CE-4DED-8DC9-1B32D07FF6A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427593-B74B-C49F-DE36-4E68F20D261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477374" y="6303270"/>
            <a:ext cx="3235798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656722" algn="l"/>
                <a:tab pos="1313444" algn="l"/>
                <a:tab pos="1970166" algn="l"/>
                <a:tab pos="2626888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1EB35C0-81F8-05FB-184D-33078BEEE1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519623" y="6300663"/>
            <a:ext cx="2378536" cy="3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chemeClr val="bg1"/>
                </a:solidFill>
                <a:latin typeface="+mn-lt"/>
              </a:defRPr>
            </a:lvl1pPr>
          </a:lstStyle>
          <a:p>
            <a:fld id="{E15A8589-253A-4335-82F1-5674E505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3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txStyles>
    <p:titleStyle>
      <a:lvl1pPr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99" kern="1200">
          <a:solidFill>
            <a:schemeClr val="bg1"/>
          </a:solidFill>
          <a:latin typeface="+mj-lt"/>
          <a:ea typeface="+mj-ea"/>
          <a:cs typeface="+mj-cs"/>
        </a:defRPr>
      </a:lvl1pPr>
      <a:lvl2pPr marL="674004" indent="-259232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12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marL="1036930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12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marL="1451701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12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marL="1866473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12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281245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12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696017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12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110789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12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525561" indent="-207386" algn="ctr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12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11079" indent="-311079" algn="ctr" defTabSz="407571" rtl="0" eaLnBrk="1" fontAlgn="base" hangingPunct="1">
        <a:lnSpc>
          <a:spcPct val="93000"/>
        </a:lnSpc>
        <a:spcBef>
          <a:spcPct val="0"/>
        </a:spcBef>
        <a:spcAft>
          <a:spcPts val="919"/>
        </a:spcAft>
        <a:buClr>
          <a:srgbClr val="000000"/>
        </a:buClr>
        <a:buSzPct val="100000"/>
        <a:buFont typeface="Times New Roman" panose="02020603050405020304" pitchFamily="18" charset="0"/>
        <a:defRPr sz="3266" kern="1200">
          <a:solidFill>
            <a:schemeClr val="bg1"/>
          </a:solidFill>
          <a:latin typeface="+mn-lt"/>
          <a:ea typeface="+mn-ea"/>
          <a:cs typeface="+mn-cs"/>
        </a:defRPr>
      </a:lvl1pPr>
      <a:lvl2pPr marL="674004" indent="-259232" algn="ctr" defTabSz="407571" rtl="0" eaLnBrk="1" fontAlgn="base" hangingPunct="1">
        <a:lnSpc>
          <a:spcPct val="93000"/>
        </a:lnSpc>
        <a:spcBef>
          <a:spcPct val="0"/>
        </a:spcBef>
        <a:spcAft>
          <a:spcPts val="726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ctr" defTabSz="407571" rtl="0" eaLnBrk="1" fontAlgn="base" hangingPunct="1">
        <a:lnSpc>
          <a:spcPct val="93000"/>
        </a:lnSpc>
        <a:spcBef>
          <a:spcPct val="0"/>
        </a:spcBef>
        <a:spcAft>
          <a:spcPts val="556"/>
        </a:spcAft>
        <a:buClr>
          <a:srgbClr val="000000"/>
        </a:buClr>
        <a:buSzPct val="100000"/>
        <a:buFont typeface="Times New Roman" panose="02020603050405020304" pitchFamily="18" charset="0"/>
        <a:defRPr sz="1542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ctr" defTabSz="407571" rtl="0" eaLnBrk="1" fontAlgn="base" hangingPunct="1">
        <a:lnSpc>
          <a:spcPct val="93000"/>
        </a:lnSpc>
        <a:spcBef>
          <a:spcPct val="0"/>
        </a:spcBef>
        <a:spcAft>
          <a:spcPts val="363"/>
        </a:spcAft>
        <a:buClr>
          <a:srgbClr val="000000"/>
        </a:buClr>
        <a:buSzPct val="100000"/>
        <a:buFont typeface="Times New Roman" panose="02020603050405020304" pitchFamily="18" charset="0"/>
        <a:defRPr sz="1270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ctr" defTabSz="407571" rtl="0" eaLnBrk="1" fontAlgn="base" hangingPunct="1">
        <a:lnSpc>
          <a:spcPct val="93000"/>
        </a:lnSpc>
        <a:spcBef>
          <a:spcPct val="0"/>
        </a:spcBef>
        <a:spcAft>
          <a:spcPts val="181"/>
        </a:spcAft>
        <a:buClr>
          <a:srgbClr val="000000"/>
        </a:buClr>
        <a:buSzPct val="100000"/>
        <a:buFont typeface="Times New Roman" panose="02020603050405020304" pitchFamily="18" charset="0"/>
        <a:defRPr sz="1270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it.ly/HandbookReading" TargetMode="Externa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0E7E-07F7-F352-6ABF-AC6681AED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Wouldn’t It Be Nice…</a:t>
            </a:r>
            <a:br>
              <a:rPr lang="en-GB" dirty="0"/>
            </a:br>
            <a:r>
              <a:rPr lang="en-GB" sz="3600" dirty="0"/>
              <a:t>Planning for the Third Edition of the Digital Preservation Handbook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F3B99-84EE-902F-0D76-DE6F84DD7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481" y="3139126"/>
            <a:ext cx="9191585" cy="1008441"/>
          </a:xfrm>
        </p:spPr>
        <p:txBody>
          <a:bodyPr/>
          <a:lstStyle/>
          <a:p>
            <a:r>
              <a:rPr lang="en-GB" sz="3200" i="1" dirty="0"/>
              <a:t>Sharon McMeekin and Amy Currie</a:t>
            </a:r>
          </a:p>
        </p:txBody>
      </p:sp>
    </p:spTree>
    <p:extLst>
      <p:ext uri="{BB962C8B-B14F-4D97-AF65-F5344CB8AC3E}">
        <p14:creationId xmlns:p14="http://schemas.microsoft.com/office/powerpoint/2010/main" val="98691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1FF75-68C7-7A0D-55C5-A7FF54FAE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Handbook?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00346-D494-85E6-79B6-B302E2911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Free online introductory digital preservation resource</a:t>
            </a:r>
          </a:p>
          <a:p>
            <a:pPr>
              <a:spcAft>
                <a:spcPts val="600"/>
              </a:spcAft>
            </a:pPr>
            <a:r>
              <a:rPr lang="en-GB" dirty="0"/>
              <a:t>First produced in 2001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Second edition published in 2015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Aims to be: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sz="3600" i="1" dirty="0"/>
              <a:t>“internationally authoritative and practical guide to the subject of managing digital content over time, and the issues in sustaining access to them”</a:t>
            </a:r>
          </a:p>
        </p:txBody>
      </p:sp>
    </p:spTree>
    <p:extLst>
      <p:ext uri="{BB962C8B-B14F-4D97-AF65-F5344CB8AC3E}">
        <p14:creationId xmlns:p14="http://schemas.microsoft.com/office/powerpoint/2010/main" val="243482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E72FA-BA7A-E084-53A1-744B27AD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Scoping Project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9C2D3-808F-F8F0-A85B-EE158AD63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67" y="1403945"/>
            <a:ext cx="11270011" cy="405011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Aimed to capture community requirements</a:t>
            </a:r>
          </a:p>
          <a:p>
            <a:pPr>
              <a:spcAft>
                <a:spcPts val="600"/>
              </a:spcAft>
            </a:pPr>
            <a:r>
              <a:rPr lang="en-GB" dirty="0"/>
              <a:t>Funded by Culture Division of the Welsh Government</a:t>
            </a:r>
          </a:p>
          <a:p>
            <a:pPr>
              <a:spcAft>
                <a:spcPts val="600"/>
              </a:spcAft>
            </a:pPr>
            <a:r>
              <a:rPr lang="en-GB" dirty="0"/>
              <a:t>Two elements: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Community survey (150 responses)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Focus groups (25 participants)</a:t>
            </a:r>
          </a:p>
          <a:p>
            <a:pPr>
              <a:spcAft>
                <a:spcPts val="600"/>
              </a:spcAft>
            </a:pPr>
            <a:r>
              <a:rPr lang="en-GB" dirty="0"/>
              <a:t>Produced: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Findings summary report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Third Edition guiding principles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Draft content structure</a:t>
            </a:r>
          </a:p>
        </p:txBody>
      </p:sp>
      <p:pic>
        <p:nvPicPr>
          <p:cNvPr id="5" name="Picture 4" descr="A magnifying glass over a computer monitor&#10;&#10;Description automatically generated">
            <a:extLst>
              <a:ext uri="{FF2B5EF4-FFF2-40B4-BE49-F238E27FC236}">
                <a16:creationId xmlns:a16="http://schemas.microsoft.com/office/drawing/2014/main" id="{C01181E2-A50E-E9F7-C522-978B6AC53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5" b="14714"/>
          <a:stretch/>
        </p:blipFill>
        <p:spPr>
          <a:xfrm>
            <a:off x="7359657" y="2793376"/>
            <a:ext cx="4050110" cy="295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88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67387-5D0C-E541-D7D0-8F499812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Guiding Principles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A41DCC-83B5-5264-69D2-A21B671A9AA1}"/>
              </a:ext>
            </a:extLst>
          </p:cNvPr>
          <p:cNvSpPr/>
          <p:nvPr/>
        </p:nvSpPr>
        <p:spPr bwMode="auto">
          <a:xfrm>
            <a:off x="323035" y="1371295"/>
            <a:ext cx="2252387" cy="1020071"/>
          </a:xfrm>
          <a:prstGeom prst="roundRect">
            <a:avLst/>
          </a:prstGeom>
          <a:solidFill>
            <a:srgbClr val="0086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2400" dirty="0">
                <a:solidFill>
                  <a:schemeClr val="bg1"/>
                </a:solidFill>
              </a:rPr>
              <a:t>m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 Unicode MS" charset="0"/>
              </a:rPr>
              <a:t>ix of theory and practice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5E0849-BE8A-8F4A-0420-2733E7AA0678}"/>
              </a:ext>
            </a:extLst>
          </p:cNvPr>
          <p:cNvSpPr/>
          <p:nvPr/>
        </p:nvSpPr>
        <p:spPr bwMode="auto">
          <a:xfrm>
            <a:off x="5826526" y="1586093"/>
            <a:ext cx="2121052" cy="1282970"/>
          </a:xfrm>
          <a:prstGeom prst="roundRect">
            <a:avLst/>
          </a:prstGeom>
          <a:solidFill>
            <a:srgbClr val="0086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2400" dirty="0">
                <a:solidFill>
                  <a:schemeClr val="bg1"/>
                </a:solidFill>
              </a:rPr>
              <a:t>h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 Unicode MS" charset="0"/>
              </a:rPr>
              <a:t>igh-level, concise, introductory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B3AAB6-20CF-31FE-D376-B38B7209786E}"/>
              </a:ext>
            </a:extLst>
          </p:cNvPr>
          <p:cNvSpPr/>
          <p:nvPr/>
        </p:nvSpPr>
        <p:spPr bwMode="auto">
          <a:xfrm>
            <a:off x="3272531" y="1735010"/>
            <a:ext cx="1878125" cy="1162332"/>
          </a:xfrm>
          <a:prstGeom prst="roundRect">
            <a:avLst/>
          </a:prstGeom>
          <a:solidFill>
            <a:srgbClr val="EF9C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2400" dirty="0">
                <a:solidFill>
                  <a:schemeClr val="bg1"/>
                </a:solidFill>
              </a:rPr>
              <a:t>relevant to broad audience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71EB51-BE49-7FE5-200C-C1A1298CD2B1}"/>
              </a:ext>
            </a:extLst>
          </p:cNvPr>
          <p:cNvSpPr/>
          <p:nvPr/>
        </p:nvSpPr>
        <p:spPr bwMode="auto">
          <a:xfrm>
            <a:off x="766809" y="2787128"/>
            <a:ext cx="2157167" cy="1143354"/>
          </a:xfrm>
          <a:prstGeom prst="roundRect">
            <a:avLst/>
          </a:prstGeom>
          <a:solidFill>
            <a:srgbClr val="EF9C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2400" dirty="0">
                <a:solidFill>
                  <a:schemeClr val="bg1"/>
                </a:solidFill>
              </a:rPr>
              <a:t>practitioners as primary audience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229C3A-7399-6064-84C7-8EA7DAB85AB5}"/>
              </a:ext>
            </a:extLst>
          </p:cNvPr>
          <p:cNvSpPr/>
          <p:nvPr/>
        </p:nvSpPr>
        <p:spPr bwMode="auto">
          <a:xfrm>
            <a:off x="323035" y="4326244"/>
            <a:ext cx="2036085" cy="1282970"/>
          </a:xfrm>
          <a:prstGeom prst="roundRect">
            <a:avLst/>
          </a:prstGeom>
          <a:solidFill>
            <a:srgbClr val="0086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 Unicode MS" charset="0"/>
              </a:rPr>
              <a:t>usef</a:t>
            </a:r>
            <a:r>
              <a:rPr lang="en-GB" sz="2400" dirty="0">
                <a:solidFill>
                  <a:schemeClr val="bg1"/>
                </a:solidFill>
              </a:rPr>
              <a:t>ul for education and training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DC8C5E-D6F3-2B09-6D2F-92F20D85FB32}"/>
              </a:ext>
            </a:extLst>
          </p:cNvPr>
          <p:cNvSpPr/>
          <p:nvPr/>
        </p:nvSpPr>
        <p:spPr bwMode="auto">
          <a:xfrm>
            <a:off x="2923976" y="4616955"/>
            <a:ext cx="1878125" cy="1020071"/>
          </a:xfrm>
          <a:prstGeom prst="roundRect">
            <a:avLst/>
          </a:prstGeom>
          <a:solidFill>
            <a:srgbClr val="EF9C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2400" dirty="0">
                <a:solidFill>
                  <a:schemeClr val="bg1"/>
                </a:solidFill>
              </a:rPr>
              <a:t>robust peer review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389650-AE7F-95F0-695D-33E41CBB5A35}"/>
              </a:ext>
            </a:extLst>
          </p:cNvPr>
          <p:cNvSpPr/>
          <p:nvPr/>
        </p:nvSpPr>
        <p:spPr bwMode="auto">
          <a:xfrm>
            <a:off x="9567820" y="4184570"/>
            <a:ext cx="1962719" cy="1282970"/>
          </a:xfrm>
          <a:prstGeom prst="roundRect">
            <a:avLst/>
          </a:prstGeom>
          <a:solidFill>
            <a:srgbClr val="0086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2400" dirty="0">
                <a:solidFill>
                  <a:schemeClr val="bg1"/>
                </a:solidFill>
              </a:rPr>
              <a:t>easy to search and navigate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140D65-5C24-9E2F-D64D-08E675630C6C}"/>
              </a:ext>
            </a:extLst>
          </p:cNvPr>
          <p:cNvSpPr/>
          <p:nvPr/>
        </p:nvSpPr>
        <p:spPr bwMode="auto">
          <a:xfrm>
            <a:off x="5302091" y="4627984"/>
            <a:ext cx="1780468" cy="816566"/>
          </a:xfrm>
          <a:prstGeom prst="roundRect">
            <a:avLst/>
          </a:prstGeom>
          <a:solidFill>
            <a:srgbClr val="0086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2400" dirty="0">
                <a:solidFill>
                  <a:schemeClr val="bg1"/>
                </a:solidFill>
              </a:rPr>
              <a:t>accessible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C0DA5E5-0936-F5FD-62B9-99F28AC6DB24}"/>
              </a:ext>
            </a:extLst>
          </p:cNvPr>
          <p:cNvSpPr/>
          <p:nvPr/>
        </p:nvSpPr>
        <p:spPr bwMode="auto">
          <a:xfrm>
            <a:off x="6519576" y="3164499"/>
            <a:ext cx="2036086" cy="1020071"/>
          </a:xfrm>
          <a:prstGeom prst="roundRect">
            <a:avLst/>
          </a:prstGeom>
          <a:solidFill>
            <a:srgbClr val="EF9C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2400" dirty="0">
                <a:solidFill>
                  <a:schemeClr val="bg1"/>
                </a:solidFill>
              </a:rPr>
              <a:t>online, PDF, eBook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30F31D-9972-6CB1-2C78-91B82C2B07DA}"/>
              </a:ext>
            </a:extLst>
          </p:cNvPr>
          <p:cNvSpPr/>
          <p:nvPr/>
        </p:nvSpPr>
        <p:spPr bwMode="auto">
          <a:xfrm>
            <a:off x="8764819" y="1076058"/>
            <a:ext cx="2036086" cy="1020071"/>
          </a:xfrm>
          <a:prstGeom prst="roundRect">
            <a:avLst/>
          </a:prstGeom>
          <a:solidFill>
            <a:srgbClr val="EF9C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2400" dirty="0">
                <a:solidFill>
                  <a:schemeClr val="bg1"/>
                </a:solidFill>
              </a:rPr>
              <a:t>consistent terminology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2C4D42F-3F53-7CAB-08BB-638E25B32197}"/>
              </a:ext>
            </a:extLst>
          </p:cNvPr>
          <p:cNvSpPr/>
          <p:nvPr/>
        </p:nvSpPr>
        <p:spPr bwMode="auto">
          <a:xfrm>
            <a:off x="9224884" y="2595562"/>
            <a:ext cx="2157167" cy="1245756"/>
          </a:xfrm>
          <a:prstGeom prst="roundRect">
            <a:avLst/>
          </a:prstGeom>
          <a:solidFill>
            <a:srgbClr val="0086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2400" dirty="0">
                <a:solidFill>
                  <a:schemeClr val="bg1"/>
                </a:solidFill>
              </a:rPr>
              <a:t>regularly reviewed and updated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2C8CC29-6CE2-A637-D306-1FEDE3E40753}"/>
              </a:ext>
            </a:extLst>
          </p:cNvPr>
          <p:cNvSpPr/>
          <p:nvPr/>
        </p:nvSpPr>
        <p:spPr bwMode="auto">
          <a:xfrm>
            <a:off x="3593198" y="3211498"/>
            <a:ext cx="2036086" cy="1020071"/>
          </a:xfrm>
          <a:prstGeom prst="roundRect">
            <a:avLst/>
          </a:prstGeom>
          <a:solidFill>
            <a:srgbClr val="0086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2400" dirty="0">
                <a:solidFill>
                  <a:schemeClr val="bg1"/>
                </a:solidFill>
              </a:rPr>
              <a:t>facilitates translation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DDCF3AF-489F-E468-72EF-FB2F14644A5F}"/>
              </a:ext>
            </a:extLst>
          </p:cNvPr>
          <p:cNvSpPr/>
          <p:nvPr/>
        </p:nvSpPr>
        <p:spPr bwMode="auto">
          <a:xfrm>
            <a:off x="7537276" y="4589143"/>
            <a:ext cx="1575826" cy="1020071"/>
          </a:xfrm>
          <a:prstGeom prst="roundRect">
            <a:avLst/>
          </a:prstGeom>
          <a:solidFill>
            <a:srgbClr val="EF9C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GB" sz="2400" dirty="0">
                <a:solidFill>
                  <a:schemeClr val="bg1"/>
                </a:solidFill>
              </a:rPr>
              <a:t>vendor neutral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2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7FA88-B551-3612-9AAE-C49D3A31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E2EE4-6F3C-1FD8-4E9C-953AC3097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67" y="1534593"/>
            <a:ext cx="7064483" cy="405011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Produced full project plan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Approved by DPC Workforce Development Sub-Committee</a:t>
            </a:r>
          </a:p>
          <a:p>
            <a:pPr>
              <a:spcAft>
                <a:spcPts val="600"/>
              </a:spcAft>
            </a:pPr>
            <a:r>
              <a:rPr lang="en-GB" dirty="0"/>
              <a:t>Project kicked off mid-August</a:t>
            </a:r>
          </a:p>
          <a:p>
            <a:pPr>
              <a:spcAft>
                <a:spcPts val="600"/>
              </a:spcAft>
            </a:pPr>
            <a:r>
              <a:rPr lang="en-US" dirty="0"/>
              <a:t>Starting with: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Comms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Research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Writing assignments</a:t>
            </a:r>
          </a:p>
        </p:txBody>
      </p:sp>
      <p:pic>
        <p:nvPicPr>
          <p:cNvPr id="5" name="Picture 4" descr="A person walking on a crosswalk&#10;&#10;Description automatically generated">
            <a:extLst>
              <a:ext uri="{FF2B5EF4-FFF2-40B4-BE49-F238E27FC236}">
                <a16:creationId xmlns:a16="http://schemas.microsoft.com/office/drawing/2014/main" id="{0528F323-5B3A-440A-6B30-886B63484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1371295"/>
            <a:ext cx="3163626" cy="434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8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FD5DA-0315-595D-1A35-E7702742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Involved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2005B-60E1-CA66-8A7D-72F7393FE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67" y="1762811"/>
            <a:ext cx="6807799" cy="382189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3200" dirty="0"/>
              <a:t>Contribute to the reading list: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rgbClr val="00867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https://bit.ly/HandbookReading</a:t>
            </a:r>
            <a:r>
              <a:rPr lang="en-GB" sz="2800" dirty="0">
                <a:solidFill>
                  <a:srgbClr val="008677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GB" sz="3200" dirty="0">
                <a:solidFill>
                  <a:schemeClr val="tx1"/>
                </a:solidFill>
              </a:rPr>
              <a:t>Become a peer reviewer</a:t>
            </a:r>
          </a:p>
          <a:p>
            <a:pPr lvl="1">
              <a:spcAft>
                <a:spcPts val="600"/>
              </a:spcAft>
            </a:pPr>
            <a:r>
              <a:rPr lang="en-GB" sz="2800" dirty="0">
                <a:solidFill>
                  <a:schemeClr val="tx1"/>
                </a:solidFill>
              </a:rPr>
              <a:t>More details coming Winter 2024/25</a:t>
            </a:r>
          </a:p>
          <a:p>
            <a:pPr>
              <a:spcAft>
                <a:spcPts val="600"/>
              </a:spcAft>
            </a:pPr>
            <a:r>
              <a:rPr lang="en-GB" sz="3200" dirty="0">
                <a:solidFill>
                  <a:schemeClr val="tx1"/>
                </a:solidFill>
              </a:rPr>
              <a:t>Help with translation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Email handbook@dpconline.org to register interest</a:t>
            </a:r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B3E0F60-B9B5-3F9D-B986-C781EE733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6" y="1371295"/>
            <a:ext cx="4273658" cy="427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16785"/>
      </p:ext>
    </p:extLst>
  </p:cSld>
  <p:clrMapOvr>
    <a:masterClrMapping/>
  </p:clrMapOvr>
</p:sld>
</file>

<file path=ppt/theme/theme1.xml><?xml version="1.0" encoding="utf-8"?>
<a:theme xmlns:a="http://schemas.openxmlformats.org/drawingml/2006/main" name="DPC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PCTheme" id="{260A3E26-36BB-4A12-82D6-6C44E8F21DFB}" vid="{203D5CF8-9EDD-45C5-A722-2E19EDF1E206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PCSlideTemplate_SharonsCopy.potx" id="{6A12233D-90DF-4F3A-87D9-CD166D0E3EFE}" vid="{376289AD-A8CF-4079-8B1F-0F6F2BD238E9}"/>
    </a:ext>
  </a:ext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PCSlideTemplate_SharonsCopy.potx" id="{6A12233D-90DF-4F3A-87D9-CD166D0E3EFE}" vid="{81448462-DDB6-487C-81F4-4D65901A3218}"/>
    </a:ext>
  </a:extLst>
</a:theme>
</file>

<file path=ppt/theme/theme4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PCSlideTemplate_SharonsCopy.potx" id="{6A12233D-90DF-4F3A-87D9-CD166D0E3EFE}" vid="{F80BC940-C0DF-45D2-BCA6-E9DFD51D1C5C}"/>
    </a:ext>
  </a:extLst>
</a:theme>
</file>

<file path=ppt/theme/theme5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PCSlideTemplate_SharonsCopy.potx" id="{6A12233D-90DF-4F3A-87D9-CD166D0E3EFE}" vid="{5B3C07D3-D103-42CC-986E-8BF3136ABEC9}"/>
    </a:ext>
  </a:extLst>
</a:theme>
</file>

<file path=ppt/theme/theme6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PCSlideTemplate_SharonsCopy.potx" id="{6A12233D-90DF-4F3A-87D9-CD166D0E3EFE}" vid="{3B590C33-FDDF-4FE1-9207-73A617A66A70}"/>
    </a:ext>
  </a:extLst>
</a:theme>
</file>

<file path=ppt/theme/theme7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PCSlideTemplate_SharonsCopy.potx" id="{6A12233D-90DF-4F3A-87D9-CD166D0E3EFE}" vid="{9A143637-2782-4E42-BAB6-E77809D0D820}"/>
    </a:ext>
  </a:extLst>
</a:theme>
</file>

<file path=ppt/theme/theme8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PCSlideTemplate_SharonsCopy.potx" id="{6A12233D-90DF-4F3A-87D9-CD166D0E3EFE}" vid="{BEE756F9-24BB-421E-AB9C-D7361376C6CE}"/>
    </a:ext>
  </a:extLst>
</a:theme>
</file>

<file path=ppt/theme/theme9.xml><?xml version="1.0" encoding="utf-8"?>
<a:theme xmlns:a="http://schemas.openxmlformats.org/drawingml/2006/main" name="1_DPCSlide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PCSlideTheme" id="{7122B590-0800-4B30-ADE2-416741699800}" vid="{1BB356E0-4FD5-456A-898F-BE06E76DA63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166</TotalTime>
  <Words>221</Words>
  <Application>Microsoft Office PowerPoint</Application>
  <PresentationFormat>Widescreen</PresentationFormat>
  <Paragraphs>48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Aptos</vt:lpstr>
      <vt:lpstr>Arial</vt:lpstr>
      <vt:lpstr>Courier New</vt:lpstr>
      <vt:lpstr>Times New Roman</vt:lpstr>
      <vt:lpstr>Wingdings</vt:lpstr>
      <vt:lpstr>DPCTheme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1_DPCSlideTheme</vt:lpstr>
      <vt:lpstr>Wouldn’t It Be Nice… Planning for the Third Edition of the Digital Preservation Handbook</vt:lpstr>
      <vt:lpstr>What is the Handbook?</vt:lpstr>
      <vt:lpstr>Scoping Project</vt:lpstr>
      <vt:lpstr>Guiding Principles</vt:lpstr>
      <vt:lpstr>Next Steps</vt:lpstr>
      <vt:lpstr>Get Involved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Sharon McMeekin</dc:creator>
  <cp:lastModifiedBy>Sharon McMeekin</cp:lastModifiedBy>
  <cp:revision>6</cp:revision>
  <dcterms:created xsi:type="dcterms:W3CDTF">2024-09-03T09:41:57Z</dcterms:created>
  <dcterms:modified xsi:type="dcterms:W3CDTF">2024-09-03T12:28:34Z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118DB7CC-9A91-4D51-A10C-E035F38D3D0B</vt:lpwstr>
  </property>
  <property fmtid="{D5CDD505-2E9C-101B-9397-08002B2CF9AE}" pid="3" name="ArticulatePath">
    <vt:lpwstr>Presentation1</vt:lpwstr>
  </property>
</Properties>
</file>