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38015863" cy="21383625"/>
  <p:notesSz cx="14663738" cy="20926425"/>
  <p:embeddedFontLst>
    <p:embeddedFont>
      <p:font typeface="Calibri" panose="020F0502020204030204" pitchFamily="34" charset="0"/>
      <p:regular r:id="rId4"/>
      <p:bold r:id="rId5"/>
      <p:italic r:id="rId6"/>
      <p:boldItalic r:id="rId7"/>
    </p:embeddedFont>
  </p:embeddedFontLst>
  <p:defaultTextStyle>
    <a:defPPr>
      <a:defRPr lang="en-US"/>
    </a:defPPr>
    <a:lvl1pPr marL="0" algn="l" defTabSz="434330" rtl="0" eaLnBrk="1" latinLnBrk="0" hangingPunct="1">
      <a:defRPr sz="856" kern="1200">
        <a:solidFill>
          <a:schemeClr val="tx1"/>
        </a:solidFill>
        <a:latin typeface="+mn-lt"/>
        <a:ea typeface="+mn-ea"/>
        <a:cs typeface="+mn-cs"/>
      </a:defRPr>
    </a:lvl1pPr>
    <a:lvl2pPr marL="217166" algn="l" defTabSz="434330" rtl="0" eaLnBrk="1" latinLnBrk="0" hangingPunct="1">
      <a:defRPr sz="856" kern="1200">
        <a:solidFill>
          <a:schemeClr val="tx1"/>
        </a:solidFill>
        <a:latin typeface="+mn-lt"/>
        <a:ea typeface="+mn-ea"/>
        <a:cs typeface="+mn-cs"/>
      </a:defRPr>
    </a:lvl2pPr>
    <a:lvl3pPr marL="434330" algn="l" defTabSz="434330" rtl="0" eaLnBrk="1" latinLnBrk="0" hangingPunct="1">
      <a:defRPr sz="856" kern="1200">
        <a:solidFill>
          <a:schemeClr val="tx1"/>
        </a:solidFill>
        <a:latin typeface="+mn-lt"/>
        <a:ea typeface="+mn-ea"/>
        <a:cs typeface="+mn-cs"/>
      </a:defRPr>
    </a:lvl3pPr>
    <a:lvl4pPr marL="651496" algn="l" defTabSz="434330" rtl="0" eaLnBrk="1" latinLnBrk="0" hangingPunct="1">
      <a:defRPr sz="856" kern="1200">
        <a:solidFill>
          <a:schemeClr val="tx1"/>
        </a:solidFill>
        <a:latin typeface="+mn-lt"/>
        <a:ea typeface="+mn-ea"/>
        <a:cs typeface="+mn-cs"/>
      </a:defRPr>
    </a:lvl4pPr>
    <a:lvl5pPr marL="868660" algn="l" defTabSz="434330" rtl="0" eaLnBrk="1" latinLnBrk="0" hangingPunct="1">
      <a:defRPr sz="856" kern="1200">
        <a:solidFill>
          <a:schemeClr val="tx1"/>
        </a:solidFill>
        <a:latin typeface="+mn-lt"/>
        <a:ea typeface="+mn-ea"/>
        <a:cs typeface="+mn-cs"/>
      </a:defRPr>
    </a:lvl5pPr>
    <a:lvl6pPr marL="1085826" algn="l" defTabSz="434330" rtl="0" eaLnBrk="1" latinLnBrk="0" hangingPunct="1">
      <a:defRPr sz="856" kern="1200">
        <a:solidFill>
          <a:schemeClr val="tx1"/>
        </a:solidFill>
        <a:latin typeface="+mn-lt"/>
        <a:ea typeface="+mn-ea"/>
        <a:cs typeface="+mn-cs"/>
      </a:defRPr>
    </a:lvl6pPr>
    <a:lvl7pPr marL="1302990" algn="l" defTabSz="434330" rtl="0" eaLnBrk="1" latinLnBrk="0" hangingPunct="1">
      <a:defRPr sz="856" kern="1200">
        <a:solidFill>
          <a:schemeClr val="tx1"/>
        </a:solidFill>
        <a:latin typeface="+mn-lt"/>
        <a:ea typeface="+mn-ea"/>
        <a:cs typeface="+mn-cs"/>
      </a:defRPr>
    </a:lvl7pPr>
    <a:lvl8pPr marL="1520156" algn="l" defTabSz="434330" rtl="0" eaLnBrk="1" latinLnBrk="0" hangingPunct="1">
      <a:defRPr sz="856" kern="1200">
        <a:solidFill>
          <a:schemeClr val="tx1"/>
        </a:solidFill>
        <a:latin typeface="+mn-lt"/>
        <a:ea typeface="+mn-ea"/>
        <a:cs typeface="+mn-cs"/>
      </a:defRPr>
    </a:lvl8pPr>
    <a:lvl9pPr marL="1737322" algn="l" defTabSz="434330" rtl="0" eaLnBrk="1" latinLnBrk="0" hangingPunct="1">
      <a:defRPr sz="85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E6A8"/>
    <a:srgbClr val="57D3FF"/>
    <a:srgbClr val="554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102" y="108"/>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54763" cy="10493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8305800" y="0"/>
            <a:ext cx="6354763" cy="1049338"/>
          </a:xfrm>
          <a:prstGeom prst="rect">
            <a:avLst/>
          </a:prstGeom>
        </p:spPr>
        <p:txBody>
          <a:bodyPr vert="horz" lIns="91440" tIns="45720" rIns="91440" bIns="45720" rtlCol="0"/>
          <a:lstStyle>
            <a:lvl1pPr algn="r">
              <a:defRPr sz="1200"/>
            </a:lvl1pPr>
          </a:lstStyle>
          <a:p>
            <a:fld id="{F065691A-DE5D-4A12-9053-D8410DE4BCCA}" type="datetimeFigureOut">
              <a:rPr lang="en-AU" smtClean="0"/>
              <a:t>14/08/2024</a:t>
            </a:fld>
            <a:endParaRPr lang="en-AU"/>
          </a:p>
        </p:txBody>
      </p:sp>
      <p:sp>
        <p:nvSpPr>
          <p:cNvPr id="4" name="Slide Image Placeholder 3"/>
          <p:cNvSpPr>
            <a:spLocks noGrp="1" noRot="1" noChangeAspect="1"/>
          </p:cNvSpPr>
          <p:nvPr>
            <p:ph type="sldImg" idx="2"/>
          </p:nvPr>
        </p:nvSpPr>
        <p:spPr>
          <a:xfrm>
            <a:off x="1054100" y="2616200"/>
            <a:ext cx="12555538" cy="70627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466850" y="10071100"/>
            <a:ext cx="11730038" cy="82391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19877088"/>
            <a:ext cx="6354763" cy="104933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8305800" y="19877088"/>
            <a:ext cx="6354763" cy="1049337"/>
          </a:xfrm>
          <a:prstGeom prst="rect">
            <a:avLst/>
          </a:prstGeom>
        </p:spPr>
        <p:txBody>
          <a:bodyPr vert="horz" lIns="91440" tIns="45720" rIns="91440" bIns="45720" rtlCol="0" anchor="b"/>
          <a:lstStyle>
            <a:lvl1pPr algn="r">
              <a:defRPr sz="1200"/>
            </a:lvl1pPr>
          </a:lstStyle>
          <a:p>
            <a:fld id="{88F45163-DD65-48B1-BDDC-B9F00CBC9847}" type="slidenum">
              <a:rPr lang="en-AU" smtClean="0"/>
              <a:t>‹#›</a:t>
            </a:fld>
            <a:endParaRPr lang="en-AU"/>
          </a:p>
        </p:txBody>
      </p:sp>
    </p:spTree>
    <p:extLst>
      <p:ext uri="{BB962C8B-B14F-4D97-AF65-F5344CB8AC3E}">
        <p14:creationId xmlns:p14="http://schemas.microsoft.com/office/powerpoint/2010/main" val="654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8F45163-DD65-48B1-BDDC-B9F00CBC9847}" type="slidenum">
              <a:rPr lang="en-AU" smtClean="0"/>
              <a:t>1</a:t>
            </a:fld>
            <a:endParaRPr lang="en-AU"/>
          </a:p>
        </p:txBody>
      </p:sp>
    </p:spTree>
    <p:extLst>
      <p:ext uri="{BB962C8B-B14F-4D97-AF65-F5344CB8AC3E}">
        <p14:creationId xmlns:p14="http://schemas.microsoft.com/office/powerpoint/2010/main" val="1723488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4001" y="1383918"/>
            <a:ext cx="6731979" cy="954920"/>
          </a:xfrm>
        </p:spPr>
        <p:txBody>
          <a:bodyPr/>
          <a:lstStyle/>
          <a:p>
            <a:r>
              <a:rPr lang="en-US"/>
              <a:t>Click to edit Master title style</a:t>
            </a:r>
          </a:p>
        </p:txBody>
      </p:sp>
      <p:sp>
        <p:nvSpPr>
          <p:cNvPr id="3" name="Subtitle 2"/>
          <p:cNvSpPr>
            <a:spLocks noGrp="1"/>
          </p:cNvSpPr>
          <p:nvPr>
            <p:ph type="subTitle" idx="1"/>
          </p:nvPr>
        </p:nvSpPr>
        <p:spPr>
          <a:xfrm>
            <a:off x="1188009" y="2524458"/>
            <a:ext cx="5543982" cy="1138480"/>
          </a:xfrm>
        </p:spPr>
        <p:txBody>
          <a:bodyPr/>
          <a:lstStyle>
            <a:lvl1pPr marL="0" indent="0" algn="ctr">
              <a:buNone/>
              <a:defRPr>
                <a:solidFill>
                  <a:schemeClr val="tx1">
                    <a:tint val="75000"/>
                  </a:schemeClr>
                </a:solidFill>
              </a:defRPr>
            </a:lvl1pPr>
            <a:lvl2pPr marL="142315" indent="0" algn="ctr">
              <a:buNone/>
              <a:defRPr>
                <a:solidFill>
                  <a:schemeClr val="tx1">
                    <a:tint val="75000"/>
                  </a:schemeClr>
                </a:solidFill>
              </a:defRPr>
            </a:lvl2pPr>
            <a:lvl3pPr marL="284632" indent="0" algn="ctr">
              <a:buNone/>
              <a:defRPr>
                <a:solidFill>
                  <a:schemeClr val="tx1">
                    <a:tint val="75000"/>
                  </a:schemeClr>
                </a:solidFill>
              </a:defRPr>
            </a:lvl3pPr>
            <a:lvl4pPr marL="426946" indent="0" algn="ctr">
              <a:buNone/>
              <a:defRPr>
                <a:solidFill>
                  <a:schemeClr val="tx1">
                    <a:tint val="75000"/>
                  </a:schemeClr>
                </a:solidFill>
              </a:defRPr>
            </a:lvl4pPr>
            <a:lvl5pPr marL="569261" indent="0" algn="ctr">
              <a:buNone/>
              <a:defRPr>
                <a:solidFill>
                  <a:schemeClr val="tx1">
                    <a:tint val="75000"/>
                  </a:schemeClr>
                </a:solidFill>
              </a:defRPr>
            </a:lvl5pPr>
            <a:lvl6pPr marL="711578" indent="0" algn="ctr">
              <a:buNone/>
              <a:defRPr>
                <a:solidFill>
                  <a:schemeClr val="tx1">
                    <a:tint val="75000"/>
                  </a:schemeClr>
                </a:solidFill>
              </a:defRPr>
            </a:lvl6pPr>
            <a:lvl7pPr marL="853892" indent="0" algn="ctr">
              <a:buNone/>
              <a:defRPr>
                <a:solidFill>
                  <a:schemeClr val="tx1">
                    <a:tint val="75000"/>
                  </a:schemeClr>
                </a:solidFill>
              </a:defRPr>
            </a:lvl7pPr>
            <a:lvl8pPr marL="996207" indent="0" algn="ctr">
              <a:buNone/>
              <a:defRPr>
                <a:solidFill>
                  <a:schemeClr val="tx1">
                    <a:tint val="75000"/>
                  </a:schemeClr>
                </a:solidFill>
              </a:defRPr>
            </a:lvl8pPr>
            <a:lvl9pPr marL="113852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41990" y="178403"/>
            <a:ext cx="1781995" cy="38011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998" y="178403"/>
            <a:ext cx="5213984" cy="38011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5621" y="2862699"/>
            <a:ext cx="6731979" cy="884798"/>
          </a:xfrm>
        </p:spPr>
        <p:txBody>
          <a:bodyPr anchor="t"/>
          <a:lstStyle>
            <a:lvl1pPr algn="l">
              <a:defRPr sz="1246" b="1" cap="all"/>
            </a:lvl1pPr>
          </a:lstStyle>
          <a:p>
            <a:r>
              <a:rPr lang="en-US"/>
              <a:t>Click to edit Master title style</a:t>
            </a:r>
          </a:p>
        </p:txBody>
      </p:sp>
      <p:sp>
        <p:nvSpPr>
          <p:cNvPr id="3" name="Text Placeholder 2"/>
          <p:cNvSpPr>
            <a:spLocks noGrp="1"/>
          </p:cNvSpPr>
          <p:nvPr>
            <p:ph type="body" idx="1"/>
          </p:nvPr>
        </p:nvSpPr>
        <p:spPr>
          <a:xfrm>
            <a:off x="625621" y="1888191"/>
            <a:ext cx="6731979" cy="974514"/>
          </a:xfrm>
        </p:spPr>
        <p:txBody>
          <a:bodyPr anchor="b"/>
          <a:lstStyle>
            <a:lvl1pPr marL="0" indent="0">
              <a:buNone/>
              <a:defRPr sz="624">
                <a:solidFill>
                  <a:schemeClr val="tx1">
                    <a:tint val="75000"/>
                  </a:schemeClr>
                </a:solidFill>
              </a:defRPr>
            </a:lvl1pPr>
            <a:lvl2pPr marL="142315" indent="0">
              <a:buNone/>
              <a:defRPr sz="562">
                <a:solidFill>
                  <a:schemeClr val="tx1">
                    <a:tint val="75000"/>
                  </a:schemeClr>
                </a:solidFill>
              </a:defRPr>
            </a:lvl2pPr>
            <a:lvl3pPr marL="284632" indent="0">
              <a:buNone/>
              <a:defRPr sz="498">
                <a:solidFill>
                  <a:schemeClr val="tx1">
                    <a:tint val="75000"/>
                  </a:schemeClr>
                </a:solidFill>
              </a:defRPr>
            </a:lvl3pPr>
            <a:lvl4pPr marL="426946" indent="0">
              <a:buNone/>
              <a:defRPr sz="436">
                <a:solidFill>
                  <a:schemeClr val="tx1">
                    <a:tint val="75000"/>
                  </a:schemeClr>
                </a:solidFill>
              </a:defRPr>
            </a:lvl4pPr>
            <a:lvl5pPr marL="569261" indent="0">
              <a:buNone/>
              <a:defRPr sz="436">
                <a:solidFill>
                  <a:schemeClr val="tx1">
                    <a:tint val="75000"/>
                  </a:schemeClr>
                </a:solidFill>
              </a:defRPr>
            </a:lvl5pPr>
            <a:lvl6pPr marL="711578" indent="0">
              <a:buNone/>
              <a:defRPr sz="436">
                <a:solidFill>
                  <a:schemeClr val="tx1">
                    <a:tint val="75000"/>
                  </a:schemeClr>
                </a:solidFill>
              </a:defRPr>
            </a:lvl6pPr>
            <a:lvl7pPr marL="853892" indent="0">
              <a:buNone/>
              <a:defRPr sz="436">
                <a:solidFill>
                  <a:schemeClr val="tx1">
                    <a:tint val="75000"/>
                  </a:schemeClr>
                </a:solidFill>
              </a:defRPr>
            </a:lvl7pPr>
            <a:lvl8pPr marL="996207" indent="0">
              <a:buNone/>
              <a:defRPr sz="436">
                <a:solidFill>
                  <a:schemeClr val="tx1">
                    <a:tint val="75000"/>
                  </a:schemeClr>
                </a:solidFill>
              </a:defRPr>
            </a:lvl8pPr>
            <a:lvl9pPr marL="1138524" indent="0">
              <a:buNone/>
              <a:defRPr sz="4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6013" y="1039482"/>
            <a:ext cx="3497987" cy="2940044"/>
          </a:xfrm>
        </p:spPr>
        <p:txBody>
          <a:bodyPr/>
          <a:lstStyle>
            <a:lvl1pPr>
              <a:defRPr sz="872"/>
            </a:lvl1pPr>
            <a:lvl2pPr>
              <a:defRPr sz="746"/>
            </a:lvl2pPr>
            <a:lvl3pPr>
              <a:defRPr sz="624"/>
            </a:lvl3pPr>
            <a:lvl4pPr>
              <a:defRPr sz="562"/>
            </a:lvl4pPr>
            <a:lvl5pPr>
              <a:defRPr sz="562"/>
            </a:lvl5pPr>
            <a:lvl6pPr>
              <a:defRPr sz="562"/>
            </a:lvl6pPr>
            <a:lvl7pPr>
              <a:defRPr sz="562"/>
            </a:lvl7pPr>
            <a:lvl8pPr>
              <a:defRPr sz="562"/>
            </a:lvl8pPr>
            <a:lvl9pPr>
              <a:defRPr sz="5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25995" y="1039482"/>
            <a:ext cx="3497987" cy="2940044"/>
          </a:xfrm>
        </p:spPr>
        <p:txBody>
          <a:bodyPr/>
          <a:lstStyle>
            <a:lvl1pPr>
              <a:defRPr sz="872"/>
            </a:lvl1pPr>
            <a:lvl2pPr>
              <a:defRPr sz="746"/>
            </a:lvl2pPr>
            <a:lvl3pPr>
              <a:defRPr sz="624"/>
            </a:lvl3pPr>
            <a:lvl4pPr>
              <a:defRPr sz="562"/>
            </a:lvl4pPr>
            <a:lvl5pPr>
              <a:defRPr sz="562"/>
            </a:lvl5pPr>
            <a:lvl6pPr>
              <a:defRPr sz="562"/>
            </a:lvl6pPr>
            <a:lvl7pPr>
              <a:defRPr sz="562"/>
            </a:lvl7pPr>
            <a:lvl8pPr>
              <a:defRPr sz="562"/>
            </a:lvl8pPr>
            <a:lvl9pPr>
              <a:defRPr sz="5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96010" y="997203"/>
            <a:ext cx="3499360" cy="415586"/>
          </a:xfrm>
        </p:spPr>
        <p:txBody>
          <a:bodyPr anchor="b"/>
          <a:lstStyle>
            <a:lvl1pPr marL="0" indent="0">
              <a:buNone/>
              <a:defRPr sz="746" b="1"/>
            </a:lvl1pPr>
            <a:lvl2pPr marL="142315" indent="0">
              <a:buNone/>
              <a:defRPr sz="624" b="1"/>
            </a:lvl2pPr>
            <a:lvl3pPr marL="284632" indent="0">
              <a:buNone/>
              <a:defRPr sz="562" b="1"/>
            </a:lvl3pPr>
            <a:lvl4pPr marL="426946" indent="0">
              <a:buNone/>
              <a:defRPr sz="498" b="1"/>
            </a:lvl4pPr>
            <a:lvl5pPr marL="569261" indent="0">
              <a:buNone/>
              <a:defRPr sz="498" b="1"/>
            </a:lvl5pPr>
            <a:lvl6pPr marL="711578" indent="0">
              <a:buNone/>
              <a:defRPr sz="498" b="1"/>
            </a:lvl6pPr>
            <a:lvl7pPr marL="853892" indent="0">
              <a:buNone/>
              <a:defRPr sz="498" b="1"/>
            </a:lvl7pPr>
            <a:lvl8pPr marL="996207" indent="0">
              <a:buNone/>
              <a:defRPr sz="498" b="1"/>
            </a:lvl8pPr>
            <a:lvl9pPr marL="1138524" indent="0">
              <a:buNone/>
              <a:defRPr sz="498" b="1"/>
            </a:lvl9pPr>
          </a:lstStyle>
          <a:p>
            <a:pPr lvl="0"/>
            <a:r>
              <a:rPr lang="en-US"/>
              <a:t>Click to edit Master text styles</a:t>
            </a:r>
          </a:p>
        </p:txBody>
      </p:sp>
      <p:sp>
        <p:nvSpPr>
          <p:cNvPr id="4" name="Content Placeholder 3"/>
          <p:cNvSpPr>
            <a:spLocks noGrp="1"/>
          </p:cNvSpPr>
          <p:nvPr>
            <p:ph sz="half" idx="2"/>
          </p:nvPr>
        </p:nvSpPr>
        <p:spPr>
          <a:xfrm>
            <a:off x="396010" y="1412790"/>
            <a:ext cx="3499360" cy="2566736"/>
          </a:xfrm>
        </p:spPr>
        <p:txBody>
          <a:bodyPr/>
          <a:lstStyle>
            <a:lvl1pPr>
              <a:defRPr sz="746"/>
            </a:lvl1pPr>
            <a:lvl2pPr>
              <a:defRPr sz="624"/>
            </a:lvl2pPr>
            <a:lvl3pPr>
              <a:defRPr sz="562"/>
            </a:lvl3pPr>
            <a:lvl4pPr>
              <a:defRPr sz="498"/>
            </a:lvl4pPr>
            <a:lvl5pPr>
              <a:defRPr sz="498"/>
            </a:lvl5pPr>
            <a:lvl6pPr>
              <a:defRPr sz="498"/>
            </a:lvl6pPr>
            <a:lvl7pPr>
              <a:defRPr sz="498"/>
            </a:lvl7pPr>
            <a:lvl8pPr>
              <a:defRPr sz="498"/>
            </a:lvl8pPr>
            <a:lvl9pPr>
              <a:defRPr sz="4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023242" y="997203"/>
            <a:ext cx="3500738" cy="415586"/>
          </a:xfrm>
        </p:spPr>
        <p:txBody>
          <a:bodyPr anchor="b"/>
          <a:lstStyle>
            <a:lvl1pPr marL="0" indent="0">
              <a:buNone/>
              <a:defRPr sz="746" b="1"/>
            </a:lvl1pPr>
            <a:lvl2pPr marL="142315" indent="0">
              <a:buNone/>
              <a:defRPr sz="624" b="1"/>
            </a:lvl2pPr>
            <a:lvl3pPr marL="284632" indent="0">
              <a:buNone/>
              <a:defRPr sz="562" b="1"/>
            </a:lvl3pPr>
            <a:lvl4pPr marL="426946" indent="0">
              <a:buNone/>
              <a:defRPr sz="498" b="1"/>
            </a:lvl4pPr>
            <a:lvl5pPr marL="569261" indent="0">
              <a:buNone/>
              <a:defRPr sz="498" b="1"/>
            </a:lvl5pPr>
            <a:lvl6pPr marL="711578" indent="0">
              <a:buNone/>
              <a:defRPr sz="498" b="1"/>
            </a:lvl6pPr>
            <a:lvl7pPr marL="853892" indent="0">
              <a:buNone/>
              <a:defRPr sz="498" b="1"/>
            </a:lvl7pPr>
            <a:lvl8pPr marL="996207" indent="0">
              <a:buNone/>
              <a:defRPr sz="498" b="1"/>
            </a:lvl8pPr>
            <a:lvl9pPr marL="1138524" indent="0">
              <a:buNone/>
              <a:defRPr sz="498" b="1"/>
            </a:lvl9pPr>
          </a:lstStyle>
          <a:p>
            <a:pPr lvl="0"/>
            <a:r>
              <a:rPr lang="en-US"/>
              <a:t>Click to edit Master text styles</a:t>
            </a:r>
          </a:p>
        </p:txBody>
      </p:sp>
      <p:sp>
        <p:nvSpPr>
          <p:cNvPr id="6" name="Content Placeholder 5"/>
          <p:cNvSpPr>
            <a:spLocks noGrp="1"/>
          </p:cNvSpPr>
          <p:nvPr>
            <p:ph sz="quarter" idx="4"/>
          </p:nvPr>
        </p:nvSpPr>
        <p:spPr>
          <a:xfrm>
            <a:off x="4023242" y="1412790"/>
            <a:ext cx="3500738" cy="2566736"/>
          </a:xfrm>
        </p:spPr>
        <p:txBody>
          <a:bodyPr/>
          <a:lstStyle>
            <a:lvl1pPr>
              <a:defRPr sz="746"/>
            </a:lvl1pPr>
            <a:lvl2pPr>
              <a:defRPr sz="624"/>
            </a:lvl2pPr>
            <a:lvl3pPr>
              <a:defRPr sz="562"/>
            </a:lvl3pPr>
            <a:lvl4pPr>
              <a:defRPr sz="498"/>
            </a:lvl4pPr>
            <a:lvl5pPr>
              <a:defRPr sz="498"/>
            </a:lvl5pPr>
            <a:lvl6pPr>
              <a:defRPr sz="498"/>
            </a:lvl6pPr>
            <a:lvl7pPr>
              <a:defRPr sz="498"/>
            </a:lvl7pPr>
            <a:lvl8pPr>
              <a:defRPr sz="498"/>
            </a:lvl8pPr>
            <a:lvl9pPr>
              <a:defRPr sz="4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6010" y="177377"/>
            <a:ext cx="2605617" cy="754862"/>
          </a:xfrm>
        </p:spPr>
        <p:txBody>
          <a:bodyPr anchor="b"/>
          <a:lstStyle>
            <a:lvl1pPr algn="l">
              <a:defRPr sz="624" b="1"/>
            </a:lvl1pPr>
          </a:lstStyle>
          <a:p>
            <a:r>
              <a:rPr lang="en-US"/>
              <a:t>Click to edit Master title style</a:t>
            </a:r>
          </a:p>
        </p:txBody>
      </p:sp>
      <p:sp>
        <p:nvSpPr>
          <p:cNvPr id="3" name="Content Placeholder 2"/>
          <p:cNvSpPr>
            <a:spLocks noGrp="1"/>
          </p:cNvSpPr>
          <p:nvPr>
            <p:ph idx="1"/>
          </p:nvPr>
        </p:nvSpPr>
        <p:spPr>
          <a:xfrm>
            <a:off x="3096497" y="177376"/>
            <a:ext cx="4427485" cy="3802152"/>
          </a:xfrm>
        </p:spPr>
        <p:txBody>
          <a:bodyPr/>
          <a:lstStyle>
            <a:lvl1pPr>
              <a:defRPr sz="998"/>
            </a:lvl1pPr>
            <a:lvl2pPr>
              <a:defRPr sz="872"/>
            </a:lvl2pPr>
            <a:lvl3pPr>
              <a:defRPr sz="746"/>
            </a:lvl3pPr>
            <a:lvl4pPr>
              <a:defRPr sz="624"/>
            </a:lvl4pPr>
            <a:lvl5pPr>
              <a:defRPr sz="624"/>
            </a:lvl5pPr>
            <a:lvl6pPr>
              <a:defRPr sz="624"/>
            </a:lvl6pPr>
            <a:lvl7pPr>
              <a:defRPr sz="624"/>
            </a:lvl7pPr>
            <a:lvl8pPr>
              <a:defRPr sz="624"/>
            </a:lvl8pPr>
            <a:lvl9pPr>
              <a:defRPr sz="6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96010" y="932238"/>
            <a:ext cx="2605617" cy="3047288"/>
          </a:xfrm>
        </p:spPr>
        <p:txBody>
          <a:bodyPr/>
          <a:lstStyle>
            <a:lvl1pPr marL="0" indent="0">
              <a:buNone/>
              <a:defRPr sz="436"/>
            </a:lvl1pPr>
            <a:lvl2pPr marL="142315" indent="0">
              <a:buNone/>
              <a:defRPr sz="374"/>
            </a:lvl2pPr>
            <a:lvl3pPr marL="284632" indent="0">
              <a:buNone/>
              <a:defRPr sz="310"/>
            </a:lvl3pPr>
            <a:lvl4pPr marL="426946" indent="0">
              <a:buNone/>
              <a:defRPr sz="278"/>
            </a:lvl4pPr>
            <a:lvl5pPr marL="569261" indent="0">
              <a:buNone/>
              <a:defRPr sz="278"/>
            </a:lvl5pPr>
            <a:lvl6pPr marL="711578" indent="0">
              <a:buNone/>
              <a:defRPr sz="278"/>
            </a:lvl6pPr>
            <a:lvl7pPr marL="853892" indent="0">
              <a:buNone/>
              <a:defRPr sz="278"/>
            </a:lvl7pPr>
            <a:lvl8pPr marL="996207" indent="0">
              <a:buNone/>
              <a:defRPr sz="278"/>
            </a:lvl8pPr>
            <a:lvl9pPr marL="1138524" indent="0">
              <a:buNone/>
              <a:defRPr sz="27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2374" y="3118447"/>
            <a:ext cx="4751981" cy="368150"/>
          </a:xfrm>
        </p:spPr>
        <p:txBody>
          <a:bodyPr anchor="b"/>
          <a:lstStyle>
            <a:lvl1pPr algn="l">
              <a:defRPr sz="624" b="1"/>
            </a:lvl1pPr>
          </a:lstStyle>
          <a:p>
            <a:r>
              <a:rPr lang="en-US"/>
              <a:t>Click to edit Master title style</a:t>
            </a:r>
          </a:p>
        </p:txBody>
      </p:sp>
      <p:sp>
        <p:nvSpPr>
          <p:cNvPr id="3" name="Picture Placeholder 2"/>
          <p:cNvSpPr>
            <a:spLocks noGrp="1"/>
          </p:cNvSpPr>
          <p:nvPr>
            <p:ph type="pic" idx="1"/>
          </p:nvPr>
        </p:nvSpPr>
        <p:spPr>
          <a:xfrm>
            <a:off x="1552374" y="398055"/>
            <a:ext cx="4751981" cy="2672954"/>
          </a:xfrm>
        </p:spPr>
        <p:txBody>
          <a:bodyPr/>
          <a:lstStyle>
            <a:lvl1pPr marL="0" indent="0">
              <a:buNone/>
              <a:defRPr sz="998"/>
            </a:lvl1pPr>
            <a:lvl2pPr marL="142315" indent="0">
              <a:buNone/>
              <a:defRPr sz="872"/>
            </a:lvl2pPr>
            <a:lvl3pPr marL="284632" indent="0">
              <a:buNone/>
              <a:defRPr sz="746"/>
            </a:lvl3pPr>
            <a:lvl4pPr marL="426946" indent="0">
              <a:buNone/>
              <a:defRPr sz="624"/>
            </a:lvl4pPr>
            <a:lvl5pPr marL="569261" indent="0">
              <a:buNone/>
              <a:defRPr sz="624"/>
            </a:lvl5pPr>
            <a:lvl6pPr marL="711578" indent="0">
              <a:buNone/>
              <a:defRPr sz="624"/>
            </a:lvl6pPr>
            <a:lvl7pPr marL="853892" indent="0">
              <a:buNone/>
              <a:defRPr sz="624"/>
            </a:lvl7pPr>
            <a:lvl8pPr marL="996207" indent="0">
              <a:buNone/>
              <a:defRPr sz="624"/>
            </a:lvl8pPr>
            <a:lvl9pPr marL="1138524" indent="0">
              <a:buNone/>
              <a:defRPr sz="624"/>
            </a:lvl9pPr>
          </a:lstStyle>
          <a:p>
            <a:endParaRPr lang="en-US"/>
          </a:p>
        </p:txBody>
      </p:sp>
      <p:sp>
        <p:nvSpPr>
          <p:cNvPr id="4" name="Text Placeholder 3"/>
          <p:cNvSpPr>
            <a:spLocks noGrp="1"/>
          </p:cNvSpPr>
          <p:nvPr>
            <p:ph type="body" sz="half" idx="2"/>
          </p:nvPr>
        </p:nvSpPr>
        <p:spPr>
          <a:xfrm>
            <a:off x="1552374" y="3486597"/>
            <a:ext cx="4751981" cy="522834"/>
          </a:xfrm>
        </p:spPr>
        <p:txBody>
          <a:bodyPr/>
          <a:lstStyle>
            <a:lvl1pPr marL="0" indent="0">
              <a:buNone/>
              <a:defRPr sz="436"/>
            </a:lvl1pPr>
            <a:lvl2pPr marL="142315" indent="0">
              <a:buNone/>
              <a:defRPr sz="374"/>
            </a:lvl2pPr>
            <a:lvl3pPr marL="284632" indent="0">
              <a:buNone/>
              <a:defRPr sz="310"/>
            </a:lvl3pPr>
            <a:lvl4pPr marL="426946" indent="0">
              <a:buNone/>
              <a:defRPr sz="278"/>
            </a:lvl4pPr>
            <a:lvl5pPr marL="569261" indent="0">
              <a:buNone/>
              <a:defRPr sz="278"/>
            </a:lvl5pPr>
            <a:lvl6pPr marL="711578" indent="0">
              <a:buNone/>
              <a:defRPr sz="278"/>
            </a:lvl6pPr>
            <a:lvl7pPr marL="853892" indent="0">
              <a:buNone/>
              <a:defRPr sz="278"/>
            </a:lvl7pPr>
            <a:lvl8pPr marL="996207" indent="0">
              <a:buNone/>
              <a:defRPr sz="278"/>
            </a:lvl8pPr>
            <a:lvl9pPr marL="1138524" indent="0">
              <a:buNone/>
              <a:defRPr sz="27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13" y="178405"/>
            <a:ext cx="7127974" cy="74248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96013" y="1039482"/>
            <a:ext cx="7127974" cy="29400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96011" y="4129052"/>
            <a:ext cx="1847992" cy="237184"/>
          </a:xfrm>
          <a:prstGeom prst="rect">
            <a:avLst/>
          </a:prstGeom>
        </p:spPr>
        <p:txBody>
          <a:bodyPr vert="horz" lIns="91440" tIns="45720" rIns="91440" bIns="45720" rtlCol="0" anchor="ctr"/>
          <a:lstStyle>
            <a:lvl1pPr algn="l">
              <a:defRPr sz="374">
                <a:solidFill>
                  <a:schemeClr val="tx1">
                    <a:tint val="75000"/>
                  </a:schemeClr>
                </a:solidFill>
              </a:defRPr>
            </a:lvl1pPr>
          </a:lstStyle>
          <a:p>
            <a:fld id="{1D8BD707-D9CF-40AE-B4C6-C98DA3205C09}" type="datetimeFigureOut">
              <a:rPr lang="en-US" smtClean="0"/>
              <a:pPr/>
              <a:t>8/14/2024</a:t>
            </a:fld>
            <a:endParaRPr lang="en-US"/>
          </a:p>
        </p:txBody>
      </p:sp>
      <p:sp>
        <p:nvSpPr>
          <p:cNvPr id="5" name="Footer Placeholder 4"/>
          <p:cNvSpPr>
            <a:spLocks noGrp="1"/>
          </p:cNvSpPr>
          <p:nvPr>
            <p:ph type="ftr" sz="quarter" idx="3"/>
          </p:nvPr>
        </p:nvSpPr>
        <p:spPr>
          <a:xfrm>
            <a:off x="2705994" y="4129052"/>
            <a:ext cx="2507993" cy="237184"/>
          </a:xfrm>
          <a:prstGeom prst="rect">
            <a:avLst/>
          </a:prstGeom>
        </p:spPr>
        <p:txBody>
          <a:bodyPr vert="horz" lIns="91440" tIns="45720" rIns="91440" bIns="45720" rtlCol="0" anchor="ctr"/>
          <a:lstStyle>
            <a:lvl1pPr algn="ctr">
              <a:defRPr sz="37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675987" y="4129052"/>
            <a:ext cx="1847992" cy="237184"/>
          </a:xfrm>
          <a:prstGeom prst="rect">
            <a:avLst/>
          </a:prstGeom>
        </p:spPr>
        <p:txBody>
          <a:bodyPr vert="horz" lIns="91440" tIns="45720" rIns="91440" bIns="45720" rtlCol="0" anchor="ctr"/>
          <a:lstStyle>
            <a:lvl1pPr algn="r">
              <a:defRPr sz="374">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4632" rtl="0" eaLnBrk="1" latinLnBrk="0" hangingPunct="1">
        <a:spcBef>
          <a:spcPct val="0"/>
        </a:spcBef>
        <a:buNone/>
        <a:defRPr sz="1370" kern="1200">
          <a:solidFill>
            <a:schemeClr val="tx1"/>
          </a:solidFill>
          <a:latin typeface="+mj-lt"/>
          <a:ea typeface="+mj-ea"/>
          <a:cs typeface="+mj-cs"/>
        </a:defRPr>
      </a:lvl1pPr>
    </p:titleStyle>
    <p:bodyStyle>
      <a:lvl1pPr marL="106736" indent="-106736" algn="l" defTabSz="284632" rtl="0" eaLnBrk="1" latinLnBrk="0" hangingPunct="1">
        <a:spcBef>
          <a:spcPct val="20000"/>
        </a:spcBef>
        <a:buFont typeface="Arial" pitchFamily="34" charset="0"/>
        <a:buChar char="•"/>
        <a:defRPr sz="998" kern="1200">
          <a:solidFill>
            <a:schemeClr val="tx1"/>
          </a:solidFill>
          <a:latin typeface="+mn-lt"/>
          <a:ea typeface="+mn-ea"/>
          <a:cs typeface="+mn-cs"/>
        </a:defRPr>
      </a:lvl1pPr>
      <a:lvl2pPr marL="231263" indent="-88948" algn="l" defTabSz="284632" rtl="0" eaLnBrk="1" latinLnBrk="0" hangingPunct="1">
        <a:spcBef>
          <a:spcPct val="20000"/>
        </a:spcBef>
        <a:buFont typeface="Arial" pitchFamily="34" charset="0"/>
        <a:buChar char="–"/>
        <a:defRPr sz="872" kern="1200">
          <a:solidFill>
            <a:schemeClr val="tx1"/>
          </a:solidFill>
          <a:latin typeface="+mn-lt"/>
          <a:ea typeface="+mn-ea"/>
          <a:cs typeface="+mn-cs"/>
        </a:defRPr>
      </a:lvl2pPr>
      <a:lvl3pPr marL="355790" indent="-71156" algn="l" defTabSz="284632" rtl="0" eaLnBrk="1" latinLnBrk="0" hangingPunct="1">
        <a:spcBef>
          <a:spcPct val="20000"/>
        </a:spcBef>
        <a:buFont typeface="Arial" pitchFamily="34" charset="0"/>
        <a:buChar char="•"/>
        <a:defRPr sz="746" kern="1200">
          <a:solidFill>
            <a:schemeClr val="tx1"/>
          </a:solidFill>
          <a:latin typeface="+mn-lt"/>
          <a:ea typeface="+mn-ea"/>
          <a:cs typeface="+mn-cs"/>
        </a:defRPr>
      </a:lvl3pPr>
      <a:lvl4pPr marL="498105" indent="-71156" algn="l" defTabSz="284632" rtl="0" eaLnBrk="1" latinLnBrk="0" hangingPunct="1">
        <a:spcBef>
          <a:spcPct val="20000"/>
        </a:spcBef>
        <a:buFont typeface="Arial" pitchFamily="34" charset="0"/>
        <a:buChar char="–"/>
        <a:defRPr sz="624" kern="1200">
          <a:solidFill>
            <a:schemeClr val="tx1"/>
          </a:solidFill>
          <a:latin typeface="+mn-lt"/>
          <a:ea typeface="+mn-ea"/>
          <a:cs typeface="+mn-cs"/>
        </a:defRPr>
      </a:lvl4pPr>
      <a:lvl5pPr marL="640417" indent="-71156" algn="l" defTabSz="284632" rtl="0" eaLnBrk="1" latinLnBrk="0" hangingPunct="1">
        <a:spcBef>
          <a:spcPct val="20000"/>
        </a:spcBef>
        <a:buFont typeface="Arial" pitchFamily="34" charset="0"/>
        <a:buChar char="»"/>
        <a:defRPr sz="624" kern="1200">
          <a:solidFill>
            <a:schemeClr val="tx1"/>
          </a:solidFill>
          <a:latin typeface="+mn-lt"/>
          <a:ea typeface="+mn-ea"/>
          <a:cs typeface="+mn-cs"/>
        </a:defRPr>
      </a:lvl5pPr>
      <a:lvl6pPr marL="782736" indent="-71156" algn="l" defTabSz="284632" rtl="0" eaLnBrk="1" latinLnBrk="0" hangingPunct="1">
        <a:spcBef>
          <a:spcPct val="20000"/>
        </a:spcBef>
        <a:buFont typeface="Arial" pitchFamily="34" charset="0"/>
        <a:buChar char="•"/>
        <a:defRPr sz="624" kern="1200">
          <a:solidFill>
            <a:schemeClr val="tx1"/>
          </a:solidFill>
          <a:latin typeface="+mn-lt"/>
          <a:ea typeface="+mn-ea"/>
          <a:cs typeface="+mn-cs"/>
        </a:defRPr>
      </a:lvl6pPr>
      <a:lvl7pPr marL="925051" indent="-71156" algn="l" defTabSz="284632" rtl="0" eaLnBrk="1" latinLnBrk="0" hangingPunct="1">
        <a:spcBef>
          <a:spcPct val="20000"/>
        </a:spcBef>
        <a:buFont typeface="Arial" pitchFamily="34" charset="0"/>
        <a:buChar char="•"/>
        <a:defRPr sz="624" kern="1200">
          <a:solidFill>
            <a:schemeClr val="tx1"/>
          </a:solidFill>
          <a:latin typeface="+mn-lt"/>
          <a:ea typeface="+mn-ea"/>
          <a:cs typeface="+mn-cs"/>
        </a:defRPr>
      </a:lvl7pPr>
      <a:lvl8pPr marL="1067367" indent="-71156" algn="l" defTabSz="284632" rtl="0" eaLnBrk="1" latinLnBrk="0" hangingPunct="1">
        <a:spcBef>
          <a:spcPct val="20000"/>
        </a:spcBef>
        <a:buFont typeface="Arial" pitchFamily="34" charset="0"/>
        <a:buChar char="•"/>
        <a:defRPr sz="624" kern="1200">
          <a:solidFill>
            <a:schemeClr val="tx1"/>
          </a:solidFill>
          <a:latin typeface="+mn-lt"/>
          <a:ea typeface="+mn-ea"/>
          <a:cs typeface="+mn-cs"/>
        </a:defRPr>
      </a:lvl8pPr>
      <a:lvl9pPr marL="1209680" indent="-71156" algn="l" defTabSz="284632" rtl="0" eaLnBrk="1" latinLnBrk="0" hangingPunct="1">
        <a:spcBef>
          <a:spcPct val="20000"/>
        </a:spcBef>
        <a:buFont typeface="Arial" pitchFamily="34" charset="0"/>
        <a:buChar char="•"/>
        <a:defRPr sz="624" kern="1200">
          <a:solidFill>
            <a:schemeClr val="tx1"/>
          </a:solidFill>
          <a:latin typeface="+mn-lt"/>
          <a:ea typeface="+mn-ea"/>
          <a:cs typeface="+mn-cs"/>
        </a:defRPr>
      </a:lvl9pPr>
    </p:bodyStyle>
    <p:otherStyle>
      <a:defPPr>
        <a:defRPr lang="en-US"/>
      </a:defPPr>
      <a:lvl1pPr marL="0" algn="l" defTabSz="284632" rtl="0" eaLnBrk="1" latinLnBrk="0" hangingPunct="1">
        <a:defRPr sz="562" kern="1200">
          <a:solidFill>
            <a:schemeClr val="tx1"/>
          </a:solidFill>
          <a:latin typeface="+mn-lt"/>
          <a:ea typeface="+mn-ea"/>
          <a:cs typeface="+mn-cs"/>
        </a:defRPr>
      </a:lvl1pPr>
      <a:lvl2pPr marL="142315" algn="l" defTabSz="284632" rtl="0" eaLnBrk="1" latinLnBrk="0" hangingPunct="1">
        <a:defRPr sz="562" kern="1200">
          <a:solidFill>
            <a:schemeClr val="tx1"/>
          </a:solidFill>
          <a:latin typeface="+mn-lt"/>
          <a:ea typeface="+mn-ea"/>
          <a:cs typeface="+mn-cs"/>
        </a:defRPr>
      </a:lvl2pPr>
      <a:lvl3pPr marL="284632" algn="l" defTabSz="284632" rtl="0" eaLnBrk="1" latinLnBrk="0" hangingPunct="1">
        <a:defRPr sz="562" kern="1200">
          <a:solidFill>
            <a:schemeClr val="tx1"/>
          </a:solidFill>
          <a:latin typeface="+mn-lt"/>
          <a:ea typeface="+mn-ea"/>
          <a:cs typeface="+mn-cs"/>
        </a:defRPr>
      </a:lvl3pPr>
      <a:lvl4pPr marL="426946" algn="l" defTabSz="284632" rtl="0" eaLnBrk="1" latinLnBrk="0" hangingPunct="1">
        <a:defRPr sz="562" kern="1200">
          <a:solidFill>
            <a:schemeClr val="tx1"/>
          </a:solidFill>
          <a:latin typeface="+mn-lt"/>
          <a:ea typeface="+mn-ea"/>
          <a:cs typeface="+mn-cs"/>
        </a:defRPr>
      </a:lvl4pPr>
      <a:lvl5pPr marL="569261" algn="l" defTabSz="284632" rtl="0" eaLnBrk="1" latinLnBrk="0" hangingPunct="1">
        <a:defRPr sz="562" kern="1200">
          <a:solidFill>
            <a:schemeClr val="tx1"/>
          </a:solidFill>
          <a:latin typeface="+mn-lt"/>
          <a:ea typeface="+mn-ea"/>
          <a:cs typeface="+mn-cs"/>
        </a:defRPr>
      </a:lvl5pPr>
      <a:lvl6pPr marL="711578" algn="l" defTabSz="284632" rtl="0" eaLnBrk="1" latinLnBrk="0" hangingPunct="1">
        <a:defRPr sz="562" kern="1200">
          <a:solidFill>
            <a:schemeClr val="tx1"/>
          </a:solidFill>
          <a:latin typeface="+mn-lt"/>
          <a:ea typeface="+mn-ea"/>
          <a:cs typeface="+mn-cs"/>
        </a:defRPr>
      </a:lvl6pPr>
      <a:lvl7pPr marL="853892" algn="l" defTabSz="284632" rtl="0" eaLnBrk="1" latinLnBrk="0" hangingPunct="1">
        <a:defRPr sz="562" kern="1200">
          <a:solidFill>
            <a:schemeClr val="tx1"/>
          </a:solidFill>
          <a:latin typeface="+mn-lt"/>
          <a:ea typeface="+mn-ea"/>
          <a:cs typeface="+mn-cs"/>
        </a:defRPr>
      </a:lvl7pPr>
      <a:lvl8pPr marL="996207" algn="l" defTabSz="284632" rtl="0" eaLnBrk="1" latinLnBrk="0" hangingPunct="1">
        <a:defRPr sz="562" kern="1200">
          <a:solidFill>
            <a:schemeClr val="tx1"/>
          </a:solidFill>
          <a:latin typeface="+mn-lt"/>
          <a:ea typeface="+mn-ea"/>
          <a:cs typeface="+mn-cs"/>
        </a:defRPr>
      </a:lvl8pPr>
      <a:lvl9pPr marL="1138524" algn="l" defTabSz="284632" rtl="0" eaLnBrk="1" latinLnBrk="0" hangingPunct="1">
        <a:defRPr sz="5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4.svg"/><Relationship Id="rId3" Type="http://schemas.openxmlformats.org/officeDocument/2006/relationships/image" Target="../media/image1.png"/><Relationship Id="rId12" Type="http://schemas.openxmlformats.org/officeDocument/2006/relationships/image" Target="../media/image5.png"/><Relationship Id="rId17" Type="http://schemas.openxmlformats.org/officeDocument/2006/relationships/image" Target="../media/image9.jpeg"/><Relationship Id="rId2" Type="http://schemas.openxmlformats.org/officeDocument/2006/relationships/notesSlide" Target="../notesSlides/notesSlide1.xml"/><Relationship Id="rId16" Type="http://schemas.openxmlformats.org/officeDocument/2006/relationships/image" Target="../media/image8.emf"/><Relationship Id="rId1" Type="http://schemas.openxmlformats.org/officeDocument/2006/relationships/slideLayout" Target="../slideLayouts/slideLayout7.xml"/><Relationship Id="rId11" Type="http://schemas.openxmlformats.org/officeDocument/2006/relationships/image" Target="../media/image4.png"/><Relationship Id="rId5" Type="http://schemas.openxmlformats.org/officeDocument/2006/relationships/image" Target="../media/image3.png"/><Relationship Id="rId15" Type="http://schemas.openxmlformats.org/officeDocument/2006/relationships/image" Target="../media/image7.jpeg"/><Relationship Id="rId10" Type="http://schemas.openxmlformats.org/officeDocument/2006/relationships/image" Target="../media/image2.svg"/><Relationship Id="rId4" Type="http://schemas.openxmlformats.org/officeDocument/2006/relationships/image" Target="../media/image2.pn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17" name="Group 16"/>
          <p:cNvGrpSpPr/>
          <p:nvPr/>
        </p:nvGrpSpPr>
        <p:grpSpPr>
          <a:xfrm>
            <a:off x="20160205" y="12281249"/>
            <a:ext cx="17080641" cy="6773880"/>
            <a:chOff x="19457459" y="12675781"/>
            <a:chExt cx="17080641" cy="6773880"/>
          </a:xfrm>
        </p:grpSpPr>
        <p:sp>
          <p:nvSpPr>
            <p:cNvPr id="102" name="Rectangle 101"/>
            <p:cNvSpPr/>
            <p:nvPr/>
          </p:nvSpPr>
          <p:spPr>
            <a:xfrm>
              <a:off x="19457459" y="12675781"/>
              <a:ext cx="17080641" cy="67738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7388" tIns="98694" rIns="197388" bIns="98694" numCol="1" spcCol="0" rtlCol="0" fromWordArt="0" anchor="ctr" anchorCtr="0" forceAA="0" compatLnSpc="1">
              <a:prstTxWarp prst="textNoShape">
                <a:avLst/>
              </a:prstTxWarp>
              <a:noAutofit/>
            </a:bodyPr>
            <a:lstStyle/>
            <a:p>
              <a:pPr algn="ctr"/>
              <a:endParaRPr lang="en-AU" sz="924"/>
            </a:p>
          </p:txBody>
        </p:sp>
        <p:sp>
          <p:nvSpPr>
            <p:cNvPr id="103" name="TextBox 102"/>
            <p:cNvSpPr txBox="1"/>
            <p:nvPr/>
          </p:nvSpPr>
          <p:spPr>
            <a:xfrm>
              <a:off x="19633260" y="12872606"/>
              <a:ext cx="16801452" cy="6370975"/>
            </a:xfrm>
            <a:prstGeom prst="rect">
              <a:avLst/>
            </a:prstGeom>
            <a:noFill/>
          </p:spPr>
          <p:txBody>
            <a:bodyPr wrap="square" lIns="180000" rIns="180000" rtlCol="0">
              <a:spAutoFit/>
            </a:bodyPr>
            <a:lstStyle/>
            <a:p>
              <a:pPr algn="ctr"/>
              <a:r>
                <a:rPr lang="en-AU" sz="3600" b="1" dirty="0"/>
                <a:t>Side-by-Side Exhibition</a:t>
              </a:r>
            </a:p>
            <a:p>
              <a:r>
                <a:rPr lang="en-AU" sz="3600" dirty="0"/>
                <a:t>One of the outcomes of this project was an hands-on exhibition of six artworks running in emulation in </a:t>
              </a:r>
              <a:r>
                <a:rPr lang="en-AU" sz="3600" dirty="0" err="1"/>
                <a:t>EaaSI</a:t>
              </a:r>
              <a:r>
                <a:rPr lang="en-AU" sz="3600" dirty="0"/>
                <a:t>  shown beside  the works running on original hardware to present and examine the viability of emulation.</a:t>
              </a:r>
            </a:p>
            <a:p>
              <a:r>
                <a:rPr lang="en-AU" sz="3600" dirty="0"/>
                <a:t>Using a long line-up of vintage machines with emulated versions adjacent, the exhibit revealed at a glance the multiplicity of the legacy systems with all their unique demands and complexity. In contrast, the machines running </a:t>
              </a:r>
              <a:r>
                <a:rPr lang="en-AU" sz="3600" dirty="0" err="1"/>
                <a:t>EaaSI</a:t>
              </a:r>
              <a:r>
                <a:rPr lang="en-AU" sz="3600" dirty="0"/>
                <a:t> were simple contemporary laptops. </a:t>
              </a:r>
            </a:p>
            <a:p>
              <a:r>
                <a:rPr lang="en-AU" sz="3600" dirty="0"/>
                <a:t>Whilst the laptop may not be the ideal device for a gallery exhibition the contrast of this familiar and everyday technology to the mix of old computers and display systems visually and interactively demonstrated the promise of </a:t>
              </a:r>
              <a:r>
                <a:rPr lang="en-AU" sz="3600" dirty="0" err="1"/>
                <a:t>EaaSI</a:t>
              </a:r>
              <a:r>
                <a:rPr lang="en-AU" sz="3600" dirty="0"/>
                <a:t>.</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492131" y="566638"/>
            <a:ext cx="2422800" cy="2422800"/>
          </a:xfrm>
          <a:prstGeom prst="rect">
            <a:avLst/>
          </a:prstGeom>
        </p:spPr>
      </p:pic>
      <p:sp>
        <p:nvSpPr>
          <p:cNvPr id="37" name="Rectangle 36"/>
          <p:cNvSpPr/>
          <p:nvPr/>
        </p:nvSpPr>
        <p:spPr>
          <a:xfrm>
            <a:off x="9863931" y="1537394"/>
            <a:ext cx="18382529" cy="1077218"/>
          </a:xfrm>
          <a:prstGeom prst="rect">
            <a:avLst/>
          </a:prstGeom>
        </p:spPr>
        <p:txBody>
          <a:bodyPr wrap="square">
            <a:spAutoFit/>
          </a:bodyPr>
          <a:lstStyle/>
          <a:p>
            <a:r>
              <a:rPr lang="en-AU" sz="3200" dirty="0"/>
              <a:t>Denise de </a:t>
            </a:r>
            <a:r>
              <a:rPr lang="en-AU" sz="3200" dirty="0" smtClean="0"/>
              <a:t>Vries					</a:t>
            </a:r>
            <a:r>
              <a:rPr lang="en-AU" sz="3200" dirty="0" err="1" smtClean="0"/>
              <a:t>Cynde</a:t>
            </a:r>
            <a:r>
              <a:rPr lang="en-AU" sz="3200" dirty="0" smtClean="0"/>
              <a:t> Moya				 	Helen Stuckey 						Melanie Swalwell</a:t>
            </a:r>
          </a:p>
          <a:p>
            <a:r>
              <a:rPr lang="en-AU" sz="3200" dirty="0" smtClean="0"/>
              <a:t>dbdevries@swin.edu.au	cmoya@swin.edu.au</a:t>
            </a:r>
            <a:r>
              <a:rPr lang="en-AU" sz="3200" dirty="0"/>
              <a:t>		</a:t>
            </a:r>
            <a:r>
              <a:rPr lang="en-AU" sz="3200" dirty="0" smtClean="0"/>
              <a:t>helen.stuckey@rmit.edu.au</a:t>
            </a:r>
            <a:r>
              <a:rPr lang="en-AU" sz="3200" dirty="0"/>
              <a:t>	</a:t>
            </a:r>
            <a:r>
              <a:rPr lang="en-AU" sz="3200" dirty="0" smtClean="0"/>
              <a:t>mswalwell@swin.edu.au		</a:t>
            </a:r>
            <a:endParaRPr lang="en-AU" sz="3200"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01306" y="566638"/>
            <a:ext cx="5558043" cy="2424121"/>
          </a:xfrm>
          <a:prstGeom prst="rect">
            <a:avLst/>
          </a:prstGeom>
        </p:spPr>
      </p:pic>
      <p:sp>
        <p:nvSpPr>
          <p:cNvPr id="98" name="TextBox 97"/>
          <p:cNvSpPr txBox="1"/>
          <p:nvPr/>
        </p:nvSpPr>
        <p:spPr>
          <a:xfrm>
            <a:off x="22122637" y="19591942"/>
            <a:ext cx="14344973" cy="1384995"/>
          </a:xfrm>
          <a:prstGeom prst="rect">
            <a:avLst/>
          </a:prstGeom>
          <a:noFill/>
        </p:spPr>
        <p:txBody>
          <a:bodyPr wrap="square" rtlCol="0">
            <a:spAutoFit/>
          </a:bodyPr>
          <a:lstStyle/>
          <a:p>
            <a:r>
              <a:rPr lang="en-AU" sz="2800" dirty="0"/>
              <a:t>This research was funded by the Australian Government through the Australian Research Council.</a:t>
            </a:r>
            <a:br>
              <a:rPr lang="en-AU" sz="2800" dirty="0"/>
            </a:br>
            <a:r>
              <a:rPr lang="en-AU" sz="2800" dirty="0"/>
              <a:t>Archiving Australian Media Arts: Towards a method and a national collection (LP180100307)</a:t>
            </a:r>
          </a:p>
          <a:p>
            <a:r>
              <a:rPr lang="en-AU" sz="2800" dirty="0"/>
              <a:t>The Australian Emulation Network: Born Digital Cultural Collections Access (LE220100057 )</a:t>
            </a:r>
          </a:p>
        </p:txBody>
      </p:sp>
      <p:sp>
        <p:nvSpPr>
          <p:cNvPr id="5" name="TextBox 4"/>
          <p:cNvSpPr txBox="1"/>
          <p:nvPr/>
        </p:nvSpPr>
        <p:spPr>
          <a:xfrm>
            <a:off x="345188" y="529163"/>
            <a:ext cx="36225362" cy="923330"/>
          </a:xfrm>
          <a:prstGeom prst="rect">
            <a:avLst/>
          </a:prstGeom>
          <a:noFill/>
        </p:spPr>
        <p:txBody>
          <a:bodyPr wrap="square" rtlCol="0">
            <a:spAutoFit/>
          </a:bodyPr>
          <a:lstStyle/>
          <a:p>
            <a:pPr algn="ctr"/>
            <a:r>
              <a:rPr lang="en-AU" sz="5400" b="1" dirty="0" err="1">
                <a:solidFill>
                  <a:schemeClr val="tx2">
                    <a:lumMod val="75000"/>
                  </a:schemeClr>
                </a:solidFill>
              </a:rPr>
              <a:t>AusEaaSI</a:t>
            </a:r>
            <a:r>
              <a:rPr lang="en-AU" sz="5400" b="1" dirty="0">
                <a:solidFill>
                  <a:schemeClr val="tx2">
                    <a:lumMod val="75000"/>
                  </a:schemeClr>
                </a:solidFill>
              </a:rPr>
              <a:t> and Archiving Australian Media Art</a:t>
            </a:r>
          </a:p>
        </p:txBody>
      </p:sp>
      <p:grpSp>
        <p:nvGrpSpPr>
          <p:cNvPr id="6" name="Group 5"/>
          <p:cNvGrpSpPr/>
          <p:nvPr/>
        </p:nvGrpSpPr>
        <p:grpSpPr>
          <a:xfrm>
            <a:off x="567531" y="3307968"/>
            <a:ext cx="14353548" cy="2452161"/>
            <a:chOff x="595158" y="3938975"/>
            <a:chExt cx="14353548" cy="2452161"/>
          </a:xfrm>
        </p:grpSpPr>
        <p:sp>
          <p:nvSpPr>
            <p:cNvPr id="49" name="AutoShape 11"/>
            <p:cNvSpPr/>
            <p:nvPr/>
          </p:nvSpPr>
          <p:spPr>
            <a:xfrm>
              <a:off x="595158" y="3938975"/>
              <a:ext cx="14353548" cy="2452161"/>
            </a:xfrm>
            <a:prstGeom prst="rect">
              <a:avLst/>
            </a:prstGeom>
            <a:solidFill>
              <a:srgbClr val="5CE6A8"/>
            </a:solidFill>
          </p:spPr>
        </p:sp>
        <p:sp>
          <p:nvSpPr>
            <p:cNvPr id="27" name="Rectangle 26"/>
            <p:cNvSpPr/>
            <p:nvPr/>
          </p:nvSpPr>
          <p:spPr>
            <a:xfrm>
              <a:off x="595158" y="4050677"/>
              <a:ext cx="14353548" cy="2308324"/>
            </a:xfrm>
            <a:prstGeom prst="rect">
              <a:avLst/>
            </a:prstGeom>
          </p:spPr>
          <p:txBody>
            <a:bodyPr wrap="square" lIns="180000" rIns="180000">
              <a:spAutoFit/>
            </a:bodyPr>
            <a:lstStyle/>
            <a:p>
              <a:pPr algn="ctr"/>
              <a:r>
                <a:rPr lang="en-AU" sz="3600" b="1" dirty="0" err="1"/>
                <a:t>AusEaaSI</a:t>
              </a:r>
              <a:endParaRPr lang="en-AU" sz="3600" b="1" dirty="0"/>
            </a:p>
            <a:p>
              <a:r>
                <a:rPr lang="en-AU" sz="3600" dirty="0" err="1"/>
                <a:t>AusEaaSI</a:t>
              </a:r>
              <a:r>
                <a:rPr lang="en-AU" sz="3600" dirty="0"/>
                <a:t> is building a network of people and technology. Using Emulation-as-a-Service </a:t>
              </a:r>
              <a:r>
                <a:rPr lang="en-AU" sz="3600" dirty="0" smtClean="0"/>
                <a:t>Infrastructure </a:t>
              </a:r>
              <a:r>
                <a:rPr lang="en-AU" sz="3600" dirty="0"/>
                <a:t>(</a:t>
              </a:r>
              <a:r>
                <a:rPr lang="en-AU" sz="3600" dirty="0" err="1"/>
                <a:t>EaaSI</a:t>
              </a:r>
              <a:r>
                <a:rPr lang="en-AU" sz="3600" dirty="0"/>
                <a:t>), we are stabilising and providing access to culturally significant born-digital </a:t>
              </a:r>
              <a:r>
                <a:rPr lang="en-AU" sz="3600" dirty="0" smtClean="0"/>
                <a:t>art.</a:t>
              </a:r>
              <a:endParaRPr lang="en-AU" sz="3600" dirty="0"/>
            </a:p>
          </p:txBody>
        </p:sp>
      </p:grpSp>
      <p:grpSp>
        <p:nvGrpSpPr>
          <p:cNvPr id="13" name="Group 12"/>
          <p:cNvGrpSpPr/>
          <p:nvPr/>
        </p:nvGrpSpPr>
        <p:grpSpPr>
          <a:xfrm>
            <a:off x="19575257" y="3307968"/>
            <a:ext cx="17665589" cy="3452579"/>
            <a:chOff x="18779331" y="3893969"/>
            <a:chExt cx="17665589" cy="3452579"/>
          </a:xfrm>
        </p:grpSpPr>
        <p:sp>
          <p:nvSpPr>
            <p:cNvPr id="75" name="AutoShape 16"/>
            <p:cNvSpPr/>
            <p:nvPr/>
          </p:nvSpPr>
          <p:spPr>
            <a:xfrm>
              <a:off x="18779332" y="3920268"/>
              <a:ext cx="17665588" cy="3426280"/>
            </a:xfrm>
            <a:prstGeom prst="rect">
              <a:avLst/>
            </a:prstGeom>
            <a:solidFill>
              <a:srgbClr val="FBFDFF"/>
            </a:solidFill>
          </p:spPr>
        </p:sp>
        <p:sp>
          <p:nvSpPr>
            <p:cNvPr id="34" name="Rectangle 33"/>
            <p:cNvSpPr/>
            <p:nvPr/>
          </p:nvSpPr>
          <p:spPr>
            <a:xfrm>
              <a:off x="18779331" y="3893969"/>
              <a:ext cx="17660141" cy="3416320"/>
            </a:xfrm>
            <a:prstGeom prst="rect">
              <a:avLst/>
            </a:prstGeom>
          </p:spPr>
          <p:txBody>
            <a:bodyPr wrap="square" lIns="180000" rIns="180000">
              <a:spAutoFit/>
            </a:bodyPr>
            <a:lstStyle/>
            <a:p>
              <a:pPr algn="ctr"/>
              <a:r>
                <a:rPr lang="en-AU" sz="3600" b="1" dirty="0" err="1"/>
                <a:t>AARNet</a:t>
              </a:r>
              <a:r>
                <a:rPr lang="en-AU" sz="3600" b="1" dirty="0"/>
                <a:t> (Australia's Academic and Research Network )</a:t>
              </a:r>
            </a:p>
            <a:p>
              <a:r>
                <a:rPr lang="en-AU" sz="3600" dirty="0"/>
                <a:t>The technical expertise is provided by an </a:t>
              </a:r>
              <a:r>
                <a:rPr lang="en-AU" sz="3600" dirty="0" err="1"/>
                <a:t>EaaSI</a:t>
              </a:r>
              <a:r>
                <a:rPr lang="en-AU" sz="3600" dirty="0"/>
                <a:t> service provider. </a:t>
              </a:r>
              <a:r>
                <a:rPr lang="en-AU" sz="3600" dirty="0" err="1"/>
                <a:t>AARNet</a:t>
              </a:r>
              <a:r>
                <a:rPr lang="en-AU" sz="3600" dirty="0"/>
                <a:t> set up an </a:t>
              </a:r>
              <a:r>
                <a:rPr lang="en-AU" sz="3600" dirty="0" err="1"/>
                <a:t>EaaSI</a:t>
              </a:r>
              <a:r>
                <a:rPr lang="en-AU" sz="3600" dirty="0"/>
                <a:t> instance in </a:t>
              </a:r>
              <a:r>
                <a:rPr lang="en-AU" sz="3600" dirty="0" smtClean="0"/>
                <a:t>Google Australia </a:t>
              </a:r>
              <a:r>
                <a:rPr lang="en-AU" sz="3600" dirty="0"/>
                <a:t>cloud. </a:t>
              </a:r>
              <a:endParaRPr lang="en-AU" sz="3600" dirty="0" smtClean="0"/>
            </a:p>
            <a:p>
              <a:r>
                <a:rPr lang="en-AU" sz="3600" dirty="0" err="1" smtClean="0"/>
                <a:t>EaaSI</a:t>
              </a:r>
              <a:r>
                <a:rPr lang="en-AU" sz="3600" dirty="0" smtClean="0"/>
                <a:t> </a:t>
              </a:r>
              <a:r>
                <a:rPr lang="en-AU" sz="3600" dirty="0"/>
                <a:t>is platform agnostic: environments are configured by users in the backend via a web browser. Users don’t need to download and install emulator software; instead they access it via an Internet browser.</a:t>
              </a:r>
            </a:p>
          </p:txBody>
        </p:sp>
      </p:grpSp>
      <p:grpSp>
        <p:nvGrpSpPr>
          <p:cNvPr id="4" name="Group 3"/>
          <p:cNvGrpSpPr/>
          <p:nvPr/>
        </p:nvGrpSpPr>
        <p:grpSpPr>
          <a:xfrm>
            <a:off x="567531" y="6831699"/>
            <a:ext cx="14568215" cy="2438463"/>
            <a:chOff x="491331" y="7816346"/>
            <a:chExt cx="14568215" cy="2438463"/>
          </a:xfrm>
        </p:grpSpPr>
        <p:sp>
          <p:nvSpPr>
            <p:cNvPr id="76" name="AutoShape 19"/>
            <p:cNvSpPr/>
            <p:nvPr/>
          </p:nvSpPr>
          <p:spPr>
            <a:xfrm>
              <a:off x="491331" y="7816346"/>
              <a:ext cx="14561203" cy="2438463"/>
            </a:xfrm>
            <a:prstGeom prst="rect">
              <a:avLst/>
            </a:prstGeom>
            <a:solidFill>
              <a:srgbClr val="FC5A89"/>
            </a:solidFill>
          </p:spPr>
        </p:sp>
        <p:sp>
          <p:nvSpPr>
            <p:cNvPr id="40" name="Rectangle 39"/>
            <p:cNvSpPr/>
            <p:nvPr/>
          </p:nvSpPr>
          <p:spPr>
            <a:xfrm>
              <a:off x="491331" y="7918941"/>
              <a:ext cx="14568215" cy="2308324"/>
            </a:xfrm>
            <a:prstGeom prst="rect">
              <a:avLst/>
            </a:prstGeom>
          </p:spPr>
          <p:txBody>
            <a:bodyPr wrap="square" lIns="180000" rIns="180000">
              <a:spAutoFit/>
            </a:bodyPr>
            <a:lstStyle/>
            <a:p>
              <a:pPr algn="ctr"/>
              <a:r>
                <a:rPr lang="en-AU" sz="3600" b="1" dirty="0"/>
                <a:t>Media Art</a:t>
              </a:r>
            </a:p>
            <a:p>
              <a:r>
                <a:rPr lang="en-AU" sz="3600" dirty="0"/>
                <a:t>Media art is carried on diverse media, but our concern is </a:t>
              </a:r>
              <a:r>
                <a:rPr lang="en-AU" sz="3600" dirty="0" smtClean="0"/>
                <a:t>with interactive</a:t>
              </a:r>
              <a:r>
                <a:rPr lang="en-AU" sz="3600" dirty="0"/>
                <a:t>, complex digital artefacts, which react and respond to the clicks and mouse movements of the user. </a:t>
              </a:r>
            </a:p>
          </p:txBody>
        </p:sp>
      </p:grpSp>
      <p:pic>
        <p:nvPicPr>
          <p:cNvPr id="82" name="Picture 9"/>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10"/>
              </a:ext>
            </a:extLst>
          </a:blip>
          <a:srcRect/>
          <a:stretch>
            <a:fillRect/>
          </a:stretch>
        </p:blipFill>
        <p:spPr>
          <a:xfrm rot="9623636" flipV="1">
            <a:off x="16058114" y="10503705"/>
            <a:ext cx="5042452" cy="736114"/>
          </a:xfrm>
          <a:prstGeom prst="rect">
            <a:avLst/>
          </a:prstGeom>
        </p:spPr>
      </p:pic>
      <p:pic>
        <p:nvPicPr>
          <p:cNvPr id="84" name="Picture 24"/>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 xmlns:asvg="http://schemas.microsoft.com/office/drawing/2016/SVG/main" r:embed="rId10"/>
              </a:ext>
            </a:extLst>
          </a:blip>
          <a:srcRect/>
          <a:stretch>
            <a:fillRect/>
          </a:stretch>
        </p:blipFill>
        <p:spPr>
          <a:xfrm rot="381778">
            <a:off x="14868029" y="8456536"/>
            <a:ext cx="6183726" cy="700871"/>
          </a:xfrm>
          <a:prstGeom prst="rect">
            <a:avLst/>
          </a:prstGeom>
        </p:spPr>
      </p:pic>
      <p:pic>
        <p:nvPicPr>
          <p:cNvPr id="93" name="Picture 14"/>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 xmlns:asvg="http://schemas.microsoft.com/office/drawing/2016/SVG/main" r:embed="rId13"/>
              </a:ext>
            </a:extLst>
          </a:blip>
          <a:srcRect/>
          <a:stretch>
            <a:fillRect/>
          </a:stretch>
        </p:blipFill>
        <p:spPr>
          <a:xfrm rot="999925">
            <a:off x="14864161" y="4074202"/>
            <a:ext cx="4701277" cy="375701"/>
          </a:xfrm>
          <a:prstGeom prst="rect">
            <a:avLst/>
          </a:prstGeom>
        </p:spPr>
      </p:pic>
      <p:pic>
        <p:nvPicPr>
          <p:cNvPr id="94" name="Picture 24"/>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 xmlns:asvg="http://schemas.microsoft.com/office/drawing/2016/SVG/main" r:embed="rId10"/>
              </a:ext>
            </a:extLst>
          </a:blip>
          <a:srcRect/>
          <a:stretch>
            <a:fillRect/>
          </a:stretch>
        </p:blipFill>
        <p:spPr>
          <a:xfrm rot="21048338" flipV="1">
            <a:off x="16014957" y="13073228"/>
            <a:ext cx="4270695" cy="764304"/>
          </a:xfrm>
          <a:prstGeom prst="rect">
            <a:avLst/>
          </a:prstGeom>
        </p:spPr>
      </p:pic>
      <p:pic>
        <p:nvPicPr>
          <p:cNvPr id="95" name="Picture 25"/>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 xmlns:asvg="http://schemas.microsoft.com/office/drawing/2016/SVG/main" r:embed="rId13"/>
              </a:ext>
            </a:extLst>
          </a:blip>
          <a:srcRect/>
          <a:stretch>
            <a:fillRect/>
          </a:stretch>
        </p:blipFill>
        <p:spPr>
          <a:xfrm rot="9744789">
            <a:off x="14986240" y="6893552"/>
            <a:ext cx="4693592" cy="359044"/>
          </a:xfrm>
          <a:prstGeom prst="rect">
            <a:avLst/>
          </a:prstGeom>
        </p:spPr>
      </p:pic>
      <p:grpSp>
        <p:nvGrpSpPr>
          <p:cNvPr id="16" name="Group 15"/>
          <p:cNvGrpSpPr/>
          <p:nvPr/>
        </p:nvGrpSpPr>
        <p:grpSpPr>
          <a:xfrm>
            <a:off x="20870581" y="7222371"/>
            <a:ext cx="16370265" cy="4689054"/>
            <a:chOff x="20289518" y="7665659"/>
            <a:chExt cx="16370265" cy="4689054"/>
          </a:xfrm>
        </p:grpSpPr>
        <p:sp>
          <p:nvSpPr>
            <p:cNvPr id="96" name="AutoShape 3"/>
            <p:cNvSpPr/>
            <p:nvPr/>
          </p:nvSpPr>
          <p:spPr>
            <a:xfrm>
              <a:off x="20289518" y="7665659"/>
              <a:ext cx="16324429" cy="4689054"/>
            </a:xfrm>
            <a:prstGeom prst="rect">
              <a:avLst/>
            </a:prstGeom>
            <a:solidFill>
              <a:srgbClr val="FDFD56"/>
            </a:solidFill>
          </p:spPr>
        </p:sp>
        <p:sp>
          <p:nvSpPr>
            <p:cNvPr id="97" name="TextBox 96"/>
            <p:cNvSpPr txBox="1"/>
            <p:nvPr/>
          </p:nvSpPr>
          <p:spPr>
            <a:xfrm>
              <a:off x="20366292" y="7692746"/>
              <a:ext cx="16293491" cy="4524315"/>
            </a:xfrm>
            <a:prstGeom prst="rect">
              <a:avLst/>
            </a:prstGeom>
            <a:noFill/>
          </p:spPr>
          <p:txBody>
            <a:bodyPr wrap="square" lIns="180000" rIns="180000" rtlCol="0">
              <a:spAutoFit/>
            </a:bodyPr>
            <a:lstStyle/>
            <a:p>
              <a:pPr algn="ctr"/>
              <a:r>
                <a:rPr lang="en-AU" sz="3600" b="1" dirty="0"/>
                <a:t>The Research Team</a:t>
              </a:r>
            </a:p>
            <a:p>
              <a:r>
                <a:rPr lang="en-AU" sz="3600" dirty="0"/>
                <a:t>The research team brings expertise in media arts and computer history, computer science, collections, and curation, complemented by </a:t>
              </a:r>
              <a:r>
                <a:rPr lang="en-AU" sz="3600" dirty="0" smtClean="0"/>
                <a:t>a range </a:t>
              </a:r>
              <a:r>
                <a:rPr lang="en-AU" sz="3600" dirty="0"/>
                <a:t>of domain-specific knowledge from  partner staff including arts advocacy, archival science, and </a:t>
              </a:r>
              <a:r>
                <a:rPr lang="en-AU" sz="3600" dirty="0" smtClean="0"/>
                <a:t>time-based </a:t>
              </a:r>
              <a:r>
                <a:rPr lang="en-AU" sz="3600" dirty="0"/>
                <a:t>media conservation.</a:t>
              </a:r>
            </a:p>
            <a:p>
              <a:r>
                <a:rPr lang="en-AU" sz="3600" dirty="0"/>
                <a:t>These include: </a:t>
              </a:r>
              <a:r>
                <a:rPr lang="en-AU" sz="3600" dirty="0" err="1"/>
                <a:t>dLux</a:t>
              </a:r>
              <a:r>
                <a:rPr lang="en-AU" sz="3600" dirty="0"/>
                <a:t> </a:t>
              </a:r>
              <a:r>
                <a:rPr lang="en-AU" sz="3600" dirty="0" err="1"/>
                <a:t>MediaArts</a:t>
              </a:r>
              <a:r>
                <a:rPr lang="en-AU" sz="3600" dirty="0"/>
                <a:t>, </a:t>
              </a:r>
              <a:r>
                <a:rPr lang="en-AU" sz="3600" dirty="0" err="1"/>
                <a:t>Experimenta</a:t>
              </a:r>
              <a:r>
                <a:rPr lang="en-AU" sz="3600" dirty="0"/>
                <a:t> Media Art, ANAT, ACMI, the Art Gallery of New South W ales, the State Library of South Australia, and Griffith University Art Museum.</a:t>
              </a:r>
            </a:p>
          </p:txBody>
        </p:sp>
      </p:grpSp>
      <p:grpSp>
        <p:nvGrpSpPr>
          <p:cNvPr id="9" name="Group 8"/>
          <p:cNvGrpSpPr/>
          <p:nvPr/>
        </p:nvGrpSpPr>
        <p:grpSpPr>
          <a:xfrm>
            <a:off x="567531" y="10341732"/>
            <a:ext cx="15736062" cy="5449851"/>
            <a:chOff x="624748" y="10638303"/>
            <a:chExt cx="15736062" cy="5449851"/>
          </a:xfrm>
        </p:grpSpPr>
        <p:sp>
          <p:nvSpPr>
            <p:cNvPr id="101" name="Rectangle 100"/>
            <p:cNvSpPr/>
            <p:nvPr/>
          </p:nvSpPr>
          <p:spPr>
            <a:xfrm>
              <a:off x="649883" y="10638303"/>
              <a:ext cx="15710927" cy="5449851"/>
            </a:xfrm>
            <a:prstGeom prst="rect">
              <a:avLst/>
            </a:prstGeom>
            <a:solidFill>
              <a:srgbClr val="57D3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7388" tIns="98694" rIns="197388" bIns="98694" numCol="1" spcCol="0" rtlCol="0" fromWordArt="0" anchor="ctr" anchorCtr="0" forceAA="0" compatLnSpc="1">
              <a:prstTxWarp prst="textNoShape">
                <a:avLst/>
              </a:prstTxWarp>
              <a:noAutofit/>
            </a:bodyPr>
            <a:lstStyle/>
            <a:p>
              <a:pPr algn="ctr"/>
              <a:endParaRPr lang="en-AU" sz="924"/>
            </a:p>
          </p:txBody>
        </p:sp>
        <p:sp>
          <p:nvSpPr>
            <p:cNvPr id="100" name="TextBox 99"/>
            <p:cNvSpPr txBox="1"/>
            <p:nvPr/>
          </p:nvSpPr>
          <p:spPr>
            <a:xfrm>
              <a:off x="624748" y="10839337"/>
              <a:ext cx="15666230" cy="5078313"/>
            </a:xfrm>
            <a:prstGeom prst="rect">
              <a:avLst/>
            </a:prstGeom>
            <a:noFill/>
          </p:spPr>
          <p:txBody>
            <a:bodyPr wrap="square" lIns="180000" rIns="180000" rtlCol="0">
              <a:spAutoFit/>
            </a:bodyPr>
            <a:lstStyle/>
            <a:p>
              <a:pPr algn="ctr"/>
              <a:r>
                <a:rPr lang="en-AU" sz="3600" b="1" dirty="0"/>
                <a:t>Imaging Media and </a:t>
              </a:r>
              <a:r>
                <a:rPr lang="en-AU" sz="3600" b="1" dirty="0" smtClean="0"/>
                <a:t>Configuring Environments</a:t>
              </a:r>
            </a:p>
            <a:p>
              <a:r>
                <a:rPr lang="en-AU" sz="3600" dirty="0" smtClean="0"/>
                <a:t>The media art is trapped on obsolete carriers such as CD-ROMs, floppy disks, zip disks, and SyQuest disks. First, we image the media. Then, since these artworks will not run on contemporary computers, we render them in emulated environments like Macintosh OS 9.0.4 and Windows 98 SE. </a:t>
              </a:r>
              <a:endParaRPr lang="en-AU" sz="3600" i="1" dirty="0" smtClean="0"/>
            </a:p>
            <a:p>
              <a:r>
                <a:rPr lang="en-AU" sz="3600" dirty="0" smtClean="0"/>
                <a:t>Many </a:t>
              </a:r>
              <a:r>
                <a:rPr lang="en-AU" sz="3600" dirty="0"/>
                <a:t>works have software dependencies, which are no longer amenable to migration.</a:t>
              </a:r>
            </a:p>
            <a:p>
              <a:r>
                <a:rPr lang="en-AU" sz="3600" dirty="0"/>
                <a:t>These  configured environments are saved, shared, and managed using the </a:t>
              </a:r>
              <a:r>
                <a:rPr lang="en-AU" sz="3600" dirty="0" err="1"/>
                <a:t>AusEaaSI</a:t>
              </a:r>
              <a:r>
                <a:rPr lang="en-AU" sz="3600" dirty="0"/>
                <a:t> tool</a:t>
              </a:r>
              <a:r>
                <a:rPr lang="en-AU" sz="3600" dirty="0" smtClean="0"/>
                <a:t>.</a:t>
              </a:r>
              <a:endParaRPr lang="en-AU" sz="3600" dirty="0"/>
            </a:p>
          </p:txBody>
        </p:sp>
      </p:grpSp>
      <p:pic>
        <p:nvPicPr>
          <p:cNvPr id="3" name="Picture 2"/>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006377" y="16227431"/>
            <a:ext cx="7343954" cy="4892960"/>
          </a:xfrm>
          <a:prstGeom prst="rect">
            <a:avLst/>
          </a:prstGeom>
        </p:spPr>
      </p:pic>
      <p:pic>
        <p:nvPicPr>
          <p:cNvPr id="28" name="Picture 25"/>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 xmlns:asvg="http://schemas.microsoft.com/office/drawing/2016/SVG/main" r:embed="rId13"/>
              </a:ext>
            </a:extLst>
          </a:blip>
          <a:srcRect/>
          <a:stretch>
            <a:fillRect/>
          </a:stretch>
        </p:blipFill>
        <p:spPr>
          <a:xfrm rot="9386275" flipV="1">
            <a:off x="15279197" y="16272446"/>
            <a:ext cx="4928894" cy="385042"/>
          </a:xfrm>
          <a:prstGeom prst="rect">
            <a:avLst/>
          </a:prstGeom>
        </p:spPr>
      </p:pic>
      <p:pic>
        <p:nvPicPr>
          <p:cNvPr id="7" name="Picture 6"/>
          <p:cNvPicPr>
            <a:picLocks noChangeAspect="1"/>
          </p:cNvPicPr>
          <p:nvPr/>
        </p:nvPicPr>
        <p:blipFill>
          <a:blip r:embed="rId16"/>
          <a:stretch>
            <a:fillRect/>
          </a:stretch>
        </p:blipFill>
        <p:spPr>
          <a:xfrm>
            <a:off x="16748308" y="17480680"/>
            <a:ext cx="2067429" cy="2111262"/>
          </a:xfrm>
          <a:prstGeom prst="rect">
            <a:avLst/>
          </a:prstGeom>
        </p:spPr>
      </p:pic>
      <p:sp>
        <p:nvSpPr>
          <p:cNvPr id="8" name="Rectangle 7"/>
          <p:cNvSpPr/>
          <p:nvPr/>
        </p:nvSpPr>
        <p:spPr>
          <a:xfrm>
            <a:off x="15507949" y="19591942"/>
            <a:ext cx="6547982" cy="1815882"/>
          </a:xfrm>
          <a:prstGeom prst="rect">
            <a:avLst/>
          </a:prstGeom>
        </p:spPr>
        <p:txBody>
          <a:bodyPr wrap="square">
            <a:spAutoFit/>
          </a:bodyPr>
          <a:lstStyle/>
          <a:p>
            <a:r>
              <a:rPr lang="en-AU" sz="2800" dirty="0"/>
              <a:t>Collecting, Curating, Preserving, and Researching Media Arts: A good practice </a:t>
            </a:r>
            <a:r>
              <a:rPr lang="en-AU" sz="2800" dirty="0" smtClean="0"/>
              <a:t>report.</a:t>
            </a:r>
          </a:p>
          <a:p>
            <a:r>
              <a:rPr lang="en-AU" sz="2400" dirty="0"/>
              <a:t>https://aama.net.au/resources-2/</a:t>
            </a:r>
          </a:p>
        </p:txBody>
      </p:sp>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4748" y="16348854"/>
            <a:ext cx="7157306" cy="477153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3960</TotalTime>
  <Words>529</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AusEaaSI AAMA</dc:title>
  <dc:creator>Denise de Vries</dc:creator>
  <cp:lastModifiedBy>Denise de Vries</cp:lastModifiedBy>
  <cp:revision>81</cp:revision>
  <dcterms:created xsi:type="dcterms:W3CDTF">2006-08-16T00:00:00Z</dcterms:created>
  <dcterms:modified xsi:type="dcterms:W3CDTF">2024-08-14T02:23:01Z</dcterms:modified>
  <dc:identifier>DAFYZ6QS_4A</dc:identifier>
</cp:coreProperties>
</file>