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4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A44D"/>
    <a:srgbClr val="CDFF49"/>
    <a:srgbClr val="1F78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6"/>
    <p:restoredTop sz="94668"/>
  </p:normalViewPr>
  <p:slideViewPr>
    <p:cSldViewPr snapToGrid="0" snapToObjects="1">
      <p:cViewPr varScale="1">
        <p:scale>
          <a:sx n="109" d="100"/>
          <a:sy n="109" d="100"/>
        </p:scale>
        <p:origin x="39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6DCDEC0-AF20-8F4F-A814-CBD8B38DB267}" type="doc">
      <dgm:prSet loTypeId="urn:microsoft.com/office/officeart/2009/layout/CircleArrowProcess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33E9576E-C48D-4C42-94CF-C24279DA4D5B}">
      <dgm:prSet phldrT="[Testo]"/>
      <dgm:spPr>
        <a:noFill/>
      </dgm:spPr>
      <dgm:t>
        <a:bodyPr/>
        <a:lstStyle/>
        <a:p>
          <a:r>
            <a:rPr lang="it-IT">
              <a:solidFill>
                <a:schemeClr val="bg1"/>
              </a:solidFill>
            </a:rPr>
            <a:t>Cambio climático </a:t>
          </a:r>
          <a:endParaRPr lang="it-IT" dirty="0">
            <a:solidFill>
              <a:schemeClr val="bg1"/>
            </a:solidFill>
          </a:endParaRPr>
        </a:p>
      </dgm:t>
    </dgm:pt>
    <dgm:pt modelId="{205AC541-FC6A-FA49-9F74-3F273139A203}" type="parTrans" cxnId="{57FFC9F3-0869-2D4B-8BA2-BE7752218FED}">
      <dgm:prSet/>
      <dgm:spPr/>
      <dgm:t>
        <a:bodyPr/>
        <a:lstStyle/>
        <a:p>
          <a:endParaRPr lang="it-IT"/>
        </a:p>
      </dgm:t>
    </dgm:pt>
    <dgm:pt modelId="{69E3BE28-1967-E14C-B428-60BBBA1F3FE4}" type="sibTrans" cxnId="{57FFC9F3-0869-2D4B-8BA2-BE7752218FED}">
      <dgm:prSet/>
      <dgm:spPr/>
      <dgm:t>
        <a:bodyPr/>
        <a:lstStyle/>
        <a:p>
          <a:endParaRPr lang="it-IT"/>
        </a:p>
      </dgm:t>
    </dgm:pt>
    <dgm:pt modelId="{B6ED60EA-C08E-234A-9505-21B5A6879F25}">
      <dgm:prSet phldrT="[Tes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Estructura forestal </a:t>
          </a:r>
          <a:endParaRPr lang="it-IT" dirty="0">
            <a:solidFill>
              <a:schemeClr val="bg1"/>
            </a:solidFill>
          </a:endParaRPr>
        </a:p>
      </dgm:t>
    </dgm:pt>
    <dgm:pt modelId="{CBCCDD15-603C-FC4B-91DA-2B463BB581B0}" type="parTrans" cxnId="{315DACD8-F06B-7946-9514-B604B987A264}">
      <dgm:prSet/>
      <dgm:spPr/>
      <dgm:t>
        <a:bodyPr/>
        <a:lstStyle/>
        <a:p>
          <a:endParaRPr lang="it-IT"/>
        </a:p>
      </dgm:t>
    </dgm:pt>
    <dgm:pt modelId="{95047822-EDE0-5342-A26F-FEB5E9777D08}" type="sibTrans" cxnId="{315DACD8-F06B-7946-9514-B604B987A264}">
      <dgm:prSet/>
      <dgm:spPr/>
      <dgm:t>
        <a:bodyPr/>
        <a:lstStyle/>
        <a:p>
          <a:endParaRPr lang="it-IT"/>
        </a:p>
      </dgm:t>
    </dgm:pt>
    <dgm:pt modelId="{77B778EE-14E4-C44D-AA23-2DFC95381C88}">
      <dgm:prSet phldrT="[Testo]" custT="1"/>
      <dgm:spPr/>
      <dgm:t>
        <a:bodyPr/>
        <a:lstStyle/>
        <a:p>
          <a:r>
            <a:rPr lang="es-ES" sz="1800">
              <a:solidFill>
                <a:schemeClr val="bg1"/>
              </a:solidFill>
            </a:rPr>
            <a:t>Diversidad fúngica del suelo </a:t>
          </a:r>
          <a:endParaRPr lang="it-IT" sz="1800" dirty="0">
            <a:solidFill>
              <a:schemeClr val="bg1"/>
            </a:solidFill>
          </a:endParaRPr>
        </a:p>
      </dgm:t>
    </dgm:pt>
    <dgm:pt modelId="{721FFBD5-EC4C-E446-9B8B-B744B106FE76}" type="parTrans" cxnId="{41511A20-0266-C64F-B117-2CC583A5F47A}">
      <dgm:prSet/>
      <dgm:spPr/>
      <dgm:t>
        <a:bodyPr/>
        <a:lstStyle/>
        <a:p>
          <a:endParaRPr lang="it-IT"/>
        </a:p>
      </dgm:t>
    </dgm:pt>
    <dgm:pt modelId="{F50B0691-B214-8341-8597-727B62595A06}" type="sibTrans" cxnId="{41511A20-0266-C64F-B117-2CC583A5F47A}">
      <dgm:prSet/>
      <dgm:spPr/>
      <dgm:t>
        <a:bodyPr/>
        <a:lstStyle/>
        <a:p>
          <a:endParaRPr lang="it-IT"/>
        </a:p>
      </dgm:t>
    </dgm:pt>
    <dgm:pt modelId="{D35FCFC9-5AD8-DF4A-81E1-EA9115606014}" type="pres">
      <dgm:prSet presAssocID="{16DCDEC0-AF20-8F4F-A814-CBD8B38DB267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3E69A29D-85B5-0346-992B-CEE921BBE056}" type="pres">
      <dgm:prSet presAssocID="{33E9576E-C48D-4C42-94CF-C24279DA4D5B}" presName="Accent1" presStyleCnt="0"/>
      <dgm:spPr/>
    </dgm:pt>
    <dgm:pt modelId="{0D0814DF-B01E-584D-A8AF-1D581FAE06E8}" type="pres">
      <dgm:prSet presAssocID="{33E9576E-C48D-4C42-94CF-C24279DA4D5B}" presName="Accent" presStyleLbl="node1" presStyleIdx="0" presStyleCnt="3"/>
      <dgm:spPr>
        <a:solidFill>
          <a:srgbClr val="1F78BC"/>
        </a:solidFill>
      </dgm:spPr>
    </dgm:pt>
    <dgm:pt modelId="{16AA133D-DE80-6643-B94C-65BDA4511146}" type="pres">
      <dgm:prSet presAssocID="{33E9576E-C48D-4C42-94CF-C24279DA4D5B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60A3A02-DECA-004E-8F99-F5F4522B91BC}" type="pres">
      <dgm:prSet presAssocID="{B6ED60EA-C08E-234A-9505-21B5A6879F25}" presName="Accent2" presStyleCnt="0"/>
      <dgm:spPr/>
    </dgm:pt>
    <dgm:pt modelId="{C158D4D3-3F3C-EC40-8C78-6058000770EB}" type="pres">
      <dgm:prSet presAssocID="{B6ED60EA-C08E-234A-9505-21B5A6879F25}" presName="Accent" presStyleLbl="node1" presStyleIdx="1" presStyleCnt="3"/>
      <dgm:spPr>
        <a:solidFill>
          <a:srgbClr val="1F78BC"/>
        </a:solidFill>
      </dgm:spPr>
    </dgm:pt>
    <dgm:pt modelId="{B8576F5D-31E9-204E-8169-DADFCC2BD1D9}" type="pres">
      <dgm:prSet presAssocID="{B6ED60EA-C08E-234A-9505-21B5A6879F25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C3E6320-DFB6-F641-A068-0FED9BCD3924}" type="pres">
      <dgm:prSet presAssocID="{77B778EE-14E4-C44D-AA23-2DFC95381C88}" presName="Accent3" presStyleCnt="0"/>
      <dgm:spPr/>
    </dgm:pt>
    <dgm:pt modelId="{45DC845F-5254-5D4D-89C6-DFC2DCDEDA4C}" type="pres">
      <dgm:prSet presAssocID="{77B778EE-14E4-C44D-AA23-2DFC95381C88}" presName="Accent" presStyleLbl="node1" presStyleIdx="2" presStyleCnt="3"/>
      <dgm:spPr>
        <a:solidFill>
          <a:srgbClr val="1F78BC"/>
        </a:solidFill>
      </dgm:spPr>
    </dgm:pt>
    <dgm:pt modelId="{23108CEC-D2B5-0C47-A678-E005D76A60D3}" type="pres">
      <dgm:prSet presAssocID="{77B778EE-14E4-C44D-AA23-2DFC95381C88}" presName="Parent3" presStyleLbl="revTx" presStyleIdx="2" presStyleCnt="3" custScaleX="11844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41511A20-0266-C64F-B117-2CC583A5F47A}" srcId="{16DCDEC0-AF20-8F4F-A814-CBD8B38DB267}" destId="{77B778EE-14E4-C44D-AA23-2DFC95381C88}" srcOrd="2" destOrd="0" parTransId="{721FFBD5-EC4C-E446-9B8B-B744B106FE76}" sibTransId="{F50B0691-B214-8341-8597-727B62595A06}"/>
    <dgm:cxn modelId="{FB4212BD-ADEC-B248-A36B-3EF529B33F8F}" type="presOf" srcId="{16DCDEC0-AF20-8F4F-A814-CBD8B38DB267}" destId="{D35FCFC9-5AD8-DF4A-81E1-EA9115606014}" srcOrd="0" destOrd="0" presId="urn:microsoft.com/office/officeart/2009/layout/CircleArrowProcess"/>
    <dgm:cxn modelId="{E1CDC0A4-0F5B-2C44-9BD1-DF12FC04E85B}" type="presOf" srcId="{77B778EE-14E4-C44D-AA23-2DFC95381C88}" destId="{23108CEC-D2B5-0C47-A678-E005D76A60D3}" srcOrd="0" destOrd="0" presId="urn:microsoft.com/office/officeart/2009/layout/CircleArrowProcess"/>
    <dgm:cxn modelId="{20856AAF-3E75-5D43-ABDB-8D9146698DCF}" type="presOf" srcId="{B6ED60EA-C08E-234A-9505-21B5A6879F25}" destId="{B8576F5D-31E9-204E-8169-DADFCC2BD1D9}" srcOrd="0" destOrd="0" presId="urn:microsoft.com/office/officeart/2009/layout/CircleArrowProcess"/>
    <dgm:cxn modelId="{57FFC9F3-0869-2D4B-8BA2-BE7752218FED}" srcId="{16DCDEC0-AF20-8F4F-A814-CBD8B38DB267}" destId="{33E9576E-C48D-4C42-94CF-C24279DA4D5B}" srcOrd="0" destOrd="0" parTransId="{205AC541-FC6A-FA49-9F74-3F273139A203}" sibTransId="{69E3BE28-1967-E14C-B428-60BBBA1F3FE4}"/>
    <dgm:cxn modelId="{315DACD8-F06B-7946-9514-B604B987A264}" srcId="{16DCDEC0-AF20-8F4F-A814-CBD8B38DB267}" destId="{B6ED60EA-C08E-234A-9505-21B5A6879F25}" srcOrd="1" destOrd="0" parTransId="{CBCCDD15-603C-FC4B-91DA-2B463BB581B0}" sibTransId="{95047822-EDE0-5342-A26F-FEB5E9777D08}"/>
    <dgm:cxn modelId="{45DC7EBB-0BD3-F642-BD2C-47953D4D097D}" type="presOf" srcId="{33E9576E-C48D-4C42-94CF-C24279DA4D5B}" destId="{16AA133D-DE80-6643-B94C-65BDA4511146}" srcOrd="0" destOrd="0" presId="urn:microsoft.com/office/officeart/2009/layout/CircleArrowProcess"/>
    <dgm:cxn modelId="{FFEFB2F9-F26E-9F41-96D6-EBAAF3178A69}" type="presParOf" srcId="{D35FCFC9-5AD8-DF4A-81E1-EA9115606014}" destId="{3E69A29D-85B5-0346-992B-CEE921BBE056}" srcOrd="0" destOrd="0" presId="urn:microsoft.com/office/officeart/2009/layout/CircleArrowProcess"/>
    <dgm:cxn modelId="{0F4B8482-BE67-B74A-B837-9BDBE104CAFB}" type="presParOf" srcId="{3E69A29D-85B5-0346-992B-CEE921BBE056}" destId="{0D0814DF-B01E-584D-A8AF-1D581FAE06E8}" srcOrd="0" destOrd="0" presId="urn:microsoft.com/office/officeart/2009/layout/CircleArrowProcess"/>
    <dgm:cxn modelId="{88C50C01-10D9-5B4B-A59D-8D44AF0E046D}" type="presParOf" srcId="{D35FCFC9-5AD8-DF4A-81E1-EA9115606014}" destId="{16AA133D-DE80-6643-B94C-65BDA4511146}" srcOrd="1" destOrd="0" presId="urn:microsoft.com/office/officeart/2009/layout/CircleArrowProcess"/>
    <dgm:cxn modelId="{40784594-001C-C540-BFC3-3076955C45D2}" type="presParOf" srcId="{D35FCFC9-5AD8-DF4A-81E1-EA9115606014}" destId="{860A3A02-DECA-004E-8F99-F5F4522B91BC}" srcOrd="2" destOrd="0" presId="urn:microsoft.com/office/officeart/2009/layout/CircleArrowProcess"/>
    <dgm:cxn modelId="{6D81EDA1-BC76-3944-8DEE-28AF7C3EE989}" type="presParOf" srcId="{860A3A02-DECA-004E-8F99-F5F4522B91BC}" destId="{C158D4D3-3F3C-EC40-8C78-6058000770EB}" srcOrd="0" destOrd="0" presId="urn:microsoft.com/office/officeart/2009/layout/CircleArrowProcess"/>
    <dgm:cxn modelId="{68349175-34D5-7D46-A1FA-65BFF0F58843}" type="presParOf" srcId="{D35FCFC9-5AD8-DF4A-81E1-EA9115606014}" destId="{B8576F5D-31E9-204E-8169-DADFCC2BD1D9}" srcOrd="3" destOrd="0" presId="urn:microsoft.com/office/officeart/2009/layout/CircleArrowProcess"/>
    <dgm:cxn modelId="{BC3E7F46-DFAD-0B46-B66D-9A001285968A}" type="presParOf" srcId="{D35FCFC9-5AD8-DF4A-81E1-EA9115606014}" destId="{5C3E6320-DFB6-F641-A068-0FED9BCD3924}" srcOrd="4" destOrd="0" presId="urn:microsoft.com/office/officeart/2009/layout/CircleArrowProcess"/>
    <dgm:cxn modelId="{8148C0B1-62A5-B844-831C-478F3D6E2A3D}" type="presParOf" srcId="{5C3E6320-DFB6-F641-A068-0FED9BCD3924}" destId="{45DC845F-5254-5D4D-89C6-DFC2DCDEDA4C}" srcOrd="0" destOrd="0" presId="urn:microsoft.com/office/officeart/2009/layout/CircleArrowProcess"/>
    <dgm:cxn modelId="{3346DF45-3CAA-024C-BBFC-CAE2C5EFEABE}" type="presParOf" srcId="{D35FCFC9-5AD8-DF4A-81E1-EA9115606014}" destId="{23108CEC-D2B5-0C47-A678-E005D76A60D3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E97B090-9D5E-B240-8BF3-EE53E31C9054}" type="doc">
      <dgm:prSet loTypeId="urn:microsoft.com/office/officeart/2005/8/layout/defaul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8929E109-243D-114C-923F-0E18C84B9CC7}">
      <dgm:prSet phldrT="[Testo]"/>
      <dgm:spPr>
        <a:solidFill>
          <a:srgbClr val="1F78BC"/>
        </a:solidFill>
      </dgm:spPr>
      <dgm:t>
        <a:bodyPr/>
        <a:lstStyle/>
        <a:p>
          <a:r>
            <a:rPr lang="it-IT" dirty="0" err="1"/>
            <a:t>Especies</a:t>
          </a:r>
          <a:r>
            <a:rPr lang="it-IT" dirty="0"/>
            <a:t> de </a:t>
          </a:r>
          <a:r>
            <a:rPr lang="es-ES" dirty="0"/>
            <a:t>árboles</a:t>
          </a:r>
          <a:r>
            <a:rPr lang="it-IT" dirty="0"/>
            <a:t> </a:t>
          </a:r>
        </a:p>
      </dgm:t>
    </dgm:pt>
    <dgm:pt modelId="{E6594966-F100-8547-BBE1-BF9F4D2D526A}" type="parTrans" cxnId="{17789BE9-175A-EB4B-AF3A-29453F330DFD}">
      <dgm:prSet/>
      <dgm:spPr/>
      <dgm:t>
        <a:bodyPr/>
        <a:lstStyle/>
        <a:p>
          <a:endParaRPr lang="it-IT"/>
        </a:p>
      </dgm:t>
    </dgm:pt>
    <dgm:pt modelId="{4BCBA997-A447-0E42-A16A-6B98056736CD}" type="sibTrans" cxnId="{17789BE9-175A-EB4B-AF3A-29453F330DFD}">
      <dgm:prSet/>
      <dgm:spPr/>
      <dgm:t>
        <a:bodyPr/>
        <a:lstStyle/>
        <a:p>
          <a:endParaRPr lang="it-IT"/>
        </a:p>
      </dgm:t>
    </dgm:pt>
    <dgm:pt modelId="{372E16D9-0AA9-2141-A160-45F0A3DEEEBD}">
      <dgm:prSet phldrT="[Testo]"/>
      <dgm:spPr>
        <a:solidFill>
          <a:srgbClr val="1F78BC"/>
        </a:solidFill>
      </dgm:spPr>
      <dgm:t>
        <a:bodyPr/>
        <a:lstStyle/>
        <a:p>
          <a:r>
            <a:rPr lang="it-IT" dirty="0"/>
            <a:t>A</a:t>
          </a:r>
          <a:r>
            <a:rPr lang="es-ES" dirty="0" err="1"/>
            <a:t>ltitud</a:t>
          </a:r>
          <a:endParaRPr lang="it-IT" dirty="0"/>
        </a:p>
      </dgm:t>
    </dgm:pt>
    <dgm:pt modelId="{211FA494-072F-9945-899C-27B31241A64B}" type="parTrans" cxnId="{526A88C5-6C60-FC49-B189-3A9312FC3889}">
      <dgm:prSet/>
      <dgm:spPr/>
      <dgm:t>
        <a:bodyPr/>
        <a:lstStyle/>
        <a:p>
          <a:endParaRPr lang="it-IT"/>
        </a:p>
      </dgm:t>
    </dgm:pt>
    <dgm:pt modelId="{7E6AFB80-5AF0-F94E-9949-7B94C98B6AFC}" type="sibTrans" cxnId="{526A88C5-6C60-FC49-B189-3A9312FC3889}">
      <dgm:prSet/>
      <dgm:spPr/>
      <dgm:t>
        <a:bodyPr/>
        <a:lstStyle/>
        <a:p>
          <a:endParaRPr lang="it-IT"/>
        </a:p>
      </dgm:t>
    </dgm:pt>
    <dgm:pt modelId="{EE74A58A-BDC7-D044-A12A-A66BAC8DCA83}">
      <dgm:prSet phldrT="[Testo]"/>
      <dgm:spPr>
        <a:solidFill>
          <a:srgbClr val="1F78BC"/>
        </a:solidFill>
      </dgm:spPr>
      <dgm:t>
        <a:bodyPr/>
        <a:lstStyle/>
        <a:p>
          <a:r>
            <a:rPr lang="es-ES" dirty="0"/>
            <a:t>Área basal </a:t>
          </a:r>
          <a:endParaRPr lang="it-IT" dirty="0"/>
        </a:p>
      </dgm:t>
    </dgm:pt>
    <dgm:pt modelId="{57FC4418-D57F-814F-AE52-1D535ED602E2}" type="parTrans" cxnId="{FD97CABD-8FCA-5F47-91AD-450FE49251E6}">
      <dgm:prSet/>
      <dgm:spPr/>
      <dgm:t>
        <a:bodyPr/>
        <a:lstStyle/>
        <a:p>
          <a:endParaRPr lang="it-IT"/>
        </a:p>
      </dgm:t>
    </dgm:pt>
    <dgm:pt modelId="{A7D7E359-D2DD-9447-8F01-DDF1DE515C2A}" type="sibTrans" cxnId="{FD97CABD-8FCA-5F47-91AD-450FE49251E6}">
      <dgm:prSet/>
      <dgm:spPr/>
      <dgm:t>
        <a:bodyPr/>
        <a:lstStyle/>
        <a:p>
          <a:endParaRPr lang="it-IT"/>
        </a:p>
      </dgm:t>
    </dgm:pt>
    <dgm:pt modelId="{09AD0293-DBB2-F74C-9154-31AE3C00B232}">
      <dgm:prSet phldrT="[Testo]"/>
      <dgm:spPr>
        <a:solidFill>
          <a:srgbClr val="1F78BC"/>
        </a:solidFill>
      </dgm:spPr>
      <dgm:t>
        <a:bodyPr/>
        <a:lstStyle/>
        <a:p>
          <a:r>
            <a:rPr lang="es-ES" dirty="0"/>
            <a:t>Densidad de árboles </a:t>
          </a:r>
          <a:endParaRPr lang="it-IT" dirty="0"/>
        </a:p>
      </dgm:t>
    </dgm:pt>
    <dgm:pt modelId="{C816A877-AA91-AD41-9BAD-4E0F21B52F1F}" type="parTrans" cxnId="{180C118E-DD90-BD4A-8A80-2FB37D33BC0A}">
      <dgm:prSet/>
      <dgm:spPr/>
      <dgm:t>
        <a:bodyPr/>
        <a:lstStyle/>
        <a:p>
          <a:endParaRPr lang="it-IT"/>
        </a:p>
      </dgm:t>
    </dgm:pt>
    <dgm:pt modelId="{7C92C477-E1B4-D64C-8736-EC181077792E}" type="sibTrans" cxnId="{180C118E-DD90-BD4A-8A80-2FB37D33BC0A}">
      <dgm:prSet/>
      <dgm:spPr/>
      <dgm:t>
        <a:bodyPr/>
        <a:lstStyle/>
        <a:p>
          <a:endParaRPr lang="it-IT"/>
        </a:p>
      </dgm:t>
    </dgm:pt>
    <dgm:pt modelId="{EA46E60B-D939-CC41-A821-C97B7A779BBB}">
      <dgm:prSet phldrT="[Testo]"/>
      <dgm:spPr>
        <a:solidFill>
          <a:srgbClr val="1F78BC"/>
        </a:solidFill>
      </dgm:spPr>
      <dgm:t>
        <a:bodyPr/>
        <a:lstStyle/>
        <a:p>
          <a:r>
            <a:rPr lang="it-IT" dirty="0" err="1"/>
            <a:t>Pendiente</a:t>
          </a:r>
          <a:endParaRPr lang="it-IT" dirty="0"/>
        </a:p>
      </dgm:t>
    </dgm:pt>
    <dgm:pt modelId="{2A25AB4B-EF5C-F049-8E42-15D6B5E7E829}" type="parTrans" cxnId="{29ABDA7F-4830-5B4A-8481-634C762D9240}">
      <dgm:prSet/>
      <dgm:spPr/>
      <dgm:t>
        <a:bodyPr/>
        <a:lstStyle/>
        <a:p>
          <a:endParaRPr lang="it-IT"/>
        </a:p>
      </dgm:t>
    </dgm:pt>
    <dgm:pt modelId="{2F0A18CB-DD7D-344B-A9F6-D4CCF6F9B25A}" type="sibTrans" cxnId="{29ABDA7F-4830-5B4A-8481-634C762D9240}">
      <dgm:prSet/>
      <dgm:spPr/>
      <dgm:t>
        <a:bodyPr/>
        <a:lstStyle/>
        <a:p>
          <a:endParaRPr lang="it-IT"/>
        </a:p>
      </dgm:t>
    </dgm:pt>
    <dgm:pt modelId="{A6899A73-1F59-0644-B367-8480C356AA6A}" type="pres">
      <dgm:prSet presAssocID="{9E97B090-9D5E-B240-8BF3-EE53E31C905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753D6330-F7BE-DF4F-A06F-36C03F1F846E}" type="pres">
      <dgm:prSet presAssocID="{8929E109-243D-114C-923F-0E18C84B9CC7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3FF0785-D01A-6A42-9978-8B3A9936175A}" type="pres">
      <dgm:prSet presAssocID="{4BCBA997-A447-0E42-A16A-6B98056736CD}" presName="sibTrans" presStyleCnt="0"/>
      <dgm:spPr/>
    </dgm:pt>
    <dgm:pt modelId="{03DE1061-E6A6-BD46-9356-C10F6AEA2CA2}" type="pres">
      <dgm:prSet presAssocID="{372E16D9-0AA9-2141-A160-45F0A3DEEEBD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BEFD740-71E5-4240-8096-371FC08B9A98}" type="pres">
      <dgm:prSet presAssocID="{7E6AFB80-5AF0-F94E-9949-7B94C98B6AFC}" presName="sibTrans" presStyleCnt="0"/>
      <dgm:spPr/>
    </dgm:pt>
    <dgm:pt modelId="{6968DBF5-32B9-8B42-AC23-C90044488125}" type="pres">
      <dgm:prSet presAssocID="{EE74A58A-BDC7-D044-A12A-A66BAC8DCA83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73BE4C1-2FD1-794B-BD8E-D366B610EEAA}" type="pres">
      <dgm:prSet presAssocID="{A7D7E359-D2DD-9447-8F01-DDF1DE515C2A}" presName="sibTrans" presStyleCnt="0"/>
      <dgm:spPr/>
    </dgm:pt>
    <dgm:pt modelId="{7CA688E6-B3C0-2248-9DDF-A346825F8BD6}" type="pres">
      <dgm:prSet presAssocID="{09AD0293-DBB2-F74C-9154-31AE3C00B232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15E9D6E-F8C0-454E-83F5-97FA99FD0FB7}" type="pres">
      <dgm:prSet presAssocID="{7C92C477-E1B4-D64C-8736-EC181077792E}" presName="sibTrans" presStyleCnt="0"/>
      <dgm:spPr/>
    </dgm:pt>
    <dgm:pt modelId="{D808A31E-BD7B-074A-9917-B58A55733002}" type="pres">
      <dgm:prSet presAssocID="{EA46E60B-D939-CC41-A821-C97B7A779BBB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CA8CF50F-8F98-2E4B-AA9B-44630C339F95}" type="presOf" srcId="{EA46E60B-D939-CC41-A821-C97B7A779BBB}" destId="{D808A31E-BD7B-074A-9917-B58A55733002}" srcOrd="0" destOrd="0" presId="urn:microsoft.com/office/officeart/2005/8/layout/default"/>
    <dgm:cxn modelId="{526A88C5-6C60-FC49-B189-3A9312FC3889}" srcId="{9E97B090-9D5E-B240-8BF3-EE53E31C9054}" destId="{372E16D9-0AA9-2141-A160-45F0A3DEEEBD}" srcOrd="1" destOrd="0" parTransId="{211FA494-072F-9945-899C-27B31241A64B}" sibTransId="{7E6AFB80-5AF0-F94E-9949-7B94C98B6AFC}"/>
    <dgm:cxn modelId="{02CDF0DB-4A31-F840-9576-8C0127E89011}" type="presOf" srcId="{9E97B090-9D5E-B240-8BF3-EE53E31C9054}" destId="{A6899A73-1F59-0644-B367-8480C356AA6A}" srcOrd="0" destOrd="0" presId="urn:microsoft.com/office/officeart/2005/8/layout/default"/>
    <dgm:cxn modelId="{FD97CABD-8FCA-5F47-91AD-450FE49251E6}" srcId="{9E97B090-9D5E-B240-8BF3-EE53E31C9054}" destId="{EE74A58A-BDC7-D044-A12A-A66BAC8DCA83}" srcOrd="2" destOrd="0" parTransId="{57FC4418-D57F-814F-AE52-1D535ED602E2}" sibTransId="{A7D7E359-D2DD-9447-8F01-DDF1DE515C2A}"/>
    <dgm:cxn modelId="{FA50B338-6FE0-EA4C-A3D7-E0878A0BDD77}" type="presOf" srcId="{8929E109-243D-114C-923F-0E18C84B9CC7}" destId="{753D6330-F7BE-DF4F-A06F-36C03F1F846E}" srcOrd="0" destOrd="0" presId="urn:microsoft.com/office/officeart/2005/8/layout/default"/>
    <dgm:cxn modelId="{29ABDA7F-4830-5B4A-8481-634C762D9240}" srcId="{9E97B090-9D5E-B240-8BF3-EE53E31C9054}" destId="{EA46E60B-D939-CC41-A821-C97B7A779BBB}" srcOrd="4" destOrd="0" parTransId="{2A25AB4B-EF5C-F049-8E42-15D6B5E7E829}" sibTransId="{2F0A18CB-DD7D-344B-A9F6-D4CCF6F9B25A}"/>
    <dgm:cxn modelId="{17789BE9-175A-EB4B-AF3A-29453F330DFD}" srcId="{9E97B090-9D5E-B240-8BF3-EE53E31C9054}" destId="{8929E109-243D-114C-923F-0E18C84B9CC7}" srcOrd="0" destOrd="0" parTransId="{E6594966-F100-8547-BBE1-BF9F4D2D526A}" sibTransId="{4BCBA997-A447-0E42-A16A-6B98056736CD}"/>
    <dgm:cxn modelId="{B7D07DC1-6378-374C-83E3-34F47FF32CFE}" type="presOf" srcId="{372E16D9-0AA9-2141-A160-45F0A3DEEEBD}" destId="{03DE1061-E6A6-BD46-9356-C10F6AEA2CA2}" srcOrd="0" destOrd="0" presId="urn:microsoft.com/office/officeart/2005/8/layout/default"/>
    <dgm:cxn modelId="{63AA1549-EE75-4A40-BCB2-FFC91F402657}" type="presOf" srcId="{EE74A58A-BDC7-D044-A12A-A66BAC8DCA83}" destId="{6968DBF5-32B9-8B42-AC23-C90044488125}" srcOrd="0" destOrd="0" presId="urn:microsoft.com/office/officeart/2005/8/layout/default"/>
    <dgm:cxn modelId="{64778163-2117-1142-BACB-5771AD0E599C}" type="presOf" srcId="{09AD0293-DBB2-F74C-9154-31AE3C00B232}" destId="{7CA688E6-B3C0-2248-9DDF-A346825F8BD6}" srcOrd="0" destOrd="0" presId="urn:microsoft.com/office/officeart/2005/8/layout/default"/>
    <dgm:cxn modelId="{180C118E-DD90-BD4A-8A80-2FB37D33BC0A}" srcId="{9E97B090-9D5E-B240-8BF3-EE53E31C9054}" destId="{09AD0293-DBB2-F74C-9154-31AE3C00B232}" srcOrd="3" destOrd="0" parTransId="{C816A877-AA91-AD41-9BAD-4E0F21B52F1F}" sibTransId="{7C92C477-E1B4-D64C-8736-EC181077792E}"/>
    <dgm:cxn modelId="{23F4DFB1-3223-904A-B4F7-E7A8A09C6157}" type="presParOf" srcId="{A6899A73-1F59-0644-B367-8480C356AA6A}" destId="{753D6330-F7BE-DF4F-A06F-36C03F1F846E}" srcOrd="0" destOrd="0" presId="urn:microsoft.com/office/officeart/2005/8/layout/default"/>
    <dgm:cxn modelId="{4F340385-5599-5648-9A07-303317AF5191}" type="presParOf" srcId="{A6899A73-1F59-0644-B367-8480C356AA6A}" destId="{33FF0785-D01A-6A42-9978-8B3A9936175A}" srcOrd="1" destOrd="0" presId="urn:microsoft.com/office/officeart/2005/8/layout/default"/>
    <dgm:cxn modelId="{996A0386-62E2-E74C-86E3-1FAC41A68F64}" type="presParOf" srcId="{A6899A73-1F59-0644-B367-8480C356AA6A}" destId="{03DE1061-E6A6-BD46-9356-C10F6AEA2CA2}" srcOrd="2" destOrd="0" presId="urn:microsoft.com/office/officeart/2005/8/layout/default"/>
    <dgm:cxn modelId="{3C75CC0A-AA9F-3E4A-8D84-031E96FFB00E}" type="presParOf" srcId="{A6899A73-1F59-0644-B367-8480C356AA6A}" destId="{9BEFD740-71E5-4240-8096-371FC08B9A98}" srcOrd="3" destOrd="0" presId="urn:microsoft.com/office/officeart/2005/8/layout/default"/>
    <dgm:cxn modelId="{EBABEAE1-4A5C-E94F-8EAF-432B96AA8DD2}" type="presParOf" srcId="{A6899A73-1F59-0644-B367-8480C356AA6A}" destId="{6968DBF5-32B9-8B42-AC23-C90044488125}" srcOrd="4" destOrd="0" presId="urn:microsoft.com/office/officeart/2005/8/layout/default"/>
    <dgm:cxn modelId="{CFB7FB49-6E42-3745-9A3E-379F3A22CCCF}" type="presParOf" srcId="{A6899A73-1F59-0644-B367-8480C356AA6A}" destId="{373BE4C1-2FD1-794B-BD8E-D366B610EEAA}" srcOrd="5" destOrd="0" presId="urn:microsoft.com/office/officeart/2005/8/layout/default"/>
    <dgm:cxn modelId="{CBE1F77E-D0B0-7342-89E0-8728322B54B4}" type="presParOf" srcId="{A6899A73-1F59-0644-B367-8480C356AA6A}" destId="{7CA688E6-B3C0-2248-9DDF-A346825F8BD6}" srcOrd="6" destOrd="0" presId="urn:microsoft.com/office/officeart/2005/8/layout/default"/>
    <dgm:cxn modelId="{FFBFA12A-3277-DD45-B57A-58F5E5DB08B6}" type="presParOf" srcId="{A6899A73-1F59-0644-B367-8480C356AA6A}" destId="{E15E9D6E-F8C0-454E-83F5-97FA99FD0FB7}" srcOrd="7" destOrd="0" presId="urn:microsoft.com/office/officeart/2005/8/layout/default"/>
    <dgm:cxn modelId="{4D33CD68-A6BF-5E4F-ACC3-3D7760648F7C}" type="presParOf" srcId="{A6899A73-1F59-0644-B367-8480C356AA6A}" destId="{D808A31E-BD7B-074A-9917-B58A55733002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E2F39E1-57F9-7F4A-9874-11544AE2D4CA}" type="doc">
      <dgm:prSet loTypeId="urn:microsoft.com/office/officeart/2005/8/layout/vList6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151ABAAD-F7CD-C24B-B17E-824585F240F4}">
      <dgm:prSet phldrT="[Testo]"/>
      <dgm:spPr>
        <a:gradFill flip="none" rotWithShape="0">
          <a:gsLst>
            <a:gs pos="0">
              <a:srgbClr val="1F78BC">
                <a:tint val="66000"/>
                <a:satMod val="160000"/>
              </a:srgbClr>
            </a:gs>
            <a:gs pos="50000">
              <a:srgbClr val="1F78BC">
                <a:tint val="44500"/>
                <a:satMod val="160000"/>
              </a:srgbClr>
            </a:gs>
            <a:gs pos="100000">
              <a:srgbClr val="1F78BC">
                <a:tint val="23500"/>
                <a:satMod val="160000"/>
              </a:srgbClr>
            </a:gs>
          </a:gsLst>
          <a:lin ang="16200000" scaled="1"/>
          <a:tileRect/>
        </a:gradFill>
      </dgm:spPr>
      <dgm:t>
        <a:bodyPr/>
        <a:lstStyle/>
        <a:p>
          <a:r>
            <a:rPr lang="es-ES" dirty="0">
              <a:solidFill>
                <a:srgbClr val="00B050"/>
              </a:solidFill>
            </a:rPr>
            <a:t>Riqueza </a:t>
          </a:r>
          <a:r>
            <a:rPr lang="es-ES" dirty="0" err="1">
              <a:solidFill>
                <a:srgbClr val="00B050"/>
              </a:solidFill>
            </a:rPr>
            <a:t>micorrícica</a:t>
          </a:r>
          <a:endParaRPr lang="it-IT" dirty="0">
            <a:solidFill>
              <a:srgbClr val="00B050"/>
            </a:solidFill>
          </a:endParaRPr>
        </a:p>
      </dgm:t>
    </dgm:pt>
    <dgm:pt modelId="{93DB8683-1CBA-1441-9C78-36A61E18FC1B}" type="parTrans" cxnId="{BCF3B5E3-C614-B048-9F88-18DDBFD07DE2}">
      <dgm:prSet/>
      <dgm:spPr/>
      <dgm:t>
        <a:bodyPr/>
        <a:lstStyle/>
        <a:p>
          <a:endParaRPr lang="it-IT"/>
        </a:p>
      </dgm:t>
    </dgm:pt>
    <dgm:pt modelId="{222E4409-A41E-CF42-8289-A887FA8A7769}" type="sibTrans" cxnId="{BCF3B5E3-C614-B048-9F88-18DDBFD07DE2}">
      <dgm:prSet/>
      <dgm:spPr/>
      <dgm:t>
        <a:bodyPr/>
        <a:lstStyle/>
        <a:p>
          <a:endParaRPr lang="it-IT"/>
        </a:p>
      </dgm:t>
    </dgm:pt>
    <dgm:pt modelId="{CE1F1A4F-8F7A-DE44-AB1D-10DCF0BA710A}">
      <dgm:prSet phldrT="[Testo]" custT="1"/>
      <dgm:spPr>
        <a:solidFill>
          <a:srgbClr val="1F78BC">
            <a:alpha val="25000"/>
          </a:srgbClr>
        </a:solidFill>
      </dgm:spPr>
      <dgm:t>
        <a:bodyPr/>
        <a:lstStyle/>
        <a:p>
          <a:r>
            <a:rPr lang="es-ES" sz="1700" dirty="0"/>
            <a:t>Relación negativa con el incremento de altitud, densidad arbórea y la pendiente</a:t>
          </a:r>
          <a:endParaRPr lang="it-IT" sz="1700" dirty="0"/>
        </a:p>
      </dgm:t>
    </dgm:pt>
    <dgm:pt modelId="{5A97489A-8177-0B42-9876-278F3F133691}" type="parTrans" cxnId="{A09EBC76-6634-E64C-9000-538DB3212B4F}">
      <dgm:prSet/>
      <dgm:spPr/>
      <dgm:t>
        <a:bodyPr/>
        <a:lstStyle/>
        <a:p>
          <a:endParaRPr lang="it-IT"/>
        </a:p>
      </dgm:t>
    </dgm:pt>
    <dgm:pt modelId="{4FF968B3-1233-2645-B2D2-242FBD1002F4}" type="sibTrans" cxnId="{A09EBC76-6634-E64C-9000-538DB3212B4F}">
      <dgm:prSet/>
      <dgm:spPr/>
      <dgm:t>
        <a:bodyPr/>
        <a:lstStyle/>
        <a:p>
          <a:endParaRPr lang="it-IT"/>
        </a:p>
      </dgm:t>
    </dgm:pt>
    <dgm:pt modelId="{6A52746F-E5CB-564B-9ED6-E9792447FB12}">
      <dgm:prSet phldrT="[Testo]"/>
      <dgm:spPr>
        <a:gradFill flip="none" rotWithShape="0">
          <a:gsLst>
            <a:gs pos="0">
              <a:srgbClr val="1F78BC">
                <a:tint val="66000"/>
                <a:satMod val="160000"/>
              </a:srgbClr>
            </a:gs>
            <a:gs pos="50000">
              <a:srgbClr val="1F78BC">
                <a:tint val="44500"/>
                <a:satMod val="160000"/>
              </a:srgbClr>
            </a:gs>
            <a:gs pos="100000">
              <a:srgbClr val="1F78BC">
                <a:tint val="23500"/>
                <a:satMod val="160000"/>
              </a:srgbClr>
            </a:gs>
          </a:gsLst>
          <a:lin ang="13500000" scaled="1"/>
          <a:tileRect/>
        </a:gradFill>
      </dgm:spPr>
      <dgm:t>
        <a:bodyPr/>
        <a:lstStyle/>
        <a:p>
          <a:r>
            <a:rPr lang="es-ES" dirty="0">
              <a:solidFill>
                <a:srgbClr val="00B050"/>
              </a:solidFill>
            </a:rPr>
            <a:t>Riqueza </a:t>
          </a:r>
          <a:r>
            <a:rPr lang="es-ES" dirty="0" err="1">
              <a:solidFill>
                <a:srgbClr val="00B050"/>
              </a:solidFill>
            </a:rPr>
            <a:t>micorrícica</a:t>
          </a:r>
          <a:endParaRPr lang="it-IT" dirty="0"/>
        </a:p>
      </dgm:t>
    </dgm:pt>
    <dgm:pt modelId="{85C75DE9-BC8D-874C-A386-7B187938D4C2}" type="parTrans" cxnId="{BFF06EFA-79F9-9C4C-BE51-4BEA3CB3B5AC}">
      <dgm:prSet/>
      <dgm:spPr/>
      <dgm:t>
        <a:bodyPr/>
        <a:lstStyle/>
        <a:p>
          <a:endParaRPr lang="it-IT"/>
        </a:p>
      </dgm:t>
    </dgm:pt>
    <dgm:pt modelId="{B26A4D1B-3F9A-8342-9662-2B86E8577D1F}" type="sibTrans" cxnId="{BFF06EFA-79F9-9C4C-BE51-4BEA3CB3B5AC}">
      <dgm:prSet/>
      <dgm:spPr/>
      <dgm:t>
        <a:bodyPr/>
        <a:lstStyle/>
        <a:p>
          <a:endParaRPr lang="it-IT"/>
        </a:p>
      </dgm:t>
    </dgm:pt>
    <dgm:pt modelId="{D08F988D-87EA-DE4E-AB47-70692F2A7D2B}">
      <dgm:prSet phldrT="[Testo]" custT="1"/>
      <dgm:spPr>
        <a:solidFill>
          <a:srgbClr val="1F78BC">
            <a:alpha val="25000"/>
          </a:srgbClr>
        </a:solidFill>
      </dgm:spPr>
      <dgm:t>
        <a:bodyPr/>
        <a:lstStyle/>
        <a:p>
          <a:r>
            <a:rPr lang="es-ES" sz="2000" dirty="0"/>
            <a:t>Relación positiva con el área basal</a:t>
          </a:r>
          <a:endParaRPr lang="it-IT" sz="2000" dirty="0"/>
        </a:p>
      </dgm:t>
    </dgm:pt>
    <dgm:pt modelId="{3D7A0A03-B92F-7B4B-881C-242647FAE208}" type="parTrans" cxnId="{8FF6EFEA-6ED9-C242-9599-3619B512D864}">
      <dgm:prSet/>
      <dgm:spPr/>
      <dgm:t>
        <a:bodyPr/>
        <a:lstStyle/>
        <a:p>
          <a:endParaRPr lang="it-IT"/>
        </a:p>
      </dgm:t>
    </dgm:pt>
    <dgm:pt modelId="{5A4B2C45-40DC-EA43-85F8-F342FDC730CC}" type="sibTrans" cxnId="{8FF6EFEA-6ED9-C242-9599-3619B512D864}">
      <dgm:prSet/>
      <dgm:spPr/>
      <dgm:t>
        <a:bodyPr/>
        <a:lstStyle/>
        <a:p>
          <a:endParaRPr lang="it-IT"/>
        </a:p>
      </dgm:t>
    </dgm:pt>
    <dgm:pt modelId="{DC34946B-A80E-384A-83FF-B3516C28E5A5}">
      <dgm:prSet phldrT="[Testo]" custT="1"/>
      <dgm:spPr>
        <a:solidFill>
          <a:srgbClr val="1F78BC">
            <a:alpha val="25000"/>
          </a:srgbClr>
        </a:solidFill>
      </dgm:spPr>
      <dgm:t>
        <a:bodyPr/>
        <a:lstStyle/>
        <a:p>
          <a:endParaRPr lang="it-IT" sz="2000" dirty="0"/>
        </a:p>
      </dgm:t>
    </dgm:pt>
    <dgm:pt modelId="{BB94B3BF-863C-044F-8EA0-5D44964B8921}" type="parTrans" cxnId="{3AB9F104-5A28-CB4C-8A4F-8DB769426AFE}">
      <dgm:prSet/>
      <dgm:spPr/>
      <dgm:t>
        <a:bodyPr/>
        <a:lstStyle/>
        <a:p>
          <a:endParaRPr lang="it-IT"/>
        </a:p>
      </dgm:t>
    </dgm:pt>
    <dgm:pt modelId="{655A7487-8B16-3F4A-99E1-31AEA198EFF9}" type="sibTrans" cxnId="{3AB9F104-5A28-CB4C-8A4F-8DB769426AFE}">
      <dgm:prSet/>
      <dgm:spPr/>
      <dgm:t>
        <a:bodyPr/>
        <a:lstStyle/>
        <a:p>
          <a:endParaRPr lang="it-IT"/>
        </a:p>
      </dgm:t>
    </dgm:pt>
    <dgm:pt modelId="{1A88187A-DEE3-6E44-A072-5875CF812834}" type="pres">
      <dgm:prSet presAssocID="{6E2F39E1-57F9-7F4A-9874-11544AE2D4CA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1FDCCF7F-A876-E84A-B5DD-7DE5284D0643}" type="pres">
      <dgm:prSet presAssocID="{151ABAAD-F7CD-C24B-B17E-824585F240F4}" presName="linNode" presStyleCnt="0"/>
      <dgm:spPr/>
    </dgm:pt>
    <dgm:pt modelId="{29CB2C17-CBF4-0046-A238-A3F02F036529}" type="pres">
      <dgm:prSet presAssocID="{151ABAAD-F7CD-C24B-B17E-824585F240F4}" presName="parentShp" presStyleLbl="node1" presStyleIdx="0" presStyleCnt="2" custLinFactNeighborX="-7031" custLinFactNeighborY="-429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875897F-881E-3C49-95D1-8085933B4E4E}" type="pres">
      <dgm:prSet presAssocID="{151ABAAD-F7CD-C24B-B17E-824585F240F4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79563D6-A112-2743-B50E-B1B085F71C29}" type="pres">
      <dgm:prSet presAssocID="{222E4409-A41E-CF42-8289-A887FA8A7769}" presName="spacing" presStyleCnt="0"/>
      <dgm:spPr/>
    </dgm:pt>
    <dgm:pt modelId="{C592E386-56CA-1A42-BE51-494D14C0815A}" type="pres">
      <dgm:prSet presAssocID="{6A52746F-E5CB-564B-9ED6-E9792447FB12}" presName="linNode" presStyleCnt="0"/>
      <dgm:spPr/>
    </dgm:pt>
    <dgm:pt modelId="{D0B036A2-12FF-F449-94FA-5E02D1D7652F}" type="pres">
      <dgm:prSet presAssocID="{6A52746F-E5CB-564B-9ED6-E9792447FB12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23F67BA-3C9A-D94D-AD98-66CC4A522342}" type="pres">
      <dgm:prSet presAssocID="{6A52746F-E5CB-564B-9ED6-E9792447FB12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4251CA88-CBCA-324E-ADB6-05C33B2D1AE9}" type="presOf" srcId="{6A52746F-E5CB-564B-9ED6-E9792447FB12}" destId="{D0B036A2-12FF-F449-94FA-5E02D1D7652F}" srcOrd="0" destOrd="0" presId="urn:microsoft.com/office/officeart/2005/8/layout/vList6"/>
    <dgm:cxn modelId="{2F6A8CEC-52FA-2A45-9EAA-F9709C7F1A8A}" type="presOf" srcId="{6E2F39E1-57F9-7F4A-9874-11544AE2D4CA}" destId="{1A88187A-DEE3-6E44-A072-5875CF812834}" srcOrd="0" destOrd="0" presId="urn:microsoft.com/office/officeart/2005/8/layout/vList6"/>
    <dgm:cxn modelId="{3AB9F104-5A28-CB4C-8A4F-8DB769426AFE}" srcId="{6A52746F-E5CB-564B-9ED6-E9792447FB12}" destId="{DC34946B-A80E-384A-83FF-B3516C28E5A5}" srcOrd="0" destOrd="0" parTransId="{BB94B3BF-863C-044F-8EA0-5D44964B8921}" sibTransId="{655A7487-8B16-3F4A-99E1-31AEA198EFF9}"/>
    <dgm:cxn modelId="{30CA77AB-30D3-1F4F-8CC5-46776D2EE9CB}" type="presOf" srcId="{151ABAAD-F7CD-C24B-B17E-824585F240F4}" destId="{29CB2C17-CBF4-0046-A238-A3F02F036529}" srcOrd="0" destOrd="0" presId="urn:microsoft.com/office/officeart/2005/8/layout/vList6"/>
    <dgm:cxn modelId="{6E07DA91-CFB9-D344-8CFF-D64978555918}" type="presOf" srcId="{D08F988D-87EA-DE4E-AB47-70692F2A7D2B}" destId="{923F67BA-3C9A-D94D-AD98-66CC4A522342}" srcOrd="0" destOrd="1" presId="urn:microsoft.com/office/officeart/2005/8/layout/vList6"/>
    <dgm:cxn modelId="{BFF06EFA-79F9-9C4C-BE51-4BEA3CB3B5AC}" srcId="{6E2F39E1-57F9-7F4A-9874-11544AE2D4CA}" destId="{6A52746F-E5CB-564B-9ED6-E9792447FB12}" srcOrd="1" destOrd="0" parTransId="{85C75DE9-BC8D-874C-A386-7B187938D4C2}" sibTransId="{B26A4D1B-3F9A-8342-9662-2B86E8577D1F}"/>
    <dgm:cxn modelId="{BCF3B5E3-C614-B048-9F88-18DDBFD07DE2}" srcId="{6E2F39E1-57F9-7F4A-9874-11544AE2D4CA}" destId="{151ABAAD-F7CD-C24B-B17E-824585F240F4}" srcOrd="0" destOrd="0" parTransId="{93DB8683-1CBA-1441-9C78-36A61E18FC1B}" sibTransId="{222E4409-A41E-CF42-8289-A887FA8A7769}"/>
    <dgm:cxn modelId="{98D54331-22CB-C449-AC2A-3C25BD68E39F}" type="presOf" srcId="{DC34946B-A80E-384A-83FF-B3516C28E5A5}" destId="{923F67BA-3C9A-D94D-AD98-66CC4A522342}" srcOrd="0" destOrd="0" presId="urn:microsoft.com/office/officeart/2005/8/layout/vList6"/>
    <dgm:cxn modelId="{8FF6EFEA-6ED9-C242-9599-3619B512D864}" srcId="{6A52746F-E5CB-564B-9ED6-E9792447FB12}" destId="{D08F988D-87EA-DE4E-AB47-70692F2A7D2B}" srcOrd="1" destOrd="0" parTransId="{3D7A0A03-B92F-7B4B-881C-242647FAE208}" sibTransId="{5A4B2C45-40DC-EA43-85F8-F342FDC730CC}"/>
    <dgm:cxn modelId="{5B61DED9-8F8E-C543-B9A9-CFD804E6E1EE}" type="presOf" srcId="{CE1F1A4F-8F7A-DE44-AB1D-10DCF0BA710A}" destId="{B875897F-881E-3C49-95D1-8085933B4E4E}" srcOrd="0" destOrd="0" presId="urn:microsoft.com/office/officeart/2005/8/layout/vList6"/>
    <dgm:cxn modelId="{A09EBC76-6634-E64C-9000-538DB3212B4F}" srcId="{151ABAAD-F7CD-C24B-B17E-824585F240F4}" destId="{CE1F1A4F-8F7A-DE44-AB1D-10DCF0BA710A}" srcOrd="0" destOrd="0" parTransId="{5A97489A-8177-0B42-9876-278F3F133691}" sibTransId="{4FF968B3-1233-2645-B2D2-242FBD1002F4}"/>
    <dgm:cxn modelId="{096AD9CD-1890-FE4D-8D4D-7BCE2C8BF4F9}" type="presParOf" srcId="{1A88187A-DEE3-6E44-A072-5875CF812834}" destId="{1FDCCF7F-A876-E84A-B5DD-7DE5284D0643}" srcOrd="0" destOrd="0" presId="urn:microsoft.com/office/officeart/2005/8/layout/vList6"/>
    <dgm:cxn modelId="{B7178431-C2A2-7043-AAB6-DD4E4F7512D4}" type="presParOf" srcId="{1FDCCF7F-A876-E84A-B5DD-7DE5284D0643}" destId="{29CB2C17-CBF4-0046-A238-A3F02F036529}" srcOrd="0" destOrd="0" presId="urn:microsoft.com/office/officeart/2005/8/layout/vList6"/>
    <dgm:cxn modelId="{7C8954A5-8563-E34B-A9B1-B3C99BF26FCE}" type="presParOf" srcId="{1FDCCF7F-A876-E84A-B5DD-7DE5284D0643}" destId="{B875897F-881E-3C49-95D1-8085933B4E4E}" srcOrd="1" destOrd="0" presId="urn:microsoft.com/office/officeart/2005/8/layout/vList6"/>
    <dgm:cxn modelId="{77014D11-9F9A-CD4C-996A-6428069801B2}" type="presParOf" srcId="{1A88187A-DEE3-6E44-A072-5875CF812834}" destId="{779563D6-A112-2743-B50E-B1B085F71C29}" srcOrd="1" destOrd="0" presId="urn:microsoft.com/office/officeart/2005/8/layout/vList6"/>
    <dgm:cxn modelId="{A29085EF-00A2-1644-AF61-FF5AD155AA5E}" type="presParOf" srcId="{1A88187A-DEE3-6E44-A072-5875CF812834}" destId="{C592E386-56CA-1A42-BE51-494D14C0815A}" srcOrd="2" destOrd="0" presId="urn:microsoft.com/office/officeart/2005/8/layout/vList6"/>
    <dgm:cxn modelId="{DA580D41-7A9B-4E42-8249-EC793923248C}" type="presParOf" srcId="{C592E386-56CA-1A42-BE51-494D14C0815A}" destId="{D0B036A2-12FF-F449-94FA-5E02D1D7652F}" srcOrd="0" destOrd="0" presId="urn:microsoft.com/office/officeart/2005/8/layout/vList6"/>
    <dgm:cxn modelId="{692EA49E-6766-A44C-BB83-0BAF2A1C620C}" type="presParOf" srcId="{C592E386-56CA-1A42-BE51-494D14C0815A}" destId="{923F67BA-3C9A-D94D-AD98-66CC4A522342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E2F39E1-57F9-7F4A-9874-11544AE2D4CA}" type="doc">
      <dgm:prSet loTypeId="urn:microsoft.com/office/officeart/2005/8/layout/vList6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151ABAAD-F7CD-C24B-B17E-824585F240F4}">
      <dgm:prSet phldrT="[Testo]"/>
      <dgm:spPr>
        <a:solidFill>
          <a:srgbClr val="1F78BC"/>
        </a:solidFill>
      </dgm:spPr>
      <dgm:t>
        <a:bodyPr/>
        <a:lstStyle/>
        <a:p>
          <a:r>
            <a:rPr lang="es-ES" dirty="0">
              <a:solidFill>
                <a:srgbClr val="F0A44D"/>
              </a:solidFill>
            </a:rPr>
            <a:t>Diferencias en la composición </a:t>
          </a:r>
          <a:endParaRPr lang="it-IT" dirty="0">
            <a:solidFill>
              <a:srgbClr val="F0A44D"/>
            </a:solidFill>
          </a:endParaRPr>
        </a:p>
      </dgm:t>
    </dgm:pt>
    <dgm:pt modelId="{93DB8683-1CBA-1441-9C78-36A61E18FC1B}" type="parTrans" cxnId="{BCF3B5E3-C614-B048-9F88-18DDBFD07DE2}">
      <dgm:prSet/>
      <dgm:spPr/>
      <dgm:t>
        <a:bodyPr/>
        <a:lstStyle/>
        <a:p>
          <a:endParaRPr lang="it-IT"/>
        </a:p>
      </dgm:t>
    </dgm:pt>
    <dgm:pt modelId="{222E4409-A41E-CF42-8289-A887FA8A7769}" type="sibTrans" cxnId="{BCF3B5E3-C614-B048-9F88-18DDBFD07DE2}">
      <dgm:prSet/>
      <dgm:spPr/>
      <dgm:t>
        <a:bodyPr/>
        <a:lstStyle/>
        <a:p>
          <a:endParaRPr lang="it-IT"/>
        </a:p>
      </dgm:t>
    </dgm:pt>
    <dgm:pt modelId="{CE1F1A4F-8F7A-DE44-AB1D-10DCF0BA710A}">
      <dgm:prSet phldrT="[Testo]"/>
      <dgm:spPr>
        <a:solidFill>
          <a:srgbClr val="1F78BC">
            <a:alpha val="25000"/>
          </a:srgbClr>
        </a:solidFill>
      </dgm:spPr>
      <dgm:t>
        <a:bodyPr/>
        <a:lstStyle/>
        <a:p>
          <a:r>
            <a:rPr lang="es-ES" dirty="0"/>
            <a:t>aumentaron con la altitud con los valores más altos del área basal</a:t>
          </a:r>
          <a:endParaRPr lang="it-IT" dirty="0"/>
        </a:p>
      </dgm:t>
    </dgm:pt>
    <dgm:pt modelId="{5A97489A-8177-0B42-9876-278F3F133691}" type="parTrans" cxnId="{A09EBC76-6634-E64C-9000-538DB3212B4F}">
      <dgm:prSet/>
      <dgm:spPr/>
      <dgm:t>
        <a:bodyPr/>
        <a:lstStyle/>
        <a:p>
          <a:endParaRPr lang="it-IT"/>
        </a:p>
      </dgm:t>
    </dgm:pt>
    <dgm:pt modelId="{4FF968B3-1233-2645-B2D2-242FBD1002F4}" type="sibTrans" cxnId="{A09EBC76-6634-E64C-9000-538DB3212B4F}">
      <dgm:prSet/>
      <dgm:spPr/>
      <dgm:t>
        <a:bodyPr/>
        <a:lstStyle/>
        <a:p>
          <a:endParaRPr lang="it-IT"/>
        </a:p>
      </dgm:t>
    </dgm:pt>
    <dgm:pt modelId="{6A52746F-E5CB-564B-9ED6-E9792447FB12}">
      <dgm:prSet phldrT="[Testo]"/>
      <dgm:spPr>
        <a:solidFill>
          <a:srgbClr val="1F78BC"/>
        </a:solidFill>
      </dgm:spPr>
      <dgm:t>
        <a:bodyPr/>
        <a:lstStyle/>
        <a:p>
          <a:r>
            <a:rPr lang="es-ES" dirty="0">
              <a:solidFill>
                <a:srgbClr val="F0A44D"/>
              </a:solidFill>
            </a:rPr>
            <a:t>Diferencias en la composición </a:t>
          </a:r>
          <a:endParaRPr lang="it-IT" dirty="0">
            <a:solidFill>
              <a:srgbClr val="F0A44D"/>
            </a:solidFill>
          </a:endParaRPr>
        </a:p>
      </dgm:t>
    </dgm:pt>
    <dgm:pt modelId="{85C75DE9-BC8D-874C-A386-7B187938D4C2}" type="parTrans" cxnId="{BFF06EFA-79F9-9C4C-BE51-4BEA3CB3B5AC}">
      <dgm:prSet/>
      <dgm:spPr/>
      <dgm:t>
        <a:bodyPr/>
        <a:lstStyle/>
        <a:p>
          <a:endParaRPr lang="it-IT"/>
        </a:p>
      </dgm:t>
    </dgm:pt>
    <dgm:pt modelId="{B26A4D1B-3F9A-8342-9662-2B86E8577D1F}" type="sibTrans" cxnId="{BFF06EFA-79F9-9C4C-BE51-4BEA3CB3B5AC}">
      <dgm:prSet/>
      <dgm:spPr/>
      <dgm:t>
        <a:bodyPr/>
        <a:lstStyle/>
        <a:p>
          <a:endParaRPr lang="it-IT"/>
        </a:p>
      </dgm:t>
    </dgm:pt>
    <dgm:pt modelId="{D08F988D-87EA-DE4E-AB47-70692F2A7D2B}">
      <dgm:prSet phldrT="[Testo]"/>
      <dgm:spPr>
        <a:solidFill>
          <a:srgbClr val="1F78BC">
            <a:alpha val="25000"/>
          </a:srgbClr>
        </a:solidFill>
      </dgm:spPr>
      <dgm:t>
        <a:bodyPr/>
        <a:lstStyle/>
        <a:p>
          <a:r>
            <a:rPr lang="it-IT" dirty="0" err="1"/>
            <a:t>aumentaron</a:t>
          </a:r>
          <a:r>
            <a:rPr lang="it-IT" dirty="0"/>
            <a:t> </a:t>
          </a:r>
          <a:r>
            <a:rPr lang="it-IT" dirty="0" err="1"/>
            <a:t>más</a:t>
          </a:r>
          <a:r>
            <a:rPr lang="it-IT" dirty="0"/>
            <a:t> con </a:t>
          </a:r>
          <a:r>
            <a:rPr lang="it-IT" dirty="0" err="1"/>
            <a:t>valores</a:t>
          </a:r>
          <a:r>
            <a:rPr lang="it-IT" dirty="0"/>
            <a:t> de </a:t>
          </a:r>
          <a:r>
            <a:rPr lang="it-IT" dirty="0" err="1"/>
            <a:t>densidád</a:t>
          </a:r>
          <a:r>
            <a:rPr lang="it-IT" dirty="0"/>
            <a:t> </a:t>
          </a:r>
          <a:r>
            <a:rPr lang="it-IT" dirty="0" err="1"/>
            <a:t>arbórea</a:t>
          </a:r>
          <a:r>
            <a:rPr lang="it-IT" dirty="0"/>
            <a:t> </a:t>
          </a:r>
          <a:r>
            <a:rPr lang="it-IT" dirty="0" err="1"/>
            <a:t>entre</a:t>
          </a:r>
          <a:r>
            <a:rPr lang="it-IT" dirty="0"/>
            <a:t> 2000 y 3000.</a:t>
          </a:r>
        </a:p>
      </dgm:t>
    </dgm:pt>
    <dgm:pt modelId="{3D7A0A03-B92F-7B4B-881C-242647FAE208}" type="parTrans" cxnId="{8FF6EFEA-6ED9-C242-9599-3619B512D864}">
      <dgm:prSet/>
      <dgm:spPr/>
      <dgm:t>
        <a:bodyPr/>
        <a:lstStyle/>
        <a:p>
          <a:endParaRPr lang="it-IT"/>
        </a:p>
      </dgm:t>
    </dgm:pt>
    <dgm:pt modelId="{5A4B2C45-40DC-EA43-85F8-F342FDC730CC}" type="sibTrans" cxnId="{8FF6EFEA-6ED9-C242-9599-3619B512D864}">
      <dgm:prSet/>
      <dgm:spPr/>
      <dgm:t>
        <a:bodyPr/>
        <a:lstStyle/>
        <a:p>
          <a:endParaRPr lang="it-IT"/>
        </a:p>
      </dgm:t>
    </dgm:pt>
    <dgm:pt modelId="{1A88187A-DEE3-6E44-A072-5875CF812834}" type="pres">
      <dgm:prSet presAssocID="{6E2F39E1-57F9-7F4A-9874-11544AE2D4CA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1FDCCF7F-A876-E84A-B5DD-7DE5284D0643}" type="pres">
      <dgm:prSet presAssocID="{151ABAAD-F7CD-C24B-B17E-824585F240F4}" presName="linNode" presStyleCnt="0"/>
      <dgm:spPr/>
    </dgm:pt>
    <dgm:pt modelId="{29CB2C17-CBF4-0046-A238-A3F02F036529}" type="pres">
      <dgm:prSet presAssocID="{151ABAAD-F7CD-C24B-B17E-824585F240F4}" presName="parentShp" presStyleLbl="node1" presStyleIdx="0" presStyleCnt="2" custLinFactNeighborX="-7031" custLinFactNeighborY="-429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875897F-881E-3C49-95D1-8085933B4E4E}" type="pres">
      <dgm:prSet presAssocID="{151ABAAD-F7CD-C24B-B17E-824585F240F4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79563D6-A112-2743-B50E-B1B085F71C29}" type="pres">
      <dgm:prSet presAssocID="{222E4409-A41E-CF42-8289-A887FA8A7769}" presName="spacing" presStyleCnt="0"/>
      <dgm:spPr/>
    </dgm:pt>
    <dgm:pt modelId="{C592E386-56CA-1A42-BE51-494D14C0815A}" type="pres">
      <dgm:prSet presAssocID="{6A52746F-E5CB-564B-9ED6-E9792447FB12}" presName="linNode" presStyleCnt="0"/>
      <dgm:spPr/>
    </dgm:pt>
    <dgm:pt modelId="{D0B036A2-12FF-F449-94FA-5E02D1D7652F}" type="pres">
      <dgm:prSet presAssocID="{6A52746F-E5CB-564B-9ED6-E9792447FB12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23F67BA-3C9A-D94D-AD98-66CC4A522342}" type="pres">
      <dgm:prSet presAssocID="{6A52746F-E5CB-564B-9ED6-E9792447FB12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4251CA88-CBCA-324E-ADB6-05C33B2D1AE9}" type="presOf" srcId="{6A52746F-E5CB-564B-9ED6-E9792447FB12}" destId="{D0B036A2-12FF-F449-94FA-5E02D1D7652F}" srcOrd="0" destOrd="0" presId="urn:microsoft.com/office/officeart/2005/8/layout/vList6"/>
    <dgm:cxn modelId="{2F6A8CEC-52FA-2A45-9EAA-F9709C7F1A8A}" type="presOf" srcId="{6E2F39E1-57F9-7F4A-9874-11544AE2D4CA}" destId="{1A88187A-DEE3-6E44-A072-5875CF812834}" srcOrd="0" destOrd="0" presId="urn:microsoft.com/office/officeart/2005/8/layout/vList6"/>
    <dgm:cxn modelId="{30CA77AB-30D3-1F4F-8CC5-46776D2EE9CB}" type="presOf" srcId="{151ABAAD-F7CD-C24B-B17E-824585F240F4}" destId="{29CB2C17-CBF4-0046-A238-A3F02F036529}" srcOrd="0" destOrd="0" presId="urn:microsoft.com/office/officeart/2005/8/layout/vList6"/>
    <dgm:cxn modelId="{6E07DA91-CFB9-D344-8CFF-D64978555918}" type="presOf" srcId="{D08F988D-87EA-DE4E-AB47-70692F2A7D2B}" destId="{923F67BA-3C9A-D94D-AD98-66CC4A522342}" srcOrd="0" destOrd="0" presId="urn:microsoft.com/office/officeart/2005/8/layout/vList6"/>
    <dgm:cxn modelId="{BFF06EFA-79F9-9C4C-BE51-4BEA3CB3B5AC}" srcId="{6E2F39E1-57F9-7F4A-9874-11544AE2D4CA}" destId="{6A52746F-E5CB-564B-9ED6-E9792447FB12}" srcOrd="1" destOrd="0" parTransId="{85C75DE9-BC8D-874C-A386-7B187938D4C2}" sibTransId="{B26A4D1B-3F9A-8342-9662-2B86E8577D1F}"/>
    <dgm:cxn modelId="{BCF3B5E3-C614-B048-9F88-18DDBFD07DE2}" srcId="{6E2F39E1-57F9-7F4A-9874-11544AE2D4CA}" destId="{151ABAAD-F7CD-C24B-B17E-824585F240F4}" srcOrd="0" destOrd="0" parTransId="{93DB8683-1CBA-1441-9C78-36A61E18FC1B}" sibTransId="{222E4409-A41E-CF42-8289-A887FA8A7769}"/>
    <dgm:cxn modelId="{8FF6EFEA-6ED9-C242-9599-3619B512D864}" srcId="{6A52746F-E5CB-564B-9ED6-E9792447FB12}" destId="{D08F988D-87EA-DE4E-AB47-70692F2A7D2B}" srcOrd="0" destOrd="0" parTransId="{3D7A0A03-B92F-7B4B-881C-242647FAE208}" sibTransId="{5A4B2C45-40DC-EA43-85F8-F342FDC730CC}"/>
    <dgm:cxn modelId="{5B61DED9-8F8E-C543-B9A9-CFD804E6E1EE}" type="presOf" srcId="{CE1F1A4F-8F7A-DE44-AB1D-10DCF0BA710A}" destId="{B875897F-881E-3C49-95D1-8085933B4E4E}" srcOrd="0" destOrd="0" presId="urn:microsoft.com/office/officeart/2005/8/layout/vList6"/>
    <dgm:cxn modelId="{A09EBC76-6634-E64C-9000-538DB3212B4F}" srcId="{151ABAAD-F7CD-C24B-B17E-824585F240F4}" destId="{CE1F1A4F-8F7A-DE44-AB1D-10DCF0BA710A}" srcOrd="0" destOrd="0" parTransId="{5A97489A-8177-0B42-9876-278F3F133691}" sibTransId="{4FF968B3-1233-2645-B2D2-242FBD1002F4}"/>
    <dgm:cxn modelId="{096AD9CD-1890-FE4D-8D4D-7BCE2C8BF4F9}" type="presParOf" srcId="{1A88187A-DEE3-6E44-A072-5875CF812834}" destId="{1FDCCF7F-A876-E84A-B5DD-7DE5284D0643}" srcOrd="0" destOrd="0" presId="urn:microsoft.com/office/officeart/2005/8/layout/vList6"/>
    <dgm:cxn modelId="{B7178431-C2A2-7043-AAB6-DD4E4F7512D4}" type="presParOf" srcId="{1FDCCF7F-A876-E84A-B5DD-7DE5284D0643}" destId="{29CB2C17-CBF4-0046-A238-A3F02F036529}" srcOrd="0" destOrd="0" presId="urn:microsoft.com/office/officeart/2005/8/layout/vList6"/>
    <dgm:cxn modelId="{7C8954A5-8563-E34B-A9B1-B3C99BF26FCE}" type="presParOf" srcId="{1FDCCF7F-A876-E84A-B5DD-7DE5284D0643}" destId="{B875897F-881E-3C49-95D1-8085933B4E4E}" srcOrd="1" destOrd="0" presId="urn:microsoft.com/office/officeart/2005/8/layout/vList6"/>
    <dgm:cxn modelId="{77014D11-9F9A-CD4C-996A-6428069801B2}" type="presParOf" srcId="{1A88187A-DEE3-6E44-A072-5875CF812834}" destId="{779563D6-A112-2743-B50E-B1B085F71C29}" srcOrd="1" destOrd="0" presId="urn:microsoft.com/office/officeart/2005/8/layout/vList6"/>
    <dgm:cxn modelId="{A29085EF-00A2-1644-AF61-FF5AD155AA5E}" type="presParOf" srcId="{1A88187A-DEE3-6E44-A072-5875CF812834}" destId="{C592E386-56CA-1A42-BE51-494D14C0815A}" srcOrd="2" destOrd="0" presId="urn:microsoft.com/office/officeart/2005/8/layout/vList6"/>
    <dgm:cxn modelId="{DA580D41-7A9B-4E42-8249-EC793923248C}" type="presParOf" srcId="{C592E386-56CA-1A42-BE51-494D14C0815A}" destId="{D0B036A2-12FF-F449-94FA-5E02D1D7652F}" srcOrd="0" destOrd="0" presId="urn:microsoft.com/office/officeart/2005/8/layout/vList6"/>
    <dgm:cxn modelId="{692EA49E-6766-A44C-BB83-0BAF2A1C620C}" type="presParOf" srcId="{C592E386-56CA-1A42-BE51-494D14C0815A}" destId="{923F67BA-3C9A-D94D-AD98-66CC4A522342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0814DF-B01E-584D-A8AF-1D581FAE06E8}">
      <dsp:nvSpPr>
        <dsp:cNvPr id="0" name=""/>
        <dsp:cNvSpPr/>
      </dsp:nvSpPr>
      <dsp:spPr>
        <a:xfrm>
          <a:off x="4846486" y="0"/>
          <a:ext cx="2787459" cy="2787883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rgbClr val="1F78BC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AA133D-DE80-6643-B94C-65BDA4511146}">
      <dsp:nvSpPr>
        <dsp:cNvPr id="0" name=""/>
        <dsp:cNvSpPr/>
      </dsp:nvSpPr>
      <dsp:spPr>
        <a:xfrm>
          <a:off x="5462606" y="1006510"/>
          <a:ext cx="1548937" cy="7742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600" kern="1200">
              <a:solidFill>
                <a:schemeClr val="bg1"/>
              </a:solidFill>
            </a:rPr>
            <a:t>Cambio climático </a:t>
          </a:r>
          <a:endParaRPr lang="it-IT" sz="2600" kern="1200" dirty="0">
            <a:solidFill>
              <a:schemeClr val="bg1"/>
            </a:solidFill>
          </a:endParaRPr>
        </a:p>
      </dsp:txBody>
      <dsp:txXfrm>
        <a:off x="5462606" y="1006510"/>
        <a:ext cx="1548937" cy="774283"/>
      </dsp:txXfrm>
    </dsp:sp>
    <dsp:sp modelId="{C158D4D3-3F3C-EC40-8C78-6058000770EB}">
      <dsp:nvSpPr>
        <dsp:cNvPr id="0" name=""/>
        <dsp:cNvSpPr/>
      </dsp:nvSpPr>
      <dsp:spPr>
        <a:xfrm>
          <a:off x="4072279" y="1601845"/>
          <a:ext cx="2787459" cy="2787883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rgbClr val="1F78BC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576F5D-31E9-204E-8169-DADFCC2BD1D9}">
      <dsp:nvSpPr>
        <dsp:cNvPr id="0" name=""/>
        <dsp:cNvSpPr/>
      </dsp:nvSpPr>
      <dsp:spPr>
        <a:xfrm>
          <a:off x="4691540" y="2617622"/>
          <a:ext cx="1548937" cy="7742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600" kern="1200">
              <a:solidFill>
                <a:schemeClr val="bg1"/>
              </a:solidFill>
            </a:rPr>
            <a:t>Estructura forestal </a:t>
          </a:r>
          <a:endParaRPr lang="it-IT" sz="2600" kern="1200" dirty="0">
            <a:solidFill>
              <a:schemeClr val="bg1"/>
            </a:solidFill>
          </a:endParaRPr>
        </a:p>
      </dsp:txBody>
      <dsp:txXfrm>
        <a:off x="4691540" y="2617622"/>
        <a:ext cx="1548937" cy="774283"/>
      </dsp:txXfrm>
    </dsp:sp>
    <dsp:sp modelId="{45DC845F-5254-5D4D-89C6-DFC2DCDEDA4C}">
      <dsp:nvSpPr>
        <dsp:cNvPr id="0" name=""/>
        <dsp:cNvSpPr/>
      </dsp:nvSpPr>
      <dsp:spPr>
        <a:xfrm>
          <a:off x="5044880" y="3395380"/>
          <a:ext cx="2394859" cy="2395819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rgbClr val="1F78BC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108CEC-D2B5-0C47-A678-E005D76A60D3}">
      <dsp:nvSpPr>
        <dsp:cNvPr id="0" name=""/>
        <dsp:cNvSpPr/>
      </dsp:nvSpPr>
      <dsp:spPr>
        <a:xfrm>
          <a:off x="5323443" y="4231050"/>
          <a:ext cx="1834592" cy="7742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>
              <a:solidFill>
                <a:schemeClr val="bg1"/>
              </a:solidFill>
            </a:rPr>
            <a:t>Diversidad fúngica del suelo </a:t>
          </a:r>
          <a:endParaRPr lang="it-IT" sz="1800" kern="1200" dirty="0">
            <a:solidFill>
              <a:schemeClr val="bg1"/>
            </a:solidFill>
          </a:endParaRPr>
        </a:p>
      </dsp:txBody>
      <dsp:txXfrm>
        <a:off x="5323443" y="4231050"/>
        <a:ext cx="1834592" cy="77428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3D6330-F7BE-DF4F-A06F-36C03F1F846E}">
      <dsp:nvSpPr>
        <dsp:cNvPr id="0" name=""/>
        <dsp:cNvSpPr/>
      </dsp:nvSpPr>
      <dsp:spPr>
        <a:xfrm>
          <a:off x="151655" y="193"/>
          <a:ext cx="1927282" cy="1156369"/>
        </a:xfrm>
        <a:prstGeom prst="rect">
          <a:avLst/>
        </a:prstGeom>
        <a:solidFill>
          <a:srgbClr val="1F78BC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3100" kern="1200" dirty="0" err="1"/>
            <a:t>Especies</a:t>
          </a:r>
          <a:r>
            <a:rPr lang="it-IT" sz="3100" kern="1200" dirty="0"/>
            <a:t> de </a:t>
          </a:r>
          <a:r>
            <a:rPr lang="es-ES" sz="3100" kern="1200" dirty="0"/>
            <a:t>árboles</a:t>
          </a:r>
          <a:r>
            <a:rPr lang="it-IT" sz="3100" kern="1200" dirty="0"/>
            <a:t> </a:t>
          </a:r>
        </a:p>
      </dsp:txBody>
      <dsp:txXfrm>
        <a:off x="151655" y="193"/>
        <a:ext cx="1927282" cy="1156369"/>
      </dsp:txXfrm>
    </dsp:sp>
    <dsp:sp modelId="{03DE1061-E6A6-BD46-9356-C10F6AEA2CA2}">
      <dsp:nvSpPr>
        <dsp:cNvPr id="0" name=""/>
        <dsp:cNvSpPr/>
      </dsp:nvSpPr>
      <dsp:spPr>
        <a:xfrm>
          <a:off x="2271666" y="193"/>
          <a:ext cx="1927282" cy="1156369"/>
        </a:xfrm>
        <a:prstGeom prst="rect">
          <a:avLst/>
        </a:prstGeom>
        <a:solidFill>
          <a:srgbClr val="1F78BC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3100" kern="1200" dirty="0"/>
            <a:t>A</a:t>
          </a:r>
          <a:r>
            <a:rPr lang="es-ES" sz="3100" kern="1200" dirty="0" err="1"/>
            <a:t>ltitud</a:t>
          </a:r>
          <a:endParaRPr lang="it-IT" sz="3100" kern="1200" dirty="0"/>
        </a:p>
      </dsp:txBody>
      <dsp:txXfrm>
        <a:off x="2271666" y="193"/>
        <a:ext cx="1927282" cy="1156369"/>
      </dsp:txXfrm>
    </dsp:sp>
    <dsp:sp modelId="{6968DBF5-32B9-8B42-AC23-C90044488125}">
      <dsp:nvSpPr>
        <dsp:cNvPr id="0" name=""/>
        <dsp:cNvSpPr/>
      </dsp:nvSpPr>
      <dsp:spPr>
        <a:xfrm>
          <a:off x="4391677" y="193"/>
          <a:ext cx="1927282" cy="1156369"/>
        </a:xfrm>
        <a:prstGeom prst="rect">
          <a:avLst/>
        </a:prstGeom>
        <a:solidFill>
          <a:srgbClr val="1F78BC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100" kern="1200" dirty="0"/>
            <a:t>Área basal </a:t>
          </a:r>
          <a:endParaRPr lang="it-IT" sz="3100" kern="1200" dirty="0"/>
        </a:p>
      </dsp:txBody>
      <dsp:txXfrm>
        <a:off x="4391677" y="193"/>
        <a:ext cx="1927282" cy="1156369"/>
      </dsp:txXfrm>
    </dsp:sp>
    <dsp:sp modelId="{7CA688E6-B3C0-2248-9DDF-A346825F8BD6}">
      <dsp:nvSpPr>
        <dsp:cNvPr id="0" name=""/>
        <dsp:cNvSpPr/>
      </dsp:nvSpPr>
      <dsp:spPr>
        <a:xfrm>
          <a:off x="1211660" y="1349291"/>
          <a:ext cx="1927282" cy="1156369"/>
        </a:xfrm>
        <a:prstGeom prst="rect">
          <a:avLst/>
        </a:prstGeom>
        <a:solidFill>
          <a:srgbClr val="1F78BC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100" kern="1200" dirty="0"/>
            <a:t>Densidad de árboles </a:t>
          </a:r>
          <a:endParaRPr lang="it-IT" sz="3100" kern="1200" dirty="0"/>
        </a:p>
      </dsp:txBody>
      <dsp:txXfrm>
        <a:off x="1211660" y="1349291"/>
        <a:ext cx="1927282" cy="1156369"/>
      </dsp:txXfrm>
    </dsp:sp>
    <dsp:sp modelId="{D808A31E-BD7B-074A-9917-B58A55733002}">
      <dsp:nvSpPr>
        <dsp:cNvPr id="0" name=""/>
        <dsp:cNvSpPr/>
      </dsp:nvSpPr>
      <dsp:spPr>
        <a:xfrm>
          <a:off x="3331671" y="1349291"/>
          <a:ext cx="1927282" cy="1156369"/>
        </a:xfrm>
        <a:prstGeom prst="rect">
          <a:avLst/>
        </a:prstGeom>
        <a:solidFill>
          <a:srgbClr val="1F78BC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3100" kern="1200" dirty="0" err="1"/>
            <a:t>Pendiente</a:t>
          </a:r>
          <a:endParaRPr lang="it-IT" sz="3100" kern="1200" dirty="0"/>
        </a:p>
      </dsp:txBody>
      <dsp:txXfrm>
        <a:off x="3331671" y="1349291"/>
        <a:ext cx="1927282" cy="115636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75897F-881E-3C49-95D1-8085933B4E4E}">
      <dsp:nvSpPr>
        <dsp:cNvPr id="0" name=""/>
        <dsp:cNvSpPr/>
      </dsp:nvSpPr>
      <dsp:spPr>
        <a:xfrm>
          <a:off x="1957079" y="534"/>
          <a:ext cx="2935618" cy="2085676"/>
        </a:xfrm>
        <a:prstGeom prst="rightArrow">
          <a:avLst>
            <a:gd name="adj1" fmla="val 75000"/>
            <a:gd name="adj2" fmla="val 50000"/>
          </a:avLst>
        </a:prstGeom>
        <a:solidFill>
          <a:srgbClr val="1F78BC">
            <a:alpha val="25000"/>
          </a:srgb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95" tIns="10795" rIns="10795" bIns="10795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700" kern="1200" dirty="0"/>
            <a:t>Relación negativa con el incremento de altitud, densidad arbórea y la pendiente</a:t>
          </a:r>
          <a:endParaRPr lang="it-IT" sz="1700" kern="1200" dirty="0"/>
        </a:p>
      </dsp:txBody>
      <dsp:txXfrm>
        <a:off x="1957079" y="261244"/>
        <a:ext cx="2153490" cy="1564257"/>
      </dsp:txXfrm>
    </dsp:sp>
    <dsp:sp modelId="{29CB2C17-CBF4-0046-A238-A3F02F036529}">
      <dsp:nvSpPr>
        <dsp:cNvPr id="0" name=""/>
        <dsp:cNvSpPr/>
      </dsp:nvSpPr>
      <dsp:spPr>
        <a:xfrm>
          <a:off x="0" y="0"/>
          <a:ext cx="1957079" cy="2085676"/>
        </a:xfrm>
        <a:prstGeom prst="roundRect">
          <a:avLst/>
        </a:prstGeom>
        <a:gradFill flip="none" rotWithShape="0">
          <a:gsLst>
            <a:gs pos="0">
              <a:srgbClr val="1F78BC">
                <a:tint val="66000"/>
                <a:satMod val="160000"/>
              </a:srgbClr>
            </a:gs>
            <a:gs pos="50000">
              <a:srgbClr val="1F78BC">
                <a:tint val="44500"/>
                <a:satMod val="160000"/>
              </a:srgbClr>
            </a:gs>
            <a:gs pos="100000">
              <a:srgbClr val="1F78BC">
                <a:tint val="23500"/>
                <a:satMod val="160000"/>
              </a:srgbClr>
            </a:gs>
          </a:gsLst>
          <a:lin ang="16200000" scaled="1"/>
          <a:tileRect/>
        </a:gra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>
              <a:solidFill>
                <a:srgbClr val="00B050"/>
              </a:solidFill>
            </a:rPr>
            <a:t>Riqueza </a:t>
          </a:r>
          <a:r>
            <a:rPr lang="es-ES" sz="2500" kern="1200" dirty="0" err="1">
              <a:solidFill>
                <a:srgbClr val="00B050"/>
              </a:solidFill>
            </a:rPr>
            <a:t>micorrícica</a:t>
          </a:r>
          <a:endParaRPr lang="it-IT" sz="2500" kern="1200" dirty="0">
            <a:solidFill>
              <a:srgbClr val="00B050"/>
            </a:solidFill>
          </a:endParaRPr>
        </a:p>
      </dsp:txBody>
      <dsp:txXfrm>
        <a:off x="95537" y="95537"/>
        <a:ext cx="1766005" cy="1894602"/>
      </dsp:txXfrm>
    </dsp:sp>
    <dsp:sp modelId="{923F67BA-3C9A-D94D-AD98-66CC4A522342}">
      <dsp:nvSpPr>
        <dsp:cNvPr id="0" name=""/>
        <dsp:cNvSpPr/>
      </dsp:nvSpPr>
      <dsp:spPr>
        <a:xfrm>
          <a:off x="1957079" y="2294779"/>
          <a:ext cx="2935618" cy="2085676"/>
        </a:xfrm>
        <a:prstGeom prst="rightArrow">
          <a:avLst>
            <a:gd name="adj1" fmla="val 75000"/>
            <a:gd name="adj2" fmla="val 50000"/>
          </a:avLst>
        </a:prstGeom>
        <a:solidFill>
          <a:srgbClr val="1F78BC">
            <a:alpha val="25000"/>
          </a:srgb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it-IT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kern="1200" dirty="0"/>
            <a:t>Relación positiva con el área basal</a:t>
          </a:r>
          <a:endParaRPr lang="it-IT" sz="2000" kern="1200" dirty="0"/>
        </a:p>
      </dsp:txBody>
      <dsp:txXfrm>
        <a:off x="1957079" y="2555489"/>
        <a:ext cx="2153490" cy="1564257"/>
      </dsp:txXfrm>
    </dsp:sp>
    <dsp:sp modelId="{D0B036A2-12FF-F449-94FA-5E02D1D7652F}">
      <dsp:nvSpPr>
        <dsp:cNvPr id="0" name=""/>
        <dsp:cNvSpPr/>
      </dsp:nvSpPr>
      <dsp:spPr>
        <a:xfrm>
          <a:off x="0" y="2294779"/>
          <a:ext cx="1957079" cy="2085676"/>
        </a:xfrm>
        <a:prstGeom prst="roundRect">
          <a:avLst/>
        </a:prstGeom>
        <a:gradFill flip="none" rotWithShape="0">
          <a:gsLst>
            <a:gs pos="0">
              <a:srgbClr val="1F78BC">
                <a:tint val="66000"/>
                <a:satMod val="160000"/>
              </a:srgbClr>
            </a:gs>
            <a:gs pos="50000">
              <a:srgbClr val="1F78BC">
                <a:tint val="44500"/>
                <a:satMod val="160000"/>
              </a:srgbClr>
            </a:gs>
            <a:gs pos="100000">
              <a:srgbClr val="1F78BC">
                <a:tint val="23500"/>
                <a:satMod val="160000"/>
              </a:srgbClr>
            </a:gs>
          </a:gsLst>
          <a:lin ang="13500000" scaled="1"/>
          <a:tileRect/>
        </a:gra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>
              <a:solidFill>
                <a:srgbClr val="00B050"/>
              </a:solidFill>
            </a:rPr>
            <a:t>Riqueza </a:t>
          </a:r>
          <a:r>
            <a:rPr lang="es-ES" sz="2500" kern="1200" dirty="0" err="1">
              <a:solidFill>
                <a:srgbClr val="00B050"/>
              </a:solidFill>
            </a:rPr>
            <a:t>micorrícica</a:t>
          </a:r>
          <a:endParaRPr lang="it-IT" sz="2500" kern="1200" dirty="0"/>
        </a:p>
      </dsp:txBody>
      <dsp:txXfrm>
        <a:off x="95537" y="2390316"/>
        <a:ext cx="1766005" cy="189460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75897F-881E-3C49-95D1-8085933B4E4E}">
      <dsp:nvSpPr>
        <dsp:cNvPr id="0" name=""/>
        <dsp:cNvSpPr/>
      </dsp:nvSpPr>
      <dsp:spPr>
        <a:xfrm>
          <a:off x="1972589" y="534"/>
          <a:ext cx="2958883" cy="2085676"/>
        </a:xfrm>
        <a:prstGeom prst="rightArrow">
          <a:avLst>
            <a:gd name="adj1" fmla="val 75000"/>
            <a:gd name="adj2" fmla="val 50000"/>
          </a:avLst>
        </a:prstGeom>
        <a:solidFill>
          <a:srgbClr val="1F78BC">
            <a:alpha val="25000"/>
          </a:srgb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200" kern="1200" dirty="0"/>
            <a:t>aumentaron con la altitud con los valores más altos del área basal</a:t>
          </a:r>
          <a:endParaRPr lang="it-IT" sz="2200" kern="1200" dirty="0"/>
        </a:p>
      </dsp:txBody>
      <dsp:txXfrm>
        <a:off x="1972589" y="261244"/>
        <a:ext cx="2176755" cy="1564257"/>
      </dsp:txXfrm>
    </dsp:sp>
    <dsp:sp modelId="{29CB2C17-CBF4-0046-A238-A3F02F036529}">
      <dsp:nvSpPr>
        <dsp:cNvPr id="0" name=""/>
        <dsp:cNvSpPr/>
      </dsp:nvSpPr>
      <dsp:spPr>
        <a:xfrm>
          <a:off x="0" y="0"/>
          <a:ext cx="1972589" cy="2085676"/>
        </a:xfrm>
        <a:prstGeom prst="roundRect">
          <a:avLst/>
        </a:prstGeom>
        <a:solidFill>
          <a:srgbClr val="1F78BC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>
              <a:solidFill>
                <a:srgbClr val="F0A44D"/>
              </a:solidFill>
            </a:rPr>
            <a:t>Diferencias en la composición </a:t>
          </a:r>
          <a:endParaRPr lang="it-IT" sz="2300" kern="1200" dirty="0">
            <a:solidFill>
              <a:srgbClr val="F0A44D"/>
            </a:solidFill>
          </a:endParaRPr>
        </a:p>
      </dsp:txBody>
      <dsp:txXfrm>
        <a:off x="96294" y="96294"/>
        <a:ext cx="1780001" cy="1893088"/>
      </dsp:txXfrm>
    </dsp:sp>
    <dsp:sp modelId="{923F67BA-3C9A-D94D-AD98-66CC4A522342}">
      <dsp:nvSpPr>
        <dsp:cNvPr id="0" name=""/>
        <dsp:cNvSpPr/>
      </dsp:nvSpPr>
      <dsp:spPr>
        <a:xfrm>
          <a:off x="1972589" y="2294779"/>
          <a:ext cx="2958883" cy="2085676"/>
        </a:xfrm>
        <a:prstGeom prst="rightArrow">
          <a:avLst>
            <a:gd name="adj1" fmla="val 75000"/>
            <a:gd name="adj2" fmla="val 50000"/>
          </a:avLst>
        </a:prstGeom>
        <a:solidFill>
          <a:srgbClr val="1F78BC">
            <a:alpha val="25000"/>
          </a:srgb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2200" kern="1200" dirty="0" err="1"/>
            <a:t>aumentaron</a:t>
          </a:r>
          <a:r>
            <a:rPr lang="it-IT" sz="2200" kern="1200" dirty="0"/>
            <a:t> </a:t>
          </a:r>
          <a:r>
            <a:rPr lang="it-IT" sz="2200" kern="1200" dirty="0" err="1"/>
            <a:t>más</a:t>
          </a:r>
          <a:r>
            <a:rPr lang="it-IT" sz="2200" kern="1200" dirty="0"/>
            <a:t> con </a:t>
          </a:r>
          <a:r>
            <a:rPr lang="it-IT" sz="2200" kern="1200" dirty="0" err="1"/>
            <a:t>valores</a:t>
          </a:r>
          <a:r>
            <a:rPr lang="it-IT" sz="2200" kern="1200" dirty="0"/>
            <a:t> de </a:t>
          </a:r>
          <a:r>
            <a:rPr lang="it-IT" sz="2200" kern="1200" dirty="0" err="1"/>
            <a:t>densidád</a:t>
          </a:r>
          <a:r>
            <a:rPr lang="it-IT" sz="2200" kern="1200" dirty="0"/>
            <a:t> </a:t>
          </a:r>
          <a:r>
            <a:rPr lang="it-IT" sz="2200" kern="1200" dirty="0" err="1"/>
            <a:t>arbórea</a:t>
          </a:r>
          <a:r>
            <a:rPr lang="it-IT" sz="2200" kern="1200" dirty="0"/>
            <a:t> </a:t>
          </a:r>
          <a:r>
            <a:rPr lang="it-IT" sz="2200" kern="1200" dirty="0" err="1"/>
            <a:t>entre</a:t>
          </a:r>
          <a:r>
            <a:rPr lang="it-IT" sz="2200" kern="1200" dirty="0"/>
            <a:t> 2000 y 3000.</a:t>
          </a:r>
        </a:p>
      </dsp:txBody>
      <dsp:txXfrm>
        <a:off x="1972589" y="2555489"/>
        <a:ext cx="2176755" cy="1564257"/>
      </dsp:txXfrm>
    </dsp:sp>
    <dsp:sp modelId="{D0B036A2-12FF-F449-94FA-5E02D1D7652F}">
      <dsp:nvSpPr>
        <dsp:cNvPr id="0" name=""/>
        <dsp:cNvSpPr/>
      </dsp:nvSpPr>
      <dsp:spPr>
        <a:xfrm>
          <a:off x="0" y="2294779"/>
          <a:ext cx="1972589" cy="2085676"/>
        </a:xfrm>
        <a:prstGeom prst="roundRect">
          <a:avLst/>
        </a:prstGeom>
        <a:solidFill>
          <a:srgbClr val="1F78BC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>
              <a:solidFill>
                <a:srgbClr val="F0A44D"/>
              </a:solidFill>
            </a:rPr>
            <a:t>Diferencias en la composición </a:t>
          </a:r>
          <a:endParaRPr lang="it-IT" sz="2300" kern="1200" dirty="0">
            <a:solidFill>
              <a:srgbClr val="F0A44D"/>
            </a:solidFill>
          </a:endParaRPr>
        </a:p>
      </dsp:txBody>
      <dsp:txXfrm>
        <a:off x="96294" y="2391073"/>
        <a:ext cx="1780001" cy="18930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03244F-BDD6-450B-BEE9-B7350D3BB65E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9ADA5A-0FE7-4949-B59A-1CF8C9D4A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263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ADA5A-0FE7-4949-B59A-1CF8C9D4A90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665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77348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38747-4367-4BD2-8D51-C97E202738E2}" type="datetime1">
              <a:rPr lang="en-US" smtClean="0"/>
              <a:t>6/29/2020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135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>
            <a:extLst>
              <a:ext uri="{FF2B5EF4-FFF2-40B4-BE49-F238E27FC236}">
                <a16:creationId xmlns:a16="http://schemas.microsoft.com/office/drawing/2014/main" id="{CE39118B-B3AD-4BD4-BA22-DEFF4E76C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247728"/>
            <a:ext cx="10353762" cy="543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B079-7EF0-44EE-B798-BCC497C9F3B2}" type="datetime1">
              <a:rPr lang="en-US" smtClean="0"/>
              <a:t>6/29/2020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544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F70A8-1D13-4657-95F0-A9EA54967B8D}" type="datetime1">
              <a:rPr lang="en-US" smtClean="0"/>
              <a:t>6/29/2020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5423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B90AC-71BD-4C7F-8ACA-7B3F18292E63}" type="datetime1">
              <a:rPr lang="en-US" smtClean="0"/>
              <a:t>6/29/2020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3F0D53-0705-41B7-8554-09D21E7807F9}"/>
              </a:ext>
            </a:extLst>
          </p:cNvPr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F647CD-0F1A-4BB3-89E0-A74F1E1B098D}"/>
              </a:ext>
            </a:extLst>
          </p:cNvPr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783593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EFC2C-8905-46F0-B443-CE905B76BA01}" type="datetime1">
              <a:rPr lang="en-US" smtClean="0"/>
              <a:t>6/29/2020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6248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768112"/>
            <a:ext cx="330098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49"/>
            <a:ext cx="3300984" cy="764783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768112"/>
            <a:ext cx="330098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768110"/>
            <a:ext cx="3300984" cy="302308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79DC3-C9B5-499E-9140-0DC28B7074E2}" type="datetime1">
              <a:rPr lang="en-US" smtClean="0"/>
              <a:t>6/29/2020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3293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>
            <a:extLst>
              <a:ext uri="{FF2B5EF4-FFF2-40B4-BE49-F238E27FC236}">
                <a16:creationId xmlns:a16="http://schemas.microsoft.com/office/drawing/2014/main" id="{7E87C569-D426-4615-ADA7-B370EA983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>
            <a:extLst>
              <a:ext uri="{FF2B5EF4-FFF2-40B4-BE49-F238E27FC236}">
                <a16:creationId xmlns:a16="http://schemas.microsoft.com/office/drawing/2014/main" id="{7B353ED4-7AD0-46C9-88ED-1A16B1433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>
            <a:extLst>
              <a:ext uri="{FF2B5EF4-FFF2-40B4-BE49-F238E27FC236}">
                <a16:creationId xmlns:a16="http://schemas.microsoft.com/office/drawing/2014/main" id="{F561D985-AD57-459A-B3A6-EBF296039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572443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B33EA-E472-4D22-9C03-A9C14AA21CED}" type="datetime1">
              <a:rPr lang="en-US" smtClean="0"/>
              <a:t>6/29/2020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03155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E833E-1B6D-415F-AD29-75AE8C43BD0D}" type="datetime1">
              <a:rPr lang="en-US" smtClean="0"/>
              <a:t>6/29/2020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6413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2596F-08A7-4B70-989A-F2B1CF31E66B}" type="datetime1">
              <a:rPr lang="en-US" smtClean="0"/>
              <a:t>6/29/2020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041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A3C-5767-4844-A0A3-83778C2E5409}" type="datetime1">
              <a:rPr lang="en-US" smtClean="0"/>
              <a:t>6/29/2020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862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763439"/>
            <a:ext cx="9590550" cy="133349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507A8-A5CF-4D38-AB86-7EDDA87A85D4}" type="datetime1">
              <a:rPr lang="en-US" smtClean="0"/>
              <a:t>6/29/2020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46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618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76450"/>
            <a:ext cx="4856841" cy="362267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0716" y="2076451"/>
            <a:ext cx="4856841" cy="3622672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CD27C-8599-43EF-BA1D-14DDC1946E06}" type="datetime1">
              <a:rPr lang="en-US" smtClean="0"/>
              <a:t>6/29/2020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5604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>
            <a:extLst>
              <a:ext uri="{FF2B5EF4-FFF2-40B4-BE49-F238E27FC236}">
                <a16:creationId xmlns:a16="http://schemas.microsoft.com/office/drawing/2014/main" id="{37B721FF-D609-4D98-9D19-CF75AA8A5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29200" cy="4099959"/>
          </a:xfrm>
          <a:prstGeom prst="rect">
            <a:avLst/>
          </a:prstGeom>
        </p:spPr>
      </p:pic>
      <p:pic>
        <p:nvPicPr>
          <p:cNvPr id="21" name="Picture 20" descr="Slate-V2-HD-compPhotoInset.png">
            <a:extLst>
              <a:ext uri="{FF2B5EF4-FFF2-40B4-BE49-F238E27FC236}">
                <a16:creationId xmlns:a16="http://schemas.microsoft.com/office/drawing/2014/main" id="{073936BD-C868-433F-8E84-D6DD8E640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357" y="1734506"/>
            <a:ext cx="5029200" cy="40999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6013" y="1855153"/>
            <a:ext cx="4764764" cy="69249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6013" y="2702103"/>
            <a:ext cx="4764764" cy="304353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3166" y="1855152"/>
            <a:ext cx="4779582" cy="69249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3167" y="2702103"/>
            <a:ext cx="4779581" cy="304353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3D99-809A-49C0-96E5-4250D0B498EE}" type="datetime1">
              <a:rPr lang="en-US" smtClean="0"/>
              <a:t>6/29/2020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286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3DE9B-B678-4EFB-BB7D-A4370204A0B0}" type="datetime1">
              <a:rPr lang="en-US" smtClean="0"/>
              <a:t>6/29/2020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11504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812DA-F765-4142-A6A3-A8ED7235E082}" type="datetime1">
              <a:rPr lang="en-US" smtClean="0"/>
              <a:t>6/29/2020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7013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0800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673351"/>
            <a:ext cx="3706889" cy="301625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277FD-7DE6-41D4-930D-AC99F5AFE54E}" type="datetime1">
              <a:rPr lang="en-US" smtClean="0"/>
              <a:t>6/29/2020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09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>
            <a:extLst>
              <a:ext uri="{FF2B5EF4-FFF2-40B4-BE49-F238E27FC236}">
                <a16:creationId xmlns:a16="http://schemas.microsoft.com/office/drawing/2014/main" id="{4D06E496-ACBA-4063-B4A1-C5C484EE5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763701"/>
            <a:ext cx="5707899" cy="1675559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73698" y="2679699"/>
            <a:ext cx="4588094" cy="3135695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15526-7079-4B7B-987C-1B5FAE11A0FF}" type="datetime1">
              <a:rPr lang="en-US" smtClean="0"/>
              <a:t>6/29/2020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823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5730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76450"/>
            <a:ext cx="10353762" cy="371474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60007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073ED0CC-082F-4160-86E5-0D6041F12778}" type="datetime1">
              <a:rPr lang="en-US" smtClean="0"/>
              <a:t>6/29/2020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6000749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6000749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455670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20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</p:sldLayoutIdLst>
  <p:hf sldNum="0" hdr="0" ftr="0" dt="0"/>
  <p:txStyles>
    <p:titleStyle>
      <a:lvl1pPr algn="ctr" defTabSz="457200" rtl="0" eaLnBrk="1" latinLnBrk="0" hangingPunct="1">
        <a:lnSpc>
          <a:spcPct val="90000"/>
        </a:lnSpc>
        <a:spcBef>
          <a:spcPct val="0"/>
        </a:spcBef>
        <a:buNone/>
        <a:defRPr sz="39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1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9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7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5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5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JPG"/><Relationship Id="rId3" Type="http://schemas.openxmlformats.org/officeDocument/2006/relationships/diagramLayout" Target="../diagrams/layout2.xml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openxmlformats.org/officeDocument/2006/relationships/image" Target="../media/image15.jpeg"/><Relationship Id="rId5" Type="http://schemas.openxmlformats.org/officeDocument/2006/relationships/diagramColors" Target="../diagrams/colors2.xml"/><Relationship Id="rId10" Type="http://schemas.openxmlformats.org/officeDocument/2006/relationships/image" Target="../media/image14.jpe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9.tif"/><Relationship Id="rId7" Type="http://schemas.openxmlformats.org/officeDocument/2006/relationships/diagramColors" Target="../diagrams/colors3.xml"/><Relationship Id="rId2" Type="http://schemas.openxmlformats.org/officeDocument/2006/relationships/image" Target="../media/image18.tif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tif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0.ti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0">
            <a:extLst>
              <a:ext uri="{FF2B5EF4-FFF2-40B4-BE49-F238E27FC236}">
                <a16:creationId xmlns:a16="http://schemas.microsoft.com/office/drawing/2014/main" id="{76AAB769-9635-4A0E-8861-BB3FE8396E5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62F5347-AACB-314B-AEB3-60862F5929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4663" y="831533"/>
            <a:ext cx="6227321" cy="2364964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es-ES" sz="2600" b="1" dirty="0">
                <a:solidFill>
                  <a:schemeClr val="bg1"/>
                </a:solidFill>
                <a:latin typeface="+mn-lt"/>
              </a:rPr>
              <a:t>MODELOS “RANDOM FOREST” PARA EL ANÁLISIS DEL LA DIVERSIDAD FÚNGICA EN ECOSISTEMAS FORESTALES MEDITERRÁNEOS</a:t>
            </a:r>
            <a:r>
              <a:rPr lang="it-IT" sz="2600" dirty="0"/>
              <a:t/>
            </a:r>
            <a:br>
              <a:rPr lang="it-IT" sz="2600" dirty="0"/>
            </a:br>
            <a:endParaRPr lang="it-IT" sz="2600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3989115-0E77-E849-889B-29F2103971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5564" y="3661504"/>
            <a:ext cx="5441286" cy="1675335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es-ES" sz="1800" b="1" dirty="0">
                <a:solidFill>
                  <a:schemeClr val="bg1"/>
                </a:solidFill>
              </a:rPr>
              <a:t>Irene ADAMO, Albert MORERA, Sergio DE-MIGUEL, Carles CASTAÑO, </a:t>
            </a:r>
            <a:r>
              <a:rPr lang="es-ES" sz="1800" b="1" dirty="0" err="1">
                <a:solidFill>
                  <a:schemeClr val="bg1"/>
                </a:solidFill>
              </a:rPr>
              <a:t>Josè</a:t>
            </a:r>
            <a:r>
              <a:rPr lang="es-ES" sz="1800" b="1" dirty="0">
                <a:solidFill>
                  <a:schemeClr val="bg1"/>
                </a:solidFill>
              </a:rPr>
              <a:t> Antonio BONET, Juan MARTINEZ DE ARAGÓN, Josu G. ALDAY</a:t>
            </a:r>
            <a:endParaRPr lang="it-IT" sz="1800" dirty="0">
              <a:solidFill>
                <a:schemeClr val="bg1"/>
              </a:solidFill>
            </a:endParaRPr>
          </a:p>
          <a:p>
            <a:endParaRPr lang="it-IT" sz="2100" dirty="0">
              <a:solidFill>
                <a:srgbClr val="93B5EA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BF7BBCC-A085-493E-83D9-01D4F8E889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" r="2807" b="1446"/>
          <a:stretch/>
        </p:blipFill>
        <p:spPr>
          <a:xfrm>
            <a:off x="-10649" y="1"/>
            <a:ext cx="4690532" cy="6858000"/>
          </a:xfrm>
          <a:prstGeom prst="rect">
            <a:avLst/>
          </a:prstGeom>
        </p:spPr>
      </p:pic>
      <p:pic>
        <p:nvPicPr>
          <p:cNvPr id="6" name="Immagine 5" descr="Immagine che contiene natura, esterni, acqua, cascata&#10;&#10;Descrizione generata automaticamente">
            <a:extLst>
              <a:ext uri="{FF2B5EF4-FFF2-40B4-BE49-F238E27FC236}">
                <a16:creationId xmlns:a16="http://schemas.microsoft.com/office/drawing/2014/main" id="{65843D2A-3FD5-8842-A5F4-C4DCB02789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118"/>
          <a:stretch/>
        </p:blipFill>
        <p:spPr>
          <a:xfrm rot="5400000">
            <a:off x="-535781" y="535781"/>
            <a:ext cx="6858000" cy="5786438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D00CD043-6D71-364B-87A9-2531405F1C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6402" y="5431733"/>
            <a:ext cx="1422400" cy="1422400"/>
          </a:xfrm>
          <a:prstGeom prst="rect">
            <a:avLst/>
          </a:prstGeom>
        </p:spPr>
      </p:pic>
      <p:pic>
        <p:nvPicPr>
          <p:cNvPr id="26" name="Immagine 25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B6D6994A-5A5C-6145-90C2-A1DE4B97F8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5581" y="5451795"/>
            <a:ext cx="1524000" cy="1320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4760" y="5354423"/>
            <a:ext cx="3035300" cy="148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521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9E2CEDB-33A4-9F45-A7B4-2671B9A98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243349" y="-190500"/>
            <a:ext cx="10353762" cy="1257300"/>
          </a:xfrm>
          <a:noFill/>
        </p:spPr>
        <p:txBody>
          <a:bodyPr/>
          <a:lstStyle/>
          <a:p>
            <a:r>
              <a:rPr lang="it-IT" dirty="0" err="1">
                <a:solidFill>
                  <a:schemeClr val="bg1"/>
                </a:solidFill>
              </a:rPr>
              <a:t>Introduccíon</a:t>
            </a:r>
            <a:endParaRPr lang="it-IT" dirty="0">
              <a:solidFill>
                <a:schemeClr val="bg1"/>
              </a:solidFill>
            </a:endParaRPr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58A2E69A-A5C1-274E-97FA-7B25A4D05CA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17384049"/>
              </p:ext>
            </p:extLst>
          </p:nvPr>
        </p:nvGraphicFramePr>
        <p:xfrm>
          <a:off x="-3919581" y="809625"/>
          <a:ext cx="11706225" cy="579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Immagine 7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4FB26CA7-A75D-8F48-8208-DA49541E75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4763" y="936517"/>
            <a:ext cx="8198538" cy="417840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74AD73A2-8C37-E443-B994-F4F774C3AF4D}"/>
              </a:ext>
            </a:extLst>
          </p:cNvPr>
          <p:cNvSpPr txBox="1"/>
          <p:nvPr/>
        </p:nvSpPr>
        <p:spPr>
          <a:xfrm>
            <a:off x="7115175" y="5296581"/>
            <a:ext cx="57435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>
                <a:solidFill>
                  <a:srgbClr val="1F78BC"/>
                </a:solidFill>
              </a:rPr>
              <a:t>https</a:t>
            </a:r>
            <a:r>
              <a:rPr lang="it-IT" sz="1200" dirty="0">
                <a:solidFill>
                  <a:srgbClr val="1F78BC"/>
                </a:solidFill>
              </a:rPr>
              <a:t>://</a:t>
            </a:r>
            <a:r>
              <a:rPr lang="it-IT" sz="1200" dirty="0" err="1">
                <a:solidFill>
                  <a:srgbClr val="1F78BC"/>
                </a:solidFill>
              </a:rPr>
              <a:t>www.dataversity.net</a:t>
            </a:r>
            <a:r>
              <a:rPr lang="it-IT" sz="1200" dirty="0">
                <a:solidFill>
                  <a:srgbClr val="1F78BC"/>
                </a:solidFill>
              </a:rPr>
              <a:t>/from-a-single-</a:t>
            </a:r>
            <a:r>
              <a:rPr lang="it-IT" sz="1200" dirty="0" err="1">
                <a:solidFill>
                  <a:srgbClr val="1F78BC"/>
                </a:solidFill>
              </a:rPr>
              <a:t>decision</a:t>
            </a:r>
            <a:r>
              <a:rPr lang="it-IT" sz="1200" dirty="0">
                <a:solidFill>
                  <a:srgbClr val="1F78BC"/>
                </a:solidFill>
              </a:rPr>
              <a:t>-</a:t>
            </a:r>
            <a:r>
              <a:rPr lang="it-IT" sz="1200" dirty="0" err="1">
                <a:solidFill>
                  <a:srgbClr val="1F78BC"/>
                </a:solidFill>
              </a:rPr>
              <a:t>tree</a:t>
            </a:r>
            <a:r>
              <a:rPr lang="it-IT" sz="1200" dirty="0">
                <a:solidFill>
                  <a:srgbClr val="1F78BC"/>
                </a:solidFill>
              </a:rPr>
              <a:t>-to-a-random-</a:t>
            </a:r>
            <a:r>
              <a:rPr lang="it-IT" sz="1200" dirty="0" err="1">
                <a:solidFill>
                  <a:srgbClr val="1F78BC"/>
                </a:solidFill>
              </a:rPr>
              <a:t>forest</a:t>
            </a:r>
            <a:r>
              <a:rPr lang="it-IT" sz="1200" dirty="0">
                <a:solidFill>
                  <a:srgbClr val="1F78BC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70775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CC5EDD8-E6BD-CB49-BE1A-167725CE6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graphicFrame>
        <p:nvGraphicFramePr>
          <p:cNvPr id="48" name="Segnaposto contenuto 47">
            <a:extLst>
              <a:ext uri="{FF2B5EF4-FFF2-40B4-BE49-F238E27FC236}">
                <a16:creationId xmlns:a16="http://schemas.microsoft.com/office/drawing/2014/main" id="{78DFF744-901B-664A-B3ED-119401BF388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9934417"/>
              </p:ext>
            </p:extLst>
          </p:nvPr>
        </p:nvGraphicFramePr>
        <p:xfrm>
          <a:off x="5794563" y="3585567"/>
          <a:ext cx="6470615" cy="25058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4" name="Groupe 75">
            <a:extLst>
              <a:ext uri="{FF2B5EF4-FFF2-40B4-BE49-F238E27FC236}">
                <a16:creationId xmlns:a16="http://schemas.microsoft.com/office/drawing/2014/main" id="{3C553777-D9AF-FE4D-8829-239579DE50DF}"/>
              </a:ext>
            </a:extLst>
          </p:cNvPr>
          <p:cNvGrpSpPr/>
          <p:nvPr/>
        </p:nvGrpSpPr>
        <p:grpSpPr>
          <a:xfrm>
            <a:off x="-60576" y="1190502"/>
            <a:ext cx="5989890" cy="5149110"/>
            <a:chOff x="2040363" y="576091"/>
            <a:chExt cx="6572395" cy="5615940"/>
          </a:xfrm>
        </p:grpSpPr>
        <p:pic>
          <p:nvPicPr>
            <p:cNvPr id="5" name="Picture 19" descr="Afficher l'image d'origine">
              <a:extLst>
                <a:ext uri="{FF2B5EF4-FFF2-40B4-BE49-F238E27FC236}">
                  <a16:creationId xmlns:a16="http://schemas.microsoft.com/office/drawing/2014/main" id="{86B48BDF-AB84-3A4E-BEEA-326A21FD6D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13381" y="576091"/>
              <a:ext cx="976941" cy="8458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17">
              <a:extLst>
                <a:ext uri="{FF2B5EF4-FFF2-40B4-BE49-F238E27FC236}">
                  <a16:creationId xmlns:a16="http://schemas.microsoft.com/office/drawing/2014/main" id="{9DCDF789-4E79-034A-B925-0D91663174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0446" y="606182"/>
              <a:ext cx="915045" cy="5873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74DB2B0A-EBA9-104B-B243-7D09C7EA083D}"/>
                </a:ext>
              </a:extLst>
            </p:cNvPr>
            <p:cNvGrpSpPr/>
            <p:nvPr/>
          </p:nvGrpSpPr>
          <p:grpSpPr>
            <a:xfrm>
              <a:off x="2241930" y="754286"/>
              <a:ext cx="1239442" cy="934002"/>
              <a:chOff x="2437610" y="502607"/>
              <a:chExt cx="1278379" cy="955807"/>
            </a:xfrm>
          </p:grpSpPr>
          <p:pic>
            <p:nvPicPr>
              <p:cNvPr id="43" name="Picture 8" descr="Afficher l'image d'origine">
                <a:extLst>
                  <a:ext uri="{FF2B5EF4-FFF2-40B4-BE49-F238E27FC236}">
                    <a16:creationId xmlns:a16="http://schemas.microsoft.com/office/drawing/2014/main" id="{5E9A4572-B1E2-8140-877D-78DA1DCDB4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37610" y="502607"/>
                <a:ext cx="1278379" cy="9558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14" descr="Résultat de recherche d'images pour &quot;genetic amplification&quot;">
                <a:extLst>
                  <a:ext uri="{FF2B5EF4-FFF2-40B4-BE49-F238E27FC236}">
                    <a16:creationId xmlns:a16="http://schemas.microsoft.com/office/drawing/2014/main" id="{3ACF838F-DC01-984C-80A7-7351670B027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94044" y="788865"/>
                <a:ext cx="435312" cy="484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" name="Picture 14" descr="Résultat de recherche d'images pour &quot;genetic amplification&quot;">
                <a:extLst>
                  <a:ext uri="{FF2B5EF4-FFF2-40B4-BE49-F238E27FC236}">
                    <a16:creationId xmlns:a16="http://schemas.microsoft.com/office/drawing/2014/main" id="{448FA76F-BDEF-FA42-9FFA-12502FAE908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365022">
                <a:off x="2843535" y="991511"/>
                <a:ext cx="314351" cy="3473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8" name="Arc 34">
              <a:extLst>
                <a:ext uri="{FF2B5EF4-FFF2-40B4-BE49-F238E27FC236}">
                  <a16:creationId xmlns:a16="http://schemas.microsoft.com/office/drawing/2014/main" id="{0474EAAE-4FA3-A345-ABD0-C3A7BE3E57C5}"/>
                </a:ext>
              </a:extLst>
            </p:cNvPr>
            <p:cNvSpPr/>
            <p:nvPr/>
          </p:nvSpPr>
          <p:spPr>
            <a:xfrm rot="4322606">
              <a:off x="2316479" y="1214998"/>
              <a:ext cx="5066299" cy="4887036"/>
            </a:xfrm>
            <a:prstGeom prst="arc">
              <a:avLst>
                <a:gd name="adj1" fmla="val 15548228"/>
                <a:gd name="adj2" fmla="val 19885492"/>
              </a:avLst>
            </a:prstGeom>
            <a:ln w="508000"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9" name="Groupe 35">
              <a:extLst>
                <a:ext uri="{FF2B5EF4-FFF2-40B4-BE49-F238E27FC236}">
                  <a16:creationId xmlns:a16="http://schemas.microsoft.com/office/drawing/2014/main" id="{6DDF0172-EFDF-3842-BFC8-65B6D6208AB2}"/>
                </a:ext>
              </a:extLst>
            </p:cNvPr>
            <p:cNvGrpSpPr/>
            <p:nvPr/>
          </p:nvGrpSpPr>
          <p:grpSpPr>
            <a:xfrm>
              <a:off x="2368897" y="1263967"/>
              <a:ext cx="5026665" cy="4925569"/>
              <a:chOff x="1763688" y="764704"/>
              <a:chExt cx="5184576" cy="5040560"/>
            </a:xfrm>
          </p:grpSpPr>
          <p:sp>
            <p:nvSpPr>
              <p:cNvPr id="41" name="Arc 65">
                <a:extLst>
                  <a:ext uri="{FF2B5EF4-FFF2-40B4-BE49-F238E27FC236}">
                    <a16:creationId xmlns:a16="http://schemas.microsoft.com/office/drawing/2014/main" id="{E2124DC4-2E1D-554B-9C22-5BF5E9E29B13}"/>
                  </a:ext>
                </a:extLst>
              </p:cNvPr>
              <p:cNvSpPr/>
              <p:nvPr/>
            </p:nvSpPr>
            <p:spPr>
              <a:xfrm>
                <a:off x="1763688" y="764704"/>
                <a:ext cx="5184576" cy="5040560"/>
              </a:xfrm>
              <a:prstGeom prst="arc">
                <a:avLst>
                  <a:gd name="adj1" fmla="val 13273765"/>
                  <a:gd name="adj2" fmla="val 19233090"/>
                </a:avLst>
              </a:prstGeom>
              <a:ln w="508000"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2" name="Triangle isocèle 66">
                <a:extLst>
                  <a:ext uri="{FF2B5EF4-FFF2-40B4-BE49-F238E27FC236}">
                    <a16:creationId xmlns:a16="http://schemas.microsoft.com/office/drawing/2014/main" id="{FF6E2AB2-E93E-DB4F-A5D2-BACBC1DC9B56}"/>
                  </a:ext>
                </a:extLst>
              </p:cNvPr>
              <p:cNvSpPr/>
              <p:nvPr/>
            </p:nvSpPr>
            <p:spPr>
              <a:xfrm rot="8226654">
                <a:off x="6174692" y="1614106"/>
                <a:ext cx="514800" cy="293875"/>
              </a:xfrm>
              <a:prstGeom prst="triangl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0" name="Triangle isocèle 36">
              <a:extLst>
                <a:ext uri="{FF2B5EF4-FFF2-40B4-BE49-F238E27FC236}">
                  <a16:creationId xmlns:a16="http://schemas.microsoft.com/office/drawing/2014/main" id="{93124C4A-D797-4640-81E7-17E0C05C484E}"/>
                </a:ext>
              </a:extLst>
            </p:cNvPr>
            <p:cNvSpPr/>
            <p:nvPr/>
          </p:nvSpPr>
          <p:spPr>
            <a:xfrm rot="13195055">
              <a:off x="6327831" y="5346426"/>
              <a:ext cx="499120" cy="287171"/>
            </a:xfrm>
            <a:prstGeom prst="triangle">
              <a:avLst/>
            </a:prstGeom>
            <a:solidFill>
              <a:schemeClr val="tx1">
                <a:lumMod val="65000"/>
              </a:schemeClr>
            </a:solidFill>
            <a:ln>
              <a:solidFill>
                <a:schemeClr val="tx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1" name="Groupe 1">
              <a:extLst>
                <a:ext uri="{FF2B5EF4-FFF2-40B4-BE49-F238E27FC236}">
                  <a16:creationId xmlns:a16="http://schemas.microsoft.com/office/drawing/2014/main" id="{7EB310FD-63FC-2142-AB30-E13EC0C76D2E}"/>
                </a:ext>
              </a:extLst>
            </p:cNvPr>
            <p:cNvGrpSpPr/>
            <p:nvPr/>
          </p:nvGrpSpPr>
          <p:grpSpPr>
            <a:xfrm>
              <a:off x="2040363" y="1129501"/>
              <a:ext cx="5184769" cy="4916807"/>
              <a:chOff x="1561710" y="418159"/>
              <a:chExt cx="5347647" cy="5031594"/>
            </a:xfrm>
          </p:grpSpPr>
          <p:sp>
            <p:nvSpPr>
              <p:cNvPr id="39" name="Arc 63">
                <a:extLst>
                  <a:ext uri="{FF2B5EF4-FFF2-40B4-BE49-F238E27FC236}">
                    <a16:creationId xmlns:a16="http://schemas.microsoft.com/office/drawing/2014/main" id="{C213F878-63E7-0D49-8CE3-BCBC9E90177A}"/>
                  </a:ext>
                </a:extLst>
              </p:cNvPr>
              <p:cNvSpPr/>
              <p:nvPr/>
            </p:nvSpPr>
            <p:spPr>
              <a:xfrm rot="13365856">
                <a:off x="1561710" y="418159"/>
                <a:ext cx="5347647" cy="5031594"/>
              </a:xfrm>
              <a:prstGeom prst="arc">
                <a:avLst>
                  <a:gd name="adj1" fmla="val 11474976"/>
                  <a:gd name="adj2" fmla="val 15648177"/>
                </a:avLst>
              </a:prstGeom>
              <a:ln w="508000">
                <a:solidFill>
                  <a:srgbClr val="A9DA7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0" name="Triangle isocèle 64">
                <a:extLst>
                  <a:ext uri="{FF2B5EF4-FFF2-40B4-BE49-F238E27FC236}">
                    <a16:creationId xmlns:a16="http://schemas.microsoft.com/office/drawing/2014/main" id="{01362E6A-33DC-6941-BB39-CED5494E783F}"/>
                  </a:ext>
                </a:extLst>
              </p:cNvPr>
              <p:cNvSpPr/>
              <p:nvPr/>
            </p:nvSpPr>
            <p:spPr>
              <a:xfrm rot="18149170">
                <a:off x="2479404" y="4813498"/>
                <a:ext cx="514800" cy="293875"/>
              </a:xfrm>
              <a:prstGeom prst="triangle">
                <a:avLst/>
              </a:prstGeom>
              <a:solidFill>
                <a:srgbClr val="A9DA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2" name="Arc 38">
              <a:extLst>
                <a:ext uri="{FF2B5EF4-FFF2-40B4-BE49-F238E27FC236}">
                  <a16:creationId xmlns:a16="http://schemas.microsoft.com/office/drawing/2014/main" id="{2AEDD6BC-3015-F447-8AEA-6D6B1B7F2773}"/>
                </a:ext>
              </a:extLst>
            </p:cNvPr>
            <p:cNvSpPr/>
            <p:nvPr/>
          </p:nvSpPr>
          <p:spPr>
            <a:xfrm rot="17322135">
              <a:off x="2382944" y="1155171"/>
              <a:ext cx="5066299" cy="4887036"/>
            </a:xfrm>
            <a:prstGeom prst="arc">
              <a:avLst>
                <a:gd name="adj1" fmla="val 13094867"/>
                <a:gd name="adj2" fmla="val 16755682"/>
              </a:avLst>
            </a:prstGeom>
            <a:ln w="5080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3" name="Groupe 40">
              <a:extLst>
                <a:ext uri="{FF2B5EF4-FFF2-40B4-BE49-F238E27FC236}">
                  <a16:creationId xmlns:a16="http://schemas.microsoft.com/office/drawing/2014/main" id="{B00D9666-D888-374B-9060-583E0171FE39}"/>
                </a:ext>
              </a:extLst>
            </p:cNvPr>
            <p:cNvGrpSpPr/>
            <p:nvPr/>
          </p:nvGrpSpPr>
          <p:grpSpPr>
            <a:xfrm>
              <a:off x="2564000" y="1149193"/>
              <a:ext cx="2164259" cy="985114"/>
              <a:chOff x="64380" y="1749950"/>
              <a:chExt cx="2232248" cy="1008112"/>
            </a:xfrm>
          </p:grpSpPr>
          <p:sp>
            <p:nvSpPr>
              <p:cNvPr id="37" name="Ellipse 59">
                <a:extLst>
                  <a:ext uri="{FF2B5EF4-FFF2-40B4-BE49-F238E27FC236}">
                    <a16:creationId xmlns:a16="http://schemas.microsoft.com/office/drawing/2014/main" id="{E809A379-FD43-CF45-B489-1FF9212B09F7}"/>
                  </a:ext>
                </a:extLst>
              </p:cNvPr>
              <p:cNvSpPr/>
              <p:nvPr/>
            </p:nvSpPr>
            <p:spPr>
              <a:xfrm>
                <a:off x="675600" y="1749950"/>
                <a:ext cx="1008112" cy="1008112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  <a:alpha val="8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8" name="ZoneTexte 60">
                <a:extLst>
                  <a:ext uri="{FF2B5EF4-FFF2-40B4-BE49-F238E27FC236}">
                    <a16:creationId xmlns:a16="http://schemas.microsoft.com/office/drawing/2014/main" id="{9F6ACB9F-36C8-0C4A-B440-497B6DBC8271}"/>
                  </a:ext>
                </a:extLst>
              </p:cNvPr>
              <p:cNvSpPr txBox="1"/>
              <p:nvPr/>
            </p:nvSpPr>
            <p:spPr>
              <a:xfrm>
                <a:off x="64380" y="2109990"/>
                <a:ext cx="223224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200" b="1" dirty="0">
                    <a:solidFill>
                      <a:schemeClr val="bg1"/>
                    </a:solidFill>
                    <a:cs typeface="Arial" pitchFamily="34" charset="0"/>
                  </a:rPr>
                  <a:t>DNA extraction</a:t>
                </a:r>
              </a:p>
            </p:txBody>
          </p:sp>
        </p:grpSp>
        <p:grpSp>
          <p:nvGrpSpPr>
            <p:cNvPr id="14" name="Groupe 41">
              <a:extLst>
                <a:ext uri="{FF2B5EF4-FFF2-40B4-BE49-F238E27FC236}">
                  <a16:creationId xmlns:a16="http://schemas.microsoft.com/office/drawing/2014/main" id="{A209D72C-7896-6043-906F-115D81E76123}"/>
                </a:ext>
              </a:extLst>
            </p:cNvPr>
            <p:cNvGrpSpPr/>
            <p:nvPr/>
          </p:nvGrpSpPr>
          <p:grpSpPr>
            <a:xfrm>
              <a:off x="5016753" y="1055001"/>
              <a:ext cx="2164259" cy="985114"/>
              <a:chOff x="5616455" y="1338738"/>
              <a:chExt cx="2232248" cy="1008112"/>
            </a:xfrm>
          </p:grpSpPr>
          <p:sp>
            <p:nvSpPr>
              <p:cNvPr id="35" name="Ellipse 57">
                <a:extLst>
                  <a:ext uri="{FF2B5EF4-FFF2-40B4-BE49-F238E27FC236}">
                    <a16:creationId xmlns:a16="http://schemas.microsoft.com/office/drawing/2014/main" id="{E8FE8555-3EE1-EE41-8C4D-7936D7CBDB8C}"/>
                  </a:ext>
                </a:extLst>
              </p:cNvPr>
              <p:cNvSpPr/>
              <p:nvPr/>
            </p:nvSpPr>
            <p:spPr>
              <a:xfrm>
                <a:off x="6214291" y="1338738"/>
                <a:ext cx="1008112" cy="1008112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  <a:alpha val="8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6" name="ZoneTexte 58">
                <a:extLst>
                  <a:ext uri="{FF2B5EF4-FFF2-40B4-BE49-F238E27FC236}">
                    <a16:creationId xmlns:a16="http://schemas.microsoft.com/office/drawing/2014/main" id="{CCE5FCB4-8A4A-564D-A446-0F9FE0C86AAC}"/>
                  </a:ext>
                </a:extLst>
              </p:cNvPr>
              <p:cNvSpPr txBox="1"/>
              <p:nvPr/>
            </p:nvSpPr>
            <p:spPr>
              <a:xfrm>
                <a:off x="5616455" y="1714220"/>
                <a:ext cx="223224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200" b="1" dirty="0" err="1">
                    <a:solidFill>
                      <a:schemeClr val="bg1"/>
                    </a:solidFill>
                    <a:cs typeface="Arial" pitchFamily="34" charset="0"/>
                  </a:rPr>
                  <a:t>Sequencing</a:t>
                </a:r>
                <a:endParaRPr lang="fr-FR" sz="1200" b="1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</p:grpSp>
        <p:grpSp>
          <p:nvGrpSpPr>
            <p:cNvPr id="15" name="Groupe 43">
              <a:extLst>
                <a:ext uri="{FF2B5EF4-FFF2-40B4-BE49-F238E27FC236}">
                  <a16:creationId xmlns:a16="http://schemas.microsoft.com/office/drawing/2014/main" id="{C6A279A8-5347-6448-B47B-A95F42CB886C}"/>
                </a:ext>
              </a:extLst>
            </p:cNvPr>
            <p:cNvGrpSpPr/>
            <p:nvPr/>
          </p:nvGrpSpPr>
          <p:grpSpPr>
            <a:xfrm>
              <a:off x="3767499" y="843905"/>
              <a:ext cx="2164259" cy="985114"/>
              <a:chOff x="-230764" y="1844824"/>
              <a:chExt cx="2232248" cy="1008112"/>
            </a:xfrm>
          </p:grpSpPr>
          <p:sp>
            <p:nvSpPr>
              <p:cNvPr id="33" name="Ellipse 53">
                <a:extLst>
                  <a:ext uri="{FF2B5EF4-FFF2-40B4-BE49-F238E27FC236}">
                    <a16:creationId xmlns:a16="http://schemas.microsoft.com/office/drawing/2014/main" id="{4AE8E132-BEB9-5C49-B504-AECE24D1441B}"/>
                  </a:ext>
                </a:extLst>
              </p:cNvPr>
              <p:cNvSpPr/>
              <p:nvPr/>
            </p:nvSpPr>
            <p:spPr>
              <a:xfrm>
                <a:off x="367072" y="1844824"/>
                <a:ext cx="1008112" cy="1008112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  <a:alpha val="8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4" name="ZoneTexte 54">
                <a:extLst>
                  <a:ext uri="{FF2B5EF4-FFF2-40B4-BE49-F238E27FC236}">
                    <a16:creationId xmlns:a16="http://schemas.microsoft.com/office/drawing/2014/main" id="{AA6330A1-F36C-B44E-A289-98EB5482BEDA}"/>
                  </a:ext>
                </a:extLst>
              </p:cNvPr>
              <p:cNvSpPr txBox="1"/>
              <p:nvPr/>
            </p:nvSpPr>
            <p:spPr>
              <a:xfrm>
                <a:off x="-230764" y="2204864"/>
                <a:ext cx="223224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200" b="1" dirty="0">
                    <a:solidFill>
                      <a:schemeClr val="bg1"/>
                    </a:solidFill>
                    <a:cs typeface="Arial" pitchFamily="34" charset="0"/>
                  </a:rPr>
                  <a:t>Amplification</a:t>
                </a:r>
              </a:p>
              <a:p>
                <a:pPr algn="ctr"/>
                <a:r>
                  <a:rPr lang="fr-FR" sz="1200" b="1" dirty="0">
                    <a:solidFill>
                      <a:schemeClr val="bg1"/>
                    </a:solidFill>
                    <a:cs typeface="Arial" pitchFamily="34" charset="0"/>
                  </a:rPr>
                  <a:t>of </a:t>
                </a:r>
                <a:r>
                  <a:rPr lang="fr-FR" sz="1200" b="1" dirty="0" err="1">
                    <a:solidFill>
                      <a:schemeClr val="bg1"/>
                    </a:solidFill>
                    <a:cs typeface="Arial" pitchFamily="34" charset="0"/>
                  </a:rPr>
                  <a:t>barcode</a:t>
                </a:r>
                <a:r>
                  <a:rPr lang="fr-FR" sz="1200" b="1" dirty="0">
                    <a:solidFill>
                      <a:schemeClr val="bg1"/>
                    </a:solidFill>
                    <a:cs typeface="Arial" pitchFamily="34" charset="0"/>
                  </a:rPr>
                  <a:t> </a:t>
                </a:r>
                <a:r>
                  <a:rPr lang="fr-FR" sz="1200" b="1" dirty="0" err="1">
                    <a:solidFill>
                      <a:schemeClr val="bg1"/>
                    </a:solidFill>
                    <a:cs typeface="Arial" pitchFamily="34" charset="0"/>
                  </a:rPr>
                  <a:t>region</a:t>
                </a:r>
                <a:r>
                  <a:rPr lang="fr-FR" sz="1200" b="1" dirty="0">
                    <a:solidFill>
                      <a:schemeClr val="bg1"/>
                    </a:solidFill>
                    <a:cs typeface="Arial" pitchFamily="34" charset="0"/>
                  </a:rPr>
                  <a:t> </a:t>
                </a:r>
              </a:p>
            </p:txBody>
          </p:sp>
        </p:grpSp>
        <p:grpSp>
          <p:nvGrpSpPr>
            <p:cNvPr id="16" name="Groupe 44">
              <a:extLst>
                <a:ext uri="{FF2B5EF4-FFF2-40B4-BE49-F238E27FC236}">
                  <a16:creationId xmlns:a16="http://schemas.microsoft.com/office/drawing/2014/main" id="{B7103A94-D0DA-474A-BC24-58E07816D685}"/>
                </a:ext>
              </a:extLst>
            </p:cNvPr>
            <p:cNvGrpSpPr/>
            <p:nvPr/>
          </p:nvGrpSpPr>
          <p:grpSpPr>
            <a:xfrm>
              <a:off x="6133790" y="2543436"/>
              <a:ext cx="2164259" cy="985114"/>
              <a:chOff x="5518903" y="1449988"/>
              <a:chExt cx="2232248" cy="1008112"/>
            </a:xfrm>
          </p:grpSpPr>
          <p:sp>
            <p:nvSpPr>
              <p:cNvPr id="31" name="Ellipse 51">
                <a:extLst>
                  <a:ext uri="{FF2B5EF4-FFF2-40B4-BE49-F238E27FC236}">
                    <a16:creationId xmlns:a16="http://schemas.microsoft.com/office/drawing/2014/main" id="{8BC5EE56-F2FC-CE48-A901-CE9CE7A249A9}"/>
                  </a:ext>
                </a:extLst>
              </p:cNvPr>
              <p:cNvSpPr/>
              <p:nvPr/>
            </p:nvSpPr>
            <p:spPr>
              <a:xfrm>
                <a:off x="6116739" y="1449988"/>
                <a:ext cx="1008112" cy="100811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  <a:alpha val="8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2" name="ZoneTexte 52">
                <a:extLst>
                  <a:ext uri="{FF2B5EF4-FFF2-40B4-BE49-F238E27FC236}">
                    <a16:creationId xmlns:a16="http://schemas.microsoft.com/office/drawing/2014/main" id="{AEBE1909-C636-044C-8C57-DCC8CAB9A690}"/>
                  </a:ext>
                </a:extLst>
              </p:cNvPr>
              <p:cNvSpPr txBox="1"/>
              <p:nvPr/>
            </p:nvSpPr>
            <p:spPr>
              <a:xfrm>
                <a:off x="5518903" y="1725720"/>
                <a:ext cx="223224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200" b="1" dirty="0" err="1">
                    <a:solidFill>
                      <a:schemeClr val="bg1"/>
                    </a:solidFill>
                    <a:cs typeface="Arial" pitchFamily="34" charset="0"/>
                  </a:rPr>
                  <a:t>Sequence</a:t>
                </a:r>
                <a:endParaRPr lang="fr-FR" sz="1200" b="1" dirty="0">
                  <a:solidFill>
                    <a:schemeClr val="bg1"/>
                  </a:solidFill>
                  <a:cs typeface="Arial" pitchFamily="34" charset="0"/>
                </a:endParaRPr>
              </a:p>
              <a:p>
                <a:pPr algn="ctr"/>
                <a:r>
                  <a:rPr lang="fr-FR" sz="1200" b="1" dirty="0" err="1">
                    <a:solidFill>
                      <a:schemeClr val="bg1"/>
                    </a:solidFill>
                    <a:cs typeface="Arial" pitchFamily="34" charset="0"/>
                  </a:rPr>
                  <a:t>Filtering</a:t>
                </a:r>
                <a:endParaRPr lang="fr-FR" sz="1200" b="1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</p:grpSp>
        <p:grpSp>
          <p:nvGrpSpPr>
            <p:cNvPr id="17" name="Groupe 45">
              <a:extLst>
                <a:ext uri="{FF2B5EF4-FFF2-40B4-BE49-F238E27FC236}">
                  <a16:creationId xmlns:a16="http://schemas.microsoft.com/office/drawing/2014/main" id="{7A6CAE78-0163-3745-9CED-21584D744F65}"/>
                </a:ext>
              </a:extLst>
            </p:cNvPr>
            <p:cNvGrpSpPr/>
            <p:nvPr/>
          </p:nvGrpSpPr>
          <p:grpSpPr>
            <a:xfrm>
              <a:off x="6194370" y="3563411"/>
              <a:ext cx="2164259" cy="985114"/>
              <a:chOff x="5437419" y="1235261"/>
              <a:chExt cx="2232248" cy="1008112"/>
            </a:xfrm>
          </p:grpSpPr>
          <p:sp>
            <p:nvSpPr>
              <p:cNvPr id="29" name="Ellipse 49">
                <a:extLst>
                  <a:ext uri="{FF2B5EF4-FFF2-40B4-BE49-F238E27FC236}">
                    <a16:creationId xmlns:a16="http://schemas.microsoft.com/office/drawing/2014/main" id="{4AF8D6CB-1991-634B-A061-E9CF98D0130D}"/>
                  </a:ext>
                </a:extLst>
              </p:cNvPr>
              <p:cNvSpPr/>
              <p:nvPr/>
            </p:nvSpPr>
            <p:spPr>
              <a:xfrm>
                <a:off x="6035255" y="1235261"/>
                <a:ext cx="1008112" cy="100811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  <a:alpha val="8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0" name="ZoneTexte 50">
                <a:extLst>
                  <a:ext uri="{FF2B5EF4-FFF2-40B4-BE49-F238E27FC236}">
                    <a16:creationId xmlns:a16="http://schemas.microsoft.com/office/drawing/2014/main" id="{8E461325-8798-1344-919D-311749176697}"/>
                  </a:ext>
                </a:extLst>
              </p:cNvPr>
              <p:cNvSpPr txBox="1"/>
              <p:nvPr/>
            </p:nvSpPr>
            <p:spPr>
              <a:xfrm>
                <a:off x="5437419" y="1541818"/>
                <a:ext cx="223224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200" b="1" dirty="0" err="1">
                    <a:solidFill>
                      <a:schemeClr val="bg1"/>
                    </a:solidFill>
                    <a:cs typeface="Arial" pitchFamily="34" charset="0"/>
                  </a:rPr>
                  <a:t>Clustering</a:t>
                </a:r>
                <a:endParaRPr lang="fr-FR" sz="1200" b="1" dirty="0">
                  <a:solidFill>
                    <a:schemeClr val="bg1"/>
                  </a:solidFill>
                  <a:cs typeface="Arial" pitchFamily="34" charset="0"/>
                </a:endParaRPr>
              </a:p>
              <a:p>
                <a:pPr algn="ctr"/>
                <a:r>
                  <a:rPr lang="fr-FR" sz="1200" b="1" dirty="0">
                    <a:solidFill>
                      <a:schemeClr val="bg1"/>
                    </a:solidFill>
                    <a:cs typeface="Arial" pitchFamily="34" charset="0"/>
                  </a:rPr>
                  <a:t>(</a:t>
                </a:r>
                <a:r>
                  <a:rPr lang="fr-FR" sz="1200" b="1" dirty="0" err="1">
                    <a:solidFill>
                      <a:schemeClr val="bg1"/>
                    </a:solidFill>
                    <a:cs typeface="Arial" pitchFamily="34" charset="0"/>
                  </a:rPr>
                  <a:t>OTUs</a:t>
                </a:r>
                <a:r>
                  <a:rPr lang="fr-FR" sz="1200" b="1" dirty="0">
                    <a:solidFill>
                      <a:schemeClr val="bg1"/>
                    </a:solidFill>
                    <a:cs typeface="Arial" pitchFamily="34" charset="0"/>
                  </a:rPr>
                  <a:t>)</a:t>
                </a:r>
              </a:p>
            </p:txBody>
          </p:sp>
        </p:grpSp>
        <p:grpSp>
          <p:nvGrpSpPr>
            <p:cNvPr id="18" name="Groupe 46">
              <a:extLst>
                <a:ext uri="{FF2B5EF4-FFF2-40B4-BE49-F238E27FC236}">
                  <a16:creationId xmlns:a16="http://schemas.microsoft.com/office/drawing/2014/main" id="{BA5600AA-F811-6D46-83DB-0A3AE619BBA4}"/>
                </a:ext>
              </a:extLst>
            </p:cNvPr>
            <p:cNvGrpSpPr/>
            <p:nvPr/>
          </p:nvGrpSpPr>
          <p:grpSpPr>
            <a:xfrm>
              <a:off x="5861074" y="4539526"/>
              <a:ext cx="2164259" cy="985114"/>
              <a:chOff x="5602706" y="1255277"/>
              <a:chExt cx="2232248" cy="1008112"/>
            </a:xfrm>
          </p:grpSpPr>
          <p:sp>
            <p:nvSpPr>
              <p:cNvPr id="27" name="Ellipse 47">
                <a:extLst>
                  <a:ext uri="{FF2B5EF4-FFF2-40B4-BE49-F238E27FC236}">
                    <a16:creationId xmlns:a16="http://schemas.microsoft.com/office/drawing/2014/main" id="{70EBCCCC-196C-D843-AF4C-B3CA06862F3B}"/>
                  </a:ext>
                </a:extLst>
              </p:cNvPr>
              <p:cNvSpPr/>
              <p:nvPr/>
            </p:nvSpPr>
            <p:spPr>
              <a:xfrm>
                <a:off x="6200542" y="1255277"/>
                <a:ext cx="1008112" cy="100811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  <a:alpha val="8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8" name="ZoneTexte 48">
                <a:extLst>
                  <a:ext uri="{FF2B5EF4-FFF2-40B4-BE49-F238E27FC236}">
                    <a16:creationId xmlns:a16="http://schemas.microsoft.com/office/drawing/2014/main" id="{C34C1109-2945-A746-8414-8CC0106228DA}"/>
                  </a:ext>
                </a:extLst>
              </p:cNvPr>
              <p:cNvSpPr txBox="1"/>
              <p:nvPr/>
            </p:nvSpPr>
            <p:spPr>
              <a:xfrm>
                <a:off x="5602706" y="1519900"/>
                <a:ext cx="223224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200" b="1" dirty="0" err="1">
                    <a:solidFill>
                      <a:schemeClr val="bg1"/>
                    </a:solidFill>
                    <a:cs typeface="Arial" pitchFamily="34" charset="0"/>
                  </a:rPr>
                  <a:t>Taxonomic</a:t>
                </a:r>
                <a:r>
                  <a:rPr lang="fr-FR" sz="1200" b="1" dirty="0">
                    <a:solidFill>
                      <a:schemeClr val="bg1"/>
                    </a:solidFill>
                    <a:cs typeface="Arial" pitchFamily="34" charset="0"/>
                  </a:rPr>
                  <a:t> </a:t>
                </a:r>
              </a:p>
              <a:p>
                <a:pPr algn="ctr"/>
                <a:r>
                  <a:rPr lang="fr-FR" sz="1200" b="1" dirty="0">
                    <a:solidFill>
                      <a:schemeClr val="bg1"/>
                    </a:solidFill>
                    <a:cs typeface="Arial" pitchFamily="34" charset="0"/>
                  </a:rPr>
                  <a:t>assignation</a:t>
                </a:r>
              </a:p>
            </p:txBody>
          </p:sp>
        </p:grpSp>
        <p:sp>
          <p:nvSpPr>
            <p:cNvPr id="19" name="Triangle isocèle 10">
              <a:extLst>
                <a:ext uri="{FF2B5EF4-FFF2-40B4-BE49-F238E27FC236}">
                  <a16:creationId xmlns:a16="http://schemas.microsoft.com/office/drawing/2014/main" id="{98CDEA4E-E11F-1A47-936E-EB65227835A3}"/>
                </a:ext>
              </a:extLst>
            </p:cNvPr>
            <p:cNvSpPr/>
            <p:nvPr/>
          </p:nvSpPr>
          <p:spPr>
            <a:xfrm rot="1596855">
              <a:off x="2570885" y="2181159"/>
              <a:ext cx="499120" cy="287171"/>
            </a:xfrm>
            <a:prstGeom prst="triangl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ZoneTexte 15">
              <a:extLst>
                <a:ext uri="{FF2B5EF4-FFF2-40B4-BE49-F238E27FC236}">
                  <a16:creationId xmlns:a16="http://schemas.microsoft.com/office/drawing/2014/main" id="{281FF72B-69A2-5244-A29F-513BBA1C83C9}"/>
                </a:ext>
              </a:extLst>
            </p:cNvPr>
            <p:cNvSpPr txBox="1"/>
            <p:nvPr/>
          </p:nvSpPr>
          <p:spPr>
            <a:xfrm>
              <a:off x="3778556" y="2058433"/>
              <a:ext cx="2298720" cy="1604218"/>
            </a:xfrm>
            <a:prstGeom prst="rect">
              <a:avLst/>
            </a:prstGeom>
            <a:ln w="50800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>
              <a:prstTxWarp prst="textArchUp">
                <a:avLst>
                  <a:gd name="adj" fmla="val 12356427"/>
                </a:avLst>
              </a:prstTxWarp>
            </a:bodyPr>
            <a:lstStyle>
              <a:defPPr>
                <a:defRPr lang="fr-FR"/>
              </a:defPPr>
              <a:lvl1pPr algn="ctr"/>
            </a:lstStyle>
            <a:p>
              <a:r>
                <a:rPr lang="fr-FR" sz="2400" b="1" dirty="0" err="1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Genetic</a:t>
              </a:r>
              <a:r>
                <a:rPr lang="fr-FR" sz="2400" b="1" dirty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 </a:t>
              </a:r>
              <a:r>
                <a:rPr lang="fr-FR" sz="2400" b="1" dirty="0" err="1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analysis</a:t>
              </a:r>
              <a:endParaRPr lang="fr-FR" sz="2400" b="1" dirty="0">
                <a:solidFill>
                  <a:schemeClr val="accent6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21" name="ZoneTexte 16">
              <a:extLst>
                <a:ext uri="{FF2B5EF4-FFF2-40B4-BE49-F238E27FC236}">
                  <a16:creationId xmlns:a16="http://schemas.microsoft.com/office/drawing/2014/main" id="{AB2A4701-7072-9F42-9E49-7999F4BE5358}"/>
                </a:ext>
              </a:extLst>
            </p:cNvPr>
            <p:cNvSpPr txBox="1"/>
            <p:nvPr/>
          </p:nvSpPr>
          <p:spPr>
            <a:xfrm rot="5816141">
              <a:off x="4239082" y="3002459"/>
              <a:ext cx="2316844" cy="1558236"/>
            </a:xfrm>
            <a:prstGeom prst="rect">
              <a:avLst/>
            </a:prstGeom>
            <a:ln w="50800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>
              <a:prstTxWarp prst="textArchUp">
                <a:avLst/>
              </a:prstTxWarp>
            </a:bodyPr>
            <a:lstStyle>
              <a:defPPr>
                <a:defRPr lang="fr-FR"/>
              </a:defPPr>
              <a:lvl1pPr algn="ctr"/>
            </a:lstStyle>
            <a:p>
              <a:r>
                <a:rPr lang="fr-FR" sz="2400" b="1" dirty="0" err="1">
                  <a:solidFill>
                    <a:schemeClr val="tx2">
                      <a:lumMod val="90000"/>
                    </a:schemeClr>
                  </a:solidFill>
                </a:rPr>
                <a:t>Bioinformatic</a:t>
              </a:r>
              <a:endParaRPr lang="fr-FR" sz="2400" b="1" dirty="0">
                <a:solidFill>
                  <a:schemeClr val="tx2">
                    <a:lumMod val="90000"/>
                  </a:schemeClr>
                </a:solidFill>
              </a:endParaRPr>
            </a:p>
            <a:p>
              <a:r>
                <a:rPr lang="fr-FR" sz="2400" b="1" dirty="0" err="1">
                  <a:solidFill>
                    <a:schemeClr val="tx2">
                      <a:lumMod val="90000"/>
                    </a:schemeClr>
                  </a:solidFill>
                </a:rPr>
                <a:t>analysis</a:t>
              </a:r>
              <a:endParaRPr lang="fr-FR" sz="2400" b="1" dirty="0">
                <a:solidFill>
                  <a:schemeClr val="tx2">
                    <a:lumMod val="90000"/>
                  </a:schemeClr>
                </a:solidFill>
              </a:endParaRPr>
            </a:p>
          </p:txBody>
        </p:sp>
        <p:sp>
          <p:nvSpPr>
            <p:cNvPr id="22" name="ZoneTexte 17">
              <a:extLst>
                <a:ext uri="{FF2B5EF4-FFF2-40B4-BE49-F238E27FC236}">
                  <a16:creationId xmlns:a16="http://schemas.microsoft.com/office/drawing/2014/main" id="{FAF84A9F-AA1F-5247-8479-46E34ABBF7F4}"/>
                </a:ext>
              </a:extLst>
            </p:cNvPr>
            <p:cNvSpPr txBox="1"/>
            <p:nvPr/>
          </p:nvSpPr>
          <p:spPr>
            <a:xfrm>
              <a:off x="3614158" y="5009607"/>
              <a:ext cx="2298720" cy="1182424"/>
            </a:xfrm>
            <a:prstGeom prst="rect">
              <a:avLst/>
            </a:prstGeom>
            <a:ln w="50800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>
              <a:prstTxWarp prst="textArchDown">
                <a:avLst/>
              </a:prstTxWarp>
            </a:bodyPr>
            <a:lstStyle>
              <a:defPPr>
                <a:defRPr lang="fr-FR"/>
              </a:defPPr>
              <a:lvl1pPr algn="ctr"/>
            </a:lstStyle>
            <a:p>
              <a:r>
                <a:rPr lang="fr-FR" sz="2400" b="1" dirty="0">
                  <a:solidFill>
                    <a:srgbClr val="408040"/>
                  </a:solidFill>
                </a:rPr>
                <a:t>Data analyses</a:t>
              </a:r>
            </a:p>
          </p:txBody>
        </p:sp>
        <p:sp>
          <p:nvSpPr>
            <p:cNvPr id="23" name="ZoneTexte 18">
              <a:extLst>
                <a:ext uri="{FF2B5EF4-FFF2-40B4-BE49-F238E27FC236}">
                  <a16:creationId xmlns:a16="http://schemas.microsoft.com/office/drawing/2014/main" id="{32378DFB-75BE-4D45-825A-B032FADC68AE}"/>
                </a:ext>
              </a:extLst>
            </p:cNvPr>
            <p:cNvSpPr txBox="1"/>
            <p:nvPr/>
          </p:nvSpPr>
          <p:spPr>
            <a:xfrm rot="16200000">
              <a:off x="2370047" y="2578712"/>
              <a:ext cx="2316844" cy="2053785"/>
            </a:xfrm>
            <a:prstGeom prst="rect">
              <a:avLst/>
            </a:prstGeom>
            <a:ln w="50800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>
              <a:prstTxWarp prst="textArchUp">
                <a:avLst/>
              </a:prstTxWarp>
            </a:bodyPr>
            <a:lstStyle>
              <a:defPPr>
                <a:defRPr lang="fr-FR"/>
              </a:defPPr>
              <a:lvl1pPr algn="ctr"/>
            </a:lstStyle>
            <a:p>
              <a:r>
                <a:rPr lang="fr-FR" sz="2400" b="1" dirty="0" err="1">
                  <a:solidFill>
                    <a:schemeClr val="accent1">
                      <a:lumMod val="75000"/>
                    </a:schemeClr>
                  </a:solidFill>
                </a:rPr>
                <a:t>Sampling</a:t>
              </a:r>
              <a:endParaRPr lang="fr-FR" sz="24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pic>
          <p:nvPicPr>
            <p:cNvPr id="24" name="Picture 4" descr="Fig-D-v1.0-EN">
              <a:extLst>
                <a:ext uri="{FF2B5EF4-FFF2-40B4-BE49-F238E27FC236}">
                  <a16:creationId xmlns:a16="http://schemas.microsoft.com/office/drawing/2014/main" id="{C87F3504-C119-5D44-9308-6CDAE465A4C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38" r="37634" b="72262"/>
            <a:stretch/>
          </p:blipFill>
          <p:spPr bwMode="auto">
            <a:xfrm>
              <a:off x="7290103" y="5087484"/>
              <a:ext cx="1151584" cy="7246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4" descr="Fig-D-v1.0-EN">
              <a:extLst>
                <a:ext uri="{FF2B5EF4-FFF2-40B4-BE49-F238E27FC236}">
                  <a16:creationId xmlns:a16="http://schemas.microsoft.com/office/drawing/2014/main" id="{BDF19086-7860-054E-8729-2B7EF15176C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752" r="1733" b="74990"/>
            <a:stretch/>
          </p:blipFill>
          <p:spPr bwMode="auto">
            <a:xfrm>
              <a:off x="7327289" y="4623439"/>
              <a:ext cx="1285469" cy="6533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7" name="Rettangolo 46">
            <a:extLst>
              <a:ext uri="{FF2B5EF4-FFF2-40B4-BE49-F238E27FC236}">
                <a16:creationId xmlns:a16="http://schemas.microsoft.com/office/drawing/2014/main" id="{693D62D4-F69E-364F-B534-0EDB4735BAA8}"/>
              </a:ext>
            </a:extLst>
          </p:cNvPr>
          <p:cNvSpPr/>
          <p:nvPr/>
        </p:nvSpPr>
        <p:spPr>
          <a:xfrm>
            <a:off x="1067886" y="5389121"/>
            <a:ext cx="2736956" cy="646331"/>
          </a:xfrm>
          <a:prstGeom prst="rect">
            <a:avLst/>
          </a:prstGeom>
          <a:solidFill>
            <a:srgbClr val="92D050">
              <a:alpha val="22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s-ES" dirty="0">
                <a:solidFill>
                  <a:srgbClr val="00B050"/>
                </a:solidFill>
              </a:rPr>
              <a:t>Riqueza y composición </a:t>
            </a:r>
            <a:r>
              <a:rPr lang="es-ES" dirty="0" err="1">
                <a:solidFill>
                  <a:srgbClr val="00B050"/>
                </a:solidFill>
              </a:rPr>
              <a:t>micorrícica</a:t>
            </a:r>
            <a:endParaRPr lang="es-ES" b="1" dirty="0">
              <a:solidFill>
                <a:srgbClr val="00B050"/>
              </a:solidFill>
            </a:endParaRPr>
          </a:p>
        </p:txBody>
      </p:sp>
      <p:sp>
        <p:nvSpPr>
          <p:cNvPr id="50" name="Titolo 1">
            <a:extLst>
              <a:ext uri="{FF2B5EF4-FFF2-40B4-BE49-F238E27FC236}">
                <a16:creationId xmlns:a16="http://schemas.microsoft.com/office/drawing/2014/main" id="{5CE2A4DB-1EF5-424D-BE39-4626EB371BFF}"/>
              </a:ext>
            </a:extLst>
          </p:cNvPr>
          <p:cNvSpPr txBox="1">
            <a:spLocks/>
          </p:cNvSpPr>
          <p:nvPr/>
        </p:nvSpPr>
        <p:spPr>
          <a:xfrm>
            <a:off x="-2303932" y="-205281"/>
            <a:ext cx="10353762" cy="1257300"/>
          </a:xfrm>
          <a:prstGeom prst="rect">
            <a:avLst/>
          </a:prstGeom>
          <a:noFill/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9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dirty="0" err="1">
                <a:solidFill>
                  <a:schemeClr val="bg1"/>
                </a:solidFill>
              </a:rPr>
              <a:t>Metodología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51" name="CasellaDiTesto 50">
            <a:extLst>
              <a:ext uri="{FF2B5EF4-FFF2-40B4-BE49-F238E27FC236}">
                <a16:creationId xmlns:a16="http://schemas.microsoft.com/office/drawing/2014/main" id="{94E4E6B6-1382-8745-B64E-1B5CB57C3EDA}"/>
              </a:ext>
            </a:extLst>
          </p:cNvPr>
          <p:cNvSpPr txBox="1"/>
          <p:nvPr/>
        </p:nvSpPr>
        <p:spPr>
          <a:xfrm>
            <a:off x="5969774" y="578358"/>
            <a:ext cx="6269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chemeClr val="bg1"/>
                </a:solidFill>
              </a:rPr>
              <a:t>42 parcelas de pinares mediterráneos</a:t>
            </a:r>
            <a:r>
              <a:rPr lang="it-IT" sz="2800" dirty="0">
                <a:solidFill>
                  <a:schemeClr val="bg1"/>
                </a:solidFill>
                <a:effectLst/>
              </a:rPr>
              <a:t> </a:t>
            </a:r>
            <a:endParaRPr lang="it-IT" sz="2800" dirty="0">
              <a:solidFill>
                <a:schemeClr val="bg1"/>
              </a:solidFill>
            </a:endParaRPr>
          </a:p>
        </p:txBody>
      </p:sp>
      <p:pic>
        <p:nvPicPr>
          <p:cNvPr id="53" name="Immagine 52" descr="Immagine che contiene esterni, sedendo, albero, panca&#10;&#10;Descrizione generata automaticamente">
            <a:extLst>
              <a:ext uri="{FF2B5EF4-FFF2-40B4-BE49-F238E27FC236}">
                <a16:creationId xmlns:a16="http://schemas.microsoft.com/office/drawing/2014/main" id="{1DB64FBF-426F-864F-AB14-7E870040AC2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5400000">
            <a:off x="5669167" y="1324214"/>
            <a:ext cx="2517061" cy="1887796"/>
          </a:xfrm>
          <a:prstGeom prst="rect">
            <a:avLst/>
          </a:prstGeom>
        </p:spPr>
      </p:pic>
      <p:sp>
        <p:nvSpPr>
          <p:cNvPr id="54" name="CasellaDiTesto 53">
            <a:extLst>
              <a:ext uri="{FF2B5EF4-FFF2-40B4-BE49-F238E27FC236}">
                <a16:creationId xmlns:a16="http://schemas.microsoft.com/office/drawing/2014/main" id="{5663E05A-7ABC-C54A-89E1-BAD95774FCA5}"/>
              </a:ext>
            </a:extLst>
          </p:cNvPr>
          <p:cNvSpPr txBox="1"/>
          <p:nvPr/>
        </p:nvSpPr>
        <p:spPr>
          <a:xfrm>
            <a:off x="8022701" y="1212186"/>
            <a:ext cx="1698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chemeClr val="bg1"/>
                </a:solidFill>
              </a:rPr>
              <a:t>P. </a:t>
            </a:r>
            <a:r>
              <a:rPr lang="it-IT" i="1" dirty="0" err="1">
                <a:solidFill>
                  <a:schemeClr val="bg1"/>
                </a:solidFill>
              </a:rPr>
              <a:t>halepensis</a:t>
            </a:r>
            <a:endParaRPr lang="it-IT" i="1" dirty="0">
              <a:solidFill>
                <a:schemeClr val="bg1"/>
              </a:solidFill>
            </a:endParaRPr>
          </a:p>
        </p:txBody>
      </p:sp>
      <p:sp>
        <p:nvSpPr>
          <p:cNvPr id="55" name="CasellaDiTesto 54">
            <a:extLst>
              <a:ext uri="{FF2B5EF4-FFF2-40B4-BE49-F238E27FC236}">
                <a16:creationId xmlns:a16="http://schemas.microsoft.com/office/drawing/2014/main" id="{4449CA09-53FA-814D-8220-87E0E54C1FF1}"/>
              </a:ext>
            </a:extLst>
          </p:cNvPr>
          <p:cNvSpPr txBox="1"/>
          <p:nvPr/>
        </p:nvSpPr>
        <p:spPr>
          <a:xfrm>
            <a:off x="8022701" y="1631910"/>
            <a:ext cx="1698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chemeClr val="bg1"/>
                </a:solidFill>
              </a:rPr>
              <a:t>P. </a:t>
            </a:r>
            <a:r>
              <a:rPr lang="it-IT" i="1" dirty="0" err="1">
                <a:solidFill>
                  <a:schemeClr val="bg1"/>
                </a:solidFill>
              </a:rPr>
              <a:t>nigra</a:t>
            </a:r>
            <a:endParaRPr lang="it-IT" i="1" dirty="0">
              <a:solidFill>
                <a:schemeClr val="bg1"/>
              </a:solidFill>
            </a:endParaRPr>
          </a:p>
        </p:txBody>
      </p:sp>
      <p:sp>
        <p:nvSpPr>
          <p:cNvPr id="56" name="CasellaDiTesto 55">
            <a:extLst>
              <a:ext uri="{FF2B5EF4-FFF2-40B4-BE49-F238E27FC236}">
                <a16:creationId xmlns:a16="http://schemas.microsoft.com/office/drawing/2014/main" id="{9916B73B-8271-954F-B420-E3C1CD7A2B4C}"/>
              </a:ext>
            </a:extLst>
          </p:cNvPr>
          <p:cNvSpPr txBox="1"/>
          <p:nvPr/>
        </p:nvSpPr>
        <p:spPr>
          <a:xfrm>
            <a:off x="8047102" y="2044327"/>
            <a:ext cx="1698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chemeClr val="bg1"/>
                </a:solidFill>
              </a:rPr>
              <a:t>P. </a:t>
            </a:r>
            <a:r>
              <a:rPr lang="it-IT" i="1" dirty="0" err="1">
                <a:solidFill>
                  <a:schemeClr val="bg1"/>
                </a:solidFill>
              </a:rPr>
              <a:t>sylvestris</a:t>
            </a:r>
            <a:endParaRPr lang="it-IT" i="1" dirty="0">
              <a:solidFill>
                <a:schemeClr val="bg1"/>
              </a:solidFill>
            </a:endParaRPr>
          </a:p>
        </p:txBody>
      </p:sp>
      <p:sp>
        <p:nvSpPr>
          <p:cNvPr id="57" name="CasellaDiTesto 56">
            <a:extLst>
              <a:ext uri="{FF2B5EF4-FFF2-40B4-BE49-F238E27FC236}">
                <a16:creationId xmlns:a16="http://schemas.microsoft.com/office/drawing/2014/main" id="{4BBDFA42-7BF2-0043-9A36-C93CD78A18C5}"/>
              </a:ext>
            </a:extLst>
          </p:cNvPr>
          <p:cNvSpPr txBox="1"/>
          <p:nvPr/>
        </p:nvSpPr>
        <p:spPr>
          <a:xfrm>
            <a:off x="8022701" y="2471359"/>
            <a:ext cx="2127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chemeClr val="bg1"/>
                </a:solidFill>
              </a:rPr>
              <a:t>P. </a:t>
            </a:r>
            <a:r>
              <a:rPr lang="it-IT" i="1" dirty="0" err="1">
                <a:solidFill>
                  <a:schemeClr val="bg1"/>
                </a:solidFill>
              </a:rPr>
              <a:t>sylvestris-nigra</a:t>
            </a:r>
            <a:endParaRPr lang="it-IT" i="1" dirty="0">
              <a:solidFill>
                <a:schemeClr val="bg1"/>
              </a:solidFill>
            </a:endParaRPr>
          </a:p>
        </p:txBody>
      </p:sp>
      <p:sp>
        <p:nvSpPr>
          <p:cNvPr id="58" name="CasellaDiTesto 57">
            <a:extLst>
              <a:ext uri="{FF2B5EF4-FFF2-40B4-BE49-F238E27FC236}">
                <a16:creationId xmlns:a16="http://schemas.microsoft.com/office/drawing/2014/main" id="{9FF8843E-1758-A645-A6A9-12A732EA443F}"/>
              </a:ext>
            </a:extLst>
          </p:cNvPr>
          <p:cNvSpPr txBox="1"/>
          <p:nvPr/>
        </p:nvSpPr>
        <p:spPr>
          <a:xfrm>
            <a:off x="7966091" y="2985560"/>
            <a:ext cx="2127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chemeClr val="bg1"/>
                </a:solidFill>
              </a:rPr>
              <a:t>P. </a:t>
            </a:r>
            <a:r>
              <a:rPr lang="it-IT" i="1" dirty="0" err="1">
                <a:solidFill>
                  <a:schemeClr val="bg1"/>
                </a:solidFill>
              </a:rPr>
              <a:t>halepensis-nigra</a:t>
            </a:r>
            <a:endParaRPr lang="it-IT" i="1" dirty="0">
              <a:solidFill>
                <a:schemeClr val="bg1"/>
              </a:solidFill>
            </a:endParaRPr>
          </a:p>
        </p:txBody>
      </p:sp>
      <p:sp>
        <p:nvSpPr>
          <p:cNvPr id="60" name="CasellaDiTesto 59">
            <a:extLst>
              <a:ext uri="{FF2B5EF4-FFF2-40B4-BE49-F238E27FC236}">
                <a16:creationId xmlns:a16="http://schemas.microsoft.com/office/drawing/2014/main" id="{32805E2C-C5F5-604B-B8EE-1C131DFC340B}"/>
              </a:ext>
            </a:extLst>
          </p:cNvPr>
          <p:cNvSpPr txBox="1"/>
          <p:nvPr/>
        </p:nvSpPr>
        <p:spPr>
          <a:xfrm>
            <a:off x="2858198" y="6520196"/>
            <a:ext cx="2950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R. </a:t>
            </a:r>
            <a:r>
              <a:rPr lang="fr-FR" sz="1200" dirty="0" err="1">
                <a:solidFill>
                  <a:schemeClr val="bg1"/>
                </a:solidFill>
              </a:rPr>
              <a:t>Siano</a:t>
            </a:r>
            <a:r>
              <a:rPr lang="fr-FR" sz="1200" dirty="0">
                <a:solidFill>
                  <a:schemeClr val="bg1"/>
                </a:solidFill>
              </a:rPr>
              <a:t> &amp; S. Arnaud-</a:t>
            </a:r>
            <a:r>
              <a:rPr lang="fr-FR" sz="1200" dirty="0" err="1">
                <a:solidFill>
                  <a:schemeClr val="bg1"/>
                </a:solidFill>
              </a:rPr>
              <a:t>Haond</a:t>
            </a:r>
            <a:r>
              <a:rPr lang="fr-FR" sz="1200" dirty="0">
                <a:solidFill>
                  <a:schemeClr val="bg1"/>
                </a:solidFill>
              </a:rPr>
              <a:t>, 2016</a:t>
            </a:r>
            <a:endParaRPr lang="it-IT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41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D3A346F-5D32-5B47-B8E1-10D97E1C0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417" y="-232308"/>
            <a:ext cx="10353762" cy="1257300"/>
          </a:xfrm>
        </p:spPr>
        <p:txBody>
          <a:bodyPr/>
          <a:lstStyle/>
          <a:p>
            <a:r>
              <a:rPr lang="it-IT" dirty="0" err="1">
                <a:solidFill>
                  <a:schemeClr val="bg1"/>
                </a:solidFill>
              </a:rPr>
              <a:t>Resultados</a:t>
            </a:r>
            <a:endParaRPr lang="it-IT" dirty="0"/>
          </a:p>
        </p:txBody>
      </p:sp>
      <p:pic>
        <p:nvPicPr>
          <p:cNvPr id="18" name="Immagine 17" descr="Immagine che contiene mappa, testo&#10;&#10;Descrizione generata automaticamente">
            <a:extLst>
              <a:ext uri="{FF2B5EF4-FFF2-40B4-BE49-F238E27FC236}">
                <a16:creationId xmlns:a16="http://schemas.microsoft.com/office/drawing/2014/main" id="{6A2B1FB4-6777-674E-BD21-9F843BFF0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2698" y="2018833"/>
            <a:ext cx="7263876" cy="4839167"/>
          </a:xfrm>
          <a:prstGeom prst="rect">
            <a:avLst/>
          </a:prstGeom>
        </p:spPr>
      </p:pic>
      <p:pic>
        <p:nvPicPr>
          <p:cNvPr id="24" name="Segnaposto contenuto 23" descr="Immagine che contiene screenshot&#10;&#10;Descrizione generata automaticamente">
            <a:extLst>
              <a:ext uri="{FF2B5EF4-FFF2-40B4-BE49-F238E27FC236}">
                <a16:creationId xmlns:a16="http://schemas.microsoft.com/office/drawing/2014/main" id="{9F67974E-E60B-4744-972F-E5975F49C1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42685" y="1082805"/>
            <a:ext cx="7506629" cy="4692389"/>
          </a:xfr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C52A56B4-CDAF-1346-8FD6-8477BAF6EB46}"/>
              </a:ext>
            </a:extLst>
          </p:cNvPr>
          <p:cNvSpPr txBox="1"/>
          <p:nvPr/>
        </p:nvSpPr>
        <p:spPr>
          <a:xfrm>
            <a:off x="2149695" y="6201148"/>
            <a:ext cx="82761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No  diferencía </a:t>
            </a:r>
            <a:r>
              <a:rPr lang="it-IT" sz="2400" dirty="0" smtClean="0">
                <a:solidFill>
                  <a:schemeClr val="bg1"/>
                </a:solidFill>
              </a:rPr>
              <a:t>en </a:t>
            </a:r>
            <a:r>
              <a:rPr lang="it-IT" sz="2400" dirty="0">
                <a:solidFill>
                  <a:schemeClr val="bg1"/>
                </a:solidFill>
              </a:rPr>
              <a:t>riqueza micorrícica entre especies de arbóles</a:t>
            </a:r>
          </a:p>
        </p:txBody>
      </p:sp>
      <p:graphicFrame>
        <p:nvGraphicFramePr>
          <p:cNvPr id="8" name="Diagramma 7">
            <a:extLst>
              <a:ext uri="{FF2B5EF4-FFF2-40B4-BE49-F238E27FC236}">
                <a16:creationId xmlns:a16="http://schemas.microsoft.com/office/drawing/2014/main" id="{20170D1C-CEEA-024F-8B95-A6F2B46C7D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8015376"/>
              </p:ext>
            </p:extLst>
          </p:nvPr>
        </p:nvGraphicFramePr>
        <p:xfrm>
          <a:off x="0" y="2018833"/>
          <a:ext cx="4892698" cy="43809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066021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8" grpId="1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>
            <a:hueOff val="0"/>
            <a:satOff val="0"/>
            <a:lumOff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FEA92F7-82BD-2344-A92C-3B3427BFD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9" name="Segnaposto contenuto 8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15D9ECD1-72F0-AE4F-AD3A-16B2CE0DFE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43321" y="796720"/>
            <a:ext cx="6709348" cy="5451679"/>
          </a:xfrm>
        </p:spPr>
      </p:pic>
      <p:graphicFrame>
        <p:nvGraphicFramePr>
          <p:cNvPr id="10" name="Diagramma 9">
            <a:extLst>
              <a:ext uri="{FF2B5EF4-FFF2-40B4-BE49-F238E27FC236}">
                <a16:creationId xmlns:a16="http://schemas.microsoft.com/office/drawing/2014/main" id="{18F98D0A-8C63-8648-AFBA-0296CF281A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94384904"/>
              </p:ext>
            </p:extLst>
          </p:nvPr>
        </p:nvGraphicFramePr>
        <p:xfrm>
          <a:off x="111847" y="1312673"/>
          <a:ext cx="4931473" cy="43809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Titolo 1">
            <a:extLst>
              <a:ext uri="{FF2B5EF4-FFF2-40B4-BE49-F238E27FC236}">
                <a16:creationId xmlns:a16="http://schemas.microsoft.com/office/drawing/2014/main" id="{CB8D6337-A634-1744-88ED-3537BBAF2E04}"/>
              </a:ext>
            </a:extLst>
          </p:cNvPr>
          <p:cNvSpPr txBox="1">
            <a:spLocks/>
          </p:cNvSpPr>
          <p:nvPr/>
        </p:nvSpPr>
        <p:spPr>
          <a:xfrm>
            <a:off x="641955" y="-253999"/>
            <a:ext cx="10353762" cy="125730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9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dirty="0" err="1">
                <a:solidFill>
                  <a:schemeClr val="bg1"/>
                </a:solidFill>
              </a:rPr>
              <a:t>Resultados</a:t>
            </a:r>
            <a:endParaRPr lang="it-IT" dirty="0"/>
          </a:p>
        </p:txBody>
      </p:sp>
      <p:pic>
        <p:nvPicPr>
          <p:cNvPr id="14" name="Immagine 13" descr="Immagine che contiene screenshot&#10;&#10;Descrizione generata automaticamente">
            <a:extLst>
              <a:ext uri="{FF2B5EF4-FFF2-40B4-BE49-F238E27FC236}">
                <a16:creationId xmlns:a16="http://schemas.microsoft.com/office/drawing/2014/main" id="{BE639EA7-8899-DC43-9F2A-1D6D0A0420A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9302"/>
          <a:stretch/>
        </p:blipFill>
        <p:spPr>
          <a:xfrm>
            <a:off x="139149" y="1201393"/>
            <a:ext cx="11359374" cy="3430580"/>
          </a:xfrm>
          <a:prstGeom prst="rect">
            <a:avLst/>
          </a:prstGeom>
        </p:spPr>
      </p:pic>
      <p:sp>
        <p:nvSpPr>
          <p:cNvPr id="6" name="Freccia giù 5">
            <a:extLst>
              <a:ext uri="{FF2B5EF4-FFF2-40B4-BE49-F238E27FC236}">
                <a16:creationId xmlns:a16="http://schemas.microsoft.com/office/drawing/2014/main" id="{D25CB3EE-94C4-9F49-82DC-9D801FE955C6}"/>
              </a:ext>
            </a:extLst>
          </p:cNvPr>
          <p:cNvSpPr/>
          <p:nvPr/>
        </p:nvSpPr>
        <p:spPr>
          <a:xfrm>
            <a:off x="608995" y="1003301"/>
            <a:ext cx="282488" cy="425449"/>
          </a:xfrm>
          <a:prstGeom prst="downArrow">
            <a:avLst/>
          </a:prstGeom>
          <a:solidFill>
            <a:srgbClr val="1F78B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Freccia su 6">
            <a:extLst>
              <a:ext uri="{FF2B5EF4-FFF2-40B4-BE49-F238E27FC236}">
                <a16:creationId xmlns:a16="http://schemas.microsoft.com/office/drawing/2014/main" id="{13BC213F-67F6-F74D-8389-4CC1D245E90C}"/>
              </a:ext>
            </a:extLst>
          </p:cNvPr>
          <p:cNvSpPr/>
          <p:nvPr/>
        </p:nvSpPr>
        <p:spPr>
          <a:xfrm>
            <a:off x="385731" y="3872863"/>
            <a:ext cx="271840" cy="442912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5" name="Freccia giù 14">
            <a:extLst>
              <a:ext uri="{FF2B5EF4-FFF2-40B4-BE49-F238E27FC236}">
                <a16:creationId xmlns:a16="http://schemas.microsoft.com/office/drawing/2014/main" id="{4B72610B-DD10-E64A-9AE5-AD03CA2DAE84}"/>
              </a:ext>
            </a:extLst>
          </p:cNvPr>
          <p:cNvSpPr/>
          <p:nvPr/>
        </p:nvSpPr>
        <p:spPr>
          <a:xfrm>
            <a:off x="637513" y="2667157"/>
            <a:ext cx="282488" cy="425449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Freccia su 15">
            <a:extLst>
              <a:ext uri="{FF2B5EF4-FFF2-40B4-BE49-F238E27FC236}">
                <a16:creationId xmlns:a16="http://schemas.microsoft.com/office/drawing/2014/main" id="{18B17A5D-A59D-9748-BD01-45D842803ADF}"/>
              </a:ext>
            </a:extLst>
          </p:cNvPr>
          <p:cNvSpPr/>
          <p:nvPr/>
        </p:nvSpPr>
        <p:spPr>
          <a:xfrm>
            <a:off x="6005481" y="3859527"/>
            <a:ext cx="271840" cy="442912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7" name="Freccia giù 16">
            <a:extLst>
              <a:ext uri="{FF2B5EF4-FFF2-40B4-BE49-F238E27FC236}">
                <a16:creationId xmlns:a16="http://schemas.microsoft.com/office/drawing/2014/main" id="{D795C6AC-596B-AF4A-888F-11F8ED907C4F}"/>
              </a:ext>
            </a:extLst>
          </p:cNvPr>
          <p:cNvSpPr/>
          <p:nvPr/>
        </p:nvSpPr>
        <p:spPr>
          <a:xfrm>
            <a:off x="6276320" y="2648173"/>
            <a:ext cx="282488" cy="425449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5B598C2-2876-C447-878E-9045B7A97522}"/>
              </a:ext>
            </a:extLst>
          </p:cNvPr>
          <p:cNvSpPr txBox="1"/>
          <p:nvPr/>
        </p:nvSpPr>
        <p:spPr>
          <a:xfrm>
            <a:off x="2368296" y="883860"/>
            <a:ext cx="26008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>
                <a:solidFill>
                  <a:srgbClr val="92D050"/>
                </a:solidFill>
              </a:rPr>
              <a:t>Mycorrhizal</a:t>
            </a:r>
            <a:r>
              <a:rPr lang="it-IT" sz="2000" dirty="0">
                <a:solidFill>
                  <a:srgbClr val="92D050"/>
                </a:solidFill>
              </a:rPr>
              <a:t> </a:t>
            </a:r>
            <a:r>
              <a:rPr lang="it-IT" sz="2000" dirty="0" err="1">
                <a:solidFill>
                  <a:srgbClr val="92D050"/>
                </a:solidFill>
              </a:rPr>
              <a:t>richness</a:t>
            </a:r>
            <a:endParaRPr lang="it-IT" sz="2000" dirty="0">
              <a:solidFill>
                <a:srgbClr val="92D050"/>
              </a:solidFill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DF51CFD-4526-E94F-99C4-8423D0CBEDFA}"/>
              </a:ext>
            </a:extLst>
          </p:cNvPr>
          <p:cNvSpPr txBox="1"/>
          <p:nvPr/>
        </p:nvSpPr>
        <p:spPr>
          <a:xfrm>
            <a:off x="7141464" y="864069"/>
            <a:ext cx="42915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>
                <a:solidFill>
                  <a:srgbClr val="F0A44D"/>
                </a:solidFill>
              </a:rPr>
              <a:t>Mycorrhizal</a:t>
            </a:r>
            <a:r>
              <a:rPr lang="it-IT" sz="2000" dirty="0">
                <a:solidFill>
                  <a:srgbClr val="F0A44D"/>
                </a:solidFill>
              </a:rPr>
              <a:t> community </a:t>
            </a:r>
            <a:r>
              <a:rPr lang="it-IT" sz="2000" dirty="0" err="1">
                <a:solidFill>
                  <a:srgbClr val="F0A44D"/>
                </a:solidFill>
              </a:rPr>
              <a:t>composition</a:t>
            </a:r>
            <a:endParaRPr lang="it-IT" sz="2000" dirty="0">
              <a:solidFill>
                <a:srgbClr val="F0A4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51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  <p:bldP spid="6" grpId="0" animBg="1"/>
      <p:bldP spid="7" grpId="0" animBg="1"/>
      <p:bldP spid="15" grpId="0" animBg="1"/>
      <p:bldP spid="16" grpId="0" animBg="1"/>
      <p:bldP spid="17" grpId="0" animBg="1"/>
      <p:bldP spid="3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>
            <a:hueOff val="0"/>
            <a:satOff val="0"/>
            <a:lumOff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2168AD06-8975-1541-882E-D44D59F5B2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9973" y="1073151"/>
            <a:ext cx="6939827" cy="492125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s-ES" dirty="0">
              <a:solidFill>
                <a:schemeClr val="bg1"/>
              </a:solidFill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El efecto de la estructura forestal es mayor que el efecto de la planta huésped.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2000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Las especies de pinos no influyen en la riqueza de hongos </a:t>
            </a:r>
            <a:r>
              <a:rPr lang="es-ES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micorricícos</a:t>
            </a:r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y su composición.</a:t>
            </a:r>
            <a:endParaRPr lang="es-ES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ES" sz="2000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Este trabajo demuestra la idoneidad del algoritmo “</a:t>
            </a:r>
            <a:r>
              <a:rPr lang="es-ES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random</a:t>
            </a:r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forest</a:t>
            </a:r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” para relacionar  la estructura de masa con la diversidad y la composición fúngica.</a:t>
            </a:r>
            <a:endParaRPr lang="it-IT" sz="2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66D60586-F382-E348-ACF4-A052B176CBEB}"/>
              </a:ext>
            </a:extLst>
          </p:cNvPr>
          <p:cNvSpPr txBox="1">
            <a:spLocks/>
          </p:cNvSpPr>
          <p:nvPr/>
        </p:nvSpPr>
        <p:spPr>
          <a:xfrm>
            <a:off x="1231295" y="0"/>
            <a:ext cx="10353762" cy="125730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9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dirty="0" err="1">
                <a:solidFill>
                  <a:schemeClr val="bg1"/>
                </a:solidFill>
              </a:rPr>
              <a:t>Conclusiones</a:t>
            </a:r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795AA274-1024-8C46-8AFE-BCEE8320BC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414"/>
          <a:stretch/>
        </p:blipFill>
        <p:spPr>
          <a:xfrm>
            <a:off x="7698175" y="1841607"/>
            <a:ext cx="2892425" cy="3174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309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>
            <a:hueOff val="0"/>
            <a:satOff val="0"/>
            <a:lumOff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72CA733A-8D25-4E63-8273-CC14052E0E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21871F82-B6F3-524B-93E3-04DCC4A1B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0693" y="5191673"/>
            <a:ext cx="9440034" cy="108833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kern="1200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bg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</a:rPr>
              <a:t>Muchas</a:t>
            </a:r>
            <a:r>
              <a:rPr lang="en-US" sz="6000" kern="12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bg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</a:rPr>
              <a:t> gracias!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BFB581C-2142-4222-9A3B-905AD6C095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" t="2669" r="616"/>
          <a:stretch/>
        </p:blipFill>
        <p:spPr>
          <a:xfrm>
            <a:off x="-1" y="0"/>
            <a:ext cx="12192001" cy="4322278"/>
          </a:xfrm>
          <a:prstGeom prst="rect">
            <a:avLst/>
          </a:prstGeom>
        </p:spPr>
      </p:pic>
      <p:pic>
        <p:nvPicPr>
          <p:cNvPr id="8" name="Immagine 7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02374AE7-E140-F24C-9923-D607AC582C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28" r="8731" b="2"/>
          <a:stretch/>
        </p:blipFill>
        <p:spPr>
          <a:xfrm>
            <a:off x="-1" y="-1"/>
            <a:ext cx="6095987" cy="4220682"/>
          </a:xfrm>
          <a:prstGeom prst="rect">
            <a:avLst/>
          </a:prstGeom>
        </p:spPr>
      </p:pic>
      <p:pic>
        <p:nvPicPr>
          <p:cNvPr id="11" name="Immagine 10" descr="Immagine che contiene esterni, erba, montagna, natura&#10;&#10;Descrizione generata automaticamente">
            <a:extLst>
              <a:ext uri="{FF2B5EF4-FFF2-40B4-BE49-F238E27FC236}">
                <a16:creationId xmlns:a16="http://schemas.microsoft.com/office/drawing/2014/main" id="{1AD51977-F5F2-0947-A2EE-1B83C68115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630" r="2" b="18488"/>
          <a:stretch/>
        </p:blipFill>
        <p:spPr>
          <a:xfrm>
            <a:off x="6090710" y="10"/>
            <a:ext cx="6101290" cy="4220671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D27FD759-C437-BE4D-ABE9-332384010C5A}"/>
              </a:ext>
            </a:extLst>
          </p:cNvPr>
          <p:cNvSpPr txBox="1"/>
          <p:nvPr/>
        </p:nvSpPr>
        <p:spPr>
          <a:xfrm>
            <a:off x="243840" y="6396335"/>
            <a:ext cx="20397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>
                <a:solidFill>
                  <a:schemeClr val="bg1"/>
                </a:solidFill>
              </a:rPr>
              <a:t>Irene Adamo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3515643-A0EF-6B49-8947-1F2C761E49C5}"/>
              </a:ext>
            </a:extLst>
          </p:cNvPr>
          <p:cNvSpPr txBox="1"/>
          <p:nvPr/>
        </p:nvSpPr>
        <p:spPr>
          <a:xfrm>
            <a:off x="8593203" y="6396335"/>
            <a:ext cx="33549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>
                <a:solidFill>
                  <a:schemeClr val="bg1"/>
                </a:solidFill>
              </a:rPr>
              <a:t>irene.adamo@pvcf.udl.cat</a:t>
            </a:r>
            <a:endParaRPr lang="it-IT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745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VTI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Georgia Pro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Dubai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VTI" id="{35C4A07C-0176-4A32-9BCB-B016516853F0}" vid="{9B70D35C-BCA8-4715-BB49-8BE54A7FC07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1527</TotalTime>
  <Words>257</Words>
  <Application>Microsoft Office PowerPoint</Application>
  <PresentationFormat>Widescreen</PresentationFormat>
  <Paragraphs>61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Arial</vt:lpstr>
      <vt:lpstr>Calibri</vt:lpstr>
      <vt:lpstr>Dubai</vt:lpstr>
      <vt:lpstr>Georgia Pro</vt:lpstr>
      <vt:lpstr>Trebuchet MS</vt:lpstr>
      <vt:lpstr>Wingdings 2</vt:lpstr>
      <vt:lpstr>SlateVTI</vt:lpstr>
      <vt:lpstr>MODELOS “RANDOM FOREST” PARA EL ANÁLISIS DEL LA DIVERSIDAD FÚNGICA EN ECOSISTEMAS FORESTALES MEDITERRÁNEOS </vt:lpstr>
      <vt:lpstr>Introduccíon</vt:lpstr>
      <vt:lpstr>PowerPoint Presentation</vt:lpstr>
      <vt:lpstr>Resultados</vt:lpstr>
      <vt:lpstr>PowerPoint Presentation</vt:lpstr>
      <vt:lpstr>PowerPoint Presentation</vt:lpstr>
      <vt:lpstr>Muchas gracias!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MODELOS “RANDOM FOREST” PARA EL ANÁLISIS DEL LA DIVERSIDAD FÚNGICA EN ECOSISTEMAS FORESTALES MEDITERRÁNEOS </dc:title>
  <dc:creator>irene matassa</dc:creator>
  <cp:lastModifiedBy>irene adamo</cp:lastModifiedBy>
  <cp:revision>28</cp:revision>
  <dcterms:created xsi:type="dcterms:W3CDTF">2019-11-03T15:06:33Z</dcterms:created>
  <dcterms:modified xsi:type="dcterms:W3CDTF">2020-06-29T14:42:19Z</dcterms:modified>
</cp:coreProperties>
</file>