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5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-69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C003F-58A4-472C-951D-8F6DB1BDB31F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75269-9A3E-4A3E-9740-745B505E74C5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44828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C003F-58A4-472C-951D-8F6DB1BDB31F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75269-9A3E-4A3E-9740-745B505E74C5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27935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C003F-58A4-472C-951D-8F6DB1BDB31F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75269-9A3E-4A3E-9740-745B505E74C5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31487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C003F-58A4-472C-951D-8F6DB1BDB31F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75269-9A3E-4A3E-9740-745B505E74C5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10901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C003F-58A4-472C-951D-8F6DB1BDB31F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75269-9A3E-4A3E-9740-745B505E74C5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11530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C003F-58A4-472C-951D-8F6DB1BDB31F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75269-9A3E-4A3E-9740-745B505E74C5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16849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C003F-58A4-472C-951D-8F6DB1BDB31F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75269-9A3E-4A3E-9740-745B505E74C5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09901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C003F-58A4-472C-951D-8F6DB1BDB31F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75269-9A3E-4A3E-9740-745B505E74C5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55129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C003F-58A4-472C-951D-8F6DB1BDB31F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75269-9A3E-4A3E-9740-745B505E74C5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25506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C003F-58A4-472C-951D-8F6DB1BDB31F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75269-9A3E-4A3E-9740-745B505E74C5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20960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C003F-58A4-472C-951D-8F6DB1BDB31F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75269-9A3E-4A3E-9740-745B505E74C5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73632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C003F-58A4-472C-951D-8F6DB1BDB31F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75269-9A3E-4A3E-9740-745B505E74C5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50430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3" name="Rettangolo 2"/>
          <p:cNvSpPr/>
          <p:nvPr/>
        </p:nvSpPr>
        <p:spPr>
          <a:xfrm>
            <a:off x="2770653" y="575733"/>
            <a:ext cx="685800" cy="395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2731911" y="1727200"/>
            <a:ext cx="349955" cy="3951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1817512" y="56445"/>
            <a:ext cx="134337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dirty="0" smtClean="0"/>
              <a:t>Fig. S1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33961551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1817512" y="56445"/>
            <a:ext cx="134337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dirty="0" smtClean="0"/>
              <a:t>Fig. S5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4397802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1817512" y="56445"/>
            <a:ext cx="134337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dirty="0" smtClean="0"/>
              <a:t>Fig. S6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2955816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1817512" y="56445"/>
            <a:ext cx="134337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dirty="0" smtClean="0"/>
              <a:t>Fig. S7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31706085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1817512" y="56445"/>
            <a:ext cx="134337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dirty="0" smtClean="0"/>
              <a:t>Fig. S8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9823891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1817512" y="67734"/>
            <a:ext cx="134337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dirty="0" smtClean="0"/>
              <a:t>Fig. S9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1988858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1817512" y="56445"/>
            <a:ext cx="134337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dirty="0" smtClean="0"/>
              <a:t>Fig. S2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1046368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1817512" y="56445"/>
            <a:ext cx="134337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dirty="0" smtClean="0"/>
              <a:t>Fig. S1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879600" y="95955"/>
            <a:ext cx="134337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dirty="0" smtClean="0"/>
              <a:t>Fig. S2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1799631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1817512" y="56445"/>
            <a:ext cx="134337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dirty="0" smtClean="0"/>
              <a:t>Fig. S2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2056798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1817512" y="56445"/>
            <a:ext cx="134337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dirty="0" smtClean="0"/>
              <a:t>Fig. S2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4286772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1817512" y="56445"/>
            <a:ext cx="134337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dirty="0" smtClean="0"/>
              <a:t>Fig. S3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865771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1817512" y="56445"/>
            <a:ext cx="134337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dirty="0" smtClean="0"/>
              <a:t>Fig. S3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3813621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1817512" y="56445"/>
            <a:ext cx="134337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dirty="0" smtClean="0"/>
              <a:t>Fig. S3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947746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1817512" y="56445"/>
            <a:ext cx="134337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dirty="0" smtClean="0"/>
              <a:t>Fig. S4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13099052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45</Words>
  <Application>Microsoft Office PowerPoint</Application>
  <PresentationFormat>Personalizzato</PresentationFormat>
  <Paragraphs>15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Office Theme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Luigi</cp:lastModifiedBy>
  <cp:revision>5</cp:revision>
  <dcterms:created xsi:type="dcterms:W3CDTF">2018-06-18T19:32:55Z</dcterms:created>
  <dcterms:modified xsi:type="dcterms:W3CDTF">2018-10-15T12:45:50Z</dcterms:modified>
</cp:coreProperties>
</file>