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1"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Lst>
  <p:sldSz cy="6858000" cx="12192000"/>
  <p:notesSz cx="6858000" cy="9144000"/>
  <p:embeddedFontLst>
    <p:embeddedFont>
      <p:font typeface="Nunito SemiBold"/>
      <p:regular r:id="rId17"/>
      <p:bold r:id="rId18"/>
      <p:italic r:id="rId19"/>
      <p:boldItalic r:id="rId20"/>
    </p:embeddedFont>
    <p:embeddedFont>
      <p:font typeface="Nunito"/>
      <p:regular r:id="rId21"/>
      <p:bold r:id="rId22"/>
      <p:italic r:id="rId23"/>
      <p:boldItalic r:id="rId24"/>
    </p:embeddedFont>
    <p:embeddedFont>
      <p:font typeface="Nunito Medium"/>
      <p:regular r:id="rId25"/>
      <p:bold r:id="rId26"/>
      <p:italic r:id="rId27"/>
      <p:boldItalic r:id="rId28"/>
    </p:embeddedFont>
    <p:embeddedFont>
      <p:font typeface="Nunito Black"/>
      <p:bold r:id="rId29"/>
      <p:boldItalic r:id="rId3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3840">
          <p15:clr>
            <a:srgbClr val="A4A3A4"/>
          </p15:clr>
        </p15:guide>
        <p15:guide id="3" pos="1304">
          <p15:clr>
            <a:srgbClr val="747775"/>
          </p15:clr>
        </p15:guide>
        <p15:guide id="4" orient="horz" pos="4320">
          <p15:clr>
            <a:srgbClr val="747775"/>
          </p15:clr>
        </p15:guide>
      </p15:sldGuideLst>
    </p:ext>
    <p:ext uri="{2D200454-40CA-4A62-9FC3-DE9A4176ACB9}">
      <p15:notesGuideLst>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3840"/>
        <p:guide pos="1304"/>
        <p:guide pos="4320" orient="horz"/>
      </p:guideLst>
    </p:cSldViewPr>
  </p:slideViewPr>
  <p:notesViewPr>
    <p:cSldViewPr snapToGrid="0">
      <p:cViewPr varScale="1">
        <p:scale>
          <a:sx n="100" d="100"/>
          <a:sy n="100" d="100"/>
        </p:scale>
        <p:origin x="0" y="0"/>
      </p:cViewPr>
      <p:guideLst>
        <p:guide pos="2880" orient="horz"/>
        <p:guide pos="2160"/>
      </p:guideLst>
    </p:cSldViewPr>
  </p:notesViewPr>
</p:viewPr>
</file>

<file path=ppt/_rels/presentation.xml.rels><?xml version="1.0" encoding="UTF-8" standalone="yes"?><Relationships xmlns="http://schemas.openxmlformats.org/package/2006/relationships"><Relationship Id="rId20" Type="http://schemas.openxmlformats.org/officeDocument/2006/relationships/font" Target="fonts/NunitoSemiBold-boldItalic.fntdata"/><Relationship Id="rId22" Type="http://schemas.openxmlformats.org/officeDocument/2006/relationships/font" Target="fonts/Nunito-bold.fntdata"/><Relationship Id="rId21" Type="http://schemas.openxmlformats.org/officeDocument/2006/relationships/font" Target="fonts/Nunito-regular.fntdata"/><Relationship Id="rId24" Type="http://schemas.openxmlformats.org/officeDocument/2006/relationships/font" Target="fonts/Nunito-boldItalic.fntdata"/><Relationship Id="rId23" Type="http://schemas.openxmlformats.org/officeDocument/2006/relationships/font" Target="fonts/Nunito-italic.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NunitoMedium-bold.fntdata"/><Relationship Id="rId25" Type="http://schemas.openxmlformats.org/officeDocument/2006/relationships/font" Target="fonts/NunitoMedium-regular.fntdata"/><Relationship Id="rId28" Type="http://schemas.openxmlformats.org/officeDocument/2006/relationships/font" Target="fonts/NunitoMedium-boldItalic.fntdata"/><Relationship Id="rId27" Type="http://schemas.openxmlformats.org/officeDocument/2006/relationships/font" Target="fonts/NunitoMedium-italic.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NunitoBlack-bold.fntdata"/><Relationship Id="rId7" Type="http://schemas.openxmlformats.org/officeDocument/2006/relationships/slide" Target="slides/slide2.xml"/><Relationship Id="rId8" Type="http://schemas.openxmlformats.org/officeDocument/2006/relationships/slide" Target="slides/slide3.xml"/><Relationship Id="rId30" Type="http://schemas.openxmlformats.org/officeDocument/2006/relationships/font" Target="fonts/NunitoBlack-boldItalic.fntdata"/><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font" Target="fonts/NunitoSemiBold-regular.fntdata"/><Relationship Id="rId16" Type="http://schemas.openxmlformats.org/officeDocument/2006/relationships/slide" Target="slides/slide11.xml"/><Relationship Id="rId19" Type="http://schemas.openxmlformats.org/officeDocument/2006/relationships/font" Target="fonts/NunitoSemiBold-italic.fntdata"/><Relationship Id="rId18" Type="http://schemas.openxmlformats.org/officeDocument/2006/relationships/font" Target="fonts/NunitoSemiBold-bold.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72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4" name="Google Shape;4;n"/>
          <p:cNvSpPr txBox="1"/>
          <p:nvPr>
            <p:ph idx="10" type="dt"/>
          </p:nvPr>
        </p:nvSpPr>
        <p:spPr>
          <a:xfrm>
            <a:off x="3884613" y="0"/>
            <a:ext cx="2971800" cy="457200"/>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5" name="Google Shape;5;n"/>
          <p:cNvSpPr/>
          <p:nvPr>
            <p:ph idx="3"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6" name="Google Shape;6;n"/>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360"/>
              </a:spcBef>
              <a:spcAft>
                <a:spcPts val="0"/>
              </a:spcAft>
              <a:buSzPts val="1400"/>
              <a:buNone/>
              <a:defRPr b="0" i="0" sz="1200" u="none" cap="none" strike="noStrike">
                <a:solidFill>
                  <a:schemeClr val="dk1"/>
                </a:solidFill>
                <a:latin typeface="Arial"/>
                <a:ea typeface="Arial"/>
                <a:cs typeface="Arial"/>
                <a:sym typeface="Arial"/>
              </a:defRPr>
            </a:lvl1pPr>
            <a:lvl2pPr indent="-228600" lvl="1" marL="914400" marR="0" rtl="0" algn="l">
              <a:spcBef>
                <a:spcPts val="360"/>
              </a:spcBef>
              <a:spcAft>
                <a:spcPts val="0"/>
              </a:spcAft>
              <a:buSzPts val="1400"/>
              <a:buNone/>
              <a:defRPr b="0" i="0" sz="1200" u="none" cap="none" strike="noStrike">
                <a:solidFill>
                  <a:schemeClr val="dk1"/>
                </a:solidFill>
                <a:latin typeface="Arial"/>
                <a:ea typeface="Arial"/>
                <a:cs typeface="Arial"/>
                <a:sym typeface="Arial"/>
              </a:defRPr>
            </a:lvl2pPr>
            <a:lvl3pPr indent="-228600" lvl="2" marL="1371600" marR="0" rtl="0" algn="l">
              <a:spcBef>
                <a:spcPts val="360"/>
              </a:spcBef>
              <a:spcAft>
                <a:spcPts val="0"/>
              </a:spcAft>
              <a:buSzPts val="1400"/>
              <a:buNone/>
              <a:defRPr b="0" i="0" sz="1200" u="none" cap="none" strike="noStrike">
                <a:solidFill>
                  <a:schemeClr val="dk1"/>
                </a:solidFill>
                <a:latin typeface="Arial"/>
                <a:ea typeface="Arial"/>
                <a:cs typeface="Arial"/>
                <a:sym typeface="Arial"/>
              </a:defRPr>
            </a:lvl3pPr>
            <a:lvl4pPr indent="-228600" lvl="3" marL="1828800" marR="0" rtl="0" algn="l">
              <a:spcBef>
                <a:spcPts val="360"/>
              </a:spcBef>
              <a:spcAft>
                <a:spcPts val="0"/>
              </a:spcAft>
              <a:buSzPts val="1400"/>
              <a:buNone/>
              <a:defRPr b="0" i="0" sz="1200" u="none" cap="none" strike="noStrike">
                <a:solidFill>
                  <a:schemeClr val="dk1"/>
                </a:solidFill>
                <a:latin typeface="Arial"/>
                <a:ea typeface="Arial"/>
                <a:cs typeface="Arial"/>
                <a:sym typeface="Arial"/>
              </a:defRPr>
            </a:lvl4pPr>
            <a:lvl5pPr indent="-228600" lvl="4" marL="2286000" marR="0" rtl="0" algn="l">
              <a:spcBef>
                <a:spcPts val="360"/>
              </a:spcBef>
              <a:spcAft>
                <a:spcPts val="0"/>
              </a:spcAft>
              <a:buSzPts val="1400"/>
              <a:buNone/>
              <a:defRPr b="0" i="0" sz="1200" u="none" cap="none" strike="noStrike">
                <a:solidFill>
                  <a:schemeClr val="dk1"/>
                </a:solidFill>
                <a:latin typeface="Arial"/>
                <a:ea typeface="Arial"/>
                <a:cs typeface="Arial"/>
                <a:sym typeface="Arial"/>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7200"/>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8" name="Google Shape;8;n"/>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GB"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 name="Shape 73"/>
        <p:cNvGrpSpPr/>
        <p:nvPr/>
      </p:nvGrpSpPr>
      <p:grpSpPr>
        <a:xfrm>
          <a:off x="0" y="0"/>
          <a:ext cx="0" cy="0"/>
          <a:chOff x="0" y="0"/>
          <a:chExt cx="0" cy="0"/>
        </a:xfrm>
      </p:grpSpPr>
      <p:sp>
        <p:nvSpPr>
          <p:cNvPr id="74" name="Google Shape;74;p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75" name="Google Shape;75;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 name="Shape 205"/>
        <p:cNvGrpSpPr/>
        <p:nvPr/>
      </p:nvGrpSpPr>
      <p:grpSpPr>
        <a:xfrm>
          <a:off x="0" y="0"/>
          <a:ext cx="0" cy="0"/>
          <a:chOff x="0" y="0"/>
          <a:chExt cx="0" cy="0"/>
        </a:xfrm>
      </p:grpSpPr>
      <p:sp>
        <p:nvSpPr>
          <p:cNvPr id="206" name="Google Shape;206;g2c62950dbc0_2_1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7" name="Google Shape;207;g2c62950dbc0_2_11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208" name="Google Shape;208;g2c62950dbc0_2_117: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GB"/>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 name="Shape 233"/>
        <p:cNvGrpSpPr/>
        <p:nvPr/>
      </p:nvGrpSpPr>
      <p:grpSpPr>
        <a:xfrm>
          <a:off x="0" y="0"/>
          <a:ext cx="0" cy="0"/>
          <a:chOff x="0" y="0"/>
          <a:chExt cx="0" cy="0"/>
        </a:xfrm>
      </p:grpSpPr>
      <p:sp>
        <p:nvSpPr>
          <p:cNvPr id="234" name="Google Shape;234;g2c62950dbc0_2_4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5" name="Google Shape;235;g2c62950dbc0_2_4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GB"/>
              <a:t>We no longer actively want to restrict scientific work to a handful of people, but without considering the cultural, socioeconomic, and health backgrounds of people who could do science, we are limiting the potential developments to people who have a uniform type of background.</a:t>
            </a:r>
            <a:endParaRPr/>
          </a:p>
          <a:p>
            <a:pPr indent="0" lvl="0" marL="0" rtl="0" algn="l">
              <a:spcBef>
                <a:spcPts val="360"/>
              </a:spcBef>
              <a:spcAft>
                <a:spcPts val="0"/>
              </a:spcAft>
              <a:buNone/>
            </a:pPr>
            <a:r>
              <a:rPr lang="en-GB"/>
              <a:t>My advocacy work is focused mostly on carers and neurodivergent people because that fits my demographic profile. Because my children are also ND and have struggled through school so far, I developed an intense interest in flexible and non-traditional teaching and parenting methods.</a:t>
            </a:r>
            <a:endParaRPr/>
          </a:p>
        </p:txBody>
      </p:sp>
      <p:sp>
        <p:nvSpPr>
          <p:cNvPr id="236" name="Google Shape;236;g2c62950dbc0_2_41: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p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82" name="Google Shape;82;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 name="Shape 90"/>
        <p:cNvGrpSpPr/>
        <p:nvPr/>
      </p:nvGrpSpPr>
      <p:grpSpPr>
        <a:xfrm>
          <a:off x="0" y="0"/>
          <a:ext cx="0" cy="0"/>
          <a:chOff x="0" y="0"/>
          <a:chExt cx="0" cy="0"/>
        </a:xfrm>
      </p:grpSpPr>
      <p:sp>
        <p:nvSpPr>
          <p:cNvPr id="91" name="Google Shape;91;g2c1fa139974_0_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2" name="Google Shape;92;g2c1fa139974_0_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93" name="Google Shape;93;g2c1fa139974_0_2: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GB"/>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 name="Shape 97"/>
        <p:cNvGrpSpPr/>
        <p:nvPr/>
      </p:nvGrpSpPr>
      <p:grpSpPr>
        <a:xfrm>
          <a:off x="0" y="0"/>
          <a:ext cx="0" cy="0"/>
          <a:chOff x="0" y="0"/>
          <a:chExt cx="0" cy="0"/>
        </a:xfrm>
      </p:grpSpPr>
      <p:sp>
        <p:nvSpPr>
          <p:cNvPr id="98" name="Google Shape;98;g2c62950dbc0_0_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9" name="Google Shape;99;g2c62950dbc0_0_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100" name="Google Shape;100;g2c62950dbc0_0_7: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GB"/>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 name="Shape 109"/>
        <p:cNvGrpSpPr/>
        <p:nvPr/>
      </p:nvGrpSpPr>
      <p:grpSpPr>
        <a:xfrm>
          <a:off x="0" y="0"/>
          <a:ext cx="0" cy="0"/>
          <a:chOff x="0" y="0"/>
          <a:chExt cx="0" cy="0"/>
        </a:xfrm>
      </p:grpSpPr>
      <p:sp>
        <p:nvSpPr>
          <p:cNvPr id="110" name="Google Shape;110;g2c62950dbc0_2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1" name="Google Shape;111;g2c62950dbc0_2_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Clr>
                <a:schemeClr val="dk1"/>
              </a:buClr>
              <a:buSzPts val="1100"/>
              <a:buFont typeface="Arial"/>
              <a:buNone/>
            </a:pPr>
            <a:r>
              <a:rPr lang="en-GB"/>
              <a:t>Historically science was done by a handful of extremely privileged (wealthy) men, or by those they paid to discover things for them as patrons.</a:t>
            </a:r>
            <a:endParaRPr/>
          </a:p>
          <a:p>
            <a:pPr indent="0" lvl="0" marL="0" rtl="0" algn="l">
              <a:spcBef>
                <a:spcPts val="360"/>
              </a:spcBef>
              <a:spcAft>
                <a:spcPts val="0"/>
              </a:spcAft>
              <a:buNone/>
            </a:pPr>
            <a:r>
              <a:rPr lang="en-GB"/>
              <a:t>Academia is still rooted in this system, despite changes in the world demographics and social system.</a:t>
            </a:r>
            <a:endParaRPr/>
          </a:p>
          <a:p>
            <a:pPr indent="0" lvl="0" marL="0" rtl="0" algn="l">
              <a:spcBef>
                <a:spcPts val="360"/>
              </a:spcBef>
              <a:spcAft>
                <a:spcPts val="0"/>
              </a:spcAft>
              <a:buNone/>
            </a:pPr>
            <a:r>
              <a:t/>
            </a:r>
            <a:endParaRPr/>
          </a:p>
        </p:txBody>
      </p:sp>
      <p:sp>
        <p:nvSpPr>
          <p:cNvPr id="112" name="Google Shape;112;g2c62950dbc0_2_0: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GB"/>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g2c62950dbc0_2_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9" name="Google Shape;139;g2c62950dbc0_2_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GB"/>
              <a:t>We no longer actively want to restrict scientific work to a handful of people, but without considering the cultural, socioeconomic, and health backgrounds of people who could do science, we are limiting the potential developments to people who have a uniform type of background.</a:t>
            </a:r>
            <a:endParaRPr/>
          </a:p>
          <a:p>
            <a:pPr indent="0" lvl="0" marL="0" rtl="0" algn="l">
              <a:spcBef>
                <a:spcPts val="360"/>
              </a:spcBef>
              <a:spcAft>
                <a:spcPts val="0"/>
              </a:spcAft>
              <a:buNone/>
            </a:pPr>
            <a:r>
              <a:rPr lang="en-GB"/>
              <a:t>My advocacy work is focused mostly on carers and neurodivergent people </a:t>
            </a:r>
            <a:r>
              <a:rPr lang="en-GB"/>
              <a:t>because</a:t>
            </a:r>
            <a:r>
              <a:rPr lang="en-GB"/>
              <a:t> that fits my demographic profile. Because my children are also ND and have struggled through school so far, I developed an intense interest in flexible and non-traditional teaching and parenting methods.</a:t>
            </a:r>
            <a:endParaRPr/>
          </a:p>
        </p:txBody>
      </p:sp>
      <p:sp>
        <p:nvSpPr>
          <p:cNvPr id="140" name="Google Shape;140;g2c62950dbc0_2_6: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g2c62950dbc0_2_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2" name="Google Shape;152;g2c62950dbc0_2_1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GB"/>
              <a:t>Primary school teachers are overburdened and generally trained to teach “typical” students using inflexible methods. Specialist classes and teachers exist, but are rare. Neurodivergent and/or gifted children are excluded due to things like low/high processing speed, auditory processing difficulties, concentration difficulties, or simply asking why.</a:t>
            </a:r>
            <a:endParaRPr/>
          </a:p>
          <a:p>
            <a:pPr indent="0" lvl="0" marL="0" rtl="0" algn="l">
              <a:spcBef>
                <a:spcPts val="360"/>
              </a:spcBef>
              <a:spcAft>
                <a:spcPts val="0"/>
              </a:spcAft>
              <a:buNone/>
            </a:pPr>
            <a:r>
              <a:rPr lang="en-GB"/>
              <a:t>In secondary school in the Netherlands, they are divided by “academic ability” without necessarily accounting for their demographic and </a:t>
            </a:r>
            <a:r>
              <a:rPr lang="en-GB"/>
              <a:t>defined</a:t>
            </a:r>
            <a:r>
              <a:rPr lang="en-GB"/>
              <a:t> as able or not. Even if they should reach VWO and university level, they may not have learned study skills or executive skills and the increasing difficulty of daily management.</a:t>
            </a:r>
            <a:endParaRPr/>
          </a:p>
          <a:p>
            <a:pPr indent="0" lvl="0" marL="0" rtl="0" algn="l">
              <a:spcBef>
                <a:spcPts val="360"/>
              </a:spcBef>
              <a:spcAft>
                <a:spcPts val="0"/>
              </a:spcAft>
              <a:buNone/>
            </a:pPr>
            <a:r>
              <a:rPr lang="en-GB"/>
              <a:t>In my reading and experience, by the time </a:t>
            </a:r>
            <a:r>
              <a:rPr lang="en-GB"/>
              <a:t>students</a:t>
            </a:r>
            <a:r>
              <a:rPr lang="en-GB"/>
              <a:t> reach tertiary </a:t>
            </a:r>
            <a:r>
              <a:rPr lang="en-GB"/>
              <a:t>education, they have already been streamlined into the “ideal” type of STEM student. The lecturers assume they are teaching this kind of student, because these are the students they typically get and make no allowances for “laziness” or lack of “dedication”.</a:t>
            </a:r>
            <a:endParaRPr/>
          </a:p>
          <a:p>
            <a:pPr indent="0" lvl="0" marL="0" rtl="0" algn="l">
              <a:spcBef>
                <a:spcPts val="360"/>
              </a:spcBef>
              <a:spcAft>
                <a:spcPts val="0"/>
              </a:spcAft>
              <a:buNone/>
            </a:pPr>
            <a:r>
              <a:rPr lang="en-GB"/>
              <a:t>Sometimes an atypical student will force their way through primary and secondary education with their curiosity intact only to be faced with a very inflexible system of learning and assessment. </a:t>
            </a:r>
            <a:endParaRPr/>
          </a:p>
          <a:p>
            <a:pPr indent="0" lvl="0" marL="0" rtl="0" algn="l">
              <a:spcBef>
                <a:spcPts val="360"/>
              </a:spcBef>
              <a:spcAft>
                <a:spcPts val="0"/>
              </a:spcAft>
              <a:buNone/>
            </a:pPr>
            <a:r>
              <a:rPr lang="en-GB"/>
              <a:t>By university we already have a privileged student body and at university we weed out more talented but “abnormal” learners who could contribute to the advancement of STEM</a:t>
            </a:r>
            <a:endParaRPr/>
          </a:p>
          <a:p>
            <a:pPr indent="0" lvl="0" marL="0" rtl="0" algn="l">
              <a:spcBef>
                <a:spcPts val="360"/>
              </a:spcBef>
              <a:spcAft>
                <a:spcPts val="0"/>
              </a:spcAft>
              <a:buNone/>
            </a:pPr>
            <a:r>
              <a:rPr lang="en-GB"/>
              <a:t>I didn’t really know it at the time, but I was one of these.</a:t>
            </a:r>
            <a:endParaRPr/>
          </a:p>
          <a:p>
            <a:pPr indent="0" lvl="0" marL="0" rtl="0" algn="l">
              <a:spcBef>
                <a:spcPts val="360"/>
              </a:spcBef>
              <a:spcAft>
                <a:spcPts val="0"/>
              </a:spcAft>
              <a:buNone/>
            </a:pPr>
            <a:r>
              <a:rPr lang="en-GB"/>
              <a:t>After that, it only gets worse, with common struggles at the PhD level of lack of guidance, mentorship, or clear goals and if you finish your PhD, you are faced with years of unstructured, unguided time considering just how much you love your topic. </a:t>
            </a:r>
            <a:endParaRPr/>
          </a:p>
        </p:txBody>
      </p:sp>
      <p:sp>
        <p:nvSpPr>
          <p:cNvPr id="153" name="Google Shape;153;g2c62950dbc0_2_15: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GB"/>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g2c62950dbc0_2_5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2" name="Google Shape;172;g2c62950dbc0_2_5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GB"/>
              <a:t>Rant over, what is the solution?</a:t>
            </a:r>
            <a:endParaRPr/>
          </a:p>
          <a:p>
            <a:pPr indent="0" lvl="0" marL="0" rtl="0" algn="l">
              <a:spcBef>
                <a:spcPts val="360"/>
              </a:spcBef>
              <a:spcAft>
                <a:spcPts val="0"/>
              </a:spcAft>
              <a:buNone/>
            </a:pPr>
            <a:r>
              <a:rPr lang="en-GB"/>
              <a:t>Make the lessons accessible and question driven from toddler school through postgrad</a:t>
            </a:r>
            <a:endParaRPr/>
          </a:p>
          <a:p>
            <a:pPr indent="0" lvl="0" marL="0" rtl="0" algn="l">
              <a:spcBef>
                <a:spcPts val="360"/>
              </a:spcBef>
              <a:spcAft>
                <a:spcPts val="0"/>
              </a:spcAft>
              <a:buNone/>
            </a:pPr>
            <a:r>
              <a:rPr lang="en-GB"/>
              <a:t>Assuming that your postdocs/PhDs/Masters/Bachelors students are either worthy or not based on outcomes but not input and environment is narrow sighted and foolish. </a:t>
            </a:r>
            <a:endParaRPr/>
          </a:p>
          <a:p>
            <a:pPr indent="0" lvl="0" marL="0" rtl="0" algn="l">
              <a:spcBef>
                <a:spcPts val="360"/>
              </a:spcBef>
              <a:spcAft>
                <a:spcPts val="0"/>
              </a:spcAft>
              <a:buNone/>
            </a:pPr>
            <a:r>
              <a:rPr lang="en-GB"/>
              <a:t>Assuming that you don’t have “atypical” students is a self-fulfilling belief. If you don’t provide a lift and never see anyone in a wheelchair, you can’t assume that wheelchair users don’t WANT to come in.</a:t>
            </a:r>
            <a:endParaRPr/>
          </a:p>
          <a:p>
            <a:pPr indent="0" lvl="0" marL="0" rtl="0" algn="l">
              <a:spcBef>
                <a:spcPts val="360"/>
              </a:spcBef>
              <a:spcAft>
                <a:spcPts val="0"/>
              </a:spcAft>
              <a:buNone/>
            </a:pPr>
            <a:r>
              <a:rPr lang="en-GB"/>
              <a:t>So create a safe environment to ask questions, make mistakes, and learn differently. Your atypical students are likely a small minority and may blame themselves for their shortcomings, avoiding asking for help.</a:t>
            </a:r>
            <a:endParaRPr/>
          </a:p>
        </p:txBody>
      </p:sp>
      <p:sp>
        <p:nvSpPr>
          <p:cNvPr id="173" name="Google Shape;173;g2c62950dbc0_2_50: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GB"/>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g2c62950dbc0_2_7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5" name="Google Shape;185;g2c62950dbc0_2_7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186" name="Google Shape;186;g2c62950dbc0_2_72: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GB"/>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20" name="Shape 20"/>
        <p:cNvGrpSpPr/>
        <p:nvPr/>
      </p:nvGrpSpPr>
      <p:grpSpPr>
        <a:xfrm>
          <a:off x="0" y="0"/>
          <a:ext cx="0" cy="0"/>
          <a:chOff x="0" y="0"/>
          <a:chExt cx="0" cy="0"/>
        </a:xfrm>
      </p:grpSpPr>
      <p:sp>
        <p:nvSpPr>
          <p:cNvPr id="21" name="Google Shape;21;p2"/>
          <p:cNvSpPr/>
          <p:nvPr/>
        </p:nvSpPr>
        <p:spPr>
          <a:xfrm>
            <a:off x="0" y="0"/>
            <a:ext cx="12192000" cy="1017588"/>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22" name="Google Shape;22;p2"/>
          <p:cNvSpPr/>
          <p:nvPr/>
        </p:nvSpPr>
        <p:spPr>
          <a:xfrm>
            <a:off x="0" y="0"/>
            <a:ext cx="16933" cy="1017588"/>
          </a:xfrm>
          <a:prstGeom prst="rect">
            <a:avLst/>
          </a:prstGeom>
          <a:gradFill>
            <a:gsLst>
              <a:gs pos="0">
                <a:srgbClr val="FFFFFF"/>
              </a:gs>
              <a:gs pos="100000">
                <a:srgbClr val="757575">
                  <a:alpha val="0"/>
                </a:srgbClr>
              </a:gs>
            </a:gsLst>
            <a:lin ang="0"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dk1"/>
              </a:solidFill>
              <a:latin typeface="Arial"/>
              <a:ea typeface="Arial"/>
              <a:cs typeface="Arial"/>
              <a:sym typeface="Arial"/>
            </a:endParaRPr>
          </a:p>
        </p:txBody>
      </p:sp>
      <p:sp>
        <p:nvSpPr>
          <p:cNvPr id="23" name="Google Shape;23;p2"/>
          <p:cNvSpPr/>
          <p:nvPr/>
        </p:nvSpPr>
        <p:spPr>
          <a:xfrm>
            <a:off x="0" y="0"/>
            <a:ext cx="169333" cy="1017588"/>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dk1"/>
              </a:solidFill>
              <a:latin typeface="Arial"/>
              <a:ea typeface="Arial"/>
              <a:cs typeface="Arial"/>
              <a:sym typeface="Arial"/>
            </a:endParaRPr>
          </a:p>
        </p:txBody>
      </p:sp>
      <p:sp>
        <p:nvSpPr>
          <p:cNvPr id="24" name="Google Shape;24;p2"/>
          <p:cNvSpPr txBox="1"/>
          <p:nvPr>
            <p:ph type="ctrTitle"/>
          </p:nvPr>
        </p:nvSpPr>
        <p:spPr>
          <a:xfrm>
            <a:off x="0" y="1274400"/>
            <a:ext cx="12192000" cy="1080000"/>
          </a:xfrm>
          <a:prstGeom prst="rect">
            <a:avLst/>
          </a:prstGeom>
          <a:solidFill>
            <a:srgbClr val="505050"/>
          </a:solidFill>
          <a:ln>
            <a:noFill/>
          </a:ln>
        </p:spPr>
        <p:txBody>
          <a:bodyPr anchorCtr="0" anchor="t" bIns="216000" lIns="981950" spcFirstLastPara="1" rIns="268250" wrap="square" tIns="216000">
            <a:noAutofit/>
          </a:bodyPr>
          <a:lstStyle>
            <a:lvl1pPr lvl="0" algn="l">
              <a:spcBef>
                <a:spcPts val="0"/>
              </a:spcBef>
              <a:spcAft>
                <a:spcPts val="0"/>
              </a:spcAft>
              <a:buSzPts val="1400"/>
              <a:buNone/>
              <a:defRPr sz="4201">
                <a:solidFill>
                  <a:srgbClr val="FFFFF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2"/>
          <p:cNvSpPr txBox="1"/>
          <p:nvPr>
            <p:ph idx="1" type="subTitle"/>
          </p:nvPr>
        </p:nvSpPr>
        <p:spPr>
          <a:xfrm>
            <a:off x="1" y="4032000"/>
            <a:ext cx="12187768" cy="1908000"/>
          </a:xfrm>
          <a:prstGeom prst="rect">
            <a:avLst/>
          </a:prstGeom>
          <a:noFill/>
          <a:ln>
            <a:noFill/>
          </a:ln>
        </p:spPr>
        <p:txBody>
          <a:bodyPr anchorCtr="0" anchor="t" bIns="45700" lIns="982075" spcFirstLastPara="1" rIns="267825" wrap="square" tIns="45700">
            <a:noAutofit/>
          </a:bodyPr>
          <a:lstStyle>
            <a:lvl1pPr lvl="0" algn="l">
              <a:spcBef>
                <a:spcPts val="380"/>
              </a:spcBef>
              <a:spcAft>
                <a:spcPts val="0"/>
              </a:spcAft>
              <a:buClr>
                <a:schemeClr val="dk1"/>
              </a:buClr>
              <a:buSzPts val="1902"/>
              <a:buFont typeface="Verdana"/>
              <a:buNone/>
              <a:defRPr sz="1902"/>
            </a:lvl1pPr>
            <a:lvl2pPr lvl="1" algn="l">
              <a:spcBef>
                <a:spcPts val="360"/>
              </a:spcBef>
              <a:spcAft>
                <a:spcPts val="0"/>
              </a:spcAft>
              <a:buClr>
                <a:schemeClr val="dk1"/>
              </a:buClr>
              <a:buSzPts val="900"/>
              <a:buChar char="▪"/>
              <a:defRPr/>
            </a:lvl2pPr>
            <a:lvl3pPr lvl="2" algn="l">
              <a:spcBef>
                <a:spcPts val="360"/>
              </a:spcBef>
              <a:spcAft>
                <a:spcPts val="0"/>
              </a:spcAft>
              <a:buClr>
                <a:schemeClr val="dk1"/>
              </a:buClr>
              <a:buSzPts val="1530"/>
              <a:buChar char="-"/>
              <a:defRPr/>
            </a:lvl3pPr>
            <a:lvl4pPr lvl="3" algn="l">
              <a:spcBef>
                <a:spcPts val="360"/>
              </a:spcBef>
              <a:spcAft>
                <a:spcPts val="0"/>
              </a:spcAft>
              <a:buClr>
                <a:schemeClr val="dk1"/>
              </a:buClr>
              <a:buSzPts val="1800"/>
              <a:buChar char="-"/>
              <a:defRPr/>
            </a:lvl4pPr>
            <a:lvl5pPr lvl="4" algn="l">
              <a:spcBef>
                <a:spcPts val="360"/>
              </a:spcBef>
              <a:spcAft>
                <a:spcPts val="0"/>
              </a:spcAft>
              <a:buClr>
                <a:schemeClr val="dk1"/>
              </a:buClr>
              <a:buSzPts val="1800"/>
              <a:buChar char="-"/>
              <a:defRPr/>
            </a:lvl5pPr>
            <a:lvl6pPr lvl="5" algn="l">
              <a:spcBef>
                <a:spcPts val="360"/>
              </a:spcBef>
              <a:spcAft>
                <a:spcPts val="0"/>
              </a:spcAft>
              <a:buClr>
                <a:schemeClr val="dk1"/>
              </a:buClr>
              <a:buSzPts val="1800"/>
              <a:buChar char="-"/>
              <a:defRPr/>
            </a:lvl6pPr>
            <a:lvl7pPr lvl="6" algn="l">
              <a:spcBef>
                <a:spcPts val="360"/>
              </a:spcBef>
              <a:spcAft>
                <a:spcPts val="0"/>
              </a:spcAft>
              <a:buClr>
                <a:schemeClr val="dk1"/>
              </a:buClr>
              <a:buSzPts val="1800"/>
              <a:buChar char="-"/>
              <a:defRPr/>
            </a:lvl7pPr>
            <a:lvl8pPr lvl="7" algn="l">
              <a:spcBef>
                <a:spcPts val="360"/>
              </a:spcBef>
              <a:spcAft>
                <a:spcPts val="0"/>
              </a:spcAft>
              <a:buClr>
                <a:schemeClr val="dk1"/>
              </a:buClr>
              <a:buSzPts val="1800"/>
              <a:buChar char="-"/>
              <a:defRPr/>
            </a:lvl8pPr>
            <a:lvl9pPr lvl="8" algn="l">
              <a:spcBef>
                <a:spcPts val="360"/>
              </a:spcBef>
              <a:spcAft>
                <a:spcPts val="0"/>
              </a:spcAft>
              <a:buClr>
                <a:schemeClr val="dk1"/>
              </a:buClr>
              <a:buSzPts val="1800"/>
              <a:buChar char="-"/>
              <a:defRPr/>
            </a:lvl9pPr>
          </a:lstStyle>
          <a:p/>
        </p:txBody>
      </p:sp>
      <p:sp>
        <p:nvSpPr>
          <p:cNvPr id="26" name="Google Shape;26;p2"/>
          <p:cNvSpPr/>
          <p:nvPr/>
        </p:nvSpPr>
        <p:spPr>
          <a:xfrm>
            <a:off x="-1" y="1017588"/>
            <a:ext cx="12192000" cy="266700"/>
          </a:xfrm>
          <a:prstGeom prst="rect">
            <a:avLst/>
          </a:prstGeom>
          <a:solidFill>
            <a:srgbClr val="CC000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rgbClr val="FFFFFF"/>
              </a:solidFill>
              <a:latin typeface="Arial"/>
              <a:ea typeface="Arial"/>
              <a:cs typeface="Arial"/>
              <a:sym typeface="Arial"/>
            </a:endParaRPr>
          </a:p>
        </p:txBody>
      </p:sp>
      <p:sp>
        <p:nvSpPr>
          <p:cNvPr id="27" name="Google Shape;27;p2"/>
          <p:cNvSpPr/>
          <p:nvPr/>
        </p:nvSpPr>
        <p:spPr>
          <a:xfrm>
            <a:off x="10714567" y="1079501"/>
            <a:ext cx="190500" cy="138499"/>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None/>
            </a:pPr>
            <a:fld id="{00000000-1234-1234-1234-123412341234}" type="slidenum">
              <a:rPr b="0" i="0" lang="en-GB" sz="900" u="none" cap="none" strike="noStrike">
                <a:solidFill>
                  <a:srgbClr val="FFFFFF"/>
                </a:solidFill>
                <a:latin typeface="Arial"/>
                <a:ea typeface="Arial"/>
                <a:cs typeface="Arial"/>
                <a:sym typeface="Arial"/>
              </a:rPr>
              <a:t>‹#›</a:t>
            </a:fld>
            <a:endParaRPr b="0" i="0" sz="900" u="none" cap="none" strike="noStrike">
              <a:solidFill>
                <a:srgbClr val="FFFFFF"/>
              </a:solidFill>
              <a:latin typeface="Arial"/>
              <a:ea typeface="Arial"/>
              <a:cs typeface="Arial"/>
              <a:sym typeface="Arial"/>
            </a:endParaRPr>
          </a:p>
        </p:txBody>
      </p:sp>
      <p:sp>
        <p:nvSpPr>
          <p:cNvPr id="28" name="Google Shape;28;p2"/>
          <p:cNvSpPr txBox="1"/>
          <p:nvPr/>
        </p:nvSpPr>
        <p:spPr>
          <a:xfrm>
            <a:off x="10663767" y="1079501"/>
            <a:ext cx="52900" cy="138499"/>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GB" sz="900" u="none" cap="none" strike="noStrike">
                <a:solidFill>
                  <a:srgbClr val="FFFFFF"/>
                </a:solidFill>
                <a:latin typeface="Verdana"/>
                <a:ea typeface="Verdana"/>
                <a:cs typeface="Verdana"/>
                <a:sym typeface="Verdana"/>
              </a:rPr>
              <a:t>|</a:t>
            </a:r>
            <a:endParaRPr/>
          </a:p>
        </p:txBody>
      </p:sp>
      <p:sp>
        <p:nvSpPr>
          <p:cNvPr id="29" name="Google Shape;29;p2"/>
          <p:cNvSpPr txBox="1"/>
          <p:nvPr/>
        </p:nvSpPr>
        <p:spPr>
          <a:xfrm>
            <a:off x="3687764" y="339725"/>
            <a:ext cx="65" cy="15388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b="0" i="0" sz="1000" u="none" cap="none" strike="noStrike">
              <a:solidFill>
                <a:srgbClr val="CC0000"/>
              </a:solidFill>
              <a:latin typeface="georgia"/>
              <a:ea typeface="georgia"/>
              <a:cs typeface="georgia"/>
              <a:sym typeface="georgia"/>
            </a:endParaRPr>
          </a:p>
        </p:txBody>
      </p:sp>
      <p:sp>
        <p:nvSpPr>
          <p:cNvPr id="30" name="Google Shape;30;p2"/>
          <p:cNvSpPr txBox="1"/>
          <p:nvPr/>
        </p:nvSpPr>
        <p:spPr>
          <a:xfrm>
            <a:off x="5811838" y="341313"/>
            <a:ext cx="2400300" cy="417512"/>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b="0" i="0" sz="1000" u="none" cap="none" strike="noStrike">
              <a:solidFill>
                <a:srgbClr val="CC0000"/>
              </a:solidFill>
              <a:latin typeface="georgia"/>
              <a:ea typeface="georgia"/>
              <a:cs typeface="georgia"/>
              <a:sym typeface="georgia"/>
            </a:endParaRPr>
          </a:p>
        </p:txBody>
      </p:sp>
      <p:sp>
        <p:nvSpPr>
          <p:cNvPr id="31" name="Google Shape;31;p2"/>
          <p:cNvSpPr txBox="1"/>
          <p:nvPr/>
        </p:nvSpPr>
        <p:spPr>
          <a:xfrm>
            <a:off x="9838267" y="1079501"/>
            <a:ext cx="762000" cy="138499"/>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None/>
            </a:pPr>
            <a:r>
              <a:t/>
            </a:r>
            <a:endParaRPr b="0" i="0" sz="900" u="none" cap="none" strike="noStrike">
              <a:solidFill>
                <a:srgbClr val="FFFFFF"/>
              </a:solidFill>
              <a:latin typeface="Verdana"/>
              <a:ea typeface="Verdana"/>
              <a:cs typeface="Verdana"/>
              <a:sym typeface="Verdana"/>
            </a:endParaRPr>
          </a:p>
        </p:txBody>
      </p:sp>
      <p:pic>
        <p:nvPicPr>
          <p:cNvPr id="32" name="Google Shape;32;p2"/>
          <p:cNvPicPr preferRelativeResize="0"/>
          <p:nvPr/>
        </p:nvPicPr>
        <p:blipFill>
          <a:blip r:embed="rId2">
            <a:alphaModFix/>
          </a:blip>
          <a:stretch>
            <a:fillRect/>
          </a:stretch>
        </p:blipFill>
        <p:spPr>
          <a:xfrm>
            <a:off x="131425" y="133838"/>
            <a:ext cx="7654850" cy="749925"/>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0" name="Shape 60"/>
        <p:cNvGrpSpPr/>
        <p:nvPr/>
      </p:nvGrpSpPr>
      <p:grpSpPr>
        <a:xfrm>
          <a:off x="0" y="0"/>
          <a:ext cx="0" cy="0"/>
          <a:chOff x="0" y="0"/>
          <a:chExt cx="0" cy="0"/>
        </a:xfrm>
      </p:grpSpPr>
      <p:sp>
        <p:nvSpPr>
          <p:cNvPr id="61" name="Google Shape;61;p11"/>
          <p:cNvSpPr txBox="1"/>
          <p:nvPr>
            <p:ph type="title"/>
          </p:nvPr>
        </p:nvSpPr>
        <p:spPr>
          <a:xfrm>
            <a:off x="1" y="584200"/>
            <a:ext cx="12187768" cy="792162"/>
          </a:xfrm>
          <a:prstGeom prst="rect">
            <a:avLst/>
          </a:prstGeom>
          <a:noFill/>
          <a:ln>
            <a:noFill/>
          </a:ln>
        </p:spPr>
        <p:txBody>
          <a:bodyPr anchorCtr="0" anchor="ctr" bIns="46800" lIns="982800" spcFirstLastPara="1" rIns="270000" wrap="square" tIns="468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2" name="Google Shape;62;p11"/>
          <p:cNvSpPr txBox="1"/>
          <p:nvPr>
            <p:ph idx="1" type="body"/>
          </p:nvPr>
        </p:nvSpPr>
        <p:spPr>
          <a:xfrm rot="5400000">
            <a:off x="3519673" y="-2064095"/>
            <a:ext cx="5148422" cy="12187768"/>
          </a:xfrm>
          <a:prstGeom prst="rect">
            <a:avLst/>
          </a:prstGeom>
          <a:noFill/>
          <a:ln>
            <a:noFill/>
          </a:ln>
        </p:spPr>
        <p:txBody>
          <a:bodyPr anchorCtr="0" anchor="t" bIns="45700" lIns="982075" spcFirstLastPara="1" rIns="270000" wrap="square" tIns="45700">
            <a:noAutofit/>
          </a:bodyPr>
          <a:lstStyle>
            <a:lvl1pPr indent="-342900" lvl="0" marL="457200" algn="l">
              <a:spcBef>
                <a:spcPts val="360"/>
              </a:spcBef>
              <a:spcAft>
                <a:spcPts val="0"/>
              </a:spcAft>
              <a:buClr>
                <a:schemeClr val="dk1"/>
              </a:buClr>
              <a:buSzPts val="1800"/>
              <a:buChar char="›"/>
              <a:defRPr/>
            </a:lvl1pPr>
            <a:lvl2pPr indent="-285750" lvl="1" marL="914400" algn="l">
              <a:spcBef>
                <a:spcPts val="360"/>
              </a:spcBef>
              <a:spcAft>
                <a:spcPts val="0"/>
              </a:spcAft>
              <a:buClr>
                <a:schemeClr val="dk1"/>
              </a:buClr>
              <a:buSzPts val="900"/>
              <a:buChar char="▪"/>
              <a:defRPr/>
            </a:lvl2pPr>
            <a:lvl3pPr indent="-325755" lvl="2" marL="1371600" algn="l">
              <a:spcBef>
                <a:spcPts val="360"/>
              </a:spcBef>
              <a:spcAft>
                <a:spcPts val="0"/>
              </a:spcAft>
              <a:buClr>
                <a:schemeClr val="dk1"/>
              </a:buClr>
              <a:buSzPts val="153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63" name="Shape 63"/>
        <p:cNvGrpSpPr/>
        <p:nvPr/>
      </p:nvGrpSpPr>
      <p:grpSpPr>
        <a:xfrm>
          <a:off x="0" y="0"/>
          <a:ext cx="0" cy="0"/>
          <a:chOff x="0" y="0"/>
          <a:chExt cx="0" cy="0"/>
        </a:xfrm>
      </p:grpSpPr>
      <p:sp>
        <p:nvSpPr>
          <p:cNvPr id="64" name="Google Shape;64;p12"/>
          <p:cNvSpPr txBox="1"/>
          <p:nvPr>
            <p:ph type="title"/>
          </p:nvPr>
        </p:nvSpPr>
        <p:spPr>
          <a:xfrm rot="5400000">
            <a:off x="8061326" y="2421996"/>
            <a:ext cx="5207000" cy="3045883"/>
          </a:xfrm>
          <a:prstGeom prst="rect">
            <a:avLst/>
          </a:prstGeom>
          <a:noFill/>
          <a:ln>
            <a:noFill/>
          </a:ln>
        </p:spPr>
        <p:txBody>
          <a:bodyPr anchorCtr="0" anchor="ctr" bIns="46800" lIns="982800" spcFirstLastPara="1" rIns="270000" wrap="square" tIns="468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5" name="Google Shape;65;p12"/>
          <p:cNvSpPr txBox="1"/>
          <p:nvPr>
            <p:ph idx="1" type="body"/>
          </p:nvPr>
        </p:nvSpPr>
        <p:spPr>
          <a:xfrm rot="5400000">
            <a:off x="1865843" y="-524404"/>
            <a:ext cx="5207000" cy="8938684"/>
          </a:xfrm>
          <a:prstGeom prst="rect">
            <a:avLst/>
          </a:prstGeom>
          <a:noFill/>
          <a:ln>
            <a:noFill/>
          </a:ln>
        </p:spPr>
        <p:txBody>
          <a:bodyPr anchorCtr="0" anchor="t" bIns="45700" lIns="982075" spcFirstLastPara="1" rIns="270000" wrap="square" tIns="45700">
            <a:noAutofit/>
          </a:bodyPr>
          <a:lstStyle>
            <a:lvl1pPr indent="-342900" lvl="0" marL="457200" algn="l">
              <a:spcBef>
                <a:spcPts val="360"/>
              </a:spcBef>
              <a:spcAft>
                <a:spcPts val="0"/>
              </a:spcAft>
              <a:buClr>
                <a:schemeClr val="dk1"/>
              </a:buClr>
              <a:buSzPts val="1800"/>
              <a:buChar char="›"/>
              <a:defRPr/>
            </a:lvl1pPr>
            <a:lvl2pPr indent="-285750" lvl="1" marL="914400" algn="l">
              <a:spcBef>
                <a:spcPts val="360"/>
              </a:spcBef>
              <a:spcAft>
                <a:spcPts val="0"/>
              </a:spcAft>
              <a:buClr>
                <a:schemeClr val="dk1"/>
              </a:buClr>
              <a:buSzPts val="900"/>
              <a:buChar char="▪"/>
              <a:defRPr/>
            </a:lvl2pPr>
            <a:lvl3pPr indent="-325755" lvl="2" marL="1371600" algn="l">
              <a:spcBef>
                <a:spcPts val="360"/>
              </a:spcBef>
              <a:spcAft>
                <a:spcPts val="0"/>
              </a:spcAft>
              <a:buClr>
                <a:schemeClr val="dk1"/>
              </a:buClr>
              <a:buSzPts val="153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type="tx">
  <p:cSld name="TITLE_AND_BODY">
    <p:spTree>
      <p:nvGrpSpPr>
        <p:cNvPr id="66" name="Shape 66"/>
        <p:cNvGrpSpPr/>
        <p:nvPr/>
      </p:nvGrpSpPr>
      <p:grpSpPr>
        <a:xfrm>
          <a:off x="0" y="0"/>
          <a:ext cx="0" cy="0"/>
          <a:chOff x="0" y="0"/>
          <a:chExt cx="0" cy="0"/>
        </a:xfrm>
      </p:grpSpPr>
      <p:sp>
        <p:nvSpPr>
          <p:cNvPr id="67" name="Google Shape;67;p13"/>
          <p:cNvSpPr txBox="1"/>
          <p:nvPr>
            <p:ph type="title"/>
          </p:nvPr>
        </p:nvSpPr>
        <p:spPr>
          <a:xfrm>
            <a:off x="1" y="584200"/>
            <a:ext cx="12187768" cy="792162"/>
          </a:xfrm>
          <a:prstGeom prst="rect">
            <a:avLst/>
          </a:prstGeom>
          <a:noFill/>
          <a:ln>
            <a:noFill/>
          </a:ln>
        </p:spPr>
        <p:txBody>
          <a:bodyPr anchorCtr="0" anchor="ctr" bIns="46800" lIns="982800" spcFirstLastPara="1" rIns="270000" wrap="square" tIns="468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8" name="Google Shape;68;p13"/>
          <p:cNvSpPr txBox="1"/>
          <p:nvPr>
            <p:ph idx="1" type="body"/>
          </p:nvPr>
        </p:nvSpPr>
        <p:spPr>
          <a:xfrm>
            <a:off x="1" y="1455578"/>
            <a:ext cx="12187768" cy="5148422"/>
          </a:xfrm>
          <a:prstGeom prst="rect">
            <a:avLst/>
          </a:prstGeom>
          <a:noFill/>
          <a:ln>
            <a:noFill/>
          </a:ln>
        </p:spPr>
        <p:txBody>
          <a:bodyPr anchorCtr="0" anchor="t" bIns="45700" lIns="982075" spcFirstLastPara="1" rIns="270000" wrap="square" tIns="45700">
            <a:noAutofit/>
          </a:bodyPr>
          <a:lstStyle>
            <a:lvl1pPr indent="-342900" lvl="0" marL="457200" algn="l">
              <a:spcBef>
                <a:spcPts val="360"/>
              </a:spcBef>
              <a:spcAft>
                <a:spcPts val="0"/>
              </a:spcAft>
              <a:buClr>
                <a:schemeClr val="dk1"/>
              </a:buClr>
              <a:buSzPts val="1800"/>
              <a:buChar char="›"/>
              <a:defRPr/>
            </a:lvl1pPr>
            <a:lvl2pPr indent="-285750" lvl="1" marL="914400" algn="l">
              <a:spcBef>
                <a:spcPts val="360"/>
              </a:spcBef>
              <a:spcAft>
                <a:spcPts val="0"/>
              </a:spcAft>
              <a:buClr>
                <a:schemeClr val="dk1"/>
              </a:buClr>
              <a:buSzPts val="900"/>
              <a:buChar char="▪"/>
              <a:defRPr/>
            </a:lvl2pPr>
            <a:lvl3pPr indent="-325755" lvl="2" marL="1371600" algn="l">
              <a:spcBef>
                <a:spcPts val="360"/>
              </a:spcBef>
              <a:spcAft>
                <a:spcPts val="0"/>
              </a:spcAft>
              <a:buClr>
                <a:schemeClr val="dk1"/>
              </a:buClr>
              <a:buSzPts val="153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69" name="Shape 69"/>
        <p:cNvGrpSpPr/>
        <p:nvPr/>
      </p:nvGrpSpPr>
      <p:grpSpPr>
        <a:xfrm>
          <a:off x="0" y="0"/>
          <a:ext cx="0" cy="0"/>
          <a:chOff x="0" y="0"/>
          <a:chExt cx="0" cy="0"/>
        </a:xfrm>
      </p:grpSpPr>
      <p:sp>
        <p:nvSpPr>
          <p:cNvPr id="70" name="Google Shape;70;p14"/>
          <p:cNvSpPr txBox="1"/>
          <p:nvPr>
            <p:ph type="ctrTitle"/>
          </p:nvPr>
        </p:nvSpPr>
        <p:spPr>
          <a:xfrm>
            <a:off x="415611" y="992767"/>
            <a:ext cx="11360700" cy="2736900"/>
          </a:xfrm>
          <a:prstGeom prst="rect">
            <a:avLst/>
          </a:prstGeom>
          <a:noFill/>
          <a:ln>
            <a:noFill/>
          </a:ln>
        </p:spPr>
        <p:txBody>
          <a:bodyPr anchorCtr="0" anchor="b" bIns="121900" lIns="121900" spcFirstLastPara="1" rIns="121900" wrap="square" tIns="121900">
            <a:normAutofit/>
          </a:bodyPr>
          <a:lstStyle>
            <a:lvl1pPr lvl="0" rtl="0" algn="ctr">
              <a:lnSpc>
                <a:spcPct val="100000"/>
              </a:lnSpc>
              <a:spcBef>
                <a:spcPts val="0"/>
              </a:spcBef>
              <a:spcAft>
                <a:spcPts val="0"/>
              </a:spcAft>
              <a:buSzPts val="6900"/>
              <a:buNone/>
              <a:defRPr sz="6900"/>
            </a:lvl1pPr>
            <a:lvl2pPr lvl="1" rtl="0" algn="ctr">
              <a:lnSpc>
                <a:spcPct val="100000"/>
              </a:lnSpc>
              <a:spcBef>
                <a:spcPts val="0"/>
              </a:spcBef>
              <a:spcAft>
                <a:spcPts val="0"/>
              </a:spcAft>
              <a:buSzPts val="6900"/>
              <a:buNone/>
              <a:defRPr sz="6900"/>
            </a:lvl2pPr>
            <a:lvl3pPr lvl="2" rtl="0" algn="ctr">
              <a:lnSpc>
                <a:spcPct val="100000"/>
              </a:lnSpc>
              <a:spcBef>
                <a:spcPts val="0"/>
              </a:spcBef>
              <a:spcAft>
                <a:spcPts val="0"/>
              </a:spcAft>
              <a:buSzPts val="6900"/>
              <a:buNone/>
              <a:defRPr sz="6900"/>
            </a:lvl3pPr>
            <a:lvl4pPr lvl="3" rtl="0" algn="ctr">
              <a:lnSpc>
                <a:spcPct val="100000"/>
              </a:lnSpc>
              <a:spcBef>
                <a:spcPts val="0"/>
              </a:spcBef>
              <a:spcAft>
                <a:spcPts val="0"/>
              </a:spcAft>
              <a:buSzPts val="6900"/>
              <a:buNone/>
              <a:defRPr sz="6900"/>
            </a:lvl4pPr>
            <a:lvl5pPr lvl="4" rtl="0" algn="ctr">
              <a:lnSpc>
                <a:spcPct val="100000"/>
              </a:lnSpc>
              <a:spcBef>
                <a:spcPts val="0"/>
              </a:spcBef>
              <a:spcAft>
                <a:spcPts val="0"/>
              </a:spcAft>
              <a:buSzPts val="6900"/>
              <a:buNone/>
              <a:defRPr sz="6900"/>
            </a:lvl5pPr>
            <a:lvl6pPr lvl="5" rtl="0" algn="ctr">
              <a:lnSpc>
                <a:spcPct val="100000"/>
              </a:lnSpc>
              <a:spcBef>
                <a:spcPts val="0"/>
              </a:spcBef>
              <a:spcAft>
                <a:spcPts val="0"/>
              </a:spcAft>
              <a:buSzPts val="6900"/>
              <a:buNone/>
              <a:defRPr sz="6900"/>
            </a:lvl6pPr>
            <a:lvl7pPr lvl="6" rtl="0" algn="ctr">
              <a:lnSpc>
                <a:spcPct val="100000"/>
              </a:lnSpc>
              <a:spcBef>
                <a:spcPts val="0"/>
              </a:spcBef>
              <a:spcAft>
                <a:spcPts val="0"/>
              </a:spcAft>
              <a:buSzPts val="6900"/>
              <a:buNone/>
              <a:defRPr sz="6900"/>
            </a:lvl7pPr>
            <a:lvl8pPr lvl="7" rtl="0" algn="ctr">
              <a:lnSpc>
                <a:spcPct val="100000"/>
              </a:lnSpc>
              <a:spcBef>
                <a:spcPts val="0"/>
              </a:spcBef>
              <a:spcAft>
                <a:spcPts val="0"/>
              </a:spcAft>
              <a:buSzPts val="6900"/>
              <a:buNone/>
              <a:defRPr sz="6900"/>
            </a:lvl8pPr>
            <a:lvl9pPr lvl="8" rtl="0" algn="ctr">
              <a:lnSpc>
                <a:spcPct val="100000"/>
              </a:lnSpc>
              <a:spcBef>
                <a:spcPts val="0"/>
              </a:spcBef>
              <a:spcAft>
                <a:spcPts val="0"/>
              </a:spcAft>
              <a:buSzPts val="6900"/>
              <a:buNone/>
              <a:defRPr sz="6900"/>
            </a:lvl9pPr>
          </a:lstStyle>
          <a:p/>
        </p:txBody>
      </p:sp>
      <p:sp>
        <p:nvSpPr>
          <p:cNvPr id="71" name="Google Shape;71;p14"/>
          <p:cNvSpPr txBox="1"/>
          <p:nvPr>
            <p:ph idx="1" type="subTitle"/>
          </p:nvPr>
        </p:nvSpPr>
        <p:spPr>
          <a:xfrm>
            <a:off x="415600" y="3778833"/>
            <a:ext cx="11360700" cy="1056900"/>
          </a:xfrm>
          <a:prstGeom prst="rect">
            <a:avLst/>
          </a:prstGeom>
          <a:noFill/>
          <a:ln>
            <a:noFill/>
          </a:ln>
        </p:spPr>
        <p:txBody>
          <a:bodyPr anchorCtr="0" anchor="t" bIns="121900" lIns="121900" spcFirstLastPara="1" rIns="121900" wrap="square" tIns="121900">
            <a:normAutofit/>
          </a:bodyPr>
          <a:lstStyle>
            <a:lvl1pPr lvl="0" rtl="0" algn="ctr">
              <a:lnSpc>
                <a:spcPct val="100000"/>
              </a:lnSpc>
              <a:spcBef>
                <a:spcPts val="0"/>
              </a:spcBef>
              <a:spcAft>
                <a:spcPts val="0"/>
              </a:spcAft>
              <a:buSzPts val="3700"/>
              <a:buNone/>
              <a:defRPr sz="3700"/>
            </a:lvl1pPr>
            <a:lvl2pPr lvl="1" rtl="0" algn="ctr">
              <a:lnSpc>
                <a:spcPct val="100000"/>
              </a:lnSpc>
              <a:spcBef>
                <a:spcPts val="0"/>
              </a:spcBef>
              <a:spcAft>
                <a:spcPts val="0"/>
              </a:spcAft>
              <a:buSzPts val="3700"/>
              <a:buNone/>
              <a:defRPr sz="3700"/>
            </a:lvl2pPr>
            <a:lvl3pPr lvl="2" rtl="0" algn="ctr">
              <a:lnSpc>
                <a:spcPct val="100000"/>
              </a:lnSpc>
              <a:spcBef>
                <a:spcPts val="0"/>
              </a:spcBef>
              <a:spcAft>
                <a:spcPts val="0"/>
              </a:spcAft>
              <a:buSzPts val="3700"/>
              <a:buNone/>
              <a:defRPr sz="3700"/>
            </a:lvl3pPr>
            <a:lvl4pPr lvl="3" rtl="0" algn="ctr">
              <a:lnSpc>
                <a:spcPct val="100000"/>
              </a:lnSpc>
              <a:spcBef>
                <a:spcPts val="0"/>
              </a:spcBef>
              <a:spcAft>
                <a:spcPts val="0"/>
              </a:spcAft>
              <a:buSzPts val="3700"/>
              <a:buNone/>
              <a:defRPr sz="3700"/>
            </a:lvl4pPr>
            <a:lvl5pPr lvl="4" rtl="0" algn="ctr">
              <a:lnSpc>
                <a:spcPct val="100000"/>
              </a:lnSpc>
              <a:spcBef>
                <a:spcPts val="0"/>
              </a:spcBef>
              <a:spcAft>
                <a:spcPts val="0"/>
              </a:spcAft>
              <a:buSzPts val="3700"/>
              <a:buNone/>
              <a:defRPr sz="3700"/>
            </a:lvl5pPr>
            <a:lvl6pPr lvl="5" rtl="0" algn="ctr">
              <a:lnSpc>
                <a:spcPct val="100000"/>
              </a:lnSpc>
              <a:spcBef>
                <a:spcPts val="0"/>
              </a:spcBef>
              <a:spcAft>
                <a:spcPts val="0"/>
              </a:spcAft>
              <a:buSzPts val="3700"/>
              <a:buNone/>
              <a:defRPr sz="3700"/>
            </a:lvl6pPr>
            <a:lvl7pPr lvl="6" rtl="0" algn="ctr">
              <a:lnSpc>
                <a:spcPct val="100000"/>
              </a:lnSpc>
              <a:spcBef>
                <a:spcPts val="0"/>
              </a:spcBef>
              <a:spcAft>
                <a:spcPts val="0"/>
              </a:spcAft>
              <a:buSzPts val="3700"/>
              <a:buNone/>
              <a:defRPr sz="3700"/>
            </a:lvl7pPr>
            <a:lvl8pPr lvl="7" rtl="0" algn="ctr">
              <a:lnSpc>
                <a:spcPct val="100000"/>
              </a:lnSpc>
              <a:spcBef>
                <a:spcPts val="0"/>
              </a:spcBef>
              <a:spcAft>
                <a:spcPts val="0"/>
              </a:spcAft>
              <a:buSzPts val="3700"/>
              <a:buNone/>
              <a:defRPr sz="3700"/>
            </a:lvl8pPr>
            <a:lvl9pPr lvl="8" rtl="0" algn="ctr">
              <a:lnSpc>
                <a:spcPct val="100000"/>
              </a:lnSpc>
              <a:spcBef>
                <a:spcPts val="0"/>
              </a:spcBef>
              <a:spcAft>
                <a:spcPts val="0"/>
              </a:spcAft>
              <a:buSzPts val="3700"/>
              <a:buNone/>
              <a:defRPr sz="3700"/>
            </a:lvl9pPr>
          </a:lstStyle>
          <a:p/>
        </p:txBody>
      </p:sp>
      <p:sp>
        <p:nvSpPr>
          <p:cNvPr id="72" name="Google Shape;72;p14"/>
          <p:cNvSpPr txBox="1"/>
          <p:nvPr>
            <p:ph idx="12" type="sldNum"/>
          </p:nvPr>
        </p:nvSpPr>
        <p:spPr>
          <a:xfrm>
            <a:off x="11296611" y="6217623"/>
            <a:ext cx="731700" cy="524700"/>
          </a:xfrm>
          <a:prstGeom prst="rect">
            <a:avLst/>
          </a:prstGeom>
          <a:noFill/>
          <a:ln>
            <a:noFill/>
          </a:ln>
        </p:spPr>
        <p:txBody>
          <a:bodyPr anchorCtr="0" anchor="ctr" bIns="121900" lIns="121900" spcFirstLastPara="1" rIns="121900" wrap="square" tIns="121900">
            <a:norm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33" name="Shape 33"/>
        <p:cNvGrpSpPr/>
        <p:nvPr/>
      </p:nvGrpSpPr>
      <p:grpSpPr>
        <a:xfrm>
          <a:off x="0" y="0"/>
          <a:ext cx="0" cy="0"/>
          <a:chOff x="0" y="0"/>
          <a:chExt cx="0" cy="0"/>
        </a:xfrm>
      </p:grpSpPr>
      <p:sp>
        <p:nvSpPr>
          <p:cNvPr id="34" name="Google Shape;34;p3"/>
          <p:cNvSpPr txBox="1"/>
          <p:nvPr>
            <p:ph type="title"/>
          </p:nvPr>
        </p:nvSpPr>
        <p:spPr>
          <a:xfrm>
            <a:off x="1" y="584200"/>
            <a:ext cx="12187768" cy="792162"/>
          </a:xfrm>
          <a:prstGeom prst="rect">
            <a:avLst/>
          </a:prstGeom>
          <a:noFill/>
          <a:ln>
            <a:noFill/>
          </a:ln>
        </p:spPr>
        <p:txBody>
          <a:bodyPr anchorCtr="0" anchor="ctr" bIns="46800" lIns="982800" spcFirstLastPara="1" rIns="270000" wrap="square" tIns="468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 name="Google Shape;35;p3"/>
          <p:cNvSpPr txBox="1"/>
          <p:nvPr>
            <p:ph idx="1" type="body"/>
          </p:nvPr>
        </p:nvSpPr>
        <p:spPr>
          <a:xfrm>
            <a:off x="1" y="1455578"/>
            <a:ext cx="12187768" cy="5148422"/>
          </a:xfrm>
          <a:prstGeom prst="rect">
            <a:avLst/>
          </a:prstGeom>
          <a:noFill/>
          <a:ln>
            <a:noFill/>
          </a:ln>
        </p:spPr>
        <p:txBody>
          <a:bodyPr anchorCtr="0" anchor="t" bIns="45700" lIns="982075" spcFirstLastPara="1" rIns="270000" wrap="square" tIns="45700">
            <a:noAutofit/>
          </a:bodyPr>
          <a:lstStyle>
            <a:lvl1pPr indent="-342900" lvl="0" marL="457200" algn="l">
              <a:spcBef>
                <a:spcPts val="360"/>
              </a:spcBef>
              <a:spcAft>
                <a:spcPts val="0"/>
              </a:spcAft>
              <a:buClr>
                <a:schemeClr val="dk1"/>
              </a:buClr>
              <a:buSzPts val="1800"/>
              <a:buChar char="›"/>
              <a:defRPr/>
            </a:lvl1pPr>
            <a:lvl2pPr indent="-285750" lvl="1" marL="914400" algn="l">
              <a:spcBef>
                <a:spcPts val="360"/>
              </a:spcBef>
              <a:spcAft>
                <a:spcPts val="0"/>
              </a:spcAft>
              <a:buClr>
                <a:schemeClr val="dk1"/>
              </a:buClr>
              <a:buSzPts val="900"/>
              <a:buChar char="▪"/>
              <a:defRPr/>
            </a:lvl2pPr>
            <a:lvl3pPr indent="-325755" lvl="2" marL="1371600" algn="l">
              <a:spcBef>
                <a:spcPts val="360"/>
              </a:spcBef>
              <a:spcAft>
                <a:spcPts val="0"/>
              </a:spcAft>
              <a:buClr>
                <a:schemeClr val="dk1"/>
              </a:buClr>
              <a:buSzPts val="153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6" name="Shape 36"/>
        <p:cNvGrpSpPr/>
        <p:nvPr/>
      </p:nvGrpSpPr>
      <p:grpSpPr>
        <a:xfrm>
          <a:off x="0" y="0"/>
          <a:ext cx="0" cy="0"/>
          <a:chOff x="0" y="0"/>
          <a:chExt cx="0" cy="0"/>
        </a:xfrm>
      </p:grpSpPr>
      <p:sp>
        <p:nvSpPr>
          <p:cNvPr id="37" name="Google Shape;37;p4"/>
          <p:cNvSpPr txBox="1"/>
          <p:nvPr>
            <p:ph type="title"/>
          </p:nvPr>
        </p:nvSpPr>
        <p:spPr>
          <a:xfrm>
            <a:off x="963084" y="4406901"/>
            <a:ext cx="10363200" cy="1362075"/>
          </a:xfrm>
          <a:prstGeom prst="rect">
            <a:avLst/>
          </a:prstGeom>
          <a:noFill/>
          <a:ln>
            <a:noFill/>
          </a:ln>
        </p:spPr>
        <p:txBody>
          <a:bodyPr anchorCtr="0" anchor="t" bIns="46800" lIns="982800" spcFirstLastPara="1" rIns="270000" wrap="square" tIns="46800">
            <a:noAutofit/>
          </a:bodyPr>
          <a:lstStyle>
            <a:lvl1pPr lvl="0" algn="l">
              <a:spcBef>
                <a:spcPts val="0"/>
              </a:spcBef>
              <a:spcAft>
                <a:spcPts val="0"/>
              </a:spcAft>
              <a:buSzPts val="1400"/>
              <a:buNone/>
              <a:defRPr b="1" sz="400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4"/>
          <p:cNvSpPr txBox="1"/>
          <p:nvPr>
            <p:ph idx="1" type="body"/>
          </p:nvPr>
        </p:nvSpPr>
        <p:spPr>
          <a:xfrm>
            <a:off x="963084" y="2906713"/>
            <a:ext cx="10363200" cy="1500187"/>
          </a:xfrm>
          <a:prstGeom prst="rect">
            <a:avLst/>
          </a:prstGeom>
          <a:noFill/>
          <a:ln>
            <a:noFill/>
          </a:ln>
        </p:spPr>
        <p:txBody>
          <a:bodyPr anchorCtr="0" anchor="b" bIns="45700" lIns="982075" spcFirstLastPara="1" rIns="270000" wrap="square" tIns="45700">
            <a:noAutofit/>
          </a:bodyPr>
          <a:lstStyle>
            <a:lvl1pPr indent="-228600" lvl="0" marL="457200" algn="l">
              <a:spcBef>
                <a:spcPts val="400"/>
              </a:spcBef>
              <a:spcAft>
                <a:spcPts val="0"/>
              </a:spcAft>
              <a:buClr>
                <a:schemeClr val="dk1"/>
              </a:buClr>
              <a:buSzPts val="2000"/>
              <a:buNone/>
              <a:defRPr sz="2000"/>
            </a:lvl1pPr>
            <a:lvl2pPr indent="-228600" lvl="1" marL="914400" algn="l">
              <a:spcBef>
                <a:spcPts val="360"/>
              </a:spcBef>
              <a:spcAft>
                <a:spcPts val="0"/>
              </a:spcAft>
              <a:buClr>
                <a:schemeClr val="dk1"/>
              </a:buClr>
              <a:buSzPts val="900"/>
              <a:buNone/>
              <a:defRPr sz="1800"/>
            </a:lvl2pPr>
            <a:lvl3pPr indent="-228600" lvl="2" marL="1371600" algn="l">
              <a:spcBef>
                <a:spcPts val="320"/>
              </a:spcBef>
              <a:spcAft>
                <a:spcPts val="0"/>
              </a:spcAft>
              <a:buClr>
                <a:schemeClr val="dk1"/>
              </a:buClr>
              <a:buSzPts val="1360"/>
              <a:buNone/>
              <a:defRPr sz="1600"/>
            </a:lvl3pPr>
            <a:lvl4pPr indent="-228600" lvl="3" marL="1828800" algn="l">
              <a:spcBef>
                <a:spcPts val="280"/>
              </a:spcBef>
              <a:spcAft>
                <a:spcPts val="0"/>
              </a:spcAft>
              <a:buClr>
                <a:schemeClr val="dk1"/>
              </a:buClr>
              <a:buSzPts val="1400"/>
              <a:buNone/>
              <a:defRPr sz="1400"/>
            </a:lvl4pPr>
            <a:lvl5pPr indent="-228600" lvl="4" marL="2286000" algn="l">
              <a:spcBef>
                <a:spcPts val="280"/>
              </a:spcBef>
              <a:spcAft>
                <a:spcPts val="0"/>
              </a:spcAft>
              <a:buClr>
                <a:schemeClr val="dk1"/>
              </a:buClr>
              <a:buSzPts val="1400"/>
              <a:buNone/>
              <a:defRPr sz="1400"/>
            </a:lvl5pPr>
            <a:lvl6pPr indent="-228600" lvl="5" marL="2743200" algn="l">
              <a:spcBef>
                <a:spcPts val="280"/>
              </a:spcBef>
              <a:spcAft>
                <a:spcPts val="0"/>
              </a:spcAft>
              <a:buClr>
                <a:schemeClr val="dk1"/>
              </a:buClr>
              <a:buSzPts val="1400"/>
              <a:buNone/>
              <a:defRPr sz="1400"/>
            </a:lvl6pPr>
            <a:lvl7pPr indent="-228600" lvl="6" marL="3200400" algn="l">
              <a:spcBef>
                <a:spcPts val="280"/>
              </a:spcBef>
              <a:spcAft>
                <a:spcPts val="0"/>
              </a:spcAft>
              <a:buClr>
                <a:schemeClr val="dk1"/>
              </a:buClr>
              <a:buSzPts val="1400"/>
              <a:buNone/>
              <a:defRPr sz="1400"/>
            </a:lvl7pPr>
            <a:lvl8pPr indent="-228600" lvl="7" marL="3657600" algn="l">
              <a:spcBef>
                <a:spcPts val="280"/>
              </a:spcBef>
              <a:spcAft>
                <a:spcPts val="0"/>
              </a:spcAft>
              <a:buClr>
                <a:schemeClr val="dk1"/>
              </a:buClr>
              <a:buSzPts val="1400"/>
              <a:buNone/>
              <a:defRPr sz="1400"/>
            </a:lvl8pPr>
            <a:lvl9pPr indent="-228600" lvl="8" marL="4114800" algn="l">
              <a:spcBef>
                <a:spcPts val="280"/>
              </a:spcBef>
              <a:spcAft>
                <a:spcPts val="0"/>
              </a:spcAft>
              <a:buClr>
                <a:schemeClr val="dk1"/>
              </a:buClr>
              <a:buSzPts val="1400"/>
              <a:buNone/>
              <a:defRPr sz="1400"/>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9" name="Shape 39"/>
        <p:cNvGrpSpPr/>
        <p:nvPr/>
      </p:nvGrpSpPr>
      <p:grpSpPr>
        <a:xfrm>
          <a:off x="0" y="0"/>
          <a:ext cx="0" cy="0"/>
          <a:chOff x="0" y="0"/>
          <a:chExt cx="0" cy="0"/>
        </a:xfrm>
      </p:grpSpPr>
      <p:sp>
        <p:nvSpPr>
          <p:cNvPr id="40" name="Google Shape;40;p5"/>
          <p:cNvSpPr txBox="1"/>
          <p:nvPr>
            <p:ph type="title"/>
          </p:nvPr>
        </p:nvSpPr>
        <p:spPr>
          <a:xfrm>
            <a:off x="1" y="584200"/>
            <a:ext cx="12187768" cy="792162"/>
          </a:xfrm>
          <a:prstGeom prst="rect">
            <a:avLst/>
          </a:prstGeom>
          <a:noFill/>
          <a:ln>
            <a:noFill/>
          </a:ln>
        </p:spPr>
        <p:txBody>
          <a:bodyPr anchorCtr="0" anchor="ctr" bIns="46800" lIns="982800" spcFirstLastPara="1" rIns="270000" wrap="square" tIns="468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1" name="Google Shape;41;p5"/>
          <p:cNvSpPr txBox="1"/>
          <p:nvPr>
            <p:ph idx="1" type="body"/>
          </p:nvPr>
        </p:nvSpPr>
        <p:spPr>
          <a:xfrm>
            <a:off x="1" y="2230438"/>
            <a:ext cx="5992284" cy="4318000"/>
          </a:xfrm>
          <a:prstGeom prst="rect">
            <a:avLst/>
          </a:prstGeom>
          <a:noFill/>
          <a:ln>
            <a:noFill/>
          </a:ln>
        </p:spPr>
        <p:txBody>
          <a:bodyPr anchorCtr="0" anchor="t" bIns="45700" lIns="982075" spcFirstLastPara="1" rIns="270000" wrap="square" tIns="45700">
            <a:noAutofit/>
          </a:bodyPr>
          <a:lstStyle>
            <a:lvl1pPr indent="-406400" lvl="0" marL="457200" algn="l">
              <a:spcBef>
                <a:spcPts val="560"/>
              </a:spcBef>
              <a:spcAft>
                <a:spcPts val="0"/>
              </a:spcAft>
              <a:buClr>
                <a:schemeClr val="dk1"/>
              </a:buClr>
              <a:buSzPts val="2800"/>
              <a:buChar char="›"/>
              <a:defRPr sz="2800"/>
            </a:lvl1pPr>
            <a:lvl2pPr indent="-304800" lvl="1" marL="914400" algn="l">
              <a:spcBef>
                <a:spcPts val="480"/>
              </a:spcBef>
              <a:spcAft>
                <a:spcPts val="0"/>
              </a:spcAft>
              <a:buClr>
                <a:schemeClr val="dk1"/>
              </a:buClr>
              <a:buSzPts val="1200"/>
              <a:buChar char="▪"/>
              <a:defRPr sz="2400"/>
            </a:lvl2pPr>
            <a:lvl3pPr indent="-336550" lvl="2" marL="1371600" algn="l">
              <a:spcBef>
                <a:spcPts val="400"/>
              </a:spcBef>
              <a:spcAft>
                <a:spcPts val="0"/>
              </a:spcAft>
              <a:buClr>
                <a:schemeClr val="dk1"/>
              </a:buClr>
              <a:buSzPts val="17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42" name="Google Shape;42;p5"/>
          <p:cNvSpPr txBox="1"/>
          <p:nvPr>
            <p:ph idx="2" type="body"/>
          </p:nvPr>
        </p:nvSpPr>
        <p:spPr>
          <a:xfrm>
            <a:off x="6195484" y="2230438"/>
            <a:ext cx="5992283" cy="4318000"/>
          </a:xfrm>
          <a:prstGeom prst="rect">
            <a:avLst/>
          </a:prstGeom>
          <a:noFill/>
          <a:ln>
            <a:noFill/>
          </a:ln>
        </p:spPr>
        <p:txBody>
          <a:bodyPr anchorCtr="0" anchor="t" bIns="45700" lIns="982075" spcFirstLastPara="1" rIns="270000" wrap="square" tIns="45700">
            <a:noAutofit/>
          </a:bodyPr>
          <a:lstStyle>
            <a:lvl1pPr indent="-406400" lvl="0" marL="457200" algn="l">
              <a:spcBef>
                <a:spcPts val="560"/>
              </a:spcBef>
              <a:spcAft>
                <a:spcPts val="0"/>
              </a:spcAft>
              <a:buClr>
                <a:schemeClr val="dk1"/>
              </a:buClr>
              <a:buSzPts val="2800"/>
              <a:buChar char="›"/>
              <a:defRPr sz="2800"/>
            </a:lvl1pPr>
            <a:lvl2pPr indent="-304800" lvl="1" marL="914400" algn="l">
              <a:spcBef>
                <a:spcPts val="480"/>
              </a:spcBef>
              <a:spcAft>
                <a:spcPts val="0"/>
              </a:spcAft>
              <a:buClr>
                <a:schemeClr val="dk1"/>
              </a:buClr>
              <a:buSzPts val="1200"/>
              <a:buChar char="▪"/>
              <a:defRPr sz="2400"/>
            </a:lvl2pPr>
            <a:lvl3pPr indent="-336550" lvl="2" marL="1371600" algn="l">
              <a:spcBef>
                <a:spcPts val="400"/>
              </a:spcBef>
              <a:spcAft>
                <a:spcPts val="0"/>
              </a:spcAft>
              <a:buClr>
                <a:schemeClr val="dk1"/>
              </a:buClr>
              <a:buSzPts val="17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3" name="Shape 43"/>
        <p:cNvGrpSpPr/>
        <p:nvPr/>
      </p:nvGrpSpPr>
      <p:grpSpPr>
        <a:xfrm>
          <a:off x="0" y="0"/>
          <a:ext cx="0" cy="0"/>
          <a:chOff x="0" y="0"/>
          <a:chExt cx="0" cy="0"/>
        </a:xfrm>
      </p:grpSpPr>
      <p:sp>
        <p:nvSpPr>
          <p:cNvPr id="44" name="Google Shape;44;p6"/>
          <p:cNvSpPr txBox="1"/>
          <p:nvPr>
            <p:ph type="title"/>
          </p:nvPr>
        </p:nvSpPr>
        <p:spPr>
          <a:xfrm>
            <a:off x="0" y="584200"/>
            <a:ext cx="12192000" cy="638944"/>
          </a:xfrm>
          <a:prstGeom prst="rect">
            <a:avLst/>
          </a:prstGeom>
          <a:noFill/>
          <a:ln>
            <a:noFill/>
          </a:ln>
        </p:spPr>
        <p:txBody>
          <a:bodyPr anchorCtr="0" anchor="ctr" bIns="46800" lIns="982800" spcFirstLastPara="1" rIns="270000" wrap="square" tIns="468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5" name="Google Shape;45;p6"/>
          <p:cNvSpPr txBox="1"/>
          <p:nvPr>
            <p:ph idx="1" type="body"/>
          </p:nvPr>
        </p:nvSpPr>
        <p:spPr>
          <a:xfrm>
            <a:off x="623392" y="2132856"/>
            <a:ext cx="5386917" cy="639762"/>
          </a:xfrm>
          <a:prstGeom prst="rect">
            <a:avLst/>
          </a:prstGeom>
          <a:noFill/>
          <a:ln>
            <a:noFill/>
          </a:ln>
        </p:spPr>
        <p:txBody>
          <a:bodyPr anchorCtr="0" anchor="b" bIns="45700" lIns="982075" spcFirstLastPara="1" rIns="270000" wrap="square" tIns="45700">
            <a:no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1000"/>
              <a:buNone/>
              <a:defRPr b="1" sz="2000"/>
            </a:lvl2pPr>
            <a:lvl3pPr indent="-228600" lvl="2" marL="1371600" algn="l">
              <a:spcBef>
                <a:spcPts val="360"/>
              </a:spcBef>
              <a:spcAft>
                <a:spcPts val="0"/>
              </a:spcAft>
              <a:buClr>
                <a:schemeClr val="dk1"/>
              </a:buClr>
              <a:buSzPts val="153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6" name="Google Shape;46;p6"/>
          <p:cNvSpPr txBox="1"/>
          <p:nvPr>
            <p:ph idx="2" type="body"/>
          </p:nvPr>
        </p:nvSpPr>
        <p:spPr>
          <a:xfrm>
            <a:off x="609600" y="2780929"/>
            <a:ext cx="5386917" cy="3744415"/>
          </a:xfrm>
          <a:prstGeom prst="rect">
            <a:avLst/>
          </a:prstGeom>
          <a:noFill/>
          <a:ln>
            <a:noFill/>
          </a:ln>
        </p:spPr>
        <p:txBody>
          <a:bodyPr anchorCtr="0" anchor="t" bIns="45700" lIns="982075" spcFirstLastPara="1" rIns="270000" wrap="square" tIns="45700">
            <a:noAutofit/>
          </a:bodyPr>
          <a:lstStyle>
            <a:lvl1pPr indent="-381000" lvl="0" marL="457200" algn="l">
              <a:spcBef>
                <a:spcPts val="480"/>
              </a:spcBef>
              <a:spcAft>
                <a:spcPts val="0"/>
              </a:spcAft>
              <a:buClr>
                <a:schemeClr val="dk1"/>
              </a:buClr>
              <a:buSzPts val="2400"/>
              <a:buChar char="›"/>
              <a:defRPr sz="2400"/>
            </a:lvl1pPr>
            <a:lvl2pPr indent="-292100" lvl="1" marL="914400" algn="l">
              <a:spcBef>
                <a:spcPts val="400"/>
              </a:spcBef>
              <a:spcAft>
                <a:spcPts val="0"/>
              </a:spcAft>
              <a:buClr>
                <a:schemeClr val="dk1"/>
              </a:buClr>
              <a:buSzPts val="1000"/>
              <a:buChar char="▪"/>
              <a:defRPr sz="2000"/>
            </a:lvl2pPr>
            <a:lvl3pPr indent="-325755" lvl="2" marL="1371600" algn="l">
              <a:spcBef>
                <a:spcPts val="360"/>
              </a:spcBef>
              <a:spcAft>
                <a:spcPts val="0"/>
              </a:spcAft>
              <a:buClr>
                <a:schemeClr val="dk1"/>
              </a:buClr>
              <a:buSzPts val="153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7" name="Google Shape;47;p6"/>
          <p:cNvSpPr txBox="1"/>
          <p:nvPr>
            <p:ph idx="3" type="body"/>
          </p:nvPr>
        </p:nvSpPr>
        <p:spPr>
          <a:xfrm>
            <a:off x="6193368" y="2132857"/>
            <a:ext cx="5389033" cy="648071"/>
          </a:xfrm>
          <a:prstGeom prst="rect">
            <a:avLst/>
          </a:prstGeom>
          <a:noFill/>
          <a:ln>
            <a:noFill/>
          </a:ln>
        </p:spPr>
        <p:txBody>
          <a:bodyPr anchorCtr="0" anchor="b" bIns="45700" lIns="982075" spcFirstLastPara="1" rIns="270000" wrap="square" tIns="45700">
            <a:no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1000"/>
              <a:buNone/>
              <a:defRPr b="1" sz="2000"/>
            </a:lvl2pPr>
            <a:lvl3pPr indent="-228600" lvl="2" marL="1371600" algn="l">
              <a:spcBef>
                <a:spcPts val="360"/>
              </a:spcBef>
              <a:spcAft>
                <a:spcPts val="0"/>
              </a:spcAft>
              <a:buClr>
                <a:schemeClr val="dk1"/>
              </a:buClr>
              <a:buSzPts val="153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8" name="Google Shape;48;p6"/>
          <p:cNvSpPr txBox="1"/>
          <p:nvPr>
            <p:ph idx="4" type="body"/>
          </p:nvPr>
        </p:nvSpPr>
        <p:spPr>
          <a:xfrm>
            <a:off x="6193368" y="2780929"/>
            <a:ext cx="5389033" cy="3744415"/>
          </a:xfrm>
          <a:prstGeom prst="rect">
            <a:avLst/>
          </a:prstGeom>
          <a:noFill/>
          <a:ln>
            <a:noFill/>
          </a:ln>
        </p:spPr>
        <p:txBody>
          <a:bodyPr anchorCtr="0" anchor="t" bIns="45700" lIns="982075" spcFirstLastPara="1" rIns="270000" wrap="square" tIns="45700">
            <a:noAutofit/>
          </a:bodyPr>
          <a:lstStyle>
            <a:lvl1pPr indent="-381000" lvl="0" marL="457200" algn="l">
              <a:spcBef>
                <a:spcPts val="480"/>
              </a:spcBef>
              <a:spcAft>
                <a:spcPts val="0"/>
              </a:spcAft>
              <a:buClr>
                <a:schemeClr val="dk1"/>
              </a:buClr>
              <a:buSzPts val="2400"/>
              <a:buChar char="›"/>
              <a:defRPr sz="2400"/>
            </a:lvl1pPr>
            <a:lvl2pPr indent="-292100" lvl="1" marL="914400" algn="l">
              <a:spcBef>
                <a:spcPts val="400"/>
              </a:spcBef>
              <a:spcAft>
                <a:spcPts val="0"/>
              </a:spcAft>
              <a:buClr>
                <a:schemeClr val="dk1"/>
              </a:buClr>
              <a:buSzPts val="1000"/>
              <a:buChar char="▪"/>
              <a:defRPr sz="2000"/>
            </a:lvl2pPr>
            <a:lvl3pPr indent="-325755" lvl="2" marL="1371600" algn="l">
              <a:spcBef>
                <a:spcPts val="360"/>
              </a:spcBef>
              <a:spcAft>
                <a:spcPts val="0"/>
              </a:spcAft>
              <a:buClr>
                <a:schemeClr val="dk1"/>
              </a:buClr>
              <a:buSzPts val="153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7"/>
          <p:cNvSpPr txBox="1"/>
          <p:nvPr>
            <p:ph type="title"/>
          </p:nvPr>
        </p:nvSpPr>
        <p:spPr>
          <a:xfrm>
            <a:off x="1" y="584200"/>
            <a:ext cx="12187768" cy="792162"/>
          </a:xfrm>
          <a:prstGeom prst="rect">
            <a:avLst/>
          </a:prstGeom>
          <a:noFill/>
          <a:ln>
            <a:noFill/>
          </a:ln>
        </p:spPr>
        <p:txBody>
          <a:bodyPr anchorCtr="0" anchor="ctr" bIns="46800" lIns="982800" spcFirstLastPara="1" rIns="270000" wrap="square" tIns="468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1" name="Shape 51"/>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2" name="Shape 52"/>
        <p:cNvGrpSpPr/>
        <p:nvPr/>
      </p:nvGrpSpPr>
      <p:grpSpPr>
        <a:xfrm>
          <a:off x="0" y="0"/>
          <a:ext cx="0" cy="0"/>
          <a:chOff x="0" y="0"/>
          <a:chExt cx="0" cy="0"/>
        </a:xfrm>
      </p:grpSpPr>
      <p:sp>
        <p:nvSpPr>
          <p:cNvPr id="53" name="Google Shape;53;p9"/>
          <p:cNvSpPr txBox="1"/>
          <p:nvPr>
            <p:ph type="title"/>
          </p:nvPr>
        </p:nvSpPr>
        <p:spPr>
          <a:xfrm>
            <a:off x="335361" y="1340768"/>
            <a:ext cx="4285324" cy="864096"/>
          </a:xfrm>
          <a:prstGeom prst="rect">
            <a:avLst/>
          </a:prstGeom>
          <a:noFill/>
          <a:ln>
            <a:noFill/>
          </a:ln>
        </p:spPr>
        <p:txBody>
          <a:bodyPr anchorCtr="0" anchor="b" bIns="46800" lIns="982800" spcFirstLastPara="1" rIns="270000" wrap="square" tIns="46800">
            <a:noAutofit/>
          </a:bodyPr>
          <a:lstStyle>
            <a:lvl1pPr lvl="0" algn="l">
              <a:spcBef>
                <a:spcPts val="0"/>
              </a:spcBef>
              <a:spcAft>
                <a:spcPts val="0"/>
              </a:spcAft>
              <a:buSzPts val="1400"/>
              <a:buNone/>
              <a:defRPr b="1" sz="2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4" name="Google Shape;54;p9"/>
          <p:cNvSpPr txBox="1"/>
          <p:nvPr>
            <p:ph idx="1" type="body"/>
          </p:nvPr>
        </p:nvSpPr>
        <p:spPr>
          <a:xfrm>
            <a:off x="4766733" y="1340768"/>
            <a:ext cx="6815667" cy="5184576"/>
          </a:xfrm>
          <a:prstGeom prst="rect">
            <a:avLst/>
          </a:prstGeom>
          <a:noFill/>
          <a:ln>
            <a:noFill/>
          </a:ln>
        </p:spPr>
        <p:txBody>
          <a:bodyPr anchorCtr="0" anchor="t" bIns="45700" lIns="982075" spcFirstLastPara="1" rIns="270000" wrap="square" tIns="45700">
            <a:noAutofit/>
          </a:bodyPr>
          <a:lstStyle>
            <a:lvl1pPr indent="-431800" lvl="0" marL="457200" algn="l">
              <a:spcBef>
                <a:spcPts val="640"/>
              </a:spcBef>
              <a:spcAft>
                <a:spcPts val="0"/>
              </a:spcAft>
              <a:buClr>
                <a:schemeClr val="dk1"/>
              </a:buClr>
              <a:buSzPts val="3200"/>
              <a:buChar char="›"/>
              <a:defRPr sz="3200"/>
            </a:lvl1pPr>
            <a:lvl2pPr indent="-317500" lvl="1" marL="914400" algn="l">
              <a:spcBef>
                <a:spcPts val="560"/>
              </a:spcBef>
              <a:spcAft>
                <a:spcPts val="0"/>
              </a:spcAft>
              <a:buClr>
                <a:schemeClr val="dk1"/>
              </a:buClr>
              <a:buSzPts val="1400"/>
              <a:buChar char="▪"/>
              <a:defRPr sz="2800"/>
            </a:lvl2pPr>
            <a:lvl3pPr indent="-358139" lvl="2" marL="1371600" algn="l">
              <a:spcBef>
                <a:spcPts val="480"/>
              </a:spcBef>
              <a:spcAft>
                <a:spcPts val="0"/>
              </a:spcAft>
              <a:buClr>
                <a:schemeClr val="dk1"/>
              </a:buClr>
              <a:buSzPts val="204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55" name="Google Shape;55;p9"/>
          <p:cNvSpPr txBox="1"/>
          <p:nvPr>
            <p:ph idx="2" type="body"/>
          </p:nvPr>
        </p:nvSpPr>
        <p:spPr>
          <a:xfrm>
            <a:off x="335361" y="2204864"/>
            <a:ext cx="4285324" cy="4320480"/>
          </a:xfrm>
          <a:prstGeom prst="rect">
            <a:avLst/>
          </a:prstGeom>
          <a:noFill/>
          <a:ln>
            <a:noFill/>
          </a:ln>
        </p:spPr>
        <p:txBody>
          <a:bodyPr anchorCtr="0" anchor="t" bIns="45700" lIns="982075" spcFirstLastPara="1" rIns="270000" wrap="square" tIns="45700">
            <a:no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600"/>
              <a:buNone/>
              <a:defRPr sz="1200"/>
            </a:lvl2pPr>
            <a:lvl3pPr indent="-228600" lvl="2" marL="1371600" algn="l">
              <a:spcBef>
                <a:spcPts val="200"/>
              </a:spcBef>
              <a:spcAft>
                <a:spcPts val="0"/>
              </a:spcAft>
              <a:buClr>
                <a:schemeClr val="dk1"/>
              </a:buClr>
              <a:buSzPts val="85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56" name="Shape 56"/>
        <p:cNvGrpSpPr/>
        <p:nvPr/>
      </p:nvGrpSpPr>
      <p:grpSpPr>
        <a:xfrm>
          <a:off x="0" y="0"/>
          <a:ext cx="0" cy="0"/>
          <a:chOff x="0" y="0"/>
          <a:chExt cx="0" cy="0"/>
        </a:xfrm>
      </p:grpSpPr>
      <p:sp>
        <p:nvSpPr>
          <p:cNvPr id="57" name="Google Shape;57;p10"/>
          <p:cNvSpPr txBox="1"/>
          <p:nvPr>
            <p:ph type="title"/>
          </p:nvPr>
        </p:nvSpPr>
        <p:spPr>
          <a:xfrm>
            <a:off x="2389717" y="5085184"/>
            <a:ext cx="7315200" cy="648072"/>
          </a:xfrm>
          <a:prstGeom prst="rect">
            <a:avLst/>
          </a:prstGeom>
          <a:noFill/>
          <a:ln>
            <a:noFill/>
          </a:ln>
        </p:spPr>
        <p:txBody>
          <a:bodyPr anchorCtr="0" anchor="b" bIns="46800" lIns="982800" spcFirstLastPara="1" rIns="270000" wrap="square" tIns="46800">
            <a:noAutofit/>
          </a:bodyPr>
          <a:lstStyle>
            <a:lvl1pPr lvl="0" algn="l">
              <a:spcBef>
                <a:spcPts val="0"/>
              </a:spcBef>
              <a:spcAft>
                <a:spcPts val="0"/>
              </a:spcAft>
              <a:buSzPts val="1400"/>
              <a:buNone/>
              <a:defRPr b="1" sz="2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8" name="Google Shape;58;p10"/>
          <p:cNvSpPr/>
          <p:nvPr>
            <p:ph idx="2" type="pic"/>
          </p:nvPr>
        </p:nvSpPr>
        <p:spPr>
          <a:xfrm>
            <a:off x="2389717" y="1484784"/>
            <a:ext cx="7315200" cy="3600401"/>
          </a:xfrm>
          <a:prstGeom prst="rect">
            <a:avLst/>
          </a:prstGeom>
          <a:noFill/>
          <a:ln>
            <a:noFill/>
          </a:ln>
        </p:spPr>
        <p:txBody>
          <a:bodyPr anchorCtr="0" anchor="t" bIns="45700" lIns="982075" spcFirstLastPara="1" rIns="270000" wrap="square" tIns="45700">
            <a:noAutofit/>
          </a:bodyPr>
          <a:lstStyle>
            <a:lvl1pPr lvl="0" marR="0" rtl="0" algn="l">
              <a:spcBef>
                <a:spcPts val="640"/>
              </a:spcBef>
              <a:spcAft>
                <a:spcPts val="0"/>
              </a:spcAft>
              <a:buClr>
                <a:schemeClr val="dk1"/>
              </a:buClr>
              <a:buSzPts val="3200"/>
              <a:buFont typeface="Verdana"/>
              <a:buNone/>
              <a:defRPr b="0" i="0" sz="3200" u="none" cap="none" strike="noStrike">
                <a:solidFill>
                  <a:schemeClr val="dk1"/>
                </a:solidFill>
                <a:latin typeface="Verdana"/>
                <a:ea typeface="Verdana"/>
                <a:cs typeface="Verdana"/>
                <a:sym typeface="Verdana"/>
              </a:defRPr>
            </a:lvl1pPr>
            <a:lvl2pPr lvl="1" marR="0" rtl="0" algn="l">
              <a:spcBef>
                <a:spcPts val="560"/>
              </a:spcBef>
              <a:spcAft>
                <a:spcPts val="0"/>
              </a:spcAft>
              <a:buClr>
                <a:schemeClr val="dk1"/>
              </a:buClr>
              <a:buSzPts val="1400"/>
              <a:buFont typeface="Noto Sans Symbols"/>
              <a:buNone/>
              <a:defRPr b="0" i="0" sz="2800" u="none" cap="none" strike="noStrike">
                <a:solidFill>
                  <a:schemeClr val="dk1"/>
                </a:solidFill>
                <a:latin typeface="Verdana"/>
                <a:ea typeface="Verdana"/>
                <a:cs typeface="Verdana"/>
                <a:sym typeface="Verdana"/>
              </a:defRPr>
            </a:lvl2pPr>
            <a:lvl3pPr lvl="2" marR="0" rtl="0" algn="l">
              <a:spcBef>
                <a:spcPts val="480"/>
              </a:spcBef>
              <a:spcAft>
                <a:spcPts val="0"/>
              </a:spcAft>
              <a:buClr>
                <a:schemeClr val="dk1"/>
              </a:buClr>
              <a:buSzPts val="2040"/>
              <a:buFont typeface="Courier New"/>
              <a:buNone/>
              <a:defRPr b="0" i="0" sz="2400" u="none" cap="none" strike="noStrike">
                <a:solidFill>
                  <a:schemeClr val="dk1"/>
                </a:solidFill>
                <a:latin typeface="Verdana"/>
                <a:ea typeface="Verdana"/>
                <a:cs typeface="Verdana"/>
                <a:sym typeface="Verdana"/>
              </a:defRPr>
            </a:lvl3pPr>
            <a:lvl4pPr lvl="3" marR="0" rtl="0" algn="l">
              <a:spcBef>
                <a:spcPts val="400"/>
              </a:spcBef>
              <a:spcAft>
                <a:spcPts val="0"/>
              </a:spcAft>
              <a:buClr>
                <a:schemeClr val="dk1"/>
              </a:buClr>
              <a:buSzPts val="2000"/>
              <a:buFont typeface="Courier New"/>
              <a:buNone/>
              <a:defRPr b="0" i="0" sz="2000" u="none" cap="none" strike="noStrike">
                <a:solidFill>
                  <a:schemeClr val="dk1"/>
                </a:solidFill>
                <a:latin typeface="Verdana"/>
                <a:ea typeface="Verdana"/>
                <a:cs typeface="Verdana"/>
                <a:sym typeface="Verdana"/>
              </a:defRPr>
            </a:lvl4pPr>
            <a:lvl5pPr lvl="4" marR="0" rtl="0" algn="l">
              <a:spcBef>
                <a:spcPts val="400"/>
              </a:spcBef>
              <a:spcAft>
                <a:spcPts val="0"/>
              </a:spcAft>
              <a:buClr>
                <a:schemeClr val="dk1"/>
              </a:buClr>
              <a:buSzPts val="2000"/>
              <a:buFont typeface="Courier New"/>
              <a:buNone/>
              <a:defRPr b="0" i="0" sz="2000" u="none" cap="none" strike="noStrike">
                <a:solidFill>
                  <a:schemeClr val="dk1"/>
                </a:solidFill>
                <a:latin typeface="Verdana"/>
                <a:ea typeface="Verdana"/>
                <a:cs typeface="Verdana"/>
                <a:sym typeface="Verdana"/>
              </a:defRPr>
            </a:lvl5pPr>
            <a:lvl6pPr lvl="5" marR="0" rtl="0" algn="l">
              <a:spcBef>
                <a:spcPts val="400"/>
              </a:spcBef>
              <a:spcAft>
                <a:spcPts val="0"/>
              </a:spcAft>
              <a:buClr>
                <a:schemeClr val="dk1"/>
              </a:buClr>
              <a:buSzPts val="2000"/>
              <a:buFont typeface="Courier New"/>
              <a:buNone/>
              <a:defRPr b="0" i="0" sz="2000" u="none" cap="none" strike="noStrike">
                <a:solidFill>
                  <a:schemeClr val="dk1"/>
                </a:solidFill>
                <a:latin typeface="Verdana"/>
                <a:ea typeface="Verdana"/>
                <a:cs typeface="Verdana"/>
                <a:sym typeface="Verdana"/>
              </a:defRPr>
            </a:lvl6pPr>
            <a:lvl7pPr lvl="6" marR="0" rtl="0" algn="l">
              <a:spcBef>
                <a:spcPts val="400"/>
              </a:spcBef>
              <a:spcAft>
                <a:spcPts val="0"/>
              </a:spcAft>
              <a:buClr>
                <a:schemeClr val="dk1"/>
              </a:buClr>
              <a:buSzPts val="2000"/>
              <a:buFont typeface="Courier New"/>
              <a:buNone/>
              <a:defRPr b="0" i="0" sz="2000" u="none" cap="none" strike="noStrike">
                <a:solidFill>
                  <a:schemeClr val="dk1"/>
                </a:solidFill>
                <a:latin typeface="Verdana"/>
                <a:ea typeface="Verdana"/>
                <a:cs typeface="Verdana"/>
                <a:sym typeface="Verdana"/>
              </a:defRPr>
            </a:lvl7pPr>
            <a:lvl8pPr lvl="7" marR="0" rtl="0" algn="l">
              <a:spcBef>
                <a:spcPts val="400"/>
              </a:spcBef>
              <a:spcAft>
                <a:spcPts val="0"/>
              </a:spcAft>
              <a:buClr>
                <a:schemeClr val="dk1"/>
              </a:buClr>
              <a:buSzPts val="2000"/>
              <a:buFont typeface="Courier New"/>
              <a:buNone/>
              <a:defRPr b="0" i="0" sz="2000" u="none" cap="none" strike="noStrike">
                <a:solidFill>
                  <a:schemeClr val="dk1"/>
                </a:solidFill>
                <a:latin typeface="Verdana"/>
                <a:ea typeface="Verdana"/>
                <a:cs typeface="Verdana"/>
                <a:sym typeface="Verdana"/>
              </a:defRPr>
            </a:lvl8pPr>
            <a:lvl9pPr lvl="8" marR="0" rtl="0" algn="l">
              <a:spcBef>
                <a:spcPts val="400"/>
              </a:spcBef>
              <a:spcAft>
                <a:spcPts val="0"/>
              </a:spcAft>
              <a:buClr>
                <a:schemeClr val="dk1"/>
              </a:buClr>
              <a:buSzPts val="2000"/>
              <a:buFont typeface="Courier New"/>
              <a:buNone/>
              <a:defRPr b="0" i="0" sz="2000" u="none" cap="none" strike="noStrike">
                <a:solidFill>
                  <a:schemeClr val="dk1"/>
                </a:solidFill>
                <a:latin typeface="Verdana"/>
                <a:ea typeface="Verdana"/>
                <a:cs typeface="Verdana"/>
                <a:sym typeface="Verdana"/>
              </a:defRPr>
            </a:lvl9pPr>
          </a:lstStyle>
          <a:p/>
        </p:txBody>
      </p:sp>
      <p:sp>
        <p:nvSpPr>
          <p:cNvPr id="59" name="Google Shape;59;p10"/>
          <p:cNvSpPr txBox="1"/>
          <p:nvPr>
            <p:ph idx="1" type="body"/>
          </p:nvPr>
        </p:nvSpPr>
        <p:spPr>
          <a:xfrm>
            <a:off x="2389717" y="5733256"/>
            <a:ext cx="7315200" cy="792088"/>
          </a:xfrm>
          <a:prstGeom prst="rect">
            <a:avLst/>
          </a:prstGeom>
          <a:noFill/>
          <a:ln>
            <a:noFill/>
          </a:ln>
        </p:spPr>
        <p:txBody>
          <a:bodyPr anchorCtr="0" anchor="t" bIns="45700" lIns="982075" spcFirstLastPara="1" rIns="270000" wrap="square" tIns="45700">
            <a:no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600"/>
              <a:buNone/>
              <a:defRPr sz="1200"/>
            </a:lvl2pPr>
            <a:lvl3pPr indent="-228600" lvl="2" marL="1371600" algn="l">
              <a:spcBef>
                <a:spcPts val="200"/>
              </a:spcBef>
              <a:spcAft>
                <a:spcPts val="0"/>
              </a:spcAft>
              <a:buClr>
                <a:schemeClr val="dk1"/>
              </a:buClr>
              <a:buSzPts val="85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slideLayout" Target="../slideLayouts/slideLayout12.xml"/><Relationship Id="rId12" Type="http://schemas.openxmlformats.org/officeDocument/2006/relationships/slideLayout" Target="../slideLayouts/slideLayout11.xml"/><Relationship Id="rId1" Type="http://schemas.openxmlformats.org/officeDocument/2006/relationships/image" Target="../media/image8.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15" Type="http://schemas.openxmlformats.org/officeDocument/2006/relationships/theme" Target="../theme/theme1.xml"/><Relationship Id="rId14" Type="http://schemas.openxmlformats.org/officeDocument/2006/relationships/slideLayout" Target="../slideLayouts/slideLayout1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
          <p:cNvSpPr/>
          <p:nvPr/>
        </p:nvSpPr>
        <p:spPr>
          <a:xfrm>
            <a:off x="0" y="0"/>
            <a:ext cx="16933" cy="1017588"/>
          </a:xfrm>
          <a:prstGeom prst="rect">
            <a:avLst/>
          </a:prstGeom>
          <a:gradFill>
            <a:gsLst>
              <a:gs pos="0">
                <a:srgbClr val="FFFFFF"/>
              </a:gs>
              <a:gs pos="100000">
                <a:srgbClr val="757575">
                  <a:alpha val="0"/>
                </a:srgbClr>
              </a:gs>
            </a:gsLst>
            <a:lin ang="0"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dk1"/>
              </a:solidFill>
              <a:latin typeface="Arial"/>
              <a:ea typeface="Arial"/>
              <a:cs typeface="Arial"/>
              <a:sym typeface="Arial"/>
            </a:endParaRPr>
          </a:p>
        </p:txBody>
      </p:sp>
      <p:sp>
        <p:nvSpPr>
          <p:cNvPr id="11" name="Google Shape;11;p1"/>
          <p:cNvSpPr/>
          <p:nvPr/>
        </p:nvSpPr>
        <p:spPr>
          <a:xfrm>
            <a:off x="0" y="0"/>
            <a:ext cx="169333" cy="1017588"/>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dk1"/>
              </a:solidFill>
              <a:latin typeface="Arial"/>
              <a:ea typeface="Arial"/>
              <a:cs typeface="Arial"/>
              <a:sym typeface="Arial"/>
            </a:endParaRPr>
          </a:p>
        </p:txBody>
      </p:sp>
      <p:sp>
        <p:nvSpPr>
          <p:cNvPr id="12" name="Google Shape;12;p1"/>
          <p:cNvSpPr txBox="1"/>
          <p:nvPr>
            <p:ph idx="1" type="body"/>
          </p:nvPr>
        </p:nvSpPr>
        <p:spPr>
          <a:xfrm>
            <a:off x="1" y="1455578"/>
            <a:ext cx="12187768" cy="5148422"/>
          </a:xfrm>
          <a:prstGeom prst="rect">
            <a:avLst/>
          </a:prstGeom>
          <a:noFill/>
          <a:ln>
            <a:noFill/>
          </a:ln>
        </p:spPr>
        <p:txBody>
          <a:bodyPr anchorCtr="0" anchor="t" bIns="45700" lIns="982075" spcFirstLastPara="1" rIns="270000" wrap="square" tIns="45700">
            <a:noAutofit/>
          </a:bodyPr>
          <a:lstStyle>
            <a:lvl1pPr indent="-387350" lvl="0" marL="457200" marR="0" rtl="0" algn="l">
              <a:spcBef>
                <a:spcPts val="500"/>
              </a:spcBef>
              <a:spcAft>
                <a:spcPts val="0"/>
              </a:spcAft>
              <a:buClr>
                <a:schemeClr val="dk1"/>
              </a:buClr>
              <a:buSzPts val="2500"/>
              <a:buChar char="›"/>
              <a:defRPr i="0" sz="2500" u="none" cap="none" strike="noStrike">
                <a:solidFill>
                  <a:schemeClr val="dk1"/>
                </a:solidFill>
              </a:defRPr>
            </a:lvl1pPr>
            <a:lvl2pPr indent="-307975" lvl="1" marL="914400" marR="0" rtl="0" algn="l">
              <a:spcBef>
                <a:spcPts val="500"/>
              </a:spcBef>
              <a:spcAft>
                <a:spcPts val="0"/>
              </a:spcAft>
              <a:buClr>
                <a:schemeClr val="dk1"/>
              </a:buClr>
              <a:buSzPts val="1250"/>
              <a:buChar char="▪"/>
              <a:defRPr i="0" sz="2500" u="none" cap="none" strike="noStrike">
                <a:solidFill>
                  <a:schemeClr val="dk1"/>
                </a:solidFill>
              </a:defRPr>
            </a:lvl2pPr>
            <a:lvl3pPr indent="-363537" lvl="2" marL="1371600" marR="0" rtl="0" algn="l">
              <a:spcBef>
                <a:spcPts val="500"/>
              </a:spcBef>
              <a:spcAft>
                <a:spcPts val="0"/>
              </a:spcAft>
              <a:buClr>
                <a:schemeClr val="dk1"/>
              </a:buClr>
              <a:buSzPts val="2125"/>
              <a:buChar char="-"/>
              <a:defRPr i="0" sz="2500" u="none" cap="none" strike="noStrike">
                <a:solidFill>
                  <a:schemeClr val="dk1"/>
                </a:solidFill>
              </a:defRPr>
            </a:lvl3pPr>
            <a:lvl4pPr indent="-387350" lvl="3" marL="1828800" marR="0" rtl="0" algn="l">
              <a:spcBef>
                <a:spcPts val="500"/>
              </a:spcBef>
              <a:spcAft>
                <a:spcPts val="0"/>
              </a:spcAft>
              <a:buClr>
                <a:schemeClr val="dk1"/>
              </a:buClr>
              <a:buSzPts val="2500"/>
              <a:buChar char="-"/>
              <a:defRPr i="0" sz="2500" u="none" cap="none" strike="noStrike">
                <a:solidFill>
                  <a:schemeClr val="dk1"/>
                </a:solidFill>
              </a:defRPr>
            </a:lvl4pPr>
            <a:lvl5pPr indent="-387350" lvl="4" marL="2286000" marR="0" rtl="0" algn="l">
              <a:spcBef>
                <a:spcPts val="500"/>
              </a:spcBef>
              <a:spcAft>
                <a:spcPts val="0"/>
              </a:spcAft>
              <a:buClr>
                <a:schemeClr val="dk1"/>
              </a:buClr>
              <a:buSzPts val="2500"/>
              <a:buChar char="-"/>
              <a:defRPr i="0" sz="2500" u="none" cap="none" strike="noStrike">
                <a:solidFill>
                  <a:schemeClr val="dk1"/>
                </a:solidFill>
              </a:defRPr>
            </a:lvl5pPr>
            <a:lvl6pPr indent="-387350" lvl="5" marL="2743200" marR="0" rtl="0" algn="l">
              <a:spcBef>
                <a:spcPts val="500"/>
              </a:spcBef>
              <a:spcAft>
                <a:spcPts val="0"/>
              </a:spcAft>
              <a:buClr>
                <a:schemeClr val="dk1"/>
              </a:buClr>
              <a:buSzPts val="2500"/>
              <a:buChar char="-"/>
              <a:defRPr i="0" sz="2500" u="none" cap="none" strike="noStrike">
                <a:solidFill>
                  <a:schemeClr val="dk1"/>
                </a:solidFill>
              </a:defRPr>
            </a:lvl6pPr>
            <a:lvl7pPr indent="-387350" lvl="6" marL="3200400" marR="0" rtl="0" algn="l">
              <a:spcBef>
                <a:spcPts val="500"/>
              </a:spcBef>
              <a:spcAft>
                <a:spcPts val="0"/>
              </a:spcAft>
              <a:buClr>
                <a:schemeClr val="dk1"/>
              </a:buClr>
              <a:buSzPts val="2500"/>
              <a:buChar char="-"/>
              <a:defRPr i="0" sz="2500" u="none" cap="none" strike="noStrike">
                <a:solidFill>
                  <a:schemeClr val="dk1"/>
                </a:solidFill>
              </a:defRPr>
            </a:lvl7pPr>
            <a:lvl8pPr indent="-387350" lvl="7" marL="3657600" marR="0" rtl="0" algn="l">
              <a:spcBef>
                <a:spcPts val="500"/>
              </a:spcBef>
              <a:spcAft>
                <a:spcPts val="0"/>
              </a:spcAft>
              <a:buClr>
                <a:schemeClr val="dk1"/>
              </a:buClr>
              <a:buSzPts val="2500"/>
              <a:buChar char="-"/>
              <a:defRPr i="0" sz="2500" u="none" cap="none" strike="noStrike">
                <a:solidFill>
                  <a:schemeClr val="dk1"/>
                </a:solidFill>
              </a:defRPr>
            </a:lvl8pPr>
            <a:lvl9pPr indent="-387350" lvl="8" marL="4114800" marR="0" rtl="0" algn="l">
              <a:spcBef>
                <a:spcPts val="500"/>
              </a:spcBef>
              <a:spcAft>
                <a:spcPts val="0"/>
              </a:spcAft>
              <a:buClr>
                <a:schemeClr val="dk1"/>
              </a:buClr>
              <a:buSzPts val="2500"/>
              <a:buChar char="-"/>
              <a:defRPr i="0" sz="2500" u="none" cap="none" strike="noStrike">
                <a:solidFill>
                  <a:schemeClr val="dk1"/>
                </a:solidFill>
              </a:defRPr>
            </a:lvl9pPr>
          </a:lstStyle>
          <a:p/>
        </p:txBody>
      </p:sp>
      <p:sp>
        <p:nvSpPr>
          <p:cNvPr id="13" name="Google Shape;13;p1"/>
          <p:cNvSpPr txBox="1"/>
          <p:nvPr>
            <p:ph type="title"/>
          </p:nvPr>
        </p:nvSpPr>
        <p:spPr>
          <a:xfrm>
            <a:off x="1" y="584200"/>
            <a:ext cx="12187768" cy="792162"/>
          </a:xfrm>
          <a:prstGeom prst="rect">
            <a:avLst/>
          </a:prstGeom>
          <a:noFill/>
          <a:ln>
            <a:noFill/>
          </a:ln>
        </p:spPr>
        <p:txBody>
          <a:bodyPr anchorCtr="0" anchor="ctr" bIns="46800" lIns="982800" spcFirstLastPara="1" rIns="270000" wrap="square" tIns="46800">
            <a:noAutofit/>
          </a:bodyPr>
          <a:lstStyle>
            <a:lvl1pPr lvl="0" marR="0" rtl="0" algn="l">
              <a:spcBef>
                <a:spcPts val="0"/>
              </a:spcBef>
              <a:spcAft>
                <a:spcPts val="0"/>
              </a:spcAft>
              <a:buSzPts val="1400"/>
              <a:buNone/>
              <a:defRPr i="0" sz="4200" u="none" cap="none" strike="noStrike">
                <a:solidFill>
                  <a:schemeClr val="dk1"/>
                </a:solidFill>
              </a:defRPr>
            </a:lvl1pPr>
            <a:lvl2pPr lvl="1" marR="0" rtl="0" algn="l">
              <a:spcBef>
                <a:spcPts val="0"/>
              </a:spcBef>
              <a:spcAft>
                <a:spcPts val="0"/>
              </a:spcAft>
              <a:buSzPts val="1400"/>
              <a:buNone/>
              <a:defRPr i="0" sz="4200" u="none" cap="none" strike="noStrike">
                <a:solidFill>
                  <a:schemeClr val="dk1"/>
                </a:solidFill>
              </a:defRPr>
            </a:lvl2pPr>
            <a:lvl3pPr lvl="2" marR="0" rtl="0" algn="l">
              <a:spcBef>
                <a:spcPts val="0"/>
              </a:spcBef>
              <a:spcAft>
                <a:spcPts val="0"/>
              </a:spcAft>
              <a:buSzPts val="1400"/>
              <a:buNone/>
              <a:defRPr i="0" sz="4200" u="none" cap="none" strike="noStrike">
                <a:solidFill>
                  <a:schemeClr val="dk1"/>
                </a:solidFill>
              </a:defRPr>
            </a:lvl3pPr>
            <a:lvl4pPr lvl="3" marR="0" rtl="0" algn="l">
              <a:spcBef>
                <a:spcPts val="0"/>
              </a:spcBef>
              <a:spcAft>
                <a:spcPts val="0"/>
              </a:spcAft>
              <a:buSzPts val="1400"/>
              <a:buNone/>
              <a:defRPr i="0" sz="4200" u="none" cap="none" strike="noStrike">
                <a:solidFill>
                  <a:schemeClr val="dk1"/>
                </a:solidFill>
              </a:defRPr>
            </a:lvl4pPr>
            <a:lvl5pPr lvl="4" marR="0" rtl="0" algn="l">
              <a:spcBef>
                <a:spcPts val="0"/>
              </a:spcBef>
              <a:spcAft>
                <a:spcPts val="0"/>
              </a:spcAft>
              <a:buSzPts val="1400"/>
              <a:buNone/>
              <a:defRPr i="0" sz="4200" u="none" cap="none" strike="noStrike">
                <a:solidFill>
                  <a:schemeClr val="dk1"/>
                </a:solidFill>
              </a:defRPr>
            </a:lvl5pPr>
            <a:lvl6pPr lvl="5" marR="0" rtl="0" algn="l">
              <a:spcBef>
                <a:spcPts val="0"/>
              </a:spcBef>
              <a:spcAft>
                <a:spcPts val="0"/>
              </a:spcAft>
              <a:buSzPts val="1400"/>
              <a:buNone/>
              <a:defRPr i="0" sz="4200" u="none" cap="none" strike="noStrike">
                <a:solidFill>
                  <a:schemeClr val="dk1"/>
                </a:solidFill>
              </a:defRPr>
            </a:lvl6pPr>
            <a:lvl7pPr lvl="6" marR="0" rtl="0" algn="l">
              <a:spcBef>
                <a:spcPts val="0"/>
              </a:spcBef>
              <a:spcAft>
                <a:spcPts val="0"/>
              </a:spcAft>
              <a:buSzPts val="1400"/>
              <a:buNone/>
              <a:defRPr i="0" sz="4200" u="none" cap="none" strike="noStrike">
                <a:solidFill>
                  <a:schemeClr val="dk1"/>
                </a:solidFill>
              </a:defRPr>
            </a:lvl7pPr>
            <a:lvl8pPr lvl="7" marR="0" rtl="0" algn="l">
              <a:spcBef>
                <a:spcPts val="0"/>
              </a:spcBef>
              <a:spcAft>
                <a:spcPts val="0"/>
              </a:spcAft>
              <a:buSzPts val="1400"/>
              <a:buNone/>
              <a:defRPr i="0" sz="4200" u="none" cap="none" strike="noStrike">
                <a:solidFill>
                  <a:schemeClr val="dk1"/>
                </a:solidFill>
              </a:defRPr>
            </a:lvl8pPr>
            <a:lvl9pPr lvl="8" marR="0" rtl="0" algn="l">
              <a:spcBef>
                <a:spcPts val="0"/>
              </a:spcBef>
              <a:spcAft>
                <a:spcPts val="0"/>
              </a:spcAft>
              <a:buSzPts val="1400"/>
              <a:buNone/>
              <a:defRPr i="0" sz="4200" u="none" cap="none" strike="noStrike">
                <a:solidFill>
                  <a:schemeClr val="dk1"/>
                </a:solidFill>
              </a:defRPr>
            </a:lvl9pPr>
          </a:lstStyle>
          <a:p/>
        </p:txBody>
      </p:sp>
      <p:sp>
        <p:nvSpPr>
          <p:cNvPr id="14" name="Google Shape;14;p1"/>
          <p:cNvSpPr/>
          <p:nvPr/>
        </p:nvSpPr>
        <p:spPr>
          <a:xfrm>
            <a:off x="-1" y="406400"/>
            <a:ext cx="12192000" cy="76200"/>
          </a:xfrm>
          <a:prstGeom prst="rect">
            <a:avLst/>
          </a:prstGeom>
          <a:solidFill>
            <a:srgbClr val="CC000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rgbClr val="FFFFFF"/>
              </a:solidFill>
              <a:latin typeface="Arial"/>
              <a:ea typeface="Arial"/>
              <a:cs typeface="Arial"/>
              <a:sym typeface="Arial"/>
            </a:endParaRPr>
          </a:p>
        </p:txBody>
      </p:sp>
      <p:sp>
        <p:nvSpPr>
          <p:cNvPr id="15" name="Google Shape;15;p1"/>
          <p:cNvSpPr/>
          <p:nvPr/>
        </p:nvSpPr>
        <p:spPr>
          <a:xfrm>
            <a:off x="10632000" y="394244"/>
            <a:ext cx="1560000" cy="97028"/>
          </a:xfrm>
          <a:custGeom>
            <a:rect b="b" l="l" r="r" t="t"/>
            <a:pathLst>
              <a:path extrusionOk="0" h="96197" w="1170000">
                <a:moveTo>
                  <a:pt x="76200" y="2382"/>
                </a:moveTo>
                <a:lnTo>
                  <a:pt x="1170000" y="0"/>
                </a:lnTo>
                <a:lnTo>
                  <a:pt x="1170000" y="96197"/>
                </a:lnTo>
                <a:lnTo>
                  <a:pt x="0" y="96197"/>
                </a:lnTo>
                <a:lnTo>
                  <a:pt x="76200" y="2382"/>
                </a:lnTo>
                <a:close/>
              </a:path>
            </a:pathLst>
          </a:cu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16" name="Google Shape;16;p1"/>
          <p:cNvSpPr/>
          <p:nvPr/>
        </p:nvSpPr>
        <p:spPr>
          <a:xfrm>
            <a:off x="11298767" y="400050"/>
            <a:ext cx="190500" cy="138499"/>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None/>
            </a:pPr>
            <a:fld id="{00000000-1234-1234-1234-123412341234}" type="slidenum">
              <a:rPr b="0" i="0" lang="en-GB" sz="600" u="none" cap="none" strike="noStrike">
                <a:solidFill>
                  <a:srgbClr val="FFFFFF"/>
                </a:solidFill>
                <a:latin typeface="Arial"/>
                <a:ea typeface="Arial"/>
                <a:cs typeface="Arial"/>
                <a:sym typeface="Arial"/>
              </a:rPr>
              <a:t>‹#›</a:t>
            </a:fld>
            <a:endParaRPr b="0" i="0" sz="600" u="none" cap="none" strike="noStrike">
              <a:solidFill>
                <a:srgbClr val="FFFFFF"/>
              </a:solidFill>
              <a:latin typeface="Arial"/>
              <a:ea typeface="Arial"/>
              <a:cs typeface="Arial"/>
              <a:sym typeface="Arial"/>
            </a:endParaRPr>
          </a:p>
        </p:txBody>
      </p:sp>
      <p:sp>
        <p:nvSpPr>
          <p:cNvPr id="17" name="Google Shape;17;p1"/>
          <p:cNvSpPr txBox="1"/>
          <p:nvPr/>
        </p:nvSpPr>
        <p:spPr>
          <a:xfrm>
            <a:off x="11286067" y="400050"/>
            <a:ext cx="52900" cy="138499"/>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GB" sz="600" u="none" cap="none" strike="noStrike">
                <a:solidFill>
                  <a:srgbClr val="FFFFFF"/>
                </a:solidFill>
                <a:latin typeface="Verdana"/>
                <a:ea typeface="Verdana"/>
                <a:cs typeface="Verdana"/>
                <a:sym typeface="Verdana"/>
              </a:rPr>
              <a:t>|</a:t>
            </a:r>
            <a:endParaRPr b="0" i="0" sz="600" u="none" cap="none" strike="noStrike">
              <a:solidFill>
                <a:srgbClr val="FFFFFF"/>
              </a:solidFill>
              <a:latin typeface="Verdana"/>
              <a:ea typeface="Verdana"/>
              <a:cs typeface="Verdana"/>
              <a:sym typeface="Verdana"/>
            </a:endParaRPr>
          </a:p>
        </p:txBody>
      </p:sp>
      <p:pic>
        <p:nvPicPr>
          <p:cNvPr id="18" name="Google Shape;18;p1"/>
          <p:cNvPicPr preferRelativeResize="0"/>
          <p:nvPr/>
        </p:nvPicPr>
        <p:blipFill rotWithShape="1">
          <a:blip r:embed="rId1">
            <a:alphaModFix/>
          </a:blip>
          <a:srcRect b="0" l="0" r="0" t="0"/>
          <a:stretch/>
        </p:blipFill>
        <p:spPr>
          <a:xfrm>
            <a:off x="210820" y="82093"/>
            <a:ext cx="959602" cy="264160"/>
          </a:xfrm>
          <a:prstGeom prst="rect">
            <a:avLst/>
          </a:prstGeom>
          <a:noFill/>
          <a:ln>
            <a:noFill/>
          </a:ln>
        </p:spPr>
      </p:pic>
      <p:sp>
        <p:nvSpPr>
          <p:cNvPr id="19" name="Google Shape;19;p1"/>
          <p:cNvSpPr txBox="1"/>
          <p:nvPr/>
        </p:nvSpPr>
        <p:spPr>
          <a:xfrm>
            <a:off x="10498667" y="400050"/>
            <a:ext cx="762000" cy="1386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None/>
            </a:pPr>
            <a:r>
              <a:rPr b="0" i="0" lang="en-GB" sz="600" u="none" cap="none" strike="noStrike">
                <a:solidFill>
                  <a:srgbClr val="FFFFFF"/>
                </a:solidFill>
                <a:latin typeface="Verdana"/>
                <a:ea typeface="Verdana"/>
                <a:cs typeface="Verdana"/>
                <a:sym typeface="Verdana"/>
              </a:rPr>
              <a:t>04-01-201</a:t>
            </a:r>
            <a:r>
              <a:rPr b="0" i="0" lang="en-GB" sz="600" u="none" cap="none" strike="noStrike">
                <a:solidFill>
                  <a:srgbClr val="FFFFFF"/>
                </a:solidFill>
                <a:latin typeface="Verdana"/>
                <a:ea typeface="Verdana"/>
                <a:cs typeface="Verdana"/>
                <a:sym typeface="Verdana"/>
              </a:rPr>
              <a:t>9</a:t>
            </a:r>
            <a:endParaRPr b="0" i="0" sz="600" u="none" cap="none" strike="noStrike">
              <a:solidFill>
                <a:srgbClr val="FFFFFF"/>
              </a:solidFill>
              <a:latin typeface="Verdana"/>
              <a:ea typeface="Verdana"/>
              <a:cs typeface="Verdana"/>
              <a:sym typeface="Verdana"/>
            </a:endParaRPr>
          </a:p>
        </p:txBody>
      </p:sp>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4.jpg"/></Relationships>
</file>

<file path=ppt/slides/_rels/slide10.xml.rels><?xml version="1.0" encoding="UTF-8" standalone="yes"?><Relationships xmlns="http://schemas.openxmlformats.org/package/2006/relationships"><Relationship Id="rId20" Type="http://schemas.openxmlformats.org/officeDocument/2006/relationships/image" Target="../media/image43.jpg"/><Relationship Id="rId11" Type="http://schemas.openxmlformats.org/officeDocument/2006/relationships/image" Target="../media/image44.jpg"/><Relationship Id="rId22" Type="http://schemas.openxmlformats.org/officeDocument/2006/relationships/image" Target="../media/image58.jpg"/><Relationship Id="rId10" Type="http://schemas.openxmlformats.org/officeDocument/2006/relationships/image" Target="../media/image37.jpg"/><Relationship Id="rId21" Type="http://schemas.openxmlformats.org/officeDocument/2006/relationships/image" Target="../media/image62.jpg"/><Relationship Id="rId13" Type="http://schemas.openxmlformats.org/officeDocument/2006/relationships/image" Target="../media/image64.png"/><Relationship Id="rId24" Type="http://schemas.openxmlformats.org/officeDocument/2006/relationships/image" Target="../media/image51.jpg"/><Relationship Id="rId12" Type="http://schemas.openxmlformats.org/officeDocument/2006/relationships/image" Target="../media/image27.jpg"/><Relationship Id="rId23" Type="http://schemas.openxmlformats.org/officeDocument/2006/relationships/image" Target="../media/image45.jpg"/><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53.jpg"/><Relationship Id="rId4" Type="http://schemas.openxmlformats.org/officeDocument/2006/relationships/image" Target="../media/image38.jpg"/><Relationship Id="rId9" Type="http://schemas.openxmlformats.org/officeDocument/2006/relationships/image" Target="../media/image50.jpg"/><Relationship Id="rId15" Type="http://schemas.openxmlformats.org/officeDocument/2006/relationships/image" Target="../media/image59.jpg"/><Relationship Id="rId14" Type="http://schemas.openxmlformats.org/officeDocument/2006/relationships/image" Target="../media/image61.jpg"/><Relationship Id="rId17" Type="http://schemas.openxmlformats.org/officeDocument/2006/relationships/image" Target="../media/image63.jpg"/><Relationship Id="rId16" Type="http://schemas.openxmlformats.org/officeDocument/2006/relationships/image" Target="../media/image42.jpg"/><Relationship Id="rId5" Type="http://schemas.openxmlformats.org/officeDocument/2006/relationships/image" Target="../media/image34.jpg"/><Relationship Id="rId19" Type="http://schemas.openxmlformats.org/officeDocument/2006/relationships/image" Target="../media/image57.jpg"/><Relationship Id="rId6" Type="http://schemas.openxmlformats.org/officeDocument/2006/relationships/image" Target="../media/image48.jpg"/><Relationship Id="rId18" Type="http://schemas.openxmlformats.org/officeDocument/2006/relationships/image" Target="../media/image36.jpg"/><Relationship Id="rId7" Type="http://schemas.openxmlformats.org/officeDocument/2006/relationships/image" Target="../media/image40.jpg"/><Relationship Id="rId8" Type="http://schemas.openxmlformats.org/officeDocument/2006/relationships/image" Target="../media/image60.jpg"/></Relationships>
</file>

<file path=ppt/slides/_rels/slide11.xml.rels><?xml version="1.0" encoding="UTF-8" standalone="yes"?><Relationships xmlns="http://schemas.openxmlformats.org/package/2006/relationships"><Relationship Id="rId11" Type="http://schemas.openxmlformats.org/officeDocument/2006/relationships/image" Target="../media/image52.png"/><Relationship Id="rId10" Type="http://schemas.openxmlformats.org/officeDocument/2006/relationships/image" Target="../media/image55.png"/><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41.png"/><Relationship Id="rId4" Type="http://schemas.openxmlformats.org/officeDocument/2006/relationships/image" Target="../media/image39.png"/><Relationship Id="rId9" Type="http://schemas.openxmlformats.org/officeDocument/2006/relationships/image" Target="../media/image47.png"/><Relationship Id="rId5" Type="http://schemas.openxmlformats.org/officeDocument/2006/relationships/image" Target="../media/image46.png"/><Relationship Id="rId6" Type="http://schemas.openxmlformats.org/officeDocument/2006/relationships/image" Target="../media/image56.png"/><Relationship Id="rId7" Type="http://schemas.openxmlformats.org/officeDocument/2006/relationships/image" Target="../media/image54.png"/><Relationship Id="rId8" Type="http://schemas.openxmlformats.org/officeDocument/2006/relationships/image" Target="../media/image4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6.png"/><Relationship Id="rId4" Type="http://schemas.openxmlformats.org/officeDocument/2006/relationships/image" Target="../media/image1.png"/><Relationship Id="rId5" Type="http://schemas.openxmlformats.org/officeDocument/2006/relationships/image" Target="../media/image10.png"/><Relationship Id="rId6" Type="http://schemas.openxmlformats.org/officeDocument/2006/relationships/image" Target="../media/image4.png"/><Relationship Id="rId7" Type="http://schemas.openxmlformats.org/officeDocument/2006/relationships/image" Target="../media/image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21.png"/><Relationship Id="rId4" Type="http://schemas.openxmlformats.org/officeDocument/2006/relationships/image" Target="../media/image9.png"/><Relationship Id="rId5" Type="http://schemas.openxmlformats.org/officeDocument/2006/relationships/image" Target="../media/image5.png"/><Relationship Id="rId6" Type="http://schemas.openxmlformats.org/officeDocument/2006/relationships/image" Target="../media/image19.png"/><Relationship Id="rId7" Type="http://schemas.openxmlformats.org/officeDocument/2006/relationships/image" Target="../media/image13.png"/><Relationship Id="rId8" Type="http://schemas.openxmlformats.org/officeDocument/2006/relationships/image" Target="../media/image17.gi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5.png"/><Relationship Id="rId4" Type="http://schemas.openxmlformats.org/officeDocument/2006/relationships/image" Target="../media/image11.png"/><Relationship Id="rId5" Type="http://schemas.openxmlformats.org/officeDocument/2006/relationships/image" Target="../media/image26.png"/><Relationship Id="rId6" Type="http://schemas.openxmlformats.org/officeDocument/2006/relationships/image" Target="../media/image2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6.png"/><Relationship Id="rId4" Type="http://schemas.openxmlformats.org/officeDocument/2006/relationships/image" Target="../media/image2.png"/><Relationship Id="rId5" Type="http://schemas.openxmlformats.org/officeDocument/2006/relationships/image" Target="../media/image22.png"/><Relationship Id="rId6" Type="http://schemas.openxmlformats.org/officeDocument/2006/relationships/image" Target="../media/image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4.png"/><Relationship Id="rId4" Type="http://schemas.openxmlformats.org/officeDocument/2006/relationships/image" Target="../media/image33.png"/><Relationship Id="rId5" Type="http://schemas.openxmlformats.org/officeDocument/2006/relationships/image" Target="../media/image23.png"/><Relationship Id="rId6" Type="http://schemas.openxmlformats.org/officeDocument/2006/relationships/image" Target="../media/image18.png"/><Relationship Id="rId7" Type="http://schemas.openxmlformats.org/officeDocument/2006/relationships/image" Target="../media/image20.png"/><Relationship Id="rId8" Type="http://schemas.openxmlformats.org/officeDocument/2006/relationships/image" Target="../media/image3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32.png"/><Relationship Id="rId4" Type="http://schemas.openxmlformats.org/officeDocument/2006/relationships/image" Target="../media/image3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25.png"/><Relationship Id="rId4" Type="http://schemas.openxmlformats.org/officeDocument/2006/relationships/image" Target="../media/image28.png"/><Relationship Id="rId5"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 name="Shape 76"/>
        <p:cNvGrpSpPr/>
        <p:nvPr/>
      </p:nvGrpSpPr>
      <p:grpSpPr>
        <a:xfrm>
          <a:off x="0" y="0"/>
          <a:ext cx="0" cy="0"/>
          <a:chOff x="0" y="0"/>
          <a:chExt cx="0" cy="0"/>
        </a:xfrm>
      </p:grpSpPr>
      <p:sp>
        <p:nvSpPr>
          <p:cNvPr id="77" name="Google Shape;77;p15"/>
          <p:cNvSpPr txBox="1"/>
          <p:nvPr>
            <p:ph type="ctrTitle"/>
          </p:nvPr>
        </p:nvSpPr>
        <p:spPr>
          <a:xfrm>
            <a:off x="0" y="1274400"/>
            <a:ext cx="12192000" cy="2455500"/>
          </a:xfrm>
          <a:prstGeom prst="rect">
            <a:avLst/>
          </a:prstGeom>
          <a:solidFill>
            <a:srgbClr val="505050"/>
          </a:solidFill>
          <a:ln>
            <a:noFill/>
          </a:ln>
        </p:spPr>
        <p:txBody>
          <a:bodyPr anchorCtr="0" anchor="t" bIns="216000" lIns="981950" spcFirstLastPara="1" rIns="268250" wrap="square" tIns="216000">
            <a:noAutofit/>
          </a:bodyPr>
          <a:lstStyle/>
          <a:p>
            <a:pPr indent="0" lvl="0" marL="0" rtl="0" algn="l">
              <a:spcBef>
                <a:spcPts val="0"/>
              </a:spcBef>
              <a:spcAft>
                <a:spcPts val="0"/>
              </a:spcAft>
              <a:buNone/>
            </a:pPr>
            <a:r>
              <a:rPr lang="en-GB"/>
              <a:t>The role of STEM </a:t>
            </a:r>
            <a:br>
              <a:rPr lang="en-GB"/>
            </a:br>
            <a:r>
              <a:rPr lang="en-GB"/>
              <a:t>education in a changing </a:t>
            </a:r>
            <a:br>
              <a:rPr lang="en-GB"/>
            </a:br>
            <a:r>
              <a:rPr lang="en-GB"/>
              <a:t>world</a:t>
            </a:r>
            <a:endParaRPr/>
          </a:p>
        </p:txBody>
      </p:sp>
      <p:sp>
        <p:nvSpPr>
          <p:cNvPr id="78" name="Google Shape;78;p15"/>
          <p:cNvSpPr txBox="1"/>
          <p:nvPr>
            <p:ph idx="1" type="subTitle"/>
          </p:nvPr>
        </p:nvSpPr>
        <p:spPr>
          <a:xfrm>
            <a:off x="1" y="4032000"/>
            <a:ext cx="12187768" cy="1908000"/>
          </a:xfrm>
          <a:prstGeom prst="rect">
            <a:avLst/>
          </a:prstGeom>
          <a:noFill/>
          <a:ln>
            <a:noFill/>
          </a:ln>
        </p:spPr>
        <p:txBody>
          <a:bodyPr anchorCtr="0" anchor="t" bIns="45700" lIns="982075" spcFirstLastPara="1" rIns="267825" wrap="square" tIns="45700">
            <a:noAutofit/>
          </a:bodyPr>
          <a:lstStyle/>
          <a:p>
            <a:pPr indent="0" lvl="0" marL="0" rtl="0" algn="l">
              <a:spcBef>
                <a:spcPts val="0"/>
              </a:spcBef>
              <a:spcAft>
                <a:spcPts val="0"/>
              </a:spcAft>
              <a:buClr>
                <a:schemeClr val="dk1"/>
              </a:buClr>
              <a:buSzPts val="1902"/>
              <a:buFont typeface="Verdana"/>
              <a:buNone/>
            </a:pPr>
            <a:r>
              <a:rPr lang="en-GB" sz="2402"/>
              <a:t>Centre for Learning and Teaching, FSE</a:t>
            </a:r>
            <a:endParaRPr sz="2402"/>
          </a:p>
          <a:p>
            <a:pPr indent="0" lvl="0" marL="0" rtl="0" algn="l">
              <a:spcBef>
                <a:spcPts val="0"/>
              </a:spcBef>
              <a:spcAft>
                <a:spcPts val="0"/>
              </a:spcAft>
              <a:buClr>
                <a:schemeClr val="dk1"/>
              </a:buClr>
              <a:buSzPts val="1902"/>
              <a:buFont typeface="Verdana"/>
              <a:buNone/>
            </a:pPr>
            <a:r>
              <a:t/>
            </a:r>
            <a:endParaRPr sz="2402"/>
          </a:p>
          <a:p>
            <a:pPr indent="0" lvl="0" marL="0" rtl="0" algn="l">
              <a:spcBef>
                <a:spcPts val="0"/>
              </a:spcBef>
              <a:spcAft>
                <a:spcPts val="0"/>
              </a:spcAft>
              <a:buClr>
                <a:schemeClr val="dk1"/>
              </a:buClr>
              <a:buSzPts val="1902"/>
              <a:buFont typeface="Verdana"/>
              <a:buNone/>
            </a:pPr>
            <a:r>
              <a:rPr lang="en-GB" sz="2402"/>
              <a:t>Moderated by Sofie Van den Eynde</a:t>
            </a:r>
            <a:endParaRPr sz="2402"/>
          </a:p>
        </p:txBody>
      </p:sp>
      <p:pic>
        <p:nvPicPr>
          <p:cNvPr id="79" name="Google Shape;79;p15"/>
          <p:cNvPicPr preferRelativeResize="0"/>
          <p:nvPr/>
        </p:nvPicPr>
        <p:blipFill>
          <a:blip r:embed="rId3">
            <a:alphaModFix/>
          </a:blip>
          <a:stretch>
            <a:fillRect/>
          </a:stretch>
        </p:blipFill>
        <p:spPr>
          <a:xfrm>
            <a:off x="6841975" y="1587200"/>
            <a:ext cx="5074450" cy="50744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209" name="Shape 209"/>
        <p:cNvGrpSpPr/>
        <p:nvPr/>
      </p:nvGrpSpPr>
      <p:grpSpPr>
        <a:xfrm>
          <a:off x="0" y="0"/>
          <a:ext cx="0" cy="0"/>
          <a:chOff x="0" y="0"/>
          <a:chExt cx="0" cy="0"/>
        </a:xfrm>
      </p:grpSpPr>
      <p:pic>
        <p:nvPicPr>
          <p:cNvPr id="210" name="Google Shape;210;p24"/>
          <p:cNvPicPr preferRelativeResize="0"/>
          <p:nvPr/>
        </p:nvPicPr>
        <p:blipFill rotWithShape="1">
          <a:blip r:embed="rId3">
            <a:alphaModFix/>
          </a:blip>
          <a:srcRect b="11012" l="11270" r="6465" t="17061"/>
          <a:stretch/>
        </p:blipFill>
        <p:spPr>
          <a:xfrm rot="-358272">
            <a:off x="7088550" y="1500768"/>
            <a:ext cx="1971050" cy="969435"/>
          </a:xfrm>
          <a:prstGeom prst="rect">
            <a:avLst/>
          </a:prstGeom>
          <a:noFill/>
          <a:ln>
            <a:noFill/>
          </a:ln>
        </p:spPr>
      </p:pic>
      <p:pic>
        <p:nvPicPr>
          <p:cNvPr id="211" name="Google Shape;211;p24"/>
          <p:cNvPicPr preferRelativeResize="0"/>
          <p:nvPr/>
        </p:nvPicPr>
        <p:blipFill rotWithShape="1">
          <a:blip r:embed="rId4">
            <a:alphaModFix/>
          </a:blip>
          <a:srcRect b="8952" l="0" r="0" t="15180"/>
          <a:stretch/>
        </p:blipFill>
        <p:spPr>
          <a:xfrm>
            <a:off x="6095998" y="1376500"/>
            <a:ext cx="1059399" cy="1427645"/>
          </a:xfrm>
          <a:prstGeom prst="rect">
            <a:avLst/>
          </a:prstGeom>
          <a:noFill/>
          <a:ln>
            <a:noFill/>
          </a:ln>
        </p:spPr>
      </p:pic>
      <p:pic>
        <p:nvPicPr>
          <p:cNvPr id="212" name="Google Shape;212;p24"/>
          <p:cNvPicPr preferRelativeResize="0"/>
          <p:nvPr/>
        </p:nvPicPr>
        <p:blipFill>
          <a:blip r:embed="rId5">
            <a:alphaModFix/>
          </a:blip>
          <a:stretch>
            <a:fillRect/>
          </a:stretch>
        </p:blipFill>
        <p:spPr>
          <a:xfrm rot="-992271">
            <a:off x="3457051" y="1727574"/>
            <a:ext cx="2058747" cy="1544080"/>
          </a:xfrm>
          <a:prstGeom prst="rect">
            <a:avLst/>
          </a:prstGeom>
          <a:noFill/>
          <a:ln>
            <a:noFill/>
          </a:ln>
        </p:spPr>
      </p:pic>
      <p:pic>
        <p:nvPicPr>
          <p:cNvPr id="213" name="Google Shape;213;p24"/>
          <p:cNvPicPr preferRelativeResize="0"/>
          <p:nvPr/>
        </p:nvPicPr>
        <p:blipFill rotWithShape="1">
          <a:blip r:embed="rId6">
            <a:alphaModFix/>
          </a:blip>
          <a:srcRect b="0" l="37745" r="0" t="11995"/>
          <a:stretch/>
        </p:blipFill>
        <p:spPr>
          <a:xfrm>
            <a:off x="5261775" y="1376500"/>
            <a:ext cx="797225" cy="2001925"/>
          </a:xfrm>
          <a:prstGeom prst="rect">
            <a:avLst/>
          </a:prstGeom>
          <a:noFill/>
          <a:ln>
            <a:noFill/>
          </a:ln>
        </p:spPr>
      </p:pic>
      <p:pic>
        <p:nvPicPr>
          <p:cNvPr id="214" name="Google Shape;214;p24"/>
          <p:cNvPicPr preferRelativeResize="0"/>
          <p:nvPr/>
        </p:nvPicPr>
        <p:blipFill>
          <a:blip r:embed="rId7">
            <a:alphaModFix/>
          </a:blip>
          <a:stretch>
            <a:fillRect/>
          </a:stretch>
        </p:blipFill>
        <p:spPr>
          <a:xfrm>
            <a:off x="10509554" y="677750"/>
            <a:ext cx="2119107" cy="1193026"/>
          </a:xfrm>
          <a:prstGeom prst="rect">
            <a:avLst/>
          </a:prstGeom>
          <a:noFill/>
          <a:ln>
            <a:noFill/>
          </a:ln>
        </p:spPr>
      </p:pic>
      <p:sp>
        <p:nvSpPr>
          <p:cNvPr id="215" name="Google Shape;215;p24"/>
          <p:cNvSpPr txBox="1"/>
          <p:nvPr>
            <p:ph type="title"/>
          </p:nvPr>
        </p:nvSpPr>
        <p:spPr>
          <a:xfrm>
            <a:off x="1" y="584200"/>
            <a:ext cx="12187800" cy="792300"/>
          </a:xfrm>
          <a:prstGeom prst="rect">
            <a:avLst/>
          </a:prstGeom>
        </p:spPr>
        <p:txBody>
          <a:bodyPr anchorCtr="0" anchor="ctr" bIns="46800" lIns="982800" spcFirstLastPara="1" rIns="270000" wrap="square" tIns="46800">
            <a:noAutofit/>
          </a:bodyPr>
          <a:lstStyle/>
          <a:p>
            <a:pPr indent="0" lvl="0" marL="0" rtl="0" algn="l">
              <a:spcBef>
                <a:spcPts val="0"/>
              </a:spcBef>
              <a:spcAft>
                <a:spcPts val="0"/>
              </a:spcAft>
              <a:buNone/>
            </a:pPr>
            <a:r>
              <a:rPr b="1" lang="en-GB">
                <a:solidFill>
                  <a:schemeClr val="lt1"/>
                </a:solidFill>
                <a:latin typeface="Nunito"/>
                <a:ea typeface="Nunito"/>
                <a:cs typeface="Nunito"/>
                <a:sym typeface="Nunito"/>
              </a:rPr>
              <a:t>Incorporation of Art into STEM (STEAM)</a:t>
            </a:r>
            <a:endParaRPr b="1">
              <a:solidFill>
                <a:schemeClr val="lt1"/>
              </a:solidFill>
              <a:latin typeface="Nunito"/>
              <a:ea typeface="Nunito"/>
              <a:cs typeface="Nunito"/>
              <a:sym typeface="Nunito"/>
            </a:endParaRPr>
          </a:p>
        </p:txBody>
      </p:sp>
      <p:pic>
        <p:nvPicPr>
          <p:cNvPr id="216" name="Google Shape;216;p24"/>
          <p:cNvPicPr preferRelativeResize="0"/>
          <p:nvPr/>
        </p:nvPicPr>
        <p:blipFill>
          <a:blip r:embed="rId8">
            <a:alphaModFix/>
          </a:blip>
          <a:stretch>
            <a:fillRect/>
          </a:stretch>
        </p:blipFill>
        <p:spPr>
          <a:xfrm rot="5908709">
            <a:off x="694087" y="3773000"/>
            <a:ext cx="2338448" cy="4153647"/>
          </a:xfrm>
          <a:prstGeom prst="rect">
            <a:avLst/>
          </a:prstGeom>
          <a:noFill/>
          <a:ln>
            <a:noFill/>
          </a:ln>
        </p:spPr>
      </p:pic>
      <p:pic>
        <p:nvPicPr>
          <p:cNvPr id="217" name="Google Shape;217;p24"/>
          <p:cNvPicPr preferRelativeResize="0"/>
          <p:nvPr/>
        </p:nvPicPr>
        <p:blipFill rotWithShape="1">
          <a:blip r:embed="rId9">
            <a:alphaModFix/>
          </a:blip>
          <a:srcRect b="0" l="25534" r="31217" t="0"/>
          <a:stretch/>
        </p:blipFill>
        <p:spPr>
          <a:xfrm>
            <a:off x="7487787" y="4464125"/>
            <a:ext cx="1839037" cy="2393876"/>
          </a:xfrm>
          <a:prstGeom prst="rect">
            <a:avLst/>
          </a:prstGeom>
          <a:noFill/>
          <a:ln>
            <a:noFill/>
          </a:ln>
        </p:spPr>
      </p:pic>
      <p:pic>
        <p:nvPicPr>
          <p:cNvPr id="218" name="Google Shape;218;p24"/>
          <p:cNvPicPr preferRelativeResize="0"/>
          <p:nvPr/>
        </p:nvPicPr>
        <p:blipFill rotWithShape="1">
          <a:blip r:embed="rId10">
            <a:alphaModFix/>
          </a:blip>
          <a:srcRect b="14937" l="24293" r="21052" t="0"/>
          <a:stretch/>
        </p:blipFill>
        <p:spPr>
          <a:xfrm>
            <a:off x="9326825" y="5302770"/>
            <a:ext cx="1405752" cy="1556531"/>
          </a:xfrm>
          <a:prstGeom prst="rect">
            <a:avLst/>
          </a:prstGeom>
          <a:noFill/>
          <a:ln>
            <a:noFill/>
          </a:ln>
        </p:spPr>
      </p:pic>
      <p:pic>
        <p:nvPicPr>
          <p:cNvPr id="219" name="Google Shape;219;p24"/>
          <p:cNvPicPr preferRelativeResize="0"/>
          <p:nvPr/>
        </p:nvPicPr>
        <p:blipFill rotWithShape="1">
          <a:blip r:embed="rId11">
            <a:alphaModFix/>
          </a:blip>
          <a:srcRect b="20748" l="25327" r="26290" t="0"/>
          <a:stretch/>
        </p:blipFill>
        <p:spPr>
          <a:xfrm>
            <a:off x="10809600" y="5385650"/>
            <a:ext cx="1405752" cy="1390775"/>
          </a:xfrm>
          <a:prstGeom prst="rect">
            <a:avLst/>
          </a:prstGeom>
          <a:noFill/>
          <a:ln>
            <a:noFill/>
          </a:ln>
        </p:spPr>
      </p:pic>
      <p:pic>
        <p:nvPicPr>
          <p:cNvPr id="220" name="Google Shape;220;p24"/>
          <p:cNvPicPr preferRelativeResize="0"/>
          <p:nvPr/>
        </p:nvPicPr>
        <p:blipFill>
          <a:blip r:embed="rId12">
            <a:alphaModFix/>
          </a:blip>
          <a:stretch>
            <a:fillRect/>
          </a:stretch>
        </p:blipFill>
        <p:spPr>
          <a:xfrm>
            <a:off x="3897600" y="4387175"/>
            <a:ext cx="3553700" cy="2665275"/>
          </a:xfrm>
          <a:prstGeom prst="rect">
            <a:avLst/>
          </a:prstGeom>
          <a:noFill/>
          <a:ln>
            <a:noFill/>
          </a:ln>
        </p:spPr>
      </p:pic>
      <p:pic>
        <p:nvPicPr>
          <p:cNvPr id="221" name="Google Shape;221;p24"/>
          <p:cNvPicPr preferRelativeResize="0"/>
          <p:nvPr/>
        </p:nvPicPr>
        <p:blipFill>
          <a:blip r:embed="rId13">
            <a:alphaModFix/>
          </a:blip>
          <a:stretch>
            <a:fillRect/>
          </a:stretch>
        </p:blipFill>
        <p:spPr>
          <a:xfrm>
            <a:off x="-260762" y="1554700"/>
            <a:ext cx="4115437" cy="2909424"/>
          </a:xfrm>
          <a:prstGeom prst="rect">
            <a:avLst/>
          </a:prstGeom>
          <a:noFill/>
          <a:ln>
            <a:noFill/>
          </a:ln>
        </p:spPr>
      </p:pic>
      <p:pic>
        <p:nvPicPr>
          <p:cNvPr id="222" name="Google Shape;222;p24"/>
          <p:cNvPicPr preferRelativeResize="0"/>
          <p:nvPr/>
        </p:nvPicPr>
        <p:blipFill rotWithShape="1">
          <a:blip r:embed="rId14">
            <a:alphaModFix/>
          </a:blip>
          <a:srcRect b="0" l="7817" r="0" t="0"/>
          <a:stretch/>
        </p:blipFill>
        <p:spPr>
          <a:xfrm>
            <a:off x="8937350" y="1547000"/>
            <a:ext cx="3277998" cy="2001925"/>
          </a:xfrm>
          <a:prstGeom prst="rect">
            <a:avLst/>
          </a:prstGeom>
          <a:noFill/>
          <a:ln>
            <a:noFill/>
          </a:ln>
        </p:spPr>
      </p:pic>
      <p:pic>
        <p:nvPicPr>
          <p:cNvPr id="223" name="Google Shape;223;p24"/>
          <p:cNvPicPr preferRelativeResize="0"/>
          <p:nvPr/>
        </p:nvPicPr>
        <p:blipFill>
          <a:blip r:embed="rId15">
            <a:alphaModFix/>
          </a:blip>
          <a:stretch>
            <a:fillRect/>
          </a:stretch>
        </p:blipFill>
        <p:spPr>
          <a:xfrm>
            <a:off x="8025071" y="3267700"/>
            <a:ext cx="1956129" cy="1327349"/>
          </a:xfrm>
          <a:prstGeom prst="rect">
            <a:avLst/>
          </a:prstGeom>
          <a:noFill/>
          <a:ln>
            <a:noFill/>
          </a:ln>
        </p:spPr>
      </p:pic>
      <p:pic>
        <p:nvPicPr>
          <p:cNvPr id="224" name="Google Shape;224;p24"/>
          <p:cNvPicPr preferRelativeResize="0"/>
          <p:nvPr/>
        </p:nvPicPr>
        <p:blipFill rotWithShape="1">
          <a:blip r:embed="rId16">
            <a:alphaModFix/>
          </a:blip>
          <a:srcRect b="23089" l="6855" r="7130" t="5359"/>
          <a:stretch/>
        </p:blipFill>
        <p:spPr>
          <a:xfrm rot="-7397971">
            <a:off x="7649721" y="2238503"/>
            <a:ext cx="1045383" cy="1544595"/>
          </a:xfrm>
          <a:prstGeom prst="rect">
            <a:avLst/>
          </a:prstGeom>
          <a:noFill/>
          <a:ln>
            <a:noFill/>
          </a:ln>
        </p:spPr>
      </p:pic>
      <p:pic>
        <p:nvPicPr>
          <p:cNvPr id="225" name="Google Shape;225;p24"/>
          <p:cNvPicPr preferRelativeResize="0"/>
          <p:nvPr/>
        </p:nvPicPr>
        <p:blipFill rotWithShape="1">
          <a:blip r:embed="rId17">
            <a:alphaModFix/>
          </a:blip>
          <a:srcRect b="32486" l="22008" r="44765" t="20904"/>
          <a:stretch/>
        </p:blipFill>
        <p:spPr>
          <a:xfrm>
            <a:off x="11155957" y="2786025"/>
            <a:ext cx="1059395" cy="836700"/>
          </a:xfrm>
          <a:prstGeom prst="rect">
            <a:avLst/>
          </a:prstGeom>
          <a:noFill/>
          <a:ln>
            <a:noFill/>
          </a:ln>
        </p:spPr>
      </p:pic>
      <p:pic>
        <p:nvPicPr>
          <p:cNvPr id="226" name="Google Shape;226;p24"/>
          <p:cNvPicPr preferRelativeResize="0"/>
          <p:nvPr/>
        </p:nvPicPr>
        <p:blipFill rotWithShape="1">
          <a:blip r:embed="rId18">
            <a:alphaModFix/>
          </a:blip>
          <a:srcRect b="2733" l="17194" r="2792" t="24571"/>
          <a:stretch/>
        </p:blipFill>
        <p:spPr>
          <a:xfrm rot="-6538048">
            <a:off x="-196497" y="3719188"/>
            <a:ext cx="1506419" cy="1824826"/>
          </a:xfrm>
          <a:prstGeom prst="rect">
            <a:avLst/>
          </a:prstGeom>
          <a:noFill/>
          <a:ln>
            <a:noFill/>
          </a:ln>
        </p:spPr>
      </p:pic>
      <p:pic>
        <p:nvPicPr>
          <p:cNvPr id="227" name="Google Shape;227;p24"/>
          <p:cNvPicPr preferRelativeResize="0"/>
          <p:nvPr/>
        </p:nvPicPr>
        <p:blipFill>
          <a:blip r:embed="rId19">
            <a:alphaModFix/>
          </a:blip>
          <a:stretch>
            <a:fillRect/>
          </a:stretch>
        </p:blipFill>
        <p:spPr>
          <a:xfrm>
            <a:off x="1390800" y="3622723"/>
            <a:ext cx="2470333" cy="1390775"/>
          </a:xfrm>
          <a:prstGeom prst="rect">
            <a:avLst/>
          </a:prstGeom>
          <a:noFill/>
          <a:ln>
            <a:noFill/>
          </a:ln>
        </p:spPr>
      </p:pic>
      <p:pic>
        <p:nvPicPr>
          <p:cNvPr id="228" name="Google Shape;228;p24"/>
          <p:cNvPicPr preferRelativeResize="0"/>
          <p:nvPr/>
        </p:nvPicPr>
        <p:blipFill>
          <a:blip r:embed="rId20">
            <a:alphaModFix/>
          </a:blip>
          <a:stretch>
            <a:fillRect/>
          </a:stretch>
        </p:blipFill>
        <p:spPr>
          <a:xfrm>
            <a:off x="3382275" y="3139948"/>
            <a:ext cx="2215373" cy="1247226"/>
          </a:xfrm>
          <a:prstGeom prst="rect">
            <a:avLst/>
          </a:prstGeom>
          <a:noFill/>
          <a:ln>
            <a:noFill/>
          </a:ln>
        </p:spPr>
      </p:pic>
      <p:pic>
        <p:nvPicPr>
          <p:cNvPr id="229" name="Google Shape;229;p24"/>
          <p:cNvPicPr preferRelativeResize="0"/>
          <p:nvPr/>
        </p:nvPicPr>
        <p:blipFill rotWithShape="1">
          <a:blip r:embed="rId21">
            <a:alphaModFix/>
          </a:blip>
          <a:srcRect b="20692" l="0" r="0" t="23259"/>
          <a:stretch/>
        </p:blipFill>
        <p:spPr>
          <a:xfrm rot="-6199995">
            <a:off x="5482645" y="2687497"/>
            <a:ext cx="2216211" cy="2206331"/>
          </a:xfrm>
          <a:prstGeom prst="rect">
            <a:avLst/>
          </a:prstGeom>
          <a:noFill/>
          <a:ln>
            <a:noFill/>
          </a:ln>
        </p:spPr>
      </p:pic>
      <p:pic>
        <p:nvPicPr>
          <p:cNvPr id="230" name="Google Shape;230;p24"/>
          <p:cNvPicPr preferRelativeResize="0"/>
          <p:nvPr/>
        </p:nvPicPr>
        <p:blipFill rotWithShape="1">
          <a:blip r:embed="rId22">
            <a:alphaModFix/>
          </a:blip>
          <a:srcRect b="0" l="17027" r="5996" t="0"/>
          <a:stretch/>
        </p:blipFill>
        <p:spPr>
          <a:xfrm>
            <a:off x="9778900" y="3551615"/>
            <a:ext cx="2413102" cy="1764961"/>
          </a:xfrm>
          <a:prstGeom prst="rect">
            <a:avLst/>
          </a:prstGeom>
          <a:noFill/>
          <a:ln>
            <a:noFill/>
          </a:ln>
        </p:spPr>
      </p:pic>
      <p:pic>
        <p:nvPicPr>
          <p:cNvPr id="231" name="Google Shape;231;p24"/>
          <p:cNvPicPr preferRelativeResize="0"/>
          <p:nvPr/>
        </p:nvPicPr>
        <p:blipFill>
          <a:blip r:embed="rId23">
            <a:alphaModFix/>
          </a:blip>
          <a:stretch>
            <a:fillRect/>
          </a:stretch>
        </p:blipFill>
        <p:spPr>
          <a:xfrm rot="-619573">
            <a:off x="3785950" y="4325405"/>
            <a:ext cx="1131995" cy="1627243"/>
          </a:xfrm>
          <a:prstGeom prst="rect">
            <a:avLst/>
          </a:prstGeom>
          <a:noFill/>
          <a:ln>
            <a:noFill/>
          </a:ln>
        </p:spPr>
      </p:pic>
      <p:pic>
        <p:nvPicPr>
          <p:cNvPr id="232" name="Google Shape;232;p24"/>
          <p:cNvPicPr preferRelativeResize="0"/>
          <p:nvPr/>
        </p:nvPicPr>
        <p:blipFill rotWithShape="1">
          <a:blip r:embed="rId24">
            <a:alphaModFix/>
          </a:blip>
          <a:srcRect b="0" l="10380" r="7946" t="0"/>
          <a:stretch/>
        </p:blipFill>
        <p:spPr>
          <a:xfrm>
            <a:off x="3458475" y="1212442"/>
            <a:ext cx="1405348" cy="967882"/>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2"/>
                                        </p:tgtEl>
                                        <p:attrNameLst>
                                          <p:attrName>style.visibility</p:attrName>
                                        </p:attrNameLst>
                                      </p:cBhvr>
                                      <p:to>
                                        <p:strVal val="visible"/>
                                      </p:to>
                                    </p:set>
                                  </p:childTnLst>
                                </p:cTn>
                              </p:par>
                            </p:childTnLst>
                          </p:cTn>
                        </p:par>
                        <p:par>
                          <p:cTn fill="hold">
                            <p:stCondLst>
                              <p:cond delay="0"/>
                            </p:stCondLst>
                            <p:childTnLst>
                              <p:par>
                                <p:cTn fill="hold" nodeType="afterEffect" presetClass="entr" presetID="1" presetSubtype="0">
                                  <p:stCondLst>
                                    <p:cond delay="0"/>
                                  </p:stCondLst>
                                  <p:childTnLst>
                                    <p:set>
                                      <p:cBhvr>
                                        <p:cTn dur="1" fill="hold">
                                          <p:stCondLst>
                                            <p:cond delay="0"/>
                                          </p:stCondLst>
                                        </p:cTn>
                                        <p:tgtEl>
                                          <p:spTgt spid="22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3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3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3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237" name="Shape 237"/>
        <p:cNvGrpSpPr/>
        <p:nvPr/>
      </p:nvGrpSpPr>
      <p:grpSpPr>
        <a:xfrm>
          <a:off x="0" y="0"/>
          <a:ext cx="0" cy="0"/>
          <a:chOff x="0" y="0"/>
          <a:chExt cx="0" cy="0"/>
        </a:xfrm>
      </p:grpSpPr>
      <p:sp>
        <p:nvSpPr>
          <p:cNvPr id="238" name="Google Shape;238;p25"/>
          <p:cNvSpPr txBox="1"/>
          <p:nvPr>
            <p:ph type="title"/>
          </p:nvPr>
        </p:nvSpPr>
        <p:spPr>
          <a:xfrm>
            <a:off x="1" y="584200"/>
            <a:ext cx="12187800" cy="792300"/>
          </a:xfrm>
          <a:prstGeom prst="rect">
            <a:avLst/>
          </a:prstGeom>
        </p:spPr>
        <p:txBody>
          <a:bodyPr anchorCtr="0" anchor="ctr" bIns="46800" lIns="982800" spcFirstLastPara="1" rIns="270000" wrap="square" tIns="46800">
            <a:noAutofit/>
          </a:bodyPr>
          <a:lstStyle/>
          <a:p>
            <a:pPr indent="0" lvl="0" marL="0" rtl="0" algn="l">
              <a:spcBef>
                <a:spcPts val="0"/>
              </a:spcBef>
              <a:spcAft>
                <a:spcPts val="0"/>
              </a:spcAft>
              <a:buNone/>
            </a:pPr>
            <a:r>
              <a:rPr b="1" lang="en-GB">
                <a:solidFill>
                  <a:schemeClr val="lt1"/>
                </a:solidFill>
                <a:latin typeface="Nunito"/>
                <a:ea typeface="Nunito"/>
                <a:cs typeface="Nunito"/>
                <a:sym typeface="Nunito"/>
              </a:rPr>
              <a:t>Further reading</a:t>
            </a:r>
            <a:endParaRPr b="1">
              <a:solidFill>
                <a:schemeClr val="lt1"/>
              </a:solidFill>
              <a:latin typeface="Nunito"/>
              <a:ea typeface="Nunito"/>
              <a:cs typeface="Nunito"/>
              <a:sym typeface="Nunito"/>
            </a:endParaRPr>
          </a:p>
        </p:txBody>
      </p:sp>
      <p:sp>
        <p:nvSpPr>
          <p:cNvPr id="239" name="Google Shape;239;p25"/>
          <p:cNvSpPr txBox="1"/>
          <p:nvPr>
            <p:ph idx="1" type="body"/>
          </p:nvPr>
        </p:nvSpPr>
        <p:spPr>
          <a:xfrm>
            <a:off x="0" y="1455575"/>
            <a:ext cx="12192000" cy="3441000"/>
          </a:xfrm>
          <a:prstGeom prst="rect">
            <a:avLst/>
          </a:prstGeom>
        </p:spPr>
        <p:txBody>
          <a:bodyPr anchorCtr="0" anchor="t" bIns="45700" lIns="982075" spcFirstLastPara="1" rIns="270000" wrap="square" tIns="45700">
            <a:noAutofit/>
          </a:bodyPr>
          <a:lstStyle/>
          <a:p>
            <a:pPr indent="0" lvl="0" marL="0" rtl="0" algn="l">
              <a:spcBef>
                <a:spcPts val="360"/>
              </a:spcBef>
              <a:spcAft>
                <a:spcPts val="0"/>
              </a:spcAft>
              <a:buNone/>
            </a:pPr>
            <a:r>
              <a:rPr lang="en-GB" sz="2000">
                <a:solidFill>
                  <a:srgbClr val="4AA75D"/>
                </a:solidFill>
                <a:latin typeface="Nunito SemiBold"/>
                <a:ea typeface="Nunito SemiBold"/>
                <a:cs typeface="Nunito SemiBold"/>
                <a:sym typeface="Nunito SemiBold"/>
              </a:rPr>
              <a:t>https://lifeology.io/blog/2020/06/23/why-science-needs-diversity/</a:t>
            </a:r>
            <a:endParaRPr sz="2000">
              <a:solidFill>
                <a:srgbClr val="4AA75D"/>
              </a:solidFill>
              <a:latin typeface="Nunito SemiBold"/>
              <a:ea typeface="Nunito SemiBold"/>
              <a:cs typeface="Nunito SemiBold"/>
              <a:sym typeface="Nunito SemiBold"/>
            </a:endParaRPr>
          </a:p>
          <a:p>
            <a:pPr indent="457200" lvl="0" marL="0" rtl="0" algn="l">
              <a:spcBef>
                <a:spcPts val="360"/>
              </a:spcBef>
              <a:spcAft>
                <a:spcPts val="0"/>
              </a:spcAft>
              <a:buNone/>
            </a:pPr>
            <a:r>
              <a:rPr lang="en-GB" sz="2000">
                <a:solidFill>
                  <a:srgbClr val="009AD8"/>
                </a:solidFill>
                <a:latin typeface="Nunito SemiBold"/>
                <a:ea typeface="Nunito SemiBold"/>
                <a:cs typeface="Nunito SemiBold"/>
                <a:sym typeface="Nunito SemiBold"/>
              </a:rPr>
              <a:t>https://websites.umass.edu/diversitynsb/dei-in-science/</a:t>
            </a:r>
            <a:endParaRPr sz="2000">
              <a:solidFill>
                <a:srgbClr val="009AD8"/>
              </a:solidFill>
              <a:latin typeface="Nunito SemiBold"/>
              <a:ea typeface="Nunito SemiBold"/>
              <a:cs typeface="Nunito SemiBold"/>
              <a:sym typeface="Nunito SemiBold"/>
            </a:endParaRPr>
          </a:p>
          <a:p>
            <a:pPr indent="0" lvl="0" marL="0" rtl="0" algn="l">
              <a:spcBef>
                <a:spcPts val="360"/>
              </a:spcBef>
              <a:spcAft>
                <a:spcPts val="0"/>
              </a:spcAft>
              <a:buNone/>
            </a:pPr>
            <a:r>
              <a:rPr lang="en-GB" sz="2000">
                <a:solidFill>
                  <a:srgbClr val="A64D79"/>
                </a:solidFill>
                <a:latin typeface="Nunito SemiBold"/>
                <a:ea typeface="Nunito SemiBold"/>
                <a:cs typeface="Nunito SemiBold"/>
                <a:sym typeface="Nunito SemiBold"/>
              </a:rPr>
              <a:t>https://forrt.org/pedagogies/</a:t>
            </a:r>
            <a:endParaRPr sz="2000">
              <a:solidFill>
                <a:srgbClr val="A64D79"/>
              </a:solidFill>
              <a:latin typeface="Nunito SemiBold"/>
              <a:ea typeface="Nunito SemiBold"/>
              <a:cs typeface="Nunito SemiBold"/>
              <a:sym typeface="Nunito SemiBold"/>
            </a:endParaRPr>
          </a:p>
          <a:p>
            <a:pPr indent="457200" lvl="0" marL="0" rtl="0" algn="l">
              <a:spcBef>
                <a:spcPts val="360"/>
              </a:spcBef>
              <a:spcAft>
                <a:spcPts val="0"/>
              </a:spcAft>
              <a:buNone/>
            </a:pPr>
            <a:r>
              <a:rPr lang="en-GB" sz="2000">
                <a:solidFill>
                  <a:srgbClr val="674EA7"/>
                </a:solidFill>
                <a:latin typeface="Nunito SemiBold"/>
                <a:ea typeface="Nunito SemiBold"/>
                <a:cs typeface="Nunito SemiBold"/>
                <a:sym typeface="Nunito SemiBold"/>
              </a:rPr>
              <a:t>https://www.cast.org/resources/online-tools</a:t>
            </a:r>
            <a:endParaRPr sz="2000">
              <a:solidFill>
                <a:srgbClr val="674EA7"/>
              </a:solidFill>
              <a:latin typeface="Nunito SemiBold"/>
              <a:ea typeface="Nunito SemiBold"/>
              <a:cs typeface="Nunito SemiBold"/>
              <a:sym typeface="Nunito SemiBold"/>
            </a:endParaRPr>
          </a:p>
          <a:p>
            <a:pPr indent="0" lvl="0" marL="0" rtl="0" algn="l">
              <a:spcBef>
                <a:spcPts val="360"/>
              </a:spcBef>
              <a:spcAft>
                <a:spcPts val="0"/>
              </a:spcAft>
              <a:buNone/>
            </a:pPr>
            <a:r>
              <a:rPr lang="en-GB" sz="2000">
                <a:solidFill>
                  <a:srgbClr val="BA0000"/>
                </a:solidFill>
                <a:latin typeface="Nunito SemiBold"/>
                <a:ea typeface="Nunito SemiBold"/>
                <a:cs typeface="Nunito SemiBold"/>
                <a:sym typeface="Nunito SemiBold"/>
              </a:rPr>
              <a:t>YouTube</a:t>
            </a:r>
            <a:r>
              <a:rPr lang="en-GB" sz="2000">
                <a:solidFill>
                  <a:schemeClr val="lt1"/>
                </a:solidFill>
                <a:latin typeface="Nunito SemiBold"/>
                <a:ea typeface="Nunito SemiBold"/>
                <a:cs typeface="Nunito SemiBold"/>
                <a:sym typeface="Nunito SemiBold"/>
              </a:rPr>
              <a:t>:</a:t>
            </a:r>
            <a:endParaRPr sz="2000">
              <a:solidFill>
                <a:schemeClr val="lt1"/>
              </a:solidFill>
              <a:latin typeface="Nunito SemiBold"/>
              <a:ea typeface="Nunito SemiBold"/>
              <a:cs typeface="Nunito SemiBold"/>
              <a:sym typeface="Nunito SemiBold"/>
            </a:endParaRPr>
          </a:p>
          <a:p>
            <a:pPr indent="457200" lvl="0" marL="0" rtl="0" algn="l">
              <a:spcBef>
                <a:spcPts val="360"/>
              </a:spcBef>
              <a:spcAft>
                <a:spcPts val="0"/>
              </a:spcAft>
              <a:buNone/>
            </a:pPr>
            <a:r>
              <a:rPr lang="en-GB" sz="2000">
                <a:solidFill>
                  <a:srgbClr val="1155CC"/>
                </a:solidFill>
                <a:latin typeface="Nunito SemiBold"/>
                <a:ea typeface="Nunito SemiBold"/>
                <a:cs typeface="Nunito SemiBold"/>
                <a:sym typeface="Nunito SemiBold"/>
              </a:rPr>
              <a:t>UDL: Verschil is de norm</a:t>
            </a:r>
            <a:r>
              <a:rPr lang="en-GB" sz="2000">
                <a:solidFill>
                  <a:schemeClr val="lt1"/>
                </a:solidFill>
                <a:latin typeface="Nunito SemiBold"/>
                <a:ea typeface="Nunito SemiBold"/>
                <a:cs typeface="Nunito SemiBold"/>
                <a:sym typeface="Nunito SemiBold"/>
              </a:rPr>
              <a:t>: https://t.ly/mcFPC</a:t>
            </a:r>
            <a:endParaRPr sz="2000">
              <a:solidFill>
                <a:schemeClr val="lt1"/>
              </a:solidFill>
              <a:latin typeface="Nunito SemiBold"/>
              <a:ea typeface="Nunito SemiBold"/>
              <a:cs typeface="Nunito SemiBold"/>
              <a:sym typeface="Nunito SemiBold"/>
            </a:endParaRPr>
          </a:p>
          <a:p>
            <a:pPr indent="0" lvl="0" marL="0" rtl="0" algn="l">
              <a:spcBef>
                <a:spcPts val="360"/>
              </a:spcBef>
              <a:spcAft>
                <a:spcPts val="0"/>
              </a:spcAft>
              <a:buNone/>
            </a:pPr>
            <a:r>
              <a:rPr lang="en-GB" sz="2000">
                <a:solidFill>
                  <a:srgbClr val="B524B8"/>
                </a:solidFill>
                <a:latin typeface="Nunito SemiBold"/>
                <a:ea typeface="Nunito SemiBold"/>
                <a:cs typeface="Nunito SemiBold"/>
                <a:sym typeface="Nunito SemiBold"/>
              </a:rPr>
              <a:t>CAST channel</a:t>
            </a:r>
            <a:r>
              <a:rPr lang="en-GB" sz="2000">
                <a:solidFill>
                  <a:schemeClr val="lt1"/>
                </a:solidFill>
                <a:latin typeface="Nunito SemiBold"/>
                <a:ea typeface="Nunito SemiBold"/>
                <a:cs typeface="Nunito SemiBold"/>
                <a:sym typeface="Nunito SemiBold"/>
              </a:rPr>
              <a:t>: https://www.youtube.com/@CAST_UDL</a:t>
            </a:r>
            <a:endParaRPr sz="2000">
              <a:solidFill>
                <a:schemeClr val="lt1"/>
              </a:solidFill>
              <a:latin typeface="Nunito SemiBold"/>
              <a:ea typeface="Nunito SemiBold"/>
              <a:cs typeface="Nunito SemiBold"/>
              <a:sym typeface="Nunito SemiBold"/>
            </a:endParaRPr>
          </a:p>
          <a:p>
            <a:pPr indent="457200" lvl="0" marL="0" rtl="0" algn="l">
              <a:spcBef>
                <a:spcPts val="360"/>
              </a:spcBef>
              <a:spcAft>
                <a:spcPts val="0"/>
              </a:spcAft>
              <a:buNone/>
            </a:pPr>
            <a:r>
              <a:rPr lang="en-GB" sz="2000">
                <a:solidFill>
                  <a:srgbClr val="3CAAC1"/>
                </a:solidFill>
                <a:latin typeface="Nunito SemiBold"/>
                <a:ea typeface="Nunito SemiBold"/>
                <a:cs typeface="Nunito SemiBold"/>
                <a:sym typeface="Nunito SemiBold"/>
              </a:rPr>
              <a:t>UDL playlist from @CETLatOU</a:t>
            </a:r>
            <a:r>
              <a:rPr lang="en-GB" sz="2000">
                <a:solidFill>
                  <a:schemeClr val="lt1"/>
                </a:solidFill>
                <a:latin typeface="Nunito SemiBold"/>
                <a:ea typeface="Nunito SemiBold"/>
                <a:cs typeface="Nunito SemiBold"/>
                <a:sym typeface="Nunito SemiBold"/>
              </a:rPr>
              <a:t>:   https://t.ly/18crK</a:t>
            </a:r>
            <a:endParaRPr sz="2000">
              <a:solidFill>
                <a:schemeClr val="lt1"/>
              </a:solidFill>
              <a:latin typeface="Nunito SemiBold"/>
              <a:ea typeface="Nunito SemiBold"/>
              <a:cs typeface="Nunito SemiBold"/>
              <a:sym typeface="Nunito SemiBold"/>
            </a:endParaRPr>
          </a:p>
        </p:txBody>
      </p:sp>
      <p:pic>
        <p:nvPicPr>
          <p:cNvPr id="240" name="Google Shape;240;p25"/>
          <p:cNvPicPr preferRelativeResize="0"/>
          <p:nvPr/>
        </p:nvPicPr>
        <p:blipFill>
          <a:blip r:embed="rId3">
            <a:alphaModFix/>
          </a:blip>
          <a:stretch>
            <a:fillRect/>
          </a:stretch>
        </p:blipFill>
        <p:spPr>
          <a:xfrm>
            <a:off x="3900" y="4520350"/>
            <a:ext cx="1424714" cy="2211095"/>
          </a:xfrm>
          <a:prstGeom prst="rect">
            <a:avLst/>
          </a:prstGeom>
          <a:noFill/>
          <a:ln>
            <a:noFill/>
          </a:ln>
        </p:spPr>
      </p:pic>
      <p:pic>
        <p:nvPicPr>
          <p:cNvPr id="241" name="Google Shape;241;p25"/>
          <p:cNvPicPr preferRelativeResize="0"/>
          <p:nvPr/>
        </p:nvPicPr>
        <p:blipFill>
          <a:blip r:embed="rId4">
            <a:alphaModFix/>
          </a:blip>
          <a:stretch>
            <a:fillRect/>
          </a:stretch>
        </p:blipFill>
        <p:spPr>
          <a:xfrm>
            <a:off x="1428614" y="4520350"/>
            <a:ext cx="1424714" cy="2211095"/>
          </a:xfrm>
          <a:prstGeom prst="rect">
            <a:avLst/>
          </a:prstGeom>
          <a:noFill/>
          <a:ln>
            <a:noFill/>
          </a:ln>
        </p:spPr>
      </p:pic>
      <p:pic>
        <p:nvPicPr>
          <p:cNvPr id="242" name="Google Shape;242;p25"/>
          <p:cNvPicPr preferRelativeResize="0"/>
          <p:nvPr/>
        </p:nvPicPr>
        <p:blipFill>
          <a:blip r:embed="rId5">
            <a:alphaModFix/>
          </a:blip>
          <a:stretch>
            <a:fillRect/>
          </a:stretch>
        </p:blipFill>
        <p:spPr>
          <a:xfrm>
            <a:off x="2853328" y="4520350"/>
            <a:ext cx="1424714" cy="2211095"/>
          </a:xfrm>
          <a:prstGeom prst="rect">
            <a:avLst/>
          </a:prstGeom>
          <a:noFill/>
          <a:ln>
            <a:noFill/>
          </a:ln>
        </p:spPr>
      </p:pic>
      <p:pic>
        <p:nvPicPr>
          <p:cNvPr id="243" name="Google Shape;243;p25"/>
          <p:cNvPicPr preferRelativeResize="0"/>
          <p:nvPr/>
        </p:nvPicPr>
        <p:blipFill>
          <a:blip r:embed="rId6">
            <a:alphaModFix/>
          </a:blip>
          <a:stretch>
            <a:fillRect/>
          </a:stretch>
        </p:blipFill>
        <p:spPr>
          <a:xfrm>
            <a:off x="4278042" y="4520350"/>
            <a:ext cx="1424714" cy="2211095"/>
          </a:xfrm>
          <a:prstGeom prst="rect">
            <a:avLst/>
          </a:prstGeom>
          <a:noFill/>
          <a:ln>
            <a:noFill/>
          </a:ln>
        </p:spPr>
      </p:pic>
      <p:pic>
        <p:nvPicPr>
          <p:cNvPr id="244" name="Google Shape;244;p25"/>
          <p:cNvPicPr preferRelativeResize="0"/>
          <p:nvPr/>
        </p:nvPicPr>
        <p:blipFill>
          <a:blip r:embed="rId7">
            <a:alphaModFix/>
          </a:blip>
          <a:stretch>
            <a:fillRect/>
          </a:stretch>
        </p:blipFill>
        <p:spPr>
          <a:xfrm>
            <a:off x="5702756" y="4520325"/>
            <a:ext cx="1423569" cy="2211099"/>
          </a:xfrm>
          <a:prstGeom prst="rect">
            <a:avLst/>
          </a:prstGeom>
          <a:noFill/>
          <a:ln>
            <a:noFill/>
          </a:ln>
        </p:spPr>
      </p:pic>
      <p:pic>
        <p:nvPicPr>
          <p:cNvPr id="245" name="Google Shape;245;p25"/>
          <p:cNvPicPr preferRelativeResize="0"/>
          <p:nvPr/>
        </p:nvPicPr>
        <p:blipFill>
          <a:blip r:embed="rId8">
            <a:alphaModFix/>
          </a:blip>
          <a:stretch>
            <a:fillRect/>
          </a:stretch>
        </p:blipFill>
        <p:spPr>
          <a:xfrm>
            <a:off x="9040907" y="772725"/>
            <a:ext cx="3095217" cy="1741060"/>
          </a:xfrm>
          <a:prstGeom prst="rect">
            <a:avLst/>
          </a:prstGeom>
          <a:noFill/>
          <a:ln>
            <a:noFill/>
          </a:ln>
        </p:spPr>
      </p:pic>
      <p:pic>
        <p:nvPicPr>
          <p:cNvPr id="246" name="Google Shape;246;p25"/>
          <p:cNvPicPr preferRelativeResize="0"/>
          <p:nvPr/>
        </p:nvPicPr>
        <p:blipFill>
          <a:blip r:embed="rId9">
            <a:alphaModFix/>
          </a:blip>
          <a:stretch>
            <a:fillRect/>
          </a:stretch>
        </p:blipFill>
        <p:spPr>
          <a:xfrm>
            <a:off x="7794005" y="4520325"/>
            <a:ext cx="1474809" cy="2211100"/>
          </a:xfrm>
          <a:prstGeom prst="rect">
            <a:avLst/>
          </a:prstGeom>
          <a:noFill/>
          <a:ln>
            <a:noFill/>
          </a:ln>
        </p:spPr>
      </p:pic>
      <p:pic>
        <p:nvPicPr>
          <p:cNvPr id="247" name="Google Shape;247;p25"/>
          <p:cNvPicPr preferRelativeResize="0"/>
          <p:nvPr/>
        </p:nvPicPr>
        <p:blipFill>
          <a:blip r:embed="rId10">
            <a:alphaModFix/>
          </a:blip>
          <a:stretch>
            <a:fillRect/>
          </a:stretch>
        </p:blipFill>
        <p:spPr>
          <a:xfrm>
            <a:off x="9289393" y="4528007"/>
            <a:ext cx="1423575" cy="2195754"/>
          </a:xfrm>
          <a:prstGeom prst="rect">
            <a:avLst/>
          </a:prstGeom>
          <a:noFill/>
          <a:ln>
            <a:noFill/>
          </a:ln>
        </p:spPr>
      </p:pic>
      <p:pic>
        <p:nvPicPr>
          <p:cNvPr id="248" name="Google Shape;248;p25"/>
          <p:cNvPicPr preferRelativeResize="0"/>
          <p:nvPr/>
        </p:nvPicPr>
        <p:blipFill>
          <a:blip r:embed="rId11">
            <a:alphaModFix/>
          </a:blip>
          <a:stretch>
            <a:fillRect/>
          </a:stretch>
        </p:blipFill>
        <p:spPr>
          <a:xfrm>
            <a:off x="10712975" y="4521158"/>
            <a:ext cx="1474825" cy="2209479"/>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4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4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4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4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4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4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4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4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 name="Shape 83"/>
        <p:cNvGrpSpPr/>
        <p:nvPr/>
      </p:nvGrpSpPr>
      <p:grpSpPr>
        <a:xfrm>
          <a:off x="0" y="0"/>
          <a:ext cx="0" cy="0"/>
          <a:chOff x="0" y="0"/>
          <a:chExt cx="0" cy="0"/>
        </a:xfrm>
      </p:grpSpPr>
      <p:pic>
        <p:nvPicPr>
          <p:cNvPr id="84" name="Google Shape;84;p16"/>
          <p:cNvPicPr preferRelativeResize="0"/>
          <p:nvPr/>
        </p:nvPicPr>
        <p:blipFill rotWithShape="1">
          <a:blip r:embed="rId3">
            <a:alphaModFix/>
          </a:blip>
          <a:srcRect b="37585" l="0" r="0" t="0"/>
          <a:stretch/>
        </p:blipFill>
        <p:spPr>
          <a:xfrm>
            <a:off x="0" y="1485475"/>
            <a:ext cx="3634900" cy="2296901"/>
          </a:xfrm>
          <a:prstGeom prst="rect">
            <a:avLst/>
          </a:prstGeom>
          <a:noFill/>
          <a:ln>
            <a:noFill/>
          </a:ln>
        </p:spPr>
      </p:pic>
      <p:pic>
        <p:nvPicPr>
          <p:cNvPr id="85" name="Google Shape;85;p16"/>
          <p:cNvPicPr preferRelativeResize="0"/>
          <p:nvPr/>
        </p:nvPicPr>
        <p:blipFill rotWithShape="1">
          <a:blip r:embed="rId4">
            <a:alphaModFix/>
          </a:blip>
          <a:srcRect b="37055" l="0" r="0" t="0"/>
          <a:stretch/>
        </p:blipFill>
        <p:spPr>
          <a:xfrm>
            <a:off x="1549900" y="3949625"/>
            <a:ext cx="3939275" cy="2234350"/>
          </a:xfrm>
          <a:prstGeom prst="rect">
            <a:avLst/>
          </a:prstGeom>
          <a:noFill/>
          <a:ln>
            <a:noFill/>
          </a:ln>
        </p:spPr>
      </p:pic>
      <p:pic>
        <p:nvPicPr>
          <p:cNvPr id="86" name="Google Shape;86;p16"/>
          <p:cNvPicPr preferRelativeResize="0"/>
          <p:nvPr/>
        </p:nvPicPr>
        <p:blipFill rotWithShape="1">
          <a:blip r:embed="rId5">
            <a:alphaModFix/>
          </a:blip>
          <a:srcRect b="40610" l="0" r="0" t="0"/>
          <a:stretch/>
        </p:blipFill>
        <p:spPr>
          <a:xfrm>
            <a:off x="4244088" y="1485475"/>
            <a:ext cx="3703826" cy="2296899"/>
          </a:xfrm>
          <a:prstGeom prst="rect">
            <a:avLst/>
          </a:prstGeom>
          <a:noFill/>
          <a:ln>
            <a:noFill/>
          </a:ln>
        </p:spPr>
      </p:pic>
      <p:pic>
        <p:nvPicPr>
          <p:cNvPr id="87" name="Google Shape;87;p16"/>
          <p:cNvPicPr preferRelativeResize="0"/>
          <p:nvPr/>
        </p:nvPicPr>
        <p:blipFill>
          <a:blip r:embed="rId6">
            <a:alphaModFix/>
          </a:blip>
          <a:stretch>
            <a:fillRect/>
          </a:stretch>
        </p:blipFill>
        <p:spPr>
          <a:xfrm>
            <a:off x="6124063" y="3949613"/>
            <a:ext cx="3939286" cy="2598583"/>
          </a:xfrm>
          <a:prstGeom prst="rect">
            <a:avLst/>
          </a:prstGeom>
          <a:noFill/>
          <a:ln>
            <a:noFill/>
          </a:ln>
        </p:spPr>
      </p:pic>
      <p:sp>
        <p:nvSpPr>
          <p:cNvPr id="88" name="Google Shape;88;p16"/>
          <p:cNvSpPr txBox="1"/>
          <p:nvPr>
            <p:ph type="title"/>
          </p:nvPr>
        </p:nvSpPr>
        <p:spPr>
          <a:xfrm>
            <a:off x="1" y="584200"/>
            <a:ext cx="12187800" cy="792300"/>
          </a:xfrm>
          <a:prstGeom prst="rect">
            <a:avLst/>
          </a:prstGeom>
        </p:spPr>
        <p:txBody>
          <a:bodyPr anchorCtr="0" anchor="ctr" bIns="46800" lIns="982800" spcFirstLastPara="1" rIns="270000" wrap="square" tIns="46800">
            <a:noAutofit/>
          </a:bodyPr>
          <a:lstStyle/>
          <a:p>
            <a:pPr indent="0" lvl="0" marL="0" rtl="0" algn="l">
              <a:spcBef>
                <a:spcPts val="0"/>
              </a:spcBef>
              <a:spcAft>
                <a:spcPts val="0"/>
              </a:spcAft>
              <a:buNone/>
            </a:pPr>
            <a:r>
              <a:rPr lang="en-GB"/>
              <a:t>Our panelists </a:t>
            </a:r>
            <a:endParaRPr/>
          </a:p>
        </p:txBody>
      </p:sp>
      <p:pic>
        <p:nvPicPr>
          <p:cNvPr id="89" name="Google Shape;89;p16"/>
          <p:cNvPicPr preferRelativeResize="0"/>
          <p:nvPr/>
        </p:nvPicPr>
        <p:blipFill>
          <a:blip r:embed="rId7">
            <a:alphaModFix/>
          </a:blip>
          <a:stretch>
            <a:fillRect/>
          </a:stretch>
        </p:blipFill>
        <p:spPr>
          <a:xfrm>
            <a:off x="8185378" y="1260143"/>
            <a:ext cx="3939275" cy="2747553"/>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 name="Shape 94"/>
        <p:cNvGrpSpPr/>
        <p:nvPr/>
      </p:nvGrpSpPr>
      <p:grpSpPr>
        <a:xfrm>
          <a:off x="0" y="0"/>
          <a:ext cx="0" cy="0"/>
          <a:chOff x="0" y="0"/>
          <a:chExt cx="0" cy="0"/>
        </a:xfrm>
      </p:grpSpPr>
      <p:sp>
        <p:nvSpPr>
          <p:cNvPr id="95" name="Google Shape;95;p17"/>
          <p:cNvSpPr txBox="1"/>
          <p:nvPr>
            <p:ph type="title"/>
          </p:nvPr>
        </p:nvSpPr>
        <p:spPr>
          <a:xfrm>
            <a:off x="0" y="584200"/>
            <a:ext cx="12187800" cy="1189200"/>
          </a:xfrm>
          <a:prstGeom prst="rect">
            <a:avLst/>
          </a:prstGeom>
        </p:spPr>
        <p:txBody>
          <a:bodyPr anchorCtr="0" anchor="ctr" bIns="46800" lIns="982800" spcFirstLastPara="1" rIns="270000" wrap="square" tIns="46800">
            <a:noAutofit/>
          </a:bodyPr>
          <a:lstStyle/>
          <a:p>
            <a:pPr indent="0" lvl="0" marL="0" rtl="0" algn="l">
              <a:spcBef>
                <a:spcPts val="0"/>
              </a:spcBef>
              <a:spcAft>
                <a:spcPts val="0"/>
              </a:spcAft>
              <a:buNone/>
            </a:pPr>
            <a:r>
              <a:rPr lang="en-GB"/>
              <a:t>The role of STEM education in a changing world?</a:t>
            </a:r>
            <a:endParaRPr/>
          </a:p>
        </p:txBody>
      </p:sp>
      <p:sp>
        <p:nvSpPr>
          <p:cNvPr id="96" name="Google Shape;96;p17"/>
          <p:cNvSpPr txBox="1"/>
          <p:nvPr>
            <p:ph idx="1" type="body"/>
          </p:nvPr>
        </p:nvSpPr>
        <p:spPr>
          <a:xfrm>
            <a:off x="0" y="1891175"/>
            <a:ext cx="12187800" cy="4712700"/>
          </a:xfrm>
          <a:prstGeom prst="rect">
            <a:avLst/>
          </a:prstGeom>
        </p:spPr>
        <p:txBody>
          <a:bodyPr anchorCtr="0" anchor="t" bIns="45700" lIns="982075" spcFirstLastPara="1" rIns="270000" wrap="square" tIns="45700">
            <a:noAutofit/>
          </a:bodyPr>
          <a:lstStyle/>
          <a:p>
            <a:pPr indent="0" lvl="0" marL="0" rtl="0" algn="l">
              <a:spcBef>
                <a:spcPts val="360"/>
              </a:spcBef>
              <a:spcAft>
                <a:spcPts val="0"/>
              </a:spcAft>
              <a:buNone/>
            </a:pPr>
            <a:r>
              <a:t/>
            </a:r>
            <a:endParaRPr/>
          </a:p>
          <a:p>
            <a:pPr indent="0" lvl="0" marL="0" rtl="0" algn="l">
              <a:spcBef>
                <a:spcPts val="360"/>
              </a:spcBef>
              <a:spcAft>
                <a:spcPts val="0"/>
              </a:spcAft>
              <a:buNone/>
            </a:pPr>
            <a:r>
              <a:rPr b="1" lang="en-GB"/>
              <a:t>What, why and how: </a:t>
            </a:r>
            <a:r>
              <a:rPr b="1" lang="en-GB"/>
              <a:t>critical thinking</a:t>
            </a:r>
            <a:r>
              <a:rPr b="1" lang="en-GB"/>
              <a:t> in STEM education</a:t>
            </a:r>
            <a:r>
              <a:rPr lang="en-GB"/>
              <a:t> </a:t>
            </a:r>
            <a:r>
              <a:rPr lang="en-GB"/>
              <a:t>- </a:t>
            </a:r>
            <a:r>
              <a:rPr lang="en-GB"/>
              <a:t>Cato Drion</a:t>
            </a:r>
            <a:endParaRPr/>
          </a:p>
          <a:p>
            <a:pPr indent="0" lvl="0" marL="0" rtl="0" algn="l">
              <a:spcBef>
                <a:spcPts val="360"/>
              </a:spcBef>
              <a:spcAft>
                <a:spcPts val="0"/>
              </a:spcAft>
              <a:buNone/>
            </a:pPr>
            <a:r>
              <a:rPr lang="en-GB" sz="600"/>
              <a:t> </a:t>
            </a:r>
            <a:endParaRPr sz="600"/>
          </a:p>
          <a:p>
            <a:pPr indent="0" lvl="0" marL="0" rtl="0" algn="l">
              <a:spcBef>
                <a:spcPts val="360"/>
              </a:spcBef>
              <a:spcAft>
                <a:spcPts val="0"/>
              </a:spcAft>
              <a:buNone/>
            </a:pPr>
            <a:r>
              <a:rPr b="1" lang="en-GB"/>
              <a:t>How can we improve access and inclusion in STEM education?</a:t>
            </a:r>
            <a:r>
              <a:rPr lang="en-GB"/>
              <a:t> </a:t>
            </a:r>
            <a:r>
              <a:rPr lang="en-GB"/>
              <a:t>- Veronica Allen</a:t>
            </a:r>
            <a:endParaRPr/>
          </a:p>
          <a:p>
            <a:pPr indent="0" lvl="0" marL="0" rtl="0" algn="l">
              <a:spcBef>
                <a:spcPts val="360"/>
              </a:spcBef>
              <a:spcAft>
                <a:spcPts val="0"/>
              </a:spcAft>
              <a:buClr>
                <a:schemeClr val="dk1"/>
              </a:buClr>
              <a:buSzPts val="1100"/>
              <a:buFont typeface="Arial"/>
              <a:buNone/>
            </a:pPr>
            <a:r>
              <a:rPr lang="en-GB" sz="600"/>
              <a:t> </a:t>
            </a:r>
            <a:endParaRPr/>
          </a:p>
          <a:p>
            <a:pPr indent="0" lvl="0" marL="0" rtl="0" algn="l">
              <a:spcBef>
                <a:spcPts val="360"/>
              </a:spcBef>
              <a:spcAft>
                <a:spcPts val="0"/>
              </a:spcAft>
              <a:buNone/>
            </a:pPr>
            <a:r>
              <a:rPr b="1" lang="en-GB"/>
              <a:t>Working within constraints – How does one improve service teaching?</a:t>
            </a:r>
            <a:r>
              <a:rPr lang="en-GB"/>
              <a:t> - Michael Lerch</a:t>
            </a:r>
            <a:endParaRPr/>
          </a:p>
          <a:p>
            <a:pPr indent="0" lvl="0" marL="0" rtl="0" algn="l">
              <a:spcBef>
                <a:spcPts val="360"/>
              </a:spcBef>
              <a:spcAft>
                <a:spcPts val="0"/>
              </a:spcAft>
              <a:buClr>
                <a:schemeClr val="dk1"/>
              </a:buClr>
              <a:buSzPts val="1100"/>
              <a:buFont typeface="Arial"/>
              <a:buNone/>
            </a:pPr>
            <a:r>
              <a:rPr lang="en-GB" sz="600"/>
              <a:t> </a:t>
            </a:r>
            <a:endParaRPr/>
          </a:p>
          <a:p>
            <a:pPr indent="0" lvl="0" marL="0" rtl="0" algn="l">
              <a:spcBef>
                <a:spcPts val="360"/>
              </a:spcBef>
              <a:spcAft>
                <a:spcPts val="0"/>
              </a:spcAft>
              <a:buNone/>
            </a:pPr>
            <a:r>
              <a:rPr b="1" lang="en-GB"/>
              <a:t>Is AI dehumanizing education?</a:t>
            </a:r>
            <a:r>
              <a:rPr lang="en-GB"/>
              <a:t> - Andreea Sburlea</a:t>
            </a:r>
            <a:endParaRPr/>
          </a:p>
          <a:p>
            <a:pPr indent="0" lvl="0" marL="0" rtl="0" algn="l">
              <a:spcBef>
                <a:spcPts val="360"/>
              </a:spcBef>
              <a:spcAft>
                <a:spcPts val="0"/>
              </a:spcAft>
              <a:buClr>
                <a:schemeClr val="dk1"/>
              </a:buClr>
              <a:buSzPts val="1100"/>
              <a:buFont typeface="Arial"/>
              <a:buNone/>
            </a:pPr>
            <a:r>
              <a:rPr lang="en-GB" sz="600"/>
              <a:t> </a:t>
            </a:r>
            <a:endParaRPr/>
          </a:p>
          <a:p>
            <a:pPr indent="0" lvl="0" marL="0" rtl="0" algn="l">
              <a:spcBef>
                <a:spcPts val="360"/>
              </a:spcBef>
              <a:spcAft>
                <a:spcPts val="0"/>
              </a:spcAft>
              <a:buNone/>
            </a:pPr>
            <a:r>
              <a:rPr b="1" lang="en-GB"/>
              <a:t>What is the role of technology tools in supporting learning activities and preparing students for their future lives?</a:t>
            </a:r>
            <a:r>
              <a:rPr lang="en-GB"/>
              <a:t> - Pablo Druetta</a:t>
            </a:r>
            <a:endParaRPr/>
          </a:p>
          <a:p>
            <a:pPr indent="0" lvl="0" marL="0" rtl="0" algn="l">
              <a:spcBef>
                <a:spcPts val="360"/>
              </a:spcBef>
              <a:spcAft>
                <a:spcPts val="0"/>
              </a:spcAft>
              <a:buNone/>
            </a:pPr>
            <a:r>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01" name="Shape 101"/>
        <p:cNvGrpSpPr/>
        <p:nvPr/>
      </p:nvGrpSpPr>
      <p:grpSpPr>
        <a:xfrm>
          <a:off x="0" y="0"/>
          <a:ext cx="0" cy="0"/>
          <a:chOff x="0" y="0"/>
          <a:chExt cx="0" cy="0"/>
        </a:xfrm>
      </p:grpSpPr>
      <p:pic>
        <p:nvPicPr>
          <p:cNvPr id="102" name="Google Shape;102;p18"/>
          <p:cNvPicPr preferRelativeResize="0"/>
          <p:nvPr/>
        </p:nvPicPr>
        <p:blipFill rotWithShape="1">
          <a:blip r:embed="rId3">
            <a:alphaModFix/>
          </a:blip>
          <a:srcRect b="4241" l="0" r="0" t="3753"/>
          <a:stretch/>
        </p:blipFill>
        <p:spPr>
          <a:xfrm>
            <a:off x="-1275" y="968650"/>
            <a:ext cx="12192000" cy="5889350"/>
          </a:xfrm>
          <a:prstGeom prst="rect">
            <a:avLst/>
          </a:prstGeom>
          <a:noFill/>
          <a:ln>
            <a:noFill/>
          </a:ln>
        </p:spPr>
      </p:pic>
      <p:sp>
        <p:nvSpPr>
          <p:cNvPr id="103" name="Google Shape;103;p18"/>
          <p:cNvSpPr txBox="1"/>
          <p:nvPr>
            <p:ph type="ctrTitle"/>
          </p:nvPr>
        </p:nvSpPr>
        <p:spPr>
          <a:xfrm>
            <a:off x="2043300" y="1004500"/>
            <a:ext cx="8105400" cy="1550400"/>
          </a:xfrm>
          <a:prstGeom prst="rect">
            <a:avLst/>
          </a:prstGeom>
          <a:solidFill>
            <a:schemeClr val="dk1"/>
          </a:solidFill>
        </p:spPr>
        <p:txBody>
          <a:bodyPr anchorCtr="0" anchor="t" bIns="91425" lIns="91425" spcFirstLastPara="1" rIns="0" wrap="square" tIns="91425">
            <a:noAutofit/>
          </a:bodyPr>
          <a:lstStyle/>
          <a:p>
            <a:pPr indent="600" lvl="0" marL="89999" marR="87050" rtl="0" algn="ctr">
              <a:spcBef>
                <a:spcPts val="0"/>
              </a:spcBef>
              <a:spcAft>
                <a:spcPts val="0"/>
              </a:spcAft>
              <a:buNone/>
            </a:pPr>
            <a:r>
              <a:rPr b="1" lang="en-GB">
                <a:latin typeface="Nunito"/>
                <a:ea typeface="Nunito"/>
                <a:cs typeface="Nunito"/>
                <a:sym typeface="Nunito"/>
              </a:rPr>
              <a:t>How can we improve access and inclusion STEM education?</a:t>
            </a:r>
            <a:endParaRPr b="1">
              <a:latin typeface="Nunito"/>
              <a:ea typeface="Nunito"/>
              <a:cs typeface="Nunito"/>
              <a:sym typeface="Nunito"/>
            </a:endParaRPr>
          </a:p>
        </p:txBody>
      </p:sp>
      <p:pic>
        <p:nvPicPr>
          <p:cNvPr id="104" name="Google Shape;104;p18"/>
          <p:cNvPicPr preferRelativeResize="0"/>
          <p:nvPr/>
        </p:nvPicPr>
        <p:blipFill rotWithShape="1">
          <a:blip r:embed="rId4">
            <a:alphaModFix/>
          </a:blip>
          <a:srcRect b="24536" l="7561" r="0" t="16973"/>
          <a:stretch/>
        </p:blipFill>
        <p:spPr>
          <a:xfrm>
            <a:off x="8963175" y="3114900"/>
            <a:ext cx="3228825" cy="3064474"/>
          </a:xfrm>
          <a:prstGeom prst="rect">
            <a:avLst/>
          </a:prstGeom>
          <a:noFill/>
          <a:ln>
            <a:noFill/>
          </a:ln>
        </p:spPr>
      </p:pic>
      <p:pic>
        <p:nvPicPr>
          <p:cNvPr id="105" name="Google Shape;105;p18"/>
          <p:cNvPicPr preferRelativeResize="0"/>
          <p:nvPr/>
        </p:nvPicPr>
        <p:blipFill>
          <a:blip r:embed="rId5">
            <a:alphaModFix/>
          </a:blip>
          <a:stretch>
            <a:fillRect/>
          </a:stretch>
        </p:blipFill>
        <p:spPr>
          <a:xfrm>
            <a:off x="10244450" y="5245571"/>
            <a:ext cx="1943350" cy="1612429"/>
          </a:xfrm>
          <a:prstGeom prst="rect">
            <a:avLst/>
          </a:prstGeom>
          <a:noFill/>
          <a:ln>
            <a:noFill/>
          </a:ln>
        </p:spPr>
      </p:pic>
      <p:pic>
        <p:nvPicPr>
          <p:cNvPr id="106" name="Google Shape;106;p18"/>
          <p:cNvPicPr preferRelativeResize="0"/>
          <p:nvPr/>
        </p:nvPicPr>
        <p:blipFill rotWithShape="1">
          <a:blip r:embed="rId6">
            <a:alphaModFix/>
          </a:blip>
          <a:srcRect b="26745" l="18514" r="6528" t="0"/>
          <a:stretch/>
        </p:blipFill>
        <p:spPr>
          <a:xfrm>
            <a:off x="59250" y="2295929"/>
            <a:ext cx="1943351" cy="3231798"/>
          </a:xfrm>
          <a:prstGeom prst="rect">
            <a:avLst/>
          </a:prstGeom>
          <a:noFill/>
          <a:ln>
            <a:noFill/>
          </a:ln>
        </p:spPr>
      </p:pic>
      <p:pic>
        <p:nvPicPr>
          <p:cNvPr id="107" name="Google Shape;107;p18"/>
          <p:cNvPicPr preferRelativeResize="0"/>
          <p:nvPr/>
        </p:nvPicPr>
        <p:blipFill rotWithShape="1">
          <a:blip r:embed="rId7">
            <a:alphaModFix/>
          </a:blip>
          <a:srcRect b="10262" l="5911" r="5982" t="7371"/>
          <a:stretch/>
        </p:blipFill>
        <p:spPr>
          <a:xfrm>
            <a:off x="1967098" y="4662399"/>
            <a:ext cx="1761351" cy="2195600"/>
          </a:xfrm>
          <a:prstGeom prst="rect">
            <a:avLst/>
          </a:prstGeom>
          <a:noFill/>
          <a:ln>
            <a:noFill/>
          </a:ln>
        </p:spPr>
      </p:pic>
      <p:pic>
        <p:nvPicPr>
          <p:cNvPr id="108" name="Google Shape;108;p18"/>
          <p:cNvPicPr preferRelativeResize="0"/>
          <p:nvPr/>
        </p:nvPicPr>
        <p:blipFill>
          <a:blip r:embed="rId8">
            <a:alphaModFix/>
          </a:blip>
          <a:stretch>
            <a:fillRect/>
          </a:stretch>
        </p:blipFill>
        <p:spPr>
          <a:xfrm>
            <a:off x="6160575" y="4775696"/>
            <a:ext cx="2730875" cy="20823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13" name="Shape 113"/>
        <p:cNvGrpSpPr/>
        <p:nvPr/>
      </p:nvGrpSpPr>
      <p:grpSpPr>
        <a:xfrm>
          <a:off x="0" y="0"/>
          <a:ext cx="0" cy="0"/>
          <a:chOff x="0" y="0"/>
          <a:chExt cx="0" cy="0"/>
        </a:xfrm>
      </p:grpSpPr>
      <p:sp>
        <p:nvSpPr>
          <p:cNvPr id="114" name="Google Shape;114;p19"/>
          <p:cNvSpPr txBox="1"/>
          <p:nvPr>
            <p:ph type="title"/>
          </p:nvPr>
        </p:nvSpPr>
        <p:spPr>
          <a:xfrm>
            <a:off x="1" y="584200"/>
            <a:ext cx="12187800" cy="792300"/>
          </a:xfrm>
          <a:prstGeom prst="rect">
            <a:avLst/>
          </a:prstGeom>
        </p:spPr>
        <p:txBody>
          <a:bodyPr anchorCtr="0" anchor="ctr" bIns="46800" lIns="982800" spcFirstLastPara="1" rIns="270000" wrap="square" tIns="46800">
            <a:noAutofit/>
          </a:bodyPr>
          <a:lstStyle/>
          <a:p>
            <a:pPr indent="0" lvl="0" marL="0" rtl="0" algn="l">
              <a:spcBef>
                <a:spcPts val="0"/>
              </a:spcBef>
              <a:spcAft>
                <a:spcPts val="0"/>
              </a:spcAft>
              <a:buNone/>
            </a:pPr>
            <a:r>
              <a:rPr b="1" lang="en-GB">
                <a:solidFill>
                  <a:schemeClr val="lt1"/>
                </a:solidFill>
                <a:latin typeface="Nunito"/>
                <a:ea typeface="Nunito"/>
                <a:cs typeface="Nunito"/>
                <a:sym typeface="Nunito"/>
              </a:rPr>
              <a:t>The Ivory Tower problem</a:t>
            </a:r>
            <a:endParaRPr b="1">
              <a:solidFill>
                <a:schemeClr val="lt1"/>
              </a:solidFill>
              <a:latin typeface="Nunito"/>
              <a:ea typeface="Nunito"/>
              <a:cs typeface="Nunito"/>
              <a:sym typeface="Nunito"/>
            </a:endParaRPr>
          </a:p>
        </p:txBody>
      </p:sp>
      <p:sp>
        <p:nvSpPr>
          <p:cNvPr id="115" name="Google Shape;115;p19"/>
          <p:cNvSpPr txBox="1"/>
          <p:nvPr>
            <p:ph idx="1" type="body"/>
          </p:nvPr>
        </p:nvSpPr>
        <p:spPr>
          <a:xfrm>
            <a:off x="2070000" y="4091350"/>
            <a:ext cx="9424500" cy="861900"/>
          </a:xfrm>
          <a:prstGeom prst="rect">
            <a:avLst/>
          </a:prstGeom>
        </p:spPr>
        <p:txBody>
          <a:bodyPr anchorCtr="0" anchor="t" bIns="45700" lIns="982075" spcFirstLastPara="1" rIns="270000" wrap="square" tIns="45700">
            <a:noAutofit/>
          </a:bodyPr>
          <a:lstStyle/>
          <a:p>
            <a:pPr indent="0" lvl="0" marL="0" rtl="0" algn="l">
              <a:spcBef>
                <a:spcPts val="360"/>
              </a:spcBef>
              <a:spcAft>
                <a:spcPts val="0"/>
              </a:spcAft>
              <a:buNone/>
            </a:pPr>
            <a:r>
              <a:rPr lang="en-GB" sz="2200">
                <a:solidFill>
                  <a:schemeClr val="lt1"/>
                </a:solidFill>
                <a:latin typeface="Nunito Medium"/>
                <a:ea typeface="Nunito Medium"/>
                <a:cs typeface="Nunito Medium"/>
                <a:sym typeface="Nunito Medium"/>
              </a:rPr>
              <a:t>Research stagnates as a</a:t>
            </a:r>
            <a:r>
              <a:rPr lang="en-GB" sz="2200">
                <a:solidFill>
                  <a:schemeClr val="lt1"/>
                </a:solidFill>
                <a:latin typeface="Nunito Medium"/>
                <a:ea typeface="Nunito Medium"/>
                <a:cs typeface="Nunito Medium"/>
                <a:sym typeface="Nunito Medium"/>
              </a:rPr>
              <a:t>ll missing demographics include missing skills, knowledge, and experience that could lead to innovation</a:t>
            </a:r>
            <a:endParaRPr sz="2200">
              <a:solidFill>
                <a:schemeClr val="lt1"/>
              </a:solidFill>
              <a:latin typeface="Nunito Medium"/>
              <a:ea typeface="Nunito Medium"/>
              <a:cs typeface="Nunito Medium"/>
              <a:sym typeface="Nunito Medium"/>
            </a:endParaRPr>
          </a:p>
        </p:txBody>
      </p:sp>
      <p:sp>
        <p:nvSpPr>
          <p:cNvPr id="116" name="Google Shape;116;p19"/>
          <p:cNvSpPr txBox="1"/>
          <p:nvPr/>
        </p:nvSpPr>
        <p:spPr>
          <a:xfrm>
            <a:off x="1226950" y="1376500"/>
            <a:ext cx="42105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2200">
                <a:solidFill>
                  <a:srgbClr val="6AA84F"/>
                </a:solidFill>
                <a:latin typeface="Nunito"/>
                <a:ea typeface="Nunito"/>
                <a:cs typeface="Nunito"/>
                <a:sym typeface="Nunito"/>
              </a:rPr>
              <a:t>Limits on who can learn STEM</a:t>
            </a:r>
            <a:endParaRPr b="1" sz="2200">
              <a:solidFill>
                <a:srgbClr val="6AA84F"/>
              </a:solidFill>
              <a:latin typeface="Nunito"/>
              <a:ea typeface="Nunito"/>
              <a:cs typeface="Nunito"/>
              <a:sym typeface="Nunito"/>
            </a:endParaRPr>
          </a:p>
        </p:txBody>
      </p:sp>
      <p:sp>
        <p:nvSpPr>
          <p:cNvPr id="117" name="Google Shape;117;p19"/>
          <p:cNvSpPr txBox="1"/>
          <p:nvPr/>
        </p:nvSpPr>
        <p:spPr>
          <a:xfrm>
            <a:off x="1226950" y="2737900"/>
            <a:ext cx="46365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2200">
                <a:solidFill>
                  <a:srgbClr val="3D85C6"/>
                </a:solidFill>
                <a:latin typeface="Nunito"/>
                <a:ea typeface="Nunito"/>
                <a:cs typeface="Nunito"/>
                <a:sym typeface="Nunito"/>
              </a:rPr>
              <a:t>Limits who can understand STEM</a:t>
            </a:r>
            <a:endParaRPr b="1" sz="2200">
              <a:solidFill>
                <a:srgbClr val="3D85C6"/>
              </a:solidFill>
              <a:latin typeface="Nunito"/>
              <a:ea typeface="Nunito"/>
              <a:cs typeface="Nunito"/>
              <a:sym typeface="Nunito"/>
            </a:endParaRPr>
          </a:p>
        </p:txBody>
      </p:sp>
      <p:sp>
        <p:nvSpPr>
          <p:cNvPr id="118" name="Google Shape;118;p19"/>
          <p:cNvSpPr txBox="1"/>
          <p:nvPr/>
        </p:nvSpPr>
        <p:spPr>
          <a:xfrm>
            <a:off x="1226950" y="3764375"/>
            <a:ext cx="41199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2200">
                <a:solidFill>
                  <a:srgbClr val="674EA7"/>
                </a:solidFill>
                <a:latin typeface="Nunito"/>
                <a:ea typeface="Nunito"/>
                <a:cs typeface="Nunito"/>
                <a:sym typeface="Nunito"/>
              </a:rPr>
              <a:t>Limits who can work in STEM</a:t>
            </a:r>
            <a:endParaRPr b="1" sz="2200">
              <a:solidFill>
                <a:srgbClr val="674EA7"/>
              </a:solidFill>
              <a:latin typeface="Nunito"/>
              <a:ea typeface="Nunito"/>
              <a:cs typeface="Nunito"/>
              <a:sym typeface="Nunito"/>
            </a:endParaRPr>
          </a:p>
        </p:txBody>
      </p:sp>
      <p:sp>
        <p:nvSpPr>
          <p:cNvPr id="119" name="Google Shape;119;p19"/>
          <p:cNvSpPr txBox="1"/>
          <p:nvPr/>
        </p:nvSpPr>
        <p:spPr>
          <a:xfrm>
            <a:off x="2070000" y="1714050"/>
            <a:ext cx="7310100" cy="861900"/>
          </a:xfrm>
          <a:prstGeom prst="rect">
            <a:avLst/>
          </a:prstGeom>
          <a:noFill/>
          <a:ln>
            <a:noFill/>
          </a:ln>
        </p:spPr>
        <p:txBody>
          <a:bodyPr anchorCtr="0" anchor="t" bIns="91425" lIns="91425" spcFirstLastPara="1" rIns="91425" wrap="square" tIns="91425">
            <a:spAutoFit/>
          </a:bodyPr>
          <a:lstStyle/>
          <a:p>
            <a:pPr indent="0" lvl="0" marL="0" rtl="0" algn="l">
              <a:spcBef>
                <a:spcPts val="360"/>
              </a:spcBef>
              <a:spcAft>
                <a:spcPts val="0"/>
              </a:spcAft>
              <a:buNone/>
            </a:pPr>
            <a:r>
              <a:rPr lang="en-GB" sz="2200">
                <a:solidFill>
                  <a:schemeClr val="lt1"/>
                </a:solidFill>
                <a:latin typeface="Nunito Medium"/>
                <a:ea typeface="Nunito Medium"/>
                <a:cs typeface="Nunito Medium"/>
                <a:sym typeface="Nunito Medium"/>
              </a:rPr>
              <a:t>Exclusion from STEM subjects starts in primary school </a:t>
            </a:r>
            <a:r>
              <a:rPr lang="en-GB" sz="2200">
                <a:solidFill>
                  <a:schemeClr val="lt1"/>
                </a:solidFill>
                <a:latin typeface="Nunito Medium"/>
                <a:ea typeface="Nunito Medium"/>
                <a:cs typeface="Nunito Medium"/>
                <a:sym typeface="Nunito Medium"/>
              </a:rPr>
              <a:t>(through teacher ignorance or unconscious bias)</a:t>
            </a:r>
            <a:endParaRPr/>
          </a:p>
        </p:txBody>
      </p:sp>
      <p:sp>
        <p:nvSpPr>
          <p:cNvPr id="120" name="Google Shape;120;p19"/>
          <p:cNvSpPr txBox="1"/>
          <p:nvPr/>
        </p:nvSpPr>
        <p:spPr>
          <a:xfrm>
            <a:off x="2070000" y="3084725"/>
            <a:ext cx="9812100" cy="523200"/>
          </a:xfrm>
          <a:prstGeom prst="rect">
            <a:avLst/>
          </a:prstGeom>
          <a:noFill/>
          <a:ln>
            <a:noFill/>
          </a:ln>
        </p:spPr>
        <p:txBody>
          <a:bodyPr anchorCtr="0" anchor="t" bIns="91425" lIns="91425" spcFirstLastPara="1" rIns="91425" wrap="square" tIns="91425">
            <a:spAutoFit/>
          </a:bodyPr>
          <a:lstStyle/>
          <a:p>
            <a:pPr indent="-89999" lvl="0" marL="0" rtl="0" algn="l">
              <a:spcBef>
                <a:spcPts val="360"/>
              </a:spcBef>
              <a:spcAft>
                <a:spcPts val="0"/>
              </a:spcAft>
              <a:buNone/>
            </a:pPr>
            <a:r>
              <a:rPr lang="en-GB" sz="2200">
                <a:solidFill>
                  <a:schemeClr val="lt1"/>
                </a:solidFill>
                <a:latin typeface="Nunito Medium"/>
                <a:ea typeface="Nunito Medium"/>
                <a:cs typeface="Nunito Medium"/>
                <a:sym typeface="Nunito Medium"/>
              </a:rPr>
              <a:t>Without understanding STEM, the general public </a:t>
            </a:r>
            <a:r>
              <a:rPr lang="en-GB" sz="2200">
                <a:solidFill>
                  <a:schemeClr val="lt1"/>
                </a:solidFill>
                <a:latin typeface="Nunito Medium"/>
                <a:ea typeface="Nunito Medium"/>
                <a:cs typeface="Nunito Medium"/>
                <a:sym typeface="Nunito Medium"/>
              </a:rPr>
              <a:t>becomes wary of advances</a:t>
            </a:r>
            <a:endParaRPr/>
          </a:p>
        </p:txBody>
      </p:sp>
      <p:sp>
        <p:nvSpPr>
          <p:cNvPr id="121" name="Google Shape;121;p19"/>
          <p:cNvSpPr txBox="1"/>
          <p:nvPr/>
        </p:nvSpPr>
        <p:spPr>
          <a:xfrm>
            <a:off x="2070000" y="5450475"/>
            <a:ext cx="7629300" cy="1200600"/>
          </a:xfrm>
          <a:prstGeom prst="rect">
            <a:avLst/>
          </a:prstGeom>
          <a:noFill/>
          <a:ln>
            <a:noFill/>
          </a:ln>
        </p:spPr>
        <p:txBody>
          <a:bodyPr anchorCtr="0" anchor="t" bIns="91425" lIns="91425" spcFirstLastPara="1" rIns="91425" wrap="square" tIns="91425">
            <a:spAutoFit/>
          </a:bodyPr>
          <a:lstStyle/>
          <a:p>
            <a:pPr indent="0" lvl="0" marL="0" rtl="0" algn="l">
              <a:spcBef>
                <a:spcPts val="360"/>
              </a:spcBef>
              <a:spcAft>
                <a:spcPts val="0"/>
              </a:spcAft>
              <a:buNone/>
            </a:pPr>
            <a:r>
              <a:rPr lang="en-GB" sz="2200">
                <a:solidFill>
                  <a:schemeClr val="lt1"/>
                </a:solidFill>
                <a:latin typeface="Nunito Medium"/>
                <a:ea typeface="Nunito Medium"/>
                <a:cs typeface="Nunito Medium"/>
                <a:sym typeface="Nunito Medium"/>
              </a:rPr>
              <a:t>Communication between scientists and the public is broken due to lack of common ground – reinforcing their distrust of each other. Public image of a scientist remains stereotyped.</a:t>
            </a:r>
            <a:endParaRPr/>
          </a:p>
        </p:txBody>
      </p:sp>
      <p:sp>
        <p:nvSpPr>
          <p:cNvPr id="122" name="Google Shape;122;p19"/>
          <p:cNvSpPr txBox="1"/>
          <p:nvPr/>
        </p:nvSpPr>
        <p:spPr>
          <a:xfrm>
            <a:off x="1226950" y="5109700"/>
            <a:ext cx="56181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2200">
                <a:solidFill>
                  <a:srgbClr val="45818E"/>
                </a:solidFill>
                <a:latin typeface="Nunito"/>
                <a:ea typeface="Nunito"/>
                <a:cs typeface="Nunito"/>
                <a:sym typeface="Nunito"/>
              </a:rPr>
              <a:t>Limits successful communication of STEM</a:t>
            </a:r>
            <a:endParaRPr b="1" sz="2200">
              <a:solidFill>
                <a:srgbClr val="45818E"/>
              </a:solidFill>
              <a:latin typeface="Nunito"/>
              <a:ea typeface="Nunito"/>
              <a:cs typeface="Nunito"/>
              <a:sym typeface="Nunito"/>
            </a:endParaRPr>
          </a:p>
        </p:txBody>
      </p:sp>
      <p:pic>
        <p:nvPicPr>
          <p:cNvPr id="123" name="Google Shape;123;p19"/>
          <p:cNvPicPr preferRelativeResize="0"/>
          <p:nvPr/>
        </p:nvPicPr>
        <p:blipFill>
          <a:blip r:embed="rId3">
            <a:alphaModFix/>
          </a:blip>
          <a:stretch>
            <a:fillRect/>
          </a:stretch>
        </p:blipFill>
        <p:spPr>
          <a:xfrm>
            <a:off x="9699300" y="5122200"/>
            <a:ext cx="2585901" cy="1704751"/>
          </a:xfrm>
          <a:prstGeom prst="rect">
            <a:avLst/>
          </a:prstGeom>
          <a:noFill/>
          <a:ln>
            <a:noFill/>
          </a:ln>
        </p:spPr>
      </p:pic>
      <p:cxnSp>
        <p:nvCxnSpPr>
          <p:cNvPr id="124" name="Google Shape;124;p19"/>
          <p:cNvCxnSpPr>
            <a:stCxn id="117" idx="1"/>
            <a:endCxn id="122" idx="1"/>
          </p:cNvCxnSpPr>
          <p:nvPr/>
        </p:nvCxnSpPr>
        <p:spPr>
          <a:xfrm>
            <a:off x="1226950" y="2999500"/>
            <a:ext cx="600" cy="2371800"/>
          </a:xfrm>
          <a:prstGeom prst="curvedConnector3">
            <a:avLst>
              <a:gd fmla="val -39687500" name="adj1"/>
            </a:avLst>
          </a:prstGeom>
          <a:noFill/>
          <a:ln cap="flat" cmpd="sng" w="28575">
            <a:solidFill>
              <a:srgbClr val="009AD8"/>
            </a:solidFill>
            <a:prstDash val="solid"/>
            <a:round/>
            <a:headEnd len="med" w="med" type="none"/>
            <a:tailEnd len="med" w="med" type="triangle"/>
          </a:ln>
        </p:spPr>
      </p:cxnSp>
      <p:cxnSp>
        <p:nvCxnSpPr>
          <p:cNvPr id="125" name="Google Shape;125;p19"/>
          <p:cNvCxnSpPr>
            <a:stCxn id="116" idx="1"/>
            <a:endCxn id="118" idx="1"/>
          </p:cNvCxnSpPr>
          <p:nvPr/>
        </p:nvCxnSpPr>
        <p:spPr>
          <a:xfrm>
            <a:off x="1226950" y="1638100"/>
            <a:ext cx="600" cy="2388000"/>
          </a:xfrm>
          <a:prstGeom prst="curvedConnector3">
            <a:avLst>
              <a:gd fmla="val -39687500" name="adj1"/>
            </a:avLst>
          </a:prstGeom>
          <a:noFill/>
          <a:ln cap="flat" cmpd="sng" w="28575">
            <a:solidFill>
              <a:srgbClr val="4AA75D"/>
            </a:solidFill>
            <a:prstDash val="solid"/>
            <a:round/>
            <a:headEnd len="med" w="med" type="none"/>
            <a:tailEnd len="med" w="med" type="triangle"/>
          </a:ln>
        </p:spPr>
      </p:cxnSp>
      <p:cxnSp>
        <p:nvCxnSpPr>
          <p:cNvPr id="126" name="Google Shape;126;p19"/>
          <p:cNvCxnSpPr>
            <a:stCxn id="116" idx="1"/>
            <a:endCxn id="117" idx="1"/>
          </p:cNvCxnSpPr>
          <p:nvPr/>
        </p:nvCxnSpPr>
        <p:spPr>
          <a:xfrm>
            <a:off x="1226950" y="1638100"/>
            <a:ext cx="600" cy="1361400"/>
          </a:xfrm>
          <a:prstGeom prst="curvedConnector3">
            <a:avLst>
              <a:gd fmla="val -39687500" name="adj1"/>
            </a:avLst>
          </a:prstGeom>
          <a:noFill/>
          <a:ln cap="flat" cmpd="sng" w="28575">
            <a:solidFill>
              <a:srgbClr val="4AA75D"/>
            </a:solidFill>
            <a:prstDash val="solid"/>
            <a:round/>
            <a:headEnd len="med" w="med" type="none"/>
            <a:tailEnd len="med" w="med" type="triangle"/>
          </a:ln>
        </p:spPr>
      </p:cxnSp>
      <p:cxnSp>
        <p:nvCxnSpPr>
          <p:cNvPr id="127" name="Google Shape;127;p19"/>
          <p:cNvCxnSpPr>
            <a:stCxn id="118" idx="1"/>
            <a:endCxn id="122" idx="1"/>
          </p:cNvCxnSpPr>
          <p:nvPr/>
        </p:nvCxnSpPr>
        <p:spPr>
          <a:xfrm>
            <a:off x="1226950" y="4025975"/>
            <a:ext cx="600" cy="1345200"/>
          </a:xfrm>
          <a:prstGeom prst="curvedConnector3">
            <a:avLst>
              <a:gd fmla="val -39687500" name="adj1"/>
            </a:avLst>
          </a:prstGeom>
          <a:noFill/>
          <a:ln cap="flat" cmpd="sng" w="28575">
            <a:solidFill>
              <a:srgbClr val="704F94"/>
            </a:solidFill>
            <a:prstDash val="solid"/>
            <a:round/>
            <a:headEnd len="med" w="med" type="none"/>
            <a:tailEnd len="med" w="med" type="triangle"/>
          </a:ln>
        </p:spPr>
      </p:cxnSp>
      <p:grpSp>
        <p:nvGrpSpPr>
          <p:cNvPr id="128" name="Google Shape;128;p19"/>
          <p:cNvGrpSpPr/>
          <p:nvPr/>
        </p:nvGrpSpPr>
        <p:grpSpPr>
          <a:xfrm>
            <a:off x="9027750" y="0"/>
            <a:ext cx="3176125" cy="3261099"/>
            <a:chOff x="9027750" y="0"/>
            <a:chExt cx="3176125" cy="3261099"/>
          </a:xfrm>
        </p:grpSpPr>
        <p:pic>
          <p:nvPicPr>
            <p:cNvPr id="129" name="Google Shape;129;p19"/>
            <p:cNvPicPr preferRelativeResize="0"/>
            <p:nvPr/>
          </p:nvPicPr>
          <p:blipFill rotWithShape="1">
            <a:blip r:embed="rId4">
              <a:alphaModFix/>
            </a:blip>
            <a:srcRect b="0" l="14536" r="22889" t="1883"/>
            <a:stretch/>
          </p:blipFill>
          <p:spPr>
            <a:xfrm>
              <a:off x="9027750" y="1643550"/>
              <a:ext cx="1833974" cy="1617549"/>
            </a:xfrm>
            <a:prstGeom prst="rect">
              <a:avLst/>
            </a:prstGeom>
            <a:noFill/>
            <a:ln>
              <a:noFill/>
            </a:ln>
          </p:spPr>
        </p:pic>
        <p:pic>
          <p:nvPicPr>
            <p:cNvPr id="130" name="Google Shape;130;p19"/>
            <p:cNvPicPr preferRelativeResize="0"/>
            <p:nvPr/>
          </p:nvPicPr>
          <p:blipFill>
            <a:blip r:embed="rId5">
              <a:alphaModFix/>
            </a:blip>
            <a:stretch>
              <a:fillRect/>
            </a:stretch>
          </p:blipFill>
          <p:spPr>
            <a:xfrm>
              <a:off x="9699300" y="851250"/>
              <a:ext cx="792301" cy="792301"/>
            </a:xfrm>
            <a:prstGeom prst="rect">
              <a:avLst/>
            </a:prstGeom>
            <a:noFill/>
            <a:ln>
              <a:noFill/>
            </a:ln>
          </p:spPr>
        </p:pic>
        <p:pic>
          <p:nvPicPr>
            <p:cNvPr id="131" name="Google Shape;131;p19"/>
            <p:cNvPicPr preferRelativeResize="0"/>
            <p:nvPr/>
          </p:nvPicPr>
          <p:blipFill rotWithShape="1">
            <a:blip r:embed="rId6">
              <a:alphaModFix/>
            </a:blip>
            <a:srcRect b="6968" l="4453" r="3141" t="4824"/>
            <a:stretch/>
          </p:blipFill>
          <p:spPr>
            <a:xfrm>
              <a:off x="10533375" y="0"/>
              <a:ext cx="1670500" cy="2126249"/>
            </a:xfrm>
            <a:prstGeom prst="rect">
              <a:avLst/>
            </a:prstGeom>
            <a:noFill/>
            <a:ln>
              <a:noFill/>
            </a:ln>
          </p:spPr>
        </p:pic>
      </p:grpSp>
      <p:cxnSp>
        <p:nvCxnSpPr>
          <p:cNvPr id="132" name="Google Shape;132;p19"/>
          <p:cNvCxnSpPr>
            <a:stCxn id="116" idx="3"/>
            <a:endCxn id="122" idx="3"/>
          </p:cNvCxnSpPr>
          <p:nvPr/>
        </p:nvCxnSpPr>
        <p:spPr>
          <a:xfrm>
            <a:off x="5437450" y="1638100"/>
            <a:ext cx="1407600" cy="3733200"/>
          </a:xfrm>
          <a:prstGeom prst="curvedConnector3">
            <a:avLst>
              <a:gd fmla="val 178911" name="adj1"/>
            </a:avLst>
          </a:prstGeom>
          <a:noFill/>
          <a:ln cap="flat" cmpd="sng" w="28575">
            <a:solidFill>
              <a:srgbClr val="134F5C"/>
            </a:solidFill>
            <a:prstDash val="solid"/>
            <a:round/>
            <a:headEnd len="med" w="med" type="triangle"/>
            <a:tailEnd len="med" w="med" type="none"/>
          </a:ln>
        </p:spPr>
      </p:cxnSp>
      <p:cxnSp>
        <p:nvCxnSpPr>
          <p:cNvPr id="133" name="Google Shape;133;p19"/>
          <p:cNvCxnSpPr>
            <a:stCxn id="117" idx="3"/>
            <a:endCxn id="122" idx="3"/>
          </p:cNvCxnSpPr>
          <p:nvPr/>
        </p:nvCxnSpPr>
        <p:spPr>
          <a:xfrm>
            <a:off x="5863450" y="2999500"/>
            <a:ext cx="981600" cy="2371800"/>
          </a:xfrm>
          <a:prstGeom prst="curvedConnector3">
            <a:avLst>
              <a:gd fmla="val 163160" name="adj1"/>
            </a:avLst>
          </a:prstGeom>
          <a:noFill/>
          <a:ln cap="flat" cmpd="sng" w="28575">
            <a:solidFill>
              <a:srgbClr val="134F5C"/>
            </a:solidFill>
            <a:prstDash val="solid"/>
            <a:round/>
            <a:headEnd len="med" w="med" type="triangle"/>
            <a:tailEnd len="med" w="med" type="none"/>
          </a:ln>
        </p:spPr>
      </p:cxnSp>
      <p:cxnSp>
        <p:nvCxnSpPr>
          <p:cNvPr id="134" name="Google Shape;134;p19"/>
          <p:cNvCxnSpPr>
            <a:stCxn id="118" idx="3"/>
            <a:endCxn id="122" idx="3"/>
          </p:cNvCxnSpPr>
          <p:nvPr/>
        </p:nvCxnSpPr>
        <p:spPr>
          <a:xfrm>
            <a:off x="5346850" y="4025975"/>
            <a:ext cx="1498200" cy="1345200"/>
          </a:xfrm>
          <a:prstGeom prst="curvedConnector3">
            <a:avLst>
              <a:gd fmla="val 115894" name="adj1"/>
            </a:avLst>
          </a:prstGeom>
          <a:noFill/>
          <a:ln cap="flat" cmpd="sng" w="28575">
            <a:solidFill>
              <a:srgbClr val="134F5C"/>
            </a:solidFill>
            <a:prstDash val="solid"/>
            <a:round/>
            <a:headEnd len="med" w="med" type="triangle"/>
            <a:tailEnd len="med" w="med" type="none"/>
          </a:ln>
        </p:spPr>
      </p:cxnSp>
      <p:cxnSp>
        <p:nvCxnSpPr>
          <p:cNvPr id="135" name="Google Shape;135;p19"/>
          <p:cNvCxnSpPr>
            <a:stCxn id="117" idx="3"/>
            <a:endCxn id="118" idx="3"/>
          </p:cNvCxnSpPr>
          <p:nvPr/>
        </p:nvCxnSpPr>
        <p:spPr>
          <a:xfrm flipH="1">
            <a:off x="5346850" y="2999500"/>
            <a:ext cx="516600" cy="1026600"/>
          </a:xfrm>
          <a:prstGeom prst="curvedConnector3">
            <a:avLst>
              <a:gd fmla="val -82515" name="adj1"/>
            </a:avLst>
          </a:prstGeom>
          <a:noFill/>
          <a:ln cap="flat" cmpd="sng" w="28575">
            <a:solidFill>
              <a:srgbClr val="704F94"/>
            </a:solidFill>
            <a:prstDash val="solid"/>
            <a:round/>
            <a:headEnd len="med" w="med" type="triangle"/>
            <a:tailEnd len="med" w="med" type="none"/>
          </a:ln>
        </p:spPr>
      </p:cxnSp>
      <p:cxnSp>
        <p:nvCxnSpPr>
          <p:cNvPr id="136" name="Google Shape;136;p19"/>
          <p:cNvCxnSpPr>
            <a:stCxn id="116" idx="3"/>
            <a:endCxn id="118" idx="3"/>
          </p:cNvCxnSpPr>
          <p:nvPr/>
        </p:nvCxnSpPr>
        <p:spPr>
          <a:xfrm flipH="1">
            <a:off x="5346850" y="1638100"/>
            <a:ext cx="90600" cy="2388000"/>
          </a:xfrm>
          <a:prstGeom prst="curvedConnector3">
            <a:avLst>
              <a:gd fmla="val -1867301" name="adj1"/>
            </a:avLst>
          </a:prstGeom>
          <a:noFill/>
          <a:ln cap="flat" cmpd="sng" w="28575">
            <a:solidFill>
              <a:srgbClr val="704F94"/>
            </a:solidFill>
            <a:prstDash val="solid"/>
            <a:round/>
            <a:headEnd len="med" w="med" type="triangle"/>
            <a:tailEnd len="med" w="med" type="non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2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1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2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2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3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3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3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3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41" name="Shape 141"/>
        <p:cNvGrpSpPr/>
        <p:nvPr/>
      </p:nvGrpSpPr>
      <p:grpSpPr>
        <a:xfrm>
          <a:off x="0" y="0"/>
          <a:ext cx="0" cy="0"/>
          <a:chOff x="0" y="0"/>
          <a:chExt cx="0" cy="0"/>
        </a:xfrm>
      </p:grpSpPr>
      <p:sp>
        <p:nvSpPr>
          <p:cNvPr id="142" name="Google Shape;142;p20"/>
          <p:cNvSpPr txBox="1"/>
          <p:nvPr>
            <p:ph type="title"/>
          </p:nvPr>
        </p:nvSpPr>
        <p:spPr>
          <a:xfrm>
            <a:off x="1" y="584200"/>
            <a:ext cx="12187800" cy="792300"/>
          </a:xfrm>
          <a:prstGeom prst="rect">
            <a:avLst/>
          </a:prstGeom>
        </p:spPr>
        <p:txBody>
          <a:bodyPr anchorCtr="0" anchor="ctr" bIns="46800" lIns="982800" spcFirstLastPara="1" rIns="270000" wrap="square" tIns="46800">
            <a:noAutofit/>
          </a:bodyPr>
          <a:lstStyle/>
          <a:p>
            <a:pPr indent="0" lvl="0" marL="0" rtl="0" algn="l">
              <a:spcBef>
                <a:spcPts val="0"/>
              </a:spcBef>
              <a:spcAft>
                <a:spcPts val="0"/>
              </a:spcAft>
              <a:buNone/>
            </a:pPr>
            <a:r>
              <a:rPr b="1" lang="en-GB">
                <a:solidFill>
                  <a:schemeClr val="lt1"/>
                </a:solidFill>
                <a:latin typeface="Nunito"/>
                <a:ea typeface="Nunito"/>
                <a:cs typeface="Nunito"/>
                <a:sym typeface="Nunito"/>
              </a:rPr>
              <a:t>Hidden Demographics</a:t>
            </a:r>
            <a:endParaRPr b="1">
              <a:solidFill>
                <a:schemeClr val="lt1"/>
              </a:solidFill>
              <a:latin typeface="Nunito"/>
              <a:ea typeface="Nunito"/>
              <a:cs typeface="Nunito"/>
              <a:sym typeface="Nunito"/>
            </a:endParaRPr>
          </a:p>
        </p:txBody>
      </p:sp>
      <p:sp>
        <p:nvSpPr>
          <p:cNvPr id="143" name="Google Shape;143;p20"/>
          <p:cNvSpPr txBox="1"/>
          <p:nvPr>
            <p:ph idx="1" type="body"/>
          </p:nvPr>
        </p:nvSpPr>
        <p:spPr>
          <a:xfrm>
            <a:off x="0" y="1455575"/>
            <a:ext cx="6780600" cy="1256700"/>
          </a:xfrm>
          <a:prstGeom prst="rect">
            <a:avLst/>
          </a:prstGeom>
        </p:spPr>
        <p:txBody>
          <a:bodyPr anchorCtr="0" anchor="t" bIns="45700" lIns="982075" spcFirstLastPara="1" rIns="270000" wrap="square" tIns="45700">
            <a:noAutofit/>
          </a:bodyPr>
          <a:lstStyle/>
          <a:p>
            <a:pPr indent="0" lvl="0" marL="0" rtl="0" algn="l">
              <a:spcBef>
                <a:spcPts val="360"/>
              </a:spcBef>
              <a:spcAft>
                <a:spcPts val="0"/>
              </a:spcAft>
              <a:buNone/>
            </a:pPr>
            <a:r>
              <a:rPr lang="en-GB" sz="2200">
                <a:solidFill>
                  <a:schemeClr val="lt1"/>
                </a:solidFill>
                <a:latin typeface="Nunito Medium"/>
                <a:ea typeface="Nunito Medium"/>
                <a:cs typeface="Nunito Medium"/>
                <a:sym typeface="Nunito Medium"/>
              </a:rPr>
              <a:t>People working in STEM have backgrounds </a:t>
            </a:r>
            <a:r>
              <a:rPr lang="en-GB" sz="2200">
                <a:solidFill>
                  <a:schemeClr val="lt1"/>
                </a:solidFill>
                <a:latin typeface="Nunito Medium"/>
                <a:ea typeface="Nunito Medium"/>
                <a:cs typeface="Nunito Medium"/>
                <a:sym typeface="Nunito Medium"/>
              </a:rPr>
              <a:t>unrepresentative of the population</a:t>
            </a:r>
            <a:endParaRPr sz="2200">
              <a:solidFill>
                <a:schemeClr val="lt1"/>
              </a:solidFill>
              <a:latin typeface="Nunito Medium"/>
              <a:ea typeface="Nunito Medium"/>
              <a:cs typeface="Nunito Medium"/>
              <a:sym typeface="Nunito Medium"/>
            </a:endParaRPr>
          </a:p>
          <a:p>
            <a:pPr indent="0" lvl="0" marL="0" rtl="0" algn="l">
              <a:spcBef>
                <a:spcPts val="360"/>
              </a:spcBef>
              <a:spcAft>
                <a:spcPts val="0"/>
              </a:spcAft>
              <a:buNone/>
            </a:pPr>
            <a:r>
              <a:rPr lang="en-GB" sz="2200">
                <a:solidFill>
                  <a:schemeClr val="lt1"/>
                </a:solidFill>
                <a:latin typeface="Nunito Medium"/>
                <a:ea typeface="Nunito Medium"/>
                <a:cs typeface="Nunito Medium"/>
                <a:sym typeface="Nunito Medium"/>
              </a:rPr>
              <a:t>     EDI work has helped with racism/sexism</a:t>
            </a:r>
            <a:endParaRPr sz="2200">
              <a:solidFill>
                <a:schemeClr val="lt1"/>
              </a:solidFill>
              <a:latin typeface="Nunito Medium"/>
              <a:ea typeface="Nunito Medium"/>
              <a:cs typeface="Nunito Medium"/>
              <a:sym typeface="Nunito Medium"/>
            </a:endParaRPr>
          </a:p>
        </p:txBody>
      </p:sp>
      <p:pic>
        <p:nvPicPr>
          <p:cNvPr id="144" name="Google Shape;144;p20"/>
          <p:cNvPicPr preferRelativeResize="0"/>
          <p:nvPr/>
        </p:nvPicPr>
        <p:blipFill>
          <a:blip r:embed="rId3">
            <a:alphaModFix/>
          </a:blip>
          <a:stretch>
            <a:fillRect/>
          </a:stretch>
        </p:blipFill>
        <p:spPr>
          <a:xfrm>
            <a:off x="3831950" y="4521400"/>
            <a:ext cx="2275799" cy="2272025"/>
          </a:xfrm>
          <a:prstGeom prst="rect">
            <a:avLst/>
          </a:prstGeom>
          <a:noFill/>
          <a:ln>
            <a:noFill/>
          </a:ln>
        </p:spPr>
      </p:pic>
      <p:pic>
        <p:nvPicPr>
          <p:cNvPr id="145" name="Google Shape;145;p20"/>
          <p:cNvPicPr preferRelativeResize="0"/>
          <p:nvPr/>
        </p:nvPicPr>
        <p:blipFill>
          <a:blip r:embed="rId4">
            <a:alphaModFix/>
          </a:blip>
          <a:stretch>
            <a:fillRect/>
          </a:stretch>
        </p:blipFill>
        <p:spPr>
          <a:xfrm>
            <a:off x="6298850" y="1045109"/>
            <a:ext cx="5965150" cy="5955192"/>
          </a:xfrm>
          <a:prstGeom prst="rect">
            <a:avLst/>
          </a:prstGeom>
          <a:noFill/>
          <a:ln>
            <a:noFill/>
          </a:ln>
        </p:spPr>
      </p:pic>
      <p:pic>
        <p:nvPicPr>
          <p:cNvPr id="146" name="Google Shape;146;p20"/>
          <p:cNvPicPr preferRelativeResize="0"/>
          <p:nvPr/>
        </p:nvPicPr>
        <p:blipFill>
          <a:blip r:embed="rId5">
            <a:alphaModFix/>
          </a:blip>
          <a:stretch>
            <a:fillRect/>
          </a:stretch>
        </p:blipFill>
        <p:spPr>
          <a:xfrm>
            <a:off x="76200" y="3232837"/>
            <a:ext cx="3525850" cy="3560589"/>
          </a:xfrm>
          <a:prstGeom prst="rect">
            <a:avLst/>
          </a:prstGeom>
          <a:noFill/>
          <a:ln>
            <a:noFill/>
          </a:ln>
        </p:spPr>
      </p:pic>
      <p:sp>
        <p:nvSpPr>
          <p:cNvPr id="147" name="Google Shape;147;p20"/>
          <p:cNvSpPr txBox="1"/>
          <p:nvPr/>
        </p:nvSpPr>
        <p:spPr>
          <a:xfrm>
            <a:off x="9902125" y="6522200"/>
            <a:ext cx="2518500" cy="384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300">
                <a:solidFill>
                  <a:schemeClr val="lt1"/>
                </a:solidFill>
              </a:rPr>
              <a:t>https://forrt.org/neurodiversity/</a:t>
            </a:r>
            <a:endParaRPr sz="1300">
              <a:solidFill>
                <a:schemeClr val="lt1"/>
              </a:solidFill>
            </a:endParaRPr>
          </a:p>
        </p:txBody>
      </p:sp>
      <p:pic>
        <p:nvPicPr>
          <p:cNvPr id="148" name="Google Shape;148;p20"/>
          <p:cNvPicPr preferRelativeResize="0"/>
          <p:nvPr/>
        </p:nvPicPr>
        <p:blipFill rotWithShape="1">
          <a:blip r:embed="rId6">
            <a:alphaModFix/>
          </a:blip>
          <a:srcRect b="16085" l="58436" r="1808" t="6652"/>
          <a:stretch/>
        </p:blipFill>
        <p:spPr>
          <a:xfrm>
            <a:off x="3743511" y="4328468"/>
            <a:ext cx="2413875" cy="2464957"/>
          </a:xfrm>
          <a:prstGeom prst="rect">
            <a:avLst/>
          </a:prstGeom>
          <a:noFill/>
          <a:ln>
            <a:noFill/>
          </a:ln>
        </p:spPr>
      </p:pic>
      <p:sp>
        <p:nvSpPr>
          <p:cNvPr id="149" name="Google Shape;149;p20"/>
          <p:cNvSpPr txBox="1"/>
          <p:nvPr/>
        </p:nvSpPr>
        <p:spPr>
          <a:xfrm>
            <a:off x="2970500" y="2712275"/>
            <a:ext cx="3629100" cy="1200600"/>
          </a:xfrm>
          <a:prstGeom prst="rect">
            <a:avLst/>
          </a:prstGeom>
          <a:noFill/>
          <a:ln>
            <a:noFill/>
          </a:ln>
        </p:spPr>
        <p:txBody>
          <a:bodyPr anchorCtr="0" anchor="t" bIns="91425" lIns="91425" spcFirstLastPara="1" rIns="91425" wrap="square" tIns="91425">
            <a:spAutoFit/>
          </a:bodyPr>
          <a:lstStyle/>
          <a:p>
            <a:pPr indent="0" lvl="0" marL="0" rtl="0" algn="ctr">
              <a:spcBef>
                <a:spcPts val="360"/>
              </a:spcBef>
              <a:spcAft>
                <a:spcPts val="0"/>
              </a:spcAft>
              <a:buNone/>
            </a:pPr>
            <a:r>
              <a:rPr lang="en-GB" sz="2200">
                <a:solidFill>
                  <a:schemeClr val="lt1"/>
                </a:solidFill>
                <a:latin typeface="Nunito Medium"/>
                <a:ea typeface="Nunito Medium"/>
                <a:cs typeface="Nunito Medium"/>
                <a:sym typeface="Nunito Medium"/>
              </a:rPr>
              <a:t>but most of your demographic background is not visible</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54" name="Shape 154"/>
        <p:cNvGrpSpPr/>
        <p:nvPr/>
      </p:nvGrpSpPr>
      <p:grpSpPr>
        <a:xfrm>
          <a:off x="0" y="0"/>
          <a:ext cx="0" cy="0"/>
          <a:chOff x="0" y="0"/>
          <a:chExt cx="0" cy="0"/>
        </a:xfrm>
      </p:grpSpPr>
      <p:sp>
        <p:nvSpPr>
          <p:cNvPr id="155" name="Google Shape;155;p21"/>
          <p:cNvSpPr txBox="1"/>
          <p:nvPr>
            <p:ph type="title"/>
          </p:nvPr>
        </p:nvSpPr>
        <p:spPr>
          <a:xfrm>
            <a:off x="1" y="584200"/>
            <a:ext cx="12187800" cy="792300"/>
          </a:xfrm>
          <a:prstGeom prst="rect">
            <a:avLst/>
          </a:prstGeom>
        </p:spPr>
        <p:txBody>
          <a:bodyPr anchorCtr="0" anchor="ctr" bIns="46800" lIns="982800" spcFirstLastPara="1" rIns="270000" wrap="square" tIns="46800">
            <a:noAutofit/>
          </a:bodyPr>
          <a:lstStyle/>
          <a:p>
            <a:pPr indent="0" lvl="0" marL="0" rtl="0" algn="l">
              <a:spcBef>
                <a:spcPts val="0"/>
              </a:spcBef>
              <a:spcAft>
                <a:spcPts val="0"/>
              </a:spcAft>
              <a:buNone/>
            </a:pPr>
            <a:r>
              <a:rPr b="1" lang="en-GB">
                <a:solidFill>
                  <a:schemeClr val="lt1"/>
                </a:solidFill>
                <a:latin typeface="Nunito"/>
                <a:ea typeface="Nunito"/>
                <a:cs typeface="Nunito"/>
                <a:sym typeface="Nunito"/>
              </a:rPr>
              <a:t>STEM leaky pipeline of “othered” learners</a:t>
            </a:r>
            <a:endParaRPr b="1">
              <a:solidFill>
                <a:schemeClr val="lt1"/>
              </a:solidFill>
              <a:latin typeface="Nunito"/>
              <a:ea typeface="Nunito"/>
              <a:cs typeface="Nunito"/>
              <a:sym typeface="Nunito"/>
            </a:endParaRPr>
          </a:p>
        </p:txBody>
      </p:sp>
      <p:sp>
        <p:nvSpPr>
          <p:cNvPr id="156" name="Google Shape;156;p21"/>
          <p:cNvSpPr txBox="1"/>
          <p:nvPr>
            <p:ph idx="1" type="body"/>
          </p:nvPr>
        </p:nvSpPr>
        <p:spPr>
          <a:xfrm>
            <a:off x="0" y="1455577"/>
            <a:ext cx="12187800" cy="1973400"/>
          </a:xfrm>
          <a:prstGeom prst="rect">
            <a:avLst/>
          </a:prstGeom>
        </p:spPr>
        <p:txBody>
          <a:bodyPr anchorCtr="0" anchor="t" bIns="45700" lIns="982075" spcFirstLastPara="1" rIns="270000" wrap="square" tIns="45700">
            <a:noAutofit/>
          </a:bodyPr>
          <a:lstStyle/>
          <a:p>
            <a:pPr indent="0" lvl="0" marL="0" rtl="0" algn="l">
              <a:spcBef>
                <a:spcPts val="360"/>
              </a:spcBef>
              <a:spcAft>
                <a:spcPts val="0"/>
              </a:spcAft>
              <a:buClr>
                <a:schemeClr val="dk1"/>
              </a:buClr>
              <a:buSzPts val="1100"/>
              <a:buFont typeface="Arial"/>
              <a:buNone/>
            </a:pPr>
            <a:r>
              <a:rPr lang="en-GB" sz="2200">
                <a:solidFill>
                  <a:schemeClr val="lt1"/>
                </a:solidFill>
                <a:latin typeface="Nunito Medium"/>
                <a:ea typeface="Nunito Medium"/>
                <a:cs typeface="Nunito Medium"/>
                <a:sym typeface="Nunito Medium"/>
              </a:rPr>
              <a:t>Not just about women…</a:t>
            </a:r>
            <a:endParaRPr sz="2200">
              <a:solidFill>
                <a:schemeClr val="lt1"/>
              </a:solidFill>
              <a:latin typeface="Nunito Medium"/>
              <a:ea typeface="Nunito Medium"/>
              <a:cs typeface="Nunito Medium"/>
              <a:sym typeface="Nunito Medium"/>
            </a:endParaRPr>
          </a:p>
          <a:p>
            <a:pPr indent="0" lvl="0" marL="0" rtl="0" algn="l">
              <a:spcBef>
                <a:spcPts val="360"/>
              </a:spcBef>
              <a:spcAft>
                <a:spcPts val="0"/>
              </a:spcAft>
              <a:buClr>
                <a:schemeClr val="dk1"/>
              </a:buClr>
              <a:buSzPts val="1100"/>
              <a:buFont typeface="Arial"/>
              <a:buNone/>
            </a:pPr>
            <a:r>
              <a:rPr lang="en-GB" sz="2200">
                <a:solidFill>
                  <a:schemeClr val="lt1"/>
                </a:solidFill>
                <a:latin typeface="Nunito Medium"/>
                <a:ea typeface="Nunito Medium"/>
                <a:cs typeface="Nunito Medium"/>
                <a:sym typeface="Nunito Medium"/>
              </a:rPr>
              <a:t>As with many issues, this is intersectional</a:t>
            </a:r>
            <a:endParaRPr sz="2200">
              <a:solidFill>
                <a:schemeClr val="lt1"/>
              </a:solidFill>
              <a:latin typeface="Nunito Medium"/>
              <a:ea typeface="Nunito Medium"/>
              <a:cs typeface="Nunito Medium"/>
              <a:sym typeface="Nunito Medium"/>
            </a:endParaRPr>
          </a:p>
          <a:p>
            <a:pPr indent="0" lvl="0" marL="0" rtl="0" algn="l">
              <a:spcBef>
                <a:spcPts val="360"/>
              </a:spcBef>
              <a:spcAft>
                <a:spcPts val="0"/>
              </a:spcAft>
              <a:buClr>
                <a:schemeClr val="dk1"/>
              </a:buClr>
              <a:buSzPts val="1100"/>
              <a:buFont typeface="Arial"/>
              <a:buNone/>
            </a:pPr>
            <a:r>
              <a:rPr lang="en-GB" sz="2200">
                <a:solidFill>
                  <a:schemeClr val="lt1"/>
                </a:solidFill>
                <a:latin typeface="Nunito Medium"/>
                <a:ea typeface="Nunito Medium"/>
                <a:cs typeface="Nunito Medium"/>
                <a:sym typeface="Nunito Medium"/>
              </a:rPr>
              <a:t>	This time originating at least partially </a:t>
            </a:r>
            <a:r>
              <a:rPr lang="en-GB" sz="2200">
                <a:solidFill>
                  <a:schemeClr val="lt1"/>
                </a:solidFill>
                <a:latin typeface="Nunito Medium"/>
                <a:ea typeface="Nunito Medium"/>
                <a:cs typeface="Nunito Medium"/>
                <a:sym typeface="Nunito Medium"/>
              </a:rPr>
              <a:t>with</a:t>
            </a:r>
            <a:r>
              <a:rPr lang="en-GB" sz="2200">
                <a:solidFill>
                  <a:schemeClr val="lt1"/>
                </a:solidFill>
                <a:latin typeface="Nunito Medium"/>
                <a:ea typeface="Nunito Medium"/>
                <a:cs typeface="Nunito Medium"/>
                <a:sym typeface="Nunito Medium"/>
              </a:rPr>
              <a:t> teaching and assessment practices</a:t>
            </a:r>
            <a:endParaRPr sz="2200">
              <a:solidFill>
                <a:schemeClr val="lt1"/>
              </a:solidFill>
              <a:latin typeface="Nunito Medium"/>
              <a:ea typeface="Nunito Medium"/>
              <a:cs typeface="Nunito Medium"/>
              <a:sym typeface="Nunito Medium"/>
            </a:endParaRPr>
          </a:p>
          <a:p>
            <a:pPr indent="-323850" lvl="0" marL="809999" rtl="0" algn="l">
              <a:spcBef>
                <a:spcPts val="360"/>
              </a:spcBef>
              <a:spcAft>
                <a:spcPts val="0"/>
              </a:spcAft>
              <a:buClr>
                <a:schemeClr val="lt1"/>
              </a:buClr>
              <a:buSzPts val="1500"/>
              <a:buFont typeface="Nunito Medium"/>
              <a:buChar char="+"/>
            </a:pPr>
            <a:r>
              <a:rPr lang="en-GB" sz="2200">
                <a:solidFill>
                  <a:schemeClr val="lt1"/>
                </a:solidFill>
                <a:latin typeface="Nunito Medium"/>
                <a:ea typeface="Nunito Medium"/>
                <a:cs typeface="Nunito Medium"/>
                <a:sym typeface="Nunito Medium"/>
              </a:rPr>
              <a:t>Strictness, inflexibility, unfair assumptions/biases</a:t>
            </a:r>
            <a:endParaRPr sz="2200">
              <a:solidFill>
                <a:schemeClr val="lt1"/>
              </a:solidFill>
              <a:latin typeface="Nunito Medium"/>
              <a:ea typeface="Nunito Medium"/>
              <a:cs typeface="Nunito Medium"/>
              <a:sym typeface="Nunito Medium"/>
            </a:endParaRPr>
          </a:p>
        </p:txBody>
      </p:sp>
      <p:pic>
        <p:nvPicPr>
          <p:cNvPr id="157" name="Google Shape;157;p21"/>
          <p:cNvPicPr preferRelativeResize="0"/>
          <p:nvPr/>
        </p:nvPicPr>
        <p:blipFill rotWithShape="1">
          <a:blip r:embed="rId3">
            <a:alphaModFix/>
          </a:blip>
          <a:srcRect b="17540" l="2256" r="3732" t="12744"/>
          <a:stretch/>
        </p:blipFill>
        <p:spPr>
          <a:xfrm>
            <a:off x="1386288" y="3803550"/>
            <a:ext cx="9415224" cy="2938225"/>
          </a:xfrm>
          <a:prstGeom prst="rect">
            <a:avLst/>
          </a:prstGeom>
          <a:noFill/>
          <a:ln>
            <a:noFill/>
          </a:ln>
        </p:spPr>
      </p:pic>
      <p:sp>
        <p:nvSpPr>
          <p:cNvPr id="158" name="Google Shape;158;p21"/>
          <p:cNvSpPr txBox="1"/>
          <p:nvPr/>
        </p:nvSpPr>
        <p:spPr>
          <a:xfrm>
            <a:off x="1549825" y="4391175"/>
            <a:ext cx="11367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2000">
                <a:solidFill>
                  <a:schemeClr val="lt1"/>
                </a:solidFill>
              </a:rPr>
              <a:t>Primary</a:t>
            </a:r>
            <a:endParaRPr b="1" sz="2000">
              <a:solidFill>
                <a:schemeClr val="lt1"/>
              </a:solidFill>
            </a:endParaRPr>
          </a:p>
        </p:txBody>
      </p:sp>
      <p:sp>
        <p:nvSpPr>
          <p:cNvPr id="159" name="Google Shape;159;p21"/>
          <p:cNvSpPr txBox="1"/>
          <p:nvPr/>
        </p:nvSpPr>
        <p:spPr>
          <a:xfrm>
            <a:off x="3329550" y="4414275"/>
            <a:ext cx="1668600" cy="446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700">
                <a:solidFill>
                  <a:schemeClr val="lt1"/>
                </a:solidFill>
              </a:rPr>
              <a:t>Second</a:t>
            </a:r>
            <a:r>
              <a:rPr b="1" lang="en-GB" sz="1700">
                <a:solidFill>
                  <a:schemeClr val="lt1"/>
                </a:solidFill>
              </a:rPr>
              <a:t>ary</a:t>
            </a:r>
            <a:endParaRPr b="1" sz="1700">
              <a:solidFill>
                <a:schemeClr val="lt1"/>
              </a:solidFill>
            </a:endParaRPr>
          </a:p>
        </p:txBody>
      </p:sp>
      <p:sp>
        <p:nvSpPr>
          <p:cNvPr id="160" name="Google Shape;160;p21"/>
          <p:cNvSpPr txBox="1"/>
          <p:nvPr/>
        </p:nvSpPr>
        <p:spPr>
          <a:xfrm>
            <a:off x="4998150" y="4414275"/>
            <a:ext cx="981600" cy="446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700">
                <a:solidFill>
                  <a:schemeClr val="lt1"/>
                </a:solidFill>
              </a:rPr>
              <a:t>Terti</a:t>
            </a:r>
            <a:r>
              <a:rPr b="1" lang="en-GB" sz="1700">
                <a:solidFill>
                  <a:schemeClr val="lt1"/>
                </a:solidFill>
              </a:rPr>
              <a:t>ary</a:t>
            </a:r>
            <a:endParaRPr b="1" sz="1700">
              <a:solidFill>
                <a:schemeClr val="lt1"/>
              </a:solidFill>
            </a:endParaRPr>
          </a:p>
        </p:txBody>
      </p:sp>
      <p:sp>
        <p:nvSpPr>
          <p:cNvPr id="161" name="Google Shape;161;p21"/>
          <p:cNvSpPr txBox="1"/>
          <p:nvPr/>
        </p:nvSpPr>
        <p:spPr>
          <a:xfrm>
            <a:off x="5979750" y="5443625"/>
            <a:ext cx="18624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600">
                <a:solidFill>
                  <a:schemeClr val="lt1"/>
                </a:solidFill>
              </a:rPr>
              <a:t>Postgraduate</a:t>
            </a:r>
            <a:endParaRPr b="1" sz="1600">
              <a:solidFill>
                <a:schemeClr val="lt1"/>
              </a:solidFill>
            </a:endParaRPr>
          </a:p>
        </p:txBody>
      </p:sp>
      <p:sp>
        <p:nvSpPr>
          <p:cNvPr id="162" name="Google Shape;162;p21"/>
          <p:cNvSpPr txBox="1"/>
          <p:nvPr/>
        </p:nvSpPr>
        <p:spPr>
          <a:xfrm>
            <a:off x="7901550" y="5474525"/>
            <a:ext cx="16686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200">
                <a:solidFill>
                  <a:schemeClr val="lt1"/>
                </a:solidFill>
              </a:rPr>
              <a:t>Post Doctorate</a:t>
            </a:r>
            <a:endParaRPr b="1" sz="1200">
              <a:solidFill>
                <a:schemeClr val="lt1"/>
              </a:solidFill>
            </a:endParaRPr>
          </a:p>
        </p:txBody>
      </p:sp>
      <p:sp>
        <p:nvSpPr>
          <p:cNvPr id="163" name="Google Shape;163;p21"/>
          <p:cNvSpPr txBox="1"/>
          <p:nvPr/>
        </p:nvSpPr>
        <p:spPr>
          <a:xfrm>
            <a:off x="10029975" y="6053125"/>
            <a:ext cx="7716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200">
                <a:solidFill>
                  <a:schemeClr val="dk1"/>
                </a:solidFill>
              </a:rPr>
              <a:t>Faculty</a:t>
            </a:r>
            <a:endParaRPr b="1" sz="1200">
              <a:solidFill>
                <a:schemeClr val="dk1"/>
              </a:solidFill>
            </a:endParaRPr>
          </a:p>
        </p:txBody>
      </p:sp>
      <p:pic>
        <p:nvPicPr>
          <p:cNvPr id="164" name="Google Shape;164;p21"/>
          <p:cNvPicPr preferRelativeResize="0"/>
          <p:nvPr/>
        </p:nvPicPr>
        <p:blipFill>
          <a:blip r:embed="rId4">
            <a:alphaModFix/>
          </a:blip>
          <a:stretch>
            <a:fillRect/>
          </a:stretch>
        </p:blipFill>
        <p:spPr>
          <a:xfrm>
            <a:off x="114277" y="4860675"/>
            <a:ext cx="2304696" cy="1973400"/>
          </a:xfrm>
          <a:prstGeom prst="rect">
            <a:avLst/>
          </a:prstGeom>
          <a:noFill/>
          <a:ln>
            <a:noFill/>
          </a:ln>
        </p:spPr>
      </p:pic>
      <p:pic>
        <p:nvPicPr>
          <p:cNvPr id="165" name="Google Shape;165;p21"/>
          <p:cNvPicPr preferRelativeResize="0"/>
          <p:nvPr/>
        </p:nvPicPr>
        <p:blipFill rotWithShape="1">
          <a:blip r:embed="rId5">
            <a:alphaModFix/>
          </a:blip>
          <a:srcRect b="21183" l="17138" r="15064" t="-4419"/>
          <a:stretch/>
        </p:blipFill>
        <p:spPr>
          <a:xfrm>
            <a:off x="3122900" y="5045037"/>
            <a:ext cx="1333175" cy="1099125"/>
          </a:xfrm>
          <a:prstGeom prst="rect">
            <a:avLst/>
          </a:prstGeom>
          <a:noFill/>
          <a:ln>
            <a:noFill/>
          </a:ln>
        </p:spPr>
      </p:pic>
      <p:pic>
        <p:nvPicPr>
          <p:cNvPr id="166" name="Google Shape;166;p21"/>
          <p:cNvPicPr preferRelativeResize="0"/>
          <p:nvPr/>
        </p:nvPicPr>
        <p:blipFill>
          <a:blip r:embed="rId6">
            <a:alphaModFix/>
          </a:blip>
          <a:stretch>
            <a:fillRect/>
          </a:stretch>
        </p:blipFill>
        <p:spPr>
          <a:xfrm>
            <a:off x="6555626" y="3803550"/>
            <a:ext cx="1723898" cy="1670975"/>
          </a:xfrm>
          <a:prstGeom prst="rect">
            <a:avLst/>
          </a:prstGeom>
          <a:noFill/>
          <a:ln>
            <a:noFill/>
          </a:ln>
        </p:spPr>
      </p:pic>
      <p:pic>
        <p:nvPicPr>
          <p:cNvPr id="167" name="Google Shape;167;p21"/>
          <p:cNvPicPr preferRelativeResize="0"/>
          <p:nvPr/>
        </p:nvPicPr>
        <p:blipFill>
          <a:blip r:embed="rId7">
            <a:alphaModFix/>
          </a:blip>
          <a:stretch>
            <a:fillRect/>
          </a:stretch>
        </p:blipFill>
        <p:spPr>
          <a:xfrm>
            <a:off x="4553470" y="5033670"/>
            <a:ext cx="1426272" cy="1121850"/>
          </a:xfrm>
          <a:prstGeom prst="rect">
            <a:avLst/>
          </a:prstGeom>
          <a:noFill/>
          <a:ln>
            <a:noFill/>
          </a:ln>
        </p:spPr>
      </p:pic>
      <p:pic>
        <p:nvPicPr>
          <p:cNvPr id="168" name="Google Shape;168;p21"/>
          <p:cNvPicPr preferRelativeResize="0"/>
          <p:nvPr/>
        </p:nvPicPr>
        <p:blipFill rotWithShape="1">
          <a:blip r:embed="rId8">
            <a:alphaModFix/>
          </a:blip>
          <a:srcRect b="7176" l="2485" r="5441" t="5410"/>
          <a:stretch/>
        </p:blipFill>
        <p:spPr>
          <a:xfrm>
            <a:off x="8367575" y="2741300"/>
            <a:ext cx="3062424" cy="2694725"/>
          </a:xfrm>
          <a:prstGeom prst="rect">
            <a:avLst/>
          </a:prstGeom>
          <a:noFill/>
          <a:ln>
            <a:noFill/>
          </a:ln>
        </p:spPr>
      </p:pic>
      <p:sp>
        <p:nvSpPr>
          <p:cNvPr id="169" name="Google Shape;169;p21"/>
          <p:cNvSpPr txBox="1"/>
          <p:nvPr/>
        </p:nvSpPr>
        <p:spPr>
          <a:xfrm>
            <a:off x="10801575" y="5474525"/>
            <a:ext cx="1333200" cy="1369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GB" sz="1100">
                <a:solidFill>
                  <a:schemeClr val="lt1"/>
                </a:solidFill>
              </a:rPr>
              <a:t>Mostly </a:t>
            </a:r>
            <a:endParaRPr sz="1100">
              <a:solidFill>
                <a:schemeClr val="lt1"/>
              </a:solidFill>
            </a:endParaRPr>
          </a:p>
          <a:p>
            <a:pPr indent="0" lvl="0" marL="0" rtl="0" algn="ctr">
              <a:spcBef>
                <a:spcPts val="0"/>
              </a:spcBef>
              <a:spcAft>
                <a:spcPts val="0"/>
              </a:spcAft>
              <a:buNone/>
            </a:pPr>
            <a:r>
              <a:rPr lang="en-GB" sz="1100">
                <a:solidFill>
                  <a:schemeClr val="lt1"/>
                </a:solidFill>
              </a:rPr>
              <a:t>White, cis-het, neurotypical, able-bodied men from wealthy and highly educated families</a:t>
            </a:r>
            <a:endParaRPr sz="1100">
              <a:solidFill>
                <a:schemeClr val="lt1"/>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74" name="Shape 174"/>
        <p:cNvGrpSpPr/>
        <p:nvPr/>
      </p:nvGrpSpPr>
      <p:grpSpPr>
        <a:xfrm>
          <a:off x="0" y="0"/>
          <a:ext cx="0" cy="0"/>
          <a:chOff x="0" y="0"/>
          <a:chExt cx="0" cy="0"/>
        </a:xfrm>
      </p:grpSpPr>
      <p:sp>
        <p:nvSpPr>
          <p:cNvPr id="175" name="Google Shape;175;p22"/>
          <p:cNvSpPr txBox="1"/>
          <p:nvPr>
            <p:ph type="title"/>
          </p:nvPr>
        </p:nvSpPr>
        <p:spPr>
          <a:xfrm>
            <a:off x="1" y="584200"/>
            <a:ext cx="12187800" cy="792300"/>
          </a:xfrm>
          <a:prstGeom prst="rect">
            <a:avLst/>
          </a:prstGeom>
        </p:spPr>
        <p:txBody>
          <a:bodyPr anchorCtr="0" anchor="ctr" bIns="46800" lIns="982800" spcFirstLastPara="1" rIns="270000" wrap="square" tIns="46800">
            <a:noAutofit/>
          </a:bodyPr>
          <a:lstStyle/>
          <a:p>
            <a:pPr indent="0" lvl="0" marL="0" rtl="0" algn="l">
              <a:spcBef>
                <a:spcPts val="0"/>
              </a:spcBef>
              <a:spcAft>
                <a:spcPts val="0"/>
              </a:spcAft>
              <a:buNone/>
            </a:pPr>
            <a:r>
              <a:rPr b="1" lang="en-GB">
                <a:solidFill>
                  <a:schemeClr val="lt1"/>
                </a:solidFill>
                <a:latin typeface="Nunito"/>
                <a:ea typeface="Nunito"/>
                <a:cs typeface="Nunito"/>
                <a:sym typeface="Nunito"/>
              </a:rPr>
              <a:t>How do we change?</a:t>
            </a:r>
            <a:endParaRPr b="1">
              <a:solidFill>
                <a:schemeClr val="lt1"/>
              </a:solidFill>
              <a:latin typeface="Nunito"/>
              <a:ea typeface="Nunito"/>
              <a:cs typeface="Nunito"/>
              <a:sym typeface="Nunito"/>
            </a:endParaRPr>
          </a:p>
        </p:txBody>
      </p:sp>
      <p:sp>
        <p:nvSpPr>
          <p:cNvPr id="176" name="Google Shape;176;p22"/>
          <p:cNvSpPr txBox="1"/>
          <p:nvPr>
            <p:ph idx="1" type="body"/>
          </p:nvPr>
        </p:nvSpPr>
        <p:spPr>
          <a:xfrm>
            <a:off x="0" y="1455576"/>
            <a:ext cx="12187800" cy="985500"/>
          </a:xfrm>
          <a:prstGeom prst="rect">
            <a:avLst/>
          </a:prstGeom>
        </p:spPr>
        <p:txBody>
          <a:bodyPr anchorCtr="0" anchor="t" bIns="45700" lIns="982075" spcFirstLastPara="1" rIns="270000" wrap="square" tIns="45700">
            <a:noAutofit/>
          </a:bodyPr>
          <a:lstStyle/>
          <a:p>
            <a:pPr indent="0" lvl="0" marL="0" rtl="0" algn="l">
              <a:spcBef>
                <a:spcPts val="360"/>
              </a:spcBef>
              <a:spcAft>
                <a:spcPts val="0"/>
              </a:spcAft>
              <a:buClr>
                <a:schemeClr val="dk1"/>
              </a:buClr>
              <a:buSzPts val="1100"/>
              <a:buFont typeface="Arial"/>
              <a:buNone/>
            </a:pPr>
            <a:r>
              <a:rPr lang="en-GB" sz="2200">
                <a:solidFill>
                  <a:schemeClr val="lt1"/>
                </a:solidFill>
                <a:latin typeface="Nunito Medium"/>
                <a:ea typeface="Nunito Medium"/>
                <a:cs typeface="Nunito Medium"/>
                <a:sym typeface="Nunito Medium"/>
              </a:rPr>
              <a:t>From the first levels of primary education through to the academic career, </a:t>
            </a:r>
            <a:endParaRPr sz="2200">
              <a:solidFill>
                <a:schemeClr val="lt1"/>
              </a:solidFill>
              <a:latin typeface="Nunito Medium"/>
              <a:ea typeface="Nunito Medium"/>
              <a:cs typeface="Nunito Medium"/>
              <a:sym typeface="Nunito Medium"/>
            </a:endParaRPr>
          </a:p>
          <a:p>
            <a:pPr indent="0" lvl="0" marL="0" rtl="0" algn="l">
              <a:spcBef>
                <a:spcPts val="360"/>
              </a:spcBef>
              <a:spcAft>
                <a:spcPts val="0"/>
              </a:spcAft>
              <a:buClr>
                <a:schemeClr val="dk1"/>
              </a:buClr>
              <a:buSzPts val="1100"/>
              <a:buFont typeface="Arial"/>
              <a:buNone/>
            </a:pPr>
            <a:r>
              <a:rPr lang="en-GB" sz="2200">
                <a:solidFill>
                  <a:schemeClr val="lt1"/>
                </a:solidFill>
                <a:latin typeface="Nunito Medium"/>
                <a:ea typeface="Nunito Medium"/>
                <a:cs typeface="Nunito Medium"/>
                <a:sym typeface="Nunito Medium"/>
              </a:rPr>
              <a:t>the structure of teaching, learning, and assessment in STEM </a:t>
            </a:r>
            <a:r>
              <a:rPr b="1" i="1" lang="en-GB" sz="2200" u="sng">
                <a:solidFill>
                  <a:schemeClr val="lt1"/>
                </a:solidFill>
                <a:latin typeface="Nunito"/>
                <a:ea typeface="Nunito"/>
                <a:cs typeface="Nunito"/>
                <a:sym typeface="Nunito"/>
              </a:rPr>
              <a:t>must change</a:t>
            </a:r>
            <a:r>
              <a:rPr lang="en-GB" sz="2200">
                <a:solidFill>
                  <a:schemeClr val="lt1"/>
                </a:solidFill>
                <a:latin typeface="Nunito Medium"/>
                <a:ea typeface="Nunito Medium"/>
                <a:cs typeface="Nunito Medium"/>
                <a:sym typeface="Nunito Medium"/>
              </a:rPr>
              <a:t>.</a:t>
            </a:r>
            <a:endParaRPr sz="2200">
              <a:solidFill>
                <a:schemeClr val="lt1"/>
              </a:solidFill>
              <a:latin typeface="Nunito Medium"/>
              <a:ea typeface="Nunito Medium"/>
              <a:cs typeface="Nunito Medium"/>
              <a:sym typeface="Nunito Medium"/>
            </a:endParaRPr>
          </a:p>
          <a:p>
            <a:pPr indent="0" lvl="0" marL="0" rtl="0" algn="l">
              <a:spcBef>
                <a:spcPts val="360"/>
              </a:spcBef>
              <a:spcAft>
                <a:spcPts val="0"/>
              </a:spcAft>
              <a:buClr>
                <a:schemeClr val="dk1"/>
              </a:buClr>
              <a:buSzPts val="1100"/>
              <a:buFont typeface="Arial"/>
              <a:buNone/>
            </a:pPr>
            <a:r>
              <a:t/>
            </a:r>
            <a:endParaRPr sz="2200">
              <a:solidFill>
                <a:schemeClr val="lt1"/>
              </a:solidFill>
              <a:latin typeface="Nunito Medium"/>
              <a:ea typeface="Nunito Medium"/>
              <a:cs typeface="Nunito Medium"/>
              <a:sym typeface="Nunito Medium"/>
            </a:endParaRPr>
          </a:p>
          <a:p>
            <a:pPr indent="0" lvl="0" marL="0" rtl="0" algn="l">
              <a:spcBef>
                <a:spcPts val="360"/>
              </a:spcBef>
              <a:spcAft>
                <a:spcPts val="0"/>
              </a:spcAft>
              <a:buClr>
                <a:schemeClr val="dk1"/>
              </a:buClr>
              <a:buSzPts val="1100"/>
              <a:buFont typeface="Arial"/>
              <a:buNone/>
            </a:pPr>
            <a:r>
              <a:t/>
            </a:r>
            <a:endParaRPr sz="2200">
              <a:solidFill>
                <a:schemeClr val="lt1"/>
              </a:solidFill>
              <a:latin typeface="Nunito Medium"/>
              <a:ea typeface="Nunito Medium"/>
              <a:cs typeface="Nunito Medium"/>
              <a:sym typeface="Nunito Medium"/>
            </a:endParaRPr>
          </a:p>
        </p:txBody>
      </p:sp>
      <p:sp>
        <p:nvSpPr>
          <p:cNvPr id="177" name="Google Shape;177;p22"/>
          <p:cNvSpPr txBox="1"/>
          <p:nvPr/>
        </p:nvSpPr>
        <p:spPr>
          <a:xfrm>
            <a:off x="916950" y="4344850"/>
            <a:ext cx="74391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2200">
                <a:solidFill>
                  <a:schemeClr val="lt1"/>
                </a:solidFill>
                <a:latin typeface="Nunito Medium"/>
                <a:ea typeface="Nunito Medium"/>
                <a:cs typeface="Nunito Medium"/>
                <a:sym typeface="Nunito Medium"/>
              </a:rPr>
              <a:t>Surprisingly simple (though not easy)</a:t>
            </a:r>
            <a:endParaRPr sz="2200">
              <a:solidFill>
                <a:schemeClr val="lt1"/>
              </a:solidFill>
              <a:latin typeface="Nunito Medium"/>
              <a:ea typeface="Nunito Medium"/>
              <a:cs typeface="Nunito Medium"/>
              <a:sym typeface="Nunito Medium"/>
            </a:endParaRPr>
          </a:p>
        </p:txBody>
      </p:sp>
      <p:sp>
        <p:nvSpPr>
          <p:cNvPr id="178" name="Google Shape;178;p22"/>
          <p:cNvSpPr txBox="1"/>
          <p:nvPr/>
        </p:nvSpPr>
        <p:spPr>
          <a:xfrm>
            <a:off x="1663475" y="4914250"/>
            <a:ext cx="74391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2200">
                <a:solidFill>
                  <a:schemeClr val="lt1"/>
                </a:solidFill>
                <a:latin typeface="Nunito Medium"/>
                <a:ea typeface="Nunito Medium"/>
                <a:cs typeface="Nunito Medium"/>
                <a:sym typeface="Nunito Medium"/>
              </a:rPr>
              <a:t>Universal Design for Learning (UDL) practices</a:t>
            </a:r>
            <a:endParaRPr sz="2200">
              <a:solidFill>
                <a:schemeClr val="lt1"/>
              </a:solidFill>
              <a:latin typeface="Nunito Medium"/>
              <a:ea typeface="Nunito Medium"/>
              <a:cs typeface="Nunito Medium"/>
              <a:sym typeface="Nunito Medium"/>
            </a:endParaRPr>
          </a:p>
        </p:txBody>
      </p:sp>
      <p:sp>
        <p:nvSpPr>
          <p:cNvPr id="179" name="Google Shape;179;p22"/>
          <p:cNvSpPr txBox="1"/>
          <p:nvPr/>
        </p:nvSpPr>
        <p:spPr>
          <a:xfrm>
            <a:off x="1698400" y="5548350"/>
            <a:ext cx="8717700" cy="523200"/>
          </a:xfrm>
          <a:prstGeom prst="rect">
            <a:avLst/>
          </a:prstGeom>
          <a:noFill/>
          <a:ln>
            <a:noFill/>
          </a:ln>
        </p:spPr>
        <p:txBody>
          <a:bodyPr anchorCtr="0" anchor="t" bIns="91425" lIns="91425" spcFirstLastPara="1" rIns="91425" wrap="square" tIns="91425">
            <a:spAutoFit/>
          </a:bodyPr>
          <a:lstStyle/>
          <a:p>
            <a:pPr indent="0" lvl="0" marL="0" rtl="0" algn="l">
              <a:spcBef>
                <a:spcPts val="360"/>
              </a:spcBef>
              <a:spcAft>
                <a:spcPts val="0"/>
              </a:spcAft>
              <a:buClr>
                <a:schemeClr val="dk1"/>
              </a:buClr>
              <a:buSzPts val="1100"/>
              <a:buFont typeface="Arial"/>
              <a:buNone/>
            </a:pPr>
            <a:r>
              <a:rPr lang="en-GB" sz="2200">
                <a:solidFill>
                  <a:schemeClr val="lt1"/>
                </a:solidFill>
                <a:latin typeface="Nunito Medium"/>
                <a:ea typeface="Nunito Medium"/>
                <a:cs typeface="Nunito Medium"/>
                <a:sym typeface="Nunito Medium"/>
              </a:rPr>
              <a:t>STE</a:t>
            </a:r>
            <a:r>
              <a:rPr lang="en-GB" sz="2200">
                <a:solidFill>
                  <a:schemeClr val="lt1"/>
                </a:solidFill>
                <a:latin typeface="Nunito Black"/>
                <a:ea typeface="Nunito Black"/>
                <a:cs typeface="Nunito Black"/>
                <a:sym typeface="Nunito Black"/>
              </a:rPr>
              <a:t>A</a:t>
            </a:r>
            <a:r>
              <a:rPr lang="en-GB" sz="2200">
                <a:solidFill>
                  <a:schemeClr val="lt1"/>
                </a:solidFill>
                <a:latin typeface="Nunito Medium"/>
                <a:ea typeface="Nunito Medium"/>
                <a:cs typeface="Nunito Medium"/>
                <a:sym typeface="Nunito Medium"/>
              </a:rPr>
              <a:t>M - learn technical subjects through creativity</a:t>
            </a:r>
            <a:endParaRPr sz="2200">
              <a:solidFill>
                <a:schemeClr val="lt1"/>
              </a:solidFill>
              <a:latin typeface="Nunito Medium"/>
              <a:ea typeface="Nunito Medium"/>
              <a:cs typeface="Nunito Medium"/>
              <a:sym typeface="Nunito Medium"/>
            </a:endParaRPr>
          </a:p>
        </p:txBody>
      </p:sp>
      <p:sp>
        <p:nvSpPr>
          <p:cNvPr id="180" name="Google Shape;180;p22"/>
          <p:cNvSpPr txBox="1"/>
          <p:nvPr/>
        </p:nvSpPr>
        <p:spPr>
          <a:xfrm>
            <a:off x="2854275" y="2441075"/>
            <a:ext cx="66255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sz="3000">
                <a:solidFill>
                  <a:schemeClr val="lt1"/>
                </a:solidFill>
                <a:latin typeface="Nunito"/>
                <a:ea typeface="Nunito"/>
                <a:cs typeface="Nunito"/>
                <a:sym typeface="Nunito"/>
              </a:rPr>
              <a:t>First: no more gatekeeping/elitism</a:t>
            </a:r>
            <a:endParaRPr b="1" sz="3000">
              <a:solidFill>
                <a:schemeClr val="lt1"/>
              </a:solidFill>
              <a:latin typeface="Nunito"/>
              <a:ea typeface="Nunito"/>
              <a:cs typeface="Nunito"/>
              <a:sym typeface="Nunito"/>
            </a:endParaRPr>
          </a:p>
        </p:txBody>
      </p:sp>
      <p:pic>
        <p:nvPicPr>
          <p:cNvPr id="181" name="Google Shape;181;p22"/>
          <p:cNvPicPr preferRelativeResize="0"/>
          <p:nvPr/>
        </p:nvPicPr>
        <p:blipFill rotWithShape="1">
          <a:blip r:embed="rId3">
            <a:alphaModFix/>
          </a:blip>
          <a:srcRect b="3741" l="5584" r="4195" t="5216"/>
          <a:stretch/>
        </p:blipFill>
        <p:spPr>
          <a:xfrm>
            <a:off x="6687550" y="2676525"/>
            <a:ext cx="5323651" cy="4029087"/>
          </a:xfrm>
          <a:prstGeom prst="rect">
            <a:avLst/>
          </a:prstGeom>
          <a:noFill/>
          <a:ln>
            <a:noFill/>
          </a:ln>
        </p:spPr>
      </p:pic>
      <p:pic>
        <p:nvPicPr>
          <p:cNvPr id="182" name="Google Shape;182;p22"/>
          <p:cNvPicPr preferRelativeResize="0"/>
          <p:nvPr/>
        </p:nvPicPr>
        <p:blipFill>
          <a:blip r:embed="rId4">
            <a:alphaModFix/>
          </a:blip>
          <a:stretch>
            <a:fillRect/>
          </a:stretch>
        </p:blipFill>
        <p:spPr>
          <a:xfrm>
            <a:off x="152400" y="2676525"/>
            <a:ext cx="4758746" cy="40290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0"/>
                                          </p:stCondLst>
                                        </p:cTn>
                                        <p:tgtEl>
                                          <p:spTgt spid="181"/>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87" name="Shape 187"/>
        <p:cNvGrpSpPr/>
        <p:nvPr/>
      </p:nvGrpSpPr>
      <p:grpSpPr>
        <a:xfrm>
          <a:off x="0" y="0"/>
          <a:ext cx="0" cy="0"/>
          <a:chOff x="0" y="0"/>
          <a:chExt cx="0" cy="0"/>
        </a:xfrm>
      </p:grpSpPr>
      <p:sp>
        <p:nvSpPr>
          <p:cNvPr id="188" name="Google Shape;188;p23"/>
          <p:cNvSpPr txBox="1"/>
          <p:nvPr>
            <p:ph type="title"/>
          </p:nvPr>
        </p:nvSpPr>
        <p:spPr>
          <a:xfrm>
            <a:off x="1" y="584200"/>
            <a:ext cx="12187800" cy="792300"/>
          </a:xfrm>
          <a:prstGeom prst="rect">
            <a:avLst/>
          </a:prstGeom>
        </p:spPr>
        <p:txBody>
          <a:bodyPr anchorCtr="0" anchor="ctr" bIns="46800" lIns="982800" spcFirstLastPara="1" rIns="270000" wrap="square" tIns="46800">
            <a:noAutofit/>
          </a:bodyPr>
          <a:lstStyle/>
          <a:p>
            <a:pPr indent="0" lvl="0" marL="0" rtl="0" algn="l">
              <a:spcBef>
                <a:spcPts val="0"/>
              </a:spcBef>
              <a:spcAft>
                <a:spcPts val="0"/>
              </a:spcAft>
              <a:buNone/>
            </a:pPr>
            <a:r>
              <a:rPr b="1" lang="en-GB">
                <a:solidFill>
                  <a:schemeClr val="lt1"/>
                </a:solidFill>
                <a:latin typeface="Nunito"/>
                <a:ea typeface="Nunito"/>
                <a:cs typeface="Nunito"/>
                <a:sym typeface="Nunito"/>
              </a:rPr>
              <a:t>UDL in formal education</a:t>
            </a:r>
            <a:endParaRPr b="1">
              <a:solidFill>
                <a:schemeClr val="lt1"/>
              </a:solidFill>
              <a:latin typeface="Nunito"/>
              <a:ea typeface="Nunito"/>
              <a:cs typeface="Nunito"/>
              <a:sym typeface="Nunito"/>
            </a:endParaRPr>
          </a:p>
        </p:txBody>
      </p:sp>
      <p:sp>
        <p:nvSpPr>
          <p:cNvPr id="189" name="Google Shape;189;p23"/>
          <p:cNvSpPr txBox="1"/>
          <p:nvPr>
            <p:ph idx="1" type="body"/>
          </p:nvPr>
        </p:nvSpPr>
        <p:spPr>
          <a:xfrm>
            <a:off x="0" y="1455575"/>
            <a:ext cx="6431700" cy="985500"/>
          </a:xfrm>
          <a:prstGeom prst="rect">
            <a:avLst/>
          </a:prstGeom>
        </p:spPr>
        <p:txBody>
          <a:bodyPr anchorCtr="0" anchor="t" bIns="45700" lIns="982075" spcFirstLastPara="1" rIns="270000" wrap="square" tIns="45700">
            <a:noAutofit/>
          </a:bodyPr>
          <a:lstStyle/>
          <a:p>
            <a:pPr indent="0" lvl="0" marL="0" rtl="0" algn="l">
              <a:spcBef>
                <a:spcPts val="360"/>
              </a:spcBef>
              <a:spcAft>
                <a:spcPts val="0"/>
              </a:spcAft>
              <a:buClr>
                <a:schemeClr val="dk1"/>
              </a:buClr>
              <a:buSzPts val="1100"/>
              <a:buFont typeface="Arial"/>
              <a:buNone/>
            </a:pPr>
            <a:r>
              <a:rPr lang="en-GB">
                <a:solidFill>
                  <a:schemeClr val="lt1"/>
                </a:solidFill>
                <a:latin typeface="Nunito Medium"/>
                <a:ea typeface="Nunito Medium"/>
                <a:cs typeface="Nunito Medium"/>
                <a:sym typeface="Nunito Medium"/>
              </a:rPr>
              <a:t>Insert flexibility and choice into:</a:t>
            </a:r>
            <a:endParaRPr>
              <a:solidFill>
                <a:schemeClr val="lt1"/>
              </a:solidFill>
              <a:latin typeface="Nunito Medium"/>
              <a:ea typeface="Nunito Medium"/>
              <a:cs typeface="Nunito Medium"/>
              <a:sym typeface="Nunito Medium"/>
            </a:endParaRPr>
          </a:p>
          <a:p>
            <a:pPr indent="0" lvl="0" marL="0" rtl="0" algn="l">
              <a:spcBef>
                <a:spcPts val="360"/>
              </a:spcBef>
              <a:spcAft>
                <a:spcPts val="0"/>
              </a:spcAft>
              <a:buClr>
                <a:schemeClr val="dk1"/>
              </a:buClr>
              <a:buSzPts val="1100"/>
              <a:buFont typeface="Arial"/>
              <a:buNone/>
            </a:pPr>
            <a:r>
              <a:t/>
            </a:r>
            <a:endParaRPr>
              <a:solidFill>
                <a:schemeClr val="lt1"/>
              </a:solidFill>
              <a:latin typeface="Nunito Medium"/>
              <a:ea typeface="Nunito Medium"/>
              <a:cs typeface="Nunito Medium"/>
              <a:sym typeface="Nunito Medium"/>
            </a:endParaRPr>
          </a:p>
          <a:p>
            <a:pPr indent="0" lvl="0" marL="0" rtl="0" algn="l">
              <a:spcBef>
                <a:spcPts val="360"/>
              </a:spcBef>
              <a:spcAft>
                <a:spcPts val="0"/>
              </a:spcAft>
              <a:buClr>
                <a:schemeClr val="dk1"/>
              </a:buClr>
              <a:buSzPts val="1100"/>
              <a:buFont typeface="Arial"/>
              <a:buNone/>
            </a:pPr>
            <a:r>
              <a:t/>
            </a:r>
            <a:endParaRPr>
              <a:solidFill>
                <a:schemeClr val="lt1"/>
              </a:solidFill>
              <a:latin typeface="Nunito Medium"/>
              <a:ea typeface="Nunito Medium"/>
              <a:cs typeface="Nunito Medium"/>
              <a:sym typeface="Nunito Medium"/>
            </a:endParaRPr>
          </a:p>
        </p:txBody>
      </p:sp>
      <p:sp>
        <p:nvSpPr>
          <p:cNvPr id="190" name="Google Shape;190;p23"/>
          <p:cNvSpPr txBox="1"/>
          <p:nvPr/>
        </p:nvSpPr>
        <p:spPr>
          <a:xfrm>
            <a:off x="2692825" y="1906450"/>
            <a:ext cx="4962000" cy="569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2500">
                <a:solidFill>
                  <a:schemeClr val="lt1"/>
                </a:solidFill>
                <a:latin typeface="Nunito Medium"/>
                <a:ea typeface="Nunito Medium"/>
                <a:cs typeface="Nunito Medium"/>
                <a:sym typeface="Nunito Medium"/>
              </a:rPr>
              <a:t>Means of engagement</a:t>
            </a:r>
            <a:endParaRPr sz="2500">
              <a:solidFill>
                <a:schemeClr val="lt1"/>
              </a:solidFill>
              <a:latin typeface="Nunito Medium"/>
              <a:ea typeface="Nunito Medium"/>
              <a:cs typeface="Nunito Medium"/>
              <a:sym typeface="Nunito Medium"/>
            </a:endParaRPr>
          </a:p>
        </p:txBody>
      </p:sp>
      <p:sp>
        <p:nvSpPr>
          <p:cNvPr id="191" name="Google Shape;191;p23"/>
          <p:cNvSpPr txBox="1"/>
          <p:nvPr/>
        </p:nvSpPr>
        <p:spPr>
          <a:xfrm>
            <a:off x="2692825" y="2475850"/>
            <a:ext cx="5339400" cy="569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2500">
                <a:solidFill>
                  <a:schemeClr val="lt1"/>
                </a:solidFill>
                <a:latin typeface="Nunito Medium"/>
                <a:ea typeface="Nunito Medium"/>
                <a:cs typeface="Nunito Medium"/>
                <a:sym typeface="Nunito Medium"/>
              </a:rPr>
              <a:t>Means of action and expression</a:t>
            </a:r>
            <a:endParaRPr sz="2500">
              <a:solidFill>
                <a:schemeClr val="lt1"/>
              </a:solidFill>
              <a:latin typeface="Nunito Medium"/>
              <a:ea typeface="Nunito Medium"/>
              <a:cs typeface="Nunito Medium"/>
              <a:sym typeface="Nunito Medium"/>
            </a:endParaRPr>
          </a:p>
        </p:txBody>
      </p:sp>
      <p:sp>
        <p:nvSpPr>
          <p:cNvPr id="192" name="Google Shape;192;p23"/>
          <p:cNvSpPr txBox="1"/>
          <p:nvPr/>
        </p:nvSpPr>
        <p:spPr>
          <a:xfrm>
            <a:off x="2692825" y="3045250"/>
            <a:ext cx="5284800" cy="569400"/>
          </a:xfrm>
          <a:prstGeom prst="rect">
            <a:avLst/>
          </a:prstGeom>
          <a:noFill/>
          <a:ln>
            <a:noFill/>
          </a:ln>
        </p:spPr>
        <p:txBody>
          <a:bodyPr anchorCtr="0" anchor="t" bIns="91425" lIns="91425" spcFirstLastPara="1" rIns="91425" wrap="square" tIns="91425">
            <a:spAutoFit/>
          </a:bodyPr>
          <a:lstStyle/>
          <a:p>
            <a:pPr indent="0" lvl="0" marL="0" rtl="0" algn="l">
              <a:spcBef>
                <a:spcPts val="360"/>
              </a:spcBef>
              <a:spcAft>
                <a:spcPts val="0"/>
              </a:spcAft>
              <a:buNone/>
            </a:pPr>
            <a:r>
              <a:rPr lang="en-GB" sz="2500">
                <a:solidFill>
                  <a:schemeClr val="lt1"/>
                </a:solidFill>
                <a:latin typeface="Nunito Medium"/>
                <a:ea typeface="Nunito Medium"/>
                <a:cs typeface="Nunito Medium"/>
                <a:sym typeface="Nunito Medium"/>
              </a:rPr>
              <a:t>Means of representation</a:t>
            </a:r>
            <a:endParaRPr sz="2500">
              <a:solidFill>
                <a:schemeClr val="lt1"/>
              </a:solidFill>
              <a:latin typeface="Nunito Medium"/>
              <a:ea typeface="Nunito Medium"/>
              <a:cs typeface="Nunito Medium"/>
              <a:sym typeface="Nunito Medium"/>
            </a:endParaRPr>
          </a:p>
        </p:txBody>
      </p:sp>
      <p:pic>
        <p:nvPicPr>
          <p:cNvPr id="193" name="Google Shape;193;p23"/>
          <p:cNvPicPr preferRelativeResize="0"/>
          <p:nvPr/>
        </p:nvPicPr>
        <p:blipFill rotWithShape="1">
          <a:blip r:embed="rId3">
            <a:alphaModFix/>
          </a:blip>
          <a:srcRect b="3277" l="5932" r="6309" t="4385"/>
          <a:stretch/>
        </p:blipFill>
        <p:spPr>
          <a:xfrm>
            <a:off x="6680650" y="3942791"/>
            <a:ext cx="3319200" cy="1964435"/>
          </a:xfrm>
          <a:prstGeom prst="rect">
            <a:avLst/>
          </a:prstGeom>
          <a:noFill/>
          <a:ln>
            <a:noFill/>
          </a:ln>
        </p:spPr>
      </p:pic>
      <p:sp>
        <p:nvSpPr>
          <p:cNvPr id="194" name="Google Shape;194;p23"/>
          <p:cNvSpPr txBox="1"/>
          <p:nvPr/>
        </p:nvSpPr>
        <p:spPr>
          <a:xfrm>
            <a:off x="6680650" y="5903700"/>
            <a:ext cx="3319200" cy="954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250">
                <a:solidFill>
                  <a:schemeClr val="lt1"/>
                </a:solidFill>
                <a:highlight>
                  <a:schemeClr val="dk1"/>
                </a:highlight>
                <a:latin typeface="Nunito"/>
                <a:ea typeface="Nunito"/>
                <a:cs typeface="Nunito"/>
                <a:sym typeface="Nunito"/>
              </a:rPr>
              <a:t>CAST (2018). </a:t>
            </a:r>
            <a:r>
              <a:rPr i="1" lang="en-GB" sz="1250">
                <a:solidFill>
                  <a:schemeClr val="lt1"/>
                </a:solidFill>
                <a:highlight>
                  <a:schemeClr val="dk1"/>
                </a:highlight>
                <a:latin typeface="Nunito"/>
                <a:ea typeface="Nunito"/>
                <a:cs typeface="Nunito"/>
                <a:sym typeface="Nunito"/>
              </a:rPr>
              <a:t>UDL and the learning brain</a:t>
            </a:r>
            <a:r>
              <a:rPr lang="en-GB" sz="1250">
                <a:solidFill>
                  <a:schemeClr val="lt1"/>
                </a:solidFill>
                <a:highlight>
                  <a:schemeClr val="dk1"/>
                </a:highlight>
                <a:latin typeface="Nunito"/>
                <a:ea typeface="Nunito"/>
                <a:cs typeface="Nunito"/>
                <a:sym typeface="Nunito"/>
              </a:rPr>
              <a:t>. Wakefield, MA: Author. Retrieved from http://www.cast.org/products-services/resources/2018/udl-learning-brain-neuroscience</a:t>
            </a:r>
            <a:endParaRPr sz="1300">
              <a:solidFill>
                <a:schemeClr val="lt1"/>
              </a:solidFill>
              <a:highlight>
                <a:schemeClr val="dk1"/>
              </a:highlight>
              <a:latin typeface="Nunito"/>
              <a:ea typeface="Nunito"/>
              <a:cs typeface="Nunito"/>
              <a:sym typeface="Nunito"/>
            </a:endParaRPr>
          </a:p>
        </p:txBody>
      </p:sp>
      <p:sp>
        <p:nvSpPr>
          <p:cNvPr id="195" name="Google Shape;195;p23"/>
          <p:cNvSpPr txBox="1"/>
          <p:nvPr/>
        </p:nvSpPr>
        <p:spPr>
          <a:xfrm>
            <a:off x="1635025" y="1871700"/>
            <a:ext cx="1110600" cy="5694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spAutoFit/>
          </a:bodyPr>
          <a:lstStyle/>
          <a:p>
            <a:pPr indent="0" lvl="0" marL="0" rtl="0" algn="ctr">
              <a:spcBef>
                <a:spcPts val="0"/>
              </a:spcBef>
              <a:spcAft>
                <a:spcPts val="0"/>
              </a:spcAft>
              <a:buNone/>
            </a:pPr>
            <a:r>
              <a:rPr lang="en-GB" sz="2500">
                <a:solidFill>
                  <a:srgbClr val="0AA444"/>
                </a:solidFill>
                <a:latin typeface="Nunito Black"/>
                <a:ea typeface="Nunito Black"/>
                <a:cs typeface="Nunito Black"/>
                <a:sym typeface="Nunito Black"/>
              </a:rPr>
              <a:t>W</a:t>
            </a:r>
            <a:r>
              <a:rPr lang="en-GB" sz="2500">
                <a:solidFill>
                  <a:srgbClr val="0AA444"/>
                </a:solidFill>
                <a:latin typeface="Nunito Black"/>
                <a:ea typeface="Nunito Black"/>
                <a:cs typeface="Nunito Black"/>
                <a:sym typeface="Nunito Black"/>
              </a:rPr>
              <a:t>hy</a:t>
            </a:r>
            <a:endParaRPr sz="2500">
              <a:solidFill>
                <a:srgbClr val="0AA444"/>
              </a:solidFill>
              <a:latin typeface="Nunito Black"/>
              <a:ea typeface="Nunito Black"/>
              <a:cs typeface="Nunito Black"/>
              <a:sym typeface="Nunito Black"/>
            </a:endParaRPr>
          </a:p>
        </p:txBody>
      </p:sp>
      <p:sp>
        <p:nvSpPr>
          <p:cNvPr id="196" name="Google Shape;196;p23"/>
          <p:cNvSpPr txBox="1"/>
          <p:nvPr/>
        </p:nvSpPr>
        <p:spPr>
          <a:xfrm>
            <a:off x="1635025" y="2458463"/>
            <a:ext cx="1110600" cy="5694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spAutoFit/>
          </a:bodyPr>
          <a:lstStyle/>
          <a:p>
            <a:pPr indent="0" lvl="0" marL="0" rtl="0" algn="ctr">
              <a:spcBef>
                <a:spcPts val="0"/>
              </a:spcBef>
              <a:spcAft>
                <a:spcPts val="0"/>
              </a:spcAft>
              <a:buNone/>
            </a:pPr>
            <a:r>
              <a:rPr lang="en-GB" sz="2500">
                <a:solidFill>
                  <a:srgbClr val="009AD8"/>
                </a:solidFill>
                <a:latin typeface="Nunito Black"/>
                <a:ea typeface="Nunito Black"/>
                <a:cs typeface="Nunito Black"/>
                <a:sym typeface="Nunito Black"/>
              </a:rPr>
              <a:t>How</a:t>
            </a:r>
            <a:endParaRPr sz="2500">
              <a:solidFill>
                <a:srgbClr val="009AD8"/>
              </a:solidFill>
              <a:latin typeface="Nunito Black"/>
              <a:ea typeface="Nunito Black"/>
              <a:cs typeface="Nunito Black"/>
              <a:sym typeface="Nunito Black"/>
            </a:endParaRPr>
          </a:p>
        </p:txBody>
      </p:sp>
      <p:sp>
        <p:nvSpPr>
          <p:cNvPr id="197" name="Google Shape;197;p23"/>
          <p:cNvSpPr txBox="1"/>
          <p:nvPr/>
        </p:nvSpPr>
        <p:spPr>
          <a:xfrm>
            <a:off x="1635025" y="3045250"/>
            <a:ext cx="1110600" cy="5694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spAutoFit/>
          </a:bodyPr>
          <a:lstStyle/>
          <a:p>
            <a:pPr indent="0" lvl="0" marL="0" rtl="0" algn="ctr">
              <a:spcBef>
                <a:spcPts val="0"/>
              </a:spcBef>
              <a:spcAft>
                <a:spcPts val="0"/>
              </a:spcAft>
              <a:buNone/>
            </a:pPr>
            <a:r>
              <a:rPr lang="en-GB" sz="2500">
                <a:solidFill>
                  <a:srgbClr val="704F94"/>
                </a:solidFill>
                <a:latin typeface="Nunito Black"/>
                <a:ea typeface="Nunito Black"/>
                <a:cs typeface="Nunito Black"/>
                <a:sym typeface="Nunito Black"/>
              </a:rPr>
              <a:t>What</a:t>
            </a:r>
            <a:endParaRPr sz="2500">
              <a:solidFill>
                <a:srgbClr val="704F94"/>
              </a:solidFill>
              <a:latin typeface="Nunito Black"/>
              <a:ea typeface="Nunito Black"/>
              <a:cs typeface="Nunito Black"/>
              <a:sym typeface="Nunito Black"/>
            </a:endParaRPr>
          </a:p>
        </p:txBody>
      </p:sp>
      <p:pic>
        <p:nvPicPr>
          <p:cNvPr id="198" name="Google Shape;198;p23"/>
          <p:cNvPicPr preferRelativeResize="0"/>
          <p:nvPr/>
        </p:nvPicPr>
        <p:blipFill>
          <a:blip r:embed="rId4">
            <a:alphaModFix/>
          </a:blip>
          <a:stretch>
            <a:fillRect/>
          </a:stretch>
        </p:blipFill>
        <p:spPr>
          <a:xfrm>
            <a:off x="10060976" y="4851050"/>
            <a:ext cx="2131025" cy="2007875"/>
          </a:xfrm>
          <a:prstGeom prst="rect">
            <a:avLst/>
          </a:prstGeom>
          <a:noFill/>
          <a:ln>
            <a:noFill/>
          </a:ln>
        </p:spPr>
      </p:pic>
      <p:pic>
        <p:nvPicPr>
          <p:cNvPr id="199" name="Google Shape;199;p23"/>
          <p:cNvPicPr preferRelativeResize="0"/>
          <p:nvPr/>
        </p:nvPicPr>
        <p:blipFill rotWithShape="1">
          <a:blip r:embed="rId5">
            <a:alphaModFix/>
          </a:blip>
          <a:srcRect b="11016" l="0" r="0" t="0"/>
          <a:stretch/>
        </p:blipFill>
        <p:spPr>
          <a:xfrm>
            <a:off x="1798875" y="3602118"/>
            <a:ext cx="4881776" cy="3255882"/>
          </a:xfrm>
          <a:prstGeom prst="rect">
            <a:avLst/>
          </a:prstGeom>
          <a:noFill/>
          <a:ln>
            <a:noFill/>
          </a:ln>
        </p:spPr>
      </p:pic>
      <p:sp>
        <p:nvSpPr>
          <p:cNvPr id="200" name="Google Shape;200;p23"/>
          <p:cNvSpPr txBox="1"/>
          <p:nvPr/>
        </p:nvSpPr>
        <p:spPr>
          <a:xfrm rot="-642723">
            <a:off x="7371119" y="983674"/>
            <a:ext cx="3851009" cy="492531"/>
          </a:xfrm>
          <a:prstGeom prst="rect">
            <a:avLst/>
          </a:prstGeom>
          <a:noFill/>
          <a:ln>
            <a:noFill/>
          </a:ln>
        </p:spPr>
        <p:txBody>
          <a:bodyPr anchorCtr="0" anchor="t" bIns="91425" lIns="91425" spcFirstLastPara="1" rIns="91425" wrap="square" tIns="91425">
            <a:spAutoFit/>
          </a:bodyPr>
          <a:lstStyle/>
          <a:p>
            <a:pPr indent="0" lvl="0" marL="0" rtl="0" algn="ctr">
              <a:spcBef>
                <a:spcPts val="360"/>
              </a:spcBef>
              <a:spcAft>
                <a:spcPts val="0"/>
              </a:spcAft>
              <a:buNone/>
            </a:pPr>
            <a:r>
              <a:rPr lang="en-GB" sz="2000">
                <a:solidFill>
                  <a:srgbClr val="8E7CC3"/>
                </a:solidFill>
                <a:latin typeface="Nunito Medium"/>
                <a:ea typeface="Nunito Medium"/>
                <a:cs typeface="Nunito Medium"/>
                <a:sym typeface="Nunito Medium"/>
              </a:rPr>
              <a:t>videos/books/activities</a:t>
            </a:r>
            <a:endParaRPr sz="2000">
              <a:solidFill>
                <a:srgbClr val="8E7CC3"/>
              </a:solidFill>
              <a:latin typeface="Nunito Medium"/>
              <a:ea typeface="Nunito Medium"/>
              <a:cs typeface="Nunito Medium"/>
              <a:sym typeface="Nunito Medium"/>
            </a:endParaRPr>
          </a:p>
        </p:txBody>
      </p:sp>
      <p:sp>
        <p:nvSpPr>
          <p:cNvPr id="201" name="Google Shape;201;p23"/>
          <p:cNvSpPr txBox="1"/>
          <p:nvPr/>
        </p:nvSpPr>
        <p:spPr>
          <a:xfrm rot="-418267">
            <a:off x="7928812" y="2191187"/>
            <a:ext cx="3851069" cy="492667"/>
          </a:xfrm>
          <a:prstGeom prst="rect">
            <a:avLst/>
          </a:prstGeom>
          <a:noFill/>
          <a:ln>
            <a:noFill/>
          </a:ln>
        </p:spPr>
        <p:txBody>
          <a:bodyPr anchorCtr="0" anchor="t" bIns="91425" lIns="91425" spcFirstLastPara="1" rIns="91425" wrap="square" tIns="91425">
            <a:spAutoFit/>
          </a:bodyPr>
          <a:lstStyle/>
          <a:p>
            <a:pPr indent="0" lvl="0" marL="0" rtl="0" algn="ctr">
              <a:spcBef>
                <a:spcPts val="360"/>
              </a:spcBef>
              <a:spcAft>
                <a:spcPts val="0"/>
              </a:spcAft>
              <a:buNone/>
            </a:pPr>
            <a:r>
              <a:rPr lang="en-GB" sz="2000">
                <a:solidFill>
                  <a:srgbClr val="6D9EEB"/>
                </a:solidFill>
                <a:latin typeface="Nunito Medium"/>
                <a:ea typeface="Nunito Medium"/>
                <a:cs typeface="Nunito Medium"/>
                <a:sym typeface="Nunito Medium"/>
              </a:rPr>
              <a:t>calculate/draw/write/present</a:t>
            </a:r>
            <a:endParaRPr sz="2000">
              <a:solidFill>
                <a:srgbClr val="6D9EEB"/>
              </a:solidFill>
              <a:latin typeface="Nunito Medium"/>
              <a:ea typeface="Nunito Medium"/>
              <a:cs typeface="Nunito Medium"/>
              <a:sym typeface="Nunito Medium"/>
            </a:endParaRPr>
          </a:p>
        </p:txBody>
      </p:sp>
      <p:sp>
        <p:nvSpPr>
          <p:cNvPr id="202" name="Google Shape;202;p23"/>
          <p:cNvSpPr txBox="1"/>
          <p:nvPr/>
        </p:nvSpPr>
        <p:spPr>
          <a:xfrm rot="-674394">
            <a:off x="8840755" y="3287245"/>
            <a:ext cx="3850861" cy="492448"/>
          </a:xfrm>
          <a:prstGeom prst="rect">
            <a:avLst/>
          </a:prstGeom>
          <a:noFill/>
          <a:ln>
            <a:noFill/>
          </a:ln>
        </p:spPr>
        <p:txBody>
          <a:bodyPr anchorCtr="0" anchor="t" bIns="91425" lIns="91425" spcFirstLastPara="1" rIns="91425" wrap="square" tIns="91425">
            <a:spAutoFit/>
          </a:bodyPr>
          <a:lstStyle/>
          <a:p>
            <a:pPr indent="0" lvl="0" marL="0" rtl="0" algn="ctr">
              <a:spcBef>
                <a:spcPts val="360"/>
              </a:spcBef>
              <a:spcAft>
                <a:spcPts val="0"/>
              </a:spcAft>
              <a:buNone/>
            </a:pPr>
            <a:r>
              <a:rPr lang="en-GB" sz="2000">
                <a:solidFill>
                  <a:srgbClr val="93C47D"/>
                </a:solidFill>
                <a:latin typeface="Nunito Medium"/>
                <a:ea typeface="Nunito Medium"/>
                <a:cs typeface="Nunito Medium"/>
                <a:sym typeface="Nunito Medium"/>
              </a:rPr>
              <a:t>online/hybrid/recording</a:t>
            </a:r>
            <a:endParaRPr sz="2000">
              <a:solidFill>
                <a:srgbClr val="93C47D"/>
              </a:solidFill>
              <a:latin typeface="Nunito Medium"/>
              <a:ea typeface="Nunito Medium"/>
              <a:cs typeface="Nunito Medium"/>
              <a:sym typeface="Nunito Medium"/>
            </a:endParaRPr>
          </a:p>
        </p:txBody>
      </p:sp>
      <p:sp>
        <p:nvSpPr>
          <p:cNvPr id="203" name="Google Shape;203;p23"/>
          <p:cNvSpPr txBox="1"/>
          <p:nvPr/>
        </p:nvSpPr>
        <p:spPr>
          <a:xfrm rot="311884">
            <a:off x="8582475" y="1549956"/>
            <a:ext cx="3851038" cy="492505"/>
          </a:xfrm>
          <a:prstGeom prst="rect">
            <a:avLst/>
          </a:prstGeom>
          <a:noFill/>
          <a:ln>
            <a:noFill/>
          </a:ln>
        </p:spPr>
        <p:txBody>
          <a:bodyPr anchorCtr="0" anchor="t" bIns="91425" lIns="91425" spcFirstLastPara="1" rIns="91425" wrap="square" tIns="91425">
            <a:spAutoFit/>
          </a:bodyPr>
          <a:lstStyle/>
          <a:p>
            <a:pPr indent="0" lvl="0" marL="0" rtl="0" algn="ctr">
              <a:spcBef>
                <a:spcPts val="360"/>
              </a:spcBef>
              <a:spcAft>
                <a:spcPts val="0"/>
              </a:spcAft>
              <a:buNone/>
            </a:pPr>
            <a:r>
              <a:rPr lang="en-GB" sz="2000">
                <a:solidFill>
                  <a:srgbClr val="93C47D"/>
                </a:solidFill>
                <a:latin typeface="Nunito Medium"/>
                <a:ea typeface="Nunito Medium"/>
                <a:cs typeface="Nunito Medium"/>
                <a:sym typeface="Nunito Medium"/>
              </a:rPr>
              <a:t>group/solo/whole class</a:t>
            </a:r>
            <a:endParaRPr sz="2000">
              <a:solidFill>
                <a:srgbClr val="93C47D"/>
              </a:solidFill>
              <a:latin typeface="Nunito Medium"/>
              <a:ea typeface="Nunito Medium"/>
              <a:cs typeface="Nunito Medium"/>
              <a:sym typeface="Nunito Medium"/>
            </a:endParaRPr>
          </a:p>
        </p:txBody>
      </p:sp>
      <p:sp>
        <p:nvSpPr>
          <p:cNvPr id="204" name="Google Shape;204;p23"/>
          <p:cNvSpPr txBox="1"/>
          <p:nvPr/>
        </p:nvSpPr>
        <p:spPr>
          <a:xfrm rot="509356">
            <a:off x="6931951" y="2833050"/>
            <a:ext cx="3850993" cy="492580"/>
          </a:xfrm>
          <a:prstGeom prst="rect">
            <a:avLst/>
          </a:prstGeom>
          <a:noFill/>
          <a:ln>
            <a:noFill/>
          </a:ln>
        </p:spPr>
        <p:txBody>
          <a:bodyPr anchorCtr="0" anchor="t" bIns="91425" lIns="91425" spcFirstLastPara="1" rIns="91425" wrap="square" tIns="91425">
            <a:spAutoFit/>
          </a:bodyPr>
          <a:lstStyle/>
          <a:p>
            <a:pPr indent="0" lvl="0" marL="0" rtl="0" algn="ctr">
              <a:spcBef>
                <a:spcPts val="360"/>
              </a:spcBef>
              <a:spcAft>
                <a:spcPts val="0"/>
              </a:spcAft>
              <a:buNone/>
            </a:pPr>
            <a:r>
              <a:rPr lang="en-GB" sz="2000">
                <a:solidFill>
                  <a:srgbClr val="8E7CC3"/>
                </a:solidFill>
                <a:latin typeface="Nunito Medium"/>
                <a:ea typeface="Nunito Medium"/>
                <a:cs typeface="Nunito Medium"/>
                <a:sym typeface="Nunito Medium"/>
              </a:rPr>
              <a:t>audible/visual/tactile</a:t>
            </a:r>
            <a:endParaRPr sz="2000">
              <a:solidFill>
                <a:srgbClr val="8E7CC3"/>
              </a:solidFill>
              <a:latin typeface="Nunito Medium"/>
              <a:ea typeface="Nunito Medium"/>
              <a:cs typeface="Nunito Medium"/>
              <a:sym typeface="Nunito Medium"/>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9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9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9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9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9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9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9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9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9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0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0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0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0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0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Title Design">
  <a:themeElements>
    <a:clrScheme name="Title Design 1">
      <a:dk1>
        <a:srgbClr val="000000"/>
      </a:dk1>
      <a:lt1>
        <a:srgbClr val="FFFFFF"/>
      </a:lt1>
      <a:dk2>
        <a:srgbClr val="FFFFFF"/>
      </a:dk2>
      <a:lt2>
        <a:srgbClr val="808080"/>
      </a:lt2>
      <a:accent1>
        <a:srgbClr val="009CEF"/>
      </a:accent1>
      <a:accent2>
        <a:srgbClr val="CC0000"/>
      </a:accent2>
      <a:accent3>
        <a:srgbClr val="FFFFFF"/>
      </a:accent3>
      <a:accent4>
        <a:srgbClr val="000000"/>
      </a:accent4>
      <a:accent5>
        <a:srgbClr val="AACBF6"/>
      </a:accent5>
      <a:accent6>
        <a:srgbClr val="B90000"/>
      </a:accent6>
      <a:hlink>
        <a:srgbClr val="000000"/>
      </a:hlink>
      <a:folHlink>
        <a:srgbClr val="772D6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